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0" r:id="rId4"/>
    <p:sldMasterId id="2147483783" r:id="rId5"/>
  </p:sldMasterIdLst>
  <p:notesMasterIdLst>
    <p:notesMasterId r:id="rId21"/>
  </p:notesMasterIdLst>
  <p:handoutMasterIdLst>
    <p:handoutMasterId r:id="rId22"/>
  </p:handoutMasterIdLst>
  <p:sldIdLst>
    <p:sldId id="301" r:id="rId6"/>
    <p:sldId id="283" r:id="rId7"/>
    <p:sldId id="287" r:id="rId8"/>
    <p:sldId id="288" r:id="rId9"/>
    <p:sldId id="302" r:id="rId10"/>
    <p:sldId id="303" r:id="rId11"/>
    <p:sldId id="304" r:id="rId12"/>
    <p:sldId id="307" r:id="rId13"/>
    <p:sldId id="305" r:id="rId14"/>
    <p:sldId id="306" r:id="rId15"/>
    <p:sldId id="308" r:id="rId16"/>
    <p:sldId id="309" r:id="rId17"/>
    <p:sldId id="310" r:id="rId18"/>
    <p:sldId id="311" r:id="rId19"/>
    <p:sldId id="29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D9D9D9"/>
    <a:srgbClr val="E9E3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E7D2C-6909-4D38-B0A3-A3D53D1570DF}" v="1" dt="2024-05-01T12:50:57.5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975" y="42"/>
      </p:cViewPr>
      <p:guideLst/>
    </p:cSldViewPr>
  </p:slideViewPr>
  <p:notesTextViewPr>
    <p:cViewPr>
      <p:scale>
        <a:sx n="3" d="2"/>
        <a:sy n="3" d="2"/>
      </p:scale>
      <p:origin x="0" y="0"/>
    </p:cViewPr>
  </p:notesTextViewPr>
  <p:notesViewPr>
    <p:cSldViewPr snapToGrid="0">
      <p:cViewPr varScale="1">
        <p:scale>
          <a:sx n="75" d="100"/>
          <a:sy n="75" d="100"/>
        </p:scale>
        <p:origin x="2938"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leen Tremblay" userId="a1f14659-2d58-4619-99f8-576e7fdd6c97" providerId="ADAL" clId="{713BFE07-FEAC-4EAA-A336-2948D6BFB5D2}"/>
    <pc:docChg chg="custSel addSld modSld sldOrd">
      <pc:chgData name="Kathleen Tremblay" userId="a1f14659-2d58-4619-99f8-576e7fdd6c97" providerId="ADAL" clId="{713BFE07-FEAC-4EAA-A336-2948D6BFB5D2}" dt="2024-05-01T23:35:08.924" v="2141" actId="14100"/>
      <pc:docMkLst>
        <pc:docMk/>
      </pc:docMkLst>
      <pc:sldChg chg="modSp mod">
        <pc:chgData name="Kathleen Tremblay" userId="a1f14659-2d58-4619-99f8-576e7fdd6c97" providerId="ADAL" clId="{713BFE07-FEAC-4EAA-A336-2948D6BFB5D2}" dt="2024-05-01T23:35:08.924" v="2141" actId="14100"/>
        <pc:sldMkLst>
          <pc:docMk/>
          <pc:sldMk cId="1556374765" sldId="298"/>
        </pc:sldMkLst>
        <pc:spChg chg="mod">
          <ac:chgData name="Kathleen Tremblay" userId="a1f14659-2d58-4619-99f8-576e7fdd6c97" providerId="ADAL" clId="{713BFE07-FEAC-4EAA-A336-2948D6BFB5D2}" dt="2024-05-01T23:33:51.616" v="2017" actId="20577"/>
          <ac:spMkLst>
            <pc:docMk/>
            <pc:sldMk cId="1556374765" sldId="298"/>
            <ac:spMk id="2" creationId="{7A215FE5-E763-4A71-9053-4CDE143E4EAF}"/>
          </ac:spMkLst>
        </pc:spChg>
        <pc:spChg chg="mod">
          <ac:chgData name="Kathleen Tremblay" userId="a1f14659-2d58-4619-99f8-576e7fdd6c97" providerId="ADAL" clId="{713BFE07-FEAC-4EAA-A336-2948D6BFB5D2}" dt="2024-05-01T23:34:27.435" v="2133" actId="20577"/>
          <ac:spMkLst>
            <pc:docMk/>
            <pc:sldMk cId="1556374765" sldId="298"/>
            <ac:spMk id="3" creationId="{376EF456-5156-4D0C-BB0F-2A26AE2B530A}"/>
          </ac:spMkLst>
        </pc:spChg>
        <pc:spChg chg="mod">
          <ac:chgData name="Kathleen Tremblay" userId="a1f14659-2d58-4619-99f8-576e7fdd6c97" providerId="ADAL" clId="{713BFE07-FEAC-4EAA-A336-2948D6BFB5D2}" dt="2024-05-01T23:34:02.774" v="2058" actId="20577"/>
          <ac:spMkLst>
            <pc:docMk/>
            <pc:sldMk cId="1556374765" sldId="298"/>
            <ac:spMk id="5" creationId="{6AF3996F-F795-4F15-A2D0-DEF31D4D1B55}"/>
          </ac:spMkLst>
        </pc:spChg>
        <pc:spChg chg="mod">
          <ac:chgData name="Kathleen Tremblay" userId="a1f14659-2d58-4619-99f8-576e7fdd6c97" providerId="ADAL" clId="{713BFE07-FEAC-4EAA-A336-2948D6BFB5D2}" dt="2024-05-01T23:35:08.924" v="2141" actId="14100"/>
          <ac:spMkLst>
            <pc:docMk/>
            <pc:sldMk cId="1556374765" sldId="298"/>
            <ac:spMk id="6" creationId="{C896B9D3-34A1-4B35-8B50-415B9D4B976D}"/>
          </ac:spMkLst>
        </pc:spChg>
      </pc:sldChg>
      <pc:sldChg chg="modSp mod">
        <pc:chgData name="Kathleen Tremblay" userId="a1f14659-2d58-4619-99f8-576e7fdd6c97" providerId="ADAL" clId="{713BFE07-FEAC-4EAA-A336-2948D6BFB5D2}" dt="2024-05-01T23:25:47.601" v="1130" actId="20577"/>
        <pc:sldMkLst>
          <pc:docMk/>
          <pc:sldMk cId="1272280789" sldId="306"/>
        </pc:sldMkLst>
        <pc:spChg chg="mod">
          <ac:chgData name="Kathleen Tremblay" userId="a1f14659-2d58-4619-99f8-576e7fdd6c97" providerId="ADAL" clId="{713BFE07-FEAC-4EAA-A336-2948D6BFB5D2}" dt="2024-05-01T23:25:47.601" v="1130" actId="20577"/>
          <ac:spMkLst>
            <pc:docMk/>
            <pc:sldMk cId="1272280789" sldId="306"/>
            <ac:spMk id="2" creationId="{FE57E371-F483-94F7-145D-AC5BEB3176F3}"/>
          </ac:spMkLst>
        </pc:spChg>
      </pc:sldChg>
      <pc:sldChg chg="modSp mod ord">
        <pc:chgData name="Kathleen Tremblay" userId="a1f14659-2d58-4619-99f8-576e7fdd6c97" providerId="ADAL" clId="{713BFE07-FEAC-4EAA-A336-2948D6BFB5D2}" dt="2024-05-01T23:12:13.168" v="54"/>
        <pc:sldMkLst>
          <pc:docMk/>
          <pc:sldMk cId="3121571874" sldId="307"/>
        </pc:sldMkLst>
        <pc:spChg chg="mod">
          <ac:chgData name="Kathleen Tremblay" userId="a1f14659-2d58-4619-99f8-576e7fdd6c97" providerId="ADAL" clId="{713BFE07-FEAC-4EAA-A336-2948D6BFB5D2}" dt="2024-05-01T23:04:41.709" v="52" actId="20577"/>
          <ac:spMkLst>
            <pc:docMk/>
            <pc:sldMk cId="3121571874" sldId="307"/>
            <ac:spMk id="2" creationId="{D2F2123F-BAD9-A64C-D4DF-8DA2A9FCCC12}"/>
          </ac:spMkLst>
        </pc:spChg>
      </pc:sldChg>
      <pc:sldChg chg="modSp new mod">
        <pc:chgData name="Kathleen Tremblay" userId="a1f14659-2d58-4619-99f8-576e7fdd6c97" providerId="ADAL" clId="{713BFE07-FEAC-4EAA-A336-2948D6BFB5D2}" dt="2024-05-01T23:18:37.676" v="686" actId="15"/>
        <pc:sldMkLst>
          <pc:docMk/>
          <pc:sldMk cId="2436234272" sldId="308"/>
        </pc:sldMkLst>
        <pc:spChg chg="mod">
          <ac:chgData name="Kathleen Tremblay" userId="a1f14659-2d58-4619-99f8-576e7fdd6c97" providerId="ADAL" clId="{713BFE07-FEAC-4EAA-A336-2948D6BFB5D2}" dt="2024-05-01T23:18:37.676" v="686" actId="15"/>
          <ac:spMkLst>
            <pc:docMk/>
            <pc:sldMk cId="2436234272" sldId="308"/>
            <ac:spMk id="2" creationId="{3BFF942C-0067-0DF8-0ABB-19B77C9A7C8A}"/>
          </ac:spMkLst>
        </pc:spChg>
        <pc:spChg chg="mod">
          <ac:chgData name="Kathleen Tremblay" userId="a1f14659-2d58-4619-99f8-576e7fdd6c97" providerId="ADAL" clId="{713BFE07-FEAC-4EAA-A336-2948D6BFB5D2}" dt="2024-05-01T23:12:57.346" v="177" actId="20577"/>
          <ac:spMkLst>
            <pc:docMk/>
            <pc:sldMk cId="2436234272" sldId="308"/>
            <ac:spMk id="3" creationId="{4F173FEC-80E2-8193-0291-D1371C2F31BB}"/>
          </ac:spMkLst>
        </pc:spChg>
      </pc:sldChg>
      <pc:sldChg chg="modSp new mod">
        <pc:chgData name="Kathleen Tremblay" userId="a1f14659-2d58-4619-99f8-576e7fdd6c97" providerId="ADAL" clId="{713BFE07-FEAC-4EAA-A336-2948D6BFB5D2}" dt="2024-05-01T23:21:29.939" v="1110" actId="15"/>
        <pc:sldMkLst>
          <pc:docMk/>
          <pc:sldMk cId="4061034889" sldId="309"/>
        </pc:sldMkLst>
        <pc:spChg chg="mod">
          <ac:chgData name="Kathleen Tremblay" userId="a1f14659-2d58-4619-99f8-576e7fdd6c97" providerId="ADAL" clId="{713BFE07-FEAC-4EAA-A336-2948D6BFB5D2}" dt="2024-05-01T23:21:29.939" v="1110" actId="15"/>
          <ac:spMkLst>
            <pc:docMk/>
            <pc:sldMk cId="4061034889" sldId="309"/>
            <ac:spMk id="2" creationId="{71F433A4-5C0B-6A6E-D54B-01540BB9536C}"/>
          </ac:spMkLst>
        </pc:spChg>
        <pc:spChg chg="mod">
          <ac:chgData name="Kathleen Tremblay" userId="a1f14659-2d58-4619-99f8-576e7fdd6c97" providerId="ADAL" clId="{713BFE07-FEAC-4EAA-A336-2948D6BFB5D2}" dt="2024-05-01T23:18:57.871" v="736" actId="20577"/>
          <ac:spMkLst>
            <pc:docMk/>
            <pc:sldMk cId="4061034889" sldId="309"/>
            <ac:spMk id="3" creationId="{E5262C00-7441-A342-B99A-19FA7C1FA03F}"/>
          </ac:spMkLst>
        </pc:spChg>
      </pc:sldChg>
      <pc:sldChg chg="modSp new mod">
        <pc:chgData name="Kathleen Tremblay" userId="a1f14659-2d58-4619-99f8-576e7fdd6c97" providerId="ADAL" clId="{713BFE07-FEAC-4EAA-A336-2948D6BFB5D2}" dt="2024-05-01T23:31:00.219" v="1615" actId="20577"/>
        <pc:sldMkLst>
          <pc:docMk/>
          <pc:sldMk cId="1464698092" sldId="310"/>
        </pc:sldMkLst>
        <pc:spChg chg="mod">
          <ac:chgData name="Kathleen Tremblay" userId="a1f14659-2d58-4619-99f8-576e7fdd6c97" providerId="ADAL" clId="{713BFE07-FEAC-4EAA-A336-2948D6BFB5D2}" dt="2024-05-01T23:31:00.219" v="1615" actId="20577"/>
          <ac:spMkLst>
            <pc:docMk/>
            <pc:sldMk cId="1464698092" sldId="310"/>
            <ac:spMk id="2" creationId="{EDB0AC1D-6840-E02C-3332-C9E038C2FD7C}"/>
          </ac:spMkLst>
        </pc:spChg>
        <pc:spChg chg="mod">
          <ac:chgData name="Kathleen Tremblay" userId="a1f14659-2d58-4619-99f8-576e7fdd6c97" providerId="ADAL" clId="{713BFE07-FEAC-4EAA-A336-2948D6BFB5D2}" dt="2024-05-01T23:26:09.368" v="1188" actId="20577"/>
          <ac:spMkLst>
            <pc:docMk/>
            <pc:sldMk cId="1464698092" sldId="310"/>
            <ac:spMk id="3" creationId="{B0E00B96-08EA-5AC1-82A3-A4F47059DFDF}"/>
          </ac:spMkLst>
        </pc:spChg>
      </pc:sldChg>
      <pc:sldChg chg="modSp new mod">
        <pc:chgData name="Kathleen Tremblay" userId="a1f14659-2d58-4619-99f8-576e7fdd6c97" providerId="ADAL" clId="{713BFE07-FEAC-4EAA-A336-2948D6BFB5D2}" dt="2024-05-01T23:33:18.721" v="1980" actId="15"/>
        <pc:sldMkLst>
          <pc:docMk/>
          <pc:sldMk cId="1729046378" sldId="311"/>
        </pc:sldMkLst>
        <pc:spChg chg="mod">
          <ac:chgData name="Kathleen Tremblay" userId="a1f14659-2d58-4619-99f8-576e7fdd6c97" providerId="ADAL" clId="{713BFE07-FEAC-4EAA-A336-2948D6BFB5D2}" dt="2024-05-01T23:33:18.721" v="1980" actId="15"/>
          <ac:spMkLst>
            <pc:docMk/>
            <pc:sldMk cId="1729046378" sldId="311"/>
            <ac:spMk id="2" creationId="{B4B2D5E6-ED96-0D74-A38E-F9FF7D68FC2D}"/>
          </ac:spMkLst>
        </pc:spChg>
        <pc:spChg chg="mod">
          <ac:chgData name="Kathleen Tremblay" userId="a1f14659-2d58-4619-99f8-576e7fdd6c97" providerId="ADAL" clId="{713BFE07-FEAC-4EAA-A336-2948D6BFB5D2}" dt="2024-05-01T23:31:21.951" v="1631" actId="20577"/>
          <ac:spMkLst>
            <pc:docMk/>
            <pc:sldMk cId="1729046378" sldId="311"/>
            <ac:spMk id="3" creationId="{7325A57D-63AF-6FA4-0C8F-98F16299D6C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20A72C-A6FD-4D5C-8779-146ECA3C9B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D94761E-235B-4C35-890E-97E5BC8FAA4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032D019-22A7-4CD9-9F16-B79DF770B52A}" type="datetimeFigureOut">
              <a:rPr lang="en-US" smtClean="0"/>
              <a:t>5/1/2024</a:t>
            </a:fld>
            <a:endParaRPr lang="en-US"/>
          </a:p>
        </p:txBody>
      </p:sp>
      <p:sp>
        <p:nvSpPr>
          <p:cNvPr id="4" name="Footer Placeholder 3">
            <a:extLst>
              <a:ext uri="{FF2B5EF4-FFF2-40B4-BE49-F238E27FC236}">
                <a16:creationId xmlns:a16="http://schemas.microsoft.com/office/drawing/2014/main" id="{07C510DD-88CB-4A88-9D49-A65F342E3A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020F60E-ABFA-4BCB-92F6-5BBAE4FB7A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01319B5-334E-4DB1-846A-8B50BFA0AF0F}" type="slidenum">
              <a:rPr lang="en-US" smtClean="0"/>
              <a:t>‹#›</a:t>
            </a:fld>
            <a:endParaRPr lang="en-US"/>
          </a:p>
        </p:txBody>
      </p:sp>
    </p:spTree>
    <p:extLst>
      <p:ext uri="{BB962C8B-B14F-4D97-AF65-F5344CB8AC3E}">
        <p14:creationId xmlns:p14="http://schemas.microsoft.com/office/powerpoint/2010/main" val="4129154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C28E6D-A473-488D-BE98-75A98ABF8046}" type="datetimeFigureOut">
              <a:rPr lang="en-US" smtClean="0"/>
              <a:t>5/1/2024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814BEE-2EAE-43AE-94B9-CA84926C492F}" type="slidenum">
              <a:rPr lang="en-US" smtClean="0"/>
              <a:t>‹#›</a:t>
            </a:fld>
            <a:endParaRPr lang="en-US"/>
          </a:p>
        </p:txBody>
      </p:sp>
    </p:spTree>
    <p:extLst>
      <p:ext uri="{BB962C8B-B14F-4D97-AF65-F5344CB8AC3E}">
        <p14:creationId xmlns:p14="http://schemas.microsoft.com/office/powerpoint/2010/main" val="3851652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Title">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9B6912E4-C0D4-4115-9789-DE6E736E239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6858000"/>
          </a:xfrm>
          <a:prstGeom prst="rect">
            <a:avLst/>
          </a:prstGeom>
        </p:spPr>
      </p:pic>
      <p:pic>
        <p:nvPicPr>
          <p:cNvPr id="13" name="Picture 12" descr="Text&#10;&#10;Description automatically generated">
            <a:extLst>
              <a:ext uri="{FF2B5EF4-FFF2-40B4-BE49-F238E27FC236}">
                <a16:creationId xmlns:a16="http://schemas.microsoft.com/office/drawing/2014/main" id="{CC834C02-558D-4A3A-85DE-A6899DB10D40}"/>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5696"/>
          <a:stretch/>
        </p:blipFill>
        <p:spPr>
          <a:xfrm>
            <a:off x="1828800" y="2725735"/>
            <a:ext cx="5486400" cy="1406530"/>
          </a:xfrm>
          <a:prstGeom prst="rect">
            <a:avLst/>
          </a:prstGeom>
        </p:spPr>
      </p:pic>
    </p:spTree>
    <p:extLst>
      <p:ext uri="{BB962C8B-B14F-4D97-AF65-F5344CB8AC3E}">
        <p14:creationId xmlns:p14="http://schemas.microsoft.com/office/powerpoint/2010/main" val="439745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ntent and Picture - red">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4645152" y="0"/>
            <a:ext cx="4498848" cy="6858000"/>
          </a:xfrm>
        </p:spPr>
        <p:txBody>
          <a:bodyPr anchor="ctr"/>
          <a:lstStyle>
            <a:lvl1pPr marL="0" indent="0" algn="ctr">
              <a:buNone/>
              <a:defRPr/>
            </a:lvl1pPr>
          </a:lstStyle>
          <a:p>
            <a:endParaRPr lang="en-US" dirty="0"/>
          </a:p>
        </p:txBody>
      </p:sp>
      <p:sp>
        <p:nvSpPr>
          <p:cNvPr id="2" name="Rectangle 1">
            <a:extLst>
              <a:ext uri="{FF2B5EF4-FFF2-40B4-BE49-F238E27FC236}">
                <a16:creationId xmlns:a16="http://schemas.microsoft.com/office/drawing/2014/main" id="{337C00AF-0D1C-4AF1-BCA4-DBA39740674B}"/>
              </a:ext>
            </a:extLst>
          </p:cNvPr>
          <p:cNvSpPr/>
          <p:nvPr userDrawn="1"/>
        </p:nvSpPr>
        <p:spPr>
          <a:xfrm>
            <a:off x="0" y="0"/>
            <a:ext cx="44988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0" name="Footer Placeholder 19">
            <a:extLst>
              <a:ext uri="{FF2B5EF4-FFF2-40B4-BE49-F238E27FC236}">
                <a16:creationId xmlns:a16="http://schemas.microsoft.com/office/drawing/2014/main" id="{9EC26E02-1C58-47B6-A41A-C4E424DB2ADD}"/>
              </a:ext>
            </a:extLst>
          </p:cNvPr>
          <p:cNvSpPr>
            <a:spLocks noGrp="1"/>
          </p:cNvSpPr>
          <p:nvPr>
            <p:ph type="ftr" sz="quarter" idx="16"/>
          </p:nvPr>
        </p:nvSpPr>
        <p:spPr/>
        <p:txBody>
          <a:bodyPr/>
          <a:lstStyle>
            <a:lvl1pPr>
              <a:defRPr>
                <a:solidFill>
                  <a:schemeClr val="bg1"/>
                </a:solidFill>
              </a:defRPr>
            </a:lvl1pPr>
          </a:lstStyle>
          <a:p>
            <a:r>
              <a:rPr lang="en-US"/>
              <a:t>Georgia Department of Community Affairs</a:t>
            </a:r>
            <a:endParaRPr lang="en-US" dirty="0"/>
          </a:p>
        </p:txBody>
      </p:sp>
      <p:sp>
        <p:nvSpPr>
          <p:cNvPr id="21" name="Slide Number Placeholder 20">
            <a:extLst>
              <a:ext uri="{FF2B5EF4-FFF2-40B4-BE49-F238E27FC236}">
                <a16:creationId xmlns:a16="http://schemas.microsoft.com/office/drawing/2014/main" id="{17A9859F-5C71-4991-B022-ACAB5ECD1028}"/>
              </a:ext>
            </a:extLst>
          </p:cNvPr>
          <p:cNvSpPr>
            <a:spLocks noGrp="1"/>
          </p:cNvSpPr>
          <p:nvPr>
            <p:ph type="sldNum" sz="quarter" idx="17"/>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22" name="Title 1">
            <a:extLst>
              <a:ext uri="{FF2B5EF4-FFF2-40B4-BE49-F238E27FC236}">
                <a16:creationId xmlns:a16="http://schemas.microsoft.com/office/drawing/2014/main" id="{7D353E5D-0EE1-41DB-B2B9-970F399C31E1}"/>
              </a:ext>
            </a:extLst>
          </p:cNvPr>
          <p:cNvSpPr>
            <a:spLocks noGrp="1"/>
          </p:cNvSpPr>
          <p:nvPr>
            <p:ph type="title"/>
          </p:nvPr>
        </p:nvSpPr>
        <p:spPr>
          <a:xfrm>
            <a:off x="452915" y="533405"/>
            <a:ext cx="3619025" cy="5416391"/>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000287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ontent and Picture - red">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0" y="0"/>
            <a:ext cx="4498848" cy="6858000"/>
          </a:xfrm>
        </p:spPr>
        <p:txBody>
          <a:bodyPr anchor="ctr"/>
          <a:lstStyle>
            <a:lvl1pPr marL="0" indent="0" algn="ctr">
              <a:buNone/>
              <a:defRPr/>
            </a:lvl1pPr>
          </a:lstStyle>
          <a:p>
            <a:endParaRPr lang="en-US" dirty="0"/>
          </a:p>
        </p:txBody>
      </p:sp>
      <p:sp>
        <p:nvSpPr>
          <p:cNvPr id="2" name="Rectangle 1">
            <a:extLst>
              <a:ext uri="{FF2B5EF4-FFF2-40B4-BE49-F238E27FC236}">
                <a16:creationId xmlns:a16="http://schemas.microsoft.com/office/drawing/2014/main" id="{337C00AF-0D1C-4AF1-BCA4-DBA39740674B}"/>
              </a:ext>
            </a:extLst>
          </p:cNvPr>
          <p:cNvSpPr/>
          <p:nvPr userDrawn="1"/>
        </p:nvSpPr>
        <p:spPr>
          <a:xfrm>
            <a:off x="4645152" y="0"/>
            <a:ext cx="44988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0" name="Footer Placeholder 19">
            <a:extLst>
              <a:ext uri="{FF2B5EF4-FFF2-40B4-BE49-F238E27FC236}">
                <a16:creationId xmlns:a16="http://schemas.microsoft.com/office/drawing/2014/main" id="{9EC26E02-1C58-47B6-A41A-C4E424DB2ADD}"/>
              </a:ext>
            </a:extLst>
          </p:cNvPr>
          <p:cNvSpPr>
            <a:spLocks noGrp="1"/>
          </p:cNvSpPr>
          <p:nvPr>
            <p:ph type="ftr" sz="quarter" idx="16"/>
          </p:nvPr>
        </p:nvSpPr>
        <p:spPr/>
        <p:txBody>
          <a:bodyPr/>
          <a:lstStyle>
            <a:lvl1pPr>
              <a:defRPr>
                <a:solidFill>
                  <a:schemeClr val="bg1"/>
                </a:solidFill>
              </a:defRPr>
            </a:lvl1pPr>
          </a:lstStyle>
          <a:p>
            <a:r>
              <a:rPr lang="en-US" dirty="0"/>
              <a:t>Georgia Department of Community Affairs</a:t>
            </a:r>
          </a:p>
        </p:txBody>
      </p:sp>
      <p:sp>
        <p:nvSpPr>
          <p:cNvPr id="21" name="Slide Number Placeholder 20">
            <a:extLst>
              <a:ext uri="{FF2B5EF4-FFF2-40B4-BE49-F238E27FC236}">
                <a16:creationId xmlns:a16="http://schemas.microsoft.com/office/drawing/2014/main" id="{17A9859F-5C71-4991-B022-ACAB5ECD1028}"/>
              </a:ext>
            </a:extLst>
          </p:cNvPr>
          <p:cNvSpPr>
            <a:spLocks noGrp="1"/>
          </p:cNvSpPr>
          <p:nvPr>
            <p:ph type="sldNum" sz="quarter" idx="17"/>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8" name="Title 1">
            <a:extLst>
              <a:ext uri="{FF2B5EF4-FFF2-40B4-BE49-F238E27FC236}">
                <a16:creationId xmlns:a16="http://schemas.microsoft.com/office/drawing/2014/main" id="{B1D44815-E786-435F-9153-D87B47A5585C}"/>
              </a:ext>
            </a:extLst>
          </p:cNvPr>
          <p:cNvSpPr>
            <a:spLocks noGrp="1"/>
          </p:cNvSpPr>
          <p:nvPr>
            <p:ph type="title"/>
          </p:nvPr>
        </p:nvSpPr>
        <p:spPr>
          <a:xfrm>
            <a:off x="5067777" y="533405"/>
            <a:ext cx="3619025" cy="5416391"/>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141452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and Two Content - gree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0" y="0"/>
            <a:ext cx="9144000" cy="2514600"/>
          </a:xfrm>
        </p:spPr>
        <p:txBody>
          <a:bodyPr anchor="ctr"/>
          <a:lstStyle>
            <a:lvl1pPr marL="0" indent="0" algn="ctr">
              <a:buNone/>
              <a:defRPr/>
            </a:lvl1pPr>
          </a:lstStyle>
          <a:p>
            <a:endParaRPr lang="en-US" dirty="0"/>
          </a:p>
        </p:txBody>
      </p:sp>
      <p:sp>
        <p:nvSpPr>
          <p:cNvPr id="3" name="Rectangle 2">
            <a:extLst>
              <a:ext uri="{FF2B5EF4-FFF2-40B4-BE49-F238E27FC236}">
                <a16:creationId xmlns:a16="http://schemas.microsoft.com/office/drawing/2014/main" id="{477AEC52-4486-4405-80BC-EFCC9A410F5C}"/>
              </a:ext>
            </a:extLst>
          </p:cNvPr>
          <p:cNvSpPr/>
          <p:nvPr userDrawn="1"/>
        </p:nvSpPr>
        <p:spPr>
          <a:xfrm>
            <a:off x="0" y="2651760"/>
            <a:ext cx="9144000" cy="420624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10" name="Content Placeholder 3">
            <a:extLst>
              <a:ext uri="{FF2B5EF4-FFF2-40B4-BE49-F238E27FC236}">
                <a16:creationId xmlns:a16="http://schemas.microsoft.com/office/drawing/2014/main" id="{E5721CF6-76AC-44FE-B16F-D734312D7DA3}"/>
              </a:ext>
            </a:extLst>
          </p:cNvPr>
          <p:cNvSpPr>
            <a:spLocks noGrp="1"/>
          </p:cNvSpPr>
          <p:nvPr>
            <p:ph sz="quarter" idx="18"/>
          </p:nvPr>
        </p:nvSpPr>
        <p:spPr>
          <a:xfrm>
            <a:off x="4777743" y="3152775"/>
            <a:ext cx="3897629" cy="27432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Footer Placeholder 11">
            <a:extLst>
              <a:ext uri="{FF2B5EF4-FFF2-40B4-BE49-F238E27FC236}">
                <a16:creationId xmlns:a16="http://schemas.microsoft.com/office/drawing/2014/main" id="{569BA7FF-884C-49F7-9638-26374919290D}"/>
              </a:ext>
            </a:extLst>
          </p:cNvPr>
          <p:cNvSpPr>
            <a:spLocks noGrp="1"/>
          </p:cNvSpPr>
          <p:nvPr>
            <p:ph type="ftr" sz="quarter" idx="20"/>
          </p:nvPr>
        </p:nvSpPr>
        <p:spPr/>
        <p:txBody>
          <a:bodyPr/>
          <a:lstStyle>
            <a:lvl1pPr>
              <a:defRPr>
                <a:solidFill>
                  <a:schemeClr val="bg1"/>
                </a:solidFill>
              </a:defRPr>
            </a:lvl1pPr>
          </a:lstStyle>
          <a:p>
            <a:r>
              <a:rPr lang="en-US"/>
              <a:t>Georgia Department of Community Affairs</a:t>
            </a:r>
            <a:endParaRPr lang="en-US" dirty="0"/>
          </a:p>
        </p:txBody>
      </p:sp>
      <p:sp>
        <p:nvSpPr>
          <p:cNvPr id="13" name="Slide Number Placeholder 12">
            <a:extLst>
              <a:ext uri="{FF2B5EF4-FFF2-40B4-BE49-F238E27FC236}">
                <a16:creationId xmlns:a16="http://schemas.microsoft.com/office/drawing/2014/main" id="{13ED446E-7FD3-4EC8-AF3E-490DDA50F2AE}"/>
              </a:ext>
            </a:extLst>
          </p:cNvPr>
          <p:cNvSpPr>
            <a:spLocks noGrp="1"/>
          </p:cNvSpPr>
          <p:nvPr>
            <p:ph type="sldNum" sz="quarter" idx="21"/>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14" name="Title 1">
            <a:extLst>
              <a:ext uri="{FF2B5EF4-FFF2-40B4-BE49-F238E27FC236}">
                <a16:creationId xmlns:a16="http://schemas.microsoft.com/office/drawing/2014/main" id="{57491AAE-3CCA-4D1E-8D7E-5D204E8AAB0D}"/>
              </a:ext>
            </a:extLst>
          </p:cNvPr>
          <p:cNvSpPr>
            <a:spLocks noGrp="1"/>
          </p:cNvSpPr>
          <p:nvPr>
            <p:ph type="title"/>
          </p:nvPr>
        </p:nvSpPr>
        <p:spPr>
          <a:xfrm>
            <a:off x="460058" y="3163250"/>
            <a:ext cx="3895344" cy="2743200"/>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723565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and Three Content - gree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0" y="0"/>
            <a:ext cx="9144000" cy="2514600"/>
          </a:xfrm>
        </p:spPr>
        <p:txBody>
          <a:bodyPr anchor="ctr"/>
          <a:lstStyle>
            <a:lvl1pPr marL="0" indent="0" algn="ctr">
              <a:buNone/>
              <a:defRPr/>
            </a:lvl1pPr>
          </a:lstStyle>
          <a:p>
            <a:endParaRPr lang="en-US" dirty="0"/>
          </a:p>
        </p:txBody>
      </p:sp>
      <p:sp>
        <p:nvSpPr>
          <p:cNvPr id="3" name="Rectangle 2">
            <a:extLst>
              <a:ext uri="{FF2B5EF4-FFF2-40B4-BE49-F238E27FC236}">
                <a16:creationId xmlns:a16="http://schemas.microsoft.com/office/drawing/2014/main" id="{477AEC52-4486-4405-80BC-EFCC9A410F5C}"/>
              </a:ext>
            </a:extLst>
          </p:cNvPr>
          <p:cNvSpPr/>
          <p:nvPr userDrawn="1"/>
        </p:nvSpPr>
        <p:spPr>
          <a:xfrm>
            <a:off x="0" y="2651760"/>
            <a:ext cx="9144000" cy="420624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10" name="Content Placeholder 3">
            <a:extLst>
              <a:ext uri="{FF2B5EF4-FFF2-40B4-BE49-F238E27FC236}">
                <a16:creationId xmlns:a16="http://schemas.microsoft.com/office/drawing/2014/main" id="{600627A3-DBFC-4675-A554-0F916EDEF118}"/>
              </a:ext>
            </a:extLst>
          </p:cNvPr>
          <p:cNvSpPr>
            <a:spLocks noGrp="1"/>
          </p:cNvSpPr>
          <p:nvPr>
            <p:ph sz="quarter" idx="18"/>
          </p:nvPr>
        </p:nvSpPr>
        <p:spPr>
          <a:xfrm>
            <a:off x="3337560" y="3191827"/>
            <a:ext cx="2468880" cy="27432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3">
            <a:extLst>
              <a:ext uri="{FF2B5EF4-FFF2-40B4-BE49-F238E27FC236}">
                <a16:creationId xmlns:a16="http://schemas.microsoft.com/office/drawing/2014/main" id="{14DB50D8-02C0-422F-AA8F-F94A15F7CC4D}"/>
              </a:ext>
            </a:extLst>
          </p:cNvPr>
          <p:cNvSpPr>
            <a:spLocks noGrp="1"/>
          </p:cNvSpPr>
          <p:nvPr>
            <p:ph sz="quarter" idx="19"/>
          </p:nvPr>
        </p:nvSpPr>
        <p:spPr>
          <a:xfrm>
            <a:off x="6222207" y="3191827"/>
            <a:ext cx="2468880" cy="27432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Footer Placeholder 14">
            <a:extLst>
              <a:ext uri="{FF2B5EF4-FFF2-40B4-BE49-F238E27FC236}">
                <a16:creationId xmlns:a16="http://schemas.microsoft.com/office/drawing/2014/main" id="{549F3862-850A-479E-B8BC-C246112C42C0}"/>
              </a:ext>
            </a:extLst>
          </p:cNvPr>
          <p:cNvSpPr>
            <a:spLocks noGrp="1"/>
          </p:cNvSpPr>
          <p:nvPr>
            <p:ph type="ftr" sz="quarter" idx="21"/>
          </p:nvPr>
        </p:nvSpPr>
        <p:spPr/>
        <p:txBody>
          <a:bodyPr/>
          <a:lstStyle>
            <a:lvl1pPr>
              <a:defRPr>
                <a:solidFill>
                  <a:schemeClr val="bg1"/>
                </a:solidFill>
              </a:defRPr>
            </a:lvl1pPr>
          </a:lstStyle>
          <a:p>
            <a:r>
              <a:rPr lang="en-US"/>
              <a:t>Georgia Department of Community Affairs</a:t>
            </a:r>
            <a:endParaRPr lang="en-US" dirty="0"/>
          </a:p>
        </p:txBody>
      </p:sp>
      <p:sp>
        <p:nvSpPr>
          <p:cNvPr id="16" name="Slide Number Placeholder 15">
            <a:extLst>
              <a:ext uri="{FF2B5EF4-FFF2-40B4-BE49-F238E27FC236}">
                <a16:creationId xmlns:a16="http://schemas.microsoft.com/office/drawing/2014/main" id="{2BB6CB06-CF64-46DC-9E61-D788FA831F2C}"/>
              </a:ext>
            </a:extLst>
          </p:cNvPr>
          <p:cNvSpPr>
            <a:spLocks noGrp="1"/>
          </p:cNvSpPr>
          <p:nvPr>
            <p:ph type="sldNum" sz="quarter" idx="22"/>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17" name="Title 1">
            <a:extLst>
              <a:ext uri="{FF2B5EF4-FFF2-40B4-BE49-F238E27FC236}">
                <a16:creationId xmlns:a16="http://schemas.microsoft.com/office/drawing/2014/main" id="{C4721248-5C65-4F78-998A-472ACB8F2B88}"/>
              </a:ext>
            </a:extLst>
          </p:cNvPr>
          <p:cNvSpPr>
            <a:spLocks noGrp="1"/>
          </p:cNvSpPr>
          <p:nvPr>
            <p:ph type="title"/>
          </p:nvPr>
        </p:nvSpPr>
        <p:spPr>
          <a:xfrm>
            <a:off x="452914" y="3191827"/>
            <a:ext cx="2468880" cy="2757964"/>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51814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 and Picture - gree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4645152" y="0"/>
            <a:ext cx="4498848" cy="6858000"/>
          </a:xfrm>
        </p:spPr>
        <p:txBody>
          <a:bodyPr anchor="ctr"/>
          <a:lstStyle>
            <a:lvl1pPr marL="0" indent="0" algn="ctr">
              <a:buNone/>
              <a:defRPr/>
            </a:lvl1pPr>
          </a:lstStyle>
          <a:p>
            <a:endParaRPr lang="en-US" dirty="0"/>
          </a:p>
        </p:txBody>
      </p:sp>
      <p:sp>
        <p:nvSpPr>
          <p:cNvPr id="2" name="Rectangle 1">
            <a:extLst>
              <a:ext uri="{FF2B5EF4-FFF2-40B4-BE49-F238E27FC236}">
                <a16:creationId xmlns:a16="http://schemas.microsoft.com/office/drawing/2014/main" id="{337C00AF-0D1C-4AF1-BCA4-DBA39740674B}"/>
              </a:ext>
            </a:extLst>
          </p:cNvPr>
          <p:cNvSpPr/>
          <p:nvPr userDrawn="1"/>
        </p:nvSpPr>
        <p:spPr>
          <a:xfrm>
            <a:off x="0" y="0"/>
            <a:ext cx="4498848" cy="68580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4" name="Footer Placeholder 3">
            <a:extLst>
              <a:ext uri="{FF2B5EF4-FFF2-40B4-BE49-F238E27FC236}">
                <a16:creationId xmlns:a16="http://schemas.microsoft.com/office/drawing/2014/main" id="{95DFA1F2-0658-4AAB-9049-E607E993C639}"/>
              </a:ext>
            </a:extLst>
          </p:cNvPr>
          <p:cNvSpPr>
            <a:spLocks noGrp="1"/>
          </p:cNvSpPr>
          <p:nvPr>
            <p:ph type="ftr" sz="quarter" idx="16"/>
          </p:nvPr>
        </p:nvSpPr>
        <p:spPr/>
        <p:txBody>
          <a:bodyPr/>
          <a:lstStyle>
            <a:lvl1pPr>
              <a:defRPr>
                <a:solidFill>
                  <a:schemeClr val="bg1"/>
                </a:solidFill>
              </a:defRPr>
            </a:lvl1pPr>
          </a:lstStyle>
          <a:p>
            <a:r>
              <a:rPr lang="en-US"/>
              <a:t>Georgia Department of Community Affairs</a:t>
            </a:r>
            <a:endParaRPr lang="en-US" dirty="0"/>
          </a:p>
        </p:txBody>
      </p:sp>
      <p:sp>
        <p:nvSpPr>
          <p:cNvPr id="6" name="Slide Number Placeholder 5">
            <a:extLst>
              <a:ext uri="{FF2B5EF4-FFF2-40B4-BE49-F238E27FC236}">
                <a16:creationId xmlns:a16="http://schemas.microsoft.com/office/drawing/2014/main" id="{3CBCC82E-BFBA-4AD2-BEEA-205DDDCC7B62}"/>
              </a:ext>
            </a:extLst>
          </p:cNvPr>
          <p:cNvSpPr>
            <a:spLocks noGrp="1"/>
          </p:cNvSpPr>
          <p:nvPr>
            <p:ph type="sldNum" sz="quarter" idx="17"/>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11" name="Title 1">
            <a:extLst>
              <a:ext uri="{FF2B5EF4-FFF2-40B4-BE49-F238E27FC236}">
                <a16:creationId xmlns:a16="http://schemas.microsoft.com/office/drawing/2014/main" id="{3087A44B-3F04-4AE4-BB34-617CFCB2D61A}"/>
              </a:ext>
            </a:extLst>
          </p:cNvPr>
          <p:cNvSpPr>
            <a:spLocks noGrp="1"/>
          </p:cNvSpPr>
          <p:nvPr>
            <p:ph type="title"/>
          </p:nvPr>
        </p:nvSpPr>
        <p:spPr>
          <a:xfrm>
            <a:off x="453630" y="533405"/>
            <a:ext cx="3619025" cy="5416391"/>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00400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ontent and Picture - gree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0" y="0"/>
            <a:ext cx="4498848" cy="6858000"/>
          </a:xfrm>
        </p:spPr>
        <p:txBody>
          <a:bodyPr anchor="ctr"/>
          <a:lstStyle>
            <a:lvl1pPr marL="0" indent="0" algn="ctr">
              <a:buNone/>
              <a:defRPr/>
            </a:lvl1pPr>
          </a:lstStyle>
          <a:p>
            <a:endParaRPr lang="en-US" dirty="0"/>
          </a:p>
        </p:txBody>
      </p:sp>
      <p:sp>
        <p:nvSpPr>
          <p:cNvPr id="2" name="Rectangle 1">
            <a:extLst>
              <a:ext uri="{FF2B5EF4-FFF2-40B4-BE49-F238E27FC236}">
                <a16:creationId xmlns:a16="http://schemas.microsoft.com/office/drawing/2014/main" id="{337C00AF-0D1C-4AF1-BCA4-DBA39740674B}"/>
              </a:ext>
            </a:extLst>
          </p:cNvPr>
          <p:cNvSpPr/>
          <p:nvPr userDrawn="1"/>
        </p:nvSpPr>
        <p:spPr>
          <a:xfrm>
            <a:off x="4645152" y="0"/>
            <a:ext cx="4498848" cy="68580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4" name="Footer Placeholder 3">
            <a:extLst>
              <a:ext uri="{FF2B5EF4-FFF2-40B4-BE49-F238E27FC236}">
                <a16:creationId xmlns:a16="http://schemas.microsoft.com/office/drawing/2014/main" id="{95DFA1F2-0658-4AAB-9049-E607E993C639}"/>
              </a:ext>
            </a:extLst>
          </p:cNvPr>
          <p:cNvSpPr>
            <a:spLocks noGrp="1"/>
          </p:cNvSpPr>
          <p:nvPr>
            <p:ph type="ftr" sz="quarter" idx="16"/>
          </p:nvPr>
        </p:nvSpPr>
        <p:spPr/>
        <p:txBody>
          <a:bodyPr/>
          <a:lstStyle>
            <a:lvl1pPr>
              <a:defRPr>
                <a:solidFill>
                  <a:schemeClr val="bg1"/>
                </a:solidFill>
              </a:defRPr>
            </a:lvl1pPr>
          </a:lstStyle>
          <a:p>
            <a:r>
              <a:rPr lang="en-US" dirty="0"/>
              <a:t>Georgia Department of Community Affairs</a:t>
            </a:r>
          </a:p>
        </p:txBody>
      </p:sp>
      <p:sp>
        <p:nvSpPr>
          <p:cNvPr id="6" name="Slide Number Placeholder 5">
            <a:extLst>
              <a:ext uri="{FF2B5EF4-FFF2-40B4-BE49-F238E27FC236}">
                <a16:creationId xmlns:a16="http://schemas.microsoft.com/office/drawing/2014/main" id="{3CBCC82E-BFBA-4AD2-BEEA-205DDDCC7B62}"/>
              </a:ext>
            </a:extLst>
          </p:cNvPr>
          <p:cNvSpPr>
            <a:spLocks noGrp="1"/>
          </p:cNvSpPr>
          <p:nvPr>
            <p:ph type="sldNum" sz="quarter" idx="17"/>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8" name="Title 1">
            <a:extLst>
              <a:ext uri="{FF2B5EF4-FFF2-40B4-BE49-F238E27FC236}">
                <a16:creationId xmlns:a16="http://schemas.microsoft.com/office/drawing/2014/main" id="{62F3EA24-D477-4698-B38F-1C4519294966}"/>
              </a:ext>
            </a:extLst>
          </p:cNvPr>
          <p:cNvSpPr>
            <a:spLocks noGrp="1"/>
          </p:cNvSpPr>
          <p:nvPr>
            <p:ph type="title"/>
          </p:nvPr>
        </p:nvSpPr>
        <p:spPr>
          <a:xfrm>
            <a:off x="5067777" y="533405"/>
            <a:ext cx="3619025" cy="5416391"/>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683490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Picture and Tex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7C00AF-0D1C-4AF1-BCA4-DBA39740674B}"/>
              </a:ext>
            </a:extLst>
          </p:cNvPr>
          <p:cNvSpPr/>
          <p:nvPr userDrawn="1"/>
        </p:nvSpPr>
        <p:spPr>
          <a:xfrm>
            <a:off x="4645152" y="0"/>
            <a:ext cx="4498848" cy="685800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5" name="Rectangle 4">
            <a:extLst>
              <a:ext uri="{FF2B5EF4-FFF2-40B4-BE49-F238E27FC236}">
                <a16:creationId xmlns:a16="http://schemas.microsoft.com/office/drawing/2014/main" id="{492C0B08-8AAF-41EE-AB4F-B3D4E09B78AC}"/>
              </a:ext>
            </a:extLst>
          </p:cNvPr>
          <p:cNvSpPr/>
          <p:nvPr userDrawn="1"/>
        </p:nvSpPr>
        <p:spPr>
          <a:xfrm>
            <a:off x="0" y="0"/>
            <a:ext cx="4498848" cy="68580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10" name="Text Placeholder 19">
            <a:extLst>
              <a:ext uri="{FF2B5EF4-FFF2-40B4-BE49-F238E27FC236}">
                <a16:creationId xmlns:a16="http://schemas.microsoft.com/office/drawing/2014/main" id="{377E21B3-109D-40AC-81AD-ACAF254F1C5E}"/>
              </a:ext>
            </a:extLst>
          </p:cNvPr>
          <p:cNvSpPr>
            <a:spLocks noGrp="1"/>
          </p:cNvSpPr>
          <p:nvPr>
            <p:ph type="body" sz="quarter" idx="23"/>
          </p:nvPr>
        </p:nvSpPr>
        <p:spPr>
          <a:xfrm>
            <a:off x="434340" y="1600201"/>
            <a:ext cx="3703320" cy="1491268"/>
          </a:xfrm>
        </p:spPr>
        <p:txBody>
          <a:bodyPr anchor="b">
            <a:normAutofit/>
          </a:bodyPr>
          <a:lstStyle>
            <a:lvl1pPr marL="0" indent="0">
              <a:buNone/>
              <a:defRPr sz="2800" b="1">
                <a:solidFill>
                  <a:schemeClr val="bg1"/>
                </a:solidFill>
              </a:defRPr>
            </a:lvl1pPr>
            <a:lvl2pPr marL="257168" indent="0">
              <a:buNone/>
              <a:defRPr/>
            </a:lvl2pPr>
          </a:lstStyle>
          <a:p>
            <a:pPr lvl="0"/>
            <a:r>
              <a:rPr lang="en-US" dirty="0"/>
              <a:t>Click to edit Master text styles</a:t>
            </a:r>
          </a:p>
        </p:txBody>
      </p:sp>
      <p:sp>
        <p:nvSpPr>
          <p:cNvPr id="11" name="Text Placeholder 19">
            <a:extLst>
              <a:ext uri="{FF2B5EF4-FFF2-40B4-BE49-F238E27FC236}">
                <a16:creationId xmlns:a16="http://schemas.microsoft.com/office/drawing/2014/main" id="{26DA34D3-B8A1-4F1A-94CD-865BE4458161}"/>
              </a:ext>
            </a:extLst>
          </p:cNvPr>
          <p:cNvSpPr>
            <a:spLocks noGrp="1"/>
          </p:cNvSpPr>
          <p:nvPr>
            <p:ph type="body" sz="quarter" idx="24"/>
          </p:nvPr>
        </p:nvSpPr>
        <p:spPr>
          <a:xfrm>
            <a:off x="5005625" y="1600206"/>
            <a:ext cx="3703320" cy="1491267"/>
          </a:xfrm>
        </p:spPr>
        <p:txBody>
          <a:bodyPr anchor="b">
            <a:normAutofit/>
          </a:bodyPr>
          <a:lstStyle>
            <a:lvl1pPr marL="0" indent="0">
              <a:buNone/>
              <a:defRPr sz="2800" b="1">
                <a:solidFill>
                  <a:schemeClr val="bg1"/>
                </a:solidFill>
              </a:defRPr>
            </a:lvl1pPr>
            <a:lvl2pPr marL="257168" indent="0">
              <a:buNone/>
              <a:defRPr/>
            </a:lvl2pPr>
          </a:lstStyle>
          <a:p>
            <a:pPr lvl="0"/>
            <a:r>
              <a:rPr lang="en-US" dirty="0"/>
              <a:t>Click to edit Master text styles</a:t>
            </a:r>
          </a:p>
        </p:txBody>
      </p:sp>
      <p:sp>
        <p:nvSpPr>
          <p:cNvPr id="4" name="Content Placeholder 3">
            <a:extLst>
              <a:ext uri="{FF2B5EF4-FFF2-40B4-BE49-F238E27FC236}">
                <a16:creationId xmlns:a16="http://schemas.microsoft.com/office/drawing/2014/main" id="{39967CE4-712F-421E-B433-EA7DE773EF4A}"/>
              </a:ext>
            </a:extLst>
          </p:cNvPr>
          <p:cNvSpPr>
            <a:spLocks noGrp="1"/>
          </p:cNvSpPr>
          <p:nvPr>
            <p:ph sz="quarter" idx="26"/>
          </p:nvPr>
        </p:nvSpPr>
        <p:spPr>
          <a:xfrm>
            <a:off x="434817" y="3218847"/>
            <a:ext cx="3702844" cy="22860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a:extLst>
              <a:ext uri="{FF2B5EF4-FFF2-40B4-BE49-F238E27FC236}">
                <a16:creationId xmlns:a16="http://schemas.microsoft.com/office/drawing/2014/main" id="{4E4B698F-B2C3-41A7-86DB-24F00A1703B5}"/>
              </a:ext>
            </a:extLst>
          </p:cNvPr>
          <p:cNvSpPr>
            <a:spLocks noGrp="1"/>
          </p:cNvSpPr>
          <p:nvPr>
            <p:ph sz="quarter" idx="27"/>
          </p:nvPr>
        </p:nvSpPr>
        <p:spPr>
          <a:xfrm>
            <a:off x="5006103" y="3218847"/>
            <a:ext cx="3702844" cy="22860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12">
            <a:extLst>
              <a:ext uri="{FF2B5EF4-FFF2-40B4-BE49-F238E27FC236}">
                <a16:creationId xmlns:a16="http://schemas.microsoft.com/office/drawing/2014/main" id="{80C04F03-75F7-44AA-9785-7EDDF26FA358}"/>
              </a:ext>
            </a:extLst>
          </p:cNvPr>
          <p:cNvSpPr>
            <a:spLocks noGrp="1"/>
          </p:cNvSpPr>
          <p:nvPr>
            <p:ph type="ftr" sz="quarter" idx="29"/>
          </p:nvPr>
        </p:nvSpPr>
        <p:spPr/>
        <p:txBody>
          <a:bodyPr/>
          <a:lstStyle>
            <a:lvl1pPr>
              <a:defRPr>
                <a:solidFill>
                  <a:schemeClr val="bg1"/>
                </a:solidFill>
              </a:defRPr>
            </a:lvl1pPr>
          </a:lstStyle>
          <a:p>
            <a:r>
              <a:rPr lang="en-US"/>
              <a:t>Georgia Department of Community Affairs</a:t>
            </a:r>
            <a:endParaRPr lang="en-US" dirty="0"/>
          </a:p>
        </p:txBody>
      </p:sp>
      <p:sp>
        <p:nvSpPr>
          <p:cNvPr id="16" name="Slide Number Placeholder 15">
            <a:extLst>
              <a:ext uri="{FF2B5EF4-FFF2-40B4-BE49-F238E27FC236}">
                <a16:creationId xmlns:a16="http://schemas.microsoft.com/office/drawing/2014/main" id="{6F1B5E99-5953-439D-8ECA-998F28FB8A7F}"/>
              </a:ext>
            </a:extLst>
          </p:cNvPr>
          <p:cNvSpPr>
            <a:spLocks noGrp="1"/>
          </p:cNvSpPr>
          <p:nvPr>
            <p:ph type="sldNum" sz="quarter" idx="30"/>
          </p:nvPr>
        </p:nvSpPr>
        <p:spPr/>
        <p:txBody>
          <a:bodyPr/>
          <a:lstStyle>
            <a:lvl1pPr>
              <a:defRPr>
                <a:solidFill>
                  <a:schemeClr val="bg1"/>
                </a:solidFill>
              </a:defRPr>
            </a:lvl1pPr>
          </a:lstStyle>
          <a:p>
            <a:fld id="{93CAF254-72B9-406C-9E86-C9D983240C82}" type="slidenum">
              <a:rPr lang="en-US" smtClean="0"/>
              <a:pPr/>
              <a:t>‹#›</a:t>
            </a:fld>
            <a:endParaRPr lang="en-US" dirty="0"/>
          </a:p>
        </p:txBody>
      </p:sp>
    </p:spTree>
    <p:extLst>
      <p:ext uri="{BB962C8B-B14F-4D97-AF65-F5344CB8AC3E}">
        <p14:creationId xmlns:p14="http://schemas.microsoft.com/office/powerpoint/2010/main" val="2565215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Picture and Tex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7C00AF-0D1C-4AF1-BCA4-DBA39740674B}"/>
              </a:ext>
            </a:extLst>
          </p:cNvPr>
          <p:cNvSpPr/>
          <p:nvPr userDrawn="1"/>
        </p:nvSpPr>
        <p:spPr>
          <a:xfrm>
            <a:off x="4645152" y="0"/>
            <a:ext cx="4498848"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5" name="Rectangle 4">
            <a:extLst>
              <a:ext uri="{FF2B5EF4-FFF2-40B4-BE49-F238E27FC236}">
                <a16:creationId xmlns:a16="http://schemas.microsoft.com/office/drawing/2014/main" id="{492C0B08-8AAF-41EE-AB4F-B3D4E09B78AC}"/>
              </a:ext>
            </a:extLst>
          </p:cNvPr>
          <p:cNvSpPr/>
          <p:nvPr userDrawn="1"/>
        </p:nvSpPr>
        <p:spPr>
          <a:xfrm>
            <a:off x="0" y="0"/>
            <a:ext cx="4498848" cy="685800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10" name="Text Placeholder 19">
            <a:extLst>
              <a:ext uri="{FF2B5EF4-FFF2-40B4-BE49-F238E27FC236}">
                <a16:creationId xmlns:a16="http://schemas.microsoft.com/office/drawing/2014/main" id="{377E21B3-109D-40AC-81AD-ACAF254F1C5E}"/>
              </a:ext>
            </a:extLst>
          </p:cNvPr>
          <p:cNvSpPr>
            <a:spLocks noGrp="1"/>
          </p:cNvSpPr>
          <p:nvPr>
            <p:ph type="body" sz="quarter" idx="23"/>
          </p:nvPr>
        </p:nvSpPr>
        <p:spPr>
          <a:xfrm>
            <a:off x="434340" y="1600201"/>
            <a:ext cx="3703320" cy="1491268"/>
          </a:xfrm>
        </p:spPr>
        <p:txBody>
          <a:bodyPr anchor="b">
            <a:noAutofit/>
          </a:bodyPr>
          <a:lstStyle>
            <a:lvl1pPr marL="0" indent="0">
              <a:buNone/>
              <a:defRPr sz="2800" b="1">
                <a:solidFill>
                  <a:schemeClr val="bg1"/>
                </a:solidFill>
              </a:defRPr>
            </a:lvl1pPr>
            <a:lvl2pPr marL="257168" indent="0">
              <a:buNone/>
              <a:defRPr/>
            </a:lvl2pPr>
          </a:lstStyle>
          <a:p>
            <a:pPr lvl="0"/>
            <a:r>
              <a:rPr lang="en-US" dirty="0"/>
              <a:t>Click to edit Master text styles</a:t>
            </a:r>
          </a:p>
        </p:txBody>
      </p:sp>
      <p:sp>
        <p:nvSpPr>
          <p:cNvPr id="11" name="Text Placeholder 19">
            <a:extLst>
              <a:ext uri="{FF2B5EF4-FFF2-40B4-BE49-F238E27FC236}">
                <a16:creationId xmlns:a16="http://schemas.microsoft.com/office/drawing/2014/main" id="{26DA34D3-B8A1-4F1A-94CD-865BE4458161}"/>
              </a:ext>
            </a:extLst>
          </p:cNvPr>
          <p:cNvSpPr>
            <a:spLocks noGrp="1"/>
          </p:cNvSpPr>
          <p:nvPr>
            <p:ph type="body" sz="quarter" idx="24"/>
          </p:nvPr>
        </p:nvSpPr>
        <p:spPr>
          <a:xfrm>
            <a:off x="5005625" y="1600206"/>
            <a:ext cx="3703320" cy="1491267"/>
          </a:xfrm>
        </p:spPr>
        <p:txBody>
          <a:bodyPr anchor="b">
            <a:normAutofit/>
          </a:bodyPr>
          <a:lstStyle>
            <a:lvl1pPr marL="0" indent="0">
              <a:buNone/>
              <a:defRPr sz="2800" b="1">
                <a:solidFill>
                  <a:schemeClr val="bg1"/>
                </a:solidFill>
              </a:defRPr>
            </a:lvl1pPr>
            <a:lvl2pPr marL="257168" indent="0">
              <a:buNone/>
              <a:defRPr/>
            </a:lvl2pPr>
          </a:lstStyle>
          <a:p>
            <a:pPr lvl="0"/>
            <a:r>
              <a:rPr lang="en-US" dirty="0"/>
              <a:t>Click to edit Master text styles</a:t>
            </a:r>
          </a:p>
        </p:txBody>
      </p:sp>
      <p:sp>
        <p:nvSpPr>
          <p:cNvPr id="4" name="Content Placeholder 3">
            <a:extLst>
              <a:ext uri="{FF2B5EF4-FFF2-40B4-BE49-F238E27FC236}">
                <a16:creationId xmlns:a16="http://schemas.microsoft.com/office/drawing/2014/main" id="{39967CE4-712F-421E-B433-EA7DE773EF4A}"/>
              </a:ext>
            </a:extLst>
          </p:cNvPr>
          <p:cNvSpPr>
            <a:spLocks noGrp="1"/>
          </p:cNvSpPr>
          <p:nvPr>
            <p:ph sz="quarter" idx="26"/>
          </p:nvPr>
        </p:nvSpPr>
        <p:spPr>
          <a:xfrm>
            <a:off x="434817" y="3218847"/>
            <a:ext cx="3702844" cy="22860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a:extLst>
              <a:ext uri="{FF2B5EF4-FFF2-40B4-BE49-F238E27FC236}">
                <a16:creationId xmlns:a16="http://schemas.microsoft.com/office/drawing/2014/main" id="{4E4B698F-B2C3-41A7-86DB-24F00A1703B5}"/>
              </a:ext>
            </a:extLst>
          </p:cNvPr>
          <p:cNvSpPr>
            <a:spLocks noGrp="1"/>
          </p:cNvSpPr>
          <p:nvPr>
            <p:ph sz="quarter" idx="27"/>
          </p:nvPr>
        </p:nvSpPr>
        <p:spPr>
          <a:xfrm>
            <a:off x="5006103" y="3218847"/>
            <a:ext cx="3702844" cy="22860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a:extLst>
              <a:ext uri="{FF2B5EF4-FFF2-40B4-BE49-F238E27FC236}">
                <a16:creationId xmlns:a16="http://schemas.microsoft.com/office/drawing/2014/main" id="{4FD56746-33F8-4CAE-9625-F8F69B41C2A0}"/>
              </a:ext>
            </a:extLst>
          </p:cNvPr>
          <p:cNvSpPr>
            <a:spLocks noGrp="1"/>
          </p:cNvSpPr>
          <p:nvPr>
            <p:ph type="ftr" sz="quarter" idx="29"/>
          </p:nvPr>
        </p:nvSpPr>
        <p:spPr/>
        <p:txBody>
          <a:bodyPr/>
          <a:lstStyle>
            <a:lvl1pPr>
              <a:defRPr>
                <a:solidFill>
                  <a:schemeClr val="bg1"/>
                </a:solidFill>
              </a:defRPr>
            </a:lvl1pPr>
          </a:lstStyle>
          <a:p>
            <a:r>
              <a:rPr lang="en-US"/>
              <a:t>Georgia Department of Community Affairs</a:t>
            </a:r>
            <a:endParaRPr lang="en-US" dirty="0"/>
          </a:p>
        </p:txBody>
      </p:sp>
      <p:sp>
        <p:nvSpPr>
          <p:cNvPr id="13" name="Slide Number Placeholder 12">
            <a:extLst>
              <a:ext uri="{FF2B5EF4-FFF2-40B4-BE49-F238E27FC236}">
                <a16:creationId xmlns:a16="http://schemas.microsoft.com/office/drawing/2014/main" id="{B1494F2D-B7D7-48D2-9E7A-659F611AB325}"/>
              </a:ext>
            </a:extLst>
          </p:cNvPr>
          <p:cNvSpPr>
            <a:spLocks noGrp="1"/>
          </p:cNvSpPr>
          <p:nvPr>
            <p:ph type="sldNum" sz="quarter" idx="30"/>
          </p:nvPr>
        </p:nvSpPr>
        <p:spPr/>
        <p:txBody>
          <a:bodyPr/>
          <a:lstStyle>
            <a:lvl1pPr>
              <a:defRPr>
                <a:solidFill>
                  <a:schemeClr val="bg1"/>
                </a:solidFill>
              </a:defRPr>
            </a:lvl1pPr>
          </a:lstStyle>
          <a:p>
            <a:fld id="{93CAF254-72B9-406C-9E86-C9D983240C82}" type="slidenum">
              <a:rPr lang="en-US" smtClean="0"/>
              <a:pPr/>
              <a:t>‹#›</a:t>
            </a:fld>
            <a:endParaRPr lang="en-US" dirty="0"/>
          </a:p>
        </p:txBody>
      </p:sp>
    </p:spTree>
    <p:extLst>
      <p:ext uri="{BB962C8B-B14F-4D97-AF65-F5344CB8AC3E}">
        <p14:creationId xmlns:p14="http://schemas.microsoft.com/office/powerpoint/2010/main" val="28488170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C549B19-0D69-4379-95A3-B2C41E15E3EE}"/>
              </a:ext>
            </a:extLst>
          </p:cNvPr>
          <p:cNvCxnSpPr/>
          <p:nvPr userDrawn="1"/>
        </p:nvCxnSpPr>
        <p:spPr>
          <a:xfrm>
            <a:off x="719323" y="3429000"/>
            <a:ext cx="907256" cy="0"/>
          </a:xfrm>
          <a:prstGeom prst="line">
            <a:avLst/>
          </a:prstGeom>
          <a:ln w="57150">
            <a:solidFill>
              <a:srgbClr val="E9E3DC"/>
            </a:solidFil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D45B6692-E64D-461A-866D-8A765D9FCE92}"/>
              </a:ext>
            </a:extLst>
          </p:cNvPr>
          <p:cNvSpPr>
            <a:spLocks noGrp="1"/>
          </p:cNvSpPr>
          <p:nvPr>
            <p:ph type="title"/>
          </p:nvPr>
        </p:nvSpPr>
        <p:spPr>
          <a:xfrm>
            <a:off x="637796" y="548644"/>
            <a:ext cx="6677404" cy="2562223"/>
          </a:xfrm>
          <a:prstGeom prst="rect">
            <a:avLst/>
          </a:prstGeom>
        </p:spPr>
        <p:txBody>
          <a:bodyPr anchor="b">
            <a:normAutofit/>
          </a:bodyPr>
          <a:lstStyle>
            <a:lvl1pPr algn="l">
              <a:defRPr sz="4400" b="1"/>
            </a:lvl1pPr>
          </a:lstStyle>
          <a:p>
            <a:r>
              <a:rPr lang="en-US" dirty="0"/>
              <a:t>Click to edit Master title style</a:t>
            </a:r>
          </a:p>
        </p:txBody>
      </p:sp>
      <p:sp>
        <p:nvSpPr>
          <p:cNvPr id="16" name="Text Placeholder 2">
            <a:extLst>
              <a:ext uri="{FF2B5EF4-FFF2-40B4-BE49-F238E27FC236}">
                <a16:creationId xmlns:a16="http://schemas.microsoft.com/office/drawing/2014/main" id="{88B40079-6CD5-4198-821B-99F61BCE1792}"/>
              </a:ext>
            </a:extLst>
          </p:cNvPr>
          <p:cNvSpPr>
            <a:spLocks noGrp="1"/>
          </p:cNvSpPr>
          <p:nvPr>
            <p:ph type="body" idx="1"/>
          </p:nvPr>
        </p:nvSpPr>
        <p:spPr>
          <a:xfrm>
            <a:off x="658367" y="3771897"/>
            <a:ext cx="6673973" cy="2177894"/>
          </a:xfrm>
        </p:spPr>
        <p:txBody>
          <a:bodyPr>
            <a:normAutofit/>
          </a:bodyPr>
          <a:lstStyle>
            <a:lvl1pPr marL="0" indent="0">
              <a:buNone/>
              <a:defRPr sz="15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762144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C549B19-0D69-4379-95A3-B2C41E15E3EE}"/>
              </a:ext>
            </a:extLst>
          </p:cNvPr>
          <p:cNvCxnSpPr/>
          <p:nvPr userDrawn="1"/>
        </p:nvCxnSpPr>
        <p:spPr>
          <a:xfrm>
            <a:off x="719323" y="3429000"/>
            <a:ext cx="907256" cy="0"/>
          </a:xfrm>
          <a:prstGeom prst="line">
            <a:avLst/>
          </a:prstGeom>
          <a:ln w="57150">
            <a:solidFill>
              <a:srgbClr val="E9E3DC"/>
            </a:solidFil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D45B6692-E64D-461A-866D-8A765D9FCE92}"/>
              </a:ext>
            </a:extLst>
          </p:cNvPr>
          <p:cNvSpPr>
            <a:spLocks noGrp="1"/>
          </p:cNvSpPr>
          <p:nvPr>
            <p:ph type="title"/>
          </p:nvPr>
        </p:nvSpPr>
        <p:spPr>
          <a:xfrm>
            <a:off x="637794" y="548644"/>
            <a:ext cx="6677406" cy="2562223"/>
          </a:xfrm>
          <a:prstGeom prst="rect">
            <a:avLst/>
          </a:prstGeom>
        </p:spPr>
        <p:txBody>
          <a:bodyPr anchor="b">
            <a:normAutofit/>
          </a:bodyPr>
          <a:lstStyle>
            <a:lvl1pPr algn="l">
              <a:defRPr sz="4400" b="1"/>
            </a:lvl1pPr>
          </a:lstStyle>
          <a:p>
            <a:r>
              <a:rPr lang="en-US" dirty="0"/>
              <a:t>Click to edit Master title style</a:t>
            </a:r>
          </a:p>
        </p:txBody>
      </p:sp>
      <p:sp>
        <p:nvSpPr>
          <p:cNvPr id="13" name="Text Placeholder 8">
            <a:extLst>
              <a:ext uri="{FF2B5EF4-FFF2-40B4-BE49-F238E27FC236}">
                <a16:creationId xmlns:a16="http://schemas.microsoft.com/office/drawing/2014/main" id="{9FC91C51-1199-4633-BE5C-13C6AA50A544}"/>
              </a:ext>
            </a:extLst>
          </p:cNvPr>
          <p:cNvSpPr>
            <a:spLocks noGrp="1"/>
          </p:cNvSpPr>
          <p:nvPr>
            <p:ph type="body" sz="quarter" idx="17"/>
          </p:nvPr>
        </p:nvSpPr>
        <p:spPr>
          <a:xfrm>
            <a:off x="1364099" y="3941834"/>
            <a:ext cx="2983236" cy="731694"/>
          </a:xfrm>
        </p:spPr>
        <p:txBody>
          <a:bodyPr anchor="ctr">
            <a:normAutofit/>
          </a:bodyPr>
          <a:lstStyle>
            <a:lvl1pPr marL="0" indent="0">
              <a:buNone/>
              <a:defRPr sz="1500"/>
            </a:lvl1pPr>
          </a:lstStyle>
          <a:p>
            <a:pPr lvl="0"/>
            <a:r>
              <a:rPr lang="en-US" noProof="0" dirty="0"/>
              <a:t>Click to edit Master text styles</a:t>
            </a:r>
          </a:p>
        </p:txBody>
      </p:sp>
      <p:sp>
        <p:nvSpPr>
          <p:cNvPr id="14" name="Text Placeholder 8">
            <a:extLst>
              <a:ext uri="{FF2B5EF4-FFF2-40B4-BE49-F238E27FC236}">
                <a16:creationId xmlns:a16="http://schemas.microsoft.com/office/drawing/2014/main" id="{CB8D944A-D85D-4A83-B1CD-7982FAC8D3E7}"/>
              </a:ext>
            </a:extLst>
          </p:cNvPr>
          <p:cNvSpPr>
            <a:spLocks noGrp="1"/>
          </p:cNvSpPr>
          <p:nvPr>
            <p:ph type="body" sz="quarter" idx="18"/>
          </p:nvPr>
        </p:nvSpPr>
        <p:spPr>
          <a:xfrm>
            <a:off x="1364099" y="5232562"/>
            <a:ext cx="2983236" cy="731694"/>
          </a:xfrm>
        </p:spPr>
        <p:txBody>
          <a:bodyPr anchor="ctr">
            <a:normAutofit/>
          </a:bodyPr>
          <a:lstStyle>
            <a:lvl1pPr marL="0" indent="0">
              <a:buNone/>
              <a:defRPr sz="1500"/>
            </a:lvl1pPr>
          </a:lstStyle>
          <a:p>
            <a:pPr lvl="0"/>
            <a:r>
              <a:rPr lang="en-US" noProof="0" dirty="0"/>
              <a:t>Click to edit Master text styles</a:t>
            </a:r>
          </a:p>
        </p:txBody>
      </p:sp>
      <p:sp>
        <p:nvSpPr>
          <p:cNvPr id="17" name="Text Placeholder 8">
            <a:extLst>
              <a:ext uri="{FF2B5EF4-FFF2-40B4-BE49-F238E27FC236}">
                <a16:creationId xmlns:a16="http://schemas.microsoft.com/office/drawing/2014/main" id="{326DA353-2F37-4F19-816E-CF7C9540C14D}"/>
              </a:ext>
            </a:extLst>
          </p:cNvPr>
          <p:cNvSpPr>
            <a:spLocks noGrp="1"/>
          </p:cNvSpPr>
          <p:nvPr>
            <p:ph type="body" sz="quarter" idx="19"/>
          </p:nvPr>
        </p:nvSpPr>
        <p:spPr>
          <a:xfrm>
            <a:off x="5271707" y="3944572"/>
            <a:ext cx="2983236" cy="731694"/>
          </a:xfrm>
        </p:spPr>
        <p:txBody>
          <a:bodyPr anchor="ctr">
            <a:normAutofit/>
          </a:bodyPr>
          <a:lstStyle>
            <a:lvl1pPr marL="0" indent="0">
              <a:buNone/>
              <a:defRPr sz="1500"/>
            </a:lvl1pPr>
          </a:lstStyle>
          <a:p>
            <a:pPr lvl="0"/>
            <a:r>
              <a:rPr lang="en-US" noProof="0" dirty="0"/>
              <a:t>Click to edit Master text styles</a:t>
            </a:r>
          </a:p>
        </p:txBody>
      </p:sp>
      <p:sp>
        <p:nvSpPr>
          <p:cNvPr id="18" name="Text Placeholder 8">
            <a:extLst>
              <a:ext uri="{FF2B5EF4-FFF2-40B4-BE49-F238E27FC236}">
                <a16:creationId xmlns:a16="http://schemas.microsoft.com/office/drawing/2014/main" id="{0163657A-AF7A-4283-88D4-6E5EC931522C}"/>
              </a:ext>
            </a:extLst>
          </p:cNvPr>
          <p:cNvSpPr>
            <a:spLocks noGrp="1"/>
          </p:cNvSpPr>
          <p:nvPr>
            <p:ph type="body" sz="quarter" idx="20"/>
          </p:nvPr>
        </p:nvSpPr>
        <p:spPr>
          <a:xfrm>
            <a:off x="5271707" y="5235301"/>
            <a:ext cx="2983236" cy="731694"/>
          </a:xfrm>
        </p:spPr>
        <p:txBody>
          <a:bodyPr anchor="ctr">
            <a:normAutofit/>
          </a:bodyPr>
          <a:lstStyle>
            <a:lvl1pPr marL="0" indent="0">
              <a:buNone/>
              <a:defRPr sz="1500"/>
            </a:lvl1pPr>
          </a:lstStyle>
          <a:p>
            <a:pPr lvl="0"/>
            <a:r>
              <a:rPr lang="en-US" noProof="0" dirty="0"/>
              <a:t>Click to edit Master text styles</a:t>
            </a:r>
          </a:p>
        </p:txBody>
      </p:sp>
      <p:sp>
        <p:nvSpPr>
          <p:cNvPr id="19" name="Picture Placeholder 5" title="Decorative">
            <a:extLst>
              <a:ext uri="{FF2B5EF4-FFF2-40B4-BE49-F238E27FC236}">
                <a16:creationId xmlns:a16="http://schemas.microsoft.com/office/drawing/2014/main" id="{45C5A78E-C397-40E0-B472-409205B22CD4}"/>
              </a:ext>
            </a:extLst>
          </p:cNvPr>
          <p:cNvSpPr>
            <a:spLocks noGrp="1"/>
          </p:cNvSpPr>
          <p:nvPr>
            <p:ph type="pic" sz="quarter" idx="13"/>
          </p:nvPr>
        </p:nvSpPr>
        <p:spPr>
          <a:xfrm>
            <a:off x="637795" y="3869176"/>
            <a:ext cx="663926" cy="885235"/>
          </a:xfrm>
          <a:prstGeom prst="ellipse">
            <a:avLst/>
          </a:prstGeom>
          <a:solidFill>
            <a:schemeClr val="bg1"/>
          </a:solidFill>
          <a:ln w="19050">
            <a:noFill/>
          </a:ln>
        </p:spPr>
        <p:txBody>
          <a:bodyPr>
            <a:normAutofit/>
          </a:bodyPr>
          <a:lstStyle>
            <a:lvl1pPr>
              <a:defRPr sz="600"/>
            </a:lvl1pPr>
          </a:lstStyle>
          <a:p>
            <a:r>
              <a:rPr lang="en-US" noProof="0"/>
              <a:t>Click icon to add picture</a:t>
            </a:r>
            <a:endParaRPr lang="en-US" noProof="0" dirty="0"/>
          </a:p>
        </p:txBody>
      </p:sp>
      <p:sp>
        <p:nvSpPr>
          <p:cNvPr id="20" name="Picture Placeholder 5" title="Decorative">
            <a:extLst>
              <a:ext uri="{FF2B5EF4-FFF2-40B4-BE49-F238E27FC236}">
                <a16:creationId xmlns:a16="http://schemas.microsoft.com/office/drawing/2014/main" id="{90198A63-1442-465B-A8C6-38FBEFFC4DF0}"/>
              </a:ext>
            </a:extLst>
          </p:cNvPr>
          <p:cNvSpPr>
            <a:spLocks noGrp="1"/>
          </p:cNvSpPr>
          <p:nvPr>
            <p:ph type="pic" sz="quarter" idx="14"/>
          </p:nvPr>
        </p:nvSpPr>
        <p:spPr>
          <a:xfrm>
            <a:off x="637795" y="5158535"/>
            <a:ext cx="663926" cy="885235"/>
          </a:xfrm>
          <a:prstGeom prst="ellipse">
            <a:avLst/>
          </a:prstGeom>
          <a:solidFill>
            <a:schemeClr val="bg1"/>
          </a:solidFill>
          <a:ln w="19050">
            <a:noFill/>
          </a:ln>
        </p:spPr>
        <p:txBody>
          <a:bodyPr vert="horz" lIns="91440" tIns="45720" rIns="91440" bIns="45720" rtlCol="0">
            <a:normAutofit/>
          </a:bodyPr>
          <a:lstStyle>
            <a:lvl1pPr>
              <a:defRPr lang="en-US" sz="600" dirty="0"/>
            </a:lvl1pPr>
          </a:lstStyle>
          <a:p>
            <a:pPr lvl="0"/>
            <a:r>
              <a:rPr lang="en-US" noProof="0"/>
              <a:t>Click icon to add picture</a:t>
            </a:r>
            <a:endParaRPr lang="en-US" noProof="0" dirty="0"/>
          </a:p>
        </p:txBody>
      </p:sp>
      <p:sp>
        <p:nvSpPr>
          <p:cNvPr id="21" name="Picture Placeholder 5" title="Decorative">
            <a:extLst>
              <a:ext uri="{FF2B5EF4-FFF2-40B4-BE49-F238E27FC236}">
                <a16:creationId xmlns:a16="http://schemas.microsoft.com/office/drawing/2014/main" id="{A378ABA1-D254-4E3B-B0E0-A68CF4CC137F}"/>
              </a:ext>
            </a:extLst>
          </p:cNvPr>
          <p:cNvSpPr>
            <a:spLocks noGrp="1"/>
          </p:cNvSpPr>
          <p:nvPr>
            <p:ph type="pic" sz="quarter" idx="15"/>
          </p:nvPr>
        </p:nvSpPr>
        <p:spPr>
          <a:xfrm>
            <a:off x="4545403" y="3869176"/>
            <a:ext cx="663926" cy="885235"/>
          </a:xfrm>
          <a:prstGeom prst="ellipse">
            <a:avLst/>
          </a:prstGeom>
          <a:solidFill>
            <a:schemeClr val="bg1"/>
          </a:solidFill>
          <a:ln w="19050">
            <a:noFill/>
          </a:ln>
        </p:spPr>
        <p:txBody>
          <a:bodyPr vert="horz" lIns="91440" tIns="45720" rIns="91440" bIns="45720" rtlCol="0">
            <a:normAutofit/>
          </a:bodyPr>
          <a:lstStyle>
            <a:lvl1pPr>
              <a:defRPr lang="en-US" sz="600" dirty="0"/>
            </a:lvl1pPr>
          </a:lstStyle>
          <a:p>
            <a:pPr lvl="0"/>
            <a:r>
              <a:rPr lang="en-US" noProof="0" dirty="0"/>
              <a:t>Click icon to add picture</a:t>
            </a:r>
          </a:p>
        </p:txBody>
      </p:sp>
      <p:sp>
        <p:nvSpPr>
          <p:cNvPr id="22" name="Picture Placeholder 5" title="Decorative">
            <a:extLst>
              <a:ext uri="{FF2B5EF4-FFF2-40B4-BE49-F238E27FC236}">
                <a16:creationId xmlns:a16="http://schemas.microsoft.com/office/drawing/2014/main" id="{494524CE-FE06-4E72-B4B2-F4B0C1659AE9}"/>
              </a:ext>
            </a:extLst>
          </p:cNvPr>
          <p:cNvSpPr>
            <a:spLocks noGrp="1"/>
          </p:cNvSpPr>
          <p:nvPr>
            <p:ph type="pic" sz="quarter" idx="16"/>
          </p:nvPr>
        </p:nvSpPr>
        <p:spPr>
          <a:xfrm>
            <a:off x="4545403" y="5158535"/>
            <a:ext cx="663926" cy="885235"/>
          </a:xfrm>
          <a:prstGeom prst="ellipse">
            <a:avLst/>
          </a:prstGeom>
          <a:solidFill>
            <a:schemeClr val="bg1"/>
          </a:solidFill>
          <a:ln w="19050">
            <a:noFill/>
          </a:ln>
        </p:spPr>
        <p:txBody>
          <a:bodyPr vert="horz" lIns="91440" tIns="45720" rIns="91440" bIns="45720" rtlCol="0">
            <a:normAutofit/>
          </a:bodyPr>
          <a:lstStyle>
            <a:lvl1pPr>
              <a:defRPr lang="en-US" sz="600" dirty="0"/>
            </a:lvl1pPr>
          </a:lstStyle>
          <a:p>
            <a:pPr lvl="0"/>
            <a:r>
              <a:rPr lang="en-US" noProof="0"/>
              <a:t>Click icon to add picture</a:t>
            </a:r>
            <a:endParaRPr lang="en-US" noProof="0" dirty="0"/>
          </a:p>
        </p:txBody>
      </p:sp>
    </p:spTree>
    <p:extLst>
      <p:ext uri="{BB962C8B-B14F-4D97-AF65-F5344CB8AC3E}">
        <p14:creationId xmlns:p14="http://schemas.microsoft.com/office/powerpoint/2010/main" val="3972567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anks">
    <p:spTree>
      <p:nvGrpSpPr>
        <p:cNvPr id="1" name=""/>
        <p:cNvGrpSpPr/>
        <p:nvPr/>
      </p:nvGrpSpPr>
      <p:grpSpPr>
        <a:xfrm>
          <a:off x="0" y="0"/>
          <a:ext cx="0" cy="0"/>
          <a:chOff x="0" y="0"/>
          <a:chExt cx="0" cy="0"/>
        </a:xfrm>
      </p:grpSpPr>
      <p:pic>
        <p:nvPicPr>
          <p:cNvPr id="13" name="Graphic 12">
            <a:extLst>
              <a:ext uri="{FF2B5EF4-FFF2-40B4-BE49-F238E27FC236}">
                <a16:creationId xmlns:a16="http://schemas.microsoft.com/office/drawing/2014/main" id="{BC81D25E-5050-4F35-B021-8324DCFC31E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43" y="-1451"/>
            <a:ext cx="9141714" cy="6860903"/>
          </a:xfrm>
          <a:prstGeom prst="rect">
            <a:avLst/>
          </a:prstGeom>
        </p:spPr>
      </p:pic>
      <p:sp>
        <p:nvSpPr>
          <p:cNvPr id="12" name="Title 1">
            <a:extLst>
              <a:ext uri="{FF2B5EF4-FFF2-40B4-BE49-F238E27FC236}">
                <a16:creationId xmlns:a16="http://schemas.microsoft.com/office/drawing/2014/main" id="{DE33E3BF-7A22-4520-BEA9-41A95AD9FA31}"/>
              </a:ext>
            </a:extLst>
          </p:cNvPr>
          <p:cNvSpPr>
            <a:spLocks noGrp="1"/>
          </p:cNvSpPr>
          <p:nvPr>
            <p:ph type="title"/>
          </p:nvPr>
        </p:nvSpPr>
        <p:spPr>
          <a:xfrm>
            <a:off x="2057400" y="1438643"/>
            <a:ext cx="5029200" cy="1796248"/>
          </a:xfrm>
        </p:spPr>
        <p:txBody>
          <a:bodyPr anchor="ctr">
            <a:normAutofit/>
          </a:bodyPr>
          <a:lstStyle>
            <a:lvl1pPr algn="ctr">
              <a:defRPr sz="7200" b="0">
                <a:solidFill>
                  <a:schemeClr val="accent6"/>
                </a:solidFill>
              </a:defRPr>
            </a:lvl1pPr>
          </a:lstStyle>
          <a:p>
            <a:endParaRPr lang="en-US" dirty="0"/>
          </a:p>
        </p:txBody>
      </p:sp>
      <p:sp>
        <p:nvSpPr>
          <p:cNvPr id="5" name="Text Placeholder 4">
            <a:extLst>
              <a:ext uri="{FF2B5EF4-FFF2-40B4-BE49-F238E27FC236}">
                <a16:creationId xmlns:a16="http://schemas.microsoft.com/office/drawing/2014/main" id="{CF4E0D51-7402-4F39-B674-061E20FF99CD}"/>
              </a:ext>
            </a:extLst>
          </p:cNvPr>
          <p:cNvSpPr>
            <a:spLocks noGrp="1"/>
          </p:cNvSpPr>
          <p:nvPr>
            <p:ph type="body" sz="quarter" idx="10"/>
          </p:nvPr>
        </p:nvSpPr>
        <p:spPr>
          <a:xfrm>
            <a:off x="534692" y="3356202"/>
            <a:ext cx="3972781" cy="365760"/>
          </a:xfrm>
        </p:spPr>
        <p:txBody>
          <a:bodyPr anchor="t">
            <a:noAutofit/>
          </a:bodyPr>
          <a:lstStyle>
            <a:lvl1pPr marL="0" indent="0" algn="r">
              <a:buNone/>
              <a:defRPr sz="1800" b="1"/>
            </a:lvl1pPr>
            <a:lvl2pPr>
              <a:defRPr sz="1050"/>
            </a:lvl2pPr>
            <a:lvl3pPr>
              <a:defRPr sz="1050"/>
            </a:lvl3pPr>
            <a:lvl4pPr>
              <a:defRPr sz="1050"/>
            </a:lvl4pPr>
            <a:lvl5pPr>
              <a:defRPr sz="1050"/>
            </a:lvl5pPr>
          </a:lstStyle>
          <a:p>
            <a:pPr lvl="0"/>
            <a:r>
              <a:rPr lang="en-US" dirty="0"/>
              <a:t>Click to edit Master text styles</a:t>
            </a:r>
          </a:p>
        </p:txBody>
      </p:sp>
      <p:sp>
        <p:nvSpPr>
          <p:cNvPr id="8" name="Text Placeholder 4">
            <a:extLst>
              <a:ext uri="{FF2B5EF4-FFF2-40B4-BE49-F238E27FC236}">
                <a16:creationId xmlns:a16="http://schemas.microsoft.com/office/drawing/2014/main" id="{F8445044-959E-4C18-8641-A880B39ECA93}"/>
              </a:ext>
            </a:extLst>
          </p:cNvPr>
          <p:cNvSpPr>
            <a:spLocks noGrp="1"/>
          </p:cNvSpPr>
          <p:nvPr>
            <p:ph type="body" sz="quarter" idx="11"/>
          </p:nvPr>
        </p:nvSpPr>
        <p:spPr>
          <a:xfrm>
            <a:off x="4630617" y="3356202"/>
            <a:ext cx="3972780" cy="821212"/>
          </a:xfrm>
        </p:spPr>
        <p:txBody>
          <a:bodyPr anchor="t">
            <a:normAutofit/>
          </a:bodyPr>
          <a:lstStyle>
            <a:lvl1pPr marL="0" indent="0">
              <a:lnSpc>
                <a:spcPct val="100000"/>
              </a:lnSpc>
              <a:spcBef>
                <a:spcPts val="225"/>
              </a:spcBef>
              <a:buNone/>
              <a:defRPr sz="1400"/>
            </a:lvl1pPr>
            <a:lvl2pPr marL="342900" indent="0">
              <a:buNone/>
              <a:defRPr sz="1050"/>
            </a:lvl2pPr>
            <a:lvl3pPr>
              <a:defRPr sz="1050"/>
            </a:lvl3pPr>
            <a:lvl4pPr>
              <a:defRPr sz="1050"/>
            </a:lvl4pPr>
            <a:lvl5pPr>
              <a:defRPr sz="1050"/>
            </a:lvl5pPr>
          </a:lstStyle>
          <a:p>
            <a:pPr lvl="0"/>
            <a:r>
              <a:rPr lang="en-US" dirty="0"/>
              <a:t>Click to edit Master text styles</a:t>
            </a:r>
          </a:p>
        </p:txBody>
      </p:sp>
      <p:sp>
        <p:nvSpPr>
          <p:cNvPr id="10" name="Text Placeholder 4">
            <a:extLst>
              <a:ext uri="{FF2B5EF4-FFF2-40B4-BE49-F238E27FC236}">
                <a16:creationId xmlns:a16="http://schemas.microsoft.com/office/drawing/2014/main" id="{04BD558C-ED5F-4970-A11F-6ADAA6E014AC}"/>
              </a:ext>
            </a:extLst>
          </p:cNvPr>
          <p:cNvSpPr>
            <a:spLocks noGrp="1"/>
          </p:cNvSpPr>
          <p:nvPr>
            <p:ph type="body" sz="quarter" idx="13"/>
          </p:nvPr>
        </p:nvSpPr>
        <p:spPr>
          <a:xfrm>
            <a:off x="1352792" y="3675336"/>
            <a:ext cx="3154680" cy="471082"/>
          </a:xfrm>
        </p:spPr>
        <p:txBody>
          <a:bodyPr anchor="t">
            <a:normAutofit/>
          </a:bodyPr>
          <a:lstStyle>
            <a:lvl1pPr marL="0" indent="0" algn="r">
              <a:lnSpc>
                <a:spcPct val="100000"/>
              </a:lnSpc>
              <a:spcBef>
                <a:spcPts val="0"/>
              </a:spcBef>
              <a:buNone/>
              <a:defRPr sz="1200" i="1"/>
            </a:lvl1pPr>
            <a:lvl2pPr>
              <a:defRPr sz="1050"/>
            </a:lvl2pPr>
            <a:lvl3pPr>
              <a:defRPr sz="1050"/>
            </a:lvl3pPr>
            <a:lvl4pPr>
              <a:defRPr sz="1050"/>
            </a:lvl4pPr>
            <a:lvl5pPr>
              <a:defRPr sz="1050"/>
            </a:lvl5pPr>
          </a:lstStyle>
          <a:p>
            <a:pPr lvl="0"/>
            <a:r>
              <a:rPr lang="en-US" dirty="0"/>
              <a:t>Click to edit Master text styles</a:t>
            </a:r>
          </a:p>
        </p:txBody>
      </p:sp>
      <p:cxnSp>
        <p:nvCxnSpPr>
          <p:cNvPr id="7" name="Straight Connector 6">
            <a:extLst>
              <a:ext uri="{FF2B5EF4-FFF2-40B4-BE49-F238E27FC236}">
                <a16:creationId xmlns:a16="http://schemas.microsoft.com/office/drawing/2014/main" id="{59ECCEE6-DD1D-4F76-9223-514F4666101F}"/>
              </a:ext>
            </a:extLst>
          </p:cNvPr>
          <p:cNvCxnSpPr>
            <a:cxnSpLocks/>
          </p:cNvCxnSpPr>
          <p:nvPr userDrawn="1"/>
        </p:nvCxnSpPr>
        <p:spPr>
          <a:xfrm>
            <a:off x="4572000" y="3375568"/>
            <a:ext cx="0" cy="801846"/>
          </a:xfrm>
          <a:prstGeom prst="line">
            <a:avLst/>
          </a:prstGeom>
          <a:ln w="38100">
            <a:solidFill>
              <a:srgbClr val="E9E3DC"/>
            </a:solidFill>
          </a:ln>
        </p:spPr>
        <p:style>
          <a:lnRef idx="1">
            <a:schemeClr val="accent5"/>
          </a:lnRef>
          <a:fillRef idx="0">
            <a:schemeClr val="accent5"/>
          </a:fillRef>
          <a:effectRef idx="0">
            <a:schemeClr val="accent5"/>
          </a:effectRef>
          <a:fontRef idx="minor">
            <a:schemeClr val="tx1"/>
          </a:fontRef>
        </p:style>
      </p:cxnSp>
      <p:sp>
        <p:nvSpPr>
          <p:cNvPr id="18" name="Text Placeholder 4">
            <a:extLst>
              <a:ext uri="{FF2B5EF4-FFF2-40B4-BE49-F238E27FC236}">
                <a16:creationId xmlns:a16="http://schemas.microsoft.com/office/drawing/2014/main" id="{259EBE23-F0B8-40C4-885A-FE961E8237C7}"/>
              </a:ext>
            </a:extLst>
          </p:cNvPr>
          <p:cNvSpPr>
            <a:spLocks noGrp="1"/>
          </p:cNvSpPr>
          <p:nvPr>
            <p:ph type="body" sz="quarter" idx="15"/>
          </p:nvPr>
        </p:nvSpPr>
        <p:spPr>
          <a:xfrm>
            <a:off x="2994660" y="4959427"/>
            <a:ext cx="3154680" cy="640080"/>
          </a:xfrm>
        </p:spPr>
        <p:txBody>
          <a:bodyPr anchor="ctr">
            <a:normAutofit/>
          </a:bodyPr>
          <a:lstStyle>
            <a:lvl1pPr marL="0" indent="0" algn="ctr">
              <a:buNone/>
              <a:defRPr sz="1400" b="0">
                <a:solidFill>
                  <a:schemeClr val="tx1"/>
                </a:solidFill>
              </a:defRPr>
            </a:lvl1pPr>
            <a:lvl2pPr>
              <a:defRPr sz="1050"/>
            </a:lvl2pPr>
            <a:lvl3pPr>
              <a:defRPr sz="1050"/>
            </a:lvl3pPr>
            <a:lvl4pPr>
              <a:defRPr sz="1050"/>
            </a:lvl4pPr>
            <a:lvl5pPr>
              <a:defRPr sz="1050"/>
            </a:lvl5pPr>
          </a:lstStyle>
          <a:p>
            <a:pPr lvl="0"/>
            <a:r>
              <a:rPr lang="en-US" dirty="0"/>
              <a:t>Click to edit Master text styles</a:t>
            </a:r>
          </a:p>
        </p:txBody>
      </p:sp>
    </p:spTree>
    <p:extLst>
      <p:ext uri="{BB962C8B-B14F-4D97-AF65-F5344CB8AC3E}">
        <p14:creationId xmlns:p14="http://schemas.microsoft.com/office/powerpoint/2010/main" val="21722526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11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82338C7B-563B-45FF-91E7-5A14B3D70474}"/>
              </a:ext>
            </a:extLst>
          </p:cNvPr>
          <p:cNvSpPr>
            <a:spLocks noGrp="1"/>
          </p:cNvSpPr>
          <p:nvPr>
            <p:ph type="title"/>
          </p:nvPr>
        </p:nvSpPr>
        <p:spPr>
          <a:xfrm>
            <a:off x="635508" y="548640"/>
            <a:ext cx="7872984" cy="1142048"/>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253229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7796" y="548644"/>
            <a:ext cx="6668007" cy="2562223"/>
          </a:xfrm>
          <a:prstGeom prst="rect">
            <a:avLst/>
          </a:prstGeom>
        </p:spPr>
        <p:txBody>
          <a:bodyPr anchor="b">
            <a:normAutofit/>
          </a:bodyPr>
          <a:lstStyle>
            <a:lvl1pPr algn="l">
              <a:defRPr sz="4400" b="1"/>
            </a:lvl1pPr>
          </a:lstStyle>
          <a:p>
            <a:r>
              <a:rPr lang="en-US" dirty="0"/>
              <a:t>Click to edit Master title style</a:t>
            </a:r>
          </a:p>
        </p:txBody>
      </p:sp>
      <p:sp>
        <p:nvSpPr>
          <p:cNvPr id="3" name="Text Placeholder 2"/>
          <p:cNvSpPr>
            <a:spLocks noGrp="1"/>
          </p:cNvSpPr>
          <p:nvPr>
            <p:ph type="body" idx="1"/>
          </p:nvPr>
        </p:nvSpPr>
        <p:spPr>
          <a:xfrm>
            <a:off x="658367" y="3771897"/>
            <a:ext cx="6664581" cy="2177894"/>
          </a:xfrm>
        </p:spPr>
        <p:txBody>
          <a:bodyPr>
            <a:normAutofit/>
          </a:bodyPr>
          <a:lstStyle>
            <a:lvl1pPr marL="0" indent="0">
              <a:buNone/>
              <a:defRPr sz="15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6C79AC-3A73-46BA-A9ED-8464A669A421}"/>
              </a:ext>
            </a:extLst>
          </p:cNvPr>
          <p:cNvCxnSpPr/>
          <p:nvPr userDrawn="1"/>
        </p:nvCxnSpPr>
        <p:spPr>
          <a:xfrm>
            <a:off x="719323" y="3429000"/>
            <a:ext cx="907256" cy="0"/>
          </a:xfrm>
          <a:prstGeom prst="line">
            <a:avLst/>
          </a:prstGeom>
          <a:ln w="57150">
            <a:solidFill>
              <a:srgbClr val="E9E3D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7299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737610" cy="411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77743" y="1825625"/>
            <a:ext cx="3737609" cy="411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6C0E3849-3DA0-4821-AA99-0286C7BDEB93}"/>
              </a:ext>
            </a:extLst>
          </p:cNvPr>
          <p:cNvSpPr>
            <a:spLocks noGrp="1"/>
          </p:cNvSpPr>
          <p:nvPr>
            <p:ph type="title"/>
          </p:nvPr>
        </p:nvSpPr>
        <p:spPr>
          <a:xfrm>
            <a:off x="636367" y="548640"/>
            <a:ext cx="7871270" cy="1142048"/>
          </a:xfrm>
          <a:prstGeom prst="rect">
            <a:avLst/>
          </a:prstGeom>
        </p:spPr>
        <p:txBody>
          <a:bodyPr anchor="ct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30365265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hree Content">
    <p:spTree>
      <p:nvGrpSpPr>
        <p:cNvPr id="1" name=""/>
        <p:cNvGrpSpPr/>
        <p:nvPr/>
      </p:nvGrpSpPr>
      <p:grpSpPr>
        <a:xfrm>
          <a:off x="0" y="0"/>
          <a:ext cx="0" cy="0"/>
          <a:chOff x="0" y="0"/>
          <a:chExt cx="0" cy="0"/>
        </a:xfrm>
      </p:grpSpPr>
      <p:sp>
        <p:nvSpPr>
          <p:cNvPr id="7" name="Content Placeholder 3">
            <a:extLst>
              <a:ext uri="{FF2B5EF4-FFF2-40B4-BE49-F238E27FC236}">
                <a16:creationId xmlns:a16="http://schemas.microsoft.com/office/drawing/2014/main" id="{1B9BC8FF-3A8E-4460-A5BF-4C3F720410AF}"/>
              </a:ext>
            </a:extLst>
          </p:cNvPr>
          <p:cNvSpPr>
            <a:spLocks noGrp="1"/>
          </p:cNvSpPr>
          <p:nvPr>
            <p:ph sz="quarter" idx="17"/>
          </p:nvPr>
        </p:nvSpPr>
        <p:spPr>
          <a:xfrm>
            <a:off x="642366" y="1819280"/>
            <a:ext cx="2468880" cy="4130517"/>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AB34D57E-ECA2-4186-9DCB-6C19BD1309BD}"/>
              </a:ext>
            </a:extLst>
          </p:cNvPr>
          <p:cNvSpPr>
            <a:spLocks noGrp="1"/>
          </p:cNvSpPr>
          <p:nvPr>
            <p:ph sz="quarter" idx="18"/>
          </p:nvPr>
        </p:nvSpPr>
        <p:spPr>
          <a:xfrm>
            <a:off x="3340561" y="1819279"/>
            <a:ext cx="2468880" cy="4130517"/>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a:extLst>
              <a:ext uri="{FF2B5EF4-FFF2-40B4-BE49-F238E27FC236}">
                <a16:creationId xmlns:a16="http://schemas.microsoft.com/office/drawing/2014/main" id="{C9B39249-80D0-4650-A739-BEC5B5240FEC}"/>
              </a:ext>
            </a:extLst>
          </p:cNvPr>
          <p:cNvSpPr>
            <a:spLocks noGrp="1"/>
          </p:cNvSpPr>
          <p:nvPr>
            <p:ph sz="quarter" idx="19"/>
          </p:nvPr>
        </p:nvSpPr>
        <p:spPr>
          <a:xfrm>
            <a:off x="6038755" y="1819279"/>
            <a:ext cx="2468880" cy="4130517"/>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8C19EAC2-9F46-4D7F-9C3D-9FE7360ED4ED}"/>
              </a:ext>
            </a:extLst>
          </p:cNvPr>
          <p:cNvSpPr>
            <a:spLocks noGrp="1"/>
          </p:cNvSpPr>
          <p:nvPr>
            <p:ph type="title"/>
          </p:nvPr>
        </p:nvSpPr>
        <p:spPr>
          <a:xfrm>
            <a:off x="636367" y="548640"/>
            <a:ext cx="7871270" cy="1142048"/>
          </a:xfrm>
          <a:prstGeom prst="rect">
            <a:avLst/>
          </a:prstGeom>
        </p:spPr>
        <p:txBody>
          <a:bodyPr anchor="ct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7543717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a:extLst>
              <a:ext uri="{FF2B5EF4-FFF2-40B4-BE49-F238E27FC236}">
                <a16:creationId xmlns:a16="http://schemas.microsoft.com/office/drawing/2014/main" id="{6BA8EFCF-0251-4014-9D85-6625151EAC02}"/>
              </a:ext>
            </a:extLst>
          </p:cNvPr>
          <p:cNvSpPr>
            <a:spLocks noGrp="1"/>
          </p:cNvSpPr>
          <p:nvPr>
            <p:ph type="title"/>
          </p:nvPr>
        </p:nvSpPr>
        <p:spPr>
          <a:xfrm>
            <a:off x="636367" y="548640"/>
            <a:ext cx="7871270" cy="1142048"/>
          </a:xfrm>
          <a:prstGeom prst="rect">
            <a:avLst/>
          </a:prstGeom>
        </p:spPr>
        <p:txBody>
          <a:bodyPr anchor="ct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2451084840"/>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6C9414F0-F951-4741-BDC8-B8A0AEC8B640}"/>
              </a:ext>
            </a:extLst>
          </p:cNvPr>
          <p:cNvSpPr>
            <a:spLocks noGrp="1"/>
          </p:cNvSpPr>
          <p:nvPr>
            <p:ph sz="quarter" idx="17"/>
          </p:nvPr>
        </p:nvSpPr>
        <p:spPr>
          <a:xfrm>
            <a:off x="635509" y="3218847"/>
            <a:ext cx="3789332" cy="2286000"/>
          </a:xfrm>
        </p:spPr>
        <p:txBody>
          <a:bodyPr/>
          <a:lstStyle>
            <a:lvl1pPr>
              <a:defRPr sz="1350"/>
            </a:lvl1pPr>
            <a:lvl2pPr>
              <a:defRPr sz="1200"/>
            </a:lvl2pPr>
            <a:lvl3pPr>
              <a:defRPr sz="1050"/>
            </a:lvl3pPr>
            <a:lvl4pPr>
              <a:defRPr sz="900"/>
            </a:lvl4pPr>
            <a:lvl5pPr>
              <a:defRPr sz="7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12">
            <a:extLst>
              <a:ext uri="{FF2B5EF4-FFF2-40B4-BE49-F238E27FC236}">
                <a16:creationId xmlns:a16="http://schemas.microsoft.com/office/drawing/2014/main" id="{5995554A-6C8D-4F00-9BCD-F8F600EF3D27}"/>
              </a:ext>
            </a:extLst>
          </p:cNvPr>
          <p:cNvSpPr>
            <a:spLocks noGrp="1"/>
          </p:cNvSpPr>
          <p:nvPr>
            <p:ph sz="quarter" idx="18"/>
          </p:nvPr>
        </p:nvSpPr>
        <p:spPr>
          <a:xfrm>
            <a:off x="4719641" y="3218847"/>
            <a:ext cx="3788853" cy="2286000"/>
          </a:xfrm>
        </p:spPr>
        <p:txBody>
          <a:bodyPr/>
          <a:lstStyle>
            <a:lvl1pPr>
              <a:defRPr sz="1350"/>
            </a:lvl1pPr>
            <a:lvl2pPr>
              <a:defRPr sz="1200"/>
            </a:lvl2pPr>
            <a:lvl3pPr>
              <a:defRPr sz="1050"/>
            </a:lvl3pPr>
            <a:lvl4pPr>
              <a:defRPr sz="900"/>
            </a:lvl4pPr>
            <a:lvl5pPr>
              <a:defRPr sz="750"/>
            </a:lvl5pPr>
          </a:lstStyle>
          <a:p>
            <a:pPr lvl="0"/>
            <a:r>
              <a:rPr lang="en-US" dirty="0"/>
              <a:t>Click</a:t>
            </a:r>
          </a:p>
          <a:p>
            <a:pPr lvl="0"/>
            <a:r>
              <a:rPr lang="en-US" dirty="0"/>
              <a:t>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9FAD79E3-808B-4CBF-8A76-617066D96C03}"/>
              </a:ext>
            </a:extLst>
          </p:cNvPr>
          <p:cNvSpPr>
            <a:spLocks noGrp="1"/>
          </p:cNvSpPr>
          <p:nvPr>
            <p:ph type="body" sz="quarter" idx="23"/>
          </p:nvPr>
        </p:nvSpPr>
        <p:spPr>
          <a:xfrm>
            <a:off x="635509" y="1818072"/>
            <a:ext cx="3789332" cy="1273401"/>
          </a:xfrm>
        </p:spPr>
        <p:txBody>
          <a:bodyPr anchor="b">
            <a:normAutofit/>
          </a:bodyPr>
          <a:lstStyle>
            <a:lvl1pPr marL="0" indent="0">
              <a:buNone/>
              <a:defRPr sz="2700" b="0"/>
            </a:lvl1pPr>
            <a:lvl2pPr marL="257168" indent="0">
              <a:buNone/>
              <a:defRPr/>
            </a:lvl2pPr>
          </a:lstStyle>
          <a:p>
            <a:pPr lvl="0"/>
            <a:r>
              <a:rPr lang="en-US" dirty="0"/>
              <a:t>Click to edit Master text styles</a:t>
            </a:r>
          </a:p>
        </p:txBody>
      </p:sp>
      <p:sp>
        <p:nvSpPr>
          <p:cNvPr id="21" name="Text Placeholder 19">
            <a:extLst>
              <a:ext uri="{FF2B5EF4-FFF2-40B4-BE49-F238E27FC236}">
                <a16:creationId xmlns:a16="http://schemas.microsoft.com/office/drawing/2014/main" id="{DFEEACD6-5E0A-47AE-B52F-F1A6AF814022}"/>
              </a:ext>
            </a:extLst>
          </p:cNvPr>
          <p:cNvSpPr>
            <a:spLocks noGrp="1"/>
          </p:cNvSpPr>
          <p:nvPr>
            <p:ph type="body" sz="quarter" idx="24"/>
          </p:nvPr>
        </p:nvSpPr>
        <p:spPr>
          <a:xfrm>
            <a:off x="4719162" y="1818072"/>
            <a:ext cx="3789330" cy="1273401"/>
          </a:xfrm>
        </p:spPr>
        <p:txBody>
          <a:bodyPr anchor="b">
            <a:normAutofit/>
          </a:bodyPr>
          <a:lstStyle>
            <a:lvl1pPr marL="0" indent="0">
              <a:buNone/>
              <a:defRPr sz="2700" b="0"/>
            </a:lvl1pPr>
            <a:lvl2pPr marL="257168" indent="0">
              <a:buNone/>
              <a:defRPr/>
            </a:lvl2pPr>
          </a:lstStyle>
          <a:p>
            <a:pPr lvl="0"/>
            <a:r>
              <a:rPr lang="en-US" dirty="0"/>
              <a:t>Click to edit Master text styles</a:t>
            </a:r>
          </a:p>
        </p:txBody>
      </p:sp>
      <p:sp>
        <p:nvSpPr>
          <p:cNvPr id="16" name="Title 1">
            <a:extLst>
              <a:ext uri="{FF2B5EF4-FFF2-40B4-BE49-F238E27FC236}">
                <a16:creationId xmlns:a16="http://schemas.microsoft.com/office/drawing/2014/main" id="{E92FBF04-0773-4AB1-9DF2-1992C00C4074}"/>
              </a:ext>
            </a:extLst>
          </p:cNvPr>
          <p:cNvSpPr>
            <a:spLocks noGrp="1"/>
          </p:cNvSpPr>
          <p:nvPr>
            <p:ph type="title"/>
          </p:nvPr>
        </p:nvSpPr>
        <p:spPr>
          <a:xfrm>
            <a:off x="635508" y="548640"/>
            <a:ext cx="7872984" cy="1142048"/>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3726585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7" name="Content Placeholder 3">
            <a:extLst>
              <a:ext uri="{FF2B5EF4-FFF2-40B4-BE49-F238E27FC236}">
                <a16:creationId xmlns:a16="http://schemas.microsoft.com/office/drawing/2014/main" id="{1B9BC8FF-3A8E-4460-A5BF-4C3F720410AF}"/>
              </a:ext>
            </a:extLst>
          </p:cNvPr>
          <p:cNvSpPr>
            <a:spLocks noGrp="1"/>
          </p:cNvSpPr>
          <p:nvPr>
            <p:ph sz="quarter" idx="17"/>
          </p:nvPr>
        </p:nvSpPr>
        <p:spPr>
          <a:xfrm>
            <a:off x="642366" y="3218848"/>
            <a:ext cx="2468880" cy="2286000"/>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AB34D57E-ECA2-4186-9DCB-6C19BD1309BD}"/>
              </a:ext>
            </a:extLst>
          </p:cNvPr>
          <p:cNvSpPr>
            <a:spLocks noGrp="1"/>
          </p:cNvSpPr>
          <p:nvPr>
            <p:ph sz="quarter" idx="18"/>
          </p:nvPr>
        </p:nvSpPr>
        <p:spPr>
          <a:xfrm>
            <a:off x="3340561" y="3218847"/>
            <a:ext cx="2468880" cy="2286000"/>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a:extLst>
              <a:ext uri="{FF2B5EF4-FFF2-40B4-BE49-F238E27FC236}">
                <a16:creationId xmlns:a16="http://schemas.microsoft.com/office/drawing/2014/main" id="{C9B39249-80D0-4650-A739-BEC5B5240FEC}"/>
              </a:ext>
            </a:extLst>
          </p:cNvPr>
          <p:cNvSpPr>
            <a:spLocks noGrp="1"/>
          </p:cNvSpPr>
          <p:nvPr>
            <p:ph sz="quarter" idx="19"/>
          </p:nvPr>
        </p:nvSpPr>
        <p:spPr>
          <a:xfrm>
            <a:off x="6038755" y="3218847"/>
            <a:ext cx="2468880" cy="2286000"/>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19">
            <a:extLst>
              <a:ext uri="{FF2B5EF4-FFF2-40B4-BE49-F238E27FC236}">
                <a16:creationId xmlns:a16="http://schemas.microsoft.com/office/drawing/2014/main" id="{5867E65C-747A-47D4-9DCF-E418381CD51B}"/>
              </a:ext>
            </a:extLst>
          </p:cNvPr>
          <p:cNvSpPr>
            <a:spLocks noGrp="1"/>
          </p:cNvSpPr>
          <p:nvPr>
            <p:ph type="body" sz="quarter" idx="23"/>
          </p:nvPr>
        </p:nvSpPr>
        <p:spPr>
          <a:xfrm>
            <a:off x="642366" y="1819280"/>
            <a:ext cx="2468880" cy="1272193"/>
          </a:xfrm>
        </p:spPr>
        <p:txBody>
          <a:bodyPr anchor="b">
            <a:noAutofit/>
          </a:bodyPr>
          <a:lstStyle>
            <a:lvl1pPr marL="0" indent="0">
              <a:buNone/>
              <a:defRPr sz="2700" b="0"/>
            </a:lvl1pPr>
            <a:lvl2pPr marL="257168" indent="0">
              <a:buNone/>
              <a:defRPr/>
            </a:lvl2pPr>
          </a:lstStyle>
          <a:p>
            <a:pPr lvl="0"/>
            <a:r>
              <a:rPr lang="en-US" dirty="0"/>
              <a:t>Click to edit Master text styles</a:t>
            </a:r>
          </a:p>
        </p:txBody>
      </p:sp>
      <p:sp>
        <p:nvSpPr>
          <p:cNvPr id="11" name="Text Placeholder 19">
            <a:extLst>
              <a:ext uri="{FF2B5EF4-FFF2-40B4-BE49-F238E27FC236}">
                <a16:creationId xmlns:a16="http://schemas.microsoft.com/office/drawing/2014/main" id="{D739209B-83D6-458D-9336-F963AF3A990A}"/>
              </a:ext>
            </a:extLst>
          </p:cNvPr>
          <p:cNvSpPr>
            <a:spLocks noGrp="1"/>
          </p:cNvSpPr>
          <p:nvPr>
            <p:ph type="body" sz="quarter" idx="24"/>
          </p:nvPr>
        </p:nvSpPr>
        <p:spPr>
          <a:xfrm>
            <a:off x="6038755" y="1819280"/>
            <a:ext cx="2468880" cy="1272193"/>
          </a:xfrm>
        </p:spPr>
        <p:txBody>
          <a:bodyPr anchor="b">
            <a:noAutofit/>
          </a:bodyPr>
          <a:lstStyle>
            <a:lvl1pPr marL="0" indent="0">
              <a:buNone/>
              <a:defRPr sz="2700" b="0"/>
            </a:lvl1pPr>
            <a:lvl2pPr marL="257168" indent="0">
              <a:buNone/>
              <a:defRPr/>
            </a:lvl2pPr>
          </a:lstStyle>
          <a:p>
            <a:pPr lvl="0"/>
            <a:r>
              <a:rPr lang="en-US" dirty="0"/>
              <a:t>Click to edit Master text styles</a:t>
            </a:r>
          </a:p>
        </p:txBody>
      </p:sp>
      <p:sp>
        <p:nvSpPr>
          <p:cNvPr id="12" name="Title 1">
            <a:extLst>
              <a:ext uri="{FF2B5EF4-FFF2-40B4-BE49-F238E27FC236}">
                <a16:creationId xmlns:a16="http://schemas.microsoft.com/office/drawing/2014/main" id="{8C19EAC2-9F46-4D7F-9C3D-9FE7360ED4ED}"/>
              </a:ext>
            </a:extLst>
          </p:cNvPr>
          <p:cNvSpPr>
            <a:spLocks noGrp="1"/>
          </p:cNvSpPr>
          <p:nvPr>
            <p:ph type="title"/>
          </p:nvPr>
        </p:nvSpPr>
        <p:spPr>
          <a:xfrm>
            <a:off x="636367" y="548640"/>
            <a:ext cx="7871270" cy="1142048"/>
          </a:xfrm>
          <a:prstGeom prst="rect">
            <a:avLst/>
          </a:prstGeom>
        </p:spPr>
        <p:txBody>
          <a:bodyPr anchor="ctr">
            <a:normAutofit/>
          </a:bodyPr>
          <a:lstStyle>
            <a:lvl1pPr>
              <a:defRPr sz="3600"/>
            </a:lvl1pPr>
          </a:lstStyle>
          <a:p>
            <a:r>
              <a:rPr lang="en-US" dirty="0"/>
              <a:t>Click to edit Master title style</a:t>
            </a:r>
          </a:p>
        </p:txBody>
      </p:sp>
      <p:sp>
        <p:nvSpPr>
          <p:cNvPr id="14" name="Text Placeholder 19">
            <a:extLst>
              <a:ext uri="{FF2B5EF4-FFF2-40B4-BE49-F238E27FC236}">
                <a16:creationId xmlns:a16="http://schemas.microsoft.com/office/drawing/2014/main" id="{83EAE61E-E1C2-4882-91C9-5D815A6276FC}"/>
              </a:ext>
            </a:extLst>
          </p:cNvPr>
          <p:cNvSpPr>
            <a:spLocks noGrp="1"/>
          </p:cNvSpPr>
          <p:nvPr>
            <p:ph type="body" sz="quarter" idx="25"/>
          </p:nvPr>
        </p:nvSpPr>
        <p:spPr>
          <a:xfrm>
            <a:off x="3340561" y="1819280"/>
            <a:ext cx="2468880" cy="1272193"/>
          </a:xfrm>
        </p:spPr>
        <p:txBody>
          <a:bodyPr anchor="b">
            <a:noAutofit/>
          </a:bodyPr>
          <a:lstStyle>
            <a:lvl1pPr marL="0" indent="0">
              <a:buNone/>
              <a:defRPr sz="2700" b="0"/>
            </a:lvl1pPr>
            <a:lvl2pPr marL="257168" indent="0">
              <a:buNone/>
              <a:defRPr/>
            </a:lvl2pPr>
          </a:lstStyle>
          <a:p>
            <a:pPr lvl="0"/>
            <a:r>
              <a:rPr lang="en-US" dirty="0"/>
              <a:t>Click to edit Master text styles</a:t>
            </a:r>
          </a:p>
        </p:txBody>
      </p:sp>
    </p:spTree>
    <p:extLst>
      <p:ext uri="{BB962C8B-B14F-4D97-AF65-F5344CB8AC3E}">
        <p14:creationId xmlns:p14="http://schemas.microsoft.com/office/powerpoint/2010/main" val="39850186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29B1548-0D1B-4118-B46F-9AC7DC68A40F}"/>
              </a:ext>
            </a:extLst>
          </p:cNvPr>
          <p:cNvSpPr>
            <a:spLocks noGrp="1"/>
          </p:cNvSpPr>
          <p:nvPr>
            <p:ph type="title"/>
          </p:nvPr>
        </p:nvSpPr>
        <p:spPr>
          <a:xfrm>
            <a:off x="635508" y="548640"/>
            <a:ext cx="7872984" cy="1142048"/>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6173132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15898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AB34D57E-ECA2-4186-9DCB-6C19BD1309BD}"/>
              </a:ext>
            </a:extLst>
          </p:cNvPr>
          <p:cNvSpPr>
            <a:spLocks noGrp="1"/>
          </p:cNvSpPr>
          <p:nvPr>
            <p:ph sz="quarter" idx="18"/>
          </p:nvPr>
        </p:nvSpPr>
        <p:spPr>
          <a:xfrm>
            <a:off x="3316129" y="914405"/>
            <a:ext cx="2523744" cy="5035391"/>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a:extLst>
              <a:ext uri="{FF2B5EF4-FFF2-40B4-BE49-F238E27FC236}">
                <a16:creationId xmlns:a16="http://schemas.microsoft.com/office/drawing/2014/main" id="{C9B39249-80D0-4650-A739-BEC5B5240FEC}"/>
              </a:ext>
            </a:extLst>
          </p:cNvPr>
          <p:cNvSpPr>
            <a:spLocks noGrp="1"/>
          </p:cNvSpPr>
          <p:nvPr>
            <p:ph sz="quarter" idx="19"/>
          </p:nvPr>
        </p:nvSpPr>
        <p:spPr>
          <a:xfrm>
            <a:off x="5989892" y="914405"/>
            <a:ext cx="2523744" cy="5035391"/>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46F3701E-33F6-411F-8E6E-F6654E545D43}"/>
              </a:ext>
            </a:extLst>
          </p:cNvPr>
          <p:cNvSpPr>
            <a:spLocks noGrp="1"/>
          </p:cNvSpPr>
          <p:nvPr>
            <p:ph type="title"/>
          </p:nvPr>
        </p:nvSpPr>
        <p:spPr>
          <a:xfrm>
            <a:off x="635510" y="908213"/>
            <a:ext cx="2535937" cy="5035391"/>
          </a:xfrm>
          <a:prstGeom prst="rect">
            <a:avLst/>
          </a:prstGeom>
        </p:spPr>
        <p:txBody>
          <a:bodyPr anchor="t"/>
          <a:lstStyle>
            <a:lvl1pPr algn="l">
              <a:defRPr/>
            </a:lvl1pPr>
          </a:lstStyle>
          <a:p>
            <a:r>
              <a:rPr lang="en-US" dirty="0"/>
              <a:t>Click to edit Master title style</a:t>
            </a:r>
          </a:p>
        </p:txBody>
      </p:sp>
    </p:spTree>
    <p:extLst>
      <p:ext uri="{BB962C8B-B14F-4D97-AF65-F5344CB8AC3E}">
        <p14:creationId xmlns:p14="http://schemas.microsoft.com/office/powerpoint/2010/main" val="3602853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CD75999-B599-4A23-8CC0-259BE0C32F29}"/>
              </a:ext>
            </a:extLst>
          </p:cNvPr>
          <p:cNvSpPr/>
          <p:nvPr userDrawn="1"/>
        </p:nvSpPr>
        <p:spPr>
          <a:xfrm>
            <a:off x="0" y="0"/>
            <a:ext cx="9144000" cy="6858000"/>
          </a:xfrm>
          <a:prstGeom prst="rect">
            <a:avLst/>
          </a:prstGeom>
          <a:gradFill flip="none" rotWithShape="1">
            <a:gsLst>
              <a:gs pos="20000">
                <a:schemeClr val="accent1"/>
              </a:gs>
              <a:gs pos="10000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chemeClr val="bg1"/>
              </a:solidFill>
            </a:endParaRPr>
          </a:p>
        </p:txBody>
      </p:sp>
      <p:sp>
        <p:nvSpPr>
          <p:cNvPr id="4" name="Footer Placeholder 3">
            <a:extLst>
              <a:ext uri="{FF2B5EF4-FFF2-40B4-BE49-F238E27FC236}">
                <a16:creationId xmlns:a16="http://schemas.microsoft.com/office/drawing/2014/main" id="{9DC4A5AE-9011-4B1C-A7B9-36435B10D924}"/>
              </a:ext>
            </a:extLst>
          </p:cNvPr>
          <p:cNvSpPr>
            <a:spLocks noGrp="1"/>
          </p:cNvSpPr>
          <p:nvPr>
            <p:ph type="ftr" sz="quarter" idx="15"/>
          </p:nvPr>
        </p:nvSpPr>
        <p:spPr/>
        <p:txBody>
          <a:bodyPr/>
          <a:lstStyle>
            <a:lvl1pPr>
              <a:defRPr>
                <a:solidFill>
                  <a:schemeClr val="bg1"/>
                </a:solidFill>
              </a:defRPr>
            </a:lvl1pPr>
          </a:lstStyle>
          <a:p>
            <a:r>
              <a:rPr lang="en-US"/>
              <a:t>Georgia Department of Community Affairs</a:t>
            </a:r>
            <a:endParaRPr lang="en-US" dirty="0"/>
          </a:p>
        </p:txBody>
      </p:sp>
      <p:sp>
        <p:nvSpPr>
          <p:cNvPr id="5" name="Slide Number Placeholder 4">
            <a:extLst>
              <a:ext uri="{FF2B5EF4-FFF2-40B4-BE49-F238E27FC236}">
                <a16:creationId xmlns:a16="http://schemas.microsoft.com/office/drawing/2014/main" id="{721E31D6-98CC-46C3-8EF3-BCAE0E1E557F}"/>
              </a:ext>
            </a:extLst>
          </p:cNvPr>
          <p:cNvSpPr>
            <a:spLocks noGrp="1"/>
          </p:cNvSpPr>
          <p:nvPr>
            <p:ph type="sldNum" sz="quarter" idx="16"/>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8" name="Text Placeholder 11">
            <a:extLst>
              <a:ext uri="{FF2B5EF4-FFF2-40B4-BE49-F238E27FC236}">
                <a16:creationId xmlns:a16="http://schemas.microsoft.com/office/drawing/2014/main" id="{B7723009-1AB1-40E8-935F-A59C441AC368}"/>
              </a:ext>
            </a:extLst>
          </p:cNvPr>
          <p:cNvSpPr>
            <a:spLocks noGrp="1"/>
          </p:cNvSpPr>
          <p:nvPr>
            <p:ph type="body" sz="quarter" idx="13"/>
          </p:nvPr>
        </p:nvSpPr>
        <p:spPr>
          <a:xfrm>
            <a:off x="1143000" y="1600200"/>
            <a:ext cx="6858000" cy="3657600"/>
          </a:xfrm>
        </p:spPr>
        <p:txBody>
          <a:bodyPr anchor="ctr">
            <a:normAutofit/>
          </a:bodyPr>
          <a:lstStyle>
            <a:lvl1pPr marL="0" indent="0" algn="l">
              <a:buNone/>
              <a:defRPr sz="3600">
                <a:solidFill>
                  <a:schemeClr val="bg1"/>
                </a:solidFill>
              </a:defRPr>
            </a:lvl1pPr>
          </a:lstStyle>
          <a:p>
            <a:pPr lvl="0"/>
            <a:r>
              <a:rPr lang="en-US" dirty="0"/>
              <a:t>Click to edit Master text styles</a:t>
            </a:r>
          </a:p>
        </p:txBody>
      </p:sp>
      <p:sp>
        <p:nvSpPr>
          <p:cNvPr id="9" name="TextBox 8">
            <a:extLst>
              <a:ext uri="{FF2B5EF4-FFF2-40B4-BE49-F238E27FC236}">
                <a16:creationId xmlns:a16="http://schemas.microsoft.com/office/drawing/2014/main" id="{8EC5D80C-E77E-48E6-B1CE-26C3DB460535}"/>
              </a:ext>
            </a:extLst>
          </p:cNvPr>
          <p:cNvSpPr txBox="1"/>
          <p:nvPr userDrawn="1"/>
        </p:nvSpPr>
        <p:spPr>
          <a:xfrm>
            <a:off x="167640" y="2"/>
            <a:ext cx="1680210" cy="3370025"/>
          </a:xfrm>
          <a:prstGeom prst="rect">
            <a:avLst/>
          </a:prstGeom>
          <a:noFill/>
        </p:spPr>
        <p:txBody>
          <a:bodyPr wrap="square" rtlCol="0">
            <a:spAutoFit/>
          </a:bodyPr>
          <a:lstStyle/>
          <a:p>
            <a:pPr algn="ctr"/>
            <a:r>
              <a:rPr lang="en-US" sz="21299" dirty="0">
                <a:solidFill>
                  <a:schemeClr val="bg1"/>
                </a:solidFill>
              </a:rPr>
              <a:t>“</a:t>
            </a:r>
          </a:p>
        </p:txBody>
      </p:sp>
    </p:spTree>
    <p:extLst>
      <p:ext uri="{BB962C8B-B14F-4D97-AF65-F5344CB8AC3E}">
        <p14:creationId xmlns:p14="http://schemas.microsoft.com/office/powerpoint/2010/main" val="20537570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88B8CAA7-BC28-474E-B01B-C904EB17E36E}"/>
              </a:ext>
            </a:extLst>
          </p:cNvPr>
          <p:cNvSpPr>
            <a:spLocks noGrp="1"/>
          </p:cNvSpPr>
          <p:nvPr>
            <p:ph type="title"/>
          </p:nvPr>
        </p:nvSpPr>
        <p:spPr>
          <a:xfrm>
            <a:off x="635510" y="908213"/>
            <a:ext cx="2535937" cy="5035391"/>
          </a:xfrm>
          <a:prstGeom prst="rect">
            <a:avLst/>
          </a:prstGeom>
        </p:spPr>
        <p:txBody>
          <a:bodyPr anchor="t"/>
          <a:lstStyle>
            <a:lvl1pPr algn="l">
              <a:defRPr/>
            </a:lvl1pPr>
          </a:lstStyle>
          <a:p>
            <a:r>
              <a:rPr lang="en-US" dirty="0"/>
              <a:t>Click to edit Master title style</a:t>
            </a:r>
          </a:p>
        </p:txBody>
      </p:sp>
      <p:sp>
        <p:nvSpPr>
          <p:cNvPr id="5" name="Picture Placeholder 2">
            <a:extLst>
              <a:ext uri="{FF2B5EF4-FFF2-40B4-BE49-F238E27FC236}">
                <a16:creationId xmlns:a16="http://schemas.microsoft.com/office/drawing/2014/main" id="{D713A0D8-85D3-4C92-A792-1EED21E21CEC}"/>
              </a:ext>
            </a:extLst>
          </p:cNvPr>
          <p:cNvSpPr>
            <a:spLocks noGrp="1"/>
          </p:cNvSpPr>
          <p:nvPr>
            <p:ph type="pic" sz="quarter" idx="23"/>
          </p:nvPr>
        </p:nvSpPr>
        <p:spPr>
          <a:xfrm>
            <a:off x="3310128" y="914399"/>
            <a:ext cx="5198364" cy="5029200"/>
          </a:xfrm>
        </p:spPr>
        <p:txBody>
          <a:bodyPr/>
          <a:lstStyle/>
          <a:p>
            <a:endParaRPr lang="en-US" dirty="0"/>
          </a:p>
        </p:txBody>
      </p:sp>
    </p:spTree>
    <p:extLst>
      <p:ext uri="{BB962C8B-B14F-4D97-AF65-F5344CB8AC3E}">
        <p14:creationId xmlns:p14="http://schemas.microsoft.com/office/powerpoint/2010/main" val="42800618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Stacked Content">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0EF590BC-48B3-424E-A966-F3834F896744}"/>
              </a:ext>
            </a:extLst>
          </p:cNvPr>
          <p:cNvSpPr>
            <a:spLocks noGrp="1"/>
          </p:cNvSpPr>
          <p:nvPr>
            <p:ph type="title"/>
          </p:nvPr>
        </p:nvSpPr>
        <p:spPr>
          <a:xfrm>
            <a:off x="635510" y="908213"/>
            <a:ext cx="2535937" cy="5035391"/>
          </a:xfrm>
          <a:prstGeom prst="rect">
            <a:avLst/>
          </a:prstGeom>
        </p:spPr>
        <p:txBody>
          <a:bodyPr anchor="t"/>
          <a:lstStyle>
            <a:lvl1pPr algn="l">
              <a:defRPr/>
            </a:lvl1pPr>
          </a:lstStyle>
          <a:p>
            <a:r>
              <a:rPr lang="en-US" dirty="0"/>
              <a:t>Click to edit Master title style</a:t>
            </a:r>
          </a:p>
        </p:txBody>
      </p:sp>
      <p:sp>
        <p:nvSpPr>
          <p:cNvPr id="3" name="Picture Placeholder 2">
            <a:extLst>
              <a:ext uri="{FF2B5EF4-FFF2-40B4-BE49-F238E27FC236}">
                <a16:creationId xmlns:a16="http://schemas.microsoft.com/office/drawing/2014/main" id="{4757B7BE-5992-45D6-A717-64CF265914D9}"/>
              </a:ext>
            </a:extLst>
          </p:cNvPr>
          <p:cNvSpPr>
            <a:spLocks noGrp="1"/>
          </p:cNvSpPr>
          <p:nvPr>
            <p:ph type="pic" sz="quarter" idx="23"/>
          </p:nvPr>
        </p:nvSpPr>
        <p:spPr>
          <a:xfrm>
            <a:off x="3310128" y="914404"/>
            <a:ext cx="2523744" cy="2428875"/>
          </a:xfrm>
        </p:spPr>
        <p:txBody>
          <a:bodyPr/>
          <a:lstStyle/>
          <a:p>
            <a:endParaRPr lang="en-US" dirty="0"/>
          </a:p>
        </p:txBody>
      </p:sp>
      <p:sp>
        <p:nvSpPr>
          <p:cNvPr id="10" name="Picture Placeholder 2">
            <a:extLst>
              <a:ext uri="{FF2B5EF4-FFF2-40B4-BE49-F238E27FC236}">
                <a16:creationId xmlns:a16="http://schemas.microsoft.com/office/drawing/2014/main" id="{06C25227-CAE1-4B07-A365-2A0B7DE740B5}"/>
              </a:ext>
            </a:extLst>
          </p:cNvPr>
          <p:cNvSpPr>
            <a:spLocks noGrp="1"/>
          </p:cNvSpPr>
          <p:nvPr>
            <p:ph type="pic" sz="quarter" idx="24"/>
          </p:nvPr>
        </p:nvSpPr>
        <p:spPr>
          <a:xfrm>
            <a:off x="3310128" y="3514731"/>
            <a:ext cx="2523744" cy="2428875"/>
          </a:xfrm>
        </p:spPr>
        <p:txBody>
          <a:bodyPr/>
          <a:lstStyle/>
          <a:p>
            <a:endParaRPr lang="en-US" dirty="0"/>
          </a:p>
        </p:txBody>
      </p:sp>
      <p:sp>
        <p:nvSpPr>
          <p:cNvPr id="13" name="Picture Placeholder 2">
            <a:extLst>
              <a:ext uri="{FF2B5EF4-FFF2-40B4-BE49-F238E27FC236}">
                <a16:creationId xmlns:a16="http://schemas.microsoft.com/office/drawing/2014/main" id="{BC3BEF09-6FE7-4C7D-AEB6-049278C1E280}"/>
              </a:ext>
            </a:extLst>
          </p:cNvPr>
          <p:cNvSpPr>
            <a:spLocks noGrp="1"/>
          </p:cNvSpPr>
          <p:nvPr>
            <p:ph type="pic" sz="quarter" idx="25"/>
          </p:nvPr>
        </p:nvSpPr>
        <p:spPr>
          <a:xfrm>
            <a:off x="5984748" y="914404"/>
            <a:ext cx="2523744" cy="2428875"/>
          </a:xfrm>
        </p:spPr>
        <p:txBody>
          <a:bodyPr/>
          <a:lstStyle/>
          <a:p>
            <a:endParaRPr lang="en-US" dirty="0"/>
          </a:p>
        </p:txBody>
      </p:sp>
      <p:sp>
        <p:nvSpPr>
          <p:cNvPr id="15" name="Picture Placeholder 2">
            <a:extLst>
              <a:ext uri="{FF2B5EF4-FFF2-40B4-BE49-F238E27FC236}">
                <a16:creationId xmlns:a16="http://schemas.microsoft.com/office/drawing/2014/main" id="{DE358B05-8F4A-4DC6-97EE-C05FBA2FE817}"/>
              </a:ext>
            </a:extLst>
          </p:cNvPr>
          <p:cNvSpPr>
            <a:spLocks noGrp="1"/>
          </p:cNvSpPr>
          <p:nvPr>
            <p:ph type="pic" sz="quarter" idx="26"/>
          </p:nvPr>
        </p:nvSpPr>
        <p:spPr>
          <a:xfrm>
            <a:off x="5984748" y="3514731"/>
            <a:ext cx="2523744" cy="2428875"/>
          </a:xfrm>
        </p:spPr>
        <p:txBody>
          <a:bodyPr/>
          <a:lstStyle/>
          <a:p>
            <a:endParaRPr lang="en-US" dirty="0"/>
          </a:p>
        </p:txBody>
      </p:sp>
    </p:spTree>
    <p:extLst>
      <p:ext uri="{BB962C8B-B14F-4D97-AF65-F5344CB8AC3E}">
        <p14:creationId xmlns:p14="http://schemas.microsoft.com/office/powerpoint/2010/main" val="35216905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and Stacked Content">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97D0B630-64D0-4062-A981-19F14C5D4457}"/>
              </a:ext>
            </a:extLst>
          </p:cNvPr>
          <p:cNvSpPr>
            <a:spLocks noGrp="1" noChangeAspect="1"/>
          </p:cNvSpPr>
          <p:nvPr>
            <p:ph sz="quarter" idx="20"/>
          </p:nvPr>
        </p:nvSpPr>
        <p:spPr>
          <a:xfrm>
            <a:off x="642366" y="3514731"/>
            <a:ext cx="2523744"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1">
            <a:extLst>
              <a:ext uri="{FF2B5EF4-FFF2-40B4-BE49-F238E27FC236}">
                <a16:creationId xmlns:a16="http://schemas.microsoft.com/office/drawing/2014/main" id="{15EEDA71-AD8B-434F-B30A-6D06A19445FE}"/>
              </a:ext>
            </a:extLst>
          </p:cNvPr>
          <p:cNvSpPr>
            <a:spLocks noGrp="1"/>
          </p:cNvSpPr>
          <p:nvPr>
            <p:ph type="title"/>
          </p:nvPr>
        </p:nvSpPr>
        <p:spPr>
          <a:xfrm>
            <a:off x="635510" y="908214"/>
            <a:ext cx="2535937" cy="2428875"/>
          </a:xfrm>
          <a:prstGeom prst="rect">
            <a:avLst/>
          </a:prstGeom>
        </p:spPr>
        <p:txBody>
          <a:bodyPr anchor="t"/>
          <a:lstStyle>
            <a:lvl1pPr algn="l">
              <a:defRPr/>
            </a:lvl1pPr>
          </a:lstStyle>
          <a:p>
            <a:r>
              <a:rPr lang="en-US" dirty="0"/>
              <a:t>Click to edit Master title style</a:t>
            </a:r>
          </a:p>
        </p:txBody>
      </p:sp>
      <p:sp>
        <p:nvSpPr>
          <p:cNvPr id="13" name="Picture Placeholder 2">
            <a:extLst>
              <a:ext uri="{FF2B5EF4-FFF2-40B4-BE49-F238E27FC236}">
                <a16:creationId xmlns:a16="http://schemas.microsoft.com/office/drawing/2014/main" id="{23704545-C2FC-4595-9EDA-B59CC04C174F}"/>
              </a:ext>
            </a:extLst>
          </p:cNvPr>
          <p:cNvSpPr>
            <a:spLocks noGrp="1"/>
          </p:cNvSpPr>
          <p:nvPr>
            <p:ph type="pic" sz="quarter" idx="23"/>
          </p:nvPr>
        </p:nvSpPr>
        <p:spPr>
          <a:xfrm>
            <a:off x="3310128" y="914404"/>
            <a:ext cx="2523744" cy="2428875"/>
          </a:xfrm>
        </p:spPr>
        <p:txBody>
          <a:bodyPr/>
          <a:lstStyle/>
          <a:p>
            <a:endParaRPr lang="en-US" dirty="0"/>
          </a:p>
        </p:txBody>
      </p:sp>
      <p:sp>
        <p:nvSpPr>
          <p:cNvPr id="15" name="Picture Placeholder 2">
            <a:extLst>
              <a:ext uri="{FF2B5EF4-FFF2-40B4-BE49-F238E27FC236}">
                <a16:creationId xmlns:a16="http://schemas.microsoft.com/office/drawing/2014/main" id="{5BECF1E6-819D-4B8D-BA74-3FCDA6C78062}"/>
              </a:ext>
            </a:extLst>
          </p:cNvPr>
          <p:cNvSpPr>
            <a:spLocks noGrp="1"/>
          </p:cNvSpPr>
          <p:nvPr>
            <p:ph type="pic" sz="quarter" idx="24"/>
          </p:nvPr>
        </p:nvSpPr>
        <p:spPr>
          <a:xfrm>
            <a:off x="3310128" y="3514731"/>
            <a:ext cx="2523744" cy="2428875"/>
          </a:xfrm>
        </p:spPr>
        <p:txBody>
          <a:bodyPr/>
          <a:lstStyle/>
          <a:p>
            <a:endParaRPr lang="en-US" dirty="0"/>
          </a:p>
        </p:txBody>
      </p:sp>
      <p:sp>
        <p:nvSpPr>
          <p:cNvPr id="16" name="Picture Placeholder 2">
            <a:extLst>
              <a:ext uri="{FF2B5EF4-FFF2-40B4-BE49-F238E27FC236}">
                <a16:creationId xmlns:a16="http://schemas.microsoft.com/office/drawing/2014/main" id="{735023A1-72B2-4A6D-B0F4-ECFC3900A17C}"/>
              </a:ext>
            </a:extLst>
          </p:cNvPr>
          <p:cNvSpPr>
            <a:spLocks noGrp="1"/>
          </p:cNvSpPr>
          <p:nvPr>
            <p:ph type="pic" sz="quarter" idx="25"/>
          </p:nvPr>
        </p:nvSpPr>
        <p:spPr>
          <a:xfrm>
            <a:off x="5984748" y="914404"/>
            <a:ext cx="2523744" cy="2428875"/>
          </a:xfrm>
        </p:spPr>
        <p:txBody>
          <a:bodyPr/>
          <a:lstStyle/>
          <a:p>
            <a:endParaRPr lang="en-US" dirty="0"/>
          </a:p>
        </p:txBody>
      </p:sp>
      <p:sp>
        <p:nvSpPr>
          <p:cNvPr id="17" name="Picture Placeholder 2">
            <a:extLst>
              <a:ext uri="{FF2B5EF4-FFF2-40B4-BE49-F238E27FC236}">
                <a16:creationId xmlns:a16="http://schemas.microsoft.com/office/drawing/2014/main" id="{F199D1AC-68B2-47B9-9917-77BDC12DBA48}"/>
              </a:ext>
            </a:extLst>
          </p:cNvPr>
          <p:cNvSpPr>
            <a:spLocks noGrp="1"/>
          </p:cNvSpPr>
          <p:nvPr>
            <p:ph type="pic" sz="quarter" idx="26"/>
          </p:nvPr>
        </p:nvSpPr>
        <p:spPr>
          <a:xfrm>
            <a:off x="5984748" y="3514731"/>
            <a:ext cx="2523744" cy="2428875"/>
          </a:xfrm>
        </p:spPr>
        <p:txBody>
          <a:bodyPr/>
          <a:lstStyle/>
          <a:p>
            <a:endParaRPr lang="en-US" dirty="0"/>
          </a:p>
        </p:txBody>
      </p:sp>
    </p:spTree>
    <p:extLst>
      <p:ext uri="{BB962C8B-B14F-4D97-AF65-F5344CB8AC3E}">
        <p14:creationId xmlns:p14="http://schemas.microsoft.com/office/powerpoint/2010/main" val="40439214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Title and Stacked Content">
    <p:spTree>
      <p:nvGrpSpPr>
        <p:cNvPr id="1" name=""/>
        <p:cNvGrpSpPr/>
        <p:nvPr/>
      </p:nvGrpSpPr>
      <p:grpSpPr>
        <a:xfrm>
          <a:off x="0" y="0"/>
          <a:ext cx="0" cy="0"/>
          <a:chOff x="0" y="0"/>
          <a:chExt cx="0" cy="0"/>
        </a:xfrm>
      </p:grpSpPr>
      <p:sp>
        <p:nvSpPr>
          <p:cNvPr id="7" name="Content Placeholder 3">
            <a:extLst>
              <a:ext uri="{FF2B5EF4-FFF2-40B4-BE49-F238E27FC236}">
                <a16:creationId xmlns:a16="http://schemas.microsoft.com/office/drawing/2014/main" id="{1B9BC8FF-3A8E-4460-A5BF-4C3F720410AF}"/>
              </a:ext>
            </a:extLst>
          </p:cNvPr>
          <p:cNvSpPr>
            <a:spLocks noGrp="1"/>
          </p:cNvSpPr>
          <p:nvPr>
            <p:ph sz="quarter" idx="17"/>
          </p:nvPr>
        </p:nvSpPr>
        <p:spPr>
          <a:xfrm>
            <a:off x="642366" y="914405"/>
            <a:ext cx="2523744"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AB34D57E-ECA2-4186-9DCB-6C19BD1309BD}"/>
              </a:ext>
            </a:extLst>
          </p:cNvPr>
          <p:cNvSpPr>
            <a:spLocks noGrp="1"/>
          </p:cNvSpPr>
          <p:nvPr>
            <p:ph sz="quarter" idx="18"/>
          </p:nvPr>
        </p:nvSpPr>
        <p:spPr>
          <a:xfrm>
            <a:off x="3316844" y="914405"/>
            <a:ext cx="2523744"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a:extLst>
              <a:ext uri="{FF2B5EF4-FFF2-40B4-BE49-F238E27FC236}">
                <a16:creationId xmlns:a16="http://schemas.microsoft.com/office/drawing/2014/main" id="{C9B39249-80D0-4650-A739-BEC5B5240FEC}"/>
              </a:ext>
            </a:extLst>
          </p:cNvPr>
          <p:cNvSpPr>
            <a:spLocks noGrp="1"/>
          </p:cNvSpPr>
          <p:nvPr>
            <p:ph sz="quarter" idx="19"/>
          </p:nvPr>
        </p:nvSpPr>
        <p:spPr>
          <a:xfrm>
            <a:off x="5991322" y="914405"/>
            <a:ext cx="2523744"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3">
            <a:extLst>
              <a:ext uri="{FF2B5EF4-FFF2-40B4-BE49-F238E27FC236}">
                <a16:creationId xmlns:a16="http://schemas.microsoft.com/office/drawing/2014/main" id="{745B4A4F-3893-499A-9BEA-8F0B7E3F0FEB}"/>
              </a:ext>
            </a:extLst>
          </p:cNvPr>
          <p:cNvSpPr>
            <a:spLocks noGrp="1"/>
          </p:cNvSpPr>
          <p:nvPr>
            <p:ph sz="quarter" idx="21"/>
          </p:nvPr>
        </p:nvSpPr>
        <p:spPr>
          <a:xfrm>
            <a:off x="3316843" y="3514731"/>
            <a:ext cx="5198222"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1">
            <a:extLst>
              <a:ext uri="{FF2B5EF4-FFF2-40B4-BE49-F238E27FC236}">
                <a16:creationId xmlns:a16="http://schemas.microsoft.com/office/drawing/2014/main" id="{11B348BD-02A1-4A57-B741-F97E6156545F}"/>
              </a:ext>
            </a:extLst>
          </p:cNvPr>
          <p:cNvSpPr>
            <a:spLocks noGrp="1"/>
          </p:cNvSpPr>
          <p:nvPr>
            <p:ph type="title"/>
          </p:nvPr>
        </p:nvSpPr>
        <p:spPr>
          <a:xfrm>
            <a:off x="635510" y="3514729"/>
            <a:ext cx="2535937" cy="2428875"/>
          </a:xfrm>
          <a:prstGeom prst="rect">
            <a:avLst/>
          </a:prstGeom>
        </p:spPr>
        <p:txBody>
          <a:bodyPr anchor="t"/>
          <a:lstStyle>
            <a:lvl1pPr algn="l">
              <a:defRPr/>
            </a:lvl1pPr>
          </a:lstStyle>
          <a:p>
            <a:r>
              <a:rPr lang="en-US" dirty="0"/>
              <a:t>Click to edit Master title style</a:t>
            </a:r>
          </a:p>
        </p:txBody>
      </p:sp>
    </p:spTree>
    <p:extLst>
      <p:ext uri="{BB962C8B-B14F-4D97-AF65-F5344CB8AC3E}">
        <p14:creationId xmlns:p14="http://schemas.microsoft.com/office/powerpoint/2010/main" val="33351482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Title and Content">
    <p:spTree>
      <p:nvGrpSpPr>
        <p:cNvPr id="1" name=""/>
        <p:cNvGrpSpPr/>
        <p:nvPr/>
      </p:nvGrpSpPr>
      <p:grpSpPr>
        <a:xfrm>
          <a:off x="0" y="0"/>
          <a:ext cx="0" cy="0"/>
          <a:chOff x="0" y="0"/>
          <a:chExt cx="0" cy="0"/>
        </a:xfrm>
      </p:grpSpPr>
      <p:sp>
        <p:nvSpPr>
          <p:cNvPr id="11" name="Content Placeholder 3">
            <a:extLst>
              <a:ext uri="{FF2B5EF4-FFF2-40B4-BE49-F238E27FC236}">
                <a16:creationId xmlns:a16="http://schemas.microsoft.com/office/drawing/2014/main" id="{745B4A4F-3893-499A-9BEA-8F0B7E3F0FEB}"/>
              </a:ext>
            </a:extLst>
          </p:cNvPr>
          <p:cNvSpPr>
            <a:spLocks noGrp="1"/>
          </p:cNvSpPr>
          <p:nvPr>
            <p:ph sz="quarter" idx="21"/>
          </p:nvPr>
        </p:nvSpPr>
        <p:spPr>
          <a:xfrm>
            <a:off x="3316844" y="3514731"/>
            <a:ext cx="2523744"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a:extLst>
              <a:ext uri="{FF2B5EF4-FFF2-40B4-BE49-F238E27FC236}">
                <a16:creationId xmlns:a16="http://schemas.microsoft.com/office/drawing/2014/main" id="{ECFCE8A3-CA5F-4B5C-9F65-01659461015C}"/>
              </a:ext>
            </a:extLst>
          </p:cNvPr>
          <p:cNvSpPr>
            <a:spLocks noGrp="1"/>
          </p:cNvSpPr>
          <p:nvPr>
            <p:ph sz="quarter" idx="22"/>
          </p:nvPr>
        </p:nvSpPr>
        <p:spPr>
          <a:xfrm>
            <a:off x="5991322" y="3514731"/>
            <a:ext cx="2523744" cy="2428875"/>
          </a:xfrm>
        </p:spPr>
        <p:txBody>
          <a:bodyPr/>
          <a:lstStyle>
            <a:lvl1pPr>
              <a:buClr>
                <a:schemeClr val="accent1"/>
              </a:buClr>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1">
            <a:extLst>
              <a:ext uri="{FF2B5EF4-FFF2-40B4-BE49-F238E27FC236}">
                <a16:creationId xmlns:a16="http://schemas.microsoft.com/office/drawing/2014/main" id="{10C60512-C666-4DB3-B4D7-EABD5C1081E3}"/>
              </a:ext>
            </a:extLst>
          </p:cNvPr>
          <p:cNvSpPr>
            <a:spLocks noGrp="1"/>
          </p:cNvSpPr>
          <p:nvPr>
            <p:ph type="title"/>
          </p:nvPr>
        </p:nvSpPr>
        <p:spPr>
          <a:xfrm>
            <a:off x="635510" y="3514729"/>
            <a:ext cx="2535937" cy="2428875"/>
          </a:xfrm>
          <a:prstGeom prst="rect">
            <a:avLst/>
          </a:prstGeom>
        </p:spPr>
        <p:txBody>
          <a:bodyPr anchor="t"/>
          <a:lstStyle>
            <a:lvl1pPr algn="l">
              <a:defRPr/>
            </a:lvl1pPr>
          </a:lstStyle>
          <a:p>
            <a:r>
              <a:rPr lang="en-US" dirty="0"/>
              <a:t>Click to edit Master title style</a:t>
            </a:r>
          </a:p>
        </p:txBody>
      </p:sp>
      <p:sp>
        <p:nvSpPr>
          <p:cNvPr id="15" name="Picture Placeholder 8">
            <a:extLst>
              <a:ext uri="{FF2B5EF4-FFF2-40B4-BE49-F238E27FC236}">
                <a16:creationId xmlns:a16="http://schemas.microsoft.com/office/drawing/2014/main" id="{E1174059-3958-44C6-980A-7B376B9DD3EA}"/>
              </a:ext>
            </a:extLst>
          </p:cNvPr>
          <p:cNvSpPr>
            <a:spLocks noGrp="1"/>
          </p:cNvSpPr>
          <p:nvPr>
            <p:ph type="pic" sz="quarter" idx="13"/>
          </p:nvPr>
        </p:nvSpPr>
        <p:spPr>
          <a:xfrm>
            <a:off x="635508" y="908210"/>
            <a:ext cx="7872984" cy="2435064"/>
          </a:xfrm>
        </p:spPr>
        <p:txBody>
          <a:bodyPr anchor="ctr"/>
          <a:lstStyle>
            <a:lvl1pPr marL="0" indent="0" algn="ctr">
              <a:buNone/>
              <a:defRPr/>
            </a:lvl1pPr>
          </a:lstStyle>
          <a:p>
            <a:endParaRPr lang="en-US" dirty="0"/>
          </a:p>
        </p:txBody>
      </p:sp>
    </p:spTree>
    <p:extLst>
      <p:ext uri="{BB962C8B-B14F-4D97-AF65-F5344CB8AC3E}">
        <p14:creationId xmlns:p14="http://schemas.microsoft.com/office/powerpoint/2010/main" val="3943390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e">
    <p:spTree>
      <p:nvGrpSpPr>
        <p:cNvPr id="1" name=""/>
        <p:cNvGrpSpPr/>
        <p:nvPr/>
      </p:nvGrpSpPr>
      <p:grpSpPr>
        <a:xfrm>
          <a:off x="0" y="0"/>
          <a:ext cx="0" cy="0"/>
          <a:chOff x="0" y="0"/>
          <a:chExt cx="0" cy="0"/>
        </a:xfrm>
      </p:grpSpPr>
      <p:sp>
        <p:nvSpPr>
          <p:cNvPr id="27" name="Picture Placeholder 26">
            <a:extLst>
              <a:ext uri="{FF2B5EF4-FFF2-40B4-BE49-F238E27FC236}">
                <a16:creationId xmlns:a16="http://schemas.microsoft.com/office/drawing/2014/main" id="{3274A4B1-8B4D-AD8C-A527-4D590BB6C443}"/>
              </a:ext>
            </a:extLst>
          </p:cNvPr>
          <p:cNvSpPr>
            <a:spLocks noGrp="1"/>
          </p:cNvSpPr>
          <p:nvPr>
            <p:ph type="pic" sz="quarter" idx="13"/>
          </p:nvPr>
        </p:nvSpPr>
        <p:spPr>
          <a:xfrm>
            <a:off x="848809" y="2764677"/>
            <a:ext cx="905256" cy="90525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marL="0" indent="0">
              <a:buNone/>
              <a:defRPr lang="en-US" sz="825">
                <a:solidFill>
                  <a:schemeClr val="lt1"/>
                </a:solidFill>
              </a:defRPr>
            </a:lvl1pPr>
          </a:lstStyle>
          <a:p>
            <a:pPr marL="0" lvl="0" algn="ctr"/>
            <a:r>
              <a:rPr lang="en-US"/>
              <a:t>Click icon to add picture</a:t>
            </a:r>
            <a:endParaRPr lang="en-US" dirty="0"/>
          </a:p>
        </p:txBody>
      </p:sp>
      <p:sp>
        <p:nvSpPr>
          <p:cNvPr id="26" name="Picture Placeholder 25">
            <a:extLst>
              <a:ext uri="{FF2B5EF4-FFF2-40B4-BE49-F238E27FC236}">
                <a16:creationId xmlns:a16="http://schemas.microsoft.com/office/drawing/2014/main" id="{1810C904-F55B-7A7C-CFEE-F892A0E01DE9}"/>
              </a:ext>
            </a:extLst>
          </p:cNvPr>
          <p:cNvSpPr>
            <a:spLocks noGrp="1"/>
          </p:cNvSpPr>
          <p:nvPr>
            <p:ph type="pic" sz="quarter" idx="14"/>
          </p:nvPr>
        </p:nvSpPr>
        <p:spPr>
          <a:xfrm>
            <a:off x="2475319" y="2763293"/>
            <a:ext cx="905256" cy="90525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marL="0" indent="0">
              <a:buNone/>
              <a:defRPr lang="en-US" sz="825">
                <a:solidFill>
                  <a:schemeClr val="lt1"/>
                </a:solidFill>
              </a:defRPr>
            </a:lvl1pPr>
          </a:lstStyle>
          <a:p>
            <a:pPr marL="0" lvl="0" algn="ctr"/>
            <a:r>
              <a:rPr lang="en-US"/>
              <a:t>Click icon to add picture</a:t>
            </a:r>
            <a:endParaRPr lang="en-US" dirty="0"/>
          </a:p>
        </p:txBody>
      </p:sp>
      <p:sp>
        <p:nvSpPr>
          <p:cNvPr id="25" name="Picture Placeholder 24">
            <a:extLst>
              <a:ext uri="{FF2B5EF4-FFF2-40B4-BE49-F238E27FC236}">
                <a16:creationId xmlns:a16="http://schemas.microsoft.com/office/drawing/2014/main" id="{C77AEB22-020B-F6CE-3C50-669489A38A50}"/>
              </a:ext>
            </a:extLst>
          </p:cNvPr>
          <p:cNvSpPr>
            <a:spLocks noGrp="1"/>
          </p:cNvSpPr>
          <p:nvPr>
            <p:ph type="pic" sz="quarter" idx="15"/>
          </p:nvPr>
        </p:nvSpPr>
        <p:spPr>
          <a:xfrm>
            <a:off x="4119372" y="2810583"/>
            <a:ext cx="905256" cy="90525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marL="0" indent="0">
              <a:buNone/>
              <a:defRPr lang="en-US" sz="825">
                <a:solidFill>
                  <a:schemeClr val="lt1"/>
                </a:solidFill>
              </a:defRPr>
            </a:lvl1pPr>
          </a:lstStyle>
          <a:p>
            <a:pPr marL="0" lvl="0" algn="ctr"/>
            <a:r>
              <a:rPr lang="en-US"/>
              <a:t>Click icon to add picture</a:t>
            </a:r>
            <a:endParaRPr lang="en-US" dirty="0"/>
          </a:p>
        </p:txBody>
      </p:sp>
      <p:sp>
        <p:nvSpPr>
          <p:cNvPr id="24" name="Picture Placeholder 23">
            <a:extLst>
              <a:ext uri="{FF2B5EF4-FFF2-40B4-BE49-F238E27FC236}">
                <a16:creationId xmlns:a16="http://schemas.microsoft.com/office/drawing/2014/main" id="{6979DC04-0C71-6F6E-AA4F-673445ADB60A}"/>
              </a:ext>
            </a:extLst>
          </p:cNvPr>
          <p:cNvSpPr>
            <a:spLocks noGrp="1"/>
          </p:cNvSpPr>
          <p:nvPr>
            <p:ph type="pic" sz="quarter" idx="16"/>
          </p:nvPr>
        </p:nvSpPr>
        <p:spPr>
          <a:xfrm>
            <a:off x="5726430" y="2763293"/>
            <a:ext cx="905256" cy="90525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marL="0" indent="0">
              <a:buNone/>
              <a:defRPr lang="en-US" sz="825">
                <a:solidFill>
                  <a:schemeClr val="lt1"/>
                </a:solidFill>
              </a:defRPr>
            </a:lvl1pPr>
          </a:lstStyle>
          <a:p>
            <a:pPr marL="0" lvl="0" algn="ctr"/>
            <a:r>
              <a:rPr lang="en-US"/>
              <a:t>Click icon to add picture</a:t>
            </a:r>
            <a:endParaRPr lang="en-US" dirty="0"/>
          </a:p>
        </p:txBody>
      </p:sp>
      <p:sp>
        <p:nvSpPr>
          <p:cNvPr id="23" name="Picture Placeholder 22">
            <a:extLst>
              <a:ext uri="{FF2B5EF4-FFF2-40B4-BE49-F238E27FC236}">
                <a16:creationId xmlns:a16="http://schemas.microsoft.com/office/drawing/2014/main" id="{8650B4E8-3C98-7144-C340-C6D24AF00DB6}"/>
              </a:ext>
            </a:extLst>
          </p:cNvPr>
          <p:cNvSpPr>
            <a:spLocks noGrp="1"/>
          </p:cNvSpPr>
          <p:nvPr>
            <p:ph type="pic" sz="quarter" idx="17"/>
          </p:nvPr>
        </p:nvSpPr>
        <p:spPr>
          <a:xfrm>
            <a:off x="7375779" y="2744997"/>
            <a:ext cx="905256" cy="90525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marL="0" indent="0">
              <a:buNone/>
              <a:defRPr lang="en-US" sz="825" dirty="0">
                <a:solidFill>
                  <a:schemeClr val="lt1"/>
                </a:solidFill>
              </a:defRPr>
            </a:lvl1pPr>
          </a:lstStyle>
          <a:p>
            <a:pPr marL="0" lvl="0" algn="ctr"/>
            <a:r>
              <a:rPr lang="en-US"/>
              <a:t>Click icon to add picture</a:t>
            </a:r>
            <a:endParaRPr lang="en-US" dirty="0"/>
          </a:p>
        </p:txBody>
      </p:sp>
      <p:sp>
        <p:nvSpPr>
          <p:cNvPr id="47" name="Text Placeholder 39">
            <a:extLst>
              <a:ext uri="{FF2B5EF4-FFF2-40B4-BE49-F238E27FC236}">
                <a16:creationId xmlns:a16="http://schemas.microsoft.com/office/drawing/2014/main" id="{3E65F5D0-1347-F2CA-1AC1-6D1A53EC52C1}"/>
              </a:ext>
            </a:extLst>
          </p:cNvPr>
          <p:cNvSpPr>
            <a:spLocks noGrp="1"/>
          </p:cNvSpPr>
          <p:nvPr>
            <p:ph type="body" sz="quarter" idx="18"/>
          </p:nvPr>
        </p:nvSpPr>
        <p:spPr>
          <a:xfrm>
            <a:off x="797663" y="4123944"/>
            <a:ext cx="1028700" cy="365760"/>
          </a:xfrm>
        </p:spPr>
        <p:txBody>
          <a:bodyPr anchor="t">
            <a:noAutofit/>
          </a:bodyPr>
          <a:lstStyle>
            <a:lvl1pPr marL="0" indent="0" algn="l">
              <a:lnSpc>
                <a:spcPct val="100000"/>
              </a:lnSpc>
              <a:buNone/>
              <a:defRPr sz="1350" b="1">
                <a:latin typeface="Source Sans Pro" panose="020B0503030403020204" pitchFamily="34" charset="0"/>
                <a:ea typeface="Source Sans Pro" panose="020B0503030403020204" pitchFamily="34" charset="0"/>
              </a:defRPr>
            </a:lvl1pPr>
          </a:lstStyle>
          <a:p>
            <a:pPr lvl="0"/>
            <a:r>
              <a:rPr lang="en-US"/>
              <a:t>Click to edit Master text styles</a:t>
            </a:r>
          </a:p>
        </p:txBody>
      </p:sp>
      <p:sp>
        <p:nvSpPr>
          <p:cNvPr id="48" name="Text Placeholder 39">
            <a:extLst>
              <a:ext uri="{FF2B5EF4-FFF2-40B4-BE49-F238E27FC236}">
                <a16:creationId xmlns:a16="http://schemas.microsoft.com/office/drawing/2014/main" id="{BE68704E-A8DC-AC90-F667-6FEE13C3E65C}"/>
              </a:ext>
            </a:extLst>
          </p:cNvPr>
          <p:cNvSpPr>
            <a:spLocks noGrp="1"/>
          </p:cNvSpPr>
          <p:nvPr>
            <p:ph type="body" sz="quarter" idx="21"/>
          </p:nvPr>
        </p:nvSpPr>
        <p:spPr>
          <a:xfrm>
            <a:off x="795730" y="4498853"/>
            <a:ext cx="1021842" cy="954107"/>
          </a:xfrm>
        </p:spPr>
        <p:txBody>
          <a:bodyPr anchor="ctr">
            <a:noAutofit/>
          </a:bodyPr>
          <a:lstStyle>
            <a:lvl1pPr marL="0" indent="0" algn="l">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49" name="Text Placeholder 39">
            <a:extLst>
              <a:ext uri="{FF2B5EF4-FFF2-40B4-BE49-F238E27FC236}">
                <a16:creationId xmlns:a16="http://schemas.microsoft.com/office/drawing/2014/main" id="{3F5AC1ED-89A8-B725-6256-728470F9EAE7}"/>
              </a:ext>
            </a:extLst>
          </p:cNvPr>
          <p:cNvSpPr>
            <a:spLocks noGrp="1"/>
          </p:cNvSpPr>
          <p:nvPr>
            <p:ph type="body" sz="quarter" idx="22"/>
          </p:nvPr>
        </p:nvSpPr>
        <p:spPr>
          <a:xfrm>
            <a:off x="2414016" y="4123944"/>
            <a:ext cx="1028700" cy="365760"/>
          </a:xfrm>
        </p:spPr>
        <p:txBody>
          <a:bodyPr anchor="t">
            <a:noAutofit/>
          </a:bodyPr>
          <a:lstStyle>
            <a:lvl1pPr marL="0" indent="0" algn="l">
              <a:lnSpc>
                <a:spcPct val="100000"/>
              </a:lnSpc>
              <a:buNone/>
              <a:defRPr sz="1350" b="1">
                <a:latin typeface="Source Sans Pro" panose="020B0503030403020204" pitchFamily="34" charset="0"/>
                <a:ea typeface="Source Sans Pro" panose="020B0503030403020204" pitchFamily="34" charset="0"/>
              </a:defRPr>
            </a:lvl1pPr>
          </a:lstStyle>
          <a:p>
            <a:pPr lvl="0"/>
            <a:r>
              <a:rPr lang="en-US" dirty="0"/>
              <a:t>Click to edit Master text styles</a:t>
            </a:r>
          </a:p>
        </p:txBody>
      </p:sp>
      <p:sp>
        <p:nvSpPr>
          <p:cNvPr id="50" name="Text Placeholder 39">
            <a:extLst>
              <a:ext uri="{FF2B5EF4-FFF2-40B4-BE49-F238E27FC236}">
                <a16:creationId xmlns:a16="http://schemas.microsoft.com/office/drawing/2014/main" id="{F3CCCAA1-05AF-631C-A3C9-6624A1EC81DE}"/>
              </a:ext>
            </a:extLst>
          </p:cNvPr>
          <p:cNvSpPr>
            <a:spLocks noGrp="1"/>
          </p:cNvSpPr>
          <p:nvPr>
            <p:ph type="body" sz="quarter" idx="23"/>
          </p:nvPr>
        </p:nvSpPr>
        <p:spPr>
          <a:xfrm>
            <a:off x="2414016" y="4498853"/>
            <a:ext cx="1021842" cy="954107"/>
          </a:xfrm>
        </p:spPr>
        <p:txBody>
          <a:bodyPr anchor="ctr">
            <a:noAutofit/>
          </a:bodyPr>
          <a:lstStyle>
            <a:lvl1pPr marL="0" indent="0" algn="l">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51" name="Text Placeholder 39">
            <a:extLst>
              <a:ext uri="{FF2B5EF4-FFF2-40B4-BE49-F238E27FC236}">
                <a16:creationId xmlns:a16="http://schemas.microsoft.com/office/drawing/2014/main" id="{0863D880-3EE8-64D4-08CB-DB860ED6AABC}"/>
              </a:ext>
            </a:extLst>
          </p:cNvPr>
          <p:cNvSpPr>
            <a:spLocks noGrp="1"/>
          </p:cNvSpPr>
          <p:nvPr>
            <p:ph type="body" sz="quarter" idx="24"/>
          </p:nvPr>
        </p:nvSpPr>
        <p:spPr>
          <a:xfrm>
            <a:off x="4053078" y="4123944"/>
            <a:ext cx="1028700" cy="365760"/>
          </a:xfrm>
        </p:spPr>
        <p:txBody>
          <a:bodyPr anchor="t">
            <a:noAutofit/>
          </a:bodyPr>
          <a:lstStyle>
            <a:lvl1pPr marL="0" indent="0" algn="l">
              <a:lnSpc>
                <a:spcPct val="100000"/>
              </a:lnSpc>
              <a:buNone/>
              <a:defRPr sz="1350" b="1">
                <a:latin typeface="Source Sans Pro" panose="020B0503030403020204" pitchFamily="34" charset="0"/>
                <a:ea typeface="Source Sans Pro" panose="020B0503030403020204" pitchFamily="34" charset="0"/>
              </a:defRPr>
            </a:lvl1pPr>
          </a:lstStyle>
          <a:p>
            <a:pPr lvl="0"/>
            <a:r>
              <a:rPr lang="en-US" dirty="0"/>
              <a:t>Click to edit Master text styles</a:t>
            </a:r>
          </a:p>
        </p:txBody>
      </p:sp>
      <p:sp>
        <p:nvSpPr>
          <p:cNvPr id="52" name="Text Placeholder 39">
            <a:extLst>
              <a:ext uri="{FF2B5EF4-FFF2-40B4-BE49-F238E27FC236}">
                <a16:creationId xmlns:a16="http://schemas.microsoft.com/office/drawing/2014/main" id="{8C74E023-D18E-6039-1DE0-9A2BB63F429C}"/>
              </a:ext>
            </a:extLst>
          </p:cNvPr>
          <p:cNvSpPr>
            <a:spLocks noGrp="1"/>
          </p:cNvSpPr>
          <p:nvPr>
            <p:ph type="body" sz="quarter" idx="25"/>
          </p:nvPr>
        </p:nvSpPr>
        <p:spPr>
          <a:xfrm>
            <a:off x="4053078" y="4498853"/>
            <a:ext cx="1021842" cy="954107"/>
          </a:xfrm>
        </p:spPr>
        <p:txBody>
          <a:bodyPr anchor="ctr">
            <a:noAutofit/>
          </a:bodyPr>
          <a:lstStyle>
            <a:lvl1pPr marL="0" indent="0" algn="l">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53" name="Text Placeholder 39">
            <a:extLst>
              <a:ext uri="{FF2B5EF4-FFF2-40B4-BE49-F238E27FC236}">
                <a16:creationId xmlns:a16="http://schemas.microsoft.com/office/drawing/2014/main" id="{7299E6A2-D3C9-DE9A-B1C7-F97C864DDFDC}"/>
              </a:ext>
            </a:extLst>
          </p:cNvPr>
          <p:cNvSpPr>
            <a:spLocks noGrp="1"/>
          </p:cNvSpPr>
          <p:nvPr>
            <p:ph type="body" sz="quarter" idx="26"/>
          </p:nvPr>
        </p:nvSpPr>
        <p:spPr>
          <a:xfrm>
            <a:off x="5664708" y="4123944"/>
            <a:ext cx="1028700" cy="365760"/>
          </a:xfrm>
        </p:spPr>
        <p:txBody>
          <a:bodyPr anchor="t">
            <a:noAutofit/>
          </a:bodyPr>
          <a:lstStyle>
            <a:lvl1pPr marL="0" indent="0" algn="l">
              <a:lnSpc>
                <a:spcPct val="100000"/>
              </a:lnSpc>
              <a:buNone/>
              <a:defRPr sz="1350" b="1">
                <a:latin typeface="Source Sans Pro" panose="020B0503030403020204" pitchFamily="34" charset="0"/>
                <a:ea typeface="Source Sans Pro" panose="020B0503030403020204" pitchFamily="34" charset="0"/>
              </a:defRPr>
            </a:lvl1pPr>
          </a:lstStyle>
          <a:p>
            <a:pPr lvl="0"/>
            <a:r>
              <a:rPr lang="en-US" dirty="0"/>
              <a:t>Click to edit Master text styles</a:t>
            </a:r>
          </a:p>
        </p:txBody>
      </p:sp>
      <p:sp>
        <p:nvSpPr>
          <p:cNvPr id="54" name="Text Placeholder 39">
            <a:extLst>
              <a:ext uri="{FF2B5EF4-FFF2-40B4-BE49-F238E27FC236}">
                <a16:creationId xmlns:a16="http://schemas.microsoft.com/office/drawing/2014/main" id="{AD547EE1-5C3B-2287-B9E3-9F0376DF306D}"/>
              </a:ext>
            </a:extLst>
          </p:cNvPr>
          <p:cNvSpPr>
            <a:spLocks noGrp="1"/>
          </p:cNvSpPr>
          <p:nvPr>
            <p:ph type="body" sz="quarter" idx="27"/>
          </p:nvPr>
        </p:nvSpPr>
        <p:spPr>
          <a:xfrm>
            <a:off x="5664708" y="4498853"/>
            <a:ext cx="1021842" cy="954107"/>
          </a:xfrm>
        </p:spPr>
        <p:txBody>
          <a:bodyPr anchor="ctr">
            <a:noAutofit/>
          </a:bodyPr>
          <a:lstStyle>
            <a:lvl1pPr marL="0" indent="0" algn="l">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55" name="Text Placeholder 39">
            <a:extLst>
              <a:ext uri="{FF2B5EF4-FFF2-40B4-BE49-F238E27FC236}">
                <a16:creationId xmlns:a16="http://schemas.microsoft.com/office/drawing/2014/main" id="{4B62DCAF-9B73-498E-0829-9496E739183A}"/>
              </a:ext>
            </a:extLst>
          </p:cNvPr>
          <p:cNvSpPr>
            <a:spLocks noGrp="1"/>
          </p:cNvSpPr>
          <p:nvPr>
            <p:ph type="body" sz="quarter" idx="28"/>
          </p:nvPr>
        </p:nvSpPr>
        <p:spPr>
          <a:xfrm>
            <a:off x="7317486" y="4123944"/>
            <a:ext cx="1028700" cy="365760"/>
          </a:xfrm>
        </p:spPr>
        <p:txBody>
          <a:bodyPr anchor="t">
            <a:noAutofit/>
          </a:bodyPr>
          <a:lstStyle>
            <a:lvl1pPr marL="0" indent="0" algn="l">
              <a:lnSpc>
                <a:spcPct val="100000"/>
              </a:lnSpc>
              <a:buNone/>
              <a:defRPr sz="1350" b="1">
                <a:latin typeface="Source Sans Pro" panose="020B0503030403020204" pitchFamily="34" charset="0"/>
                <a:ea typeface="Source Sans Pro" panose="020B0503030403020204" pitchFamily="34" charset="0"/>
              </a:defRPr>
            </a:lvl1pPr>
          </a:lstStyle>
          <a:p>
            <a:pPr lvl="0"/>
            <a:r>
              <a:rPr lang="en-US" dirty="0"/>
              <a:t>Click to edit Master text styles</a:t>
            </a:r>
          </a:p>
        </p:txBody>
      </p:sp>
      <p:sp>
        <p:nvSpPr>
          <p:cNvPr id="56" name="Text Placeholder 39">
            <a:extLst>
              <a:ext uri="{FF2B5EF4-FFF2-40B4-BE49-F238E27FC236}">
                <a16:creationId xmlns:a16="http://schemas.microsoft.com/office/drawing/2014/main" id="{B6877860-2940-382D-E00F-3B733A253F8F}"/>
              </a:ext>
            </a:extLst>
          </p:cNvPr>
          <p:cNvSpPr>
            <a:spLocks noGrp="1"/>
          </p:cNvSpPr>
          <p:nvPr>
            <p:ph type="body" sz="quarter" idx="29"/>
          </p:nvPr>
        </p:nvSpPr>
        <p:spPr>
          <a:xfrm>
            <a:off x="7317486" y="4498853"/>
            <a:ext cx="1021842" cy="954107"/>
          </a:xfrm>
        </p:spPr>
        <p:txBody>
          <a:bodyPr anchor="ctr">
            <a:noAutofit/>
          </a:bodyPr>
          <a:lstStyle>
            <a:lvl1pPr marL="0" indent="0" algn="l">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cxnSp>
        <p:nvCxnSpPr>
          <p:cNvPr id="58" name="Straight Connector 57">
            <a:extLst>
              <a:ext uri="{FF2B5EF4-FFF2-40B4-BE49-F238E27FC236}">
                <a16:creationId xmlns:a16="http://schemas.microsoft.com/office/drawing/2014/main" id="{8A238256-237D-24D6-5A38-E198DB1EB604}"/>
              </a:ext>
            </a:extLst>
          </p:cNvPr>
          <p:cNvCxnSpPr>
            <a:cxnSpLocks/>
          </p:cNvCxnSpPr>
          <p:nvPr userDrawn="1"/>
        </p:nvCxnSpPr>
        <p:spPr>
          <a:xfrm flipV="1">
            <a:off x="780957" y="2393357"/>
            <a:ext cx="534430" cy="1293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8A92CDD-5053-BFA6-FEE3-50FFA7D6EE81}"/>
              </a:ext>
            </a:extLst>
          </p:cNvPr>
          <p:cNvCxnSpPr>
            <a:cxnSpLocks/>
          </p:cNvCxnSpPr>
          <p:nvPr userDrawn="1"/>
        </p:nvCxnSpPr>
        <p:spPr>
          <a:xfrm>
            <a:off x="1315387" y="2393352"/>
            <a:ext cx="1627838"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8AC28C8B-11F4-0BED-1FE8-E10E4DD3030A}"/>
              </a:ext>
            </a:extLst>
          </p:cNvPr>
          <p:cNvCxnSpPr>
            <a:cxnSpLocks/>
          </p:cNvCxnSpPr>
          <p:nvPr userDrawn="1"/>
        </p:nvCxnSpPr>
        <p:spPr>
          <a:xfrm>
            <a:off x="2943227" y="2391883"/>
            <a:ext cx="1628775"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EF058929-9E17-5F0C-C475-EBB62C0D1468}"/>
              </a:ext>
            </a:extLst>
          </p:cNvPr>
          <p:cNvCxnSpPr>
            <a:cxnSpLocks/>
          </p:cNvCxnSpPr>
          <p:nvPr userDrawn="1"/>
        </p:nvCxnSpPr>
        <p:spPr>
          <a:xfrm>
            <a:off x="4572001" y="2391883"/>
            <a:ext cx="1621136" cy="14408"/>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7667C6C-7D88-4368-2395-8414D68B5C3B}"/>
              </a:ext>
            </a:extLst>
          </p:cNvPr>
          <p:cNvCxnSpPr>
            <a:cxnSpLocks/>
          </p:cNvCxnSpPr>
          <p:nvPr userDrawn="1"/>
        </p:nvCxnSpPr>
        <p:spPr>
          <a:xfrm>
            <a:off x="6193137" y="2402544"/>
            <a:ext cx="164189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9354D76-073A-C99D-A74A-389343736C7D}"/>
              </a:ext>
            </a:extLst>
          </p:cNvPr>
          <p:cNvCxnSpPr>
            <a:cxnSpLocks/>
          </p:cNvCxnSpPr>
          <p:nvPr userDrawn="1"/>
        </p:nvCxnSpPr>
        <p:spPr>
          <a:xfrm>
            <a:off x="7835034" y="2398796"/>
            <a:ext cx="5014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9" name="Text Placeholder 88">
            <a:extLst>
              <a:ext uri="{FF2B5EF4-FFF2-40B4-BE49-F238E27FC236}">
                <a16:creationId xmlns:a16="http://schemas.microsoft.com/office/drawing/2014/main" id="{F16DF89E-D658-4FD6-396D-5BDB8D50DCF1}"/>
              </a:ext>
            </a:extLst>
          </p:cNvPr>
          <p:cNvSpPr>
            <a:spLocks noGrp="1"/>
          </p:cNvSpPr>
          <p:nvPr>
            <p:ph type="body" sz="quarter" idx="30" hasCustomPrompt="1"/>
          </p:nvPr>
        </p:nvSpPr>
        <p:spPr>
          <a:xfrm>
            <a:off x="1222913" y="2287828"/>
            <a:ext cx="157047" cy="209396"/>
          </a:xfrm>
          <a:custGeom>
            <a:avLst/>
            <a:gdLst>
              <a:gd name="connsiteX0" fmla="*/ 104698 w 209396"/>
              <a:gd name="connsiteY0" fmla="*/ 0 h 209396"/>
              <a:gd name="connsiteX1" fmla="*/ 209396 w 209396"/>
              <a:gd name="connsiteY1" fmla="*/ 104698 h 209396"/>
              <a:gd name="connsiteX2" fmla="*/ 104698 w 209396"/>
              <a:gd name="connsiteY2" fmla="*/ 209396 h 209396"/>
              <a:gd name="connsiteX3" fmla="*/ 0 w 209396"/>
              <a:gd name="connsiteY3" fmla="*/ 104698 h 209396"/>
              <a:gd name="connsiteX4" fmla="*/ 104698 w 209396"/>
              <a:gd name="connsiteY4" fmla="*/ 0 h 209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6" h="209396">
                <a:moveTo>
                  <a:pt x="104698" y="0"/>
                </a:moveTo>
                <a:cubicBezTo>
                  <a:pt x="162521" y="0"/>
                  <a:pt x="209396" y="46875"/>
                  <a:pt x="209396" y="104698"/>
                </a:cubicBezTo>
                <a:cubicBezTo>
                  <a:pt x="209396" y="162521"/>
                  <a:pt x="162521" y="209396"/>
                  <a:pt x="104698" y="209396"/>
                </a:cubicBezTo>
                <a:cubicBezTo>
                  <a:pt x="46875" y="209396"/>
                  <a:pt x="0" y="162521"/>
                  <a:pt x="0" y="104698"/>
                </a:cubicBezTo>
                <a:cubicBezTo>
                  <a:pt x="0" y="46875"/>
                  <a:pt x="46875" y="0"/>
                  <a:pt x="104698" y="0"/>
                </a:cubicBezTo>
                <a:close/>
              </a:path>
            </a:pathLst>
          </a:custGeom>
          <a:solidFill>
            <a:schemeClr val="accent6"/>
          </a:solidFill>
        </p:spPr>
        <p:txBody>
          <a:bodyPr wrap="square" anchor="ctr">
            <a:noAutofit/>
          </a:bodyPr>
          <a:lstStyle>
            <a:lvl1pPr marL="0" indent="0" algn="ctr">
              <a:buNone/>
              <a:defRPr sz="600">
                <a:solidFill>
                  <a:schemeClr val="tx1">
                    <a:alpha val="0"/>
                  </a:schemeClr>
                </a:solidFill>
              </a:defRPr>
            </a:lvl1pPr>
          </a:lstStyle>
          <a:p>
            <a:pPr lvl="0"/>
            <a:r>
              <a:rPr lang="en-US" dirty="0"/>
              <a:t>X</a:t>
            </a:r>
          </a:p>
        </p:txBody>
      </p:sp>
      <p:sp>
        <p:nvSpPr>
          <p:cNvPr id="88" name="Text Placeholder 87">
            <a:extLst>
              <a:ext uri="{FF2B5EF4-FFF2-40B4-BE49-F238E27FC236}">
                <a16:creationId xmlns:a16="http://schemas.microsoft.com/office/drawing/2014/main" id="{B15E5DF8-5D98-0B9D-2EA1-44D9BB4CDAD7}"/>
              </a:ext>
            </a:extLst>
          </p:cNvPr>
          <p:cNvSpPr>
            <a:spLocks noGrp="1"/>
          </p:cNvSpPr>
          <p:nvPr>
            <p:ph type="body" sz="quarter" idx="31" hasCustomPrompt="1"/>
          </p:nvPr>
        </p:nvSpPr>
        <p:spPr>
          <a:xfrm>
            <a:off x="2853872" y="2292868"/>
            <a:ext cx="157047" cy="209396"/>
          </a:xfrm>
          <a:custGeom>
            <a:avLst/>
            <a:gdLst>
              <a:gd name="connsiteX0" fmla="*/ 104698 w 209396"/>
              <a:gd name="connsiteY0" fmla="*/ 0 h 209396"/>
              <a:gd name="connsiteX1" fmla="*/ 209396 w 209396"/>
              <a:gd name="connsiteY1" fmla="*/ 104698 h 209396"/>
              <a:gd name="connsiteX2" fmla="*/ 104698 w 209396"/>
              <a:gd name="connsiteY2" fmla="*/ 209396 h 209396"/>
              <a:gd name="connsiteX3" fmla="*/ 0 w 209396"/>
              <a:gd name="connsiteY3" fmla="*/ 104698 h 209396"/>
              <a:gd name="connsiteX4" fmla="*/ 104698 w 209396"/>
              <a:gd name="connsiteY4" fmla="*/ 0 h 209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6" h="209396">
                <a:moveTo>
                  <a:pt x="104698" y="0"/>
                </a:moveTo>
                <a:cubicBezTo>
                  <a:pt x="162521" y="0"/>
                  <a:pt x="209396" y="46875"/>
                  <a:pt x="209396" y="104698"/>
                </a:cubicBezTo>
                <a:cubicBezTo>
                  <a:pt x="209396" y="162521"/>
                  <a:pt x="162521" y="209396"/>
                  <a:pt x="104698" y="209396"/>
                </a:cubicBezTo>
                <a:cubicBezTo>
                  <a:pt x="46875" y="209396"/>
                  <a:pt x="0" y="162521"/>
                  <a:pt x="0" y="104698"/>
                </a:cubicBezTo>
                <a:cubicBezTo>
                  <a:pt x="0" y="46875"/>
                  <a:pt x="46875" y="0"/>
                  <a:pt x="104698" y="0"/>
                </a:cubicBezTo>
                <a:close/>
              </a:path>
            </a:pathLst>
          </a:custGeom>
          <a:solidFill>
            <a:schemeClr val="accent5"/>
          </a:solidFill>
        </p:spPr>
        <p:txBody>
          <a:bodyPr wrap="square" anchor="ctr">
            <a:noAutofit/>
          </a:bodyPr>
          <a:lstStyle>
            <a:lvl1pPr marL="0" indent="0" algn="ctr">
              <a:buNone/>
              <a:defRPr sz="600">
                <a:solidFill>
                  <a:schemeClr val="tx1">
                    <a:alpha val="0"/>
                  </a:schemeClr>
                </a:solidFill>
              </a:defRPr>
            </a:lvl1pPr>
          </a:lstStyle>
          <a:p>
            <a:pPr lvl="0"/>
            <a:r>
              <a:rPr lang="en-US" dirty="0"/>
              <a:t>X</a:t>
            </a:r>
          </a:p>
        </p:txBody>
      </p:sp>
      <p:sp>
        <p:nvSpPr>
          <p:cNvPr id="87" name="Text Placeholder 86">
            <a:extLst>
              <a:ext uri="{FF2B5EF4-FFF2-40B4-BE49-F238E27FC236}">
                <a16:creationId xmlns:a16="http://schemas.microsoft.com/office/drawing/2014/main" id="{143A506F-C19F-441F-4497-D86E9AB332F1}"/>
              </a:ext>
            </a:extLst>
          </p:cNvPr>
          <p:cNvSpPr>
            <a:spLocks noGrp="1"/>
          </p:cNvSpPr>
          <p:nvPr>
            <p:ph type="body" sz="quarter" idx="32" hasCustomPrompt="1"/>
          </p:nvPr>
        </p:nvSpPr>
        <p:spPr>
          <a:xfrm>
            <a:off x="4488011" y="2288841"/>
            <a:ext cx="157047" cy="209396"/>
          </a:xfrm>
          <a:custGeom>
            <a:avLst/>
            <a:gdLst>
              <a:gd name="connsiteX0" fmla="*/ 104698 w 209396"/>
              <a:gd name="connsiteY0" fmla="*/ 0 h 209396"/>
              <a:gd name="connsiteX1" fmla="*/ 209396 w 209396"/>
              <a:gd name="connsiteY1" fmla="*/ 104698 h 209396"/>
              <a:gd name="connsiteX2" fmla="*/ 104698 w 209396"/>
              <a:gd name="connsiteY2" fmla="*/ 209396 h 209396"/>
              <a:gd name="connsiteX3" fmla="*/ 0 w 209396"/>
              <a:gd name="connsiteY3" fmla="*/ 104698 h 209396"/>
              <a:gd name="connsiteX4" fmla="*/ 104698 w 209396"/>
              <a:gd name="connsiteY4" fmla="*/ 0 h 209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6" h="209396">
                <a:moveTo>
                  <a:pt x="104698" y="0"/>
                </a:moveTo>
                <a:cubicBezTo>
                  <a:pt x="162521" y="0"/>
                  <a:pt x="209396" y="46875"/>
                  <a:pt x="209396" y="104698"/>
                </a:cubicBezTo>
                <a:cubicBezTo>
                  <a:pt x="209396" y="162521"/>
                  <a:pt x="162521" y="209396"/>
                  <a:pt x="104698" y="209396"/>
                </a:cubicBezTo>
                <a:cubicBezTo>
                  <a:pt x="46875" y="209396"/>
                  <a:pt x="0" y="162521"/>
                  <a:pt x="0" y="104698"/>
                </a:cubicBezTo>
                <a:cubicBezTo>
                  <a:pt x="0" y="46875"/>
                  <a:pt x="46875" y="0"/>
                  <a:pt x="104698" y="0"/>
                </a:cubicBezTo>
                <a:close/>
              </a:path>
            </a:pathLst>
          </a:custGeom>
          <a:solidFill>
            <a:schemeClr val="accent4"/>
          </a:solidFill>
        </p:spPr>
        <p:txBody>
          <a:bodyPr wrap="square" anchor="ctr">
            <a:noAutofit/>
          </a:bodyPr>
          <a:lstStyle>
            <a:lvl1pPr marL="0" indent="0" algn="ctr">
              <a:buNone/>
              <a:defRPr sz="600">
                <a:solidFill>
                  <a:schemeClr val="tx1">
                    <a:alpha val="0"/>
                  </a:schemeClr>
                </a:solidFill>
              </a:defRPr>
            </a:lvl1pPr>
          </a:lstStyle>
          <a:p>
            <a:pPr lvl="0"/>
            <a:r>
              <a:rPr lang="en-US" dirty="0"/>
              <a:t>X</a:t>
            </a:r>
          </a:p>
        </p:txBody>
      </p:sp>
      <p:sp>
        <p:nvSpPr>
          <p:cNvPr id="86" name="Text Placeholder 85">
            <a:extLst>
              <a:ext uri="{FF2B5EF4-FFF2-40B4-BE49-F238E27FC236}">
                <a16:creationId xmlns:a16="http://schemas.microsoft.com/office/drawing/2014/main" id="{44F32027-9269-C3DC-33AC-A69C99A8A0C3}"/>
              </a:ext>
            </a:extLst>
          </p:cNvPr>
          <p:cNvSpPr>
            <a:spLocks noGrp="1"/>
          </p:cNvSpPr>
          <p:nvPr>
            <p:ph type="body" sz="quarter" idx="33" hasCustomPrompt="1"/>
          </p:nvPr>
        </p:nvSpPr>
        <p:spPr>
          <a:xfrm>
            <a:off x="6095767" y="2297879"/>
            <a:ext cx="157047" cy="209396"/>
          </a:xfrm>
          <a:custGeom>
            <a:avLst/>
            <a:gdLst>
              <a:gd name="connsiteX0" fmla="*/ 104698 w 209396"/>
              <a:gd name="connsiteY0" fmla="*/ 0 h 209396"/>
              <a:gd name="connsiteX1" fmla="*/ 209396 w 209396"/>
              <a:gd name="connsiteY1" fmla="*/ 104698 h 209396"/>
              <a:gd name="connsiteX2" fmla="*/ 104698 w 209396"/>
              <a:gd name="connsiteY2" fmla="*/ 209396 h 209396"/>
              <a:gd name="connsiteX3" fmla="*/ 0 w 209396"/>
              <a:gd name="connsiteY3" fmla="*/ 104698 h 209396"/>
              <a:gd name="connsiteX4" fmla="*/ 104698 w 209396"/>
              <a:gd name="connsiteY4" fmla="*/ 0 h 209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6" h="209396">
                <a:moveTo>
                  <a:pt x="104698" y="0"/>
                </a:moveTo>
                <a:cubicBezTo>
                  <a:pt x="162521" y="0"/>
                  <a:pt x="209396" y="46875"/>
                  <a:pt x="209396" y="104698"/>
                </a:cubicBezTo>
                <a:cubicBezTo>
                  <a:pt x="209396" y="162521"/>
                  <a:pt x="162521" y="209396"/>
                  <a:pt x="104698" y="209396"/>
                </a:cubicBezTo>
                <a:cubicBezTo>
                  <a:pt x="46875" y="209396"/>
                  <a:pt x="0" y="162521"/>
                  <a:pt x="0" y="104698"/>
                </a:cubicBezTo>
                <a:cubicBezTo>
                  <a:pt x="0" y="46875"/>
                  <a:pt x="46875" y="0"/>
                  <a:pt x="104698" y="0"/>
                </a:cubicBezTo>
                <a:close/>
              </a:path>
            </a:pathLst>
          </a:custGeom>
          <a:solidFill>
            <a:schemeClr val="accent2"/>
          </a:solidFill>
        </p:spPr>
        <p:txBody>
          <a:bodyPr wrap="square" anchor="ctr">
            <a:noAutofit/>
          </a:bodyPr>
          <a:lstStyle>
            <a:lvl1pPr marL="0" indent="0" algn="ctr">
              <a:buNone/>
              <a:defRPr sz="600">
                <a:solidFill>
                  <a:schemeClr val="tx1">
                    <a:alpha val="0"/>
                  </a:schemeClr>
                </a:solidFill>
              </a:defRPr>
            </a:lvl1pPr>
          </a:lstStyle>
          <a:p>
            <a:pPr lvl="0"/>
            <a:r>
              <a:rPr lang="en-US" dirty="0"/>
              <a:t>X</a:t>
            </a:r>
          </a:p>
        </p:txBody>
      </p:sp>
      <p:sp>
        <p:nvSpPr>
          <p:cNvPr id="85" name="Text Placeholder 84">
            <a:extLst>
              <a:ext uri="{FF2B5EF4-FFF2-40B4-BE49-F238E27FC236}">
                <a16:creationId xmlns:a16="http://schemas.microsoft.com/office/drawing/2014/main" id="{F3D9D69A-000C-EF97-2383-3A915A07BB24}"/>
              </a:ext>
            </a:extLst>
          </p:cNvPr>
          <p:cNvSpPr>
            <a:spLocks noGrp="1"/>
          </p:cNvSpPr>
          <p:nvPr>
            <p:ph type="body" sz="quarter" idx="34" hasCustomPrompt="1"/>
          </p:nvPr>
        </p:nvSpPr>
        <p:spPr>
          <a:xfrm>
            <a:off x="7756511" y="2290384"/>
            <a:ext cx="157047" cy="209396"/>
          </a:xfrm>
          <a:custGeom>
            <a:avLst/>
            <a:gdLst>
              <a:gd name="connsiteX0" fmla="*/ 104698 w 209396"/>
              <a:gd name="connsiteY0" fmla="*/ 0 h 209396"/>
              <a:gd name="connsiteX1" fmla="*/ 209396 w 209396"/>
              <a:gd name="connsiteY1" fmla="*/ 104698 h 209396"/>
              <a:gd name="connsiteX2" fmla="*/ 104698 w 209396"/>
              <a:gd name="connsiteY2" fmla="*/ 209396 h 209396"/>
              <a:gd name="connsiteX3" fmla="*/ 0 w 209396"/>
              <a:gd name="connsiteY3" fmla="*/ 104698 h 209396"/>
              <a:gd name="connsiteX4" fmla="*/ 104698 w 209396"/>
              <a:gd name="connsiteY4" fmla="*/ 0 h 209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6" h="209396">
                <a:moveTo>
                  <a:pt x="104698" y="0"/>
                </a:moveTo>
                <a:cubicBezTo>
                  <a:pt x="162521" y="0"/>
                  <a:pt x="209396" y="46875"/>
                  <a:pt x="209396" y="104698"/>
                </a:cubicBezTo>
                <a:cubicBezTo>
                  <a:pt x="209396" y="162521"/>
                  <a:pt x="162521" y="209396"/>
                  <a:pt x="104698" y="209396"/>
                </a:cubicBezTo>
                <a:cubicBezTo>
                  <a:pt x="46875" y="209396"/>
                  <a:pt x="0" y="162521"/>
                  <a:pt x="0" y="104698"/>
                </a:cubicBezTo>
                <a:cubicBezTo>
                  <a:pt x="0" y="46875"/>
                  <a:pt x="46875" y="0"/>
                  <a:pt x="104698" y="0"/>
                </a:cubicBezTo>
                <a:close/>
              </a:path>
            </a:pathLst>
          </a:custGeom>
          <a:solidFill>
            <a:schemeClr val="accent1"/>
          </a:solidFill>
        </p:spPr>
        <p:txBody>
          <a:bodyPr wrap="square" anchor="ctr">
            <a:noAutofit/>
          </a:bodyPr>
          <a:lstStyle>
            <a:lvl1pPr marL="0" indent="0" algn="ctr">
              <a:buNone/>
              <a:defRPr sz="600">
                <a:solidFill>
                  <a:schemeClr val="tx1">
                    <a:alpha val="0"/>
                  </a:schemeClr>
                </a:solidFill>
              </a:defRPr>
            </a:lvl1pPr>
          </a:lstStyle>
          <a:p>
            <a:pPr lvl="0"/>
            <a:r>
              <a:rPr lang="en-US" dirty="0"/>
              <a:t>X</a:t>
            </a:r>
          </a:p>
        </p:txBody>
      </p:sp>
      <p:sp>
        <p:nvSpPr>
          <p:cNvPr id="31" name="Title 1">
            <a:extLst>
              <a:ext uri="{FF2B5EF4-FFF2-40B4-BE49-F238E27FC236}">
                <a16:creationId xmlns:a16="http://schemas.microsoft.com/office/drawing/2014/main" id="{CE1BE77E-9301-43D2-B133-3F75438164DD}"/>
              </a:ext>
            </a:extLst>
          </p:cNvPr>
          <p:cNvSpPr>
            <a:spLocks noGrp="1"/>
          </p:cNvSpPr>
          <p:nvPr>
            <p:ph type="title"/>
          </p:nvPr>
        </p:nvSpPr>
        <p:spPr>
          <a:xfrm>
            <a:off x="636367" y="548640"/>
            <a:ext cx="7871270" cy="1142048"/>
          </a:xfrm>
          <a:prstGeom prst="rect">
            <a:avLst/>
          </a:prstGeom>
        </p:spPr>
        <p:txBody>
          <a:bodyPr anchor="ct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7340631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6EB68C9D-2145-4CC0-9F00-198AA56E3882}"/>
              </a:ext>
            </a:extLst>
          </p:cNvPr>
          <p:cNvSpPr>
            <a:spLocks noGrp="1"/>
          </p:cNvSpPr>
          <p:nvPr>
            <p:ph type="pic" sz="quarter" idx="13"/>
          </p:nvPr>
        </p:nvSpPr>
        <p:spPr>
          <a:xfrm>
            <a:off x="731317" y="2664025"/>
            <a:ext cx="1440180" cy="1444752"/>
          </a:xfrm>
          <a:prstGeom prst="ellipse">
            <a:avLst/>
          </a:prstGeom>
          <a:solidFill>
            <a:schemeClr val="bg1">
              <a:lumMod val="85000"/>
            </a:schemeClr>
          </a:solidFill>
        </p:spPr>
        <p:txBody>
          <a:bodyPr wrap="square" anchor="ctr">
            <a:noAutofit/>
          </a:bodyPr>
          <a:lstStyle>
            <a:lvl1pPr marL="0" indent="0" algn="ctr">
              <a:buNone/>
              <a:defRPr sz="1350"/>
            </a:lvl1pPr>
          </a:lstStyle>
          <a:p>
            <a:r>
              <a:rPr lang="en-US"/>
              <a:t>Click icon to add picture</a:t>
            </a:r>
            <a:endParaRPr lang="en-US" dirty="0"/>
          </a:p>
        </p:txBody>
      </p:sp>
      <p:sp>
        <p:nvSpPr>
          <p:cNvPr id="36" name="Picture Placeholder 35">
            <a:extLst>
              <a:ext uri="{FF2B5EF4-FFF2-40B4-BE49-F238E27FC236}">
                <a16:creationId xmlns:a16="http://schemas.microsoft.com/office/drawing/2014/main" id="{974C254A-D1C1-7C23-7A97-D08B5EF74FC5}"/>
              </a:ext>
            </a:extLst>
          </p:cNvPr>
          <p:cNvSpPr>
            <a:spLocks noGrp="1"/>
          </p:cNvSpPr>
          <p:nvPr>
            <p:ph type="pic" sz="quarter" idx="14"/>
          </p:nvPr>
        </p:nvSpPr>
        <p:spPr>
          <a:xfrm>
            <a:off x="2793650" y="2664025"/>
            <a:ext cx="1440180" cy="1444752"/>
          </a:xfrm>
          <a:prstGeom prst="ellipse">
            <a:avLst/>
          </a:prstGeom>
          <a:solidFill>
            <a:schemeClr val="bg1">
              <a:lumMod val="85000"/>
            </a:schemeClr>
          </a:solidFill>
        </p:spPr>
        <p:txBody>
          <a:bodyPr wrap="square" anchor="ctr">
            <a:noAutofit/>
          </a:bodyPr>
          <a:lstStyle>
            <a:lvl1pPr marL="0" indent="0" algn="ctr">
              <a:buNone/>
              <a:defRPr sz="1350"/>
            </a:lvl1pPr>
          </a:lstStyle>
          <a:p>
            <a:r>
              <a:rPr lang="en-US"/>
              <a:t>Click icon to add picture</a:t>
            </a:r>
            <a:endParaRPr lang="en-US" dirty="0"/>
          </a:p>
        </p:txBody>
      </p:sp>
      <p:sp>
        <p:nvSpPr>
          <p:cNvPr id="37" name="Picture Placeholder 36">
            <a:extLst>
              <a:ext uri="{FF2B5EF4-FFF2-40B4-BE49-F238E27FC236}">
                <a16:creationId xmlns:a16="http://schemas.microsoft.com/office/drawing/2014/main" id="{FD22F399-84EB-DA43-D72E-972541FA68AC}"/>
              </a:ext>
            </a:extLst>
          </p:cNvPr>
          <p:cNvSpPr>
            <a:spLocks noGrp="1"/>
          </p:cNvSpPr>
          <p:nvPr>
            <p:ph type="pic" sz="quarter" idx="15"/>
          </p:nvPr>
        </p:nvSpPr>
        <p:spPr>
          <a:xfrm>
            <a:off x="4903763" y="2624857"/>
            <a:ext cx="1440180" cy="1444752"/>
          </a:xfrm>
          <a:prstGeom prst="ellipse">
            <a:avLst/>
          </a:prstGeom>
          <a:solidFill>
            <a:schemeClr val="bg1">
              <a:lumMod val="85000"/>
            </a:schemeClr>
          </a:solidFill>
        </p:spPr>
        <p:txBody>
          <a:bodyPr wrap="square" anchor="ctr">
            <a:noAutofit/>
          </a:bodyPr>
          <a:lstStyle>
            <a:lvl1pPr marL="0" indent="0" algn="ctr">
              <a:buNone/>
              <a:defRPr sz="1350"/>
            </a:lvl1pPr>
          </a:lstStyle>
          <a:p>
            <a:r>
              <a:rPr lang="en-US"/>
              <a:t>Click icon to add picture</a:t>
            </a:r>
            <a:endParaRPr lang="en-US" dirty="0"/>
          </a:p>
        </p:txBody>
      </p:sp>
      <p:sp>
        <p:nvSpPr>
          <p:cNvPr id="38" name="Picture Placeholder 37">
            <a:extLst>
              <a:ext uri="{FF2B5EF4-FFF2-40B4-BE49-F238E27FC236}">
                <a16:creationId xmlns:a16="http://schemas.microsoft.com/office/drawing/2014/main" id="{293D7505-3D5F-5EC7-DA15-D6C2DF6E286A}"/>
              </a:ext>
            </a:extLst>
          </p:cNvPr>
          <p:cNvSpPr>
            <a:spLocks noGrp="1"/>
          </p:cNvSpPr>
          <p:nvPr>
            <p:ph type="pic" sz="quarter" idx="16"/>
          </p:nvPr>
        </p:nvSpPr>
        <p:spPr>
          <a:xfrm>
            <a:off x="7006367" y="2624857"/>
            <a:ext cx="1440180" cy="1444752"/>
          </a:xfrm>
          <a:prstGeom prst="ellipse">
            <a:avLst/>
          </a:prstGeom>
          <a:solidFill>
            <a:schemeClr val="bg1">
              <a:lumMod val="85000"/>
            </a:schemeClr>
          </a:solidFill>
        </p:spPr>
        <p:txBody>
          <a:bodyPr wrap="square" anchor="ctr">
            <a:noAutofit/>
          </a:bodyPr>
          <a:lstStyle>
            <a:lvl1pPr marL="0" indent="0" algn="ctr">
              <a:buNone/>
              <a:defRPr sz="1350"/>
            </a:lvl1pPr>
          </a:lstStyle>
          <a:p>
            <a:r>
              <a:rPr lang="en-US"/>
              <a:t>Click icon to add picture</a:t>
            </a:r>
            <a:endParaRPr lang="en-US" dirty="0"/>
          </a:p>
        </p:txBody>
      </p:sp>
      <p:sp>
        <p:nvSpPr>
          <p:cNvPr id="40" name="Text Placeholder 39">
            <a:extLst>
              <a:ext uri="{FF2B5EF4-FFF2-40B4-BE49-F238E27FC236}">
                <a16:creationId xmlns:a16="http://schemas.microsoft.com/office/drawing/2014/main" id="{95D410CB-8838-F5FE-B127-40EB466A162F}"/>
              </a:ext>
            </a:extLst>
          </p:cNvPr>
          <p:cNvSpPr>
            <a:spLocks noGrp="1"/>
          </p:cNvSpPr>
          <p:nvPr>
            <p:ph type="body" sz="quarter" idx="17"/>
          </p:nvPr>
        </p:nvSpPr>
        <p:spPr>
          <a:xfrm>
            <a:off x="521801" y="4507992"/>
            <a:ext cx="1851660" cy="365760"/>
          </a:xfrm>
        </p:spPr>
        <p:txBody>
          <a:bodyPr anchor="ctr">
            <a:noAutofit/>
          </a:bodyPr>
          <a:lstStyle>
            <a:lvl1pPr marL="0" indent="0" algn="ctr">
              <a:lnSpc>
                <a:spcPct val="100000"/>
              </a:lnSpc>
              <a:buNone/>
              <a:defRPr sz="1350" b="1">
                <a:latin typeface="Source Sans Pro" panose="020B0503030403020204" pitchFamily="34" charset="0"/>
                <a:ea typeface="Source Sans Pro" panose="020B0503030403020204" pitchFamily="34" charset="0"/>
              </a:defRPr>
            </a:lvl1pPr>
          </a:lstStyle>
          <a:p>
            <a:pPr lvl="0"/>
            <a:r>
              <a:rPr lang="en-US"/>
              <a:t>Click to edit Master text styles</a:t>
            </a:r>
          </a:p>
        </p:txBody>
      </p:sp>
      <p:sp>
        <p:nvSpPr>
          <p:cNvPr id="41" name="Text Placeholder 39">
            <a:extLst>
              <a:ext uri="{FF2B5EF4-FFF2-40B4-BE49-F238E27FC236}">
                <a16:creationId xmlns:a16="http://schemas.microsoft.com/office/drawing/2014/main" id="{4AB9408A-B6CD-B62B-A40C-113C980EF1FE}"/>
              </a:ext>
            </a:extLst>
          </p:cNvPr>
          <p:cNvSpPr>
            <a:spLocks noGrp="1"/>
          </p:cNvSpPr>
          <p:nvPr>
            <p:ph type="body" sz="quarter" idx="18"/>
          </p:nvPr>
        </p:nvSpPr>
        <p:spPr>
          <a:xfrm>
            <a:off x="2588601" y="4507992"/>
            <a:ext cx="1851660" cy="365760"/>
          </a:xfrm>
        </p:spPr>
        <p:txBody>
          <a:bodyPr anchor="ctr">
            <a:noAutofit/>
          </a:bodyPr>
          <a:lstStyle>
            <a:lvl1pPr marL="0" indent="0" algn="ctr">
              <a:lnSpc>
                <a:spcPct val="100000"/>
              </a:lnSpc>
              <a:buNone/>
              <a:defRPr sz="1350" b="1">
                <a:latin typeface="Source Sans Pro" panose="020B0503030403020204" pitchFamily="34" charset="0"/>
                <a:ea typeface="Source Sans Pro" panose="020B0503030403020204" pitchFamily="34" charset="0"/>
              </a:defRPr>
            </a:lvl1pPr>
          </a:lstStyle>
          <a:p>
            <a:pPr lvl="0"/>
            <a:r>
              <a:rPr lang="en-US"/>
              <a:t>Click to edit Master text styles</a:t>
            </a:r>
          </a:p>
        </p:txBody>
      </p:sp>
      <p:sp>
        <p:nvSpPr>
          <p:cNvPr id="42" name="Text Placeholder 39">
            <a:extLst>
              <a:ext uri="{FF2B5EF4-FFF2-40B4-BE49-F238E27FC236}">
                <a16:creationId xmlns:a16="http://schemas.microsoft.com/office/drawing/2014/main" id="{61463C70-6782-0D6E-7762-61E567762645}"/>
              </a:ext>
            </a:extLst>
          </p:cNvPr>
          <p:cNvSpPr>
            <a:spLocks noGrp="1"/>
          </p:cNvSpPr>
          <p:nvPr>
            <p:ph type="body" sz="quarter" idx="19"/>
          </p:nvPr>
        </p:nvSpPr>
        <p:spPr>
          <a:xfrm>
            <a:off x="4698023" y="4507992"/>
            <a:ext cx="1851660" cy="365760"/>
          </a:xfrm>
        </p:spPr>
        <p:txBody>
          <a:bodyPr anchor="ctr">
            <a:noAutofit/>
          </a:bodyPr>
          <a:lstStyle>
            <a:lvl1pPr marL="0" indent="0" algn="ctr">
              <a:lnSpc>
                <a:spcPct val="100000"/>
              </a:lnSpc>
              <a:buNone/>
              <a:defRPr sz="1350" b="1">
                <a:latin typeface="Source Sans Pro" panose="020B0503030403020204" pitchFamily="34" charset="0"/>
                <a:ea typeface="Source Sans Pro" panose="020B0503030403020204" pitchFamily="34" charset="0"/>
              </a:defRPr>
            </a:lvl1pPr>
          </a:lstStyle>
          <a:p>
            <a:pPr lvl="0"/>
            <a:r>
              <a:rPr lang="en-US"/>
              <a:t>Click to edit Master text styles</a:t>
            </a:r>
          </a:p>
        </p:txBody>
      </p:sp>
      <p:sp>
        <p:nvSpPr>
          <p:cNvPr id="43" name="Text Placeholder 39">
            <a:extLst>
              <a:ext uri="{FF2B5EF4-FFF2-40B4-BE49-F238E27FC236}">
                <a16:creationId xmlns:a16="http://schemas.microsoft.com/office/drawing/2014/main" id="{E4A9BFDF-CD6B-DB2B-93AB-335CC2AE455B}"/>
              </a:ext>
            </a:extLst>
          </p:cNvPr>
          <p:cNvSpPr>
            <a:spLocks noGrp="1"/>
          </p:cNvSpPr>
          <p:nvPr>
            <p:ph type="body" sz="quarter" idx="20"/>
          </p:nvPr>
        </p:nvSpPr>
        <p:spPr>
          <a:xfrm>
            <a:off x="6800627" y="4507992"/>
            <a:ext cx="1851660" cy="365760"/>
          </a:xfrm>
        </p:spPr>
        <p:txBody>
          <a:bodyPr anchor="ctr">
            <a:noAutofit/>
          </a:bodyPr>
          <a:lstStyle>
            <a:lvl1pPr marL="0" indent="0" algn="ctr">
              <a:lnSpc>
                <a:spcPct val="100000"/>
              </a:lnSpc>
              <a:buNone/>
              <a:defRPr sz="1350" b="1">
                <a:latin typeface="Source Sans Pro" panose="020B0503030403020204" pitchFamily="34" charset="0"/>
                <a:ea typeface="Source Sans Pro" panose="020B0503030403020204" pitchFamily="34" charset="0"/>
              </a:defRPr>
            </a:lvl1pPr>
          </a:lstStyle>
          <a:p>
            <a:pPr lvl="0"/>
            <a:r>
              <a:rPr lang="en-US"/>
              <a:t>Click to edit Master text styles</a:t>
            </a:r>
          </a:p>
        </p:txBody>
      </p:sp>
      <p:sp>
        <p:nvSpPr>
          <p:cNvPr id="44" name="Text Placeholder 39">
            <a:extLst>
              <a:ext uri="{FF2B5EF4-FFF2-40B4-BE49-F238E27FC236}">
                <a16:creationId xmlns:a16="http://schemas.microsoft.com/office/drawing/2014/main" id="{D4374427-D19A-E579-3D78-7A08CED4EE8A}"/>
              </a:ext>
            </a:extLst>
          </p:cNvPr>
          <p:cNvSpPr>
            <a:spLocks noGrp="1"/>
          </p:cNvSpPr>
          <p:nvPr>
            <p:ph type="body" sz="quarter" idx="21"/>
          </p:nvPr>
        </p:nvSpPr>
        <p:spPr>
          <a:xfrm>
            <a:off x="521801" y="4901184"/>
            <a:ext cx="1851660" cy="365760"/>
          </a:xfrm>
        </p:spPr>
        <p:txBody>
          <a:bodyPr anchor="ctr">
            <a:noAutofit/>
          </a:bodyPr>
          <a:lstStyle>
            <a:lvl1pPr marL="0" indent="0" algn="ctr">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45" name="Text Placeholder 39">
            <a:extLst>
              <a:ext uri="{FF2B5EF4-FFF2-40B4-BE49-F238E27FC236}">
                <a16:creationId xmlns:a16="http://schemas.microsoft.com/office/drawing/2014/main" id="{1F400EB7-1FDE-3683-C9B4-63413EE5EA48}"/>
              </a:ext>
            </a:extLst>
          </p:cNvPr>
          <p:cNvSpPr>
            <a:spLocks noGrp="1"/>
          </p:cNvSpPr>
          <p:nvPr>
            <p:ph type="body" sz="quarter" idx="22"/>
          </p:nvPr>
        </p:nvSpPr>
        <p:spPr>
          <a:xfrm>
            <a:off x="2588601" y="4901184"/>
            <a:ext cx="1851660" cy="365760"/>
          </a:xfrm>
        </p:spPr>
        <p:txBody>
          <a:bodyPr anchor="ctr">
            <a:noAutofit/>
          </a:bodyPr>
          <a:lstStyle>
            <a:lvl1pPr marL="0" indent="0" algn="ctr">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46" name="Text Placeholder 39">
            <a:extLst>
              <a:ext uri="{FF2B5EF4-FFF2-40B4-BE49-F238E27FC236}">
                <a16:creationId xmlns:a16="http://schemas.microsoft.com/office/drawing/2014/main" id="{5D8F7F98-168C-5B0E-F2F8-A4AD7BA597D2}"/>
              </a:ext>
            </a:extLst>
          </p:cNvPr>
          <p:cNvSpPr>
            <a:spLocks noGrp="1"/>
          </p:cNvSpPr>
          <p:nvPr>
            <p:ph type="body" sz="quarter" idx="23"/>
          </p:nvPr>
        </p:nvSpPr>
        <p:spPr>
          <a:xfrm>
            <a:off x="4698023" y="4901184"/>
            <a:ext cx="1851660" cy="365760"/>
          </a:xfrm>
        </p:spPr>
        <p:txBody>
          <a:bodyPr anchor="ctr">
            <a:noAutofit/>
          </a:bodyPr>
          <a:lstStyle>
            <a:lvl1pPr marL="0" indent="0" algn="ctr">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47" name="Text Placeholder 39">
            <a:extLst>
              <a:ext uri="{FF2B5EF4-FFF2-40B4-BE49-F238E27FC236}">
                <a16:creationId xmlns:a16="http://schemas.microsoft.com/office/drawing/2014/main" id="{C5A299EB-BF79-F241-A67B-AD318037BB55}"/>
              </a:ext>
            </a:extLst>
          </p:cNvPr>
          <p:cNvSpPr>
            <a:spLocks noGrp="1"/>
          </p:cNvSpPr>
          <p:nvPr>
            <p:ph type="body" sz="quarter" idx="24"/>
          </p:nvPr>
        </p:nvSpPr>
        <p:spPr>
          <a:xfrm>
            <a:off x="6800627" y="4901184"/>
            <a:ext cx="1851660" cy="365760"/>
          </a:xfrm>
        </p:spPr>
        <p:txBody>
          <a:bodyPr anchor="ctr">
            <a:noAutofit/>
          </a:bodyPr>
          <a:lstStyle>
            <a:lvl1pPr marL="0" indent="0" algn="ctr">
              <a:lnSpc>
                <a:spcPct val="100000"/>
              </a:lnSpc>
              <a:buNone/>
              <a:defRPr sz="1050" b="0">
                <a:solidFill>
                  <a:schemeClr val="tx2"/>
                </a:solidFill>
                <a:latin typeface="+mn-lt"/>
                <a:ea typeface="Source Sans Pro" panose="020B0503030403020204" pitchFamily="34" charset="0"/>
              </a:defRPr>
            </a:lvl1pPr>
          </a:lstStyle>
          <a:p>
            <a:pPr lvl="0"/>
            <a:r>
              <a:rPr lang="en-US"/>
              <a:t>Click to edit Master text styles</a:t>
            </a:r>
          </a:p>
        </p:txBody>
      </p:sp>
      <p:sp>
        <p:nvSpPr>
          <p:cNvPr id="17" name="Title 1">
            <a:extLst>
              <a:ext uri="{FF2B5EF4-FFF2-40B4-BE49-F238E27FC236}">
                <a16:creationId xmlns:a16="http://schemas.microsoft.com/office/drawing/2014/main" id="{0B6C07B7-1A77-4DA1-AC2E-8D69016DDC3A}"/>
              </a:ext>
            </a:extLst>
          </p:cNvPr>
          <p:cNvSpPr>
            <a:spLocks noGrp="1"/>
          </p:cNvSpPr>
          <p:nvPr>
            <p:ph type="title"/>
          </p:nvPr>
        </p:nvSpPr>
        <p:spPr>
          <a:xfrm>
            <a:off x="636367" y="548640"/>
            <a:ext cx="7871270" cy="1142048"/>
          </a:xfrm>
          <a:prstGeom prst="rect">
            <a:avLst/>
          </a:prstGeom>
        </p:spPr>
        <p:txBody>
          <a:bodyPr anchor="ct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3371092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Quo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CD75999-B599-4A23-8CC0-259BE0C32F29}"/>
              </a:ext>
            </a:extLst>
          </p:cNvPr>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chemeClr val="bg1"/>
              </a:solidFill>
            </a:endParaRPr>
          </a:p>
        </p:txBody>
      </p:sp>
      <p:sp>
        <p:nvSpPr>
          <p:cNvPr id="4" name="Footer Placeholder 3">
            <a:extLst>
              <a:ext uri="{FF2B5EF4-FFF2-40B4-BE49-F238E27FC236}">
                <a16:creationId xmlns:a16="http://schemas.microsoft.com/office/drawing/2014/main" id="{9DC4A5AE-9011-4B1C-A7B9-36435B10D924}"/>
              </a:ext>
            </a:extLst>
          </p:cNvPr>
          <p:cNvSpPr>
            <a:spLocks noGrp="1"/>
          </p:cNvSpPr>
          <p:nvPr>
            <p:ph type="ftr" sz="quarter" idx="15"/>
          </p:nvPr>
        </p:nvSpPr>
        <p:spPr/>
        <p:txBody>
          <a:bodyPr/>
          <a:lstStyle>
            <a:lvl1pPr>
              <a:defRPr>
                <a:solidFill>
                  <a:schemeClr val="bg1"/>
                </a:solidFill>
              </a:defRPr>
            </a:lvl1pPr>
          </a:lstStyle>
          <a:p>
            <a:r>
              <a:rPr lang="en-US"/>
              <a:t>Georgia Department of Community Affairs</a:t>
            </a:r>
            <a:endParaRPr lang="en-US" dirty="0"/>
          </a:p>
        </p:txBody>
      </p:sp>
      <p:sp>
        <p:nvSpPr>
          <p:cNvPr id="5" name="Slide Number Placeholder 4">
            <a:extLst>
              <a:ext uri="{FF2B5EF4-FFF2-40B4-BE49-F238E27FC236}">
                <a16:creationId xmlns:a16="http://schemas.microsoft.com/office/drawing/2014/main" id="{721E31D6-98CC-46C3-8EF3-BCAE0E1E557F}"/>
              </a:ext>
            </a:extLst>
          </p:cNvPr>
          <p:cNvSpPr>
            <a:spLocks noGrp="1"/>
          </p:cNvSpPr>
          <p:nvPr>
            <p:ph type="sldNum" sz="quarter" idx="16"/>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8" name="Text Placeholder 11">
            <a:extLst>
              <a:ext uri="{FF2B5EF4-FFF2-40B4-BE49-F238E27FC236}">
                <a16:creationId xmlns:a16="http://schemas.microsoft.com/office/drawing/2014/main" id="{B7723009-1AB1-40E8-935F-A59C441AC368}"/>
              </a:ext>
            </a:extLst>
          </p:cNvPr>
          <p:cNvSpPr>
            <a:spLocks noGrp="1"/>
          </p:cNvSpPr>
          <p:nvPr>
            <p:ph type="body" sz="quarter" idx="13"/>
          </p:nvPr>
        </p:nvSpPr>
        <p:spPr>
          <a:xfrm>
            <a:off x="1143000" y="1600200"/>
            <a:ext cx="6858000" cy="3657600"/>
          </a:xfrm>
        </p:spPr>
        <p:txBody>
          <a:bodyPr anchor="ctr">
            <a:normAutofit/>
          </a:bodyPr>
          <a:lstStyle>
            <a:lvl1pPr marL="0" indent="0" algn="l">
              <a:buNone/>
              <a:defRPr sz="3600">
                <a:solidFill>
                  <a:schemeClr val="bg1"/>
                </a:solidFill>
              </a:defRPr>
            </a:lvl1pPr>
          </a:lstStyle>
          <a:p>
            <a:pPr lvl="0"/>
            <a:r>
              <a:rPr lang="en-US" dirty="0"/>
              <a:t>Click to edit Master text styles</a:t>
            </a:r>
          </a:p>
        </p:txBody>
      </p:sp>
      <p:sp>
        <p:nvSpPr>
          <p:cNvPr id="9" name="TextBox 8">
            <a:extLst>
              <a:ext uri="{FF2B5EF4-FFF2-40B4-BE49-F238E27FC236}">
                <a16:creationId xmlns:a16="http://schemas.microsoft.com/office/drawing/2014/main" id="{8EC5D80C-E77E-48E6-B1CE-26C3DB460535}"/>
              </a:ext>
            </a:extLst>
          </p:cNvPr>
          <p:cNvSpPr txBox="1"/>
          <p:nvPr userDrawn="1"/>
        </p:nvSpPr>
        <p:spPr>
          <a:xfrm>
            <a:off x="167640" y="2"/>
            <a:ext cx="1680210" cy="3370025"/>
          </a:xfrm>
          <a:prstGeom prst="rect">
            <a:avLst/>
          </a:prstGeom>
          <a:noFill/>
        </p:spPr>
        <p:txBody>
          <a:bodyPr wrap="square" rtlCol="0">
            <a:spAutoFit/>
          </a:bodyPr>
          <a:lstStyle/>
          <a:p>
            <a:pPr algn="ctr"/>
            <a:r>
              <a:rPr lang="en-US" sz="21299" dirty="0">
                <a:solidFill>
                  <a:schemeClr val="bg1"/>
                </a:solidFill>
              </a:rPr>
              <a:t>“</a:t>
            </a:r>
          </a:p>
        </p:txBody>
      </p:sp>
    </p:spTree>
    <p:extLst>
      <p:ext uri="{BB962C8B-B14F-4D97-AF65-F5344CB8AC3E}">
        <p14:creationId xmlns:p14="http://schemas.microsoft.com/office/powerpoint/2010/main" val="3668371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ictur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7A9F8241-5F32-487E-A848-83F2E0C71E67}"/>
              </a:ext>
            </a:extLst>
          </p:cNvPr>
          <p:cNvSpPr>
            <a:spLocks noGrp="1"/>
          </p:cNvSpPr>
          <p:nvPr>
            <p:ph type="pic" sz="quarter" idx="14"/>
          </p:nvPr>
        </p:nvSpPr>
        <p:spPr>
          <a:xfrm>
            <a:off x="3" y="0"/>
            <a:ext cx="9143999" cy="6858000"/>
          </a:xfrm>
        </p:spPr>
        <p:txBody>
          <a:bodyPr anchor="ctr"/>
          <a:lstStyle>
            <a:lvl1pPr marL="0" indent="0" algn="ctr">
              <a:buNone/>
              <a:defRPr/>
            </a:lvl1pPr>
          </a:lstStyle>
          <a:p>
            <a:endParaRPr lang="en-US" dirty="0"/>
          </a:p>
        </p:txBody>
      </p:sp>
      <p:sp>
        <p:nvSpPr>
          <p:cNvPr id="5" name="Footer Placeholder 4">
            <a:extLst>
              <a:ext uri="{FF2B5EF4-FFF2-40B4-BE49-F238E27FC236}">
                <a16:creationId xmlns:a16="http://schemas.microsoft.com/office/drawing/2014/main" id="{A3C4F66C-FB46-45B9-8206-4DE86B99AA9E}"/>
              </a:ext>
            </a:extLst>
          </p:cNvPr>
          <p:cNvSpPr>
            <a:spLocks noGrp="1"/>
          </p:cNvSpPr>
          <p:nvPr>
            <p:ph type="ftr" sz="quarter" idx="15"/>
          </p:nvPr>
        </p:nvSpPr>
        <p:spPr/>
        <p:txBody>
          <a:bodyPr/>
          <a:lstStyle>
            <a:lvl1pPr>
              <a:defRPr>
                <a:solidFill>
                  <a:schemeClr val="bg1"/>
                </a:solidFill>
              </a:defRPr>
            </a:lvl1pPr>
          </a:lstStyle>
          <a:p>
            <a:r>
              <a:rPr lang="en-US" dirty="0"/>
              <a:t>Georgia Department of Community Affairs</a:t>
            </a:r>
          </a:p>
        </p:txBody>
      </p:sp>
      <p:sp>
        <p:nvSpPr>
          <p:cNvPr id="7" name="Slide Number Placeholder 6">
            <a:extLst>
              <a:ext uri="{FF2B5EF4-FFF2-40B4-BE49-F238E27FC236}">
                <a16:creationId xmlns:a16="http://schemas.microsoft.com/office/drawing/2014/main" id="{D08C8336-9E94-4380-96D7-2388EC76DA77}"/>
              </a:ext>
            </a:extLst>
          </p:cNvPr>
          <p:cNvSpPr>
            <a:spLocks noGrp="1"/>
          </p:cNvSpPr>
          <p:nvPr>
            <p:ph type="sldNum" sz="quarter" idx="16"/>
          </p:nvPr>
        </p:nvSpPr>
        <p:spPr/>
        <p:txBody>
          <a:bodyPr/>
          <a:lstStyle>
            <a:lvl1pPr>
              <a:defRPr>
                <a:solidFill>
                  <a:schemeClr val="bg1"/>
                </a:solidFill>
              </a:defRPr>
            </a:lvl1pPr>
          </a:lstStyle>
          <a:p>
            <a:fld id="{93CAF254-72B9-406C-9E86-C9D983240C82}" type="slidenum">
              <a:rPr lang="en-US" smtClean="0"/>
              <a:pPr/>
              <a:t>‹#›</a:t>
            </a:fld>
            <a:endParaRPr lang="en-US" dirty="0"/>
          </a:p>
        </p:txBody>
      </p:sp>
    </p:spTree>
    <p:extLst>
      <p:ext uri="{BB962C8B-B14F-4D97-AF65-F5344CB8AC3E}">
        <p14:creationId xmlns:p14="http://schemas.microsoft.com/office/powerpoint/2010/main" val="289672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Pictur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4617720" y="0"/>
            <a:ext cx="4526280" cy="6858000"/>
          </a:xfrm>
        </p:spPr>
        <p:txBody>
          <a:bodyPr anchor="ctr"/>
          <a:lstStyle>
            <a:lvl1pPr marL="0" indent="0" algn="ctr">
              <a:buNone/>
              <a:defRPr/>
            </a:lvl1pPr>
          </a:lstStyle>
          <a:p>
            <a:endParaRPr lang="en-US" dirty="0"/>
          </a:p>
        </p:txBody>
      </p:sp>
      <p:sp>
        <p:nvSpPr>
          <p:cNvPr id="4" name="Picture Placeholder 8">
            <a:extLst>
              <a:ext uri="{FF2B5EF4-FFF2-40B4-BE49-F238E27FC236}">
                <a16:creationId xmlns:a16="http://schemas.microsoft.com/office/drawing/2014/main" id="{7A9F8241-5F32-487E-A848-83F2E0C71E67}"/>
              </a:ext>
            </a:extLst>
          </p:cNvPr>
          <p:cNvSpPr>
            <a:spLocks noGrp="1"/>
          </p:cNvSpPr>
          <p:nvPr>
            <p:ph type="pic" sz="quarter" idx="14"/>
          </p:nvPr>
        </p:nvSpPr>
        <p:spPr>
          <a:xfrm>
            <a:off x="1" y="0"/>
            <a:ext cx="4526280" cy="6858000"/>
          </a:xfrm>
        </p:spPr>
        <p:txBody>
          <a:bodyPr anchor="ctr"/>
          <a:lstStyle>
            <a:lvl1pPr marL="0" indent="0" algn="ctr">
              <a:buNone/>
              <a:defRPr/>
            </a:lvl1pPr>
          </a:lstStyle>
          <a:p>
            <a:endParaRPr lang="en-US" dirty="0"/>
          </a:p>
        </p:txBody>
      </p:sp>
      <p:sp>
        <p:nvSpPr>
          <p:cNvPr id="2" name="Footer Placeholder 1">
            <a:extLst>
              <a:ext uri="{FF2B5EF4-FFF2-40B4-BE49-F238E27FC236}">
                <a16:creationId xmlns:a16="http://schemas.microsoft.com/office/drawing/2014/main" id="{A7F84428-91D2-49CF-B4BF-80CD750CBB7E}"/>
              </a:ext>
            </a:extLst>
          </p:cNvPr>
          <p:cNvSpPr>
            <a:spLocks noGrp="1"/>
          </p:cNvSpPr>
          <p:nvPr>
            <p:ph type="ftr" sz="quarter" idx="15"/>
          </p:nvPr>
        </p:nvSpPr>
        <p:spPr/>
        <p:txBody>
          <a:bodyPr/>
          <a:lstStyle>
            <a:lvl1pPr>
              <a:defRPr>
                <a:solidFill>
                  <a:schemeClr val="bg1"/>
                </a:solidFill>
              </a:defRPr>
            </a:lvl1pPr>
          </a:lstStyle>
          <a:p>
            <a:r>
              <a:rPr lang="en-US" dirty="0"/>
              <a:t>Georgia Department of Community Affairs</a:t>
            </a:r>
          </a:p>
        </p:txBody>
      </p:sp>
      <p:sp>
        <p:nvSpPr>
          <p:cNvPr id="3" name="Slide Number Placeholder 2">
            <a:extLst>
              <a:ext uri="{FF2B5EF4-FFF2-40B4-BE49-F238E27FC236}">
                <a16:creationId xmlns:a16="http://schemas.microsoft.com/office/drawing/2014/main" id="{E765BC11-E44D-4B53-A090-017C11571C21}"/>
              </a:ext>
            </a:extLst>
          </p:cNvPr>
          <p:cNvSpPr>
            <a:spLocks noGrp="1"/>
          </p:cNvSpPr>
          <p:nvPr>
            <p:ph type="sldNum" sz="quarter" idx="16"/>
          </p:nvPr>
        </p:nvSpPr>
        <p:spPr/>
        <p:txBody>
          <a:bodyPr/>
          <a:lstStyle>
            <a:lvl1pPr>
              <a:defRPr>
                <a:solidFill>
                  <a:schemeClr val="bg1"/>
                </a:solidFill>
              </a:defRPr>
            </a:lvl1pPr>
          </a:lstStyle>
          <a:p>
            <a:fld id="{93CAF254-72B9-406C-9E86-C9D983240C82}" type="slidenum">
              <a:rPr lang="en-US" smtClean="0"/>
              <a:pPr/>
              <a:t>‹#›</a:t>
            </a:fld>
            <a:endParaRPr lang="en-US" dirty="0"/>
          </a:p>
        </p:txBody>
      </p:sp>
    </p:spTree>
    <p:extLst>
      <p:ext uri="{BB962C8B-B14F-4D97-AF65-F5344CB8AC3E}">
        <p14:creationId xmlns:p14="http://schemas.microsoft.com/office/powerpoint/2010/main" val="849435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Pictur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4617720" y="-1"/>
            <a:ext cx="4526280" cy="3355848"/>
          </a:xfrm>
        </p:spPr>
        <p:txBody>
          <a:bodyPr anchor="ctr"/>
          <a:lstStyle>
            <a:lvl1pPr marL="0" indent="0" algn="ctr">
              <a:buNone/>
              <a:defRPr/>
            </a:lvl1pPr>
          </a:lstStyle>
          <a:p>
            <a:endParaRPr lang="en-US" dirty="0"/>
          </a:p>
        </p:txBody>
      </p:sp>
      <p:sp>
        <p:nvSpPr>
          <p:cNvPr id="4" name="Picture Placeholder 8">
            <a:extLst>
              <a:ext uri="{FF2B5EF4-FFF2-40B4-BE49-F238E27FC236}">
                <a16:creationId xmlns:a16="http://schemas.microsoft.com/office/drawing/2014/main" id="{7A9F8241-5F32-487E-A848-83F2E0C71E67}"/>
              </a:ext>
            </a:extLst>
          </p:cNvPr>
          <p:cNvSpPr>
            <a:spLocks noGrp="1"/>
          </p:cNvSpPr>
          <p:nvPr>
            <p:ph type="pic" sz="quarter" idx="14"/>
          </p:nvPr>
        </p:nvSpPr>
        <p:spPr>
          <a:xfrm>
            <a:off x="1" y="-1"/>
            <a:ext cx="4526280" cy="3355848"/>
          </a:xfrm>
        </p:spPr>
        <p:txBody>
          <a:bodyPr anchor="ctr"/>
          <a:lstStyle>
            <a:lvl1pPr marL="0" indent="0" algn="ctr">
              <a:buNone/>
              <a:defRPr/>
            </a:lvl1pPr>
          </a:lstStyle>
          <a:p>
            <a:endParaRPr lang="en-US" dirty="0"/>
          </a:p>
        </p:txBody>
      </p:sp>
      <p:sp>
        <p:nvSpPr>
          <p:cNvPr id="7" name="Picture Placeholder 8">
            <a:extLst>
              <a:ext uri="{FF2B5EF4-FFF2-40B4-BE49-F238E27FC236}">
                <a16:creationId xmlns:a16="http://schemas.microsoft.com/office/drawing/2014/main" id="{C2AE5AE4-EAC1-4FAD-8ACB-EDC50CFCD4D4}"/>
              </a:ext>
            </a:extLst>
          </p:cNvPr>
          <p:cNvSpPr>
            <a:spLocks noGrp="1"/>
          </p:cNvSpPr>
          <p:nvPr>
            <p:ph type="pic" sz="quarter" idx="15"/>
          </p:nvPr>
        </p:nvSpPr>
        <p:spPr>
          <a:xfrm>
            <a:off x="4617720" y="3502152"/>
            <a:ext cx="4526280" cy="3355848"/>
          </a:xfrm>
        </p:spPr>
        <p:txBody>
          <a:bodyPr anchor="ctr"/>
          <a:lstStyle>
            <a:lvl1pPr marL="0" indent="0" algn="ctr">
              <a:buNone/>
              <a:defRPr/>
            </a:lvl1pPr>
          </a:lstStyle>
          <a:p>
            <a:endParaRPr lang="en-US" dirty="0"/>
          </a:p>
        </p:txBody>
      </p:sp>
      <p:sp>
        <p:nvSpPr>
          <p:cNvPr id="8" name="Picture Placeholder 8">
            <a:extLst>
              <a:ext uri="{FF2B5EF4-FFF2-40B4-BE49-F238E27FC236}">
                <a16:creationId xmlns:a16="http://schemas.microsoft.com/office/drawing/2014/main" id="{431124D4-E78E-489D-A6CB-3E98B9D7C8C9}"/>
              </a:ext>
            </a:extLst>
          </p:cNvPr>
          <p:cNvSpPr>
            <a:spLocks noGrp="1"/>
          </p:cNvSpPr>
          <p:nvPr>
            <p:ph type="pic" sz="quarter" idx="16"/>
          </p:nvPr>
        </p:nvSpPr>
        <p:spPr>
          <a:xfrm>
            <a:off x="1" y="3502152"/>
            <a:ext cx="4526280" cy="3355848"/>
          </a:xfrm>
        </p:spPr>
        <p:txBody>
          <a:bodyPr anchor="ctr"/>
          <a:lstStyle>
            <a:lvl1pPr marL="0" indent="0" algn="ctr">
              <a:buNone/>
              <a:defRPr/>
            </a:lvl1pPr>
          </a:lstStyle>
          <a:p>
            <a:endParaRPr lang="en-US" dirty="0"/>
          </a:p>
        </p:txBody>
      </p:sp>
      <p:sp>
        <p:nvSpPr>
          <p:cNvPr id="2" name="Footer Placeholder 1">
            <a:extLst>
              <a:ext uri="{FF2B5EF4-FFF2-40B4-BE49-F238E27FC236}">
                <a16:creationId xmlns:a16="http://schemas.microsoft.com/office/drawing/2014/main" id="{220BD415-C1DB-44A5-B49B-6FD2363534EB}"/>
              </a:ext>
            </a:extLst>
          </p:cNvPr>
          <p:cNvSpPr>
            <a:spLocks noGrp="1"/>
          </p:cNvSpPr>
          <p:nvPr>
            <p:ph type="ftr" sz="quarter" idx="17"/>
          </p:nvPr>
        </p:nvSpPr>
        <p:spPr/>
        <p:txBody>
          <a:bodyPr/>
          <a:lstStyle>
            <a:lvl1pPr>
              <a:defRPr>
                <a:solidFill>
                  <a:schemeClr val="bg1"/>
                </a:solidFill>
              </a:defRPr>
            </a:lvl1pPr>
          </a:lstStyle>
          <a:p>
            <a:r>
              <a:rPr lang="en-US" dirty="0"/>
              <a:t>Georgia Department of Community Affairs</a:t>
            </a:r>
          </a:p>
        </p:txBody>
      </p:sp>
      <p:sp>
        <p:nvSpPr>
          <p:cNvPr id="3" name="Slide Number Placeholder 2">
            <a:extLst>
              <a:ext uri="{FF2B5EF4-FFF2-40B4-BE49-F238E27FC236}">
                <a16:creationId xmlns:a16="http://schemas.microsoft.com/office/drawing/2014/main" id="{3B2FFEC9-D3C8-420C-818D-1549E53CA035}"/>
              </a:ext>
            </a:extLst>
          </p:cNvPr>
          <p:cNvSpPr>
            <a:spLocks noGrp="1"/>
          </p:cNvSpPr>
          <p:nvPr>
            <p:ph type="sldNum" sz="quarter" idx="18"/>
          </p:nvPr>
        </p:nvSpPr>
        <p:spPr/>
        <p:txBody>
          <a:bodyPr/>
          <a:lstStyle>
            <a:lvl1pPr>
              <a:defRPr>
                <a:solidFill>
                  <a:schemeClr val="bg1"/>
                </a:solidFill>
              </a:defRPr>
            </a:lvl1pPr>
          </a:lstStyle>
          <a:p>
            <a:fld id="{93CAF254-72B9-406C-9E86-C9D983240C82}" type="slidenum">
              <a:rPr lang="en-US" smtClean="0"/>
              <a:pPr/>
              <a:t>‹#›</a:t>
            </a:fld>
            <a:endParaRPr lang="en-US" dirty="0"/>
          </a:p>
        </p:txBody>
      </p:sp>
    </p:spTree>
    <p:extLst>
      <p:ext uri="{BB962C8B-B14F-4D97-AF65-F5344CB8AC3E}">
        <p14:creationId xmlns:p14="http://schemas.microsoft.com/office/powerpoint/2010/main" val="1565347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and Two Content - red">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0" y="0"/>
            <a:ext cx="9144000" cy="2514600"/>
          </a:xfrm>
        </p:spPr>
        <p:txBody>
          <a:bodyPr anchor="ctr"/>
          <a:lstStyle>
            <a:lvl1pPr marL="0" indent="0" algn="ctr">
              <a:buNone/>
              <a:defRPr/>
            </a:lvl1pPr>
          </a:lstStyle>
          <a:p>
            <a:endParaRPr lang="en-US" dirty="0"/>
          </a:p>
        </p:txBody>
      </p:sp>
      <p:sp>
        <p:nvSpPr>
          <p:cNvPr id="3" name="Rectangle 2">
            <a:extLst>
              <a:ext uri="{FF2B5EF4-FFF2-40B4-BE49-F238E27FC236}">
                <a16:creationId xmlns:a16="http://schemas.microsoft.com/office/drawing/2014/main" id="{477AEC52-4486-4405-80BC-EFCC9A410F5C}"/>
              </a:ext>
            </a:extLst>
          </p:cNvPr>
          <p:cNvSpPr/>
          <p:nvPr userDrawn="1"/>
        </p:nvSpPr>
        <p:spPr>
          <a:xfrm>
            <a:off x="0" y="2651760"/>
            <a:ext cx="9144000" cy="420624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10" name="Content Placeholder 3">
            <a:extLst>
              <a:ext uri="{FF2B5EF4-FFF2-40B4-BE49-F238E27FC236}">
                <a16:creationId xmlns:a16="http://schemas.microsoft.com/office/drawing/2014/main" id="{E5721CF6-76AC-44FE-B16F-D734312D7DA3}"/>
              </a:ext>
            </a:extLst>
          </p:cNvPr>
          <p:cNvSpPr>
            <a:spLocks noGrp="1"/>
          </p:cNvSpPr>
          <p:nvPr>
            <p:ph sz="quarter" idx="18"/>
          </p:nvPr>
        </p:nvSpPr>
        <p:spPr>
          <a:xfrm>
            <a:off x="4777743" y="3152775"/>
            <a:ext cx="3897629" cy="27432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FD35BC66-8B10-4093-9779-5C79A7910D63}"/>
              </a:ext>
            </a:extLst>
          </p:cNvPr>
          <p:cNvSpPr>
            <a:spLocks noGrp="1"/>
          </p:cNvSpPr>
          <p:nvPr>
            <p:ph type="ftr" sz="quarter" idx="20"/>
          </p:nvPr>
        </p:nvSpPr>
        <p:spPr/>
        <p:txBody>
          <a:bodyPr/>
          <a:lstStyle>
            <a:lvl1pPr>
              <a:defRPr>
                <a:solidFill>
                  <a:schemeClr val="bg1"/>
                </a:solidFill>
              </a:defRPr>
            </a:lvl1pPr>
          </a:lstStyle>
          <a:p>
            <a:r>
              <a:rPr lang="en-US"/>
              <a:t>Georgia Department of Community Affairs</a:t>
            </a:r>
            <a:endParaRPr lang="en-US" dirty="0"/>
          </a:p>
        </p:txBody>
      </p:sp>
      <p:sp>
        <p:nvSpPr>
          <p:cNvPr id="11" name="Slide Number Placeholder 10">
            <a:extLst>
              <a:ext uri="{FF2B5EF4-FFF2-40B4-BE49-F238E27FC236}">
                <a16:creationId xmlns:a16="http://schemas.microsoft.com/office/drawing/2014/main" id="{E3470219-9A4B-4B0C-92DE-7B4C6B7736E8}"/>
              </a:ext>
            </a:extLst>
          </p:cNvPr>
          <p:cNvSpPr>
            <a:spLocks noGrp="1"/>
          </p:cNvSpPr>
          <p:nvPr>
            <p:ph type="sldNum" sz="quarter" idx="21"/>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13" name="Title 1">
            <a:extLst>
              <a:ext uri="{FF2B5EF4-FFF2-40B4-BE49-F238E27FC236}">
                <a16:creationId xmlns:a16="http://schemas.microsoft.com/office/drawing/2014/main" id="{2B387EAB-07EE-4092-BBBD-F3E2585DDCE1}"/>
              </a:ext>
            </a:extLst>
          </p:cNvPr>
          <p:cNvSpPr>
            <a:spLocks noGrp="1"/>
          </p:cNvSpPr>
          <p:nvPr>
            <p:ph type="title"/>
          </p:nvPr>
        </p:nvSpPr>
        <p:spPr>
          <a:xfrm>
            <a:off x="460058" y="3163250"/>
            <a:ext cx="3895344" cy="2743200"/>
          </a:xfrm>
        </p:spPr>
        <p:txBody>
          <a:bodyPr anchor="t">
            <a:normAutofit/>
          </a:bodyPr>
          <a:lstStyle>
            <a:lvl1pPr algn="l">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995385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and Three Content - red">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98D23CB-6276-4551-B081-9583D54AF93F}"/>
              </a:ext>
            </a:extLst>
          </p:cNvPr>
          <p:cNvSpPr>
            <a:spLocks noGrp="1"/>
          </p:cNvSpPr>
          <p:nvPr>
            <p:ph type="pic" sz="quarter" idx="13"/>
          </p:nvPr>
        </p:nvSpPr>
        <p:spPr>
          <a:xfrm>
            <a:off x="0" y="0"/>
            <a:ext cx="9144000" cy="2514600"/>
          </a:xfrm>
        </p:spPr>
        <p:txBody>
          <a:bodyPr anchor="ctr"/>
          <a:lstStyle>
            <a:lvl1pPr marL="0" indent="0" algn="ctr">
              <a:buNone/>
              <a:defRPr/>
            </a:lvl1pPr>
          </a:lstStyle>
          <a:p>
            <a:endParaRPr lang="en-US" dirty="0"/>
          </a:p>
        </p:txBody>
      </p:sp>
      <p:sp>
        <p:nvSpPr>
          <p:cNvPr id="3" name="Rectangle 2">
            <a:extLst>
              <a:ext uri="{FF2B5EF4-FFF2-40B4-BE49-F238E27FC236}">
                <a16:creationId xmlns:a16="http://schemas.microsoft.com/office/drawing/2014/main" id="{477AEC52-4486-4405-80BC-EFCC9A410F5C}"/>
              </a:ext>
            </a:extLst>
          </p:cNvPr>
          <p:cNvSpPr/>
          <p:nvPr userDrawn="1"/>
        </p:nvSpPr>
        <p:spPr>
          <a:xfrm>
            <a:off x="0" y="2651760"/>
            <a:ext cx="9144000" cy="420624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013"/>
          </a:p>
        </p:txBody>
      </p:sp>
      <p:sp>
        <p:nvSpPr>
          <p:cNvPr id="10" name="Content Placeholder 3">
            <a:extLst>
              <a:ext uri="{FF2B5EF4-FFF2-40B4-BE49-F238E27FC236}">
                <a16:creationId xmlns:a16="http://schemas.microsoft.com/office/drawing/2014/main" id="{600627A3-DBFC-4675-A554-0F916EDEF118}"/>
              </a:ext>
            </a:extLst>
          </p:cNvPr>
          <p:cNvSpPr>
            <a:spLocks noGrp="1"/>
          </p:cNvSpPr>
          <p:nvPr>
            <p:ph sz="quarter" idx="18"/>
          </p:nvPr>
        </p:nvSpPr>
        <p:spPr>
          <a:xfrm>
            <a:off x="3337560" y="3191827"/>
            <a:ext cx="2468880" cy="27432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3">
            <a:extLst>
              <a:ext uri="{FF2B5EF4-FFF2-40B4-BE49-F238E27FC236}">
                <a16:creationId xmlns:a16="http://schemas.microsoft.com/office/drawing/2014/main" id="{14DB50D8-02C0-422F-AA8F-F94A15F7CC4D}"/>
              </a:ext>
            </a:extLst>
          </p:cNvPr>
          <p:cNvSpPr>
            <a:spLocks noGrp="1"/>
          </p:cNvSpPr>
          <p:nvPr>
            <p:ph sz="quarter" idx="19"/>
          </p:nvPr>
        </p:nvSpPr>
        <p:spPr>
          <a:xfrm>
            <a:off x="6222207" y="3191827"/>
            <a:ext cx="2468880" cy="27432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2717B384-2A6E-4D45-9B02-D74040A3EB07}"/>
              </a:ext>
            </a:extLst>
          </p:cNvPr>
          <p:cNvSpPr>
            <a:spLocks noGrp="1"/>
          </p:cNvSpPr>
          <p:nvPr>
            <p:ph type="ftr" sz="quarter" idx="21"/>
          </p:nvPr>
        </p:nvSpPr>
        <p:spPr/>
        <p:txBody>
          <a:bodyPr/>
          <a:lstStyle>
            <a:lvl1pPr>
              <a:defRPr>
                <a:solidFill>
                  <a:schemeClr val="bg1"/>
                </a:solidFill>
              </a:defRPr>
            </a:lvl1pPr>
          </a:lstStyle>
          <a:p>
            <a:r>
              <a:rPr lang="en-US"/>
              <a:t>Georgia Department of Community Affairs</a:t>
            </a:r>
            <a:endParaRPr lang="en-US" dirty="0"/>
          </a:p>
        </p:txBody>
      </p:sp>
      <p:sp>
        <p:nvSpPr>
          <p:cNvPr id="12" name="Slide Number Placeholder 11">
            <a:extLst>
              <a:ext uri="{FF2B5EF4-FFF2-40B4-BE49-F238E27FC236}">
                <a16:creationId xmlns:a16="http://schemas.microsoft.com/office/drawing/2014/main" id="{D7056475-7420-4D27-B542-CF28BA493A0E}"/>
              </a:ext>
            </a:extLst>
          </p:cNvPr>
          <p:cNvSpPr>
            <a:spLocks noGrp="1"/>
          </p:cNvSpPr>
          <p:nvPr>
            <p:ph type="sldNum" sz="quarter" idx="22"/>
          </p:nvPr>
        </p:nvSpPr>
        <p:spPr/>
        <p:txBody>
          <a:bodyPr/>
          <a:lstStyle>
            <a:lvl1pPr>
              <a:defRPr>
                <a:solidFill>
                  <a:schemeClr val="bg1"/>
                </a:solidFill>
              </a:defRPr>
            </a:lvl1pPr>
          </a:lstStyle>
          <a:p>
            <a:fld id="{93CAF254-72B9-406C-9E86-C9D983240C82}" type="slidenum">
              <a:rPr lang="en-US" smtClean="0"/>
              <a:pPr/>
              <a:t>‹#›</a:t>
            </a:fld>
            <a:endParaRPr lang="en-US" dirty="0"/>
          </a:p>
        </p:txBody>
      </p:sp>
      <p:sp>
        <p:nvSpPr>
          <p:cNvPr id="13" name="Title 1">
            <a:extLst>
              <a:ext uri="{FF2B5EF4-FFF2-40B4-BE49-F238E27FC236}">
                <a16:creationId xmlns:a16="http://schemas.microsoft.com/office/drawing/2014/main" id="{895FBAD9-43F1-4D18-B356-13961348AB40}"/>
              </a:ext>
            </a:extLst>
          </p:cNvPr>
          <p:cNvSpPr>
            <a:spLocks noGrp="1"/>
          </p:cNvSpPr>
          <p:nvPr>
            <p:ph type="title"/>
          </p:nvPr>
        </p:nvSpPr>
        <p:spPr>
          <a:xfrm>
            <a:off x="452914" y="3191827"/>
            <a:ext cx="2468880" cy="2757964"/>
          </a:xfrm>
        </p:spPr>
        <p:txBody>
          <a:bodyPr anchor="t">
            <a:normAutofit/>
          </a:bodyPr>
          <a:lstStyle>
            <a:lvl1pPr algn="l">
              <a:defRPr sz="32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85905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21" Type="http://schemas.openxmlformats.org/officeDocument/2006/relationships/image" Target="../media/image1.png"/><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BBC9BD-3806-4E16-A033-BEFF03F49978}"/>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1DF6EF7-3E42-4B71-91DF-101AD361857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1A44353A-A281-43AA-9C67-B482E6F0B8DE}"/>
              </a:ext>
            </a:extLst>
          </p:cNvPr>
          <p:cNvSpPr>
            <a:spLocks noGrp="1"/>
          </p:cNvSpPr>
          <p:nvPr>
            <p:ph type="ftr" sz="quarter" idx="3"/>
          </p:nvPr>
        </p:nvSpPr>
        <p:spPr>
          <a:xfrm>
            <a:off x="459783" y="6107751"/>
            <a:ext cx="3086100" cy="365125"/>
          </a:xfrm>
          <a:prstGeom prst="rect">
            <a:avLst/>
          </a:prstGeom>
        </p:spPr>
        <p:txBody>
          <a:bodyPr vert="horz" lIns="91440" tIns="45720" rIns="91440" bIns="45720" rtlCol="0" anchor="ctr"/>
          <a:lstStyle>
            <a:lvl1pPr algn="l">
              <a:defRPr sz="750">
                <a:solidFill>
                  <a:schemeClr val="tx1">
                    <a:tint val="75000"/>
                  </a:schemeClr>
                </a:solidFill>
              </a:defRPr>
            </a:lvl1pPr>
          </a:lstStyle>
          <a:p>
            <a:r>
              <a:rPr lang="en-US" dirty="0"/>
              <a:t>Georgia Department of Community </a:t>
            </a:r>
            <a:r>
              <a:rPr lang="en-US" dirty="0">
                <a:solidFill>
                  <a:srgbClr val="898989"/>
                </a:solidFill>
              </a:rPr>
              <a:t>Affairs</a:t>
            </a:r>
          </a:p>
        </p:txBody>
      </p:sp>
      <p:sp>
        <p:nvSpPr>
          <p:cNvPr id="8" name="Slide Number Placeholder 5">
            <a:extLst>
              <a:ext uri="{FF2B5EF4-FFF2-40B4-BE49-F238E27FC236}">
                <a16:creationId xmlns:a16="http://schemas.microsoft.com/office/drawing/2014/main" id="{767F7F0A-A3E2-4A86-9EB6-120D8E330621}"/>
              </a:ext>
            </a:extLst>
          </p:cNvPr>
          <p:cNvSpPr>
            <a:spLocks noGrp="1"/>
          </p:cNvSpPr>
          <p:nvPr>
            <p:ph type="sldNum" sz="quarter" idx="4"/>
          </p:nvPr>
        </p:nvSpPr>
        <p:spPr>
          <a:xfrm>
            <a:off x="8286750" y="5949796"/>
            <a:ext cx="457200" cy="681037"/>
          </a:xfrm>
          <a:prstGeom prst="rect">
            <a:avLst/>
          </a:prstGeom>
        </p:spPr>
        <p:txBody>
          <a:bodyPr vert="horz" lIns="91440" tIns="45720" rIns="91440" bIns="45720" rtlCol="0" anchor="ctr"/>
          <a:lstStyle>
            <a:lvl1pPr algn="ctr">
              <a:defRPr sz="750">
                <a:solidFill>
                  <a:schemeClr val="tx1">
                    <a:tint val="75000"/>
                  </a:schemeClr>
                </a:solidFill>
              </a:defRPr>
            </a:lvl1pPr>
          </a:lstStyle>
          <a:p>
            <a:fld id="{93CAF254-72B9-406C-9E86-C9D983240C82}" type="slidenum">
              <a:rPr lang="en-US" smtClean="0"/>
              <a:pPr/>
              <a:t>‹#›</a:t>
            </a:fld>
            <a:endParaRPr lang="en-US" dirty="0"/>
          </a:p>
        </p:txBody>
      </p:sp>
    </p:spTree>
    <p:extLst>
      <p:ext uri="{BB962C8B-B14F-4D97-AF65-F5344CB8AC3E}">
        <p14:creationId xmlns:p14="http://schemas.microsoft.com/office/powerpoint/2010/main" val="1427618905"/>
      </p:ext>
    </p:extLst>
  </p:cSld>
  <p:clrMap bg1="lt1" tx1="dk1" bg2="lt2" tx2="dk2" accent1="accent1" accent2="accent2" accent3="accent3" accent4="accent4" accent5="accent5" accent6="accent6" hlink="hlink" folHlink="folHlink"/>
  <p:sldLayoutIdLst>
    <p:sldLayoutId id="2147483781" r:id="rId1"/>
    <p:sldLayoutId id="2147483798" r:id="rId2"/>
    <p:sldLayoutId id="2147483660" r:id="rId3"/>
    <p:sldLayoutId id="2147483779" r:id="rId4"/>
    <p:sldLayoutId id="2147483768" r:id="rId5"/>
    <p:sldLayoutId id="2147483770" r:id="rId6"/>
    <p:sldLayoutId id="2147483769" r:id="rId7"/>
    <p:sldLayoutId id="2147483747" r:id="rId8"/>
    <p:sldLayoutId id="2147483751" r:id="rId9"/>
    <p:sldLayoutId id="2147483670" r:id="rId10"/>
    <p:sldLayoutId id="2147483762" r:id="rId11"/>
    <p:sldLayoutId id="2147483745" r:id="rId12"/>
    <p:sldLayoutId id="2147483746" r:id="rId13"/>
    <p:sldLayoutId id="2147483708" r:id="rId14"/>
    <p:sldLayoutId id="2147483761" r:id="rId15"/>
    <p:sldLayoutId id="2147483774" r:id="rId16"/>
    <p:sldLayoutId id="2147483732" r:id="rId17"/>
  </p:sldLayoutIdLst>
  <p:hf hdr="0" dt="0"/>
  <p:txStyles>
    <p:titleStyle>
      <a:lvl1pPr algn="l" defTabSz="685783" rtl="0" eaLnBrk="1" latinLnBrk="0" hangingPunct="1">
        <a:lnSpc>
          <a:spcPct val="90000"/>
        </a:lnSpc>
        <a:spcBef>
          <a:spcPct val="0"/>
        </a:spcBef>
        <a:buNone/>
        <a:defRPr sz="2700" b="1"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Clr>
          <a:schemeClr val="accent1"/>
        </a:buClr>
        <a:buFont typeface="Arial" panose="020B0604020202020204" pitchFamily="34" charset="0"/>
        <a:buChar char="•"/>
        <a:defRPr sz="15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Clr>
          <a:schemeClr val="accent1"/>
        </a:buClr>
        <a:buFont typeface="Arial" panose="020B0604020202020204" pitchFamily="34" charset="0"/>
        <a:buChar char="•"/>
        <a:defRPr sz="135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Clr>
          <a:schemeClr val="accent1"/>
        </a:buClr>
        <a:buFont typeface="Arial" panose="020B0604020202020204" pitchFamily="34" charset="0"/>
        <a:buChar char="•"/>
        <a:defRPr sz="12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Clr>
          <a:schemeClr val="accent1"/>
        </a:buClr>
        <a:buFont typeface="Arial" panose="020B0604020202020204" pitchFamily="34" charset="0"/>
        <a:buChar char="•"/>
        <a:defRPr sz="10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Clr>
          <a:schemeClr val="accent1"/>
        </a:buClr>
        <a:buFont typeface="Arial" panose="020B0604020202020204" pitchFamily="34" charset="0"/>
        <a:buChar char="•"/>
        <a:defRPr sz="90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A779F788-FB1F-41CF-958A-2BBD4A690D66}"/>
              </a:ext>
            </a:extLst>
          </p:cNvPr>
          <p:cNvPicPr>
            <a:picLocks noChangeAspect="1"/>
          </p:cNvPicPr>
          <p:nvPr userDrawn="1"/>
        </p:nvPicPr>
        <p:blipFill>
          <a:blip r:embed="rId21">
            <a:extLst>
              <a:ext uri="{96DAC541-7B7A-43D3-8B79-37D633B846F1}">
                <asvg:svgBlip xmlns:asvg="http://schemas.microsoft.com/office/drawing/2016/SVG/main" r:embed="rId22"/>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550190"/>
            <a:ext cx="7886700" cy="11404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4">
            <a:extLst>
              <a:ext uri="{FF2B5EF4-FFF2-40B4-BE49-F238E27FC236}">
                <a16:creationId xmlns:a16="http://schemas.microsoft.com/office/drawing/2014/main" id="{4D89082D-1B13-4B68-898C-FF602334F68C}"/>
              </a:ext>
            </a:extLst>
          </p:cNvPr>
          <p:cNvSpPr txBox="1">
            <a:spLocks/>
          </p:cNvSpPr>
          <p:nvPr userDrawn="1"/>
        </p:nvSpPr>
        <p:spPr>
          <a:xfrm>
            <a:off x="467533" y="6107751"/>
            <a:ext cx="3086100" cy="365125"/>
          </a:xfrm>
          <a:prstGeom prst="rect">
            <a:avLst/>
          </a:prstGeom>
        </p:spPr>
        <p:txBody>
          <a:bodyPr vert="horz" lIns="91440" tIns="45720" rIns="91440" bIns="45720" rtlCol="0" anchor="ctr"/>
          <a:lstStyle>
            <a:defPPr>
              <a:defRPr lang="en-US"/>
            </a:defPPr>
            <a:lvl1pPr marL="0" algn="l" defTabSz="457200" rtl="0" eaLnBrk="1" latinLnBrk="0" hangingPunct="1">
              <a:defRPr sz="7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chemeClr val="tx1"/>
                </a:solidFill>
              </a:rPr>
              <a:t>Georgia Department of Community Affairs</a:t>
            </a:r>
          </a:p>
        </p:txBody>
      </p:sp>
      <p:sp>
        <p:nvSpPr>
          <p:cNvPr id="15" name="Slide Number Placeholder 5">
            <a:extLst>
              <a:ext uri="{FF2B5EF4-FFF2-40B4-BE49-F238E27FC236}">
                <a16:creationId xmlns:a16="http://schemas.microsoft.com/office/drawing/2014/main" id="{726A88FF-AE87-4DB5-8ADF-1135E6A7A937}"/>
              </a:ext>
            </a:extLst>
          </p:cNvPr>
          <p:cNvSpPr txBox="1">
            <a:spLocks/>
          </p:cNvSpPr>
          <p:nvPr userDrawn="1"/>
        </p:nvSpPr>
        <p:spPr>
          <a:xfrm>
            <a:off x="8286750" y="5949796"/>
            <a:ext cx="457200" cy="681037"/>
          </a:xfrm>
          <a:prstGeom prst="rect">
            <a:avLst/>
          </a:prstGeom>
        </p:spPr>
        <p:txBody>
          <a:bodyPr vert="horz" lIns="91440" tIns="45720" rIns="91440" bIns="45720" rtlCol="0" anchor="ctr"/>
          <a:lstStyle>
            <a:defPPr>
              <a:defRPr lang="en-US"/>
            </a:defPPr>
            <a:lvl1pPr marL="0" algn="ctr" defTabSz="457200" rtl="0" eaLnBrk="1" latinLnBrk="0" hangingPunct="1">
              <a:defRPr sz="7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CAF254-72B9-406C-9E86-C9D983240C82}"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1117408515"/>
      </p:ext>
    </p:extLst>
  </p:cSld>
  <p:clrMap bg1="lt1" tx1="dk1" bg2="lt2" tx2="dk2" accent1="accent1" accent2="accent2" accent3="accent3" accent4="accent4" accent5="accent5" accent6="accent6" hlink="hlink" folHlink="folHlink"/>
  <p:sldLayoutIdLst>
    <p:sldLayoutId id="2147483727" r:id="rId1"/>
    <p:sldLayoutId id="2147483765" r:id="rId2"/>
    <p:sldLayoutId id="2147483696" r:id="rId3"/>
    <p:sldLayoutId id="2147483697" r:id="rId4"/>
    <p:sldLayoutId id="2147483698" r:id="rId5"/>
    <p:sldLayoutId id="2147483795" r:id="rId6"/>
    <p:sldLayoutId id="2147483788" r:id="rId7"/>
    <p:sldLayoutId id="2147483711" r:id="rId8"/>
    <p:sldLayoutId id="2147483753" r:id="rId9"/>
    <p:sldLayoutId id="2147483700" r:id="rId10"/>
    <p:sldLayoutId id="2147483790" r:id="rId11"/>
    <p:sldLayoutId id="2147483759" r:id="rId12"/>
    <p:sldLayoutId id="2147483758" r:id="rId13"/>
    <p:sldLayoutId id="2147483757" r:id="rId14"/>
    <p:sldLayoutId id="2147483754" r:id="rId15"/>
    <p:sldLayoutId id="2147483756" r:id="rId16"/>
    <p:sldLayoutId id="2147483755" r:id="rId17"/>
    <p:sldLayoutId id="2147483733" r:id="rId18"/>
    <p:sldLayoutId id="2147483734" r:id="rId19"/>
  </p:sldLayoutIdLst>
  <p:hf hd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0939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E57E371-F483-94F7-145D-AC5BEB3176F3}"/>
              </a:ext>
            </a:extLst>
          </p:cNvPr>
          <p:cNvSpPr>
            <a:spLocks noGrp="1"/>
          </p:cNvSpPr>
          <p:nvPr>
            <p:ph idx="1"/>
          </p:nvPr>
        </p:nvSpPr>
        <p:spPr/>
        <p:txBody>
          <a:bodyPr>
            <a:normAutofit lnSpcReduction="10000"/>
          </a:bodyPr>
          <a:lstStyle/>
          <a:p>
            <a:r>
              <a:rPr lang="en-US" b="1" dirty="0"/>
              <a:t>Administration </a:t>
            </a:r>
            <a:r>
              <a:rPr lang="en-US" dirty="0"/>
              <a:t>– funds for general administration of the funds will be used to support DCA’s oversight of the award, including staff salaries and overhead</a:t>
            </a:r>
          </a:p>
          <a:p>
            <a:r>
              <a:rPr lang="en-US" b="1" dirty="0"/>
              <a:t>Planning</a:t>
            </a:r>
            <a:r>
              <a:rPr lang="en-US" dirty="0"/>
              <a:t> – funds for Georgia Emergency Management/Homeland Security Agency (GEMA/HS) to create Disaster Recovery and Redevelopment Plans (DRRP) with the affected local governments</a:t>
            </a:r>
          </a:p>
          <a:p>
            <a:r>
              <a:rPr lang="en-US" b="1" dirty="0"/>
              <a:t>Housing</a:t>
            </a:r>
            <a:r>
              <a:rPr lang="en-US" dirty="0"/>
              <a:t> – funds for a single-family Homeowner Rehabilitation and Reconstruction Program (HRRP) and an Affordable Rental Rehabilitation Program (ARRP)</a:t>
            </a:r>
          </a:p>
          <a:p>
            <a:r>
              <a:rPr lang="en-US" b="1" dirty="0"/>
              <a:t>Public Services </a:t>
            </a:r>
            <a:r>
              <a:rPr lang="en-US" dirty="0"/>
              <a:t>– funds for legal services related to housing title searches and clearance of tangled titles</a:t>
            </a:r>
          </a:p>
          <a:p>
            <a:r>
              <a:rPr lang="en-US" b="1" dirty="0"/>
              <a:t>Mitigation</a:t>
            </a:r>
            <a:r>
              <a:rPr lang="en-US" dirty="0"/>
              <a:t> – funds for mitigation activities related to housing repair programs</a:t>
            </a:r>
          </a:p>
          <a:p>
            <a:endParaRPr lang="en-US" dirty="0"/>
          </a:p>
        </p:txBody>
      </p:sp>
      <p:sp>
        <p:nvSpPr>
          <p:cNvPr id="3" name="Title 2">
            <a:extLst>
              <a:ext uri="{FF2B5EF4-FFF2-40B4-BE49-F238E27FC236}">
                <a16:creationId xmlns:a16="http://schemas.microsoft.com/office/drawing/2014/main" id="{A0B0F716-F280-DFE9-6843-479140B74531}"/>
              </a:ext>
            </a:extLst>
          </p:cNvPr>
          <p:cNvSpPr>
            <a:spLocks noGrp="1"/>
          </p:cNvSpPr>
          <p:nvPr>
            <p:ph type="title"/>
          </p:nvPr>
        </p:nvSpPr>
        <p:spPr/>
        <p:txBody>
          <a:bodyPr/>
          <a:lstStyle/>
          <a:p>
            <a:r>
              <a:rPr lang="en-US" dirty="0"/>
              <a:t>Category Descriptions</a:t>
            </a:r>
          </a:p>
        </p:txBody>
      </p:sp>
    </p:spTree>
    <p:extLst>
      <p:ext uri="{BB962C8B-B14F-4D97-AF65-F5344CB8AC3E}">
        <p14:creationId xmlns:p14="http://schemas.microsoft.com/office/powerpoint/2010/main" val="1272280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FF942C-0067-0DF8-0ABB-19B77C9A7C8A}"/>
              </a:ext>
            </a:extLst>
          </p:cNvPr>
          <p:cNvSpPr>
            <a:spLocks noGrp="1"/>
          </p:cNvSpPr>
          <p:nvPr>
            <p:ph idx="1"/>
          </p:nvPr>
        </p:nvSpPr>
        <p:spPr/>
        <p:txBody>
          <a:bodyPr/>
          <a:lstStyle/>
          <a:p>
            <a:r>
              <a:rPr lang="en-US" dirty="0"/>
              <a:t>Proposed Budget: $6,072,250</a:t>
            </a:r>
          </a:p>
          <a:p>
            <a:r>
              <a:rPr lang="en-US" dirty="0"/>
              <a:t>Eligible Activity: Rehabilitation, Construction of Housing</a:t>
            </a:r>
          </a:p>
          <a:p>
            <a:r>
              <a:rPr lang="en-US" dirty="0"/>
              <a:t>National Objective: Low-to-moderate income &amp; Urgent Need</a:t>
            </a:r>
          </a:p>
          <a:p>
            <a:r>
              <a:rPr lang="en-US" dirty="0"/>
              <a:t>Projected Accomplishments: 40 homes</a:t>
            </a:r>
          </a:p>
          <a:p>
            <a:r>
              <a:rPr lang="en-US" dirty="0"/>
              <a:t>Maximum Awards: </a:t>
            </a:r>
          </a:p>
          <a:p>
            <a:pPr lvl="1"/>
            <a:r>
              <a:rPr lang="en-US" dirty="0"/>
              <a:t>Rehabilitation - $100,000 </a:t>
            </a:r>
          </a:p>
          <a:p>
            <a:pPr lvl="1"/>
            <a:r>
              <a:rPr lang="en-US" dirty="0"/>
              <a:t>Reconstruction: $280,000</a:t>
            </a:r>
          </a:p>
          <a:p>
            <a:r>
              <a:rPr lang="en-US" dirty="0"/>
              <a:t>Implementation: State-run with the use of a Prime Vendor</a:t>
            </a:r>
          </a:p>
          <a:p>
            <a:r>
              <a:rPr lang="en-US" dirty="0"/>
              <a:t>Other important notes: </a:t>
            </a:r>
          </a:p>
          <a:p>
            <a:pPr lvl="1"/>
            <a:r>
              <a:rPr lang="en-US" dirty="0"/>
              <a:t>Policies and procedures will be available at a later date</a:t>
            </a:r>
          </a:p>
        </p:txBody>
      </p:sp>
      <p:sp>
        <p:nvSpPr>
          <p:cNvPr id="3" name="Title 2">
            <a:extLst>
              <a:ext uri="{FF2B5EF4-FFF2-40B4-BE49-F238E27FC236}">
                <a16:creationId xmlns:a16="http://schemas.microsoft.com/office/drawing/2014/main" id="{4F173FEC-80E2-8193-0291-D1371C2F31BB}"/>
              </a:ext>
            </a:extLst>
          </p:cNvPr>
          <p:cNvSpPr>
            <a:spLocks noGrp="1"/>
          </p:cNvSpPr>
          <p:nvPr>
            <p:ph type="title"/>
          </p:nvPr>
        </p:nvSpPr>
        <p:spPr/>
        <p:txBody>
          <a:bodyPr/>
          <a:lstStyle/>
          <a:p>
            <a:r>
              <a:rPr lang="en-US" dirty="0"/>
              <a:t>Homeowner Rehabilitation and Reconstruction Program (HRRP)</a:t>
            </a:r>
          </a:p>
        </p:txBody>
      </p:sp>
    </p:spTree>
    <p:extLst>
      <p:ext uri="{BB962C8B-B14F-4D97-AF65-F5344CB8AC3E}">
        <p14:creationId xmlns:p14="http://schemas.microsoft.com/office/powerpoint/2010/main" val="2436234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F433A4-5C0B-6A6E-D54B-01540BB9536C}"/>
              </a:ext>
            </a:extLst>
          </p:cNvPr>
          <p:cNvSpPr>
            <a:spLocks noGrp="1"/>
          </p:cNvSpPr>
          <p:nvPr>
            <p:ph idx="1"/>
          </p:nvPr>
        </p:nvSpPr>
        <p:spPr/>
        <p:txBody>
          <a:bodyPr/>
          <a:lstStyle/>
          <a:p>
            <a:r>
              <a:rPr lang="en-US" dirty="0"/>
              <a:t>Proposed Budget: $2,500,000</a:t>
            </a:r>
          </a:p>
          <a:p>
            <a:r>
              <a:rPr lang="en-US" dirty="0"/>
              <a:t>Eligible Activity: Rehabilitation</a:t>
            </a:r>
          </a:p>
          <a:p>
            <a:r>
              <a:rPr lang="en-US" dirty="0"/>
              <a:t>Projected Accomplishments: 10 homes</a:t>
            </a:r>
          </a:p>
          <a:p>
            <a:r>
              <a:rPr lang="en-US" dirty="0"/>
              <a:t>National Objective: Low-to-moderate income</a:t>
            </a:r>
          </a:p>
          <a:p>
            <a:r>
              <a:rPr lang="en-US" dirty="0"/>
              <a:t>Maximum Awards:</a:t>
            </a:r>
          </a:p>
          <a:p>
            <a:pPr lvl="1"/>
            <a:r>
              <a:rPr lang="en-US" dirty="0"/>
              <a:t>No more than 4 rental units per owner</a:t>
            </a:r>
          </a:p>
          <a:p>
            <a:r>
              <a:rPr lang="en-US" dirty="0"/>
              <a:t>Implementation: State-run with the use of a Prime Vendor</a:t>
            </a:r>
          </a:p>
          <a:p>
            <a:r>
              <a:rPr lang="en-US" dirty="0"/>
              <a:t>Other important notes:</a:t>
            </a:r>
          </a:p>
          <a:p>
            <a:pPr lvl="1"/>
            <a:r>
              <a:rPr lang="en-US" dirty="0"/>
              <a:t>Policies and procedures will be available at a later date</a:t>
            </a:r>
          </a:p>
        </p:txBody>
      </p:sp>
      <p:sp>
        <p:nvSpPr>
          <p:cNvPr id="3" name="Title 2">
            <a:extLst>
              <a:ext uri="{FF2B5EF4-FFF2-40B4-BE49-F238E27FC236}">
                <a16:creationId xmlns:a16="http://schemas.microsoft.com/office/drawing/2014/main" id="{E5262C00-7441-A342-B99A-19FA7C1FA03F}"/>
              </a:ext>
            </a:extLst>
          </p:cNvPr>
          <p:cNvSpPr>
            <a:spLocks noGrp="1"/>
          </p:cNvSpPr>
          <p:nvPr>
            <p:ph type="title"/>
          </p:nvPr>
        </p:nvSpPr>
        <p:spPr/>
        <p:txBody>
          <a:bodyPr/>
          <a:lstStyle/>
          <a:p>
            <a:r>
              <a:rPr lang="en-US" dirty="0"/>
              <a:t>Affordable Rental Rehabilitation Program (ARRP)</a:t>
            </a:r>
          </a:p>
        </p:txBody>
      </p:sp>
    </p:spTree>
    <p:extLst>
      <p:ext uri="{BB962C8B-B14F-4D97-AF65-F5344CB8AC3E}">
        <p14:creationId xmlns:p14="http://schemas.microsoft.com/office/powerpoint/2010/main" val="4061034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B0AC1D-6840-E02C-3332-C9E038C2FD7C}"/>
              </a:ext>
            </a:extLst>
          </p:cNvPr>
          <p:cNvSpPr>
            <a:spLocks noGrp="1"/>
          </p:cNvSpPr>
          <p:nvPr>
            <p:ph idx="1"/>
          </p:nvPr>
        </p:nvSpPr>
        <p:spPr/>
        <p:txBody>
          <a:bodyPr/>
          <a:lstStyle/>
          <a:p>
            <a:r>
              <a:rPr lang="en-US" dirty="0"/>
              <a:t>Proposed Budget: $1,000,000</a:t>
            </a:r>
          </a:p>
          <a:p>
            <a:r>
              <a:rPr lang="en-US" dirty="0"/>
              <a:t>Eligible Activity: Planning</a:t>
            </a:r>
          </a:p>
          <a:p>
            <a:r>
              <a:rPr lang="en-US" dirty="0"/>
              <a:t>National Objective: N/A</a:t>
            </a:r>
          </a:p>
          <a:p>
            <a:r>
              <a:rPr lang="en-US" dirty="0"/>
              <a:t>Proposed Accomplishments: 7 plans (1 for each community)</a:t>
            </a:r>
          </a:p>
          <a:p>
            <a:r>
              <a:rPr lang="en-US" dirty="0"/>
              <a:t>Maximum Award:</a:t>
            </a:r>
          </a:p>
          <a:p>
            <a:pPr lvl="1"/>
            <a:r>
              <a:rPr lang="en-US" dirty="0"/>
              <a:t>N/A</a:t>
            </a:r>
          </a:p>
          <a:p>
            <a:r>
              <a:rPr lang="en-US" dirty="0"/>
              <a:t>Implementation: State-run with another State government agency (GEMA/HS)</a:t>
            </a:r>
          </a:p>
          <a:p>
            <a:r>
              <a:rPr lang="en-US" dirty="0"/>
              <a:t>Other important notes:</a:t>
            </a:r>
          </a:p>
          <a:p>
            <a:pPr lvl="1"/>
            <a:r>
              <a:rPr lang="en-US" dirty="0"/>
              <a:t>GEMA/HS will work directly with the HUD-identified and State-identified MID communities</a:t>
            </a:r>
          </a:p>
        </p:txBody>
      </p:sp>
      <p:sp>
        <p:nvSpPr>
          <p:cNvPr id="3" name="Title 2">
            <a:extLst>
              <a:ext uri="{FF2B5EF4-FFF2-40B4-BE49-F238E27FC236}">
                <a16:creationId xmlns:a16="http://schemas.microsoft.com/office/drawing/2014/main" id="{B0E00B96-08EA-5AC1-82A3-A4F47059DFDF}"/>
              </a:ext>
            </a:extLst>
          </p:cNvPr>
          <p:cNvSpPr>
            <a:spLocks noGrp="1"/>
          </p:cNvSpPr>
          <p:nvPr>
            <p:ph type="title"/>
          </p:nvPr>
        </p:nvSpPr>
        <p:spPr/>
        <p:txBody>
          <a:bodyPr/>
          <a:lstStyle/>
          <a:p>
            <a:r>
              <a:rPr lang="en-US" dirty="0"/>
              <a:t>Disaster Recovery and Redevelopment Plans (DRRP)</a:t>
            </a:r>
          </a:p>
        </p:txBody>
      </p:sp>
    </p:spTree>
    <p:extLst>
      <p:ext uri="{BB962C8B-B14F-4D97-AF65-F5344CB8AC3E}">
        <p14:creationId xmlns:p14="http://schemas.microsoft.com/office/powerpoint/2010/main" val="1464698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B2D5E6-ED96-0D74-A38E-F9FF7D68FC2D}"/>
              </a:ext>
            </a:extLst>
          </p:cNvPr>
          <p:cNvSpPr>
            <a:spLocks noGrp="1"/>
          </p:cNvSpPr>
          <p:nvPr>
            <p:ph idx="1"/>
          </p:nvPr>
        </p:nvSpPr>
        <p:spPr/>
        <p:txBody>
          <a:bodyPr/>
          <a:lstStyle/>
          <a:p>
            <a:r>
              <a:rPr lang="en-US" dirty="0"/>
              <a:t>Proposed Budget: $750,000</a:t>
            </a:r>
          </a:p>
          <a:p>
            <a:r>
              <a:rPr lang="en-US" dirty="0"/>
              <a:t>Eligible Activity: Public Services</a:t>
            </a:r>
          </a:p>
          <a:p>
            <a:r>
              <a:rPr lang="en-US" dirty="0"/>
              <a:t>Projected Accomplishments: 150 households</a:t>
            </a:r>
          </a:p>
          <a:p>
            <a:r>
              <a:rPr lang="en-US" dirty="0"/>
              <a:t>National Objective: Low-to-moderate income &amp; Urgent Need</a:t>
            </a:r>
          </a:p>
          <a:p>
            <a:r>
              <a:rPr lang="en-US" dirty="0"/>
              <a:t>Maximum Award:</a:t>
            </a:r>
          </a:p>
          <a:p>
            <a:pPr lvl="1"/>
            <a:r>
              <a:rPr lang="en-US" dirty="0"/>
              <a:t>No maximum</a:t>
            </a:r>
          </a:p>
          <a:p>
            <a:r>
              <a:rPr lang="en-US" dirty="0"/>
              <a:t>Implementation: Subrecipient led</a:t>
            </a:r>
          </a:p>
          <a:p>
            <a:r>
              <a:rPr lang="en-US" dirty="0"/>
              <a:t>Other important notes:</a:t>
            </a:r>
          </a:p>
          <a:p>
            <a:pPr lvl="1"/>
            <a:r>
              <a:rPr lang="en-US" dirty="0"/>
              <a:t>Participation will be limited to applicants to the HRRP and ARRP programs</a:t>
            </a:r>
          </a:p>
        </p:txBody>
      </p:sp>
      <p:sp>
        <p:nvSpPr>
          <p:cNvPr id="3" name="Title 2">
            <a:extLst>
              <a:ext uri="{FF2B5EF4-FFF2-40B4-BE49-F238E27FC236}">
                <a16:creationId xmlns:a16="http://schemas.microsoft.com/office/drawing/2014/main" id="{7325A57D-63AF-6FA4-0C8F-98F16299D6C6}"/>
              </a:ext>
            </a:extLst>
          </p:cNvPr>
          <p:cNvSpPr>
            <a:spLocks noGrp="1"/>
          </p:cNvSpPr>
          <p:nvPr>
            <p:ph type="title"/>
          </p:nvPr>
        </p:nvSpPr>
        <p:spPr/>
        <p:txBody>
          <a:bodyPr/>
          <a:lstStyle/>
          <a:p>
            <a:r>
              <a:rPr lang="en-US" dirty="0"/>
              <a:t>Public Services</a:t>
            </a:r>
          </a:p>
        </p:txBody>
      </p:sp>
    </p:spTree>
    <p:extLst>
      <p:ext uri="{BB962C8B-B14F-4D97-AF65-F5344CB8AC3E}">
        <p14:creationId xmlns:p14="http://schemas.microsoft.com/office/powerpoint/2010/main" val="1729046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D28B9F-C1B8-44E3-B756-D6E07169010E}"/>
              </a:ext>
            </a:extLst>
          </p:cNvPr>
          <p:cNvSpPr>
            <a:spLocks noGrp="1"/>
          </p:cNvSpPr>
          <p:nvPr>
            <p:ph type="title"/>
          </p:nvPr>
        </p:nvSpPr>
        <p:spPr/>
        <p:txBody>
          <a:bodyPr/>
          <a:lstStyle/>
          <a:p>
            <a:r>
              <a:rPr lang="en-US" dirty="0"/>
              <a:t>Thanks!</a:t>
            </a:r>
          </a:p>
        </p:txBody>
      </p:sp>
      <p:sp>
        <p:nvSpPr>
          <p:cNvPr id="2" name="Text Placeholder 1">
            <a:extLst>
              <a:ext uri="{FF2B5EF4-FFF2-40B4-BE49-F238E27FC236}">
                <a16:creationId xmlns:a16="http://schemas.microsoft.com/office/drawing/2014/main" id="{7A215FE5-E763-4A71-9053-4CDE143E4EAF}"/>
              </a:ext>
            </a:extLst>
          </p:cNvPr>
          <p:cNvSpPr>
            <a:spLocks noGrp="1"/>
          </p:cNvSpPr>
          <p:nvPr>
            <p:ph type="body" sz="quarter" idx="10"/>
          </p:nvPr>
        </p:nvSpPr>
        <p:spPr/>
        <p:txBody>
          <a:bodyPr/>
          <a:lstStyle/>
          <a:p>
            <a:r>
              <a:rPr lang="en-US" dirty="0"/>
              <a:t>Kathleen Tremblay</a:t>
            </a:r>
          </a:p>
          <a:p>
            <a:endParaRPr lang="en-US" dirty="0"/>
          </a:p>
        </p:txBody>
      </p:sp>
      <p:sp>
        <p:nvSpPr>
          <p:cNvPr id="3" name="Text Placeholder 2">
            <a:extLst>
              <a:ext uri="{FF2B5EF4-FFF2-40B4-BE49-F238E27FC236}">
                <a16:creationId xmlns:a16="http://schemas.microsoft.com/office/drawing/2014/main" id="{376EF456-5156-4D0C-BB0F-2A26AE2B530A}"/>
              </a:ext>
            </a:extLst>
          </p:cNvPr>
          <p:cNvSpPr>
            <a:spLocks noGrp="1"/>
          </p:cNvSpPr>
          <p:nvPr>
            <p:ph type="body" sz="quarter" idx="11"/>
          </p:nvPr>
        </p:nvSpPr>
        <p:spPr/>
        <p:txBody>
          <a:bodyPr>
            <a:normAutofit/>
          </a:bodyPr>
          <a:lstStyle/>
          <a:p>
            <a:r>
              <a:rPr lang="en-US" dirty="0"/>
              <a:t>Kathleen.Tremblay@dca.ga.gov</a:t>
            </a:r>
          </a:p>
          <a:p>
            <a:r>
              <a:rPr lang="en-US" dirty="0"/>
              <a:t>Direct: 470.925.1342</a:t>
            </a:r>
          </a:p>
          <a:p>
            <a:endParaRPr lang="en-US" dirty="0"/>
          </a:p>
        </p:txBody>
      </p:sp>
      <p:sp>
        <p:nvSpPr>
          <p:cNvPr id="5" name="Text Placeholder 4">
            <a:extLst>
              <a:ext uri="{FF2B5EF4-FFF2-40B4-BE49-F238E27FC236}">
                <a16:creationId xmlns:a16="http://schemas.microsoft.com/office/drawing/2014/main" id="{6AF3996F-F795-4F15-A2D0-DEF31D4D1B55}"/>
              </a:ext>
            </a:extLst>
          </p:cNvPr>
          <p:cNvSpPr>
            <a:spLocks noGrp="1"/>
          </p:cNvSpPr>
          <p:nvPr>
            <p:ph type="body" sz="quarter" idx="13"/>
          </p:nvPr>
        </p:nvSpPr>
        <p:spPr/>
        <p:txBody>
          <a:bodyPr/>
          <a:lstStyle/>
          <a:p>
            <a:r>
              <a:rPr lang="en-US" dirty="0"/>
              <a:t>CDBG-DR Program Manager</a:t>
            </a:r>
            <a:endParaRPr lang="en-US" i="1" dirty="0"/>
          </a:p>
          <a:p>
            <a:endParaRPr lang="en-US" dirty="0"/>
          </a:p>
        </p:txBody>
      </p:sp>
      <p:sp>
        <p:nvSpPr>
          <p:cNvPr id="6" name="Text Placeholder 5">
            <a:extLst>
              <a:ext uri="{FF2B5EF4-FFF2-40B4-BE49-F238E27FC236}">
                <a16:creationId xmlns:a16="http://schemas.microsoft.com/office/drawing/2014/main" id="{C896B9D3-34A1-4B35-8B50-415B9D4B976D}"/>
              </a:ext>
            </a:extLst>
          </p:cNvPr>
          <p:cNvSpPr>
            <a:spLocks noGrp="1"/>
          </p:cNvSpPr>
          <p:nvPr>
            <p:ph type="body" sz="quarter" idx="15"/>
          </p:nvPr>
        </p:nvSpPr>
        <p:spPr>
          <a:xfrm>
            <a:off x="2374323" y="4465552"/>
            <a:ext cx="5164281" cy="1883293"/>
          </a:xfrm>
        </p:spPr>
        <p:txBody>
          <a:bodyPr>
            <a:normAutofit/>
          </a:bodyPr>
          <a:lstStyle/>
          <a:p>
            <a:r>
              <a:rPr lang="en-US" b="1" dirty="0">
                <a:solidFill>
                  <a:schemeClr val="accent1"/>
                </a:solidFill>
              </a:rPr>
              <a:t>https://www.dca.ga.gov/community-economic-development/funding-programs/community-development-block-grant-disaster-recovery</a:t>
            </a:r>
          </a:p>
          <a:p>
            <a:r>
              <a:rPr lang="en-US" b="1" dirty="0">
                <a:solidFill>
                  <a:schemeClr val="accent1"/>
                </a:solidFill>
              </a:rPr>
              <a:t>dca.ga.gov</a:t>
            </a:r>
          </a:p>
        </p:txBody>
      </p:sp>
    </p:spTree>
    <p:extLst>
      <p:ext uri="{BB962C8B-B14F-4D97-AF65-F5344CB8AC3E}">
        <p14:creationId xmlns:p14="http://schemas.microsoft.com/office/powerpoint/2010/main" val="1556374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79529AF-FC32-4F7A-9BA9-360C4E59BA33}"/>
              </a:ext>
            </a:extLst>
          </p:cNvPr>
          <p:cNvSpPr>
            <a:spLocks noGrp="1"/>
          </p:cNvSpPr>
          <p:nvPr>
            <p:ph type="title"/>
          </p:nvPr>
        </p:nvSpPr>
        <p:spPr/>
        <p:txBody>
          <a:bodyPr>
            <a:normAutofit/>
          </a:bodyPr>
          <a:lstStyle/>
          <a:p>
            <a:r>
              <a:rPr lang="en-US" dirty="0"/>
              <a:t>2023 CDBG-DR Action Plan Public Hearing</a:t>
            </a:r>
          </a:p>
        </p:txBody>
      </p:sp>
      <p:sp>
        <p:nvSpPr>
          <p:cNvPr id="8" name="Text Placeholder 7">
            <a:extLst>
              <a:ext uri="{FF2B5EF4-FFF2-40B4-BE49-F238E27FC236}">
                <a16:creationId xmlns:a16="http://schemas.microsoft.com/office/drawing/2014/main" id="{2A6429C8-33D1-4C90-9A43-5DB80691B804}"/>
              </a:ext>
            </a:extLst>
          </p:cNvPr>
          <p:cNvSpPr>
            <a:spLocks noGrp="1"/>
          </p:cNvSpPr>
          <p:nvPr>
            <p:ph type="body" idx="1"/>
          </p:nvPr>
        </p:nvSpPr>
        <p:spPr/>
        <p:txBody>
          <a:bodyPr/>
          <a:lstStyle/>
          <a:p>
            <a:r>
              <a:rPr lang="en-US" dirty="0"/>
              <a:t>To present information to the public regarding the draft Action Plan intended to be submitted to HUD for the January 2023 tornadoes.</a:t>
            </a:r>
          </a:p>
        </p:txBody>
      </p:sp>
    </p:spTree>
    <p:extLst>
      <p:ext uri="{BB962C8B-B14F-4D97-AF65-F5344CB8AC3E}">
        <p14:creationId xmlns:p14="http://schemas.microsoft.com/office/powerpoint/2010/main" val="3860667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D44442-1154-40D1-AB51-AB2FB7C84837}"/>
              </a:ext>
            </a:extLst>
          </p:cNvPr>
          <p:cNvSpPr>
            <a:spLocks noGrp="1"/>
          </p:cNvSpPr>
          <p:nvPr>
            <p:ph idx="1"/>
          </p:nvPr>
        </p:nvSpPr>
        <p:spPr/>
        <p:txBody>
          <a:bodyPr anchor="t">
            <a:normAutofit lnSpcReduction="10000"/>
          </a:bodyPr>
          <a:lstStyle/>
          <a:p>
            <a:pPr marL="0" indent="0">
              <a:buNone/>
            </a:pPr>
            <a:r>
              <a:rPr lang="en-US" sz="1800" dirty="0">
                <a:solidFill>
                  <a:srgbClr val="000000"/>
                </a:solidFill>
                <a:effectLst/>
                <a:latin typeface="Times New Roman" panose="02020603050405020304" pitchFamily="18" charset="0"/>
                <a:ea typeface="Times New Roman" panose="02020603050405020304" pitchFamily="18" charset="0"/>
              </a:rPr>
              <a:t>On January 12, 2023, Georgia was subjected to strong winds and thunderstorms which resulted in an onslaught of as many as 14 tornadoes and led to widespread power outages across Metro Atlanta and Central Georgia.</a:t>
            </a: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indent="0">
              <a:buNone/>
            </a:pPr>
            <a:r>
              <a:rPr lang="en-US" sz="1800" dirty="0">
                <a:solidFill>
                  <a:srgbClr val="000000"/>
                </a:solidFill>
                <a:effectLst/>
                <a:latin typeface="Times New Roman" panose="02020603050405020304" pitchFamily="18" charset="0"/>
                <a:ea typeface="Times New Roman" panose="02020603050405020304" pitchFamily="18" charset="0"/>
              </a:rPr>
              <a:t>On a scale of EF0 – EF5, the highest rated tornado out of the 14 that impacted Georgia that day was an EF3, indicating “severe damage”.  Winds were as high as 155 mph and created wind damage that had an estimated expanse of 2200 yards in some areas and traveled just under 32 miles across noted regions like Spalding and Henry County.</a:t>
            </a:r>
          </a:p>
          <a:p>
            <a:pPr marL="0" indent="0">
              <a:buNone/>
            </a:pPr>
            <a:endParaRPr lang="en-US" sz="1800" dirty="0">
              <a:solidFill>
                <a:srgbClr val="000000"/>
              </a:solidFill>
              <a:latin typeface="Times New Roman" panose="02020603050405020304" pitchFamily="18" charset="0"/>
            </a:endParaRPr>
          </a:p>
          <a:p>
            <a:pPr marL="0" indent="0">
              <a:buNone/>
            </a:pPr>
            <a:r>
              <a:rPr lang="en-US" sz="1800" dirty="0">
                <a:solidFill>
                  <a:srgbClr val="000000"/>
                </a:solidFill>
                <a:effectLst/>
                <a:latin typeface="Times New Roman" panose="02020603050405020304" pitchFamily="18" charset="0"/>
                <a:ea typeface="Times New Roman" panose="02020603050405020304" pitchFamily="18" charset="0"/>
              </a:rPr>
              <a:t>Over the course of four hours, tornadoes littered Georgia starting around 3 p.m. and carrying into evening hours, the last of which dissipated just after 7 p.m.  Within that time, communities sustained substantial property and infrastructure damage that residents are still faced with in the aftermath of the disaster.  Overall, the storm resulted in as many as 32 injuries and unfortunately claimed the lives of two individuals.</a:t>
            </a: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5" name="Title 4">
            <a:extLst>
              <a:ext uri="{FF2B5EF4-FFF2-40B4-BE49-F238E27FC236}">
                <a16:creationId xmlns:a16="http://schemas.microsoft.com/office/drawing/2014/main" id="{01047EF4-730A-314D-5E82-12FF470E65CF}"/>
              </a:ext>
            </a:extLst>
          </p:cNvPr>
          <p:cNvSpPr>
            <a:spLocks noGrp="1"/>
          </p:cNvSpPr>
          <p:nvPr>
            <p:ph type="title"/>
          </p:nvPr>
        </p:nvSpPr>
        <p:spPr/>
        <p:txBody>
          <a:bodyPr/>
          <a:lstStyle/>
          <a:p>
            <a:r>
              <a:rPr lang="en-US" dirty="0"/>
              <a:t>January 12, 2023</a:t>
            </a:r>
          </a:p>
        </p:txBody>
      </p:sp>
    </p:spTree>
    <p:extLst>
      <p:ext uri="{BB962C8B-B14F-4D97-AF65-F5344CB8AC3E}">
        <p14:creationId xmlns:p14="http://schemas.microsoft.com/office/powerpoint/2010/main" val="1654318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C0DCF0-91B5-4262-A864-6D4C4693B2AC}"/>
              </a:ext>
            </a:extLst>
          </p:cNvPr>
          <p:cNvSpPr>
            <a:spLocks noGrp="1"/>
          </p:cNvSpPr>
          <p:nvPr>
            <p:ph idx="1"/>
          </p:nvPr>
        </p:nvSpPr>
        <p:spPr/>
        <p:txBody>
          <a:bodyPr anchor="t">
            <a:normAutofit lnSpcReduction="10000"/>
          </a:bodyPr>
          <a:lstStyle/>
          <a:p>
            <a:pPr marL="0" indent="0" algn="ctr">
              <a:buNone/>
            </a:pPr>
            <a:r>
              <a:rPr lang="en-US" dirty="0"/>
              <a:t>On January 16, 2023, President Biden issued a major disaster declaration for the following counties:</a:t>
            </a:r>
          </a:p>
          <a:p>
            <a:r>
              <a:rPr lang="en-US" dirty="0"/>
              <a:t>Butts</a:t>
            </a:r>
          </a:p>
          <a:p>
            <a:r>
              <a:rPr lang="en-US" dirty="0"/>
              <a:t>Henry</a:t>
            </a:r>
          </a:p>
          <a:p>
            <a:r>
              <a:rPr lang="en-US" dirty="0"/>
              <a:t>Jasper</a:t>
            </a:r>
          </a:p>
          <a:p>
            <a:r>
              <a:rPr lang="en-US" dirty="0"/>
              <a:t>Meriwether</a:t>
            </a:r>
          </a:p>
          <a:p>
            <a:r>
              <a:rPr lang="en-US" dirty="0"/>
              <a:t>Newton</a:t>
            </a:r>
          </a:p>
          <a:p>
            <a:r>
              <a:rPr lang="en-US" dirty="0"/>
              <a:t>Spalding</a:t>
            </a:r>
          </a:p>
          <a:p>
            <a:r>
              <a:rPr lang="en-US" dirty="0"/>
              <a:t>Troup</a:t>
            </a:r>
          </a:p>
          <a:p>
            <a:pPr marL="0" indent="0" algn="ctr">
              <a:buNone/>
            </a:pPr>
            <a:r>
              <a:rPr lang="en-US" dirty="0"/>
              <a:t>This declaration allowed FEMA to provide both Individual Assistance (IA) and Public Assistance (PA) and for SBA to provide disaster loans.</a:t>
            </a:r>
          </a:p>
        </p:txBody>
      </p:sp>
      <p:sp>
        <p:nvSpPr>
          <p:cNvPr id="8" name="Title 7">
            <a:extLst>
              <a:ext uri="{FF2B5EF4-FFF2-40B4-BE49-F238E27FC236}">
                <a16:creationId xmlns:a16="http://schemas.microsoft.com/office/drawing/2014/main" id="{5C523850-F2C3-4DE4-AFA2-4B27A3AF52DA}"/>
              </a:ext>
            </a:extLst>
          </p:cNvPr>
          <p:cNvSpPr>
            <a:spLocks noGrp="1"/>
          </p:cNvSpPr>
          <p:nvPr>
            <p:ph type="title"/>
          </p:nvPr>
        </p:nvSpPr>
        <p:spPr/>
        <p:txBody>
          <a:bodyPr/>
          <a:lstStyle/>
          <a:p>
            <a:r>
              <a:rPr lang="en-US" dirty="0"/>
              <a:t>Disaster Declaration Issued</a:t>
            </a:r>
          </a:p>
        </p:txBody>
      </p:sp>
    </p:spTree>
    <p:extLst>
      <p:ext uri="{BB962C8B-B14F-4D97-AF65-F5344CB8AC3E}">
        <p14:creationId xmlns:p14="http://schemas.microsoft.com/office/powerpoint/2010/main" val="3919891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86757B-C468-C973-0BA3-2CC4C0668B0C}"/>
              </a:ext>
            </a:extLst>
          </p:cNvPr>
          <p:cNvSpPr>
            <a:spLocks noGrp="1"/>
          </p:cNvSpPr>
          <p:nvPr>
            <p:ph idx="1"/>
          </p:nvPr>
        </p:nvSpPr>
        <p:spPr/>
        <p:txBody>
          <a:bodyPr/>
          <a:lstStyle/>
          <a:p>
            <a:r>
              <a:rPr lang="en-US" dirty="0"/>
              <a:t>November 27, 2023 – Federal Register, Vol. 88 No. 226 published with applicability date of December 4, 2023</a:t>
            </a:r>
          </a:p>
          <a:p>
            <a:pPr lvl="1"/>
            <a:r>
              <a:rPr lang="en-US" dirty="0"/>
              <a:t>State of Georgia awarded $12,595,000</a:t>
            </a:r>
          </a:p>
          <a:p>
            <a:r>
              <a:rPr lang="en-US" dirty="0"/>
              <a:t>December 21, 2023 – DCA submitted request for data-sharing agreement to SBA (pending)</a:t>
            </a:r>
          </a:p>
          <a:p>
            <a:r>
              <a:rPr lang="en-US" dirty="0"/>
              <a:t>January 26, 2024 – DCA submitted Financial Management and Grant Compliance Certifications to HUD (under review)</a:t>
            </a:r>
          </a:p>
          <a:p>
            <a:r>
              <a:rPr lang="en-US" dirty="0"/>
              <a:t>February 5, 2024 – DCA submitted FEMA data sharing agreement to HUD (pending)</a:t>
            </a:r>
          </a:p>
          <a:p>
            <a:r>
              <a:rPr lang="en-US" dirty="0"/>
              <a:t>February 7, 2024 – DCA held community meeting with disaster affected counties</a:t>
            </a:r>
          </a:p>
        </p:txBody>
      </p:sp>
      <p:sp>
        <p:nvSpPr>
          <p:cNvPr id="3" name="Title 2">
            <a:extLst>
              <a:ext uri="{FF2B5EF4-FFF2-40B4-BE49-F238E27FC236}">
                <a16:creationId xmlns:a16="http://schemas.microsoft.com/office/drawing/2014/main" id="{55C4A900-52F9-F01B-7A72-0E8154570CB0}"/>
              </a:ext>
            </a:extLst>
          </p:cNvPr>
          <p:cNvSpPr>
            <a:spLocks noGrp="1"/>
          </p:cNvSpPr>
          <p:nvPr>
            <p:ph type="title"/>
          </p:nvPr>
        </p:nvSpPr>
        <p:spPr/>
        <p:txBody>
          <a:bodyPr/>
          <a:lstStyle/>
          <a:p>
            <a:r>
              <a:rPr lang="en-US" dirty="0"/>
              <a:t>CDBG-DR Timeline</a:t>
            </a:r>
          </a:p>
        </p:txBody>
      </p:sp>
    </p:spTree>
    <p:extLst>
      <p:ext uri="{BB962C8B-B14F-4D97-AF65-F5344CB8AC3E}">
        <p14:creationId xmlns:p14="http://schemas.microsoft.com/office/powerpoint/2010/main" val="3444499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763506-6228-6667-F7E3-279BD9425237}"/>
              </a:ext>
            </a:extLst>
          </p:cNvPr>
          <p:cNvSpPr>
            <a:spLocks noGrp="1"/>
          </p:cNvSpPr>
          <p:nvPr>
            <p:ph idx="1"/>
          </p:nvPr>
        </p:nvSpPr>
        <p:spPr/>
        <p:txBody>
          <a:bodyPr/>
          <a:lstStyle/>
          <a:p>
            <a:r>
              <a:rPr lang="en-US" dirty="0"/>
              <a:t>March 4, 2024 – DCA requested an extension from HUD for submission of the draft Public Action Plan</a:t>
            </a:r>
          </a:p>
          <a:p>
            <a:r>
              <a:rPr lang="en-US" dirty="0"/>
              <a:t>March 12, 2024 – HUD approved extension with new submission date of May 31, 2024</a:t>
            </a:r>
          </a:p>
          <a:p>
            <a:r>
              <a:rPr lang="en-US" dirty="0"/>
              <a:t>April 15, 2024 – DCA published the draft Public Action Plan for a 30-day public comment period</a:t>
            </a:r>
          </a:p>
          <a:p>
            <a:r>
              <a:rPr lang="en-US" dirty="0"/>
              <a:t>May 2, 2024 – Public hearings scheduled for 11:00 am and 3:00 pm to be held in a hybrid format (virtual and in-person)</a:t>
            </a:r>
          </a:p>
          <a:p>
            <a:r>
              <a:rPr lang="en-US" dirty="0"/>
              <a:t>May 16, 2024 – 30-day public comment period ends</a:t>
            </a:r>
          </a:p>
          <a:p>
            <a:r>
              <a:rPr lang="en-US" dirty="0"/>
              <a:t>May 31, 2024 – Draft Public Action Plan to be submitted to HUD</a:t>
            </a:r>
          </a:p>
        </p:txBody>
      </p:sp>
      <p:sp>
        <p:nvSpPr>
          <p:cNvPr id="3" name="Title 2">
            <a:extLst>
              <a:ext uri="{FF2B5EF4-FFF2-40B4-BE49-F238E27FC236}">
                <a16:creationId xmlns:a16="http://schemas.microsoft.com/office/drawing/2014/main" id="{D152313E-CFFE-1127-3574-58719F3FD41E}"/>
              </a:ext>
            </a:extLst>
          </p:cNvPr>
          <p:cNvSpPr>
            <a:spLocks noGrp="1"/>
          </p:cNvSpPr>
          <p:nvPr>
            <p:ph type="title"/>
          </p:nvPr>
        </p:nvSpPr>
        <p:spPr/>
        <p:txBody>
          <a:bodyPr/>
          <a:lstStyle/>
          <a:p>
            <a:r>
              <a:rPr lang="en-US" dirty="0"/>
              <a:t>CDBG-DR Timeline cont.</a:t>
            </a:r>
          </a:p>
        </p:txBody>
      </p:sp>
    </p:spTree>
    <p:extLst>
      <p:ext uri="{BB962C8B-B14F-4D97-AF65-F5344CB8AC3E}">
        <p14:creationId xmlns:p14="http://schemas.microsoft.com/office/powerpoint/2010/main" val="156976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82A02D-D97C-7E56-4051-EB742E33096B}"/>
              </a:ext>
            </a:extLst>
          </p:cNvPr>
          <p:cNvSpPr>
            <a:spLocks noGrp="1"/>
          </p:cNvSpPr>
          <p:nvPr>
            <p:ph idx="1"/>
          </p:nvPr>
        </p:nvSpPr>
        <p:spPr/>
        <p:txBody>
          <a:bodyPr/>
          <a:lstStyle/>
          <a:p>
            <a:pPr marL="0" indent="0">
              <a:buNone/>
            </a:pPr>
            <a:r>
              <a:rPr lang="en-US" dirty="0"/>
              <a:t>DCA examined the unmet needs in the areas of housing, infrastructure, and economic revitalization.  This assessment found the following:</a:t>
            </a:r>
          </a:p>
          <a:p>
            <a:r>
              <a:rPr lang="en-US" dirty="0"/>
              <a:t>Housing – accounted for 87.5% of the unmet need with approximately $248,746,367 in remaining needs</a:t>
            </a:r>
          </a:p>
          <a:p>
            <a:r>
              <a:rPr lang="en-US" dirty="0"/>
              <a:t>Economic Revitalization – accounted for 10.3% of the unmet need with approximately $29,391,294 in remaining needs</a:t>
            </a:r>
          </a:p>
          <a:p>
            <a:r>
              <a:rPr lang="en-US" dirty="0"/>
              <a:t>Infrastructure – accounted for 2.1% of the unmet need with approximately $6,004,521 in remaining needs</a:t>
            </a:r>
          </a:p>
          <a:p>
            <a:endParaRPr lang="en-US" dirty="0"/>
          </a:p>
          <a:p>
            <a:pPr marL="0" indent="0" algn="ctr">
              <a:buNone/>
            </a:pPr>
            <a:r>
              <a:rPr lang="en-US" i="1" dirty="0"/>
              <a:t>** All percentages and dollar amounts are estimates based on the best available data at this time**</a:t>
            </a:r>
          </a:p>
        </p:txBody>
      </p:sp>
      <p:sp>
        <p:nvSpPr>
          <p:cNvPr id="3" name="Title 2">
            <a:extLst>
              <a:ext uri="{FF2B5EF4-FFF2-40B4-BE49-F238E27FC236}">
                <a16:creationId xmlns:a16="http://schemas.microsoft.com/office/drawing/2014/main" id="{938D9EBA-37FC-275D-B1BE-14D9B9DBA75D}"/>
              </a:ext>
            </a:extLst>
          </p:cNvPr>
          <p:cNvSpPr>
            <a:spLocks noGrp="1"/>
          </p:cNvSpPr>
          <p:nvPr>
            <p:ph type="title"/>
          </p:nvPr>
        </p:nvSpPr>
        <p:spPr/>
        <p:txBody>
          <a:bodyPr/>
          <a:lstStyle/>
          <a:p>
            <a:r>
              <a:rPr lang="en-US" dirty="0"/>
              <a:t>Unmet Needs Assessment</a:t>
            </a:r>
          </a:p>
        </p:txBody>
      </p:sp>
    </p:spTree>
    <p:extLst>
      <p:ext uri="{BB962C8B-B14F-4D97-AF65-F5344CB8AC3E}">
        <p14:creationId xmlns:p14="http://schemas.microsoft.com/office/powerpoint/2010/main" val="1686612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F2123F-BAD9-A64C-D4DF-8DA2A9FCCC12}"/>
              </a:ext>
            </a:extLst>
          </p:cNvPr>
          <p:cNvSpPr>
            <a:spLocks noGrp="1"/>
          </p:cNvSpPr>
          <p:nvPr>
            <p:ph idx="1"/>
          </p:nvPr>
        </p:nvSpPr>
        <p:spPr/>
        <p:txBody>
          <a:bodyPr/>
          <a:lstStyle/>
          <a:p>
            <a:r>
              <a:rPr lang="en-US" dirty="0"/>
              <a:t>HUD identified the Most Impacted and Distressed (MID) community as zip code 30223 in Spalding County</a:t>
            </a:r>
          </a:p>
          <a:p>
            <a:r>
              <a:rPr lang="en-US" dirty="0"/>
              <a:t>As permitted by HUD regulations, DCA expanded the HUD identified MID to encompass the entirety of Spalding County</a:t>
            </a:r>
          </a:p>
          <a:p>
            <a:r>
              <a:rPr lang="en-US" dirty="0"/>
              <a:t>DCA also identified the remaining counties from the major disaster declaration as State-identified MID communities</a:t>
            </a:r>
          </a:p>
          <a:p>
            <a:r>
              <a:rPr lang="en-US" dirty="0"/>
              <a:t>Federal regulation requires 80% of all funds to be spent in the HUD-identified MID community</a:t>
            </a:r>
          </a:p>
          <a:p>
            <a:r>
              <a:rPr lang="en-US" dirty="0"/>
              <a:t>The remaining 20% of funds will be spent in the State-identified MID communities: Butts, Henry, Jasper, Meriwether, Newton, and Troup</a:t>
            </a:r>
          </a:p>
        </p:txBody>
      </p:sp>
      <p:sp>
        <p:nvSpPr>
          <p:cNvPr id="3" name="Title 2">
            <a:extLst>
              <a:ext uri="{FF2B5EF4-FFF2-40B4-BE49-F238E27FC236}">
                <a16:creationId xmlns:a16="http://schemas.microsoft.com/office/drawing/2014/main" id="{DE26EA6F-2C64-3E0C-9D1B-9A46E71CCEBA}"/>
              </a:ext>
            </a:extLst>
          </p:cNvPr>
          <p:cNvSpPr>
            <a:spLocks noGrp="1"/>
          </p:cNvSpPr>
          <p:nvPr>
            <p:ph type="title"/>
          </p:nvPr>
        </p:nvSpPr>
        <p:spPr/>
        <p:txBody>
          <a:bodyPr/>
          <a:lstStyle/>
          <a:p>
            <a:r>
              <a:rPr lang="en-US" dirty="0"/>
              <a:t>Funding Allocation Percentages</a:t>
            </a:r>
          </a:p>
        </p:txBody>
      </p:sp>
    </p:spTree>
    <p:extLst>
      <p:ext uri="{BB962C8B-B14F-4D97-AF65-F5344CB8AC3E}">
        <p14:creationId xmlns:p14="http://schemas.microsoft.com/office/powerpoint/2010/main" val="3121571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FA63C13-9E59-2F27-C89E-B6EB2EC25A77}"/>
              </a:ext>
            </a:extLst>
          </p:cNvPr>
          <p:cNvGraphicFramePr>
            <a:graphicFrameLocks noGrp="1"/>
          </p:cNvGraphicFramePr>
          <p:nvPr>
            <p:ph idx="1"/>
            <p:extLst>
              <p:ext uri="{D42A27DB-BD31-4B8C-83A1-F6EECF244321}">
                <p14:modId xmlns:p14="http://schemas.microsoft.com/office/powerpoint/2010/main" val="2673212621"/>
              </p:ext>
            </p:extLst>
          </p:nvPr>
        </p:nvGraphicFramePr>
        <p:xfrm>
          <a:off x="1210541" y="1825625"/>
          <a:ext cx="6634595" cy="3876040"/>
        </p:xfrm>
        <a:graphic>
          <a:graphicData uri="http://schemas.openxmlformats.org/drawingml/2006/table">
            <a:tbl>
              <a:tblPr firstRow="1" bandRow="1">
                <a:tableStyleId>{5C22544A-7EE6-4342-B048-85BDC9FD1C3A}</a:tableStyleId>
              </a:tblPr>
              <a:tblGrid>
                <a:gridCol w="2093768">
                  <a:extLst>
                    <a:ext uri="{9D8B030D-6E8A-4147-A177-3AD203B41FA5}">
                      <a16:colId xmlns:a16="http://schemas.microsoft.com/office/drawing/2014/main" val="513031172"/>
                    </a:ext>
                  </a:extLst>
                </a:gridCol>
                <a:gridCol w="2415887">
                  <a:extLst>
                    <a:ext uri="{9D8B030D-6E8A-4147-A177-3AD203B41FA5}">
                      <a16:colId xmlns:a16="http://schemas.microsoft.com/office/drawing/2014/main" val="3587149621"/>
                    </a:ext>
                  </a:extLst>
                </a:gridCol>
                <a:gridCol w="2124940">
                  <a:extLst>
                    <a:ext uri="{9D8B030D-6E8A-4147-A177-3AD203B41FA5}">
                      <a16:colId xmlns:a16="http://schemas.microsoft.com/office/drawing/2014/main" val="3975881434"/>
                    </a:ext>
                  </a:extLst>
                </a:gridCol>
              </a:tblGrid>
              <a:tr h="370840">
                <a:tc>
                  <a:txBody>
                    <a:bodyPr/>
                    <a:lstStyle/>
                    <a:p>
                      <a:pPr algn="ctr"/>
                      <a:r>
                        <a:rPr lang="en-US" dirty="0"/>
                        <a:t>Category</a:t>
                      </a:r>
                    </a:p>
                  </a:txBody>
                  <a:tcPr/>
                </a:tc>
                <a:tc>
                  <a:txBody>
                    <a:bodyPr/>
                    <a:lstStyle/>
                    <a:p>
                      <a:pPr algn="ctr"/>
                      <a:r>
                        <a:rPr lang="en-US" dirty="0"/>
                        <a:t>Proposed Budget</a:t>
                      </a:r>
                    </a:p>
                  </a:txBody>
                  <a:tcPr/>
                </a:tc>
                <a:tc>
                  <a:txBody>
                    <a:bodyPr/>
                    <a:lstStyle/>
                    <a:p>
                      <a:pPr algn="ctr"/>
                      <a:r>
                        <a:rPr lang="en-US" dirty="0"/>
                        <a:t>Percent of Allocation</a:t>
                      </a:r>
                    </a:p>
                  </a:txBody>
                  <a:tcPr/>
                </a:tc>
                <a:extLst>
                  <a:ext uri="{0D108BD9-81ED-4DB2-BD59-A6C34878D82A}">
                    <a16:rowId xmlns:a16="http://schemas.microsoft.com/office/drawing/2014/main" val="1732469796"/>
                  </a:ext>
                </a:extLst>
              </a:tr>
              <a:tr h="370840">
                <a:tc>
                  <a:txBody>
                    <a:bodyPr/>
                    <a:lstStyle/>
                    <a:p>
                      <a:pPr algn="ctr"/>
                      <a:r>
                        <a:rPr lang="en-US" dirty="0"/>
                        <a:t>Administration</a:t>
                      </a:r>
                    </a:p>
                  </a:txBody>
                  <a:tcPr/>
                </a:tc>
                <a:tc>
                  <a:txBody>
                    <a:bodyPr/>
                    <a:lstStyle/>
                    <a:p>
                      <a:pPr algn="ctr"/>
                      <a:r>
                        <a:rPr lang="en-US" dirty="0"/>
                        <a:t>$629,750</a:t>
                      </a:r>
                    </a:p>
                  </a:txBody>
                  <a:tcPr/>
                </a:tc>
                <a:tc>
                  <a:txBody>
                    <a:bodyPr/>
                    <a:lstStyle/>
                    <a:p>
                      <a:pPr algn="ctr"/>
                      <a:r>
                        <a:rPr lang="en-US" dirty="0"/>
                        <a:t>5%</a:t>
                      </a:r>
                    </a:p>
                  </a:txBody>
                  <a:tcPr/>
                </a:tc>
                <a:extLst>
                  <a:ext uri="{0D108BD9-81ED-4DB2-BD59-A6C34878D82A}">
                    <a16:rowId xmlns:a16="http://schemas.microsoft.com/office/drawing/2014/main" val="1009280321"/>
                  </a:ext>
                </a:extLst>
              </a:tr>
              <a:tr h="370840">
                <a:tc>
                  <a:txBody>
                    <a:bodyPr/>
                    <a:lstStyle/>
                    <a:p>
                      <a:pPr algn="ctr"/>
                      <a:r>
                        <a:rPr lang="en-US" dirty="0"/>
                        <a:t>Planning</a:t>
                      </a:r>
                    </a:p>
                  </a:txBody>
                  <a:tcPr/>
                </a:tc>
                <a:tc>
                  <a:txBody>
                    <a:bodyPr/>
                    <a:lstStyle/>
                    <a:p>
                      <a:pPr algn="ctr"/>
                      <a:r>
                        <a:rPr lang="en-US" dirty="0"/>
                        <a:t>$1,000,000</a:t>
                      </a:r>
                    </a:p>
                  </a:txBody>
                  <a:tcPr/>
                </a:tc>
                <a:tc>
                  <a:txBody>
                    <a:bodyPr/>
                    <a:lstStyle/>
                    <a:p>
                      <a:pPr algn="ctr"/>
                      <a:r>
                        <a:rPr lang="en-US" dirty="0"/>
                        <a:t>7.94%</a:t>
                      </a:r>
                    </a:p>
                  </a:txBody>
                  <a:tcPr/>
                </a:tc>
                <a:extLst>
                  <a:ext uri="{0D108BD9-81ED-4DB2-BD59-A6C34878D82A}">
                    <a16:rowId xmlns:a16="http://schemas.microsoft.com/office/drawing/2014/main" val="2007606549"/>
                  </a:ext>
                </a:extLst>
              </a:tr>
              <a:tr h="370840">
                <a:tc>
                  <a:txBody>
                    <a:bodyPr/>
                    <a:lstStyle/>
                    <a:p>
                      <a:pPr algn="ctr"/>
                      <a:r>
                        <a:rPr lang="en-US" dirty="0"/>
                        <a:t>Housing</a:t>
                      </a:r>
                    </a:p>
                  </a:txBody>
                  <a:tcPr/>
                </a:tc>
                <a:tc>
                  <a:txBody>
                    <a:bodyPr/>
                    <a:lstStyle/>
                    <a:p>
                      <a:pPr algn="ctr"/>
                      <a:r>
                        <a:rPr lang="en-US" dirty="0"/>
                        <a:t>$8,572,250</a:t>
                      </a:r>
                    </a:p>
                  </a:txBody>
                  <a:tcPr/>
                </a:tc>
                <a:tc>
                  <a:txBody>
                    <a:bodyPr/>
                    <a:lstStyle/>
                    <a:p>
                      <a:pPr algn="ctr"/>
                      <a:r>
                        <a:rPr lang="en-US" dirty="0"/>
                        <a:t>68.06%</a:t>
                      </a:r>
                    </a:p>
                  </a:txBody>
                  <a:tcPr/>
                </a:tc>
                <a:extLst>
                  <a:ext uri="{0D108BD9-81ED-4DB2-BD59-A6C34878D82A}">
                    <a16:rowId xmlns:a16="http://schemas.microsoft.com/office/drawing/2014/main" val="3189035043"/>
                  </a:ext>
                </a:extLst>
              </a:tr>
              <a:tr h="370840">
                <a:tc>
                  <a:txBody>
                    <a:bodyPr/>
                    <a:lstStyle/>
                    <a:p>
                      <a:pPr algn="ctr"/>
                      <a:r>
                        <a:rPr lang="en-US" dirty="0"/>
                        <a:t>Infrastructure</a:t>
                      </a:r>
                    </a:p>
                  </a:txBody>
                  <a:tcPr/>
                </a:tc>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3818079284"/>
                  </a:ext>
                </a:extLst>
              </a:tr>
              <a:tr h="370840">
                <a:tc>
                  <a:txBody>
                    <a:bodyPr/>
                    <a:lstStyle/>
                    <a:p>
                      <a:pPr algn="ctr"/>
                      <a:r>
                        <a:rPr lang="en-US" dirty="0"/>
                        <a:t>Economic Revitalization</a:t>
                      </a:r>
                    </a:p>
                  </a:txBody>
                  <a:tcPr/>
                </a:tc>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385880230"/>
                  </a:ext>
                </a:extLst>
              </a:tr>
              <a:tr h="370840">
                <a:tc>
                  <a:txBody>
                    <a:bodyPr/>
                    <a:lstStyle/>
                    <a:p>
                      <a:pPr algn="ctr"/>
                      <a:r>
                        <a:rPr lang="en-US" dirty="0"/>
                        <a:t>Public Services</a:t>
                      </a:r>
                    </a:p>
                  </a:txBody>
                  <a:tcPr/>
                </a:tc>
                <a:tc>
                  <a:txBody>
                    <a:bodyPr/>
                    <a:lstStyle/>
                    <a:p>
                      <a:pPr algn="ctr"/>
                      <a:r>
                        <a:rPr lang="en-US" dirty="0"/>
                        <a:t>$750,000</a:t>
                      </a:r>
                    </a:p>
                  </a:txBody>
                  <a:tcPr/>
                </a:tc>
                <a:tc>
                  <a:txBody>
                    <a:bodyPr/>
                    <a:lstStyle/>
                    <a:p>
                      <a:pPr algn="ctr"/>
                      <a:r>
                        <a:rPr lang="en-US" dirty="0"/>
                        <a:t>5.96%</a:t>
                      </a:r>
                    </a:p>
                  </a:txBody>
                  <a:tcPr/>
                </a:tc>
                <a:extLst>
                  <a:ext uri="{0D108BD9-81ED-4DB2-BD59-A6C34878D82A}">
                    <a16:rowId xmlns:a16="http://schemas.microsoft.com/office/drawing/2014/main" val="1937793424"/>
                  </a:ext>
                </a:extLst>
              </a:tr>
              <a:tr h="370840">
                <a:tc>
                  <a:txBody>
                    <a:bodyPr/>
                    <a:lstStyle/>
                    <a:p>
                      <a:pPr algn="ctr"/>
                      <a:r>
                        <a:rPr lang="en-US" dirty="0"/>
                        <a:t>Mitigation</a:t>
                      </a:r>
                    </a:p>
                  </a:txBody>
                  <a:tcPr/>
                </a:tc>
                <a:tc>
                  <a:txBody>
                    <a:bodyPr/>
                    <a:lstStyle/>
                    <a:p>
                      <a:pPr algn="ctr"/>
                      <a:r>
                        <a:rPr lang="en-US" dirty="0"/>
                        <a:t>$1,643,000</a:t>
                      </a:r>
                    </a:p>
                  </a:txBody>
                  <a:tcPr/>
                </a:tc>
                <a:tc>
                  <a:txBody>
                    <a:bodyPr/>
                    <a:lstStyle/>
                    <a:p>
                      <a:pPr algn="ctr"/>
                      <a:r>
                        <a:rPr lang="en-US" dirty="0"/>
                        <a:t>13.04%</a:t>
                      </a:r>
                    </a:p>
                  </a:txBody>
                  <a:tcPr/>
                </a:tc>
                <a:extLst>
                  <a:ext uri="{0D108BD9-81ED-4DB2-BD59-A6C34878D82A}">
                    <a16:rowId xmlns:a16="http://schemas.microsoft.com/office/drawing/2014/main" val="855251003"/>
                  </a:ext>
                </a:extLst>
              </a:tr>
              <a:tr h="370840">
                <a:tc>
                  <a:txBody>
                    <a:bodyPr/>
                    <a:lstStyle/>
                    <a:p>
                      <a:pPr algn="r"/>
                      <a:r>
                        <a:rPr lang="en-US" b="1" dirty="0"/>
                        <a:t>Total</a:t>
                      </a:r>
                    </a:p>
                  </a:txBody>
                  <a:tcPr/>
                </a:tc>
                <a:tc>
                  <a:txBody>
                    <a:bodyPr/>
                    <a:lstStyle/>
                    <a:p>
                      <a:pPr algn="ctr"/>
                      <a:r>
                        <a:rPr lang="en-US" b="1" dirty="0"/>
                        <a:t>$12,595,000</a:t>
                      </a:r>
                    </a:p>
                  </a:txBody>
                  <a:tcPr/>
                </a:tc>
                <a:tc>
                  <a:txBody>
                    <a:bodyPr/>
                    <a:lstStyle/>
                    <a:p>
                      <a:pPr algn="ctr"/>
                      <a:r>
                        <a:rPr lang="en-US" b="1" dirty="0"/>
                        <a:t>100%</a:t>
                      </a:r>
                    </a:p>
                  </a:txBody>
                  <a:tcPr/>
                </a:tc>
                <a:extLst>
                  <a:ext uri="{0D108BD9-81ED-4DB2-BD59-A6C34878D82A}">
                    <a16:rowId xmlns:a16="http://schemas.microsoft.com/office/drawing/2014/main" val="159988850"/>
                  </a:ext>
                </a:extLst>
              </a:tr>
            </a:tbl>
          </a:graphicData>
        </a:graphic>
      </p:graphicFrame>
      <p:sp>
        <p:nvSpPr>
          <p:cNvPr id="3" name="Title 2">
            <a:extLst>
              <a:ext uri="{FF2B5EF4-FFF2-40B4-BE49-F238E27FC236}">
                <a16:creationId xmlns:a16="http://schemas.microsoft.com/office/drawing/2014/main" id="{39CA920D-1656-FFDD-4FAF-FDB17F312C5B}"/>
              </a:ext>
            </a:extLst>
          </p:cNvPr>
          <p:cNvSpPr>
            <a:spLocks noGrp="1"/>
          </p:cNvSpPr>
          <p:nvPr>
            <p:ph type="title"/>
          </p:nvPr>
        </p:nvSpPr>
        <p:spPr/>
        <p:txBody>
          <a:bodyPr/>
          <a:lstStyle/>
          <a:p>
            <a:pPr algn="ctr"/>
            <a:r>
              <a:rPr lang="en-US" dirty="0"/>
              <a:t>Proposed Budget</a:t>
            </a:r>
          </a:p>
        </p:txBody>
      </p:sp>
    </p:spTree>
    <p:extLst>
      <p:ext uri="{BB962C8B-B14F-4D97-AF65-F5344CB8AC3E}">
        <p14:creationId xmlns:p14="http://schemas.microsoft.com/office/powerpoint/2010/main" val="2585258955"/>
      </p:ext>
    </p:extLst>
  </p:cSld>
  <p:clrMapOvr>
    <a:masterClrMapping/>
  </p:clrMapOvr>
</p:sld>
</file>

<file path=ppt/theme/theme1.xml><?xml version="1.0" encoding="utf-8"?>
<a:theme xmlns:a="http://schemas.openxmlformats.org/drawingml/2006/main" name="Custom Design">
  <a:themeElements>
    <a:clrScheme name="DCA - GRA Colors">
      <a:dk1>
        <a:srgbClr val="000000"/>
      </a:dk1>
      <a:lt1>
        <a:srgbClr val="FFFFFF"/>
      </a:lt1>
      <a:dk2>
        <a:srgbClr val="000000"/>
      </a:dk2>
      <a:lt2>
        <a:srgbClr val="E9E3DC"/>
      </a:lt2>
      <a:accent1>
        <a:srgbClr val="8DC63F"/>
      </a:accent1>
      <a:accent2>
        <a:srgbClr val="D5E04E"/>
      </a:accent2>
      <a:accent3>
        <a:srgbClr val="C2DFEF"/>
      </a:accent3>
      <a:accent4>
        <a:srgbClr val="AE462D"/>
      </a:accent4>
      <a:accent5>
        <a:srgbClr val="E9E3DC"/>
      </a:accent5>
      <a:accent6>
        <a:srgbClr val="8A7967"/>
      </a:accent6>
      <a:hlink>
        <a:srgbClr val="AE462D"/>
      </a:hlink>
      <a:folHlink>
        <a:srgbClr val="8A79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DCA - GRA Colors">
      <a:dk1>
        <a:srgbClr val="000000"/>
      </a:dk1>
      <a:lt1>
        <a:srgbClr val="FFFFFF"/>
      </a:lt1>
      <a:dk2>
        <a:srgbClr val="000000"/>
      </a:dk2>
      <a:lt2>
        <a:srgbClr val="E9E3DC"/>
      </a:lt2>
      <a:accent1>
        <a:srgbClr val="8DC63F"/>
      </a:accent1>
      <a:accent2>
        <a:srgbClr val="D5E04E"/>
      </a:accent2>
      <a:accent3>
        <a:srgbClr val="C2DFEF"/>
      </a:accent3>
      <a:accent4>
        <a:srgbClr val="AE462D"/>
      </a:accent4>
      <a:accent5>
        <a:srgbClr val="E9E3DC"/>
      </a:accent5>
      <a:accent6>
        <a:srgbClr val="8A7967"/>
      </a:accent6>
      <a:hlink>
        <a:srgbClr val="AE462D"/>
      </a:hlink>
      <a:folHlink>
        <a:srgbClr val="8A79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0072FE0E8154A41BBE7DDA723966D31" ma:contentTypeVersion="15" ma:contentTypeDescription="Create a new document." ma:contentTypeScope="" ma:versionID="dc67d0a1b1f5194af032de69776f9a3c">
  <xsd:schema xmlns:xsd="http://www.w3.org/2001/XMLSchema" xmlns:xs="http://www.w3.org/2001/XMLSchema" xmlns:p="http://schemas.microsoft.com/office/2006/metadata/properties" xmlns:ns2="431100d4-4470-42c1-96bc-46686c1829ae" xmlns:ns3="2caeac48-cba0-4630-8516-530feeea33b3" targetNamespace="http://schemas.microsoft.com/office/2006/metadata/properties" ma:root="true" ma:fieldsID="79673bf7172c3416a8582a23d6c4d071" ns2:_="" ns3:_="">
    <xsd:import namespace="431100d4-4470-42c1-96bc-46686c1829ae"/>
    <xsd:import namespace="2caeac48-cba0-4630-8516-530feeea33b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00d4-4470-42c1-96bc-46686c1829a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caeac48-cba0-4630-8516-530feeea33b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47F362-AB41-4ABF-83EE-218717EAE2D2}">
  <ds:schemaRefs>
    <ds:schemaRef ds:uri="http://schemas.microsoft.com/office/2006/metadata/properties"/>
    <ds:schemaRef ds:uri="http://purl.org/dc/terms/"/>
    <ds:schemaRef ds:uri="http://www.w3.org/XML/1998/namespace"/>
    <ds:schemaRef ds:uri="2caeac48-cba0-4630-8516-530feeea33b3"/>
    <ds:schemaRef ds:uri="431100d4-4470-42c1-96bc-46686c1829ae"/>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F481BFB9-F32A-4D68-A4BE-93DAEBFC57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1100d4-4470-42c1-96bc-46686c1829ae"/>
    <ds:schemaRef ds:uri="2caeac48-cba0-4630-8516-530feeea33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36C49D-C16F-4532-B295-B09D505FA1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15243</TotalTime>
  <Words>1116</Words>
  <Application>Microsoft Office PowerPoint</Application>
  <PresentationFormat>On-screen Show (4:3)</PresentationFormat>
  <Paragraphs>127</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Source Sans Pro</vt:lpstr>
      <vt:lpstr>Times New Roman</vt:lpstr>
      <vt:lpstr>Custom Design</vt:lpstr>
      <vt:lpstr>Office Theme</vt:lpstr>
      <vt:lpstr>PowerPoint Presentation</vt:lpstr>
      <vt:lpstr>2023 CDBG-DR Action Plan Public Hearing</vt:lpstr>
      <vt:lpstr>January 12, 2023</vt:lpstr>
      <vt:lpstr>Disaster Declaration Issued</vt:lpstr>
      <vt:lpstr>CDBG-DR Timeline</vt:lpstr>
      <vt:lpstr>CDBG-DR Timeline cont.</vt:lpstr>
      <vt:lpstr>Unmet Needs Assessment</vt:lpstr>
      <vt:lpstr>Funding Allocation Percentages</vt:lpstr>
      <vt:lpstr>Proposed Budget</vt:lpstr>
      <vt:lpstr>Category Descriptions</vt:lpstr>
      <vt:lpstr>Homeowner Rehabilitation and Reconstruction Program (HRRP)</vt:lpstr>
      <vt:lpstr>Affordable Rental Rehabilitation Program (ARRP)</vt:lpstr>
      <vt:lpstr>Disaster Recovery and Redevelopment Plans (DRRP)</vt:lpstr>
      <vt:lpstr>Public Services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Shayla Moultrie</dc:creator>
  <cp:lastModifiedBy>Kathleen Tremblay</cp:lastModifiedBy>
  <cp:revision>206</cp:revision>
  <dcterms:created xsi:type="dcterms:W3CDTF">2023-04-03T19:03:47Z</dcterms:created>
  <dcterms:modified xsi:type="dcterms:W3CDTF">2024-05-01T23:35:09Z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0x01010040072FE0E8154A41BBE7DDA723966D31</vt:lpwstr>
  </property>
</Properties>
</file>