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4"/>
    <p:sldMasterId id="2147483783" r:id="rId5"/>
  </p:sldMasterIdLst>
  <p:notesMasterIdLst>
    <p:notesMasterId r:id="rId25"/>
  </p:notesMasterIdLst>
  <p:handoutMasterIdLst>
    <p:handoutMasterId r:id="rId26"/>
  </p:handoutMasterIdLst>
  <p:sldIdLst>
    <p:sldId id="434" r:id="rId6"/>
    <p:sldId id="382" r:id="rId7"/>
    <p:sldId id="383" r:id="rId8"/>
    <p:sldId id="384" r:id="rId9"/>
    <p:sldId id="385" r:id="rId10"/>
    <p:sldId id="432" r:id="rId11"/>
    <p:sldId id="387" r:id="rId12"/>
    <p:sldId id="388" r:id="rId13"/>
    <p:sldId id="389" r:id="rId14"/>
    <p:sldId id="390" r:id="rId15"/>
    <p:sldId id="391" r:id="rId16"/>
    <p:sldId id="392" r:id="rId17"/>
    <p:sldId id="433" r:id="rId18"/>
    <p:sldId id="393" r:id="rId19"/>
    <p:sldId id="394" r:id="rId20"/>
    <p:sldId id="395" r:id="rId21"/>
    <p:sldId id="396" r:id="rId22"/>
    <p:sldId id="397" r:id="rId23"/>
    <p:sldId id="39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8989"/>
    <a:srgbClr val="D9D9D9"/>
    <a:srgbClr val="E9E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1A054C-FFD9-40C3-968A-E192795FF7AC}" v="59" dt="2026-09-25T14:12:00.802"/>
    <p1510:client id="{8F1345A8-4000-E79A-8AF5-6831C40354A8}" v="1" dt="2026-09-25T16:54:38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3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S::shayla.moultrie@dca.ga.gov::7ddb665b-374b-497a-a2f2-9a9ce5cb8b69" providerId="AD" clId="Web-{8BC2D0BD-DCF8-8986-019E-9347FEEBEEE2}"/>
    <pc:docChg chg="modSld">
      <pc:chgData name="Shayla Moultrie" userId="S::shayla.moultrie@dca.ga.gov::7ddb665b-374b-497a-a2f2-9a9ce5cb8b69" providerId="AD" clId="Web-{8BC2D0BD-DCF8-8986-019E-9347FEEBEEE2}" dt="2026-09-23T19:53:32.712" v="2" actId="20577"/>
      <pc:docMkLst>
        <pc:docMk/>
      </pc:docMkLst>
      <pc:sldChg chg="modSp">
        <pc:chgData name="Shayla Moultrie" userId="S::shayla.moultrie@dca.ga.gov::7ddb665b-374b-497a-a2f2-9a9ce5cb8b69" providerId="AD" clId="Web-{8BC2D0BD-DCF8-8986-019E-9347FEEBEEE2}" dt="2026-09-23T19:53:32.712" v="2" actId="20577"/>
        <pc:sldMkLst>
          <pc:docMk/>
          <pc:sldMk cId="4280478322" sldId="387"/>
        </pc:sldMkLst>
        <pc:spChg chg="mod">
          <ac:chgData name="Shayla Moultrie" userId="S::shayla.moultrie@dca.ga.gov::7ddb665b-374b-497a-a2f2-9a9ce5cb8b69" providerId="AD" clId="Web-{8BC2D0BD-DCF8-8986-019E-9347FEEBEEE2}" dt="2026-09-23T19:53:32.712" v="2" actId="20577"/>
          <ac:spMkLst>
            <pc:docMk/>
            <pc:sldMk cId="4280478322" sldId="387"/>
            <ac:spMk id="71682" creationId="{00000000-0000-0000-0000-000000000000}"/>
          </ac:spMkLst>
        </pc:spChg>
      </pc:sldChg>
    </pc:docChg>
  </pc:docChgLst>
  <pc:docChgLst>
    <pc:chgData name="Shayla Moultrie" userId="7ddb665b-374b-497a-a2f2-9a9ce5cb8b69" providerId="ADAL" clId="{CC4FE165-A318-4C04-B4A8-CF94A31F1B73}"/>
    <pc:docChg chg="undo custSel addSld delSld modSld delMainMaster modMainMaster">
      <pc:chgData name="Shayla Moultrie" userId="7ddb665b-374b-497a-a2f2-9a9ce5cb8b69" providerId="ADAL" clId="{CC4FE165-A318-4C04-B4A8-CF94A31F1B73}" dt="2026-09-25T14:12:48.549" v="217" actId="1076"/>
      <pc:docMkLst>
        <pc:docMk/>
      </pc:docMkLst>
      <pc:sldChg chg="modSp mod">
        <pc:chgData name="Shayla Moultrie" userId="7ddb665b-374b-497a-a2f2-9a9ce5cb8b69" providerId="ADAL" clId="{CC4FE165-A318-4C04-B4A8-CF94A31F1B73}" dt="2026-09-23T15:23:32.228" v="23" actId="207"/>
        <pc:sldMkLst>
          <pc:docMk/>
          <pc:sldMk cId="341718075" sldId="382"/>
        </pc:sldMkLst>
        <pc:spChg chg="mod">
          <ac:chgData name="Shayla Moultrie" userId="7ddb665b-374b-497a-a2f2-9a9ce5cb8b69" providerId="ADAL" clId="{CC4FE165-A318-4C04-B4A8-CF94A31F1B73}" dt="2026-09-23T15:23:32.228" v="23" actId="207"/>
          <ac:spMkLst>
            <pc:docMk/>
            <pc:sldMk cId="341718075" sldId="382"/>
            <ac:spMk id="2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0:06.433" v="133" actId="1076"/>
        <pc:sldMkLst>
          <pc:docMk/>
          <pc:sldMk cId="1837777248" sldId="383"/>
        </pc:sldMkLst>
        <pc:spChg chg="mod ord">
          <ac:chgData name="Shayla Moultrie" userId="7ddb665b-374b-497a-a2f2-9a9ce5cb8b69" providerId="ADAL" clId="{CC4FE165-A318-4C04-B4A8-CF94A31F1B73}" dt="2026-09-23T20:39:59.982" v="132" actId="700"/>
          <ac:spMkLst>
            <pc:docMk/>
            <pc:sldMk cId="1837777248" sldId="383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0:06.433" v="133" actId="1076"/>
          <ac:spMkLst>
            <pc:docMk/>
            <pc:sldMk cId="1837777248" sldId="383"/>
            <ac:spMk id="3" creationId="{00000000-0000-0000-0000-000000000000}"/>
          </ac:spMkLst>
        </pc:spChg>
      </pc:sldChg>
      <pc:sldChg chg="addSp delSp modSp mod modClrScheme chgLayout">
        <pc:chgData name="Shayla Moultrie" userId="7ddb665b-374b-497a-a2f2-9a9ce5cb8b69" providerId="ADAL" clId="{CC4FE165-A318-4C04-B4A8-CF94A31F1B73}" dt="2026-09-23T20:39:43.461" v="131" actId="12788"/>
        <pc:sldMkLst>
          <pc:docMk/>
          <pc:sldMk cId="573730783" sldId="384"/>
        </pc:sldMkLst>
        <pc:spChg chg="mod ord">
          <ac:chgData name="Shayla Moultrie" userId="7ddb665b-374b-497a-a2f2-9a9ce5cb8b69" providerId="ADAL" clId="{CC4FE165-A318-4C04-B4A8-CF94A31F1B73}" dt="2026-09-23T20:39:32.004" v="129" actId="700"/>
          <ac:spMkLst>
            <pc:docMk/>
            <pc:sldMk cId="573730783" sldId="384"/>
            <ac:spMk id="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39:43.461" v="131" actId="12788"/>
          <ac:spMkLst>
            <pc:docMk/>
            <pc:sldMk cId="573730783" sldId="384"/>
            <ac:spMk id="4" creationId="{00000000-0000-0000-0000-000000000000}"/>
          </ac:spMkLst>
        </pc:spChg>
      </pc:sldChg>
      <pc:sldChg chg="modSp mod chgLayout">
        <pc:chgData name="Shayla Moultrie" userId="7ddb665b-374b-497a-a2f2-9a9ce5cb8b69" providerId="ADAL" clId="{CC4FE165-A318-4C04-B4A8-CF94A31F1B73}" dt="2026-09-23T20:44:40.445" v="170" actId="1076"/>
        <pc:sldMkLst>
          <pc:docMk/>
          <pc:sldMk cId="3422933233" sldId="385"/>
        </pc:sldMkLst>
        <pc:spChg chg="mod ord">
          <ac:chgData name="Shayla Moultrie" userId="7ddb665b-374b-497a-a2f2-9a9ce5cb8b69" providerId="ADAL" clId="{CC4FE165-A318-4C04-B4A8-CF94A31F1B73}" dt="2026-09-23T20:39:18.627" v="126" actId="700"/>
          <ac:spMkLst>
            <pc:docMk/>
            <pc:sldMk cId="3422933233" sldId="385"/>
            <ac:spMk id="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20:44:40.445" v="170" actId="1076"/>
          <ac:spMkLst>
            <pc:docMk/>
            <pc:sldMk cId="3422933233" sldId="385"/>
            <ac:spMk id="4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5T14:11:50.947" v="211"/>
        <pc:sldMkLst>
          <pc:docMk/>
          <pc:sldMk cId="4280478322" sldId="387"/>
        </pc:sldMkLst>
        <pc:spChg chg="mod ord">
          <ac:chgData name="Shayla Moultrie" userId="7ddb665b-374b-497a-a2f2-9a9ce5cb8b69" providerId="ADAL" clId="{CC4FE165-A318-4C04-B4A8-CF94A31F1B73}" dt="2026-09-25T14:11:12.150" v="200" actId="20577"/>
          <ac:spMkLst>
            <pc:docMk/>
            <pc:sldMk cId="4280478322" sldId="387"/>
            <ac:spMk id="7168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5T14:11:50.947" v="211"/>
          <ac:spMkLst>
            <pc:docMk/>
            <pc:sldMk cId="4280478322" sldId="387"/>
            <ac:spMk id="7168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5T14:12:02.235" v="213" actId="113"/>
        <pc:sldMkLst>
          <pc:docMk/>
          <pc:sldMk cId="2643666543" sldId="388"/>
        </pc:sldMkLst>
        <pc:spChg chg="mod ord">
          <ac:chgData name="Shayla Moultrie" userId="7ddb665b-374b-497a-a2f2-9a9ce5cb8b69" providerId="ADAL" clId="{CC4FE165-A318-4C04-B4A8-CF94A31F1B73}" dt="2026-09-23T20:43:59.916" v="164" actId="700"/>
          <ac:spMkLst>
            <pc:docMk/>
            <pc:sldMk cId="2643666543" sldId="388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5T14:12:02.235" v="213" actId="113"/>
          <ac:spMkLst>
            <pc:docMk/>
            <pc:sldMk cId="2643666543" sldId="388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3:52.386" v="163" actId="1076"/>
        <pc:sldMkLst>
          <pc:docMk/>
          <pc:sldMk cId="2026396423" sldId="389"/>
        </pc:sldMkLst>
        <pc:spChg chg="mod ord">
          <ac:chgData name="Shayla Moultrie" userId="7ddb665b-374b-497a-a2f2-9a9ce5cb8b69" providerId="ADAL" clId="{CC4FE165-A318-4C04-B4A8-CF94A31F1B73}" dt="2026-09-23T20:43:45.138" v="162" actId="700"/>
          <ac:spMkLst>
            <pc:docMk/>
            <pc:sldMk cId="2026396423" sldId="389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3:52.386" v="163" actId="1076"/>
          <ac:spMkLst>
            <pc:docMk/>
            <pc:sldMk cId="2026396423" sldId="389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3:36.745" v="161" actId="14100"/>
        <pc:sldMkLst>
          <pc:docMk/>
          <pc:sldMk cId="2744450383" sldId="390"/>
        </pc:sldMkLst>
        <pc:spChg chg="mod ord">
          <ac:chgData name="Shayla Moultrie" userId="7ddb665b-374b-497a-a2f2-9a9ce5cb8b69" providerId="ADAL" clId="{CC4FE165-A318-4C04-B4A8-CF94A31F1B73}" dt="2026-09-23T20:43:15.858" v="159" actId="14100"/>
          <ac:spMkLst>
            <pc:docMk/>
            <pc:sldMk cId="2744450383" sldId="390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3:36.745" v="161" actId="14100"/>
          <ac:spMkLst>
            <pc:docMk/>
            <pc:sldMk cId="2744450383" sldId="390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2:58.175" v="156" actId="14100"/>
        <pc:sldMkLst>
          <pc:docMk/>
          <pc:sldMk cId="266885103" sldId="391"/>
        </pc:sldMkLst>
        <pc:spChg chg="mod ord">
          <ac:chgData name="Shayla Moultrie" userId="7ddb665b-374b-497a-a2f2-9a9ce5cb8b69" providerId="ADAL" clId="{CC4FE165-A318-4C04-B4A8-CF94A31F1B73}" dt="2026-09-23T20:42:30.924" v="152" actId="700"/>
          <ac:spMkLst>
            <pc:docMk/>
            <pc:sldMk cId="266885103" sldId="391"/>
            <ac:spMk id="4710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2:58.175" v="156" actId="14100"/>
          <ac:spMkLst>
            <pc:docMk/>
            <pc:sldMk cId="266885103" sldId="391"/>
            <ac:spMk id="47107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2:24.616" v="151" actId="1076"/>
        <pc:sldMkLst>
          <pc:docMk/>
          <pc:sldMk cId="1173546468" sldId="392"/>
        </pc:sldMkLst>
        <pc:spChg chg="mod ord">
          <ac:chgData name="Shayla Moultrie" userId="7ddb665b-374b-497a-a2f2-9a9ce5cb8b69" providerId="ADAL" clId="{CC4FE165-A318-4C04-B4A8-CF94A31F1B73}" dt="2026-09-23T20:42:16.844" v="150" actId="700"/>
          <ac:spMkLst>
            <pc:docMk/>
            <pc:sldMk cId="1173546468" sldId="392"/>
            <ac:spMk id="47106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2:24.616" v="151" actId="1076"/>
          <ac:spMkLst>
            <pc:docMk/>
            <pc:sldMk cId="1173546468" sldId="392"/>
            <ac:spMk id="47107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2:10.342" v="149" actId="1076"/>
        <pc:sldMkLst>
          <pc:docMk/>
          <pc:sldMk cId="2311650797" sldId="393"/>
        </pc:sldMkLst>
        <pc:spChg chg="mod ord">
          <ac:chgData name="Shayla Moultrie" userId="7ddb665b-374b-497a-a2f2-9a9ce5cb8b69" providerId="ADAL" clId="{CC4FE165-A318-4C04-B4A8-CF94A31F1B73}" dt="2026-09-23T20:42:06.389" v="148" actId="700"/>
          <ac:spMkLst>
            <pc:docMk/>
            <pc:sldMk cId="2311650797" sldId="393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2:10.342" v="149" actId="1076"/>
          <ac:spMkLst>
            <pc:docMk/>
            <pc:sldMk cId="2311650797" sldId="393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1:37.381" v="142" actId="1076"/>
        <pc:sldMkLst>
          <pc:docMk/>
          <pc:sldMk cId="3505666642" sldId="394"/>
        </pc:sldMkLst>
        <pc:spChg chg="mod ord">
          <ac:chgData name="Shayla Moultrie" userId="7ddb665b-374b-497a-a2f2-9a9ce5cb8b69" providerId="ADAL" clId="{CC4FE165-A318-4C04-B4A8-CF94A31F1B73}" dt="2026-09-23T20:41:33.629" v="141" actId="700"/>
          <ac:spMkLst>
            <pc:docMk/>
            <pc:sldMk cId="3505666642" sldId="394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1:37.381" v="142" actId="1076"/>
          <ac:spMkLst>
            <pc:docMk/>
            <pc:sldMk cId="3505666642" sldId="394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5:31:48.363" v="64" actId="2711"/>
        <pc:sldMkLst>
          <pc:docMk/>
          <pc:sldMk cId="1525972707" sldId="395"/>
        </pc:sldMkLst>
        <pc:spChg chg="mod">
          <ac:chgData name="Shayla Moultrie" userId="7ddb665b-374b-497a-a2f2-9a9ce5cb8b69" providerId="ADAL" clId="{CC4FE165-A318-4C04-B4A8-CF94A31F1B73}" dt="2026-09-23T15:31:48.363" v="64" actId="2711"/>
          <ac:spMkLst>
            <pc:docMk/>
            <pc:sldMk cId="1525972707" sldId="395"/>
            <ac:spMk id="2" creationId="{00000000-0000-0000-0000-000000000000}"/>
          </ac:spMkLst>
        </pc:spChg>
        <pc:spChg chg="mod">
          <ac:chgData name="Shayla Moultrie" userId="7ddb665b-374b-497a-a2f2-9a9ce5cb8b69" providerId="ADAL" clId="{CC4FE165-A318-4C04-B4A8-CF94A31F1B73}" dt="2026-09-23T15:31:36.455" v="62" actId="207"/>
          <ac:spMkLst>
            <pc:docMk/>
            <pc:sldMk cId="1525972707" sldId="395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1:23.346" v="140" actId="1076"/>
        <pc:sldMkLst>
          <pc:docMk/>
          <pc:sldMk cId="3499499082" sldId="396"/>
        </pc:sldMkLst>
        <pc:spChg chg="mod ord">
          <ac:chgData name="Shayla Moultrie" userId="7ddb665b-374b-497a-a2f2-9a9ce5cb8b69" providerId="ADAL" clId="{CC4FE165-A318-4C04-B4A8-CF94A31F1B73}" dt="2026-09-23T20:41:18.496" v="139" actId="27636"/>
          <ac:spMkLst>
            <pc:docMk/>
            <pc:sldMk cId="3499499082" sldId="396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1:23.346" v="140" actId="1076"/>
          <ac:spMkLst>
            <pc:docMk/>
            <pc:sldMk cId="3499499082" sldId="396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3T15:30:19.963" v="53" actId="113"/>
        <pc:sldMkLst>
          <pc:docMk/>
          <pc:sldMk cId="924800041" sldId="397"/>
        </pc:sldMkLst>
        <pc:spChg chg="mod">
          <ac:chgData name="Shayla Moultrie" userId="7ddb665b-374b-497a-a2f2-9a9ce5cb8b69" providerId="ADAL" clId="{CC4FE165-A318-4C04-B4A8-CF94A31F1B73}" dt="2026-09-23T15:30:19.963" v="53" actId="113"/>
          <ac:spMkLst>
            <pc:docMk/>
            <pc:sldMk cId="924800041" sldId="397"/>
            <ac:spMk id="3" creationId="{00000000-0000-0000-0000-000000000000}"/>
          </ac:spMkLst>
        </pc:spChg>
      </pc:sldChg>
      <pc:sldChg chg="modSp mod">
        <pc:chgData name="Shayla Moultrie" userId="7ddb665b-374b-497a-a2f2-9a9ce5cb8b69" providerId="ADAL" clId="{CC4FE165-A318-4C04-B4A8-CF94A31F1B73}" dt="2026-09-25T14:12:35.819" v="216" actId="20577"/>
        <pc:sldMkLst>
          <pc:docMk/>
          <pc:sldMk cId="684473324" sldId="398"/>
        </pc:sldMkLst>
        <pc:spChg chg="mod">
          <ac:chgData name="Shayla Moultrie" userId="7ddb665b-374b-497a-a2f2-9a9ce5cb8b69" providerId="ADAL" clId="{CC4FE165-A318-4C04-B4A8-CF94A31F1B73}" dt="2026-09-25T14:12:35.819" v="216" actId="20577"/>
          <ac:spMkLst>
            <pc:docMk/>
            <pc:sldMk cId="684473324" sldId="398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4:26.989" v="169" actId="1076"/>
        <pc:sldMkLst>
          <pc:docMk/>
          <pc:sldMk cId="530300864" sldId="432"/>
        </pc:sldMkLst>
        <pc:spChg chg="mod ord">
          <ac:chgData name="Shayla Moultrie" userId="7ddb665b-374b-497a-a2f2-9a9ce5cb8b69" providerId="ADAL" clId="{CC4FE165-A318-4C04-B4A8-CF94A31F1B73}" dt="2026-09-23T20:44:22.627" v="168" actId="700"/>
          <ac:spMkLst>
            <pc:docMk/>
            <pc:sldMk cId="530300864" sldId="432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3T20:44:26.989" v="169" actId="1076"/>
          <ac:spMkLst>
            <pc:docMk/>
            <pc:sldMk cId="530300864" sldId="432"/>
            <ac:spMk id="3" creationId="{00000000-0000-0000-0000-000000000000}"/>
          </ac:spMkLst>
        </pc:spChg>
      </pc:sldChg>
      <pc:sldChg chg="modSp mod modClrScheme chgLayout">
        <pc:chgData name="Shayla Moultrie" userId="7ddb665b-374b-497a-a2f2-9a9ce5cb8b69" providerId="ADAL" clId="{CC4FE165-A318-4C04-B4A8-CF94A31F1B73}" dt="2026-09-23T20:41:59.082" v="147" actId="120"/>
        <pc:sldMkLst>
          <pc:docMk/>
          <pc:sldMk cId="242205657" sldId="433"/>
        </pc:sldMkLst>
        <pc:spChg chg="mod ord">
          <ac:chgData name="Shayla Moultrie" userId="7ddb665b-374b-497a-a2f2-9a9ce5cb8b69" providerId="ADAL" clId="{CC4FE165-A318-4C04-B4A8-CF94A31F1B73}" dt="2026-09-23T20:41:59.082" v="147" actId="120"/>
          <ac:spMkLst>
            <pc:docMk/>
            <pc:sldMk cId="242205657" sldId="433"/>
            <ac:spMk id="2" creationId="{60A5A8C4-ACF8-6ECF-8F3E-DB7F12830BE5}"/>
          </ac:spMkLst>
        </pc:spChg>
        <pc:spChg chg="mod ord">
          <ac:chgData name="Shayla Moultrie" userId="7ddb665b-374b-497a-a2f2-9a9ce5cb8b69" providerId="ADAL" clId="{CC4FE165-A318-4C04-B4A8-CF94A31F1B73}" dt="2026-09-23T20:41:55.470" v="146" actId="1076"/>
          <ac:spMkLst>
            <pc:docMk/>
            <pc:sldMk cId="242205657" sldId="433"/>
            <ac:spMk id="3" creationId="{5A308A57-4C6D-FDC2-1439-7FE397CB0C7D}"/>
          </ac:spMkLst>
        </pc:spChg>
      </pc:sldChg>
      <pc:sldChg chg="addSp delSp modSp add mod modClrScheme chgLayout">
        <pc:chgData name="Shayla Moultrie" userId="7ddb665b-374b-497a-a2f2-9a9ce5cb8b69" providerId="ADAL" clId="{CC4FE165-A318-4C04-B4A8-CF94A31F1B73}" dt="2026-09-25T14:12:48.549" v="217" actId="1076"/>
        <pc:sldMkLst>
          <pc:docMk/>
          <pc:sldMk cId="3657494660" sldId="434"/>
        </pc:sldMkLst>
        <pc:spChg chg="del">
          <ac:chgData name="Shayla Moultrie" userId="7ddb665b-374b-497a-a2f2-9a9ce5cb8b69" providerId="ADAL" clId="{CC4FE165-A318-4C04-B4A8-CF94A31F1B73}" dt="2026-09-25T14:09:01.907" v="172" actId="478"/>
          <ac:spMkLst>
            <pc:docMk/>
            <pc:sldMk cId="3657494660" sldId="434"/>
            <ac:spMk id="2" creationId="{2A3D1773-CCBC-043C-6B28-25D62771AC2F}"/>
          </ac:spMkLst>
        </pc:spChg>
        <pc:spChg chg="mod ord">
          <ac:chgData name="Shayla Moultrie" userId="7ddb665b-374b-497a-a2f2-9a9ce5cb8b69" providerId="ADAL" clId="{CC4FE165-A318-4C04-B4A8-CF94A31F1B73}" dt="2026-09-25T14:12:48.549" v="217" actId="1076"/>
          <ac:spMkLst>
            <pc:docMk/>
            <pc:sldMk cId="3657494660" sldId="434"/>
            <ac:spMk id="3" creationId="{8FBC95E1-8A12-340B-1940-2F183891CCA2}"/>
          </ac:spMkLst>
        </pc:spChg>
        <pc:spChg chg="del mod">
          <ac:chgData name="Shayla Moultrie" userId="7ddb665b-374b-497a-a2f2-9a9ce5cb8b69" providerId="ADAL" clId="{CC4FE165-A318-4C04-B4A8-CF94A31F1B73}" dt="2026-09-25T14:09:22.742" v="175" actId="478"/>
          <ac:spMkLst>
            <pc:docMk/>
            <pc:sldMk cId="3657494660" sldId="434"/>
            <ac:spMk id="4" creationId="{EBD063E4-C336-58B9-773F-F8EC37F18F26}"/>
          </ac:spMkLst>
        </pc:spChg>
        <pc:spChg chg="add mod ord">
          <ac:chgData name="Shayla Moultrie" userId="7ddb665b-374b-497a-a2f2-9a9ce5cb8b69" providerId="ADAL" clId="{CC4FE165-A318-4C04-B4A8-CF94A31F1B73}" dt="2026-09-25T14:10:46.386" v="195" actId="113"/>
          <ac:spMkLst>
            <pc:docMk/>
            <pc:sldMk cId="3657494660" sldId="434"/>
            <ac:spMk id="5" creationId="{7BFD3F6B-9ABE-AB98-E585-9C8B0BC80E91}"/>
          </ac:spMkLst>
        </pc:spChg>
      </pc:sldChg>
      <pc:sldMasterChg chg="modSldLayout">
        <pc:chgData name="Shayla Moultrie" userId="7ddb665b-374b-497a-a2f2-9a9ce5cb8b69" providerId="ADAL" clId="{CC4FE165-A318-4C04-B4A8-CF94A31F1B73}" dt="2026-09-23T15:21:18.116" v="13" actId="207"/>
        <pc:sldMasterMkLst>
          <pc:docMk/>
          <pc:sldMasterMk cId="1427618905" sldId="2147483760"/>
        </pc:sldMasterMkLst>
        <pc:sldLayoutChg chg="addSp delSp modSp mod">
          <pc:chgData name="Shayla Moultrie" userId="7ddb665b-374b-497a-a2f2-9a9ce5cb8b69" providerId="ADAL" clId="{CC4FE165-A318-4C04-B4A8-CF94A31F1B73}" dt="2026-09-23T15:21:01.483" v="11" actId="22"/>
          <pc:sldLayoutMkLst>
            <pc:docMk/>
            <pc:sldMasterMk cId="1427618905" sldId="2147483760"/>
            <pc:sldLayoutMk cId="439745896" sldId="2147483781"/>
          </pc:sldLayoutMkLst>
          <pc:picChg chg="add">
            <ac:chgData name="Shayla Moultrie" userId="7ddb665b-374b-497a-a2f2-9a9ce5cb8b69" providerId="ADAL" clId="{CC4FE165-A318-4C04-B4A8-CF94A31F1B73}" dt="2026-09-23T15:21:01.483" v="11" actId="22"/>
            <ac:picMkLst>
              <pc:docMk/>
              <pc:sldMasterMk cId="1427618905" sldId="2147483760"/>
              <pc:sldLayoutMk cId="439745896" sldId="2147483781"/>
              <ac:picMk id="5" creationId="{39BC8647-10E5-E576-B6A5-80B2134254EF}"/>
            </ac:picMkLst>
          </pc:picChg>
          <pc:picChg chg="add">
            <ac:chgData name="Shayla Moultrie" userId="7ddb665b-374b-497a-a2f2-9a9ce5cb8b69" providerId="ADAL" clId="{CC4FE165-A318-4C04-B4A8-CF94A31F1B73}" dt="2026-09-23T15:21:01.483" v="11" actId="22"/>
            <ac:picMkLst>
              <pc:docMk/>
              <pc:sldMasterMk cId="1427618905" sldId="2147483760"/>
              <pc:sldLayoutMk cId="439745896" sldId="2147483781"/>
              <ac:picMk id="7" creationId="{30DA1AD6-B5A8-A937-7CBD-9CE8FFEFD70D}"/>
            </ac:picMkLst>
          </pc:picChg>
        </pc:sldLayoutChg>
        <pc:sldLayoutChg chg="addSp delSp modSp mod">
          <pc:chgData name="Shayla Moultrie" userId="7ddb665b-374b-497a-a2f2-9a9ce5cb8b69" providerId="ADAL" clId="{CC4FE165-A318-4C04-B4A8-CF94A31F1B73}" dt="2026-09-23T15:21:18.116" v="13" actId="207"/>
          <pc:sldLayoutMkLst>
            <pc:docMk/>
            <pc:sldMasterMk cId="1427618905" sldId="2147483760"/>
            <pc:sldLayoutMk cId="2172252691" sldId="2147483798"/>
          </pc:sldLayoutMkLst>
          <pc:spChg chg="mod">
            <ac:chgData name="Shayla Moultrie" userId="7ddb665b-374b-497a-a2f2-9a9ce5cb8b69" providerId="ADAL" clId="{CC4FE165-A318-4C04-B4A8-CF94A31F1B73}" dt="2026-09-23T15:21:18.116" v="13" actId="207"/>
            <ac:spMkLst>
              <pc:docMk/>
              <pc:sldMasterMk cId="1427618905" sldId="2147483760"/>
              <pc:sldLayoutMk cId="2172252691" sldId="2147483798"/>
              <ac:spMk id="12" creationId="{DE33E3BF-7A22-4520-BEA9-41A95AD9FA31}"/>
            </ac:spMkLst>
          </pc:spChg>
          <pc:picChg chg="add ord">
            <ac:chgData name="Shayla Moultrie" userId="7ddb665b-374b-497a-a2f2-9a9ce5cb8b69" providerId="ADAL" clId="{CC4FE165-A318-4C04-B4A8-CF94A31F1B73}" dt="2026-09-23T15:21:11.355" v="12" actId="167"/>
            <ac:picMkLst>
              <pc:docMk/>
              <pc:sldMasterMk cId="1427618905" sldId="2147483760"/>
              <pc:sldLayoutMk cId="2172252691" sldId="2147483798"/>
              <ac:picMk id="3" creationId="{66E6F10C-C2ED-06D5-F846-61230B26251B}"/>
            </ac:picMkLst>
          </pc:picChg>
        </pc:sldLayoutChg>
      </pc:sldMasterChg>
      <pc:sldMasterChg chg="addSp delSp mod modSldLayout">
        <pc:chgData name="Shayla Moultrie" userId="7ddb665b-374b-497a-a2f2-9a9ce5cb8b69" providerId="ADAL" clId="{CC4FE165-A318-4C04-B4A8-CF94A31F1B73}" dt="2026-09-23T15:22:00.990" v="17" actId="478"/>
        <pc:sldMasterMkLst>
          <pc:docMk/>
          <pc:sldMasterMk cId="1117408515" sldId="2147483783"/>
        </pc:sldMasterMkLst>
        <pc:picChg chg="add">
          <ac:chgData name="Shayla Moultrie" userId="7ddb665b-374b-497a-a2f2-9a9ce5cb8b69" providerId="ADAL" clId="{CC4FE165-A318-4C04-B4A8-CF94A31F1B73}" dt="2026-09-23T15:20:07.184" v="1" actId="22"/>
          <ac:picMkLst>
            <pc:docMk/>
            <pc:sldMasterMk cId="1117408515" sldId="2147483783"/>
            <ac:picMk id="6" creationId="{787A7315-6B1B-C741-FDBC-1821C1FCD4D7}"/>
          </ac:picMkLst>
        </pc:picChg>
        <pc:sldLayoutChg chg="delSp mod">
          <pc:chgData name="Shayla Moultrie" userId="7ddb665b-374b-497a-a2f2-9a9ce5cb8b69" providerId="ADAL" clId="{CC4FE165-A318-4C04-B4A8-CF94A31F1B73}" dt="2026-09-23T15:22:00.990" v="17" actId="478"/>
          <pc:sldLayoutMkLst>
            <pc:docMk/>
            <pc:sldMasterMk cId="1117408515" sldId="2147483783"/>
            <pc:sldLayoutMk cId="1721625439" sldId="2147483800"/>
          </pc:sldLayoutMkLst>
        </pc:sldLayoutChg>
        <pc:sldLayoutChg chg="delSp mod">
          <pc:chgData name="Shayla Moultrie" userId="7ddb665b-374b-497a-a2f2-9a9ce5cb8b69" providerId="ADAL" clId="{CC4FE165-A318-4C04-B4A8-CF94A31F1B73}" dt="2026-09-23T15:21:50.870" v="16" actId="478"/>
          <pc:sldLayoutMkLst>
            <pc:docMk/>
            <pc:sldMasterMk cId="1117408515" sldId="2147483783"/>
            <pc:sldLayoutMk cId="4185326763" sldId="2147483801"/>
          </pc:sldLayoutMkLst>
        </pc:sldLayoutChg>
      </pc:sldMasterChg>
      <pc:sldMasterChg chg="del delSldLayout">
        <pc:chgData name="Shayla Moultrie" userId="7ddb665b-374b-497a-a2f2-9a9ce5cb8b69" providerId="ADAL" clId="{CC4FE165-A318-4C04-B4A8-CF94A31F1B73}" dt="2026-09-25T14:08:58.572" v="171" actId="700"/>
        <pc:sldMasterMkLst>
          <pc:docMk/>
          <pc:sldMasterMk cId="2357969562" sldId="2147483802"/>
        </pc:sldMasterMkLst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1768185345" sldId="2147483803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2281787265" sldId="2147483804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3884698904" sldId="2147483805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2958056022" sldId="2147483806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744331058" sldId="2147483807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1136701485" sldId="2147483808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2826997227" sldId="2147483809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3764119235" sldId="2147483810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3459491803" sldId="2147483811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3932033947" sldId="2147483812"/>
          </pc:sldLayoutMkLst>
        </pc:sldLayoutChg>
        <pc:sldLayoutChg chg="del">
          <pc:chgData name="Shayla Moultrie" userId="7ddb665b-374b-497a-a2f2-9a9ce5cb8b69" providerId="ADAL" clId="{CC4FE165-A318-4C04-B4A8-CF94A31F1B73}" dt="2026-09-25T14:08:58.572" v="171" actId="700"/>
          <pc:sldLayoutMkLst>
            <pc:docMk/>
            <pc:sldMasterMk cId="2357969562" sldId="2147483802"/>
            <pc:sldLayoutMk cId="3331992108" sldId="2147483813"/>
          </pc:sldLayoutMkLst>
        </pc:sldLayoutChg>
      </pc:sldMasterChg>
    </pc:docChg>
  </pc:docChgLst>
  <pc:docChgLst>
    <pc:chgData name="Shayla Moultrie" userId="S::shayla.moultrie@dca.ga.gov::7ddb665b-374b-497a-a2f2-9a9ce5cb8b69" providerId="AD" clId="Web-{8F1345A8-4000-E79A-8AF5-6831C40354A8}"/>
    <pc:docChg chg="modSld">
      <pc:chgData name="Shayla Moultrie" userId="S::shayla.moultrie@dca.ga.gov::7ddb665b-374b-497a-a2f2-9a9ce5cb8b69" providerId="AD" clId="Web-{8F1345A8-4000-E79A-8AF5-6831C40354A8}" dt="2026-09-25T16:54:38.329" v="0"/>
      <pc:docMkLst>
        <pc:docMk/>
      </pc:docMkLst>
      <pc:sldChg chg="delSp">
        <pc:chgData name="Shayla Moultrie" userId="S::shayla.moultrie@dca.ga.gov::7ddb665b-374b-497a-a2f2-9a9ce5cb8b69" providerId="AD" clId="Web-{8F1345A8-4000-E79A-8AF5-6831C40354A8}" dt="2026-09-25T16:54:38.329" v="0"/>
        <pc:sldMkLst>
          <pc:docMk/>
          <pc:sldMk cId="3657494660" sldId="434"/>
        </pc:sldMkLst>
        <pc:spChg chg="del">
          <ac:chgData name="Shayla Moultrie" userId="S::shayla.moultrie@dca.ga.gov::7ddb665b-374b-497a-a2f2-9a9ce5cb8b69" providerId="AD" clId="Web-{8F1345A8-4000-E79A-8AF5-6831C40354A8}" dt="2026-09-25T16:54:38.329" v="0"/>
          <ac:spMkLst>
            <pc:docMk/>
            <pc:sldMk cId="3657494660" sldId="434"/>
            <ac:spMk id="3" creationId="{8FBC95E1-8A12-340B-1940-2F183891CCA2}"/>
          </ac:spMkLst>
        </pc:spChg>
      </pc:sldChg>
    </pc:docChg>
  </pc:docChgLst>
  <pc:docChgLst>
    <pc:chgData name="Brittney Hickom" userId="9ab811d9-63a9-43e0-a965-78790b7ac483" providerId="ADAL" clId="{2EB47439-4770-4050-A5C5-3CE6CD29C4A8}"/>
    <pc:docChg chg="custSel modSld">
      <pc:chgData name="Brittney Hickom" userId="9ab811d9-63a9-43e0-a965-78790b7ac483" providerId="ADAL" clId="{2EB47439-4770-4050-A5C5-3CE6CD29C4A8}" dt="2026-09-21T12:06:16.602" v="10" actId="2"/>
      <pc:docMkLst>
        <pc:docMk/>
      </pc:docMkLst>
      <pc:sldChg chg="modSp mod">
        <pc:chgData name="Brittney Hickom" userId="9ab811d9-63a9-43e0-a965-78790b7ac483" providerId="ADAL" clId="{2EB47439-4770-4050-A5C5-3CE6CD29C4A8}" dt="2026-09-21T12:03:20.533" v="8" actId="1076"/>
        <pc:sldMkLst>
          <pc:docMk/>
          <pc:sldMk cId="924800041" sldId="397"/>
        </pc:sldMkLst>
        <pc:spChg chg="mod">
          <ac:chgData name="Brittney Hickom" userId="9ab811d9-63a9-43e0-a965-78790b7ac483" providerId="ADAL" clId="{2EB47439-4770-4050-A5C5-3CE6CD29C4A8}" dt="2026-09-21T12:03:20.533" v="8" actId="1076"/>
          <ac:spMkLst>
            <pc:docMk/>
            <pc:sldMk cId="924800041" sldId="397"/>
            <ac:spMk id="3" creationId="{00000000-0000-0000-0000-000000000000}"/>
          </ac:spMkLst>
        </pc:spChg>
      </pc:sldChg>
      <pc:sldChg chg="modSp mod">
        <pc:chgData name="Brittney Hickom" userId="9ab811d9-63a9-43e0-a965-78790b7ac483" providerId="ADAL" clId="{2EB47439-4770-4050-A5C5-3CE6CD29C4A8}" dt="2026-09-21T12:03:26.068" v="9" actId="122"/>
        <pc:sldMkLst>
          <pc:docMk/>
          <pc:sldMk cId="684473324" sldId="398"/>
        </pc:sldMkLst>
        <pc:spChg chg="mod">
          <ac:chgData name="Brittney Hickom" userId="9ab811d9-63a9-43e0-a965-78790b7ac483" providerId="ADAL" clId="{2EB47439-4770-4050-A5C5-3CE6CD29C4A8}" dt="2026-09-21T12:03:26.068" v="9" actId="122"/>
          <ac:spMkLst>
            <pc:docMk/>
            <pc:sldMk cId="684473324" sldId="398"/>
            <ac:spMk id="3" creationId="{00000000-0000-0000-0000-000000000000}"/>
          </ac:spMkLst>
        </pc:spChg>
      </pc:sldChg>
      <pc:sldChg chg="delSp modSp mod">
        <pc:chgData name="Brittney Hickom" userId="9ab811d9-63a9-43e0-a965-78790b7ac483" providerId="ADAL" clId="{2EB47439-4770-4050-A5C5-3CE6CD29C4A8}" dt="2026-09-21T12:06:16.602" v="10" actId="2"/>
        <pc:sldMkLst>
          <pc:docMk/>
          <pc:sldMk cId="242205657" sldId="433"/>
        </pc:sldMkLst>
        <pc:spChg chg="mod">
          <ac:chgData name="Brittney Hickom" userId="9ab811d9-63a9-43e0-a965-78790b7ac483" providerId="ADAL" clId="{2EB47439-4770-4050-A5C5-3CE6CD29C4A8}" dt="2026-09-21T12:06:16.602" v="10" actId="2"/>
          <ac:spMkLst>
            <pc:docMk/>
            <pc:sldMk cId="242205657" sldId="433"/>
            <ac:spMk id="3" creationId="{5A308A57-4C6D-FDC2-1439-7FE397CB0C7D}"/>
          </ac:spMkLst>
        </pc:spChg>
      </pc:sldChg>
    </pc:docChg>
  </pc:docChgLst>
  <pc:docChgLst>
    <pc:chgData name="Shayla Moultrie" userId="S::shayla.moultrie@dca.ga.gov::7ddb665b-374b-497a-a2f2-9a9ce5cb8b69" providerId="AD" clId="Web-{741EC08C-0C41-32C2-9A97-C6AE407F2E0C}"/>
    <pc:docChg chg="modSld">
      <pc:chgData name="Shayla Moultrie" userId="S::shayla.moultrie@dca.ga.gov::7ddb665b-374b-497a-a2f2-9a9ce5cb8b69" providerId="AD" clId="Web-{741EC08C-0C41-32C2-9A97-C6AE407F2E0C}" dt="2026-09-23T20:46:20.166" v="8" actId="20577"/>
      <pc:docMkLst>
        <pc:docMk/>
      </pc:docMkLst>
      <pc:sldChg chg="modSp">
        <pc:chgData name="Shayla Moultrie" userId="S::shayla.moultrie@dca.ga.gov::7ddb665b-374b-497a-a2f2-9a9ce5cb8b69" providerId="AD" clId="Web-{741EC08C-0C41-32C2-9A97-C6AE407F2E0C}" dt="2026-09-23T20:46:20.166" v="8" actId="20577"/>
        <pc:sldMkLst>
          <pc:docMk/>
          <pc:sldMk cId="3505666642" sldId="394"/>
        </pc:sldMkLst>
        <pc:spChg chg="mod">
          <ac:chgData name="Shayla Moultrie" userId="S::shayla.moultrie@dca.ga.gov::7ddb665b-374b-497a-a2f2-9a9ce5cb8b69" providerId="AD" clId="Web-{741EC08C-0C41-32C2-9A97-C6AE407F2E0C}" dt="2026-09-23T20:46:20.166" v="8" actId="20577"/>
          <ac:spMkLst>
            <pc:docMk/>
            <pc:sldMk cId="3505666642" sldId="394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0A72C-A6FD-4D5C-8779-146ECA3C9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61E-235B-4C35-890E-97E5BC8FA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D019-22A7-4CD9-9F16-B79DF770B52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510DD-88CB-4A88-9D49-A65F342E3A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0F60E-ABFA-4BCB-92F6-5BBAE4FB7A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19B5-334E-4DB1-846A-8B50BFA0A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E6D-A473-488D-BE98-75A98ABF804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4BEE-2EAE-43AE-94B9-CA84926C4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640D2E-0C1A-4418-8763-9BB732EB1D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47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811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633A9D-21D3-4B48-AC65-93D7C6B4B2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788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BC8647-10E5-E576-B6A5-80B2134254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 descr="A picture containing logo&#10;&#10;Description automatically generated">
            <a:extLst>
              <a:ext uri="{FF2B5EF4-FFF2-40B4-BE49-F238E27FC236}">
                <a16:creationId xmlns:a16="http://schemas.microsoft.com/office/drawing/2014/main" id="{30DA1AD6-B5A8-A937-7CBD-9CE8FFEFD70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689013"/>
            <a:ext cx="6858000" cy="1479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745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672CCD-12A8-46DE-A335-730E942078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icture containing logo&#10;&#10;Description automatically generated">
            <a:extLst>
              <a:ext uri="{FF2B5EF4-FFF2-40B4-BE49-F238E27FC236}">
                <a16:creationId xmlns:a16="http://schemas.microsoft.com/office/drawing/2014/main" id="{CAF39A34-F96C-4F09-9574-C4200C3846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90142"/>
            <a:ext cx="6858000" cy="1479974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9E07DE1A-3D22-4F0B-AEA1-0C653A5EC4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2299915"/>
            <a:ext cx="6858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800" b="1">
                <a:solidFill>
                  <a:schemeClr val="tx1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156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E6F10C-C2ED-06D5-F846-61230B2625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438643"/>
            <a:ext cx="5029200" cy="1796248"/>
          </a:xfrm>
        </p:spPr>
        <p:txBody>
          <a:bodyPr anchor="ctr">
            <a:normAutofit/>
          </a:bodyPr>
          <a:lstStyle>
            <a:lvl1pPr algn="ctr">
              <a:defRPr sz="7200" b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4692" y="3356202"/>
            <a:ext cx="3972781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1800" b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30617" y="3356202"/>
            <a:ext cx="3972780" cy="821212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225"/>
              </a:spcBef>
              <a:buNone/>
              <a:defRPr sz="1400"/>
            </a:lvl1pPr>
            <a:lvl2pPr marL="34290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52792" y="3675336"/>
            <a:ext cx="3154680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 i="1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4572000" y="3375568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994660" y="4959427"/>
            <a:ext cx="3154680" cy="6400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2252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75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43000" y="1600200"/>
            <a:ext cx="6858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167640" y="2"/>
            <a:ext cx="1680210" cy="33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299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66837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" y="0"/>
            <a:ext cx="9143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7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452628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3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17720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7720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452628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8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9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5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28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4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77743" y="3152775"/>
            <a:ext cx="3897629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058" y="3163250"/>
            <a:ext cx="3895344" cy="2743200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565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9144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37560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222207" y="3191827"/>
            <a:ext cx="246888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914" y="3191827"/>
            <a:ext cx="2468880" cy="2757964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81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45152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630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00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49884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7777" y="533405"/>
            <a:ext cx="3619025" cy="5416391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490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21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4645152" y="0"/>
            <a:ext cx="449884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4498848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34340" y="1600201"/>
            <a:ext cx="3703320" cy="1491268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005625" y="1600206"/>
            <a:ext cx="3703320" cy="1491267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34817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5006103" y="3218847"/>
            <a:ext cx="3702844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817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6" y="548644"/>
            <a:ext cx="6677404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73973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2144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794" y="548644"/>
            <a:ext cx="6677406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4099" y="3941834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64099" y="523256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271707" y="3944572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71707" y="5235301"/>
            <a:ext cx="2983236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7795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600"/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7795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545403" y="3869176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545403" y="5158535"/>
            <a:ext cx="663926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600" dirty="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72567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22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796" y="548644"/>
            <a:ext cx="6668007" cy="2562223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8367" y="3771897"/>
            <a:ext cx="6664581" cy="2177894"/>
          </a:xfrm>
        </p:spPr>
        <p:txBody>
          <a:bodyPr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719323" y="3429000"/>
            <a:ext cx="907256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29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73761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7743" y="1825625"/>
            <a:ext cx="3737609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0E3849-3DA0-4821-AA99-0286C7BDE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6526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BA8EFCF-0251-4014-9D85-6625151EA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51084840"/>
      </p:ext>
    </p:extLst>
  </p:cSld>
  <p:clrMapOvr>
    <a:masterClrMapping/>
  </p:clrMapOvr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35509" y="3218847"/>
            <a:ext cx="3789332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19641" y="3218847"/>
            <a:ext cx="3788853" cy="2286000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750"/>
            </a:lvl5pPr>
          </a:lstStyle>
          <a:p>
            <a:pPr lvl="0"/>
            <a:r>
              <a:rPr lang="en-US"/>
              <a:t>Click</a:t>
            </a:r>
          </a:p>
          <a:p>
            <a:pPr lvl="0"/>
            <a:r>
              <a:rPr lang="en-US"/>
              <a:t>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35509" y="1818072"/>
            <a:ext cx="3789332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19162" y="1818072"/>
            <a:ext cx="3789330" cy="1273401"/>
          </a:xfrm>
        </p:spPr>
        <p:txBody>
          <a:bodyPr anchor="b">
            <a:norm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26585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3218848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40561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38755" y="3218847"/>
            <a:ext cx="246888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42366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8755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340561" y="1819280"/>
            <a:ext cx="2468880" cy="1272193"/>
          </a:xfrm>
        </p:spPr>
        <p:txBody>
          <a:bodyPr anchor="b">
            <a:noAutofit/>
          </a:bodyPr>
          <a:lstStyle>
            <a:lvl1pPr marL="0" indent="0">
              <a:buNone/>
              <a:defRPr sz="2700" b="0"/>
            </a:lvl1pPr>
            <a:lvl2pPr marL="257168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01868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B1548-0D1B-4118-B46F-9AC7DC68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08" y="548640"/>
            <a:ext cx="7872984" cy="114204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7313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5898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129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89892" y="914405"/>
            <a:ext cx="2523744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028534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399"/>
            <a:ext cx="5198364" cy="5029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0618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3"/>
            <a:ext cx="2535937" cy="5035391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69053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642366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908214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1012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10128" y="3514731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984748" y="914404"/>
            <a:ext cx="2523744" cy="2428875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984748" y="3514731"/>
            <a:ext cx="2523744" cy="24288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214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42366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316844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991322" y="914405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3" y="3514731"/>
            <a:ext cx="519822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351482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316844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991322" y="3514731"/>
            <a:ext cx="2523744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510" y="3514729"/>
            <a:ext cx="2535937" cy="2428875"/>
          </a:xfrm>
          <a:prstGeom prst="rect">
            <a:avLst/>
          </a:prstGeom>
        </p:spPr>
        <p:txBody>
          <a:bodyPr anchor="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5508" y="908210"/>
            <a:ext cx="7872984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9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8809" y="2764677"/>
            <a:ext cx="905256" cy="90525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475319" y="2763293"/>
            <a:ext cx="905256" cy="90525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19372" y="2810583"/>
            <a:ext cx="905256" cy="9052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26430" y="2763293"/>
            <a:ext cx="905256" cy="905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75779" y="2744997"/>
            <a:ext cx="905256" cy="905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825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7663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5730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41401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41401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5307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05307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664708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664708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317486" y="4123944"/>
            <a:ext cx="10287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17486" y="4498853"/>
            <a:ext cx="1021842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780957" y="2393357"/>
            <a:ext cx="534430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315387" y="2393352"/>
            <a:ext cx="1627838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2943227" y="2391883"/>
            <a:ext cx="1628775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4572001" y="2391883"/>
            <a:ext cx="1621136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6193137" y="2402544"/>
            <a:ext cx="1641898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7835034" y="2398796"/>
            <a:ext cx="5014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22913" y="228782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853872" y="2292868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88011" y="2288841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5767" y="2297879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756511" y="2290384"/>
            <a:ext cx="157047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6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X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E1BE77E-9301-43D2-B133-3F754381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340631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317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3650" y="2664025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3763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06367" y="2624857"/>
            <a:ext cx="1440180" cy="144475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8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588601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698023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00627" y="4507992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35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218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588601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698023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800627" y="4901184"/>
            <a:ext cx="185166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6C07B7-1A77-4DA1-AC2E-8D69016DD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67" y="548640"/>
            <a:ext cx="7871270" cy="1142048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7109230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21625439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5326763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978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Georgia Department of Community </a:t>
            </a:r>
            <a:r>
              <a:rPr lang="en-US">
                <a:solidFill>
                  <a:srgbClr val="898989"/>
                </a:solidFill>
              </a:rPr>
              <a:t>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1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814" r:id="rId2"/>
    <p:sldLayoutId id="2147483798" r:id="rId3"/>
    <p:sldLayoutId id="2147483660" r:id="rId4"/>
    <p:sldLayoutId id="2147483779" r:id="rId5"/>
    <p:sldLayoutId id="2147483768" r:id="rId6"/>
    <p:sldLayoutId id="2147483770" r:id="rId7"/>
    <p:sldLayoutId id="2147483769" r:id="rId8"/>
    <p:sldLayoutId id="2147483747" r:id="rId9"/>
    <p:sldLayoutId id="2147483751" r:id="rId10"/>
    <p:sldLayoutId id="2147483670" r:id="rId11"/>
    <p:sldLayoutId id="2147483762" r:id="rId12"/>
    <p:sldLayoutId id="2147483745" r:id="rId13"/>
    <p:sldLayoutId id="2147483746" r:id="rId14"/>
    <p:sldLayoutId id="2147483708" r:id="rId15"/>
    <p:sldLayoutId id="2147483761" r:id="rId16"/>
    <p:sldLayoutId id="2147483774" r:id="rId17"/>
    <p:sldLayoutId id="2147483732" r:id="rId18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550190"/>
            <a:ext cx="7886700" cy="11404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D89082D-1B13-4B68-898C-FF602334F68C}"/>
              </a:ext>
            </a:extLst>
          </p:cNvPr>
          <p:cNvSpPr txBox="1">
            <a:spLocks/>
          </p:cNvSpPr>
          <p:nvPr userDrawn="1"/>
        </p:nvSpPr>
        <p:spPr>
          <a:xfrm>
            <a:off x="467533" y="61077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Georgia Department of Community Affairs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26A88FF-AE87-4DB5-8ADF-1135E6A7A937}"/>
              </a:ext>
            </a:extLst>
          </p:cNvPr>
          <p:cNvSpPr txBox="1">
            <a:spLocks/>
          </p:cNvSpPr>
          <p:nvPr userDrawn="1"/>
        </p:nvSpPr>
        <p:spPr>
          <a:xfrm>
            <a:off x="8286750" y="5949796"/>
            <a:ext cx="4572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7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3CAF254-72B9-406C-9E86-C9D983240C82}" type="slidenum">
              <a:rPr lang="en-US" smtClean="0">
                <a:solidFill>
                  <a:schemeClr val="tx1"/>
                </a:solidFill>
              </a:rPr>
              <a:pPr/>
              <a:t>‹#›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7A7315-6B1B-C741-FDBC-1821C1FCD4D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408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5" r:id="rId2"/>
    <p:sldLayoutId id="2147483696" r:id="rId3"/>
    <p:sldLayoutId id="2147483697" r:id="rId4"/>
    <p:sldLayoutId id="2147483698" r:id="rId5"/>
    <p:sldLayoutId id="2147483788" r:id="rId6"/>
    <p:sldLayoutId id="2147483711" r:id="rId7"/>
    <p:sldLayoutId id="2147483753" r:id="rId8"/>
    <p:sldLayoutId id="2147483700" r:id="rId9"/>
    <p:sldLayoutId id="2147483790" r:id="rId10"/>
    <p:sldLayoutId id="2147483759" r:id="rId11"/>
    <p:sldLayoutId id="2147483758" r:id="rId12"/>
    <p:sldLayoutId id="2147483757" r:id="rId13"/>
    <p:sldLayoutId id="2147483754" r:id="rId14"/>
    <p:sldLayoutId id="2147483756" r:id="rId15"/>
    <p:sldLayoutId id="2147483755" r:id="rId16"/>
    <p:sldLayoutId id="2147483733" r:id="rId17"/>
    <p:sldLayoutId id="2147483734" r:id="rId18"/>
    <p:sldLayoutId id="2147483800" r:id="rId19"/>
    <p:sldLayoutId id="2147483801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edocket.access.gpo.gov/2005/pdf/05-6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4" Type="http://schemas.openxmlformats.org/officeDocument/2006/relationships/hyperlink" Target="https://www.hud.gov/program_offices/administration/hudclips/handbooks/cpd/1378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udexchange.info/programs/relocation/publications/" TargetMode="External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udexchange.info/programs/relocation/publications/" TargetMode="External"/><Relationship Id="rId2" Type="http://schemas.openxmlformats.org/officeDocument/2006/relationships/hyperlink" Target="https://www.fhwa.dot.gov/real_estate/uniform_act/index.cfm" TargetMode="Externa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glenn.misner@dca.ga.gov" TargetMode="Externa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320BC-08D6-B52E-4BEC-DA0049957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D3F6B-9ABE-AB98-E585-9C8B0BC80E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1500" y="2299915"/>
            <a:ext cx="8001000" cy="3657600"/>
          </a:xfrm>
        </p:spPr>
        <p:txBody>
          <a:bodyPr/>
          <a:lstStyle/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defRPr/>
            </a:pPr>
            <a:r>
              <a:rPr lang="en-US" dirty="0">
                <a:latin typeface="+mj-lt"/>
              </a:rPr>
              <a:t>FY2027 CDBG Summit</a:t>
            </a:r>
          </a:p>
          <a:p>
            <a:pPr lvl="0" defTabSz="457200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defRPr/>
            </a:pPr>
            <a:r>
              <a:rPr lang="en-US" dirty="0">
                <a:latin typeface="+mj-lt"/>
              </a:rPr>
              <a:t> Application Development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Uniform Act</a:t>
            </a:r>
            <a:endParaRPr lang="en-US" spc="134" dirty="0">
              <a:latin typeface="+mj-lt"/>
              <a:sym typeface="Gotham 1 Bold"/>
            </a:endParaRPr>
          </a:p>
          <a:p>
            <a:pPr lvl="0" defTabSz="457200"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2800" b="0" spc="134" dirty="0">
                <a:latin typeface="+mj-lt"/>
                <a:sym typeface="Gotham 1 Bold"/>
              </a:rPr>
              <a:t>Glenn Misner</a:t>
            </a:r>
            <a:endParaRPr lang="en-US" sz="44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574946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0591" y="1334971"/>
            <a:ext cx="7886700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5400" b="1">
                <a:latin typeface="+mj-lt"/>
                <a:ea typeface="+mj-ea"/>
                <a:cs typeface="+mj-cs"/>
              </a:rPr>
              <a:t>The Uniform Relocation Assistance and Real Property Acquisition Policies Act of 1970</a:t>
            </a:r>
            <a:endParaRPr lang="en-US" sz="5400" b="1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718075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5508" y="1615314"/>
            <a:ext cx="7886700" cy="4351338"/>
          </a:xfrm>
        </p:spPr>
        <p:txBody>
          <a:bodyPr>
            <a:normAutofit/>
          </a:bodyPr>
          <a:lstStyle/>
          <a:p>
            <a:pPr marL="480188" lvl="1" indent="-205795">
              <a:spcBef>
                <a:spcPts val="413"/>
              </a:spcBef>
              <a:buClr>
                <a:srgbClr val="92D050"/>
              </a:buClr>
              <a:buNone/>
            </a:pPr>
            <a:r>
              <a:rPr lang="en-US" sz="2800"/>
              <a:t>“The Uniform Relocation Assistance and Real Property Acquisition Policies Act of 1970” </a:t>
            </a: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None/>
            </a:pPr>
            <a:endParaRPr lang="en-US" sz="1200"/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en-US" sz="2800" u="sng"/>
              <a:t>To provide uniform, fair and equitable treatment of persons whose real property is acquired or who are displaced in connection with federally funded projects</a:t>
            </a: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en-US" sz="1200" u="sng"/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en-US" sz="2800"/>
              <a:t>To ensure relocation assistance is provided to displaced persons to lessen the emotional and financial impact of displacement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77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477512"/>
            <a:ext cx="8077200" cy="4544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188" lvl="1" indent="-205795">
              <a:spcBef>
                <a:spcPts val="413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2800">
                <a:latin typeface="+mj-lt"/>
              </a:rPr>
              <a:t>To ensure that no individual or family is displaced unless decent, safe, and sanitary (DSS) housing is available within the displaced person's financial means</a:t>
            </a:r>
          </a:p>
          <a:p>
            <a:pPr marL="274393" lvl="1">
              <a:spcBef>
                <a:spcPts val="413"/>
              </a:spcBef>
              <a:buClr>
                <a:srgbClr val="92D050"/>
              </a:buClr>
              <a:buSzPct val="70000"/>
            </a:pPr>
            <a:endParaRPr lang="en-US" sz="1200">
              <a:latin typeface="+mj-lt"/>
            </a:endParaRP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2800">
                <a:latin typeface="+mj-lt"/>
              </a:rPr>
              <a:t>To help improve the housing conditions of   displaced persons living in substandard housing</a:t>
            </a:r>
          </a:p>
          <a:p>
            <a:pPr marL="274393" lvl="1">
              <a:spcBef>
                <a:spcPts val="413"/>
              </a:spcBef>
              <a:buClr>
                <a:srgbClr val="92D050"/>
              </a:buClr>
              <a:buSzPct val="70000"/>
            </a:pPr>
            <a:endParaRPr lang="en-US" sz="1200">
              <a:latin typeface="+mj-lt"/>
            </a:endParaRP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2800">
                <a:latin typeface="+mj-lt"/>
              </a:rPr>
              <a:t>To encourage and expedite acquisition by agreement and without coercion</a:t>
            </a:r>
          </a:p>
        </p:txBody>
      </p:sp>
    </p:spTree>
    <p:extLst>
      <p:ext uri="{BB962C8B-B14F-4D97-AF65-F5344CB8AC3E}">
        <p14:creationId xmlns:p14="http://schemas.microsoft.com/office/powerpoint/2010/main" val="573730783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761877"/>
            <a:ext cx="8077200" cy="3334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80188" lvl="1" indent="-205795">
              <a:spcBef>
                <a:spcPts val="413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3200"/>
              <a:t>The following process DOES NOT include acquisition that will result in DISPLACEMENT of “bona fide” residents of the property</a:t>
            </a:r>
          </a:p>
          <a:p>
            <a:pPr marL="274393" lvl="1">
              <a:spcBef>
                <a:spcPts val="413"/>
              </a:spcBef>
              <a:buClr>
                <a:srgbClr val="92D050"/>
              </a:buClr>
              <a:buSzPct val="70000"/>
            </a:pPr>
            <a:endParaRPr lang="en-US" sz="1200"/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SzPct val="70000"/>
              <a:buFont typeface="Wingdings" panose="05000000000000000000" pitchFamily="2" charset="2"/>
              <a:buChar char="q"/>
            </a:pPr>
            <a:r>
              <a:rPr lang="en-US" sz="3200"/>
              <a:t>RELOCATION of displaced persons is required in those circumstances</a:t>
            </a:r>
          </a:p>
        </p:txBody>
      </p:sp>
    </p:spTree>
    <p:extLst>
      <p:ext uri="{BB962C8B-B14F-4D97-AF65-F5344CB8AC3E}">
        <p14:creationId xmlns:p14="http://schemas.microsoft.com/office/powerpoint/2010/main" val="3422933233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Acquisition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8650" y="1544139"/>
            <a:ext cx="8388350" cy="5114925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en-US" sz="2800">
                <a:solidFill>
                  <a:srgbClr val="8A7967"/>
                </a:solidFill>
              </a:rPr>
              <a:t>“</a:t>
            </a:r>
            <a:r>
              <a:rPr lang="en-US" sz="2800"/>
              <a:t>The Uniform Relocation Assistance and Real Property Acquisition Policies Act of 1970” – URA</a:t>
            </a:r>
          </a:p>
          <a:p>
            <a:pPr lvl="1">
              <a:buNone/>
            </a:pPr>
            <a:endParaRPr lang="en-US" sz="160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600">
                <a:solidFill>
                  <a:schemeClr val="accent3">
                    <a:lumMod val="50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49 CFR Part 24</a:t>
            </a:r>
            <a:r>
              <a:rPr lang="en-US" sz="260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600"/>
              <a:t>is the government-wide regulation that implements the URA.</a:t>
            </a:r>
          </a:p>
          <a:p>
            <a:pPr marL="365760" lvl="1" indent="0">
              <a:buNone/>
            </a:pPr>
            <a:endParaRPr lang="en-US" sz="1400"/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200">
                <a:solidFill>
                  <a:schemeClr val="accent3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HUD Handbook 1378</a:t>
            </a:r>
            <a:r>
              <a:rPr lang="en-US" sz="2200" u="sng">
                <a:solidFill>
                  <a:schemeClr val="accent3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  <a:r>
              <a:rPr lang="en-US" sz="2200"/>
              <a:t>provides HUD policy and guidance on implementing the URA and 49 CFR Part 24 for HUD funded programs and projects.</a:t>
            </a:r>
          </a:p>
          <a:p>
            <a:pPr lvl="2"/>
            <a:r>
              <a:rPr lang="en-US" sz="2200"/>
              <a:t>Section 104(d) of the Housing and Community Development Act</a:t>
            </a:r>
          </a:p>
          <a:p>
            <a:pPr marL="342900" lvl="1" indent="0">
              <a:buNone/>
            </a:pPr>
            <a:endParaRPr lang="en-US" sz="1600"/>
          </a:p>
          <a:p>
            <a:pPr marL="342900" lvl="1" indent="0">
              <a:buNone/>
            </a:pPr>
            <a:r>
              <a:rPr lang="en-US" sz="2400" b="1"/>
              <a:t>Required regardless of source of funds used to Acquire real property</a:t>
            </a:r>
          </a:p>
        </p:txBody>
      </p:sp>
    </p:spTree>
    <p:extLst>
      <p:ext uri="{BB962C8B-B14F-4D97-AF65-F5344CB8AC3E}">
        <p14:creationId xmlns:p14="http://schemas.microsoft.com/office/powerpoint/2010/main" val="53030086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/>
              <a:t>5 Basic Steps to Acquisition</a:t>
            </a:r>
            <a:endParaRPr lang="en-US" dirty="0">
              <a:cs typeface="Arial" panose="020B0604020202020204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8650" y="1659610"/>
            <a:ext cx="7543800" cy="4648200"/>
          </a:xfrm>
        </p:spPr>
        <p:txBody>
          <a:bodyPr>
            <a:noAutofit/>
          </a:bodyPr>
          <a:lstStyle/>
          <a:p>
            <a:pPr marL="371574" indent="-371574">
              <a:buFontTx/>
              <a:buAutoNum type="arabicPeriod"/>
            </a:pPr>
            <a:r>
              <a:rPr lang="en-US" sz="2800" b="1" dirty="0"/>
              <a:t>Notify</a:t>
            </a:r>
            <a:r>
              <a:rPr lang="en-US" sz="2800" dirty="0"/>
              <a:t> property owner of intent to acquire property </a:t>
            </a:r>
          </a:p>
          <a:p>
            <a:pPr marL="371574" indent="-371574">
              <a:buFontTx/>
              <a:buAutoNum type="arabicPeriod"/>
            </a:pPr>
            <a:r>
              <a:rPr lang="en-US" sz="2800" b="1" dirty="0"/>
              <a:t>Notify</a:t>
            </a:r>
            <a:r>
              <a:rPr lang="en-US" sz="2800" dirty="0"/>
              <a:t> property owner &amp; tenants of their “URA Protections”</a:t>
            </a:r>
          </a:p>
          <a:p>
            <a:pPr marL="371574" indent="-371574">
              <a:buFontTx/>
              <a:buAutoNum type="arabicPeriod"/>
            </a:pPr>
            <a:r>
              <a:rPr lang="en-US" sz="2800" b="1" dirty="0"/>
              <a:t>Determine</a:t>
            </a:r>
            <a:r>
              <a:rPr lang="en-US" sz="2800" dirty="0"/>
              <a:t> “Just Compensation” (FMV)</a:t>
            </a:r>
          </a:p>
          <a:p>
            <a:pPr marL="371574" indent="-371574">
              <a:buFontTx/>
              <a:buAutoNum type="arabicPeriod"/>
            </a:pPr>
            <a:r>
              <a:rPr lang="en-US" sz="2800" b="1" dirty="0"/>
              <a:t>Offer</a:t>
            </a:r>
            <a:r>
              <a:rPr lang="en-US" sz="2800" dirty="0"/>
              <a:t> Just Compensation</a:t>
            </a:r>
          </a:p>
          <a:p>
            <a:pPr marL="371574" indent="-371574">
              <a:buFontTx/>
              <a:buAutoNum type="arabicPeriod"/>
            </a:pPr>
            <a:r>
              <a:rPr lang="en-US" sz="2800" b="1" dirty="0"/>
              <a:t>Complete</a:t>
            </a:r>
            <a:r>
              <a:rPr lang="en-US" sz="2800" dirty="0"/>
              <a:t> sale as expeditiously as possible</a:t>
            </a:r>
          </a:p>
        </p:txBody>
      </p:sp>
    </p:spTree>
    <p:extLst>
      <p:ext uri="{BB962C8B-B14F-4D97-AF65-F5344CB8AC3E}">
        <p14:creationId xmlns:p14="http://schemas.microsoft.com/office/powerpoint/2010/main" val="4280478322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300"/>
              <a:t>Step 1. Notify Property Owner of Intent to Acquire Property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8650" y="1789755"/>
            <a:ext cx="7932737" cy="4646613"/>
          </a:xfrm>
        </p:spPr>
        <p:txBody>
          <a:bodyPr/>
          <a:lstStyle/>
          <a:p>
            <a:pPr marL="240094" lvl="0" indent="-240094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3200" dirty="0">
                <a:latin typeface="+mj-lt"/>
              </a:rPr>
              <a:t>This is a </a:t>
            </a:r>
            <a:r>
              <a:rPr lang="en-US" sz="3200" b="1" dirty="0">
                <a:latin typeface="+mj-lt"/>
              </a:rPr>
              <a:t>Preliminary</a:t>
            </a:r>
            <a:r>
              <a:rPr lang="en-US" sz="3200" dirty="0">
                <a:latin typeface="+mj-lt"/>
              </a:rPr>
              <a:t> acquisition notice</a:t>
            </a: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r>
              <a:rPr lang="en-US" sz="3200" dirty="0">
                <a:latin typeface="+mj-lt"/>
              </a:rPr>
              <a:t>General Information Notice (GIN)</a:t>
            </a:r>
          </a:p>
          <a:p>
            <a:pPr marL="480188" lvl="1" indent="-205795">
              <a:spcBef>
                <a:spcPts val="413"/>
              </a:spcBef>
              <a:buClr>
                <a:srgbClr val="92D050"/>
              </a:buClr>
              <a:buFont typeface="Wingdings" panose="05000000000000000000" pitchFamily="2" charset="2"/>
              <a:buChar char="q"/>
            </a:pPr>
            <a:endParaRPr lang="en-US" dirty="0">
              <a:latin typeface="+mj-lt"/>
            </a:endParaRP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3200" dirty="0">
                <a:latin typeface="+mj-lt"/>
              </a:rPr>
              <a:t>“Notice of Interest” or “Notice of Intent to Acquire”</a:t>
            </a: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3200" u="sng" dirty="0">
                <a:latin typeface="+mj-lt"/>
              </a:rPr>
              <a:t>Sample letter</a:t>
            </a:r>
            <a:r>
              <a:rPr lang="en-US" sz="3200" dirty="0">
                <a:latin typeface="+mj-lt"/>
              </a:rPr>
              <a:t> available upon request</a:t>
            </a:r>
          </a:p>
        </p:txBody>
      </p:sp>
    </p:spTree>
    <p:extLst>
      <p:ext uri="{BB962C8B-B14F-4D97-AF65-F5344CB8AC3E}">
        <p14:creationId xmlns:p14="http://schemas.microsoft.com/office/powerpoint/2010/main" val="2643666543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300" b="1">
                <a:latin typeface="+mn-lt"/>
              </a:rPr>
              <a:t>Step 2</a:t>
            </a:r>
            <a:r>
              <a:rPr lang="en-US" sz="3300">
                <a:latin typeface="+mn-lt"/>
              </a:rPr>
              <a:t>. Notify Property Owner </a:t>
            </a:r>
            <a:r>
              <a:rPr lang="en-US" sz="3300" u="sng">
                <a:latin typeface="+mn-lt"/>
              </a:rPr>
              <a:t>&amp; Tenants </a:t>
            </a:r>
            <a:r>
              <a:rPr lang="en-US" sz="3300">
                <a:latin typeface="+mn-lt"/>
              </a:rPr>
              <a:t>of their URA Protections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8650" y="1886502"/>
            <a:ext cx="8302625" cy="4383088"/>
          </a:xfrm>
        </p:spPr>
        <p:txBody>
          <a:bodyPr>
            <a:normAutofit fontScale="92500" lnSpcReduction="10000"/>
          </a:bodyPr>
          <a:lstStyle/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Essential: Send/deliver the </a:t>
            </a:r>
            <a:r>
              <a:rPr lang="en-US" sz="3200" u="sng">
                <a:latin typeface="+mj-lt"/>
              </a:rPr>
              <a:t>HUD Brochure</a:t>
            </a:r>
            <a:r>
              <a:rPr lang="en-US" sz="3200">
                <a:latin typeface="+mj-lt"/>
              </a:rPr>
              <a:t> with the Notice of Intent (see Step 1)</a:t>
            </a:r>
            <a:r>
              <a:rPr lang="en-US" sz="3200" b="1">
                <a:latin typeface="+mj-lt"/>
              </a:rPr>
              <a:t> Document Delivery of Notice</a:t>
            </a: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900" b="1">
              <a:latin typeface="+mj-lt"/>
            </a:endParaRPr>
          </a:p>
          <a:p>
            <a:pPr marL="480188" lvl="1" indent="-205795">
              <a:spcBef>
                <a:spcPts val="413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>
                <a:latin typeface="+mj-lt"/>
              </a:rPr>
              <a:t> “When a Public Agency Acquires your Property”</a:t>
            </a:r>
          </a:p>
          <a:p>
            <a:pPr marL="0" lvl="0" indent="0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None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Brochure can be found at the following site: </a:t>
            </a:r>
            <a:r>
              <a:rPr lang="en-US" sz="320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https://www.hudexchange.info/programs/relocation/publications/</a:t>
            </a:r>
            <a:endParaRPr lang="en-US" sz="3200">
              <a:latin typeface="+mj-lt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9642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550190"/>
            <a:ext cx="8417110" cy="1140498"/>
          </a:xfrm>
        </p:spPr>
        <p:txBody>
          <a:bodyPr>
            <a:noAutofit/>
          </a:bodyPr>
          <a:lstStyle/>
          <a:p>
            <a:r>
              <a:rPr lang="en-US" sz="3300" b="1"/>
              <a:t>Step 3</a:t>
            </a:r>
            <a:r>
              <a:rPr lang="en-US" sz="3300"/>
              <a:t>. Determine “Just Compensation”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8649" y="1761286"/>
            <a:ext cx="8161885" cy="4710113"/>
          </a:xfrm>
        </p:spPr>
        <p:txBody>
          <a:bodyPr/>
          <a:lstStyle/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000">
                <a:latin typeface="+mj-lt"/>
              </a:rPr>
              <a:t>Just Compensation = Fair Market Value (FMV)</a:t>
            </a: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000">
                <a:latin typeface="+mj-lt"/>
              </a:rPr>
              <a:t>Requires Appraisal </a:t>
            </a:r>
            <a:r>
              <a:rPr lang="en-US" sz="3000" u="sng">
                <a:latin typeface="+mj-lt"/>
              </a:rPr>
              <a:t>and</a:t>
            </a:r>
            <a:r>
              <a:rPr lang="en-US" sz="3000">
                <a:latin typeface="+mj-lt"/>
              </a:rPr>
              <a:t> a Review Appraisal</a:t>
            </a: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560134" lvl="1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Unless…simple acquisition </a:t>
            </a:r>
            <a:r>
              <a:rPr lang="en-US" sz="2800" u="sng">
                <a:latin typeface="+mj-lt"/>
              </a:rPr>
              <a:t>&lt;</a:t>
            </a:r>
            <a:r>
              <a:rPr lang="en-US" sz="2800">
                <a:latin typeface="+mj-lt"/>
              </a:rPr>
              <a:t> </a:t>
            </a:r>
            <a:r>
              <a:rPr lang="en-US" sz="2800">
                <a:highlight>
                  <a:srgbClr val="FFFF00"/>
                </a:highlight>
                <a:latin typeface="+mj-lt"/>
              </a:rPr>
              <a:t>$15,000.00</a:t>
            </a:r>
          </a:p>
          <a:p>
            <a:pPr marL="560134" lvl="1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000">
                <a:latin typeface="+mj-lt"/>
              </a:rPr>
              <a:t>Qualifications for appraisers may be found in the URA regulation </a:t>
            </a:r>
          </a:p>
        </p:txBody>
      </p:sp>
    </p:spTree>
    <p:extLst>
      <p:ext uri="{BB962C8B-B14F-4D97-AF65-F5344CB8AC3E}">
        <p14:creationId xmlns:p14="http://schemas.microsoft.com/office/powerpoint/2010/main" val="2744450383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322" indent="-457322"/>
            <a:r>
              <a:rPr lang="en-US" sz="3300"/>
              <a:t>Step 3. “Just Compensation” (cont.)</a:t>
            </a: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01675" y="1556157"/>
            <a:ext cx="8087145" cy="4835525"/>
          </a:xfrm>
        </p:spPr>
        <p:txBody>
          <a:bodyPr>
            <a:normAutofit/>
          </a:bodyPr>
          <a:lstStyle/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rgbClr val="DD8047"/>
              </a:buClr>
              <a:buNone/>
            </a:pPr>
            <a:r>
              <a:rPr lang="en-US" sz="2400" b="1" u="sng">
                <a:latin typeface="+mj-lt"/>
              </a:rPr>
              <a:t>For simple acquisitions</a:t>
            </a:r>
            <a:r>
              <a:rPr lang="en-US" sz="2400" b="1">
                <a:latin typeface="+mj-lt"/>
              </a:rPr>
              <a:t> </a:t>
            </a:r>
            <a:r>
              <a:rPr lang="en-US" sz="2400" b="1" u="sng">
                <a:latin typeface="+mj-lt"/>
              </a:rPr>
              <a:t>&lt;</a:t>
            </a:r>
            <a:r>
              <a:rPr lang="en-US" sz="2400" b="1">
                <a:latin typeface="+mj-lt"/>
              </a:rPr>
              <a:t> $15,000: “Waiver Valuation”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rgbClr val="DD8047"/>
              </a:buClr>
              <a:buNone/>
            </a:pPr>
            <a:endParaRPr lang="en-US" sz="1300" b="1">
              <a:latin typeface="+mj-lt"/>
            </a:endParaRP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600">
                <a:latin typeface="+mj-lt"/>
              </a:rPr>
              <a:t>Appropriate valuation methodology must be used (tax records, for example)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600">
                <a:latin typeface="+mj-lt"/>
              </a:rPr>
              <a:t>Valuation must be conducted by a person that has sufficient understanding of appraisal principles and the local real estate market to be qualified to prepare it. 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600">
                <a:latin typeface="+mj-lt"/>
              </a:rPr>
              <a:t>Owner still has right to appraisal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050">
              <a:solidFill>
                <a:srgbClr val="8A7967"/>
              </a:solidFill>
              <a:latin typeface="Georgia Pro" panose="02040502050405020303"/>
            </a:endParaRPr>
          </a:p>
        </p:txBody>
      </p:sp>
    </p:spTree>
    <p:extLst>
      <p:ext uri="{BB962C8B-B14F-4D97-AF65-F5344CB8AC3E}">
        <p14:creationId xmlns:p14="http://schemas.microsoft.com/office/powerpoint/2010/main" val="266885103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322" indent="-457322"/>
            <a:r>
              <a:rPr lang="en-US" sz="3300"/>
              <a:t>Step 3. “Just Compensation” (cont.)</a:t>
            </a:r>
            <a:endParaRPr lang="en-US"/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28650" y="1576388"/>
            <a:ext cx="7997825" cy="4156075"/>
          </a:xfrm>
        </p:spPr>
        <p:txBody>
          <a:bodyPr>
            <a:normAutofit/>
          </a:bodyPr>
          <a:lstStyle/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050">
              <a:latin typeface="+mj-lt"/>
            </a:endParaRP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None/>
            </a:pPr>
            <a:r>
              <a:rPr lang="en-US" sz="2800" b="1" u="sng">
                <a:latin typeface="+mj-lt"/>
              </a:rPr>
              <a:t>For Property Donations</a:t>
            </a:r>
            <a:r>
              <a:rPr lang="en-US" sz="2800" b="1">
                <a:latin typeface="+mj-lt"/>
              </a:rPr>
              <a:t>: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None/>
            </a:pPr>
            <a:endParaRPr lang="en-US" sz="1200" b="1">
              <a:latin typeface="+mj-lt"/>
            </a:endParaRP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Owner must be informed of appraisal &amp; just compensation rights ($)</a:t>
            </a: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371574" lvl="0" indent="-371574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2800" u="sng">
                <a:latin typeface="+mj-lt"/>
              </a:rPr>
              <a:t>Waiver</a:t>
            </a:r>
            <a:r>
              <a:rPr lang="en-US" sz="2800">
                <a:latin typeface="+mj-lt"/>
              </a:rPr>
              <a:t> must be provided by owner in writing (use HUD Form)</a:t>
            </a:r>
          </a:p>
        </p:txBody>
      </p:sp>
    </p:spTree>
    <p:extLst>
      <p:ext uri="{BB962C8B-B14F-4D97-AF65-F5344CB8AC3E}">
        <p14:creationId xmlns:p14="http://schemas.microsoft.com/office/powerpoint/2010/main" val="1173546468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A8C4-ACF8-6ECF-8F3E-DB7F1283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Note for Temporary Easements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08A57-4C6D-FDC2-1439-7FE397CB0C7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8650" y="1583800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/>
              <a:t>Temporary easements are subject to the Uniform Act</a:t>
            </a:r>
          </a:p>
          <a:p>
            <a:pPr lvl="1"/>
            <a:r>
              <a:rPr lang="en-US" sz="2000"/>
              <a:t>Easement required for &lt;3 years</a:t>
            </a:r>
          </a:p>
          <a:p>
            <a:pPr lvl="1"/>
            <a:r>
              <a:rPr lang="en-US" sz="2000"/>
              <a:t>Determine parcel size needed</a:t>
            </a:r>
          </a:p>
          <a:p>
            <a:pPr lvl="1"/>
            <a:r>
              <a:rPr lang="en-US" sz="2000"/>
              <a:t>Valuation based on rental of needed property:</a:t>
            </a:r>
          </a:p>
          <a:p>
            <a:pPr marL="914400" lvl="2" indent="0">
              <a:buNone/>
            </a:pPr>
            <a:r>
              <a:rPr lang="en-US" sz="2000"/>
              <a:t>Example:</a:t>
            </a:r>
          </a:p>
          <a:p>
            <a:pPr marL="914400" lvl="2" indent="0">
              <a:buNone/>
            </a:pPr>
            <a:r>
              <a:rPr lang="en-US" sz="2000"/>
              <a:t>Needed property is 1/8 Acre</a:t>
            </a:r>
          </a:p>
          <a:p>
            <a:pPr marL="914400" lvl="2" indent="0">
              <a:buNone/>
            </a:pPr>
            <a:r>
              <a:rPr lang="en-US" sz="2000"/>
              <a:t>Market rental rate for 1 acre in jurisdiction is $400/mo</a:t>
            </a:r>
          </a:p>
          <a:p>
            <a:pPr marL="914400" lvl="2" indent="0">
              <a:buNone/>
            </a:pPr>
            <a:r>
              <a:rPr lang="en-US" sz="2000"/>
              <a:t>$400 / 8 = $50</a:t>
            </a:r>
          </a:p>
          <a:p>
            <a:pPr marL="914400" lvl="2" indent="0">
              <a:buNone/>
            </a:pPr>
            <a:r>
              <a:rPr lang="en-US" sz="2000"/>
              <a:t>Multiply $50 by number of months needed to determine just compensation 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C63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Aptos" panose="020B0004020202020204" pitchFamily="34" charset="0"/>
                <a:cs typeface="Aptos" panose="020B0004020202020204" pitchFamily="34" charset="0"/>
              </a:rPr>
              <a:t>If the property is disturbed, costs to bring the property back to its original condition are allowable.</a:t>
            </a:r>
          </a:p>
          <a:p>
            <a:pPr marL="0" marR="0">
              <a:buNone/>
            </a:pPr>
            <a:endParaRPr lang="en-US" sz="20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5657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1"/>
              <a:t>Step 4: Offer Just Compensation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8650" y="1502447"/>
            <a:ext cx="7886700" cy="4805363"/>
          </a:xfrm>
        </p:spPr>
        <p:txBody>
          <a:bodyPr>
            <a:normAutofit/>
          </a:bodyPr>
          <a:lstStyle/>
          <a:p>
            <a:pPr marL="402539" lvl="0" indent="-402539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“Notice of Just Compensation and Summary Statement”</a:t>
            </a:r>
          </a:p>
          <a:p>
            <a:pPr marL="402539" lvl="0" indent="-402539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This is a </a:t>
            </a:r>
            <a:r>
              <a:rPr lang="en-US" sz="3200" u="sng">
                <a:latin typeface="+mj-lt"/>
              </a:rPr>
              <a:t>written</a:t>
            </a:r>
            <a:r>
              <a:rPr lang="en-US" sz="3200">
                <a:latin typeface="+mj-lt"/>
              </a:rPr>
              <a:t> purchase offer</a:t>
            </a:r>
          </a:p>
          <a:p>
            <a:pPr marL="402539" lvl="0" indent="-402539">
              <a:lnSpc>
                <a:spcPct val="114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Must summarize basis for the offer, including…</a:t>
            </a:r>
          </a:p>
          <a:p>
            <a:pPr marL="730048" lvl="1" indent="-387057">
              <a:spcBef>
                <a:spcPts val="413"/>
              </a:spcBef>
              <a:buClr>
                <a:schemeClr val="accent1"/>
              </a:buClr>
              <a:buFontTx/>
              <a:buAutoNum type="romanLcPeriod"/>
            </a:pPr>
            <a:r>
              <a:rPr lang="en-US" sz="3200">
                <a:latin typeface="+mj-lt"/>
              </a:rPr>
              <a:t>Property Description</a:t>
            </a:r>
          </a:p>
          <a:p>
            <a:pPr marL="730048" lvl="1" indent="-387057">
              <a:spcBef>
                <a:spcPts val="413"/>
              </a:spcBef>
              <a:buClr>
                <a:schemeClr val="accent1"/>
              </a:buClr>
              <a:buFontTx/>
              <a:buAutoNum type="romanLcPeriod"/>
            </a:pPr>
            <a:r>
              <a:rPr lang="en-US" sz="3200">
                <a:latin typeface="+mj-lt"/>
              </a:rPr>
              <a:t>ID of any building, equipment &amp; fixtures included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50797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01"/>
              <a:t>Step 5: Complete Sale ASAP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5508" y="1546671"/>
            <a:ext cx="788670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marL="240030" indent="-240030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 Consider community meeting if large # of easements or ROW’s are needed</a:t>
            </a:r>
            <a:endParaRPr lang="en-US" sz="2800">
              <a:latin typeface="+mj-lt"/>
              <a:cs typeface="Arial"/>
            </a:endParaRPr>
          </a:p>
          <a:p>
            <a:pPr marL="240030" indent="-240030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 Consider “Face-to-Face” contact</a:t>
            </a:r>
            <a:endParaRPr lang="en-US" sz="2800">
              <a:latin typeface="+mj-lt"/>
              <a:cs typeface="Arial" panose="020B0604020202020204"/>
            </a:endParaRPr>
          </a:p>
          <a:p>
            <a:pPr marL="240030" indent="-240030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 Local Government must consider owner’s viewpoints &amp; may update appraisal as a result</a:t>
            </a:r>
            <a:endParaRPr lang="en-US" sz="2800">
              <a:latin typeface="+mj-lt"/>
              <a:cs typeface="Arial" panose="020B0604020202020204"/>
            </a:endParaRPr>
          </a:p>
          <a:p>
            <a:pPr marL="240030" indent="-240030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 All property transfer costs must be paid by the program</a:t>
            </a:r>
            <a:endParaRPr lang="en-US" sz="2800">
              <a:latin typeface="+mj-lt"/>
              <a:cs typeface="Arial" panose="020B0604020202020204"/>
            </a:endParaRPr>
          </a:p>
          <a:p>
            <a:pPr marL="240030" indent="-240030">
              <a:lnSpc>
                <a:spcPct val="114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2800">
                <a:latin typeface="+mj-lt"/>
              </a:rPr>
              <a:t> Deed must be filed at courthouse</a:t>
            </a:r>
            <a:endParaRPr lang="en-US" sz="2800">
              <a:latin typeface="+mj-lt"/>
              <a:cs typeface="Arial" panose="020B0604020202020204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666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549274"/>
          </a:xfrm>
        </p:spPr>
        <p:txBody>
          <a:bodyPr/>
          <a:lstStyle/>
          <a:p>
            <a:r>
              <a:rPr lang="en-US" sz="3301">
                <a:latin typeface="+mn-lt"/>
              </a:rPr>
              <a:t>DCA will monitor your files for…</a:t>
            </a:r>
            <a:endParaRPr lang="en-US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576" y="1051931"/>
            <a:ext cx="8308848" cy="5036634"/>
          </a:xfrm>
        </p:spPr>
        <p:txBody>
          <a:bodyPr>
            <a:normAutofit fontScale="85000" lnSpcReduction="20000"/>
          </a:bodyPr>
          <a:lstStyle/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List of acquired properties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1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Evidence that all notices were provided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1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Copies of any waivers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1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Copy of appraisal &amp; review appraisal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000">
              <a:latin typeface="+mj-lt"/>
            </a:endParaRPr>
          </a:p>
          <a:p>
            <a:pPr marL="480188" lvl="1" indent="-205795">
              <a:lnSpc>
                <a:spcPct val="90000"/>
              </a:lnSpc>
              <a:spcBef>
                <a:spcPts val="413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3200">
                <a:latin typeface="+mj-lt"/>
              </a:rPr>
              <a:t>Or method of valuation for </a:t>
            </a:r>
            <a:r>
              <a:rPr lang="en-US" sz="3200" u="sng">
                <a:latin typeface="+mj-lt"/>
              </a:rPr>
              <a:t>&lt;</a:t>
            </a:r>
            <a:r>
              <a:rPr lang="en-US" sz="3200">
                <a:latin typeface="+mj-lt"/>
              </a:rPr>
              <a:t>$15,000</a:t>
            </a:r>
          </a:p>
          <a:p>
            <a:pPr marL="480188" lvl="1" indent="-205795">
              <a:lnSpc>
                <a:spcPct val="90000"/>
              </a:lnSpc>
              <a:spcBef>
                <a:spcPts val="413"/>
              </a:spcBef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en-US" sz="11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Property Description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Closing or settlement statement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Evidence of payment</a:t>
            </a: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endParaRPr lang="en-US" sz="1200">
              <a:latin typeface="+mj-lt"/>
            </a:endParaRPr>
          </a:p>
          <a:p>
            <a:pPr marL="240094" lvl="0" indent="-240094">
              <a:lnSpc>
                <a:spcPct val="120000"/>
              </a:lnSpc>
              <a:spcBef>
                <a:spcPts val="525"/>
              </a:spcBef>
              <a:buClr>
                <a:schemeClr val="accent1"/>
              </a:buClr>
              <a:buFont typeface="Wingdings" panose="05000000000000000000" pitchFamily="2" charset="2"/>
              <a:buChar char=""/>
            </a:pPr>
            <a:r>
              <a:rPr lang="en-US" sz="3200">
                <a:latin typeface="+mj-lt"/>
              </a:rPr>
              <a:t>Evidence of property transfer &amp; copy of recorded         deed</a:t>
            </a:r>
            <a:endParaRPr 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25972707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Web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35508" y="1690688"/>
            <a:ext cx="7886700" cy="4351338"/>
          </a:xfrm>
        </p:spPr>
        <p:txBody>
          <a:bodyPr/>
          <a:lstStyle/>
          <a:p>
            <a:pPr marL="240094" lvl="0" indent="-240094">
              <a:lnSpc>
                <a:spcPct val="90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3200">
                <a:solidFill>
                  <a:srgbClr val="8A7967"/>
                </a:solidFill>
                <a:latin typeface="+mj-lt"/>
                <a:hlinkClick r:id="rId2"/>
              </a:rPr>
              <a:t>https://www.fhwa.dot.gov/real_estate/uniform_act/index.cfm</a:t>
            </a:r>
            <a:endParaRPr lang="en-US" sz="3200">
              <a:solidFill>
                <a:srgbClr val="8A7967"/>
              </a:solidFill>
              <a:latin typeface="+mj-lt"/>
            </a:endParaRPr>
          </a:p>
          <a:p>
            <a:pPr marL="0" lvl="0" indent="0">
              <a:lnSpc>
                <a:spcPct val="90000"/>
              </a:lnSpc>
              <a:spcBef>
                <a:spcPts val="525"/>
              </a:spcBef>
              <a:buClr>
                <a:srgbClr val="DD8047"/>
              </a:buClr>
              <a:buNone/>
            </a:pPr>
            <a:endParaRPr lang="en-US" sz="3200">
              <a:solidFill>
                <a:srgbClr val="8A7967"/>
              </a:solidFill>
              <a:latin typeface="+mj-lt"/>
            </a:endParaRPr>
          </a:p>
          <a:p>
            <a:pPr marL="240094" lvl="0" indent="-240094">
              <a:lnSpc>
                <a:spcPct val="90000"/>
              </a:lnSpc>
              <a:spcBef>
                <a:spcPts val="525"/>
              </a:spcBef>
              <a:buFont typeface="Wingdings" panose="05000000000000000000" pitchFamily="2" charset="2"/>
              <a:buChar char=""/>
            </a:pPr>
            <a:r>
              <a:rPr lang="en-US" sz="3200">
                <a:solidFill>
                  <a:srgbClr val="8A7967"/>
                </a:solidFill>
                <a:latin typeface="+mj-lt"/>
                <a:hlinkClick r:id="rId3"/>
              </a:rPr>
              <a:t>https://www.hudexchange.info/programs/relocation/publications/</a:t>
            </a:r>
            <a:r>
              <a:rPr lang="en-US" sz="3200">
                <a:solidFill>
                  <a:srgbClr val="8A7967"/>
                </a:solidFill>
                <a:latin typeface="+mj-lt"/>
              </a:rPr>
              <a:t> </a:t>
            </a:r>
            <a:r>
              <a:rPr lang="en-US" sz="3200">
                <a:latin typeface="+mj-lt"/>
              </a:rPr>
              <a:t>(“When a Public Agency Acquires Your Property” Brochure)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4990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3325"/>
            <a:ext cx="7886700" cy="3340188"/>
          </a:xfrm>
        </p:spPr>
        <p:txBody>
          <a:bodyPr/>
          <a:lstStyle/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endParaRPr lang="en-US" sz="6600">
              <a:solidFill>
                <a:srgbClr val="EBDDC3">
                  <a:lumMod val="50000"/>
                </a:srgbClr>
              </a:solidFill>
              <a:latin typeface="Tw Cen MT"/>
            </a:endParaRPr>
          </a:p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endParaRPr lang="en-US" sz="6600">
              <a:solidFill>
                <a:srgbClr val="EBDDC3">
                  <a:lumMod val="50000"/>
                </a:srgbClr>
              </a:solidFill>
              <a:latin typeface="Tw Cen MT"/>
            </a:endParaRPr>
          </a:p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r>
              <a:rPr lang="en-US" sz="6600" b="1">
                <a:latin typeface="+mj-lt"/>
              </a:rPr>
              <a:t>Questions??</a:t>
            </a:r>
            <a:endParaRPr lang="en-US" sz="1800" b="1">
              <a:latin typeface="+mj-lt"/>
            </a:endParaRPr>
          </a:p>
          <a:p>
            <a:pPr marL="274320" lvl="1" indent="0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endParaRPr lang="en-US" sz="1800">
              <a:solidFill>
                <a:srgbClr val="8A7967"/>
              </a:solidFill>
              <a:latin typeface="Tw Cen MT"/>
            </a:endParaRPr>
          </a:p>
          <a:p>
            <a:pPr marL="274320" lvl="1" indent="0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endParaRPr lang="en-US" sz="1800">
              <a:solidFill>
                <a:srgbClr val="8A7967"/>
              </a:solidFill>
              <a:latin typeface="Tw Cen MT"/>
            </a:endParaRP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00041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51263"/>
            <a:ext cx="7886700" cy="4800600"/>
          </a:xfrm>
        </p:spPr>
        <p:txBody>
          <a:bodyPr>
            <a:normAutofit/>
          </a:bodyPr>
          <a:lstStyle/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endParaRPr lang="en-US" sz="6600" dirty="0">
              <a:solidFill>
                <a:srgbClr val="EBDDC3">
                  <a:lumMod val="50000"/>
                </a:srgbClr>
              </a:solidFill>
              <a:latin typeface="Tw Cen MT"/>
            </a:endParaRPr>
          </a:p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endParaRPr lang="en-US" sz="6600" dirty="0">
              <a:solidFill>
                <a:srgbClr val="EBDDC3">
                  <a:lumMod val="50000"/>
                </a:srgbClr>
              </a:solidFill>
              <a:latin typeface="Tw Cen MT"/>
            </a:endParaRPr>
          </a:p>
          <a:p>
            <a:pPr marL="240030" lvl="0" indent="-240030" algn="ctr">
              <a:lnSpc>
                <a:spcPct val="80000"/>
              </a:lnSpc>
              <a:spcBef>
                <a:spcPts val="525"/>
              </a:spcBef>
              <a:buClr>
                <a:srgbClr val="DD8047"/>
              </a:buClr>
              <a:buNone/>
              <a:defRPr/>
            </a:pPr>
            <a:r>
              <a:rPr lang="en-US" sz="6600" b="1" dirty="0">
                <a:latin typeface="+mj-lt"/>
              </a:rPr>
              <a:t>Thank You!</a:t>
            </a:r>
            <a:endParaRPr lang="en-US" sz="1800" b="1" dirty="0">
              <a:latin typeface="+mj-lt"/>
            </a:endParaRPr>
          </a:p>
          <a:p>
            <a:pPr marL="274320" lvl="1" indent="0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endParaRPr lang="en-US" sz="1800" dirty="0">
              <a:solidFill>
                <a:srgbClr val="8A7967"/>
              </a:solidFill>
              <a:latin typeface="Tw Cen MT"/>
            </a:endParaRPr>
          </a:p>
          <a:p>
            <a:pPr marL="274320" lvl="1" indent="0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endParaRPr lang="en-US" sz="1800" dirty="0">
              <a:solidFill>
                <a:srgbClr val="8A7967"/>
              </a:solidFill>
              <a:latin typeface="Tw Cen MT"/>
            </a:endParaRPr>
          </a:p>
          <a:p>
            <a:pPr marL="274320" lvl="1" indent="0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endParaRPr lang="en-US" sz="3200" dirty="0">
              <a:solidFill>
                <a:srgbClr val="8A7967"/>
              </a:solidFill>
              <a:latin typeface="Tw Cen MT"/>
            </a:endParaRPr>
          </a:p>
          <a:p>
            <a:pPr marL="274320" lvl="1" indent="0" algn="ctr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r>
              <a:rPr lang="en-US" sz="3200" dirty="0">
                <a:latin typeface="+mj-lt"/>
              </a:rPr>
              <a:t>Glenn Misner(404) 679-3138</a:t>
            </a:r>
          </a:p>
          <a:p>
            <a:pPr marL="274320" lvl="1" indent="0" algn="ctr">
              <a:lnSpc>
                <a:spcPct val="80000"/>
              </a:lnSpc>
              <a:spcBef>
                <a:spcPts val="413"/>
              </a:spcBef>
              <a:buClr>
                <a:srgbClr val="92D050"/>
              </a:buClr>
              <a:buNone/>
              <a:defRPr/>
            </a:pPr>
            <a:r>
              <a:rPr lang="en-US" sz="3200" dirty="0">
                <a:solidFill>
                  <a:srgbClr val="8A7967"/>
                </a:solidFill>
                <a:latin typeface="+mj-lt"/>
                <a:hlinkClick r:id="rId2"/>
              </a:rPr>
              <a:t>glenn.misner@dca.ga.gov</a:t>
            </a:r>
            <a:endParaRPr lang="en-US" sz="3200" dirty="0">
              <a:solidFill>
                <a:prstClr val="black"/>
              </a:solidFill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73324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Custom Design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A PPT Template (Standard) 5.17.23  -  Read-Only" id="{17D19A3F-E8FB-4649-90D0-9A1DB1164EF8}" vid="{87344C03-A0E4-4C91-8C86-226E3F77694A}"/>
    </a:ext>
  </a:extLst>
</a:theme>
</file>

<file path=ppt/theme/theme2.xml><?xml version="1.0" encoding="utf-8"?>
<a:theme xmlns:a="http://schemas.openxmlformats.org/drawingml/2006/main" name="Office Theme">
  <a:themeElements>
    <a:clrScheme name="DCA - GRA Colors">
      <a:dk1>
        <a:srgbClr val="000000"/>
      </a:dk1>
      <a:lt1>
        <a:srgbClr val="FFFFFF"/>
      </a:lt1>
      <a:dk2>
        <a:srgbClr val="000000"/>
      </a:dk2>
      <a:lt2>
        <a:srgbClr val="E9E3DC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9E3DC"/>
      </a:accent5>
      <a:accent6>
        <a:srgbClr val="8A7967"/>
      </a:accent6>
      <a:hlink>
        <a:srgbClr val="AE462D"/>
      </a:hlink>
      <a:folHlink>
        <a:srgbClr val="8A796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CA PPT Template (Standard) 5.17.23  -  Read-Only" id="{17D19A3F-E8FB-4649-90D0-9A1DB1164EF8}" vid="{80424BBA-C270-40FB-B7EE-1FA37524D1A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9637c14-bb27-4e6f-93e8-ce3de48661c9">
      <Terms xmlns="http://schemas.microsoft.com/office/infopath/2007/PartnerControls"/>
    </lcf76f155ced4ddcb4097134ff3c332f>
    <TaxCatchAll xmlns="431100d4-4470-42c1-96bc-46686c1829a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47F362-AB41-4ABF-83EE-218717EAE2D2}">
  <ds:schemaRefs>
    <ds:schemaRef ds:uri="431100d4-4470-42c1-96bc-46686c1829ae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microsoft.com/office/infopath/2007/PartnerControls"/>
    <ds:schemaRef ds:uri="c9637c14-bb27-4e6f-93e8-ce3de48661c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6136C49D-C16F-4532-B295-B09D505FA10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63DEA94-4BF2-4596-A000-F3846C1DF2B5}">
  <ds:schemaRefs>
    <ds:schemaRef ds:uri="431100d4-4470-42c1-96bc-46686c1829ae"/>
    <ds:schemaRef ds:uri="c9637c14-bb27-4e6f-93e8-ce3de4866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844</Words>
  <Application>Microsoft Office PowerPoint</Application>
  <PresentationFormat>On-screen Show (4:3)</PresentationFormat>
  <Paragraphs>127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Custom Design</vt:lpstr>
      <vt:lpstr>Office Theme</vt:lpstr>
      <vt:lpstr>PowerPoint Presentation</vt:lpstr>
      <vt:lpstr>PowerPoint Presentation</vt:lpstr>
      <vt:lpstr>Acquisition</vt:lpstr>
      <vt:lpstr>Acquisition</vt:lpstr>
      <vt:lpstr>Acquisition</vt:lpstr>
      <vt:lpstr>Acquisition</vt:lpstr>
      <vt:lpstr>5 Basic Steps to Acquisition</vt:lpstr>
      <vt:lpstr>Step 1. Notify Property Owner of Intent to Acquire Property</vt:lpstr>
      <vt:lpstr>Step 2. Notify Property Owner &amp; Tenants of their URA Protections </vt:lpstr>
      <vt:lpstr>Step 3. Determine “Just Compensation”</vt:lpstr>
      <vt:lpstr>Step 3. “Just Compensation” (cont.)</vt:lpstr>
      <vt:lpstr>Step 3. “Just Compensation” (cont.)</vt:lpstr>
      <vt:lpstr>Note for Temporary Easements</vt:lpstr>
      <vt:lpstr>Step 4: Offer Just Compensation</vt:lpstr>
      <vt:lpstr>Step 5: Complete Sale ASAP</vt:lpstr>
      <vt:lpstr>DCA will monitor your files for…</vt:lpstr>
      <vt:lpstr>Web Resources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Shayla Moultrie</dc:creator>
  <cp:lastModifiedBy>Shayla Moultrie</cp:lastModifiedBy>
  <cp:revision>2</cp:revision>
  <dcterms:created xsi:type="dcterms:W3CDTF">2023-04-03T19:03:47Z</dcterms:created>
  <dcterms:modified xsi:type="dcterms:W3CDTF">2026-09-25T16:54:38Z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