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4"/>
    <p:sldMasterId id="2147483760" r:id="rId5"/>
  </p:sldMasterIdLst>
  <p:notesMasterIdLst>
    <p:notesMasterId r:id="rId50"/>
  </p:notesMasterIdLst>
  <p:handoutMasterIdLst>
    <p:handoutMasterId r:id="rId51"/>
  </p:handoutMasterIdLst>
  <p:sldIdLst>
    <p:sldId id="302" r:id="rId6"/>
    <p:sldId id="371" r:id="rId7"/>
    <p:sldId id="258" r:id="rId8"/>
    <p:sldId id="434" r:id="rId9"/>
    <p:sldId id="268" r:id="rId10"/>
    <p:sldId id="365" r:id="rId11"/>
    <p:sldId id="366" r:id="rId12"/>
    <p:sldId id="398" r:id="rId13"/>
    <p:sldId id="413" r:id="rId14"/>
    <p:sldId id="367" r:id="rId15"/>
    <p:sldId id="368" r:id="rId16"/>
    <p:sldId id="369" r:id="rId17"/>
    <p:sldId id="370" r:id="rId18"/>
    <p:sldId id="273" r:id="rId19"/>
    <p:sldId id="404" r:id="rId20"/>
    <p:sldId id="381" r:id="rId21"/>
    <p:sldId id="414" r:id="rId22"/>
    <p:sldId id="406" r:id="rId23"/>
    <p:sldId id="405" r:id="rId24"/>
    <p:sldId id="274" r:id="rId25"/>
    <p:sldId id="409" r:id="rId26"/>
    <p:sldId id="408" r:id="rId27"/>
    <p:sldId id="410" r:id="rId28"/>
    <p:sldId id="411" r:id="rId29"/>
    <p:sldId id="407" r:id="rId30"/>
    <p:sldId id="403" r:id="rId31"/>
    <p:sldId id="275" r:id="rId32"/>
    <p:sldId id="412" r:id="rId33"/>
    <p:sldId id="382" r:id="rId34"/>
    <p:sldId id="383" r:id="rId35"/>
    <p:sldId id="443" r:id="rId36"/>
    <p:sldId id="445" r:id="rId37"/>
    <p:sldId id="437" r:id="rId38"/>
    <p:sldId id="436" r:id="rId39"/>
    <p:sldId id="439" r:id="rId40"/>
    <p:sldId id="440" r:id="rId41"/>
    <p:sldId id="386" r:id="rId42"/>
    <p:sldId id="400" r:id="rId43"/>
    <p:sldId id="401" r:id="rId44"/>
    <p:sldId id="267" r:id="rId45"/>
    <p:sldId id="402" r:id="rId46"/>
    <p:sldId id="257" r:id="rId47"/>
    <p:sldId id="399" r:id="rId48"/>
    <p:sldId id="298"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212C53-9AF4-CF33-C029-3F39F54CD8A0}" name="Kathleen Vaughn" initials="KV" userId="S::kathleen.vaughn@dca.ga.gov::166e0c8a-017f-411f-bde7-453284349333" providerId="AD"/>
  <p188:author id="{A9DA8EDD-97A6-05FD-55F2-26A99AF1AA95}" name="Cindy Alligood" initials="CA" userId="S::cindy.alligood@dca.ga.gov::09f8f553-54a8-436d-8008-6825031973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5F5"/>
    <a:srgbClr val="E9E3DC"/>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79E16-6FFC-CADA-FAB2-A895C0FE2DE8}" v="1" dt="2026-09-25T16:44:52.212"/>
    <p1510:client id="{462744FB-709B-41CC-A625-EA10F87BDD73}" v="248" dt="2026-09-24T19:59:39.4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731" autoAdjust="0"/>
  </p:normalViewPr>
  <p:slideViewPr>
    <p:cSldViewPr snapToGrid="0">
      <p:cViewPr varScale="1">
        <p:scale>
          <a:sx n="104" d="100"/>
          <a:sy n="104" d="100"/>
        </p:scale>
        <p:origin x="114" y="3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undo redo custSel addSld delSld modSld modMainMaster">
      <pc:chgData name="Shayla Moultrie" userId="7ddb665b-374b-497a-a2f2-9a9ce5cb8b69" providerId="ADAL" clId="{CC4FE165-A318-4C04-B4A8-CF94A31F1B73}" dt="2026-09-24T19:59:39.407" v="241" actId="120"/>
      <pc:docMkLst>
        <pc:docMk/>
      </pc:docMkLst>
      <pc:sldChg chg="modSp mod chgLayout">
        <pc:chgData name="Shayla Moultrie" userId="7ddb665b-374b-497a-a2f2-9a9ce5cb8b69" providerId="ADAL" clId="{CC4FE165-A318-4C04-B4A8-CF94A31F1B73}" dt="2026-09-24T19:55:53.805" v="209" actId="403"/>
        <pc:sldMkLst>
          <pc:docMk/>
          <pc:sldMk cId="0" sldId="257"/>
        </pc:sldMkLst>
        <pc:spChg chg="mod ord">
          <ac:chgData name="Shayla Moultrie" userId="7ddb665b-374b-497a-a2f2-9a9ce5cb8b69" providerId="ADAL" clId="{CC4FE165-A318-4C04-B4A8-CF94A31F1B73}" dt="2026-09-24T19:55:53.805" v="209" actId="403"/>
          <ac:spMkLst>
            <pc:docMk/>
            <pc:sldMk cId="0" sldId="257"/>
            <ac:spMk id="4099" creationId="{00000000-0000-0000-0000-000000000000}"/>
          </ac:spMkLst>
        </pc:spChg>
        <pc:spChg chg="mod ord">
          <ac:chgData name="Shayla Moultrie" userId="7ddb665b-374b-497a-a2f2-9a9ce5cb8b69" providerId="ADAL" clId="{CC4FE165-A318-4C04-B4A8-CF94A31F1B73}" dt="2026-09-24T19:55:48.746" v="208" actId="700"/>
          <ac:spMkLst>
            <pc:docMk/>
            <pc:sldMk cId="0" sldId="257"/>
            <ac:spMk id="4100" creationId="{00000000-0000-0000-0000-000000000000}"/>
          </ac:spMkLst>
        </pc:spChg>
      </pc:sldChg>
      <pc:sldChg chg="modSp mod chgLayout">
        <pc:chgData name="Shayla Moultrie" userId="7ddb665b-374b-497a-a2f2-9a9ce5cb8b69" providerId="ADAL" clId="{CC4FE165-A318-4C04-B4A8-CF94A31F1B73}" dt="2026-09-24T19:50:06.286" v="147" actId="14100"/>
        <pc:sldMkLst>
          <pc:docMk/>
          <pc:sldMk cId="0" sldId="258"/>
        </pc:sldMkLst>
        <pc:spChg chg="mod">
          <ac:chgData name="Shayla Moultrie" userId="7ddb665b-374b-497a-a2f2-9a9ce5cb8b69" providerId="ADAL" clId="{CC4FE165-A318-4C04-B4A8-CF94A31F1B73}" dt="2026-09-24T19:50:06.286" v="147" actId="14100"/>
          <ac:spMkLst>
            <pc:docMk/>
            <pc:sldMk cId="0" sldId="258"/>
            <ac:spMk id="2" creationId="{0A4A55A5-CF0F-4F9A-8981-755B586B7C38}"/>
          </ac:spMkLst>
        </pc:spChg>
        <pc:spChg chg="mod ord">
          <ac:chgData name="Shayla Moultrie" userId="7ddb665b-374b-497a-a2f2-9a9ce5cb8b69" providerId="ADAL" clId="{CC4FE165-A318-4C04-B4A8-CF94A31F1B73}" dt="2026-09-24T19:50:02.797" v="146" actId="700"/>
          <ac:spMkLst>
            <pc:docMk/>
            <pc:sldMk cId="0" sldId="258"/>
            <ac:spMk id="5122" creationId="{00000000-0000-0000-0000-000000000000}"/>
          </ac:spMkLst>
        </pc:spChg>
        <pc:spChg chg="mod ord">
          <ac:chgData name="Shayla Moultrie" userId="7ddb665b-374b-497a-a2f2-9a9ce5cb8b69" providerId="ADAL" clId="{CC4FE165-A318-4C04-B4A8-CF94A31F1B73}" dt="2026-09-24T19:50:02.797" v="146" actId="700"/>
          <ac:spMkLst>
            <pc:docMk/>
            <pc:sldMk cId="0" sldId="258"/>
            <ac:spMk id="5123" creationId="{00000000-0000-0000-0000-000000000000}"/>
          </ac:spMkLst>
        </pc:spChg>
      </pc:sldChg>
      <pc:sldChg chg="modSp mod chgLayout">
        <pc:chgData name="Shayla Moultrie" userId="7ddb665b-374b-497a-a2f2-9a9ce5cb8b69" providerId="ADAL" clId="{CC4FE165-A318-4C04-B4A8-CF94A31F1B73}" dt="2026-09-24T19:55:29.737" v="204" actId="113"/>
        <pc:sldMkLst>
          <pc:docMk/>
          <pc:sldMk cId="0" sldId="267"/>
        </pc:sldMkLst>
        <pc:spChg chg="mod ord">
          <ac:chgData name="Shayla Moultrie" userId="7ddb665b-374b-497a-a2f2-9a9ce5cb8b69" providerId="ADAL" clId="{CC4FE165-A318-4C04-B4A8-CF94A31F1B73}" dt="2026-09-24T19:54:40.427" v="193" actId="403"/>
          <ac:spMkLst>
            <pc:docMk/>
            <pc:sldMk cId="0" sldId="267"/>
            <ac:spMk id="14338" creationId="{00000000-0000-0000-0000-000000000000}"/>
          </ac:spMkLst>
        </pc:spChg>
        <pc:spChg chg="mod ord">
          <ac:chgData name="Shayla Moultrie" userId="7ddb665b-374b-497a-a2f2-9a9ce5cb8b69" providerId="ADAL" clId="{CC4FE165-A318-4C04-B4A8-CF94A31F1B73}" dt="2026-09-24T19:55:29.737" v="204" actId="113"/>
          <ac:spMkLst>
            <pc:docMk/>
            <pc:sldMk cId="0" sldId="267"/>
            <ac:spMk id="14339" creationId="{00000000-0000-0000-0000-000000000000}"/>
          </ac:spMkLst>
        </pc:spChg>
      </pc:sldChg>
      <pc:sldChg chg="addSp delSp modSp mod modClrScheme chgLayout">
        <pc:chgData name="Shayla Moultrie" userId="7ddb665b-374b-497a-a2f2-9a9ce5cb8b69" providerId="ADAL" clId="{CC4FE165-A318-4C04-B4A8-CF94A31F1B73}" dt="2026-09-24T19:59:39.407" v="241" actId="120"/>
        <pc:sldMkLst>
          <pc:docMk/>
          <pc:sldMk cId="0" sldId="268"/>
        </pc:sldMkLst>
        <pc:spChg chg="add del mod ord">
          <ac:chgData name="Shayla Moultrie" userId="7ddb665b-374b-497a-a2f2-9a9ce5cb8b69" providerId="ADAL" clId="{CC4FE165-A318-4C04-B4A8-CF94A31F1B73}" dt="2026-09-24T19:35:01.938" v="17" actId="700"/>
          <ac:spMkLst>
            <pc:docMk/>
            <pc:sldMk cId="0" sldId="268"/>
            <ac:spMk id="2" creationId="{8EEAF983-8579-AC45-42E7-34E18F30ECA6}"/>
          </ac:spMkLst>
        </pc:spChg>
        <pc:spChg chg="mod ord">
          <ac:chgData name="Shayla Moultrie" userId="7ddb665b-374b-497a-a2f2-9a9ce5cb8b69" providerId="ADAL" clId="{CC4FE165-A318-4C04-B4A8-CF94A31F1B73}" dt="2026-09-24T19:59:39.407" v="241" actId="120"/>
          <ac:spMkLst>
            <pc:docMk/>
            <pc:sldMk cId="0" sldId="268"/>
            <ac:spMk id="7170" creationId="{00000000-0000-0000-0000-000000000000}"/>
          </ac:spMkLst>
        </pc:spChg>
      </pc:sldChg>
      <pc:sldChg chg="addSp delSp modSp mod chgLayout">
        <pc:chgData name="Shayla Moultrie" userId="7ddb665b-374b-497a-a2f2-9a9ce5cb8b69" providerId="ADAL" clId="{CC4FE165-A318-4C04-B4A8-CF94A31F1B73}" dt="2026-09-24T19:51:47.318" v="162" actId="478"/>
        <pc:sldMkLst>
          <pc:docMk/>
          <pc:sldMk cId="442668477" sldId="273"/>
        </pc:sldMkLst>
        <pc:spChg chg="add del mod ord">
          <ac:chgData name="Shayla Moultrie" userId="7ddb665b-374b-497a-a2f2-9a9ce5cb8b69" providerId="ADAL" clId="{CC4FE165-A318-4C04-B4A8-CF94A31F1B73}" dt="2026-09-24T19:51:47.318" v="162" actId="478"/>
          <ac:spMkLst>
            <pc:docMk/>
            <pc:sldMk cId="442668477" sldId="273"/>
            <ac:spMk id="2" creationId="{E536840A-AB58-51B5-DF64-23C07DD4DF37}"/>
          </ac:spMkLst>
        </pc:spChg>
        <pc:spChg chg="mod">
          <ac:chgData name="Shayla Moultrie" userId="7ddb665b-374b-497a-a2f2-9a9ce5cb8b69" providerId="ADAL" clId="{CC4FE165-A318-4C04-B4A8-CF94A31F1B73}" dt="2026-09-24T19:51:35.219" v="159" actId="14100"/>
          <ac:spMkLst>
            <pc:docMk/>
            <pc:sldMk cId="442668477" sldId="273"/>
            <ac:spMk id="6" creationId="{00000000-0000-0000-0000-000000000000}"/>
          </ac:spMkLst>
        </pc:spChg>
        <pc:spChg chg="mod ord">
          <ac:chgData name="Shayla Moultrie" userId="7ddb665b-374b-497a-a2f2-9a9ce5cb8b69" providerId="ADAL" clId="{CC4FE165-A318-4C04-B4A8-CF94A31F1B73}" dt="2026-09-24T19:51:31.822" v="158" actId="403"/>
          <ac:spMkLst>
            <pc:docMk/>
            <pc:sldMk cId="442668477" sldId="273"/>
            <ac:spMk id="7170" creationId="{00000000-0000-0000-0000-000000000000}"/>
          </ac:spMkLst>
        </pc:spChg>
        <pc:picChg chg="mod">
          <ac:chgData name="Shayla Moultrie" userId="7ddb665b-374b-497a-a2f2-9a9ce5cb8b69" providerId="ADAL" clId="{CC4FE165-A318-4C04-B4A8-CF94A31F1B73}" dt="2026-09-24T19:38:14.876" v="50" actId="1076"/>
          <ac:picMkLst>
            <pc:docMk/>
            <pc:sldMk cId="442668477" sldId="273"/>
            <ac:picMk id="5" creationId="{00000000-0000-0000-0000-000000000000}"/>
          </ac:picMkLst>
        </pc:picChg>
      </pc:sldChg>
      <pc:sldChg chg="addSp delSp modSp mod chgLayout">
        <pc:chgData name="Shayla Moultrie" userId="7ddb665b-374b-497a-a2f2-9a9ce5cb8b69" providerId="ADAL" clId="{CC4FE165-A318-4C04-B4A8-CF94A31F1B73}" dt="2026-09-24T19:52:35.823" v="171" actId="403"/>
        <pc:sldMkLst>
          <pc:docMk/>
          <pc:sldMk cId="3088179164" sldId="274"/>
        </pc:sldMkLst>
        <pc:spChg chg="add del mod ord">
          <ac:chgData name="Shayla Moultrie" userId="7ddb665b-374b-497a-a2f2-9a9ce5cb8b69" providerId="ADAL" clId="{CC4FE165-A318-4C04-B4A8-CF94A31F1B73}" dt="2026-09-24T19:40:15.629" v="74" actId="478"/>
          <ac:spMkLst>
            <pc:docMk/>
            <pc:sldMk cId="3088179164" sldId="274"/>
            <ac:spMk id="2" creationId="{8BC0798C-CDD1-E1F1-616B-44FE18647A87}"/>
          </ac:spMkLst>
        </pc:spChg>
        <pc:spChg chg="mod">
          <ac:chgData name="Shayla Moultrie" userId="7ddb665b-374b-497a-a2f2-9a9ce5cb8b69" providerId="ADAL" clId="{CC4FE165-A318-4C04-B4A8-CF94A31F1B73}" dt="2026-09-24T19:40:13.041" v="73" actId="14100"/>
          <ac:spMkLst>
            <pc:docMk/>
            <pc:sldMk cId="3088179164" sldId="274"/>
            <ac:spMk id="6" creationId="{00000000-0000-0000-0000-000000000000}"/>
          </ac:spMkLst>
        </pc:spChg>
        <pc:spChg chg="mod ord">
          <ac:chgData name="Shayla Moultrie" userId="7ddb665b-374b-497a-a2f2-9a9ce5cb8b69" providerId="ADAL" clId="{CC4FE165-A318-4C04-B4A8-CF94A31F1B73}" dt="2026-09-24T19:52:35.823" v="171" actId="403"/>
          <ac:spMkLst>
            <pc:docMk/>
            <pc:sldMk cId="3088179164" sldId="274"/>
            <ac:spMk id="7170" creationId="{00000000-0000-0000-0000-000000000000}"/>
          </ac:spMkLst>
        </pc:spChg>
      </pc:sldChg>
      <pc:sldChg chg="addSp delSp modSp mod chgLayout">
        <pc:chgData name="Shayla Moultrie" userId="7ddb665b-374b-497a-a2f2-9a9ce5cb8b69" providerId="ADAL" clId="{CC4FE165-A318-4C04-B4A8-CF94A31F1B73}" dt="2026-09-24T19:53:02.742" v="176" actId="403"/>
        <pc:sldMkLst>
          <pc:docMk/>
          <pc:sldMk cId="1387860337" sldId="275"/>
        </pc:sldMkLst>
        <pc:spChg chg="add del mod ord">
          <ac:chgData name="Shayla Moultrie" userId="7ddb665b-374b-497a-a2f2-9a9ce5cb8b69" providerId="ADAL" clId="{CC4FE165-A318-4C04-B4A8-CF94A31F1B73}" dt="2026-09-24T19:42:45.959" v="106" actId="478"/>
          <ac:spMkLst>
            <pc:docMk/>
            <pc:sldMk cId="1387860337" sldId="275"/>
            <ac:spMk id="2" creationId="{9464C38C-3E0D-3D84-A435-99B94E0C958D}"/>
          </ac:spMkLst>
        </pc:spChg>
        <pc:spChg chg="add del mod">
          <ac:chgData name="Shayla Moultrie" userId="7ddb665b-374b-497a-a2f2-9a9ce5cb8b69" providerId="ADAL" clId="{CC4FE165-A318-4C04-B4A8-CF94A31F1B73}" dt="2026-09-24T19:47:21.259" v="124" actId="1076"/>
          <ac:spMkLst>
            <pc:docMk/>
            <pc:sldMk cId="1387860337" sldId="275"/>
            <ac:spMk id="6" creationId="{00000000-0000-0000-0000-000000000000}"/>
          </ac:spMkLst>
        </pc:spChg>
        <pc:spChg chg="mod ord">
          <ac:chgData name="Shayla Moultrie" userId="7ddb665b-374b-497a-a2f2-9a9ce5cb8b69" providerId="ADAL" clId="{CC4FE165-A318-4C04-B4A8-CF94A31F1B73}" dt="2026-09-24T19:53:02.742" v="176" actId="403"/>
          <ac:spMkLst>
            <pc:docMk/>
            <pc:sldMk cId="1387860337" sldId="275"/>
            <ac:spMk id="7170" creationId="{00000000-0000-0000-0000-000000000000}"/>
          </ac:spMkLst>
        </pc:spChg>
      </pc:sldChg>
      <pc:sldChg chg="del">
        <pc:chgData name="Shayla Moultrie" userId="7ddb665b-374b-497a-a2f2-9a9ce5cb8b69" providerId="ADAL" clId="{CC4FE165-A318-4C04-B4A8-CF94A31F1B73}" dt="2026-09-24T19:34:41.264" v="15" actId="2696"/>
        <pc:sldMkLst>
          <pc:docMk/>
          <pc:sldMk cId="3860667159" sldId="283"/>
        </pc:sldMkLst>
      </pc:sldChg>
      <pc:sldChg chg="modSp mod modClrScheme chgLayout">
        <pc:chgData name="Shayla Moultrie" userId="7ddb665b-374b-497a-a2f2-9a9ce5cb8b69" providerId="ADAL" clId="{CC4FE165-A318-4C04-B4A8-CF94A31F1B73}" dt="2026-09-24T19:56:26.293" v="212" actId="700"/>
        <pc:sldMkLst>
          <pc:docMk/>
          <pc:sldMk cId="1556374765" sldId="298"/>
        </pc:sldMkLst>
        <pc:spChg chg="mod ord">
          <ac:chgData name="Shayla Moultrie" userId="7ddb665b-374b-497a-a2f2-9a9ce5cb8b69" providerId="ADAL" clId="{CC4FE165-A318-4C04-B4A8-CF94A31F1B73}" dt="2026-09-24T19:56:26.293" v="212" actId="700"/>
          <ac:spMkLst>
            <pc:docMk/>
            <pc:sldMk cId="1556374765" sldId="298"/>
            <ac:spMk id="2" creationId="{7A215FE5-E763-4A71-9053-4CDE143E4EAF}"/>
          </ac:spMkLst>
        </pc:spChg>
        <pc:spChg chg="mod ord">
          <ac:chgData name="Shayla Moultrie" userId="7ddb665b-374b-497a-a2f2-9a9ce5cb8b69" providerId="ADAL" clId="{CC4FE165-A318-4C04-B4A8-CF94A31F1B73}" dt="2026-09-24T19:56:26.293" v="212" actId="700"/>
          <ac:spMkLst>
            <pc:docMk/>
            <pc:sldMk cId="1556374765" sldId="298"/>
            <ac:spMk id="3" creationId="{376EF456-5156-4D0C-BB0F-2A26AE2B530A}"/>
          </ac:spMkLst>
        </pc:spChg>
        <pc:spChg chg="mod ord">
          <ac:chgData name="Shayla Moultrie" userId="7ddb665b-374b-497a-a2f2-9a9ce5cb8b69" providerId="ADAL" clId="{CC4FE165-A318-4C04-B4A8-CF94A31F1B73}" dt="2026-09-24T19:56:26.293" v="212" actId="700"/>
          <ac:spMkLst>
            <pc:docMk/>
            <pc:sldMk cId="1556374765" sldId="298"/>
            <ac:spMk id="4" creationId="{49D28B9F-C1B8-44E3-B756-D6E07169010E}"/>
          </ac:spMkLst>
        </pc:spChg>
        <pc:spChg chg="mod ord">
          <ac:chgData name="Shayla Moultrie" userId="7ddb665b-374b-497a-a2f2-9a9ce5cb8b69" providerId="ADAL" clId="{CC4FE165-A318-4C04-B4A8-CF94A31F1B73}" dt="2026-09-24T19:56:26.293" v="212" actId="700"/>
          <ac:spMkLst>
            <pc:docMk/>
            <pc:sldMk cId="1556374765" sldId="298"/>
            <ac:spMk id="5" creationId="{6AF3996F-F795-4F15-A2D0-DEF31D4D1B55}"/>
          </ac:spMkLst>
        </pc:spChg>
        <pc:spChg chg="mod ord">
          <ac:chgData name="Shayla Moultrie" userId="7ddb665b-374b-497a-a2f2-9a9ce5cb8b69" providerId="ADAL" clId="{CC4FE165-A318-4C04-B4A8-CF94A31F1B73}" dt="2026-09-24T19:56:26.293" v="212" actId="700"/>
          <ac:spMkLst>
            <pc:docMk/>
            <pc:sldMk cId="1556374765" sldId="298"/>
            <ac:spMk id="6" creationId="{C896B9D3-34A1-4B35-8B50-415B9D4B976D}"/>
          </ac:spMkLst>
        </pc:spChg>
      </pc:sldChg>
      <pc:sldChg chg="mod modClrScheme chgLayout">
        <pc:chgData name="Shayla Moultrie" userId="7ddb665b-374b-497a-a2f2-9a9ce5cb8b69" providerId="ADAL" clId="{CC4FE165-A318-4C04-B4A8-CF94A31F1B73}" dt="2026-09-24T19:33:46.880" v="5" actId="700"/>
        <pc:sldMkLst>
          <pc:docMk/>
          <pc:sldMk cId="1320939125" sldId="301"/>
        </pc:sldMkLst>
      </pc:sldChg>
      <pc:sldChg chg="addSp modSp mod modClrScheme chgLayout">
        <pc:chgData name="Shayla Moultrie" userId="7ddb665b-374b-497a-a2f2-9a9ce5cb8b69" providerId="ADAL" clId="{CC4FE165-A318-4C04-B4A8-CF94A31F1B73}" dt="2026-09-24T19:34:34.576" v="14" actId="1076"/>
        <pc:sldMkLst>
          <pc:docMk/>
          <pc:sldMk cId="4216640601" sldId="302"/>
        </pc:sldMkLst>
        <pc:spChg chg="mod ord">
          <ac:chgData name="Shayla Moultrie" userId="7ddb665b-374b-497a-a2f2-9a9ce5cb8b69" providerId="ADAL" clId="{CC4FE165-A318-4C04-B4A8-CF94A31F1B73}" dt="2026-09-24T19:34:30.452" v="13" actId="20577"/>
          <ac:spMkLst>
            <pc:docMk/>
            <pc:sldMk cId="4216640601" sldId="302"/>
            <ac:spMk id="2" creationId="{5A584E0B-4FFB-4997-8A7D-BA97F4996174}"/>
          </ac:spMkLst>
        </pc:spChg>
        <pc:spChg chg="add mod">
          <ac:chgData name="Shayla Moultrie" userId="7ddb665b-374b-497a-a2f2-9a9ce5cb8b69" providerId="ADAL" clId="{CC4FE165-A318-4C04-B4A8-CF94A31F1B73}" dt="2026-09-24T19:34:34.576" v="14" actId="1076"/>
          <ac:spMkLst>
            <pc:docMk/>
            <pc:sldMk cId="4216640601" sldId="302"/>
            <ac:spMk id="4" creationId="{1014D427-04AE-54F5-5A69-08F38D6A20B3}"/>
          </ac:spMkLst>
        </pc:spChg>
      </pc:sldChg>
      <pc:sldChg chg="modSp mod chgLayout">
        <pc:chgData name="Shayla Moultrie" userId="7ddb665b-374b-497a-a2f2-9a9ce5cb8b69" providerId="ADAL" clId="{CC4FE165-A318-4C04-B4A8-CF94A31F1B73}" dt="2026-09-24T19:49:49.867" v="144" actId="120"/>
        <pc:sldMkLst>
          <pc:docMk/>
          <pc:sldMk cId="460145554" sldId="365"/>
        </pc:sldMkLst>
        <pc:spChg chg="mod ord">
          <ac:chgData name="Shayla Moultrie" userId="7ddb665b-374b-497a-a2f2-9a9ce5cb8b69" providerId="ADAL" clId="{CC4FE165-A318-4C04-B4A8-CF94A31F1B73}" dt="2026-09-24T19:49:49.867" v="144" actId="120"/>
          <ac:spMkLst>
            <pc:docMk/>
            <pc:sldMk cId="460145554" sldId="365"/>
            <ac:spMk id="3" creationId="{F0E78B44-C36D-425C-8710-8A07C3D205E3}"/>
          </ac:spMkLst>
        </pc:spChg>
        <pc:spChg chg="mod ord">
          <ac:chgData name="Shayla Moultrie" userId="7ddb665b-374b-497a-a2f2-9a9ce5cb8b69" providerId="ADAL" clId="{CC4FE165-A318-4C04-B4A8-CF94A31F1B73}" dt="2026-09-24T19:36:01.458" v="26" actId="700"/>
          <ac:spMkLst>
            <pc:docMk/>
            <pc:sldMk cId="460145554" sldId="365"/>
            <ac:spMk id="4" creationId="{A12B36E4-B560-46D0-9F56-A4FC51911ECF}"/>
          </ac:spMkLst>
        </pc:spChg>
      </pc:sldChg>
      <pc:sldChg chg="modSp mod chgLayout">
        <pc:chgData name="Shayla Moultrie" userId="7ddb665b-374b-497a-a2f2-9a9ce5cb8b69" providerId="ADAL" clId="{CC4FE165-A318-4C04-B4A8-CF94A31F1B73}" dt="2026-09-24T19:50:40.418" v="151" actId="403"/>
        <pc:sldMkLst>
          <pc:docMk/>
          <pc:sldMk cId="2309784055" sldId="366"/>
        </pc:sldMkLst>
        <pc:spChg chg="mod ord">
          <ac:chgData name="Shayla Moultrie" userId="7ddb665b-374b-497a-a2f2-9a9ce5cb8b69" providerId="ADAL" clId="{CC4FE165-A318-4C04-B4A8-CF94A31F1B73}" dt="2026-09-24T19:50:40.418" v="151" actId="403"/>
          <ac:spMkLst>
            <pc:docMk/>
            <pc:sldMk cId="2309784055" sldId="366"/>
            <ac:spMk id="3" creationId="{1C66A142-092D-4D3E-B7A5-E23D2CB917E0}"/>
          </ac:spMkLst>
        </pc:spChg>
        <pc:spChg chg="mod ord">
          <ac:chgData name="Shayla Moultrie" userId="7ddb665b-374b-497a-a2f2-9a9ce5cb8b69" providerId="ADAL" clId="{CC4FE165-A318-4C04-B4A8-CF94A31F1B73}" dt="2026-09-24T19:36:41.919" v="34" actId="700"/>
          <ac:spMkLst>
            <pc:docMk/>
            <pc:sldMk cId="2309784055" sldId="366"/>
            <ac:spMk id="4" creationId="{B65106B5-63D7-472A-A6F4-1C17C28916F7}"/>
          </ac:spMkLst>
        </pc:spChg>
      </pc:sldChg>
      <pc:sldChg chg="modSp mod chgLayout">
        <pc:chgData name="Shayla Moultrie" userId="7ddb665b-374b-497a-a2f2-9a9ce5cb8b69" providerId="ADAL" clId="{CC4FE165-A318-4C04-B4A8-CF94A31F1B73}" dt="2026-09-24T19:51:00.903" v="153" actId="403"/>
        <pc:sldMkLst>
          <pc:docMk/>
          <pc:sldMk cId="2653580260" sldId="367"/>
        </pc:sldMkLst>
        <pc:spChg chg="mod ord">
          <ac:chgData name="Shayla Moultrie" userId="7ddb665b-374b-497a-a2f2-9a9ce5cb8b69" providerId="ADAL" clId="{CC4FE165-A318-4C04-B4A8-CF94A31F1B73}" dt="2026-09-24T19:51:00.903" v="153" actId="403"/>
          <ac:spMkLst>
            <pc:docMk/>
            <pc:sldMk cId="2653580260" sldId="367"/>
            <ac:spMk id="3" creationId="{20A51E7C-B948-4E7A-8F1F-D7CC131FDBC3}"/>
          </ac:spMkLst>
        </pc:spChg>
        <pc:spChg chg="mod ord">
          <ac:chgData name="Shayla Moultrie" userId="7ddb665b-374b-497a-a2f2-9a9ce5cb8b69" providerId="ADAL" clId="{CC4FE165-A318-4C04-B4A8-CF94A31F1B73}" dt="2026-09-24T19:37:09.284" v="38" actId="700"/>
          <ac:spMkLst>
            <pc:docMk/>
            <pc:sldMk cId="2653580260" sldId="367"/>
            <ac:spMk id="4" creationId="{814B456A-3067-4BDF-BBD5-AE395C60CD46}"/>
          </ac:spMkLst>
        </pc:spChg>
      </pc:sldChg>
      <pc:sldChg chg="modSp mod chgLayout">
        <pc:chgData name="Shayla Moultrie" userId="7ddb665b-374b-497a-a2f2-9a9ce5cb8b69" providerId="ADAL" clId="{CC4FE165-A318-4C04-B4A8-CF94A31F1B73}" dt="2026-09-24T19:51:16.404" v="155" actId="403"/>
        <pc:sldMkLst>
          <pc:docMk/>
          <pc:sldMk cId="4076435718" sldId="368"/>
        </pc:sldMkLst>
        <pc:spChg chg="mod ord">
          <ac:chgData name="Shayla Moultrie" userId="7ddb665b-374b-497a-a2f2-9a9ce5cb8b69" providerId="ADAL" clId="{CC4FE165-A318-4C04-B4A8-CF94A31F1B73}" dt="2026-09-24T19:51:16.404" v="155" actId="403"/>
          <ac:spMkLst>
            <pc:docMk/>
            <pc:sldMk cId="4076435718" sldId="368"/>
            <ac:spMk id="3" creationId="{CD099412-FC13-473A-97D3-E151599C0D80}"/>
          </ac:spMkLst>
        </pc:spChg>
        <pc:spChg chg="mod ord">
          <ac:chgData name="Shayla Moultrie" userId="7ddb665b-374b-497a-a2f2-9a9ce5cb8b69" providerId="ADAL" clId="{CC4FE165-A318-4C04-B4A8-CF94A31F1B73}" dt="2026-09-24T19:37:17.504" v="39" actId="700"/>
          <ac:spMkLst>
            <pc:docMk/>
            <pc:sldMk cId="4076435718" sldId="368"/>
            <ac:spMk id="4" creationId="{C02E780D-90EC-44B5-A0AB-53C0924203CD}"/>
          </ac:spMkLst>
        </pc:spChg>
      </pc:sldChg>
      <pc:sldChg chg="modSp mod chgLayout">
        <pc:chgData name="Shayla Moultrie" userId="7ddb665b-374b-497a-a2f2-9a9ce5cb8b69" providerId="ADAL" clId="{CC4FE165-A318-4C04-B4A8-CF94A31F1B73}" dt="2026-09-24T19:51:22.160" v="156" actId="403"/>
        <pc:sldMkLst>
          <pc:docMk/>
          <pc:sldMk cId="4153397636" sldId="369"/>
        </pc:sldMkLst>
        <pc:spChg chg="mod ord">
          <ac:chgData name="Shayla Moultrie" userId="7ddb665b-374b-497a-a2f2-9a9ce5cb8b69" providerId="ADAL" clId="{CC4FE165-A318-4C04-B4A8-CF94A31F1B73}" dt="2026-09-24T19:51:22.160" v="156" actId="403"/>
          <ac:spMkLst>
            <pc:docMk/>
            <pc:sldMk cId="4153397636" sldId="369"/>
            <ac:spMk id="3" creationId="{5098F1A6-E2D8-425B-BB4C-094C27AB5D0A}"/>
          </ac:spMkLst>
        </pc:spChg>
        <pc:spChg chg="mod ord">
          <ac:chgData name="Shayla Moultrie" userId="7ddb665b-374b-497a-a2f2-9a9ce5cb8b69" providerId="ADAL" clId="{CC4FE165-A318-4C04-B4A8-CF94A31F1B73}" dt="2026-09-24T19:37:22.374" v="40" actId="700"/>
          <ac:spMkLst>
            <pc:docMk/>
            <pc:sldMk cId="4153397636" sldId="369"/>
            <ac:spMk id="4" creationId="{D9D3A5B7-8137-4C8D-9663-60C80D845B6B}"/>
          </ac:spMkLst>
        </pc:spChg>
      </pc:sldChg>
      <pc:sldChg chg="modSp mod chgLayout">
        <pc:chgData name="Shayla Moultrie" userId="7ddb665b-374b-497a-a2f2-9a9ce5cb8b69" providerId="ADAL" clId="{CC4FE165-A318-4C04-B4A8-CF94A31F1B73}" dt="2026-09-24T19:51:26.549" v="157" actId="403"/>
        <pc:sldMkLst>
          <pc:docMk/>
          <pc:sldMk cId="1219956769" sldId="370"/>
        </pc:sldMkLst>
        <pc:spChg chg="mod ord">
          <ac:chgData name="Shayla Moultrie" userId="7ddb665b-374b-497a-a2f2-9a9ce5cb8b69" providerId="ADAL" clId="{CC4FE165-A318-4C04-B4A8-CF94A31F1B73}" dt="2026-09-24T19:51:26.549" v="157" actId="403"/>
          <ac:spMkLst>
            <pc:docMk/>
            <pc:sldMk cId="1219956769" sldId="370"/>
            <ac:spMk id="3" creationId="{B8ACED59-4040-4F89-860D-FE940A74D66A}"/>
          </ac:spMkLst>
        </pc:spChg>
        <pc:spChg chg="mod ord">
          <ac:chgData name="Shayla Moultrie" userId="7ddb665b-374b-497a-a2f2-9a9ce5cb8b69" providerId="ADAL" clId="{CC4FE165-A318-4C04-B4A8-CF94A31F1B73}" dt="2026-09-24T19:37:30.431" v="42" actId="700"/>
          <ac:spMkLst>
            <pc:docMk/>
            <pc:sldMk cId="1219956769" sldId="370"/>
            <ac:spMk id="4" creationId="{31B29357-9F0F-40F4-A832-A0B3DDE4F550}"/>
          </ac:spMkLst>
        </pc:spChg>
      </pc:sldChg>
      <pc:sldChg chg="modSp mod chgLayout">
        <pc:chgData name="Shayla Moultrie" userId="7ddb665b-374b-497a-a2f2-9a9ce5cb8b69" providerId="ADAL" clId="{CC4FE165-A318-4C04-B4A8-CF94A31F1B73}" dt="2026-09-24T19:50:24.293" v="149" actId="403"/>
        <pc:sldMkLst>
          <pc:docMk/>
          <pc:sldMk cId="3169071832" sldId="371"/>
        </pc:sldMkLst>
        <pc:spChg chg="mod ord">
          <ac:chgData name="Shayla Moultrie" userId="7ddb665b-374b-497a-a2f2-9a9ce5cb8b69" providerId="ADAL" clId="{CC4FE165-A318-4C04-B4A8-CF94A31F1B73}" dt="2026-09-24T19:50:24.293" v="149" actId="403"/>
          <ac:spMkLst>
            <pc:docMk/>
            <pc:sldMk cId="3169071832" sldId="371"/>
            <ac:spMk id="3" creationId="{5E5BA835-2FD6-492C-AF0A-39EC4CDBD447}"/>
          </ac:spMkLst>
        </pc:spChg>
        <pc:spChg chg="mod ord">
          <ac:chgData name="Shayla Moultrie" userId="7ddb665b-374b-497a-a2f2-9a9ce5cb8b69" providerId="ADAL" clId="{CC4FE165-A318-4C04-B4A8-CF94A31F1B73}" dt="2026-09-24T19:35:37.892" v="24" actId="700"/>
          <ac:spMkLst>
            <pc:docMk/>
            <pc:sldMk cId="3169071832" sldId="371"/>
            <ac:spMk id="4" creationId="{A16DA53B-AEC8-402F-9A35-31019BA8A9A7}"/>
          </ac:spMkLst>
        </pc:spChg>
      </pc:sldChg>
      <pc:sldChg chg="modSp mod chgLayout">
        <pc:chgData name="Shayla Moultrie" userId="7ddb665b-374b-497a-a2f2-9a9ce5cb8b69" providerId="ADAL" clId="{CC4FE165-A318-4C04-B4A8-CF94A31F1B73}" dt="2026-09-24T19:52:01.728" v="164" actId="403"/>
        <pc:sldMkLst>
          <pc:docMk/>
          <pc:sldMk cId="130403074" sldId="381"/>
        </pc:sldMkLst>
        <pc:spChg chg="mod ord">
          <ac:chgData name="Shayla Moultrie" userId="7ddb665b-374b-497a-a2f2-9a9ce5cb8b69" providerId="ADAL" clId="{CC4FE165-A318-4C04-B4A8-CF94A31F1B73}" dt="2026-09-24T19:52:01.728" v="164" actId="403"/>
          <ac:spMkLst>
            <pc:docMk/>
            <pc:sldMk cId="130403074" sldId="381"/>
            <ac:spMk id="3" creationId="{DBF7E45B-AEEE-4C94-8A8E-3EE0700DD139}"/>
          </ac:spMkLst>
        </pc:spChg>
        <pc:spChg chg="mod ord">
          <ac:chgData name="Shayla Moultrie" userId="7ddb665b-374b-497a-a2f2-9a9ce5cb8b69" providerId="ADAL" clId="{CC4FE165-A318-4C04-B4A8-CF94A31F1B73}" dt="2026-09-24T19:38:51.988" v="58" actId="700"/>
          <ac:spMkLst>
            <pc:docMk/>
            <pc:sldMk cId="130403074" sldId="381"/>
            <ac:spMk id="4" creationId="{5628A087-37AE-4333-AE1F-3D2D8AF16C6C}"/>
          </ac:spMkLst>
        </pc:spChg>
      </pc:sldChg>
      <pc:sldChg chg="addSp delSp modSp mod modClrScheme chgLayout">
        <pc:chgData name="Shayla Moultrie" userId="7ddb665b-374b-497a-a2f2-9a9ce5cb8b69" providerId="ADAL" clId="{CC4FE165-A318-4C04-B4A8-CF94A31F1B73}" dt="2026-09-24T19:53:12.715" v="178" actId="403"/>
        <pc:sldMkLst>
          <pc:docMk/>
          <pc:sldMk cId="2261923763" sldId="382"/>
        </pc:sldMkLst>
        <pc:spChg chg="add del mod ord">
          <ac:chgData name="Shayla Moultrie" userId="7ddb665b-374b-497a-a2f2-9a9ce5cb8b69" providerId="ADAL" clId="{CC4FE165-A318-4C04-B4A8-CF94A31F1B73}" dt="2026-09-24T19:47:01.107" v="122" actId="700"/>
          <ac:spMkLst>
            <pc:docMk/>
            <pc:sldMk cId="2261923763" sldId="382"/>
            <ac:spMk id="2" creationId="{AC164E40-3936-5E69-AD1B-7B7CAF2DF3B1}"/>
          </ac:spMkLst>
        </pc:spChg>
        <pc:spChg chg="mod ord">
          <ac:chgData name="Shayla Moultrie" userId="7ddb665b-374b-497a-a2f2-9a9ce5cb8b69" providerId="ADAL" clId="{CC4FE165-A318-4C04-B4A8-CF94A31F1B73}" dt="2026-09-24T19:53:12.715" v="178" actId="403"/>
          <ac:spMkLst>
            <pc:docMk/>
            <pc:sldMk cId="2261923763" sldId="382"/>
            <ac:spMk id="3" creationId="{9A4C05CC-7681-41B0-8699-72BCBB9623B9}"/>
          </ac:spMkLst>
        </pc:spChg>
        <pc:spChg chg="mod ord">
          <ac:chgData name="Shayla Moultrie" userId="7ddb665b-374b-497a-a2f2-9a9ce5cb8b69" providerId="ADAL" clId="{CC4FE165-A318-4C04-B4A8-CF94A31F1B73}" dt="2026-09-24T19:47:08.439" v="123" actId="1076"/>
          <ac:spMkLst>
            <pc:docMk/>
            <pc:sldMk cId="2261923763" sldId="382"/>
            <ac:spMk id="4" creationId="{F9A65D8E-6C6C-4179-8A35-A31045B7E80F}"/>
          </ac:spMkLst>
        </pc:spChg>
      </pc:sldChg>
      <pc:sldChg chg="modSp mod">
        <pc:chgData name="Shayla Moultrie" userId="7ddb665b-374b-497a-a2f2-9a9ce5cb8b69" providerId="ADAL" clId="{CC4FE165-A318-4C04-B4A8-CF94A31F1B73}" dt="2026-09-24T19:53:17.916" v="179" actId="403"/>
        <pc:sldMkLst>
          <pc:docMk/>
          <pc:sldMk cId="2097122090" sldId="383"/>
        </pc:sldMkLst>
        <pc:spChg chg="mod">
          <ac:chgData name="Shayla Moultrie" userId="7ddb665b-374b-497a-a2f2-9a9ce5cb8b69" providerId="ADAL" clId="{CC4FE165-A318-4C04-B4A8-CF94A31F1B73}" dt="2026-09-24T19:53:17.916" v="179" actId="403"/>
          <ac:spMkLst>
            <pc:docMk/>
            <pc:sldMk cId="2097122090" sldId="383"/>
            <ac:spMk id="3" creationId="{FC97C93A-CFBA-4F8E-9CD2-3F9B522F1F1E}"/>
          </ac:spMkLst>
        </pc:spChg>
      </pc:sldChg>
      <pc:sldChg chg="modSp mod chgLayout">
        <pc:chgData name="Shayla Moultrie" userId="7ddb665b-374b-497a-a2f2-9a9ce5cb8b69" providerId="ADAL" clId="{CC4FE165-A318-4C04-B4A8-CF94A31F1B73}" dt="2026-09-24T19:48:27.757" v="129" actId="700"/>
        <pc:sldMkLst>
          <pc:docMk/>
          <pc:sldMk cId="4023469311" sldId="386"/>
        </pc:sldMkLst>
        <pc:spChg chg="mod ord">
          <ac:chgData name="Shayla Moultrie" userId="7ddb665b-374b-497a-a2f2-9a9ce5cb8b69" providerId="ADAL" clId="{CC4FE165-A318-4C04-B4A8-CF94A31F1B73}" dt="2026-09-24T19:48:27.757" v="129" actId="700"/>
          <ac:spMkLst>
            <pc:docMk/>
            <pc:sldMk cId="4023469311" sldId="386"/>
            <ac:spMk id="3" creationId="{52ED3D72-0E9A-4FEC-BA82-6CE8591334DF}"/>
          </ac:spMkLst>
        </pc:spChg>
        <pc:spChg chg="mod ord">
          <ac:chgData name="Shayla Moultrie" userId="7ddb665b-374b-497a-a2f2-9a9ce5cb8b69" providerId="ADAL" clId="{CC4FE165-A318-4C04-B4A8-CF94A31F1B73}" dt="2026-09-24T19:48:27.757" v="129" actId="700"/>
          <ac:spMkLst>
            <pc:docMk/>
            <pc:sldMk cId="4023469311" sldId="386"/>
            <ac:spMk id="4" creationId="{12D95B6C-1E89-463B-8305-8F366174AEC5}"/>
          </ac:spMkLst>
        </pc:spChg>
      </pc:sldChg>
      <pc:sldChg chg="modSp mod chgLayout">
        <pc:chgData name="Shayla Moultrie" userId="7ddb665b-374b-497a-a2f2-9a9ce5cb8b69" providerId="ADAL" clId="{CC4FE165-A318-4C04-B4A8-CF94A31F1B73}" dt="2026-09-24T19:50:48.996" v="152" actId="403"/>
        <pc:sldMkLst>
          <pc:docMk/>
          <pc:sldMk cId="3058021232" sldId="398"/>
        </pc:sldMkLst>
        <pc:spChg chg="mod ord">
          <ac:chgData name="Shayla Moultrie" userId="7ddb665b-374b-497a-a2f2-9a9ce5cb8b69" providerId="ADAL" clId="{CC4FE165-A318-4C04-B4A8-CF94A31F1B73}" dt="2026-09-24T19:50:48.996" v="152" actId="403"/>
          <ac:spMkLst>
            <pc:docMk/>
            <pc:sldMk cId="3058021232" sldId="398"/>
            <ac:spMk id="3" creationId="{1C66A142-092D-4D3E-B7A5-E23D2CB917E0}"/>
          </ac:spMkLst>
        </pc:spChg>
        <pc:spChg chg="mod ord">
          <ac:chgData name="Shayla Moultrie" userId="7ddb665b-374b-497a-a2f2-9a9ce5cb8b69" providerId="ADAL" clId="{CC4FE165-A318-4C04-B4A8-CF94A31F1B73}" dt="2026-09-24T19:36:52.261" v="36" actId="700"/>
          <ac:spMkLst>
            <pc:docMk/>
            <pc:sldMk cId="3058021232" sldId="398"/>
            <ac:spMk id="4" creationId="{B65106B5-63D7-472A-A6F4-1C17C28916F7}"/>
          </ac:spMkLst>
        </pc:spChg>
      </pc:sldChg>
      <pc:sldChg chg="addSp delSp modSp mod modClrScheme chgLayout">
        <pc:chgData name="Shayla Moultrie" userId="7ddb665b-374b-497a-a2f2-9a9ce5cb8b69" providerId="ADAL" clId="{CC4FE165-A318-4C04-B4A8-CF94A31F1B73}" dt="2026-09-24T19:58:10.280" v="237" actId="113"/>
        <pc:sldMkLst>
          <pc:docMk/>
          <pc:sldMk cId="4029533133" sldId="399"/>
        </pc:sldMkLst>
        <pc:spChg chg="mod ord">
          <ac:chgData name="Shayla Moultrie" userId="7ddb665b-374b-497a-a2f2-9a9ce5cb8b69" providerId="ADAL" clId="{CC4FE165-A318-4C04-B4A8-CF94A31F1B73}" dt="2026-09-24T19:58:10.280" v="237" actId="113"/>
          <ac:spMkLst>
            <pc:docMk/>
            <pc:sldMk cId="4029533133" sldId="399"/>
            <ac:spMk id="2" creationId="{900E9E31-6A22-2C09-A2DE-5AB33DC6AC40}"/>
          </ac:spMkLst>
        </pc:spChg>
        <pc:spChg chg="del mod ord">
          <ac:chgData name="Shayla Moultrie" userId="7ddb665b-374b-497a-a2f2-9a9ce5cb8b69" providerId="ADAL" clId="{CC4FE165-A318-4C04-B4A8-CF94A31F1B73}" dt="2026-09-24T19:57:51.234" v="230" actId="478"/>
          <ac:spMkLst>
            <pc:docMk/>
            <pc:sldMk cId="4029533133" sldId="399"/>
            <ac:spMk id="3" creationId="{1D8EF181-3E3C-3EAB-620E-A61DA7456DEB}"/>
          </ac:spMkLst>
        </pc:spChg>
        <pc:spChg chg="del mod ord">
          <ac:chgData name="Shayla Moultrie" userId="7ddb665b-374b-497a-a2f2-9a9ce5cb8b69" providerId="ADAL" clId="{CC4FE165-A318-4C04-B4A8-CF94A31F1B73}" dt="2026-09-24T19:57:51.234" v="230" actId="478"/>
          <ac:spMkLst>
            <pc:docMk/>
            <pc:sldMk cId="4029533133" sldId="399"/>
            <ac:spMk id="4" creationId="{B53A60D9-1CE5-D50A-3BB5-4B08238A40DF}"/>
          </ac:spMkLst>
        </pc:spChg>
        <pc:spChg chg="del mod ord">
          <ac:chgData name="Shayla Moultrie" userId="7ddb665b-374b-497a-a2f2-9a9ce5cb8b69" providerId="ADAL" clId="{CC4FE165-A318-4C04-B4A8-CF94A31F1B73}" dt="2026-09-24T19:57:51.234" v="230" actId="478"/>
          <ac:spMkLst>
            <pc:docMk/>
            <pc:sldMk cId="4029533133" sldId="399"/>
            <ac:spMk id="5" creationId="{40C1DD9C-DCC0-2C47-E31C-9F542A4BA7CC}"/>
          </ac:spMkLst>
        </pc:spChg>
        <pc:spChg chg="del mod ord">
          <ac:chgData name="Shayla Moultrie" userId="7ddb665b-374b-497a-a2f2-9a9ce5cb8b69" providerId="ADAL" clId="{CC4FE165-A318-4C04-B4A8-CF94A31F1B73}" dt="2026-09-24T19:57:51.234" v="230" actId="478"/>
          <ac:spMkLst>
            <pc:docMk/>
            <pc:sldMk cId="4029533133" sldId="399"/>
            <ac:spMk id="6" creationId="{742F79A2-EC5B-C439-4299-60FA3CBB7977}"/>
          </ac:spMkLst>
        </pc:spChg>
        <pc:spChg chg="add del mod">
          <ac:chgData name="Shayla Moultrie" userId="7ddb665b-374b-497a-a2f2-9a9ce5cb8b69" providerId="ADAL" clId="{CC4FE165-A318-4C04-B4A8-CF94A31F1B73}" dt="2026-09-24T19:56:35.038" v="215" actId="6264"/>
          <ac:spMkLst>
            <pc:docMk/>
            <pc:sldMk cId="4029533133" sldId="399"/>
            <ac:spMk id="7" creationId="{11BE402C-EF98-6CB3-27F6-9C90EE875ED4}"/>
          </ac:spMkLst>
        </pc:spChg>
        <pc:spChg chg="add del mod">
          <ac:chgData name="Shayla Moultrie" userId="7ddb665b-374b-497a-a2f2-9a9ce5cb8b69" providerId="ADAL" clId="{CC4FE165-A318-4C04-B4A8-CF94A31F1B73}" dt="2026-09-24T19:56:35.038" v="215" actId="6264"/>
          <ac:spMkLst>
            <pc:docMk/>
            <pc:sldMk cId="4029533133" sldId="399"/>
            <ac:spMk id="8" creationId="{9531D9E9-E6F5-2558-472E-A7D37FDE35EC}"/>
          </ac:spMkLst>
        </pc:spChg>
        <pc:spChg chg="add del mod">
          <ac:chgData name="Shayla Moultrie" userId="7ddb665b-374b-497a-a2f2-9a9ce5cb8b69" providerId="ADAL" clId="{CC4FE165-A318-4C04-B4A8-CF94A31F1B73}" dt="2026-09-24T19:56:35.038" v="215" actId="6264"/>
          <ac:spMkLst>
            <pc:docMk/>
            <pc:sldMk cId="4029533133" sldId="399"/>
            <ac:spMk id="9" creationId="{1AD5756C-0915-97DF-CADA-0531788D202F}"/>
          </ac:spMkLst>
        </pc:spChg>
        <pc:spChg chg="add del mod">
          <ac:chgData name="Shayla Moultrie" userId="7ddb665b-374b-497a-a2f2-9a9ce5cb8b69" providerId="ADAL" clId="{CC4FE165-A318-4C04-B4A8-CF94A31F1B73}" dt="2026-09-24T19:56:35.038" v="215" actId="6264"/>
          <ac:spMkLst>
            <pc:docMk/>
            <pc:sldMk cId="4029533133" sldId="399"/>
            <ac:spMk id="10" creationId="{4CE2C500-0C1F-009D-D0D1-59F0D506D6B1}"/>
          </ac:spMkLst>
        </pc:spChg>
        <pc:spChg chg="add del mod">
          <ac:chgData name="Shayla Moultrie" userId="7ddb665b-374b-497a-a2f2-9a9ce5cb8b69" providerId="ADAL" clId="{CC4FE165-A318-4C04-B4A8-CF94A31F1B73}" dt="2026-09-24T19:56:35.038" v="215" actId="6264"/>
          <ac:spMkLst>
            <pc:docMk/>
            <pc:sldMk cId="4029533133" sldId="399"/>
            <ac:spMk id="11" creationId="{501FBB47-0573-E3A0-EC89-F826CB9E7792}"/>
          </ac:spMkLst>
        </pc:spChg>
        <pc:spChg chg="add del mod">
          <ac:chgData name="Shayla Moultrie" userId="7ddb665b-374b-497a-a2f2-9a9ce5cb8b69" providerId="ADAL" clId="{CC4FE165-A318-4C04-B4A8-CF94A31F1B73}" dt="2026-09-24T19:57:55.309" v="231" actId="478"/>
          <ac:spMkLst>
            <pc:docMk/>
            <pc:sldMk cId="4029533133" sldId="399"/>
            <ac:spMk id="13" creationId="{F34FF7D7-4C1A-F230-517F-2FD137E7C41A}"/>
          </ac:spMkLst>
        </pc:spChg>
        <pc:spChg chg="add del mod">
          <ac:chgData name="Shayla Moultrie" userId="7ddb665b-374b-497a-a2f2-9a9ce5cb8b69" providerId="ADAL" clId="{CC4FE165-A318-4C04-B4A8-CF94A31F1B73}" dt="2026-09-24T19:57:59.127" v="233" actId="478"/>
          <ac:spMkLst>
            <pc:docMk/>
            <pc:sldMk cId="4029533133" sldId="399"/>
            <ac:spMk id="15" creationId="{3A8A0742-ED5C-5383-6F63-3C596CC9901D}"/>
          </ac:spMkLst>
        </pc:spChg>
        <pc:spChg chg="add del mod">
          <ac:chgData name="Shayla Moultrie" userId="7ddb665b-374b-497a-a2f2-9a9ce5cb8b69" providerId="ADAL" clId="{CC4FE165-A318-4C04-B4A8-CF94A31F1B73}" dt="2026-09-24T19:57:58.158" v="232" actId="478"/>
          <ac:spMkLst>
            <pc:docMk/>
            <pc:sldMk cId="4029533133" sldId="399"/>
            <ac:spMk id="17" creationId="{11CAE46D-16DD-9555-F05A-263547C8A3FB}"/>
          </ac:spMkLst>
        </pc:spChg>
        <pc:spChg chg="add del mod">
          <ac:chgData name="Shayla Moultrie" userId="7ddb665b-374b-497a-a2f2-9a9ce5cb8b69" providerId="ADAL" clId="{CC4FE165-A318-4C04-B4A8-CF94A31F1B73}" dt="2026-09-24T19:58:00.371" v="234" actId="478"/>
          <ac:spMkLst>
            <pc:docMk/>
            <pc:sldMk cId="4029533133" sldId="399"/>
            <ac:spMk id="19" creationId="{9FD689A1-09C1-DDC2-AB93-504D777C5108}"/>
          </ac:spMkLst>
        </pc:spChg>
        <pc:spChg chg="add mod">
          <ac:chgData name="Shayla Moultrie" userId="7ddb665b-374b-497a-a2f2-9a9ce5cb8b69" providerId="ADAL" clId="{CC4FE165-A318-4C04-B4A8-CF94A31F1B73}" dt="2026-09-24T19:58:01.550" v="235"/>
          <ac:spMkLst>
            <pc:docMk/>
            <pc:sldMk cId="4029533133" sldId="399"/>
            <ac:spMk id="20" creationId="{31D7F5AD-E5BC-BE6E-1DC1-56551D9E703D}"/>
          </ac:spMkLst>
        </pc:spChg>
        <pc:spChg chg="add mod">
          <ac:chgData name="Shayla Moultrie" userId="7ddb665b-374b-497a-a2f2-9a9ce5cb8b69" providerId="ADAL" clId="{CC4FE165-A318-4C04-B4A8-CF94A31F1B73}" dt="2026-09-24T19:58:01.550" v="235"/>
          <ac:spMkLst>
            <pc:docMk/>
            <pc:sldMk cId="4029533133" sldId="399"/>
            <ac:spMk id="21" creationId="{31920E13-4250-E299-71D3-F178DA538C30}"/>
          </ac:spMkLst>
        </pc:spChg>
        <pc:spChg chg="add mod">
          <ac:chgData name="Shayla Moultrie" userId="7ddb665b-374b-497a-a2f2-9a9ce5cb8b69" providerId="ADAL" clId="{CC4FE165-A318-4C04-B4A8-CF94A31F1B73}" dt="2026-09-24T19:58:01.550" v="235"/>
          <ac:spMkLst>
            <pc:docMk/>
            <pc:sldMk cId="4029533133" sldId="399"/>
            <ac:spMk id="22" creationId="{D292F4A1-3A4F-8491-CD8F-46661CFCC006}"/>
          </ac:spMkLst>
        </pc:spChg>
        <pc:spChg chg="add mod">
          <ac:chgData name="Shayla Moultrie" userId="7ddb665b-374b-497a-a2f2-9a9ce5cb8b69" providerId="ADAL" clId="{CC4FE165-A318-4C04-B4A8-CF94A31F1B73}" dt="2026-09-24T19:58:01.550" v="235"/>
          <ac:spMkLst>
            <pc:docMk/>
            <pc:sldMk cId="4029533133" sldId="399"/>
            <ac:spMk id="23" creationId="{3BF834E5-99C7-BE33-D553-AB6DE4203DF5}"/>
          </ac:spMkLst>
        </pc:spChg>
      </pc:sldChg>
      <pc:sldChg chg="modSp mod chgLayout">
        <pc:chgData name="Shayla Moultrie" userId="7ddb665b-374b-497a-a2f2-9a9ce5cb8b69" providerId="ADAL" clId="{CC4FE165-A318-4C04-B4A8-CF94A31F1B73}" dt="2026-09-24T19:53:51.194" v="182" actId="700"/>
        <pc:sldMkLst>
          <pc:docMk/>
          <pc:sldMk cId="2170599882" sldId="400"/>
        </pc:sldMkLst>
        <pc:spChg chg="mod ord">
          <ac:chgData name="Shayla Moultrie" userId="7ddb665b-374b-497a-a2f2-9a9ce5cb8b69" providerId="ADAL" clId="{CC4FE165-A318-4C04-B4A8-CF94A31F1B73}" dt="2026-09-24T19:53:51.194" v="182" actId="700"/>
          <ac:spMkLst>
            <pc:docMk/>
            <pc:sldMk cId="2170599882" sldId="400"/>
            <ac:spMk id="2" creationId="{98996BDB-3502-2BA6-87BC-E80E9546B8C7}"/>
          </ac:spMkLst>
        </pc:spChg>
        <pc:spChg chg="mod ord">
          <ac:chgData name="Shayla Moultrie" userId="7ddb665b-374b-497a-a2f2-9a9ce5cb8b69" providerId="ADAL" clId="{CC4FE165-A318-4C04-B4A8-CF94A31F1B73}" dt="2026-09-24T19:53:51.194" v="182" actId="700"/>
          <ac:spMkLst>
            <pc:docMk/>
            <pc:sldMk cId="2170599882" sldId="400"/>
            <ac:spMk id="4" creationId="{96CCBA1C-82FE-8B2F-5990-0FBD7B6FE732}"/>
          </ac:spMkLst>
        </pc:spChg>
      </pc:sldChg>
      <pc:sldChg chg="modSp mod chgLayout">
        <pc:chgData name="Shayla Moultrie" userId="7ddb665b-374b-497a-a2f2-9a9ce5cb8b69" providerId="ADAL" clId="{CC4FE165-A318-4C04-B4A8-CF94A31F1B73}" dt="2026-09-24T19:54:21.032" v="190" actId="6549"/>
        <pc:sldMkLst>
          <pc:docMk/>
          <pc:sldMk cId="981304797" sldId="401"/>
        </pc:sldMkLst>
        <pc:spChg chg="mod ord">
          <ac:chgData name="Shayla Moultrie" userId="7ddb665b-374b-497a-a2f2-9a9ce5cb8b69" providerId="ADAL" clId="{CC4FE165-A318-4C04-B4A8-CF94A31F1B73}" dt="2026-09-24T19:54:21.032" v="190" actId="6549"/>
          <ac:spMkLst>
            <pc:docMk/>
            <pc:sldMk cId="981304797" sldId="401"/>
            <ac:spMk id="2" creationId="{45EF6255-432B-F593-8240-ED3066B636B3}"/>
          </ac:spMkLst>
        </pc:spChg>
        <pc:spChg chg="mod ord">
          <ac:chgData name="Shayla Moultrie" userId="7ddb665b-374b-497a-a2f2-9a9ce5cb8b69" providerId="ADAL" clId="{CC4FE165-A318-4C04-B4A8-CF94A31F1B73}" dt="2026-09-24T19:54:09.981" v="186" actId="700"/>
          <ac:spMkLst>
            <pc:docMk/>
            <pc:sldMk cId="981304797" sldId="401"/>
            <ac:spMk id="4" creationId="{65B14E19-1166-07BB-7D8F-216AE0248896}"/>
          </ac:spMkLst>
        </pc:spChg>
      </pc:sldChg>
      <pc:sldChg chg="modSp mod chgLayout">
        <pc:chgData name="Shayla Moultrie" userId="7ddb665b-374b-497a-a2f2-9a9ce5cb8b69" providerId="ADAL" clId="{CC4FE165-A318-4C04-B4A8-CF94A31F1B73}" dt="2026-09-24T19:56:00.503" v="210" actId="404"/>
        <pc:sldMkLst>
          <pc:docMk/>
          <pc:sldMk cId="1868164214" sldId="402"/>
        </pc:sldMkLst>
        <pc:spChg chg="mod ord">
          <ac:chgData name="Shayla Moultrie" userId="7ddb665b-374b-497a-a2f2-9a9ce5cb8b69" providerId="ADAL" clId="{CC4FE165-A318-4C04-B4A8-CF94A31F1B73}" dt="2026-09-24T19:55:39.556" v="205" actId="700"/>
          <ac:spMkLst>
            <pc:docMk/>
            <pc:sldMk cId="1868164214" sldId="402"/>
            <ac:spMk id="2" creationId="{4D378C36-943A-9925-795B-D32C37EDF189}"/>
          </ac:spMkLst>
        </pc:spChg>
        <pc:spChg chg="mod ord">
          <ac:chgData name="Shayla Moultrie" userId="7ddb665b-374b-497a-a2f2-9a9ce5cb8b69" providerId="ADAL" clId="{CC4FE165-A318-4C04-B4A8-CF94A31F1B73}" dt="2026-09-24T19:56:00.503" v="210" actId="404"/>
          <ac:spMkLst>
            <pc:docMk/>
            <pc:sldMk cId="1868164214" sldId="402"/>
            <ac:spMk id="4" creationId="{B313F585-BA3D-BF2D-EDAD-921AB82969B2}"/>
          </ac:spMkLst>
        </pc:spChg>
      </pc:sldChg>
      <pc:sldChg chg="addSp delSp modSp mod chgLayout">
        <pc:chgData name="Shayla Moultrie" userId="7ddb665b-374b-497a-a2f2-9a9ce5cb8b69" providerId="ADAL" clId="{CC4FE165-A318-4C04-B4A8-CF94A31F1B73}" dt="2026-09-24T19:52:06.849" v="165" actId="403"/>
        <pc:sldMkLst>
          <pc:docMk/>
          <pc:sldMk cId="3344221180" sldId="404"/>
        </pc:sldMkLst>
        <pc:spChg chg="add del mod ord">
          <ac:chgData name="Shayla Moultrie" userId="7ddb665b-374b-497a-a2f2-9a9ce5cb8b69" providerId="ADAL" clId="{CC4FE165-A318-4C04-B4A8-CF94A31F1B73}" dt="2026-09-24T19:51:54.254" v="163" actId="478"/>
          <ac:spMkLst>
            <pc:docMk/>
            <pc:sldMk cId="3344221180" sldId="404"/>
            <ac:spMk id="2" creationId="{F10E8C45-4F25-F9A9-8028-E2499A29D164}"/>
          </ac:spMkLst>
        </pc:spChg>
        <pc:spChg chg="mod">
          <ac:chgData name="Shayla Moultrie" userId="7ddb665b-374b-497a-a2f2-9a9ce5cb8b69" providerId="ADAL" clId="{CC4FE165-A318-4C04-B4A8-CF94A31F1B73}" dt="2026-09-24T19:38:43.086" v="55" actId="14100"/>
          <ac:spMkLst>
            <pc:docMk/>
            <pc:sldMk cId="3344221180" sldId="404"/>
            <ac:spMk id="6" creationId="{00000000-0000-0000-0000-000000000000}"/>
          </ac:spMkLst>
        </pc:spChg>
        <pc:spChg chg="mod ord">
          <ac:chgData name="Shayla Moultrie" userId="7ddb665b-374b-497a-a2f2-9a9ce5cb8b69" providerId="ADAL" clId="{CC4FE165-A318-4C04-B4A8-CF94A31F1B73}" dt="2026-09-24T19:52:06.849" v="165" actId="403"/>
          <ac:spMkLst>
            <pc:docMk/>
            <pc:sldMk cId="3344221180" sldId="404"/>
            <ac:spMk id="7170" creationId="{00000000-0000-0000-0000-000000000000}"/>
          </ac:spMkLst>
        </pc:spChg>
        <pc:picChg chg="add">
          <ac:chgData name="Shayla Moultrie" userId="7ddb665b-374b-497a-a2f2-9a9ce5cb8b69" providerId="ADAL" clId="{CC4FE165-A318-4C04-B4A8-CF94A31F1B73}" dt="2026-09-24T19:38:45.133" v="57" actId="22"/>
          <ac:picMkLst>
            <pc:docMk/>
            <pc:sldMk cId="3344221180" sldId="404"/>
            <ac:picMk id="4" creationId="{D7CF059F-5916-CA46-A945-6A6E18C10A64}"/>
          </ac:picMkLst>
        </pc:picChg>
        <pc:picChg chg="del">
          <ac:chgData name="Shayla Moultrie" userId="7ddb665b-374b-497a-a2f2-9a9ce5cb8b69" providerId="ADAL" clId="{CC4FE165-A318-4C04-B4A8-CF94A31F1B73}" dt="2026-09-24T19:38:44.624" v="56" actId="478"/>
          <ac:picMkLst>
            <pc:docMk/>
            <pc:sldMk cId="3344221180" sldId="404"/>
            <ac:picMk id="5" creationId="{00000000-0000-0000-0000-000000000000}"/>
          </ac:picMkLst>
        </pc:picChg>
      </pc:sldChg>
      <pc:sldChg chg="modSp mod chgLayout">
        <pc:chgData name="Shayla Moultrie" userId="7ddb665b-374b-497a-a2f2-9a9ce5cb8b69" providerId="ADAL" clId="{CC4FE165-A318-4C04-B4A8-CF94A31F1B73}" dt="2026-09-24T19:52:31.046" v="170" actId="120"/>
        <pc:sldMkLst>
          <pc:docMk/>
          <pc:sldMk cId="2311287873" sldId="405"/>
        </pc:sldMkLst>
        <pc:spChg chg="mod ord">
          <ac:chgData name="Shayla Moultrie" userId="7ddb665b-374b-497a-a2f2-9a9ce5cb8b69" providerId="ADAL" clId="{CC4FE165-A318-4C04-B4A8-CF94A31F1B73}" dt="2026-09-24T19:52:31.046" v="170" actId="120"/>
          <ac:spMkLst>
            <pc:docMk/>
            <pc:sldMk cId="2311287873" sldId="405"/>
            <ac:spMk id="3" creationId="{DBF7E45B-AEEE-4C94-8A8E-3EE0700DD139}"/>
          </ac:spMkLst>
        </pc:spChg>
        <pc:spChg chg="mod ord">
          <ac:chgData name="Shayla Moultrie" userId="7ddb665b-374b-497a-a2f2-9a9ce5cb8b69" providerId="ADAL" clId="{CC4FE165-A318-4C04-B4A8-CF94A31F1B73}" dt="2026-09-24T19:39:43.220" v="66" actId="700"/>
          <ac:spMkLst>
            <pc:docMk/>
            <pc:sldMk cId="2311287873" sldId="405"/>
            <ac:spMk id="4" creationId="{5628A087-37AE-4333-AE1F-3D2D8AF16C6C}"/>
          </ac:spMkLst>
        </pc:spChg>
      </pc:sldChg>
      <pc:sldChg chg="modSp mod chgLayout">
        <pc:chgData name="Shayla Moultrie" userId="7ddb665b-374b-497a-a2f2-9a9ce5cb8b69" providerId="ADAL" clId="{CC4FE165-A318-4C04-B4A8-CF94A31F1B73}" dt="2026-09-24T19:52:23.902" v="168" actId="120"/>
        <pc:sldMkLst>
          <pc:docMk/>
          <pc:sldMk cId="2752509571" sldId="406"/>
        </pc:sldMkLst>
        <pc:spChg chg="mod ord">
          <ac:chgData name="Shayla Moultrie" userId="7ddb665b-374b-497a-a2f2-9a9ce5cb8b69" providerId="ADAL" clId="{CC4FE165-A318-4C04-B4A8-CF94A31F1B73}" dt="2026-09-24T19:52:23.902" v="168" actId="120"/>
          <ac:spMkLst>
            <pc:docMk/>
            <pc:sldMk cId="2752509571" sldId="406"/>
            <ac:spMk id="3" creationId="{DBF7E45B-AEEE-4C94-8A8E-3EE0700DD139}"/>
          </ac:spMkLst>
        </pc:spChg>
        <pc:spChg chg="mod ord">
          <ac:chgData name="Shayla Moultrie" userId="7ddb665b-374b-497a-a2f2-9a9ce5cb8b69" providerId="ADAL" clId="{CC4FE165-A318-4C04-B4A8-CF94A31F1B73}" dt="2026-09-24T19:39:23.643" v="63" actId="14100"/>
          <ac:spMkLst>
            <pc:docMk/>
            <pc:sldMk cId="2752509571" sldId="406"/>
            <ac:spMk id="4" creationId="{5628A087-37AE-4333-AE1F-3D2D8AF16C6C}"/>
          </ac:spMkLst>
        </pc:spChg>
      </pc:sldChg>
      <pc:sldChg chg="addSp delSp modSp mod chgLayout">
        <pc:chgData name="Shayla Moultrie" userId="7ddb665b-374b-497a-a2f2-9a9ce5cb8b69" providerId="ADAL" clId="{CC4FE165-A318-4C04-B4A8-CF94A31F1B73}" dt="2026-09-24T19:52:56.498" v="175" actId="403"/>
        <pc:sldMkLst>
          <pc:docMk/>
          <pc:sldMk cId="1853417734" sldId="407"/>
        </pc:sldMkLst>
        <pc:spChg chg="add del mod ord">
          <ac:chgData name="Shayla Moultrie" userId="7ddb665b-374b-497a-a2f2-9a9ce5cb8b69" providerId="ADAL" clId="{CC4FE165-A318-4C04-B4A8-CF94A31F1B73}" dt="2026-09-24T19:42:10.921" v="99" actId="478"/>
          <ac:spMkLst>
            <pc:docMk/>
            <pc:sldMk cId="1853417734" sldId="407"/>
            <ac:spMk id="2" creationId="{896F4769-32F1-6DDA-7039-EC0AC8D8401E}"/>
          </ac:spMkLst>
        </pc:spChg>
        <pc:spChg chg="mod">
          <ac:chgData name="Shayla Moultrie" userId="7ddb665b-374b-497a-a2f2-9a9ce5cb8b69" providerId="ADAL" clId="{CC4FE165-A318-4C04-B4A8-CF94A31F1B73}" dt="2026-09-24T19:42:06.244" v="98" actId="1076"/>
          <ac:spMkLst>
            <pc:docMk/>
            <pc:sldMk cId="1853417734" sldId="407"/>
            <ac:spMk id="6" creationId="{00000000-0000-0000-0000-000000000000}"/>
          </ac:spMkLst>
        </pc:spChg>
        <pc:spChg chg="mod ord">
          <ac:chgData name="Shayla Moultrie" userId="7ddb665b-374b-497a-a2f2-9a9ce5cb8b69" providerId="ADAL" clId="{CC4FE165-A318-4C04-B4A8-CF94A31F1B73}" dt="2026-09-24T19:52:56.498" v="175" actId="403"/>
          <ac:spMkLst>
            <pc:docMk/>
            <pc:sldMk cId="1853417734" sldId="407"/>
            <ac:spMk id="7170" creationId="{00000000-0000-0000-0000-000000000000}"/>
          </ac:spMkLst>
        </pc:spChg>
      </pc:sldChg>
      <pc:sldChg chg="addSp delSp modSp mod modClrScheme chgLayout">
        <pc:chgData name="Shayla Moultrie" userId="7ddb665b-374b-497a-a2f2-9a9ce5cb8b69" providerId="ADAL" clId="{CC4FE165-A318-4C04-B4A8-CF94A31F1B73}" dt="2026-09-24T19:52:42.244" v="172" actId="403"/>
        <pc:sldMkLst>
          <pc:docMk/>
          <pc:sldMk cId="3590007012" sldId="408"/>
        </pc:sldMkLst>
        <pc:spChg chg="add del mod ord">
          <ac:chgData name="Shayla Moultrie" userId="7ddb665b-374b-497a-a2f2-9a9ce5cb8b69" providerId="ADAL" clId="{CC4FE165-A318-4C04-B4A8-CF94A31F1B73}" dt="2026-09-24T19:40:54.063" v="85" actId="478"/>
          <ac:spMkLst>
            <pc:docMk/>
            <pc:sldMk cId="3590007012" sldId="408"/>
            <ac:spMk id="2" creationId="{221BAC03-A4AA-9BD5-634D-09675D6F4428}"/>
          </ac:spMkLst>
        </pc:spChg>
        <pc:spChg chg="add del mod ord">
          <ac:chgData name="Shayla Moultrie" userId="7ddb665b-374b-497a-a2f2-9a9ce5cb8b69" providerId="ADAL" clId="{CC4FE165-A318-4C04-B4A8-CF94A31F1B73}" dt="2026-09-24T19:40:40.325" v="79" actId="478"/>
          <ac:spMkLst>
            <pc:docMk/>
            <pc:sldMk cId="3590007012" sldId="408"/>
            <ac:spMk id="3" creationId="{1A33FAC2-B541-CB07-0E31-B7E2B49667FB}"/>
          </ac:spMkLst>
        </pc:spChg>
        <pc:spChg chg="add del mod">
          <ac:chgData name="Shayla Moultrie" userId="7ddb665b-374b-497a-a2f2-9a9ce5cb8b69" providerId="ADAL" clId="{CC4FE165-A318-4C04-B4A8-CF94A31F1B73}" dt="2026-09-24T19:40:52.651" v="84" actId="14100"/>
          <ac:spMkLst>
            <pc:docMk/>
            <pc:sldMk cId="3590007012" sldId="408"/>
            <ac:spMk id="6" creationId="{00000000-0000-0000-0000-000000000000}"/>
          </ac:spMkLst>
        </pc:spChg>
        <pc:spChg chg="mod ord">
          <ac:chgData name="Shayla Moultrie" userId="7ddb665b-374b-497a-a2f2-9a9ce5cb8b69" providerId="ADAL" clId="{CC4FE165-A318-4C04-B4A8-CF94A31F1B73}" dt="2026-09-24T19:52:42.244" v="172" actId="403"/>
          <ac:spMkLst>
            <pc:docMk/>
            <pc:sldMk cId="3590007012" sldId="408"/>
            <ac:spMk id="7170" creationId="{00000000-0000-0000-0000-000000000000}"/>
          </ac:spMkLst>
        </pc:spChg>
      </pc:sldChg>
      <pc:sldChg chg="addSp delSp modSp mod modClrScheme chgLayout">
        <pc:chgData name="Shayla Moultrie" userId="7ddb665b-374b-497a-a2f2-9a9ce5cb8b69" providerId="ADAL" clId="{CC4FE165-A318-4C04-B4A8-CF94A31F1B73}" dt="2026-09-24T19:52:47.290" v="173" actId="403"/>
        <pc:sldMkLst>
          <pc:docMk/>
          <pc:sldMk cId="172276150" sldId="410"/>
        </pc:sldMkLst>
        <pc:spChg chg="add del mod ord">
          <ac:chgData name="Shayla Moultrie" userId="7ddb665b-374b-497a-a2f2-9a9ce5cb8b69" providerId="ADAL" clId="{CC4FE165-A318-4C04-B4A8-CF94A31F1B73}" dt="2026-09-24T19:41:20.290" v="91" actId="478"/>
          <ac:spMkLst>
            <pc:docMk/>
            <pc:sldMk cId="172276150" sldId="410"/>
            <ac:spMk id="2" creationId="{553F3D38-C805-B199-31EF-221656C775D5}"/>
          </ac:spMkLst>
        </pc:spChg>
        <pc:spChg chg="add del mod ord">
          <ac:chgData name="Shayla Moultrie" userId="7ddb665b-374b-497a-a2f2-9a9ce5cb8b69" providerId="ADAL" clId="{CC4FE165-A318-4C04-B4A8-CF94A31F1B73}" dt="2026-09-24T19:41:16.552" v="90" actId="478"/>
          <ac:spMkLst>
            <pc:docMk/>
            <pc:sldMk cId="172276150" sldId="410"/>
            <ac:spMk id="3" creationId="{26954BB0-E9AC-725C-6991-7F4EE8372E0A}"/>
          </ac:spMkLst>
        </pc:spChg>
        <pc:spChg chg="mod">
          <ac:chgData name="Shayla Moultrie" userId="7ddb665b-374b-497a-a2f2-9a9ce5cb8b69" providerId="ADAL" clId="{CC4FE165-A318-4C04-B4A8-CF94A31F1B73}" dt="2026-09-24T19:41:11.063" v="89" actId="14100"/>
          <ac:spMkLst>
            <pc:docMk/>
            <pc:sldMk cId="172276150" sldId="410"/>
            <ac:spMk id="4" creationId="{402FFA31-8AF0-1267-F161-D3B226DD6C48}"/>
          </ac:spMkLst>
        </pc:spChg>
        <pc:spChg chg="mod ord">
          <ac:chgData name="Shayla Moultrie" userId="7ddb665b-374b-497a-a2f2-9a9ce5cb8b69" providerId="ADAL" clId="{CC4FE165-A318-4C04-B4A8-CF94A31F1B73}" dt="2026-09-24T19:52:47.290" v="173" actId="403"/>
          <ac:spMkLst>
            <pc:docMk/>
            <pc:sldMk cId="172276150" sldId="410"/>
            <ac:spMk id="7170" creationId="{00000000-0000-0000-0000-000000000000}"/>
          </ac:spMkLst>
        </pc:spChg>
      </pc:sldChg>
      <pc:sldChg chg="addSp delSp modSp mod modClrScheme chgLayout">
        <pc:chgData name="Shayla Moultrie" userId="7ddb665b-374b-497a-a2f2-9a9ce5cb8b69" providerId="ADAL" clId="{CC4FE165-A318-4C04-B4A8-CF94A31F1B73}" dt="2026-09-24T19:52:51.450" v="174" actId="403"/>
        <pc:sldMkLst>
          <pc:docMk/>
          <pc:sldMk cId="1264521551" sldId="411"/>
        </pc:sldMkLst>
        <pc:spChg chg="add del mod ord">
          <ac:chgData name="Shayla Moultrie" userId="7ddb665b-374b-497a-a2f2-9a9ce5cb8b69" providerId="ADAL" clId="{CC4FE165-A318-4C04-B4A8-CF94A31F1B73}" dt="2026-09-24T19:41:47.274" v="95" actId="478"/>
          <ac:spMkLst>
            <pc:docMk/>
            <pc:sldMk cId="1264521551" sldId="411"/>
            <ac:spMk id="2" creationId="{6862AFFD-46B7-1C8E-17B6-01F106C1FE89}"/>
          </ac:spMkLst>
        </pc:spChg>
        <pc:spChg chg="mod">
          <ac:chgData name="Shayla Moultrie" userId="7ddb665b-374b-497a-a2f2-9a9ce5cb8b69" providerId="ADAL" clId="{CC4FE165-A318-4C04-B4A8-CF94A31F1B73}" dt="2026-09-24T19:41:44.997" v="94" actId="14100"/>
          <ac:spMkLst>
            <pc:docMk/>
            <pc:sldMk cId="1264521551" sldId="411"/>
            <ac:spMk id="3" creationId="{BD261892-30CC-6B86-8AB1-F2E442A5B4EC}"/>
          </ac:spMkLst>
        </pc:spChg>
        <pc:spChg chg="add del mod ord">
          <ac:chgData name="Shayla Moultrie" userId="7ddb665b-374b-497a-a2f2-9a9ce5cb8b69" providerId="ADAL" clId="{CC4FE165-A318-4C04-B4A8-CF94A31F1B73}" dt="2026-09-24T19:41:48.540" v="96" actId="478"/>
          <ac:spMkLst>
            <pc:docMk/>
            <pc:sldMk cId="1264521551" sldId="411"/>
            <ac:spMk id="4" creationId="{9AD32C51-1657-54A6-69D1-3A326F8234C1}"/>
          </ac:spMkLst>
        </pc:spChg>
        <pc:spChg chg="mod ord">
          <ac:chgData name="Shayla Moultrie" userId="7ddb665b-374b-497a-a2f2-9a9ce5cb8b69" providerId="ADAL" clId="{CC4FE165-A318-4C04-B4A8-CF94A31F1B73}" dt="2026-09-24T19:52:51.450" v="174" actId="403"/>
          <ac:spMkLst>
            <pc:docMk/>
            <pc:sldMk cId="1264521551" sldId="411"/>
            <ac:spMk id="7170" creationId="{00000000-0000-0000-0000-000000000000}"/>
          </ac:spMkLst>
        </pc:spChg>
      </pc:sldChg>
      <pc:sldChg chg="addSp delSp modSp mod modClrScheme chgLayout">
        <pc:chgData name="Shayla Moultrie" userId="7ddb665b-374b-497a-a2f2-9a9ce5cb8b69" providerId="ADAL" clId="{CC4FE165-A318-4C04-B4A8-CF94A31F1B73}" dt="2026-09-24T19:53:06.739" v="177" actId="403"/>
        <pc:sldMkLst>
          <pc:docMk/>
          <pc:sldMk cId="1067522970" sldId="412"/>
        </pc:sldMkLst>
        <pc:spChg chg="add del mod ord">
          <ac:chgData name="Shayla Moultrie" userId="7ddb665b-374b-497a-a2f2-9a9ce5cb8b69" providerId="ADAL" clId="{CC4FE165-A318-4C04-B4A8-CF94A31F1B73}" dt="2026-09-24T19:46:43.547" v="115" actId="700"/>
          <ac:spMkLst>
            <pc:docMk/>
            <pc:sldMk cId="1067522970" sldId="412"/>
            <ac:spMk id="3" creationId="{1A317AC6-CDE7-3643-738B-98478C5DDD7A}"/>
          </ac:spMkLst>
        </pc:spChg>
        <pc:spChg chg="add del mod ord">
          <ac:chgData name="Shayla Moultrie" userId="7ddb665b-374b-497a-a2f2-9a9ce5cb8b69" providerId="ADAL" clId="{CC4FE165-A318-4C04-B4A8-CF94A31F1B73}" dt="2026-09-24T19:46:50.762" v="117" actId="478"/>
          <ac:spMkLst>
            <pc:docMk/>
            <pc:sldMk cId="1067522970" sldId="412"/>
            <ac:spMk id="4" creationId="{A5598E0B-735B-40F2-649F-CCA703A26B60}"/>
          </ac:spMkLst>
        </pc:spChg>
        <pc:spChg chg="add del mod ord">
          <ac:chgData name="Shayla Moultrie" userId="7ddb665b-374b-497a-a2f2-9a9ce5cb8b69" providerId="ADAL" clId="{CC4FE165-A318-4C04-B4A8-CF94A31F1B73}" dt="2026-09-24T19:46:52.100" v="119" actId="478"/>
          <ac:spMkLst>
            <pc:docMk/>
            <pc:sldMk cId="1067522970" sldId="412"/>
            <ac:spMk id="5" creationId="{22EAE5FF-090E-7FCF-B4D6-50FF4475F45B}"/>
          </ac:spMkLst>
        </pc:spChg>
        <pc:spChg chg="mod">
          <ac:chgData name="Shayla Moultrie" userId="7ddb665b-374b-497a-a2f2-9a9ce5cb8b69" providerId="ADAL" clId="{CC4FE165-A318-4C04-B4A8-CF94A31F1B73}" dt="2026-09-24T19:46:48.114" v="116" actId="1076"/>
          <ac:spMkLst>
            <pc:docMk/>
            <pc:sldMk cId="1067522970" sldId="412"/>
            <ac:spMk id="6" creationId="{00000000-0000-0000-0000-000000000000}"/>
          </ac:spMkLst>
        </pc:spChg>
        <pc:spChg chg="mod ord">
          <ac:chgData name="Shayla Moultrie" userId="7ddb665b-374b-497a-a2f2-9a9ce5cb8b69" providerId="ADAL" clId="{CC4FE165-A318-4C04-B4A8-CF94A31F1B73}" dt="2026-09-24T19:53:06.739" v="177" actId="403"/>
          <ac:spMkLst>
            <pc:docMk/>
            <pc:sldMk cId="1067522970" sldId="412"/>
            <ac:spMk id="7170" creationId="{00000000-0000-0000-0000-000000000000}"/>
          </ac:spMkLst>
        </pc:spChg>
      </pc:sldChg>
      <pc:sldChg chg="addSp modSp mod modClrScheme chgLayout">
        <pc:chgData name="Shayla Moultrie" userId="7ddb665b-374b-497a-a2f2-9a9ce5cb8b69" providerId="ADAL" clId="{CC4FE165-A318-4C04-B4A8-CF94A31F1B73}" dt="2026-09-24T19:51:06.752" v="154" actId="403"/>
        <pc:sldMkLst>
          <pc:docMk/>
          <pc:sldMk cId="2582183395" sldId="413"/>
        </pc:sldMkLst>
        <pc:spChg chg="mod ord">
          <ac:chgData name="Shayla Moultrie" userId="7ddb665b-374b-497a-a2f2-9a9ce5cb8b69" providerId="ADAL" clId="{CC4FE165-A318-4C04-B4A8-CF94A31F1B73}" dt="2026-09-24T19:51:06.752" v="154" actId="403"/>
          <ac:spMkLst>
            <pc:docMk/>
            <pc:sldMk cId="2582183395" sldId="413"/>
            <ac:spMk id="3" creationId="{1C66A142-092D-4D3E-B7A5-E23D2CB917E0}"/>
          </ac:spMkLst>
        </pc:spChg>
        <pc:spChg chg="mod ord">
          <ac:chgData name="Shayla Moultrie" userId="7ddb665b-374b-497a-a2f2-9a9ce5cb8b69" providerId="ADAL" clId="{CC4FE165-A318-4C04-B4A8-CF94A31F1B73}" dt="2026-09-24T19:49:29.259" v="141" actId="700"/>
          <ac:spMkLst>
            <pc:docMk/>
            <pc:sldMk cId="2582183395" sldId="413"/>
            <ac:spMk id="4" creationId="{B65106B5-63D7-472A-A6F4-1C17C28916F7}"/>
          </ac:spMkLst>
        </pc:spChg>
        <pc:spChg chg="add mod ord">
          <ac:chgData name="Shayla Moultrie" userId="7ddb665b-374b-497a-a2f2-9a9ce5cb8b69" providerId="ADAL" clId="{CC4FE165-A318-4C04-B4A8-CF94A31F1B73}" dt="2026-09-24T19:49:29.259" v="141" actId="700"/>
          <ac:spMkLst>
            <pc:docMk/>
            <pc:sldMk cId="2582183395" sldId="413"/>
            <ac:spMk id="5" creationId="{59BCF685-5C90-C6FA-373A-DEE7DD8EBFB6}"/>
          </ac:spMkLst>
        </pc:spChg>
      </pc:sldChg>
      <pc:sldChg chg="modSp mod chgLayout">
        <pc:chgData name="Shayla Moultrie" userId="7ddb665b-374b-497a-a2f2-9a9ce5cb8b69" providerId="ADAL" clId="{CC4FE165-A318-4C04-B4A8-CF94A31F1B73}" dt="2026-09-24T19:52:18.313" v="166" actId="403"/>
        <pc:sldMkLst>
          <pc:docMk/>
          <pc:sldMk cId="3776719001" sldId="414"/>
        </pc:sldMkLst>
        <pc:spChg chg="mod ord">
          <ac:chgData name="Shayla Moultrie" userId="7ddb665b-374b-497a-a2f2-9a9ce5cb8b69" providerId="ADAL" clId="{CC4FE165-A318-4C04-B4A8-CF94A31F1B73}" dt="2026-09-24T19:52:18.313" v="166" actId="403"/>
          <ac:spMkLst>
            <pc:docMk/>
            <pc:sldMk cId="3776719001" sldId="414"/>
            <ac:spMk id="3" creationId="{DBF7E45B-AEEE-4C94-8A8E-3EE0700DD139}"/>
          </ac:spMkLst>
        </pc:spChg>
        <pc:spChg chg="mod ord">
          <ac:chgData name="Shayla Moultrie" userId="7ddb665b-374b-497a-a2f2-9a9ce5cb8b69" providerId="ADAL" clId="{CC4FE165-A318-4C04-B4A8-CF94A31F1B73}" dt="2026-09-24T19:39:04.335" v="60" actId="700"/>
          <ac:spMkLst>
            <pc:docMk/>
            <pc:sldMk cId="3776719001" sldId="414"/>
            <ac:spMk id="4" creationId="{5628A087-37AE-4333-AE1F-3D2D8AF16C6C}"/>
          </ac:spMkLst>
        </pc:spChg>
      </pc:sldChg>
      <pc:sldChg chg="modSp mod">
        <pc:chgData name="Shayla Moultrie" userId="7ddb665b-374b-497a-a2f2-9a9ce5cb8b69" providerId="ADAL" clId="{CC4FE165-A318-4C04-B4A8-CF94A31F1B73}" dt="2026-09-24T19:48:15.218" v="128" actId="1076"/>
        <pc:sldMkLst>
          <pc:docMk/>
          <pc:sldMk cId="1721880802" sldId="436"/>
        </pc:sldMkLst>
        <pc:picChg chg="mod">
          <ac:chgData name="Shayla Moultrie" userId="7ddb665b-374b-497a-a2f2-9a9ce5cb8b69" providerId="ADAL" clId="{CC4FE165-A318-4C04-B4A8-CF94A31F1B73}" dt="2026-09-24T19:48:15.218" v="128" actId="1076"/>
          <ac:picMkLst>
            <pc:docMk/>
            <pc:sldMk cId="1721880802" sldId="436"/>
            <ac:picMk id="4" creationId="{C7D0176F-E21C-8891-DBC6-F4D246AA4146}"/>
          </ac:picMkLst>
        </pc:picChg>
      </pc:sldChg>
      <pc:sldChg chg="modSp mod">
        <pc:chgData name="Shayla Moultrie" userId="7ddb665b-374b-497a-a2f2-9a9ce5cb8b69" providerId="ADAL" clId="{CC4FE165-A318-4C04-B4A8-CF94A31F1B73}" dt="2026-09-24T19:53:26.664" v="180" actId="403"/>
        <pc:sldMkLst>
          <pc:docMk/>
          <pc:sldMk cId="2249095345" sldId="445"/>
        </pc:sldMkLst>
        <pc:spChg chg="mod">
          <ac:chgData name="Shayla Moultrie" userId="7ddb665b-374b-497a-a2f2-9a9ce5cb8b69" providerId="ADAL" clId="{CC4FE165-A318-4C04-B4A8-CF94A31F1B73}" dt="2026-09-24T19:53:26.664" v="180" actId="403"/>
          <ac:spMkLst>
            <pc:docMk/>
            <pc:sldMk cId="2249095345" sldId="445"/>
            <ac:spMk id="3" creationId="{89F62A34-F47A-B0A5-BB5A-BCB261686F70}"/>
          </ac:spMkLst>
        </pc:spChg>
      </pc:sldChg>
      <pc:sldChg chg="new del">
        <pc:chgData name="Shayla Moultrie" userId="7ddb665b-374b-497a-a2f2-9a9ce5cb8b69" providerId="ADAL" clId="{CC4FE165-A318-4C04-B4A8-CF94A31F1B73}" dt="2026-09-24T19:57:07.753" v="224" actId="2696"/>
        <pc:sldMkLst>
          <pc:docMk/>
          <pc:sldMk cId="412472882" sldId="446"/>
        </pc:sldMkLst>
      </pc:sldChg>
      <pc:sldChg chg="add del">
        <pc:chgData name="Shayla Moultrie" userId="7ddb665b-374b-497a-a2f2-9a9ce5cb8b69" providerId="ADAL" clId="{CC4FE165-A318-4C04-B4A8-CF94A31F1B73}" dt="2026-09-24T19:58:17.884" v="238" actId="2696"/>
        <pc:sldMkLst>
          <pc:docMk/>
          <pc:sldMk cId="419692242" sldId="446"/>
        </pc:sldMkLst>
      </pc:sldChg>
      <pc:sldMasterChg chg="addSp delSp mod delSldLayout modSldLayout">
        <pc:chgData name="Shayla Moultrie" userId="7ddb665b-374b-497a-a2f2-9a9ce5cb8b69" providerId="ADAL" clId="{CC4FE165-A318-4C04-B4A8-CF94A31F1B73}" dt="2026-09-24T19:34:41.264" v="15" actId="2696"/>
        <pc:sldMasterMkLst>
          <pc:docMk/>
          <pc:sldMasterMk cId="2945651048" sldId="2147483694"/>
        </pc:sldMasterMkLst>
        <pc:picChg chg="del">
          <ac:chgData name="Shayla Moultrie" userId="7ddb665b-374b-497a-a2f2-9a9ce5cb8b69" providerId="ADAL" clId="{CC4FE165-A318-4C04-B4A8-CF94A31F1B73}" dt="2026-09-24T19:32:58.357" v="2" actId="478"/>
          <ac:picMkLst>
            <pc:docMk/>
            <pc:sldMasterMk cId="2945651048" sldId="2147483694"/>
            <ac:picMk id="5" creationId="{BDDC1D08-31F9-49F9-86BE-CC68A737B27F}"/>
          </ac:picMkLst>
        </pc:picChg>
        <pc:picChg chg="add">
          <ac:chgData name="Shayla Moultrie" userId="7ddb665b-374b-497a-a2f2-9a9ce5cb8b69" providerId="ADAL" clId="{CC4FE165-A318-4C04-B4A8-CF94A31F1B73}" dt="2026-09-24T19:32:58.754" v="3" actId="22"/>
          <ac:picMkLst>
            <pc:docMk/>
            <pc:sldMasterMk cId="2945651048" sldId="2147483694"/>
            <ac:picMk id="7" creationId="{2DC9DD85-E27D-A7D3-23C1-1F6FE4F37D56}"/>
          </ac:picMkLst>
        </pc:picChg>
        <pc:sldLayoutChg chg="delSp mod">
          <pc:chgData name="Shayla Moultrie" userId="7ddb665b-374b-497a-a2f2-9a9ce5cb8b69" providerId="ADAL" clId="{CC4FE165-A318-4C04-B4A8-CF94A31F1B73}" dt="2026-09-24T19:31:49.481" v="0" actId="478"/>
          <pc:sldLayoutMkLst>
            <pc:docMk/>
            <pc:sldMasterMk cId="2945651048" sldId="2147483694"/>
            <pc:sldLayoutMk cId="2688901739" sldId="2147483783"/>
          </pc:sldLayoutMkLst>
          <pc:picChg chg="del">
            <ac:chgData name="Shayla Moultrie" userId="7ddb665b-374b-497a-a2f2-9a9ce5cb8b69" providerId="ADAL" clId="{CC4FE165-A318-4C04-B4A8-CF94A31F1B73}" dt="2026-09-24T19:31:49.481" v="0" actId="478"/>
            <ac:picMkLst>
              <pc:docMk/>
              <pc:sldMasterMk cId="2945651048" sldId="2147483694"/>
              <pc:sldLayoutMk cId="2688901739" sldId="2147483783"/>
              <ac:picMk id="3" creationId="{26672CCD-12A8-46DE-A335-730E94207877}"/>
            </ac:picMkLst>
          </pc:picChg>
        </pc:sldLayoutChg>
        <pc:sldLayoutChg chg="delSp mod">
          <pc:chgData name="Shayla Moultrie" userId="7ddb665b-374b-497a-a2f2-9a9ce5cb8b69" providerId="ADAL" clId="{CC4FE165-A318-4C04-B4A8-CF94A31F1B73}" dt="2026-09-24T19:33:28.397" v="4" actId="478"/>
          <pc:sldLayoutMkLst>
            <pc:docMk/>
            <pc:sldMasterMk cId="2945651048" sldId="2147483694"/>
            <pc:sldLayoutMk cId="588370733" sldId="2147483784"/>
          </pc:sldLayoutMkLst>
          <pc:picChg chg="del">
            <ac:chgData name="Shayla Moultrie" userId="7ddb665b-374b-497a-a2f2-9a9ce5cb8b69" providerId="ADAL" clId="{CC4FE165-A318-4C04-B4A8-CF94A31F1B73}" dt="2026-09-24T19:33:28.397" v="4" actId="478"/>
            <ac:picMkLst>
              <pc:docMk/>
              <pc:sldMasterMk cId="2945651048" sldId="2147483694"/>
              <pc:sldLayoutMk cId="588370733" sldId="2147483784"/>
              <ac:picMk id="3" creationId="{26672CCD-12A8-46DE-A335-730E94207877}"/>
            </ac:picMkLst>
          </pc:picChg>
        </pc:sldLayoutChg>
        <pc:sldLayoutChg chg="del">
          <pc:chgData name="Shayla Moultrie" userId="7ddb665b-374b-497a-a2f2-9a9ce5cb8b69" providerId="ADAL" clId="{CC4FE165-A318-4C04-B4A8-CF94A31F1B73}" dt="2026-09-24T19:34:41.264" v="15" actId="2696"/>
          <pc:sldLayoutMkLst>
            <pc:docMk/>
            <pc:sldMasterMk cId="2945651048" sldId="2147483694"/>
            <pc:sldLayoutMk cId="3305478995" sldId="2147483785"/>
          </pc:sldLayoutMkLst>
        </pc:sldLayoutChg>
      </pc:sldMasterChg>
      <pc:sldMasterChg chg="modSldLayout">
        <pc:chgData name="Shayla Moultrie" userId="7ddb665b-374b-497a-a2f2-9a9ce5cb8b69" providerId="ADAL" clId="{CC4FE165-A318-4C04-B4A8-CF94A31F1B73}" dt="2026-09-24T19:58:57.752" v="240" actId="16037"/>
        <pc:sldMasterMkLst>
          <pc:docMk/>
          <pc:sldMasterMk cId="1427618905" sldId="2147483760"/>
        </pc:sldMasterMkLst>
        <pc:sldLayoutChg chg="delSp mod">
          <pc:chgData name="Shayla Moultrie" userId="7ddb665b-374b-497a-a2f2-9a9ce5cb8b69" providerId="ADAL" clId="{CC4FE165-A318-4C04-B4A8-CF94A31F1B73}" dt="2026-09-24T19:32:47.171" v="1" actId="478"/>
          <pc:sldLayoutMkLst>
            <pc:docMk/>
            <pc:sldMasterMk cId="1427618905" sldId="2147483760"/>
            <pc:sldLayoutMk cId="3112530917" sldId="2147483780"/>
          </pc:sldLayoutMkLst>
          <pc:picChg chg="del">
            <ac:chgData name="Shayla Moultrie" userId="7ddb665b-374b-497a-a2f2-9a9ce5cb8b69" providerId="ADAL" clId="{CC4FE165-A318-4C04-B4A8-CF94A31F1B73}" dt="2026-09-24T19:32:47.171" v="1" actId="478"/>
            <ac:picMkLst>
              <pc:docMk/>
              <pc:sldMasterMk cId="1427618905" sldId="2147483760"/>
              <pc:sldLayoutMk cId="3112530917" sldId="2147483780"/>
              <ac:picMk id="13" creationId="{BC81D25E-5050-4F35-B021-8324DCFC31E7}"/>
            </ac:picMkLst>
          </pc:picChg>
        </pc:sldLayoutChg>
        <pc:sldLayoutChg chg="modSp mod">
          <pc:chgData name="Shayla Moultrie" userId="7ddb665b-374b-497a-a2f2-9a9ce5cb8b69" providerId="ADAL" clId="{CC4FE165-A318-4C04-B4A8-CF94A31F1B73}" dt="2026-09-24T19:58:57.752" v="240" actId="16037"/>
          <pc:sldLayoutMkLst>
            <pc:docMk/>
            <pc:sldMasterMk cId="1427618905" sldId="2147483760"/>
            <pc:sldLayoutMk cId="3703456153" sldId="2147483788"/>
          </pc:sldLayoutMkLst>
          <pc:cxnChg chg="mod">
            <ac:chgData name="Shayla Moultrie" userId="7ddb665b-374b-497a-a2f2-9a9ce5cb8b69" providerId="ADAL" clId="{CC4FE165-A318-4C04-B4A8-CF94A31F1B73}" dt="2026-09-24T19:58:57.752" v="240" actId="16037"/>
            <ac:cxnSpMkLst>
              <pc:docMk/>
              <pc:sldMasterMk cId="1427618905" sldId="2147483760"/>
              <pc:sldLayoutMk cId="3703456153" sldId="2147483788"/>
              <ac:cxnSpMk id="7" creationId="{59ECCEE6-DD1D-4F76-9223-514F4666101F}"/>
            </ac:cxnSpMkLst>
          </pc:cxnChg>
        </pc:sldLayoutChg>
      </pc:sldMasterChg>
    </pc:docChg>
  </pc:docChgLst>
  <pc:docChgLst>
    <pc:chgData name="Shayla Moultrie" userId="S::shayla.moultrie@dca.ga.gov::7ddb665b-374b-497a-a2f2-9a9ce5cb8b69" providerId="AD" clId="Web-{19979E16-6FFC-CADA-FAB2-A895C0FE2DE8}"/>
    <pc:docChg chg="delSld">
      <pc:chgData name="Shayla Moultrie" userId="S::shayla.moultrie@dca.ga.gov::7ddb665b-374b-497a-a2f2-9a9ce5cb8b69" providerId="AD" clId="Web-{19979E16-6FFC-CADA-FAB2-A895C0FE2DE8}" dt="2026-09-25T16:44:52.212" v="0"/>
      <pc:docMkLst>
        <pc:docMk/>
      </pc:docMkLst>
      <pc:sldChg chg="del">
        <pc:chgData name="Shayla Moultrie" userId="S::shayla.moultrie@dca.ga.gov::7ddb665b-374b-497a-a2f2-9a9ce5cb8b69" providerId="AD" clId="Web-{19979E16-6FFC-CADA-FAB2-A895C0FE2DE8}" dt="2026-09-25T16:44:52.212" v="0"/>
        <pc:sldMkLst>
          <pc:docMk/>
          <pc:sldMk cId="1320939125" sldId="3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FE2DA-0A89-4C22-8ACD-9778A143F80E}" type="doc">
      <dgm:prSet loTypeId="urn:microsoft.com/office/officeart/2008/layout/SquareAccentList" loCatId="list" qsTypeId="urn:microsoft.com/office/officeart/2005/8/quickstyle/simple5#1" qsCatId="simple" csTypeId="urn:microsoft.com/office/officeart/2005/8/colors/colorful5#1" csCatId="colorful" phldr="1"/>
      <dgm:spPr/>
      <dgm:t>
        <a:bodyPr/>
        <a:lstStyle/>
        <a:p>
          <a:endParaRPr lang="en-US"/>
        </a:p>
      </dgm:t>
    </dgm:pt>
    <dgm:pt modelId="{2CC9E242-1109-47A7-81C7-5DC232C6D778}">
      <dgm:prSet phldrT="[Text]"/>
      <dgm:spPr>
        <a:xfrm>
          <a:off x="282969" y="0"/>
          <a:ext cx="2688298" cy="568154"/>
        </a:xfrm>
        <a:noFill/>
        <a:ln>
          <a:noFill/>
        </a:ln>
        <a:effectLst/>
      </dgm:spPr>
      <dgm:t>
        <a:bodyPr/>
        <a:lstStyle/>
        <a:p>
          <a:pPr>
            <a:buNone/>
          </a:pPr>
          <a:r>
            <a:rPr lang="en-US">
              <a:solidFill>
                <a:sysClr val="windowText" lastClr="000000">
                  <a:hueOff val="0"/>
                  <a:satOff val="0"/>
                  <a:lumOff val="0"/>
                  <a:alphaOff val="0"/>
                </a:sysClr>
              </a:solidFill>
              <a:latin typeface="Calibri" panose="020F0502020204030204"/>
              <a:ea typeface="+mn-ea"/>
              <a:cs typeface="+mn-cs"/>
            </a:rPr>
            <a:t>GrAAM/ eCivis</a:t>
          </a:r>
        </a:p>
      </dgm:t>
    </dgm:pt>
    <dgm:pt modelId="{964A62C0-0617-43B6-BF2C-DBFE034CD538}" type="parTrans" cxnId="{BC407044-BD55-41B8-B6DC-3BE19070B22E}">
      <dgm:prSet/>
      <dgm:spPr/>
      <dgm:t>
        <a:bodyPr/>
        <a:lstStyle/>
        <a:p>
          <a:endParaRPr lang="en-US"/>
        </a:p>
      </dgm:t>
    </dgm:pt>
    <dgm:pt modelId="{714F943B-260F-407B-808A-837EE6B8A4B5}" type="sibTrans" cxnId="{BC407044-BD55-41B8-B6DC-3BE19070B22E}">
      <dgm:prSet/>
      <dgm:spPr/>
      <dgm:t>
        <a:bodyPr/>
        <a:lstStyle/>
        <a:p>
          <a:endParaRPr lang="en-US"/>
        </a:p>
      </dgm:t>
    </dgm:pt>
    <dgm:pt modelId="{88533207-3515-473D-83A8-B29FA48292D1}">
      <dgm:prSet phldrT="[Text]" custT="1"/>
      <dgm:spPr>
        <a:xfrm>
          <a:off x="471149" y="1015853"/>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Special Conditions</a:t>
          </a:r>
        </a:p>
      </dgm:t>
    </dgm:pt>
    <dgm:pt modelId="{A459612F-3325-4874-AAAB-7D2B653CBC83}" type="parTrans" cxnId="{EEEF7DE6-A3C5-40C9-BE0D-11EE79AE6CCB}">
      <dgm:prSet/>
      <dgm:spPr/>
      <dgm:t>
        <a:bodyPr/>
        <a:lstStyle/>
        <a:p>
          <a:endParaRPr lang="en-US"/>
        </a:p>
      </dgm:t>
    </dgm:pt>
    <dgm:pt modelId="{D41B398C-AB87-47F1-B671-3C1C2A665BA7}" type="sibTrans" cxnId="{EEEF7DE6-A3C5-40C9-BE0D-11EE79AE6CCB}">
      <dgm:prSet/>
      <dgm:spPr/>
      <dgm:t>
        <a:bodyPr/>
        <a:lstStyle/>
        <a:p>
          <a:endParaRPr lang="en-US"/>
        </a:p>
      </dgm:t>
    </dgm:pt>
    <dgm:pt modelId="{04E4801F-85CD-4020-BCF8-10F2670761A6}">
      <dgm:prSet phldrT="[Text]" custT="1"/>
      <dgm:spPr>
        <a:xfrm>
          <a:off x="471149" y="1936539"/>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Financial Reports/Draws</a:t>
          </a:r>
        </a:p>
      </dgm:t>
    </dgm:pt>
    <dgm:pt modelId="{013B38EA-4A16-4509-A15B-1A7CE532D39F}" type="parTrans" cxnId="{7F83B66D-0CB8-454D-A085-28F6E0451A1A}">
      <dgm:prSet/>
      <dgm:spPr/>
      <dgm:t>
        <a:bodyPr/>
        <a:lstStyle/>
        <a:p>
          <a:endParaRPr lang="en-US"/>
        </a:p>
      </dgm:t>
    </dgm:pt>
    <dgm:pt modelId="{AA2E9E8F-8041-440E-8D5C-9F9BCD5BFD7E}" type="sibTrans" cxnId="{7F83B66D-0CB8-454D-A085-28F6E0451A1A}">
      <dgm:prSet/>
      <dgm:spPr/>
      <dgm:t>
        <a:bodyPr/>
        <a:lstStyle/>
        <a:p>
          <a:endParaRPr lang="en-US"/>
        </a:p>
      </dgm:t>
    </dgm:pt>
    <dgm:pt modelId="{DC5A114B-0884-4CEA-A2E8-85F2B835D7B7}">
      <dgm:prSet phldrT="[Text]" custT="1"/>
      <dgm:spPr>
        <a:xfrm>
          <a:off x="471149" y="2396882"/>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Extensions/ Budget Amendments/ Scope Reductions</a:t>
          </a:r>
        </a:p>
      </dgm:t>
    </dgm:pt>
    <dgm:pt modelId="{E50C0FF2-24D5-40AD-896B-05506F9E0CFC}" type="parTrans" cxnId="{0533A70A-2E2C-4C3F-BBA6-9956BD04F829}">
      <dgm:prSet/>
      <dgm:spPr/>
      <dgm:t>
        <a:bodyPr/>
        <a:lstStyle/>
        <a:p>
          <a:endParaRPr lang="en-US"/>
        </a:p>
      </dgm:t>
    </dgm:pt>
    <dgm:pt modelId="{DAE0F859-54B3-4958-836A-2761D7E1A865}" type="sibTrans" cxnId="{0533A70A-2E2C-4C3F-BBA6-9956BD04F829}">
      <dgm:prSet/>
      <dgm:spPr/>
      <dgm:t>
        <a:bodyPr/>
        <a:lstStyle/>
        <a:p>
          <a:endParaRPr lang="en-US"/>
        </a:p>
      </dgm:t>
    </dgm:pt>
    <dgm:pt modelId="{68EFA539-8101-4660-81BE-EF345FD7D127}">
      <dgm:prSet phldrT="[Text]"/>
      <dgm:spPr>
        <a:xfrm>
          <a:off x="3105682" y="0"/>
          <a:ext cx="2688298" cy="568154"/>
        </a:xfrm>
        <a:noFill/>
        <a:ln>
          <a:noFill/>
        </a:ln>
        <a:effectLst/>
      </dgm:spPr>
      <dgm:t>
        <a:bodyPr/>
        <a:lstStyle/>
        <a:p>
          <a:pPr algn="ctr">
            <a:buNone/>
          </a:pPr>
          <a:r>
            <a:rPr lang="en-US">
              <a:solidFill>
                <a:sysClr val="windowText" lastClr="000000">
                  <a:hueOff val="0"/>
                  <a:satOff val="0"/>
                  <a:lumOff val="0"/>
                  <a:alphaOff val="0"/>
                </a:sysClr>
              </a:solidFill>
              <a:latin typeface="Calibri" panose="020F0502020204030204"/>
              <a:ea typeface="+mn-ea"/>
              <a:cs typeface="+mn-cs"/>
            </a:rPr>
            <a:t> </a:t>
          </a:r>
          <a:r>
            <a:rPr lang="en-US" err="1">
              <a:solidFill>
                <a:sysClr val="windowText" lastClr="000000">
                  <a:hueOff val="0"/>
                  <a:satOff val="0"/>
                  <a:lumOff val="0"/>
                  <a:alphaOff val="0"/>
                </a:sysClr>
              </a:solidFill>
              <a:latin typeface="Calibri" panose="020F0502020204030204"/>
              <a:ea typeface="+mn-ea"/>
              <a:cs typeface="+mn-cs"/>
            </a:rPr>
            <a:t>CDBG.Biz</a:t>
          </a:r>
          <a:endParaRPr lang="en-US">
            <a:solidFill>
              <a:sysClr val="windowText" lastClr="000000">
                <a:hueOff val="0"/>
                <a:satOff val="0"/>
                <a:lumOff val="0"/>
                <a:alphaOff val="0"/>
              </a:sysClr>
            </a:solidFill>
            <a:latin typeface="Calibri" panose="020F0502020204030204"/>
            <a:ea typeface="+mn-ea"/>
            <a:cs typeface="+mn-cs"/>
          </a:endParaRPr>
        </a:p>
      </dgm:t>
    </dgm:pt>
    <dgm:pt modelId="{1A0217F1-40DA-4C53-A018-6D16D87FAC8D}" type="parTrans" cxnId="{D9B34E36-E293-436B-9B70-94074A674692}">
      <dgm:prSet/>
      <dgm:spPr/>
      <dgm:t>
        <a:bodyPr/>
        <a:lstStyle/>
        <a:p>
          <a:endParaRPr lang="en-US"/>
        </a:p>
      </dgm:t>
    </dgm:pt>
    <dgm:pt modelId="{47FE3E4C-DBC1-441D-8B05-C4247FACF57A}" type="sibTrans" cxnId="{D9B34E36-E293-436B-9B70-94074A674692}">
      <dgm:prSet/>
      <dgm:spPr/>
      <dgm:t>
        <a:bodyPr/>
        <a:lstStyle/>
        <a:p>
          <a:endParaRPr lang="en-US"/>
        </a:p>
      </dgm:t>
    </dgm:pt>
    <dgm:pt modelId="{79B3B4B9-4D64-4530-AFC9-1B111B0A4278}">
      <dgm:prSet phldrT="[Text]" custT="1"/>
      <dgm:spPr>
        <a:xfrm>
          <a:off x="3293863" y="1015853"/>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Requests for Release of Funds</a:t>
          </a:r>
        </a:p>
      </dgm:t>
    </dgm:pt>
    <dgm:pt modelId="{B2F70D52-8AAE-4ACF-89CE-0950B7EFF620}" type="parTrans" cxnId="{4FF8D24B-54BC-4753-8FC2-4CC387D017B4}">
      <dgm:prSet/>
      <dgm:spPr/>
      <dgm:t>
        <a:bodyPr/>
        <a:lstStyle/>
        <a:p>
          <a:endParaRPr lang="en-US"/>
        </a:p>
      </dgm:t>
    </dgm:pt>
    <dgm:pt modelId="{26078148-30B5-4D44-89E0-CAF674E927E2}" type="sibTrans" cxnId="{4FF8D24B-54BC-4753-8FC2-4CC387D017B4}">
      <dgm:prSet/>
      <dgm:spPr/>
      <dgm:t>
        <a:bodyPr/>
        <a:lstStyle/>
        <a:p>
          <a:endParaRPr lang="en-US"/>
        </a:p>
      </dgm:t>
    </dgm:pt>
    <dgm:pt modelId="{1DD55CF3-588E-4AB5-A043-E564519BD39F}">
      <dgm:prSet phldrT="[Text]" custT="1"/>
      <dgm:spPr>
        <a:xfrm>
          <a:off x="3293863" y="1476196"/>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Wage Determinations &amp; Add'l Classifications</a:t>
          </a:r>
        </a:p>
      </dgm:t>
    </dgm:pt>
    <dgm:pt modelId="{08F8205A-CAE3-4427-8B3D-F9C1C7D4743F}" type="parTrans" cxnId="{F749249B-A6FA-4125-8D4C-ADFB17890978}">
      <dgm:prSet/>
      <dgm:spPr/>
      <dgm:t>
        <a:bodyPr/>
        <a:lstStyle/>
        <a:p>
          <a:endParaRPr lang="en-US"/>
        </a:p>
      </dgm:t>
    </dgm:pt>
    <dgm:pt modelId="{34F242B2-BA48-439B-A330-9D5C260E4B6C}" type="sibTrans" cxnId="{F749249B-A6FA-4125-8D4C-ADFB17890978}">
      <dgm:prSet/>
      <dgm:spPr/>
      <dgm:t>
        <a:bodyPr/>
        <a:lstStyle/>
        <a:p>
          <a:endParaRPr lang="en-US"/>
        </a:p>
      </dgm:t>
    </dgm:pt>
    <dgm:pt modelId="{37C49BD7-17BB-4579-B850-1DD9D2229238}">
      <dgm:prSet phldrT="[Text]" custT="1"/>
      <dgm:spPr>
        <a:xfrm>
          <a:off x="3293863" y="1936539"/>
          <a:ext cx="2500117" cy="460343"/>
        </a:xfrm>
        <a:noFill/>
        <a:ln>
          <a:noFill/>
        </a:ln>
        <a:effectLst/>
      </dgm:spPr>
      <dgm:t>
        <a:bodyPr/>
        <a:lstStyle/>
        <a:p>
          <a:pPr>
            <a:buNone/>
          </a:pPr>
          <a:r>
            <a:rPr lang="en-US" sz="1800">
              <a:solidFill>
                <a:sysClr val="windowText" lastClr="000000">
                  <a:hueOff val="0"/>
                  <a:satOff val="0"/>
                  <a:lumOff val="0"/>
                  <a:alphaOff val="0"/>
                </a:sysClr>
              </a:solidFill>
              <a:latin typeface="Georgia" panose="02040502050405020303" pitchFamily="18" charset="0"/>
              <a:ea typeface="+mn-ea"/>
              <a:cs typeface="+mn-cs"/>
            </a:rPr>
            <a:t>Contractor Clearance</a:t>
          </a:r>
        </a:p>
      </dgm:t>
    </dgm:pt>
    <dgm:pt modelId="{A48BC02C-2731-4C52-BFD9-864534FD6B7D}" type="parTrans" cxnId="{B037C596-044B-4D10-A05E-39281C42D61A}">
      <dgm:prSet/>
      <dgm:spPr/>
      <dgm:t>
        <a:bodyPr/>
        <a:lstStyle/>
        <a:p>
          <a:endParaRPr lang="en-US"/>
        </a:p>
      </dgm:t>
    </dgm:pt>
    <dgm:pt modelId="{7067FE0B-9DA3-40F2-81C2-A9CC6FD670E1}" type="sibTrans" cxnId="{B037C596-044B-4D10-A05E-39281C42D61A}">
      <dgm:prSet/>
      <dgm:spPr/>
      <dgm:t>
        <a:bodyPr/>
        <a:lstStyle/>
        <a:p>
          <a:endParaRPr lang="en-US"/>
        </a:p>
      </dgm:t>
    </dgm:pt>
    <dgm:pt modelId="{DEF24069-8AED-49FF-844C-B9CED63AA9CF}">
      <dgm:prSet custT="1"/>
      <dgm:spPr>
        <a:xfrm>
          <a:off x="471149" y="1476196"/>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Activity Reports/</a:t>
          </a:r>
        </a:p>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Accomplishments</a:t>
          </a:r>
        </a:p>
      </dgm:t>
    </dgm:pt>
    <dgm:pt modelId="{5442A208-9533-495A-864D-30BE2249D971}" type="parTrans" cxnId="{6358502E-F0D4-46B6-851B-19C3C1829F5B}">
      <dgm:prSet/>
      <dgm:spPr/>
      <dgm:t>
        <a:bodyPr/>
        <a:lstStyle/>
        <a:p>
          <a:endParaRPr lang="en-US"/>
        </a:p>
      </dgm:t>
    </dgm:pt>
    <dgm:pt modelId="{2ACBAFDC-D38E-42CA-B659-B8B3E214CF4E}" type="sibTrans" cxnId="{6358502E-F0D4-46B6-851B-19C3C1829F5B}">
      <dgm:prSet/>
      <dgm:spPr/>
      <dgm:t>
        <a:bodyPr/>
        <a:lstStyle/>
        <a:p>
          <a:endParaRPr lang="en-US"/>
        </a:p>
      </dgm:t>
    </dgm:pt>
    <dgm:pt modelId="{622FECE5-19E6-415B-8227-ACAB2933A762}">
      <dgm:prSet phldrT="[Text]" custT="1"/>
      <dgm:spPr>
        <a:xfrm>
          <a:off x="471149" y="2857226"/>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De-obligation Requests</a:t>
          </a:r>
        </a:p>
      </dgm:t>
    </dgm:pt>
    <dgm:pt modelId="{D818EDA3-AAA6-41FA-B2EE-A936A3BA1EDF}" type="parTrans" cxnId="{ED7F3DE4-4303-4902-A981-00559C9AFDD9}">
      <dgm:prSet/>
      <dgm:spPr/>
      <dgm:t>
        <a:bodyPr/>
        <a:lstStyle/>
        <a:p>
          <a:endParaRPr lang="en-US"/>
        </a:p>
      </dgm:t>
    </dgm:pt>
    <dgm:pt modelId="{DCDA0DED-6577-4FFA-9B71-41E1BB21E97C}" type="sibTrans" cxnId="{ED7F3DE4-4303-4902-A981-00559C9AFDD9}">
      <dgm:prSet/>
      <dgm:spPr/>
      <dgm:t>
        <a:bodyPr/>
        <a:lstStyle/>
        <a:p>
          <a:endParaRPr lang="en-US"/>
        </a:p>
      </dgm:t>
    </dgm:pt>
    <dgm:pt modelId="{B111D44D-0BBA-45B8-A120-5413B8B5C7EE}">
      <dgm:prSet phldrT="[Text]" custT="1"/>
      <dgm:spPr>
        <a:xfrm>
          <a:off x="3293863" y="2396882"/>
          <a:ext cx="2500117" cy="460343"/>
        </a:xfrm>
        <a:noFill/>
        <a:ln>
          <a:noFill/>
        </a:ln>
        <a:effectLst/>
      </dgm:spPr>
      <dgm:t>
        <a:bodyPr/>
        <a:lstStyle/>
        <a:p>
          <a:pPr>
            <a:buNone/>
          </a:pPr>
          <a:r>
            <a:rPr lang="en-US" sz="1800">
              <a:solidFill>
                <a:sysClr val="windowText" lastClr="000000">
                  <a:hueOff val="0"/>
                  <a:satOff val="0"/>
                  <a:lumOff val="0"/>
                  <a:alphaOff val="0"/>
                </a:sysClr>
              </a:solidFill>
              <a:latin typeface="Georgia" panose="02040502050405020303" pitchFamily="18" charset="0"/>
              <a:ea typeface="+mn-ea"/>
              <a:cs typeface="+mn-cs"/>
            </a:rPr>
            <a:t>Notice of Contract Action</a:t>
          </a:r>
        </a:p>
      </dgm:t>
    </dgm:pt>
    <dgm:pt modelId="{F4EE2E9D-EB65-40E2-9DF3-EFCF699C87D8}" type="parTrans" cxnId="{D88F5D1E-AF9A-4BDC-9F26-5FF0BC4A71D1}">
      <dgm:prSet/>
      <dgm:spPr/>
      <dgm:t>
        <a:bodyPr/>
        <a:lstStyle/>
        <a:p>
          <a:endParaRPr lang="en-US"/>
        </a:p>
      </dgm:t>
    </dgm:pt>
    <dgm:pt modelId="{D3AD5DD7-7BE3-436B-8BA8-2C0B0DE39899}" type="sibTrans" cxnId="{D88F5D1E-AF9A-4BDC-9F26-5FF0BC4A71D1}">
      <dgm:prSet/>
      <dgm:spPr/>
      <dgm:t>
        <a:bodyPr/>
        <a:lstStyle/>
        <a:p>
          <a:endParaRPr lang="en-US"/>
        </a:p>
      </dgm:t>
    </dgm:pt>
    <dgm:pt modelId="{70833C3A-D660-4BDA-9A7E-69154B33306E}">
      <dgm:prSet phldrT="[Text]" custT="1"/>
      <dgm:spPr>
        <a:xfrm>
          <a:off x="3293863" y="2857226"/>
          <a:ext cx="2500117" cy="460343"/>
        </a:xfrm>
        <a:noFill/>
        <a:ln>
          <a:noFill/>
        </a:ln>
        <a:effectLst/>
      </dgm:spPr>
      <dgm:t>
        <a:bodyPr/>
        <a:lstStyle/>
        <a:p>
          <a:pPr>
            <a:buNone/>
          </a:pPr>
          <a:r>
            <a:rPr lang="en-US" sz="1600">
              <a:solidFill>
                <a:sysClr val="windowText" lastClr="000000">
                  <a:hueOff val="0"/>
                  <a:satOff val="0"/>
                  <a:lumOff val="0"/>
                  <a:alphaOff val="0"/>
                </a:sysClr>
              </a:solidFill>
              <a:latin typeface="Georgia" panose="02040502050405020303" pitchFamily="18" charset="0"/>
              <a:ea typeface="+mn-ea"/>
              <a:cs typeface="+mn-cs"/>
            </a:rPr>
            <a:t>Sole Source Requests</a:t>
          </a:r>
        </a:p>
      </dgm:t>
    </dgm:pt>
    <dgm:pt modelId="{CD0D2E65-905D-4FBB-90D4-8DF3E3112A89}" type="parTrans" cxnId="{07C384C7-1475-4A01-A4F0-1390934AC57E}">
      <dgm:prSet/>
      <dgm:spPr/>
      <dgm:t>
        <a:bodyPr/>
        <a:lstStyle/>
        <a:p>
          <a:endParaRPr lang="en-US"/>
        </a:p>
      </dgm:t>
    </dgm:pt>
    <dgm:pt modelId="{7F3E5F34-563A-4761-B44C-9B5129D07E55}" type="sibTrans" cxnId="{07C384C7-1475-4A01-A4F0-1390934AC57E}">
      <dgm:prSet/>
      <dgm:spPr/>
      <dgm:t>
        <a:bodyPr/>
        <a:lstStyle/>
        <a:p>
          <a:endParaRPr lang="en-US"/>
        </a:p>
      </dgm:t>
    </dgm:pt>
    <dgm:pt modelId="{50FB1CB0-E6B6-40F0-8D63-BD698D460AF0}">
      <dgm:prSet phldrT="[Text]" custT="1"/>
      <dgm:spPr>
        <a:xfrm>
          <a:off x="471149" y="3317569"/>
          <a:ext cx="2500117" cy="460343"/>
        </a:xfrm>
        <a:noFill/>
        <a:ln>
          <a:noFill/>
        </a:ln>
        <a:effectLst/>
      </dgm:spPr>
      <dgm:t>
        <a:bodyPr/>
        <a:lstStyle/>
        <a:p>
          <a:pPr>
            <a:buNone/>
          </a:pPr>
          <a:endParaRPr lang="en-US" sz="1600">
            <a:solidFill>
              <a:sysClr val="windowText" lastClr="000000">
                <a:hueOff val="0"/>
                <a:satOff val="0"/>
                <a:lumOff val="0"/>
                <a:alphaOff val="0"/>
              </a:sysClr>
            </a:solidFill>
            <a:latin typeface="Georgia" panose="02040502050405020303" pitchFamily="18" charset="0"/>
            <a:ea typeface="+mn-ea"/>
            <a:cs typeface="+mn-cs"/>
          </a:endParaRPr>
        </a:p>
      </dgm:t>
    </dgm:pt>
    <dgm:pt modelId="{82EE682B-E963-4973-BAA8-E40E120D40BD}" type="parTrans" cxnId="{BCF5C536-25B0-4BB9-A829-E94A1A068856}">
      <dgm:prSet/>
      <dgm:spPr/>
      <dgm:t>
        <a:bodyPr/>
        <a:lstStyle/>
        <a:p>
          <a:endParaRPr lang="en-US"/>
        </a:p>
      </dgm:t>
    </dgm:pt>
    <dgm:pt modelId="{3B71148E-6F5C-471C-A603-17FF15B6CB7F}" type="sibTrans" cxnId="{BCF5C536-25B0-4BB9-A829-E94A1A068856}">
      <dgm:prSet/>
      <dgm:spPr/>
      <dgm:t>
        <a:bodyPr/>
        <a:lstStyle/>
        <a:p>
          <a:endParaRPr lang="en-US"/>
        </a:p>
      </dgm:t>
    </dgm:pt>
    <dgm:pt modelId="{4D0EBA6F-E66D-4CC7-8272-343BD319616E}" type="pres">
      <dgm:prSet presAssocID="{75FFE2DA-0A89-4C22-8ACD-9778A143F80E}" presName="layout" presStyleCnt="0">
        <dgm:presLayoutVars>
          <dgm:chMax/>
          <dgm:chPref/>
          <dgm:dir/>
          <dgm:resizeHandles/>
        </dgm:presLayoutVars>
      </dgm:prSet>
      <dgm:spPr/>
    </dgm:pt>
    <dgm:pt modelId="{E515A5B4-5569-41A7-94E6-8072DECA13B7}" type="pres">
      <dgm:prSet presAssocID="{2CC9E242-1109-47A7-81C7-5DC232C6D778}" presName="root" presStyleCnt="0">
        <dgm:presLayoutVars>
          <dgm:chMax/>
          <dgm:chPref/>
        </dgm:presLayoutVars>
      </dgm:prSet>
      <dgm:spPr/>
    </dgm:pt>
    <dgm:pt modelId="{52689976-09BE-4885-AC6F-A64257035DD1}" type="pres">
      <dgm:prSet presAssocID="{2CC9E242-1109-47A7-81C7-5DC232C6D778}" presName="rootComposite" presStyleCnt="0">
        <dgm:presLayoutVars/>
      </dgm:prSet>
      <dgm:spPr/>
    </dgm:pt>
    <dgm:pt modelId="{A0E268A7-CC44-4BCF-9F92-497A83498280}" type="pres">
      <dgm:prSet presAssocID="{2CC9E242-1109-47A7-81C7-5DC232C6D778}" presName="ParentAccent" presStyleLbl="alignNode1" presStyleIdx="0" presStyleCnt="2"/>
      <dgm:spPr>
        <a:xfrm>
          <a:off x="282969" y="568154"/>
          <a:ext cx="2688298" cy="316270"/>
        </a:xfrm>
        <a:prstGeom prst="rect">
          <a:avLst/>
        </a:prstGeo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w="6350" cap="flat" cmpd="sng" algn="ctr">
          <a:solidFill>
            <a:srgbClr val="5B9BD5">
              <a:hueOff val="0"/>
              <a:satOff val="0"/>
              <a:lumOff val="0"/>
              <a:alphaOff val="0"/>
            </a:srgbClr>
          </a:solidFill>
          <a:prstDash val="solid"/>
          <a:miter lim="800000"/>
        </a:ln>
        <a:effectLst>
          <a:outerShdw blurRad="57150" dist="19050" dir="5400000" algn="ctr" rotWithShape="0">
            <a:srgbClr val="000000">
              <a:alpha val="63000"/>
            </a:srgbClr>
          </a:outerShdw>
        </a:effectLst>
      </dgm:spPr>
    </dgm:pt>
    <dgm:pt modelId="{D182A14D-DF63-43C6-8F79-011C66A8D8DF}" type="pres">
      <dgm:prSet presAssocID="{2CC9E242-1109-47A7-81C7-5DC232C6D778}" presName="ParentSmallAccent" presStyleLbl="fgAcc1" presStyleIdx="0" presStyleCnt="2"/>
      <dgm:spPr>
        <a:xfrm>
          <a:off x="282969" y="686932"/>
          <a:ext cx="197492" cy="197492"/>
        </a:xfrm>
        <a:prstGeom prst="rect">
          <a:avLst/>
        </a:prstGeom>
        <a:solidFill>
          <a:sysClr val="window" lastClr="FFFFFF">
            <a:alpha val="90000"/>
            <a:hueOff val="0"/>
            <a:satOff val="0"/>
            <a:lumOff val="0"/>
            <a:alphaOff val="0"/>
          </a:sysClr>
        </a:solidFill>
        <a:ln w="6350" cap="flat" cmpd="sng" algn="ctr">
          <a:solidFill>
            <a:srgbClr val="5B9BD5">
              <a:hueOff val="0"/>
              <a:satOff val="0"/>
              <a:lumOff val="0"/>
              <a:alphaOff val="0"/>
            </a:srgbClr>
          </a:solidFill>
          <a:prstDash val="solid"/>
          <a:miter lim="800000"/>
        </a:ln>
        <a:effectLst/>
      </dgm:spPr>
    </dgm:pt>
    <dgm:pt modelId="{70A0D67D-E9A1-4D47-A657-3980C683750F}" type="pres">
      <dgm:prSet presAssocID="{2CC9E242-1109-47A7-81C7-5DC232C6D778}" presName="Parent" presStyleLbl="revTx" presStyleIdx="0" presStyleCnt="13">
        <dgm:presLayoutVars>
          <dgm:chMax/>
          <dgm:chPref val="4"/>
          <dgm:bulletEnabled val="1"/>
        </dgm:presLayoutVars>
      </dgm:prSet>
      <dgm:spPr/>
    </dgm:pt>
    <dgm:pt modelId="{D6D81CD2-0DCD-4C3C-BDE0-655DCD57B1A3}" type="pres">
      <dgm:prSet presAssocID="{2CC9E242-1109-47A7-81C7-5DC232C6D778}" presName="childShape" presStyleCnt="0">
        <dgm:presLayoutVars>
          <dgm:chMax val="0"/>
          <dgm:chPref val="0"/>
        </dgm:presLayoutVars>
      </dgm:prSet>
      <dgm:spPr/>
    </dgm:pt>
    <dgm:pt modelId="{B04C1E2C-878E-4240-81CD-7E36AB5D2EB8}" type="pres">
      <dgm:prSet presAssocID="{88533207-3515-473D-83A8-B29FA48292D1}" presName="childComposite" presStyleCnt="0">
        <dgm:presLayoutVars>
          <dgm:chMax val="0"/>
          <dgm:chPref val="0"/>
        </dgm:presLayoutVars>
      </dgm:prSet>
      <dgm:spPr/>
    </dgm:pt>
    <dgm:pt modelId="{3CF4CC12-E47E-4480-9A47-5E0DC1264492}" type="pres">
      <dgm:prSet presAssocID="{88533207-3515-473D-83A8-B29FA48292D1}" presName="ChildAccent" presStyleLbl="solidFgAcc1" presStyleIdx="0" presStyleCnt="11"/>
      <dgm:spPr>
        <a:xfrm>
          <a:off x="282969" y="1147281"/>
          <a:ext cx="197487" cy="197487"/>
        </a:xfrm>
        <a:prstGeom prst="rect">
          <a:avLst/>
        </a:prstGeom>
        <a:solidFill>
          <a:sysClr val="window" lastClr="FFFFFF">
            <a:hueOff val="0"/>
            <a:satOff val="0"/>
            <a:lumOff val="0"/>
            <a:alphaOff val="0"/>
          </a:sysClr>
        </a:solidFill>
        <a:ln w="6350" cap="flat" cmpd="sng" algn="ctr">
          <a:solidFill>
            <a:srgbClr val="5B9BD5">
              <a:hueOff val="0"/>
              <a:satOff val="0"/>
              <a:lumOff val="0"/>
              <a:alphaOff val="0"/>
            </a:srgbClr>
          </a:solidFill>
          <a:prstDash val="solid"/>
          <a:miter lim="800000"/>
        </a:ln>
        <a:effectLst/>
      </dgm:spPr>
    </dgm:pt>
    <dgm:pt modelId="{824C20E4-C96B-440B-ABE4-17AB4DEA93CD}" type="pres">
      <dgm:prSet presAssocID="{88533207-3515-473D-83A8-B29FA48292D1}" presName="Child" presStyleLbl="revTx" presStyleIdx="1" presStyleCnt="13">
        <dgm:presLayoutVars>
          <dgm:chMax val="0"/>
          <dgm:chPref val="0"/>
          <dgm:bulletEnabled val="1"/>
        </dgm:presLayoutVars>
      </dgm:prSet>
      <dgm:spPr/>
    </dgm:pt>
    <dgm:pt modelId="{FC5AB05A-9D77-46FE-AFC1-9DD5D8F19CF3}" type="pres">
      <dgm:prSet presAssocID="{DEF24069-8AED-49FF-844C-B9CED63AA9CF}" presName="childComposite" presStyleCnt="0">
        <dgm:presLayoutVars>
          <dgm:chMax val="0"/>
          <dgm:chPref val="0"/>
        </dgm:presLayoutVars>
      </dgm:prSet>
      <dgm:spPr/>
    </dgm:pt>
    <dgm:pt modelId="{64BF4B05-E481-4CBB-A9C0-B615BC22E873}" type="pres">
      <dgm:prSet presAssocID="{DEF24069-8AED-49FF-844C-B9CED63AA9CF}" presName="ChildAccent" presStyleLbl="solidFgAcc1" presStyleIdx="1" presStyleCnt="11"/>
      <dgm:spPr>
        <a:xfrm>
          <a:off x="282969" y="1607624"/>
          <a:ext cx="197487" cy="197487"/>
        </a:xfrm>
        <a:prstGeom prst="rect">
          <a:avLst/>
        </a:prstGeom>
        <a:solidFill>
          <a:sysClr val="window" lastClr="FFFFFF">
            <a:hueOff val="0"/>
            <a:satOff val="0"/>
            <a:lumOff val="0"/>
            <a:alphaOff val="0"/>
          </a:sysClr>
        </a:solidFill>
        <a:ln w="6350" cap="flat" cmpd="sng" algn="ctr">
          <a:solidFill>
            <a:srgbClr val="5B9BD5">
              <a:hueOff val="-675854"/>
              <a:satOff val="-1742"/>
              <a:lumOff val="-1177"/>
              <a:alphaOff val="0"/>
            </a:srgbClr>
          </a:solidFill>
          <a:prstDash val="solid"/>
          <a:miter lim="800000"/>
        </a:ln>
        <a:effectLst/>
      </dgm:spPr>
    </dgm:pt>
    <dgm:pt modelId="{E283E0A6-82BC-4B60-9671-9B13C9F935CA}" type="pres">
      <dgm:prSet presAssocID="{DEF24069-8AED-49FF-844C-B9CED63AA9CF}" presName="Child" presStyleLbl="revTx" presStyleIdx="2" presStyleCnt="13">
        <dgm:presLayoutVars>
          <dgm:chMax val="0"/>
          <dgm:chPref val="0"/>
          <dgm:bulletEnabled val="1"/>
        </dgm:presLayoutVars>
      </dgm:prSet>
      <dgm:spPr/>
    </dgm:pt>
    <dgm:pt modelId="{500654A5-3D7F-47C4-9273-E425A12F9EC7}" type="pres">
      <dgm:prSet presAssocID="{04E4801F-85CD-4020-BCF8-10F2670761A6}" presName="childComposite" presStyleCnt="0">
        <dgm:presLayoutVars>
          <dgm:chMax val="0"/>
          <dgm:chPref val="0"/>
        </dgm:presLayoutVars>
      </dgm:prSet>
      <dgm:spPr/>
    </dgm:pt>
    <dgm:pt modelId="{9B284EA5-54AA-4514-A9D6-060175E25A93}" type="pres">
      <dgm:prSet presAssocID="{04E4801F-85CD-4020-BCF8-10F2670761A6}" presName="ChildAccent" presStyleLbl="solidFgAcc1" presStyleIdx="2" presStyleCnt="11"/>
      <dgm:spPr>
        <a:xfrm>
          <a:off x="282969" y="2067967"/>
          <a:ext cx="197487" cy="197487"/>
        </a:xfrm>
        <a:prstGeom prst="rect">
          <a:avLst/>
        </a:prstGeom>
        <a:solidFill>
          <a:sysClr val="window" lastClr="FFFFFF">
            <a:hueOff val="0"/>
            <a:satOff val="0"/>
            <a:lumOff val="0"/>
            <a:alphaOff val="0"/>
          </a:sysClr>
        </a:solidFill>
        <a:ln w="6350" cap="flat" cmpd="sng" algn="ctr">
          <a:solidFill>
            <a:srgbClr val="5B9BD5">
              <a:hueOff val="-1351709"/>
              <a:satOff val="-3484"/>
              <a:lumOff val="-2353"/>
              <a:alphaOff val="0"/>
            </a:srgbClr>
          </a:solidFill>
          <a:prstDash val="solid"/>
          <a:miter lim="800000"/>
        </a:ln>
        <a:effectLst/>
      </dgm:spPr>
    </dgm:pt>
    <dgm:pt modelId="{C0553098-5CF4-4356-BB23-920162E58734}" type="pres">
      <dgm:prSet presAssocID="{04E4801F-85CD-4020-BCF8-10F2670761A6}" presName="Child" presStyleLbl="revTx" presStyleIdx="3" presStyleCnt="13">
        <dgm:presLayoutVars>
          <dgm:chMax val="0"/>
          <dgm:chPref val="0"/>
          <dgm:bulletEnabled val="1"/>
        </dgm:presLayoutVars>
      </dgm:prSet>
      <dgm:spPr/>
    </dgm:pt>
    <dgm:pt modelId="{B43F585D-A1DC-44BB-8BCB-87AEAC06D123}" type="pres">
      <dgm:prSet presAssocID="{DC5A114B-0884-4CEA-A2E8-85F2B835D7B7}" presName="childComposite" presStyleCnt="0">
        <dgm:presLayoutVars>
          <dgm:chMax val="0"/>
          <dgm:chPref val="0"/>
        </dgm:presLayoutVars>
      </dgm:prSet>
      <dgm:spPr/>
    </dgm:pt>
    <dgm:pt modelId="{C8C7845F-E98F-492A-8D36-7A078880CDA7}" type="pres">
      <dgm:prSet presAssocID="{DC5A114B-0884-4CEA-A2E8-85F2B835D7B7}" presName="ChildAccent" presStyleLbl="solidFgAcc1" presStyleIdx="3" presStyleCnt="11"/>
      <dgm:spPr>
        <a:xfrm>
          <a:off x="282969" y="2528310"/>
          <a:ext cx="197487" cy="197487"/>
        </a:xfrm>
        <a:prstGeom prst="rect">
          <a:avLst/>
        </a:prstGeom>
        <a:solidFill>
          <a:sysClr val="window" lastClr="FFFFFF">
            <a:hueOff val="0"/>
            <a:satOff val="0"/>
            <a:lumOff val="0"/>
            <a:alphaOff val="0"/>
          </a:sysClr>
        </a:solidFill>
        <a:ln w="6350" cap="flat" cmpd="sng" algn="ctr">
          <a:solidFill>
            <a:srgbClr val="5B9BD5">
              <a:hueOff val="-2027563"/>
              <a:satOff val="-5226"/>
              <a:lumOff val="-3530"/>
              <a:alphaOff val="0"/>
            </a:srgbClr>
          </a:solidFill>
          <a:prstDash val="solid"/>
          <a:miter lim="800000"/>
        </a:ln>
        <a:effectLst/>
      </dgm:spPr>
    </dgm:pt>
    <dgm:pt modelId="{3436013C-EBCB-4D5C-A0C5-A8295E315A86}" type="pres">
      <dgm:prSet presAssocID="{DC5A114B-0884-4CEA-A2E8-85F2B835D7B7}" presName="Child" presStyleLbl="revTx" presStyleIdx="4" presStyleCnt="13">
        <dgm:presLayoutVars>
          <dgm:chMax val="0"/>
          <dgm:chPref val="0"/>
          <dgm:bulletEnabled val="1"/>
        </dgm:presLayoutVars>
      </dgm:prSet>
      <dgm:spPr/>
    </dgm:pt>
    <dgm:pt modelId="{E1895E11-433F-4EE4-BF5C-02EDD06DECE2}" type="pres">
      <dgm:prSet presAssocID="{622FECE5-19E6-415B-8227-ACAB2933A762}" presName="childComposite" presStyleCnt="0">
        <dgm:presLayoutVars>
          <dgm:chMax val="0"/>
          <dgm:chPref val="0"/>
        </dgm:presLayoutVars>
      </dgm:prSet>
      <dgm:spPr/>
    </dgm:pt>
    <dgm:pt modelId="{BE00EA6F-473C-4D9F-97AB-C71C37324A05}" type="pres">
      <dgm:prSet presAssocID="{622FECE5-19E6-415B-8227-ACAB2933A762}" presName="ChildAccent" presStyleLbl="solidFgAcc1" presStyleIdx="4" presStyleCnt="11"/>
      <dgm:spPr>
        <a:xfrm>
          <a:off x="282969" y="2988654"/>
          <a:ext cx="197487" cy="197487"/>
        </a:xfrm>
        <a:prstGeom prst="rect">
          <a:avLst/>
        </a:prstGeom>
        <a:solidFill>
          <a:sysClr val="window" lastClr="FFFFFF">
            <a:hueOff val="0"/>
            <a:satOff val="0"/>
            <a:lumOff val="0"/>
            <a:alphaOff val="0"/>
          </a:sysClr>
        </a:solidFill>
        <a:ln w="6350" cap="flat" cmpd="sng" algn="ctr">
          <a:solidFill>
            <a:srgbClr val="5B9BD5">
              <a:hueOff val="-2703417"/>
              <a:satOff val="-6968"/>
              <a:lumOff val="-4706"/>
              <a:alphaOff val="0"/>
            </a:srgbClr>
          </a:solidFill>
          <a:prstDash val="solid"/>
          <a:miter lim="800000"/>
        </a:ln>
        <a:effectLst/>
      </dgm:spPr>
    </dgm:pt>
    <dgm:pt modelId="{CA84B0BC-DFC4-4CDC-9709-F3C806CF4DB9}" type="pres">
      <dgm:prSet presAssocID="{622FECE5-19E6-415B-8227-ACAB2933A762}" presName="Child" presStyleLbl="revTx" presStyleIdx="5" presStyleCnt="13">
        <dgm:presLayoutVars>
          <dgm:chMax val="0"/>
          <dgm:chPref val="0"/>
          <dgm:bulletEnabled val="1"/>
        </dgm:presLayoutVars>
      </dgm:prSet>
      <dgm:spPr/>
    </dgm:pt>
    <dgm:pt modelId="{EAD87889-61F0-4AE0-8CFA-BA9D1761E73F}" type="pres">
      <dgm:prSet presAssocID="{50FB1CB0-E6B6-40F0-8D63-BD698D460AF0}" presName="childComposite" presStyleCnt="0">
        <dgm:presLayoutVars>
          <dgm:chMax val="0"/>
          <dgm:chPref val="0"/>
        </dgm:presLayoutVars>
      </dgm:prSet>
      <dgm:spPr/>
    </dgm:pt>
    <dgm:pt modelId="{F3A31A3A-EDCD-406B-85CF-EADA5D3D8112}" type="pres">
      <dgm:prSet presAssocID="{50FB1CB0-E6B6-40F0-8D63-BD698D460AF0}" presName="ChildAccent" presStyleLbl="solidFgAcc1" presStyleIdx="5" presStyleCnt="11"/>
      <dgm:spPr>
        <a:xfrm>
          <a:off x="282969" y="3448997"/>
          <a:ext cx="197487" cy="197487"/>
        </a:xfrm>
        <a:prstGeom prst="rect">
          <a:avLst/>
        </a:prstGeom>
        <a:solidFill>
          <a:schemeClr val="accent1">
            <a:lumMod val="40000"/>
            <a:lumOff val="60000"/>
          </a:schemeClr>
        </a:solidFill>
        <a:ln w="6350" cap="flat" cmpd="sng" algn="ctr">
          <a:solidFill>
            <a:srgbClr val="5B9BD5">
              <a:hueOff val="-3379271"/>
              <a:satOff val="-8710"/>
              <a:lumOff val="-5883"/>
              <a:alphaOff val="0"/>
            </a:srgbClr>
          </a:solidFill>
          <a:prstDash val="solid"/>
          <a:miter lim="800000"/>
        </a:ln>
        <a:effectLst/>
      </dgm:spPr>
    </dgm:pt>
    <dgm:pt modelId="{657E3D58-736B-424B-BC41-17C9B088D188}" type="pres">
      <dgm:prSet presAssocID="{50FB1CB0-E6B6-40F0-8D63-BD698D460AF0}" presName="Child" presStyleLbl="revTx" presStyleIdx="6" presStyleCnt="13">
        <dgm:presLayoutVars>
          <dgm:chMax val="0"/>
          <dgm:chPref val="0"/>
          <dgm:bulletEnabled val="1"/>
        </dgm:presLayoutVars>
      </dgm:prSet>
      <dgm:spPr/>
    </dgm:pt>
    <dgm:pt modelId="{6DC61C1A-9386-48D8-AD80-EE3B1521932A}" type="pres">
      <dgm:prSet presAssocID="{68EFA539-8101-4660-81BE-EF345FD7D127}" presName="root" presStyleCnt="0">
        <dgm:presLayoutVars>
          <dgm:chMax/>
          <dgm:chPref/>
        </dgm:presLayoutVars>
      </dgm:prSet>
      <dgm:spPr/>
    </dgm:pt>
    <dgm:pt modelId="{66411D45-7514-4A5F-871D-2809D962AB2E}" type="pres">
      <dgm:prSet presAssocID="{68EFA539-8101-4660-81BE-EF345FD7D127}" presName="rootComposite" presStyleCnt="0">
        <dgm:presLayoutVars/>
      </dgm:prSet>
      <dgm:spPr/>
    </dgm:pt>
    <dgm:pt modelId="{1AD845F6-57A7-4580-B938-F4CC09649E96}" type="pres">
      <dgm:prSet presAssocID="{68EFA539-8101-4660-81BE-EF345FD7D127}" presName="ParentAccent" presStyleLbl="alignNode1" presStyleIdx="1" presStyleCnt="2"/>
      <dgm:spPr>
        <a:xfrm>
          <a:off x="3105682" y="568154"/>
          <a:ext cx="2688298" cy="316270"/>
        </a:xfrm>
        <a:prstGeom prst="rect">
          <a:avLst/>
        </a:prstGeom>
        <a:gradFill rotWithShape="0">
          <a:gsLst>
            <a:gs pos="0">
              <a:srgbClr val="5B9BD5">
                <a:hueOff val="-6758543"/>
                <a:satOff val="-17419"/>
                <a:lumOff val="-11765"/>
                <a:alphaOff val="0"/>
                <a:satMod val="103000"/>
                <a:lumMod val="102000"/>
                <a:tint val="94000"/>
              </a:srgbClr>
            </a:gs>
            <a:gs pos="50000">
              <a:srgbClr val="5B9BD5">
                <a:hueOff val="-6758543"/>
                <a:satOff val="-17419"/>
                <a:lumOff val="-11765"/>
                <a:alphaOff val="0"/>
                <a:satMod val="110000"/>
                <a:lumMod val="100000"/>
                <a:shade val="100000"/>
              </a:srgbClr>
            </a:gs>
            <a:gs pos="100000">
              <a:srgbClr val="5B9BD5">
                <a:hueOff val="-6758543"/>
                <a:satOff val="-17419"/>
                <a:lumOff val="-11765"/>
                <a:alphaOff val="0"/>
                <a:lumMod val="99000"/>
                <a:satMod val="120000"/>
                <a:shade val="78000"/>
              </a:srgbClr>
            </a:gs>
          </a:gsLst>
          <a:lin ang="5400000" scaled="0"/>
        </a:gradFill>
        <a:ln w="6350" cap="flat" cmpd="sng" algn="ctr">
          <a:solidFill>
            <a:srgbClr val="5B9BD5">
              <a:hueOff val="-6758543"/>
              <a:satOff val="-17419"/>
              <a:lumOff val="-11765"/>
              <a:alphaOff val="0"/>
            </a:srgbClr>
          </a:solidFill>
          <a:prstDash val="solid"/>
          <a:miter lim="800000"/>
        </a:ln>
        <a:effectLst>
          <a:outerShdw blurRad="57150" dist="19050" dir="5400000" algn="ctr" rotWithShape="0">
            <a:srgbClr val="000000">
              <a:alpha val="63000"/>
            </a:srgbClr>
          </a:outerShdw>
        </a:effectLst>
      </dgm:spPr>
    </dgm:pt>
    <dgm:pt modelId="{4F02C18A-33F2-46E9-843A-D23BDCFC93B3}" type="pres">
      <dgm:prSet presAssocID="{68EFA539-8101-4660-81BE-EF345FD7D127}" presName="ParentSmallAccent" presStyleLbl="fgAcc1" presStyleIdx="1" presStyleCnt="2"/>
      <dgm:spPr>
        <a:xfrm>
          <a:off x="3105682" y="686932"/>
          <a:ext cx="197492" cy="197492"/>
        </a:xfrm>
        <a:prstGeom prst="rect">
          <a:avLst/>
        </a:prstGeom>
        <a:solidFill>
          <a:sysClr val="window" lastClr="FFFFFF">
            <a:alpha val="90000"/>
            <a:hueOff val="0"/>
            <a:satOff val="0"/>
            <a:lumOff val="0"/>
            <a:alphaOff val="0"/>
          </a:sysClr>
        </a:solidFill>
        <a:ln w="6350" cap="flat" cmpd="sng" algn="ctr">
          <a:solidFill>
            <a:srgbClr val="5B9BD5">
              <a:hueOff val="-6758543"/>
              <a:satOff val="-17419"/>
              <a:lumOff val="-11765"/>
              <a:alphaOff val="0"/>
            </a:srgbClr>
          </a:solidFill>
          <a:prstDash val="solid"/>
          <a:miter lim="800000"/>
        </a:ln>
        <a:effectLst/>
      </dgm:spPr>
    </dgm:pt>
    <dgm:pt modelId="{C8C1FA62-6406-4448-BDF7-5576ED52E2A1}" type="pres">
      <dgm:prSet presAssocID="{68EFA539-8101-4660-81BE-EF345FD7D127}" presName="Parent" presStyleLbl="revTx" presStyleIdx="7" presStyleCnt="13">
        <dgm:presLayoutVars>
          <dgm:chMax/>
          <dgm:chPref val="4"/>
          <dgm:bulletEnabled val="1"/>
        </dgm:presLayoutVars>
      </dgm:prSet>
      <dgm:spPr/>
    </dgm:pt>
    <dgm:pt modelId="{6210BDB2-1518-44C6-9172-B2443BB0D95F}" type="pres">
      <dgm:prSet presAssocID="{68EFA539-8101-4660-81BE-EF345FD7D127}" presName="childShape" presStyleCnt="0">
        <dgm:presLayoutVars>
          <dgm:chMax val="0"/>
          <dgm:chPref val="0"/>
        </dgm:presLayoutVars>
      </dgm:prSet>
      <dgm:spPr/>
    </dgm:pt>
    <dgm:pt modelId="{E3D896BD-2155-422A-B9B4-094D2979721F}" type="pres">
      <dgm:prSet presAssocID="{79B3B4B9-4D64-4530-AFC9-1B111B0A4278}" presName="childComposite" presStyleCnt="0">
        <dgm:presLayoutVars>
          <dgm:chMax val="0"/>
          <dgm:chPref val="0"/>
        </dgm:presLayoutVars>
      </dgm:prSet>
      <dgm:spPr/>
    </dgm:pt>
    <dgm:pt modelId="{A4D2A7E3-6A6A-4B82-940C-15BBC64F2ABE}" type="pres">
      <dgm:prSet presAssocID="{79B3B4B9-4D64-4530-AFC9-1B111B0A4278}" presName="ChildAccent" presStyleLbl="solidFgAcc1" presStyleIdx="6" presStyleCnt="11"/>
      <dgm:spPr>
        <a:xfrm>
          <a:off x="3105682" y="1147281"/>
          <a:ext cx="197487" cy="197487"/>
        </a:xfrm>
        <a:prstGeom prst="rect">
          <a:avLst/>
        </a:prstGeom>
        <a:solidFill>
          <a:sysClr val="window" lastClr="FFFFFF">
            <a:hueOff val="0"/>
            <a:satOff val="0"/>
            <a:lumOff val="0"/>
            <a:alphaOff val="0"/>
          </a:sysClr>
        </a:solidFill>
        <a:ln w="6350" cap="flat" cmpd="sng" algn="ctr">
          <a:solidFill>
            <a:srgbClr val="5B9BD5">
              <a:hueOff val="-4055126"/>
              <a:satOff val="-10451"/>
              <a:lumOff val="-7059"/>
              <a:alphaOff val="0"/>
            </a:srgbClr>
          </a:solidFill>
          <a:prstDash val="solid"/>
          <a:miter lim="800000"/>
        </a:ln>
        <a:effectLst/>
      </dgm:spPr>
    </dgm:pt>
    <dgm:pt modelId="{DD0ADE25-550F-4945-8B1B-87287A3C4C60}" type="pres">
      <dgm:prSet presAssocID="{79B3B4B9-4D64-4530-AFC9-1B111B0A4278}" presName="Child" presStyleLbl="revTx" presStyleIdx="8" presStyleCnt="13">
        <dgm:presLayoutVars>
          <dgm:chMax val="0"/>
          <dgm:chPref val="0"/>
          <dgm:bulletEnabled val="1"/>
        </dgm:presLayoutVars>
      </dgm:prSet>
      <dgm:spPr/>
    </dgm:pt>
    <dgm:pt modelId="{6A0BCCBD-8A31-47E7-AA4C-5A1C08848F6F}" type="pres">
      <dgm:prSet presAssocID="{1DD55CF3-588E-4AB5-A043-E564519BD39F}" presName="childComposite" presStyleCnt="0">
        <dgm:presLayoutVars>
          <dgm:chMax val="0"/>
          <dgm:chPref val="0"/>
        </dgm:presLayoutVars>
      </dgm:prSet>
      <dgm:spPr/>
    </dgm:pt>
    <dgm:pt modelId="{3B9043C4-B07A-47A2-81C8-E62E92B9ECB6}" type="pres">
      <dgm:prSet presAssocID="{1DD55CF3-588E-4AB5-A043-E564519BD39F}" presName="ChildAccent" presStyleLbl="solidFgAcc1" presStyleIdx="7" presStyleCnt="11"/>
      <dgm:spPr>
        <a:xfrm>
          <a:off x="3105682" y="1607624"/>
          <a:ext cx="197487" cy="197487"/>
        </a:xfrm>
        <a:prstGeom prst="rect">
          <a:avLst/>
        </a:prstGeom>
        <a:solidFill>
          <a:sysClr val="window" lastClr="FFFFFF">
            <a:hueOff val="0"/>
            <a:satOff val="0"/>
            <a:lumOff val="0"/>
            <a:alphaOff val="0"/>
          </a:sysClr>
        </a:solidFill>
        <a:ln w="6350" cap="flat" cmpd="sng" algn="ctr">
          <a:solidFill>
            <a:srgbClr val="5B9BD5">
              <a:hueOff val="-4730980"/>
              <a:satOff val="-12193"/>
              <a:lumOff val="-8236"/>
              <a:alphaOff val="0"/>
            </a:srgbClr>
          </a:solidFill>
          <a:prstDash val="solid"/>
          <a:miter lim="800000"/>
        </a:ln>
        <a:effectLst/>
      </dgm:spPr>
    </dgm:pt>
    <dgm:pt modelId="{E0F12A88-A616-4F87-B046-B2D996F6F77F}" type="pres">
      <dgm:prSet presAssocID="{1DD55CF3-588E-4AB5-A043-E564519BD39F}" presName="Child" presStyleLbl="revTx" presStyleIdx="9" presStyleCnt="13">
        <dgm:presLayoutVars>
          <dgm:chMax val="0"/>
          <dgm:chPref val="0"/>
          <dgm:bulletEnabled val="1"/>
        </dgm:presLayoutVars>
      </dgm:prSet>
      <dgm:spPr/>
    </dgm:pt>
    <dgm:pt modelId="{0F925853-379D-4E0A-A716-7F6900F2DCAF}" type="pres">
      <dgm:prSet presAssocID="{37C49BD7-17BB-4579-B850-1DD9D2229238}" presName="childComposite" presStyleCnt="0">
        <dgm:presLayoutVars>
          <dgm:chMax val="0"/>
          <dgm:chPref val="0"/>
        </dgm:presLayoutVars>
      </dgm:prSet>
      <dgm:spPr/>
    </dgm:pt>
    <dgm:pt modelId="{ED5B02B4-E3A3-4BDE-8491-3AFBC5E0E16C}" type="pres">
      <dgm:prSet presAssocID="{37C49BD7-17BB-4579-B850-1DD9D2229238}" presName="ChildAccent" presStyleLbl="solidFgAcc1" presStyleIdx="8" presStyleCnt="11"/>
      <dgm:spPr>
        <a:xfrm>
          <a:off x="3105682" y="2067967"/>
          <a:ext cx="197487" cy="197487"/>
        </a:xfrm>
        <a:prstGeom prst="rect">
          <a:avLst/>
        </a:prstGeom>
        <a:solidFill>
          <a:sysClr val="window" lastClr="FFFFFF">
            <a:hueOff val="0"/>
            <a:satOff val="0"/>
            <a:lumOff val="0"/>
            <a:alphaOff val="0"/>
          </a:sysClr>
        </a:solidFill>
        <a:ln w="6350" cap="flat" cmpd="sng" algn="ctr">
          <a:solidFill>
            <a:srgbClr val="5B9BD5">
              <a:hueOff val="-5406834"/>
              <a:satOff val="-13935"/>
              <a:lumOff val="-9412"/>
              <a:alphaOff val="0"/>
            </a:srgbClr>
          </a:solidFill>
          <a:prstDash val="solid"/>
          <a:miter lim="800000"/>
        </a:ln>
        <a:effectLst/>
      </dgm:spPr>
    </dgm:pt>
    <dgm:pt modelId="{E45DEC5F-FC04-4AAB-AD80-C24C0DBB00DC}" type="pres">
      <dgm:prSet presAssocID="{37C49BD7-17BB-4579-B850-1DD9D2229238}" presName="Child" presStyleLbl="revTx" presStyleIdx="10" presStyleCnt="13">
        <dgm:presLayoutVars>
          <dgm:chMax val="0"/>
          <dgm:chPref val="0"/>
          <dgm:bulletEnabled val="1"/>
        </dgm:presLayoutVars>
      </dgm:prSet>
      <dgm:spPr/>
    </dgm:pt>
    <dgm:pt modelId="{85584F84-663B-403D-AAF9-EBA90D73B844}" type="pres">
      <dgm:prSet presAssocID="{B111D44D-0BBA-45B8-A120-5413B8B5C7EE}" presName="childComposite" presStyleCnt="0">
        <dgm:presLayoutVars>
          <dgm:chMax val="0"/>
          <dgm:chPref val="0"/>
        </dgm:presLayoutVars>
      </dgm:prSet>
      <dgm:spPr/>
    </dgm:pt>
    <dgm:pt modelId="{AE3CB66C-7E16-4919-9E85-63DCB9C20DF7}" type="pres">
      <dgm:prSet presAssocID="{B111D44D-0BBA-45B8-A120-5413B8B5C7EE}" presName="ChildAccent" presStyleLbl="solidFgAcc1" presStyleIdx="9" presStyleCnt="11"/>
      <dgm:spPr>
        <a:xfrm>
          <a:off x="3105682" y="2528310"/>
          <a:ext cx="197487" cy="197487"/>
        </a:xfrm>
        <a:prstGeom prst="rect">
          <a:avLst/>
        </a:prstGeom>
        <a:solidFill>
          <a:sysClr val="window" lastClr="FFFFFF">
            <a:hueOff val="0"/>
            <a:satOff val="0"/>
            <a:lumOff val="0"/>
            <a:alphaOff val="0"/>
          </a:sysClr>
        </a:solidFill>
        <a:ln w="6350" cap="flat" cmpd="sng" algn="ctr">
          <a:solidFill>
            <a:srgbClr val="5B9BD5">
              <a:hueOff val="-6082688"/>
              <a:satOff val="-15677"/>
              <a:lumOff val="-10588"/>
              <a:alphaOff val="0"/>
            </a:srgbClr>
          </a:solidFill>
          <a:prstDash val="solid"/>
          <a:miter lim="800000"/>
        </a:ln>
        <a:effectLst/>
      </dgm:spPr>
    </dgm:pt>
    <dgm:pt modelId="{382ECA4E-796F-4417-9DCD-0CBA33083FBB}" type="pres">
      <dgm:prSet presAssocID="{B111D44D-0BBA-45B8-A120-5413B8B5C7EE}" presName="Child" presStyleLbl="revTx" presStyleIdx="11" presStyleCnt="13">
        <dgm:presLayoutVars>
          <dgm:chMax val="0"/>
          <dgm:chPref val="0"/>
          <dgm:bulletEnabled val="1"/>
        </dgm:presLayoutVars>
      </dgm:prSet>
      <dgm:spPr/>
    </dgm:pt>
    <dgm:pt modelId="{5E6307A6-B274-431A-B4AC-2CE762DCD79C}" type="pres">
      <dgm:prSet presAssocID="{70833C3A-D660-4BDA-9A7E-69154B33306E}" presName="childComposite" presStyleCnt="0">
        <dgm:presLayoutVars>
          <dgm:chMax val="0"/>
          <dgm:chPref val="0"/>
        </dgm:presLayoutVars>
      </dgm:prSet>
      <dgm:spPr/>
    </dgm:pt>
    <dgm:pt modelId="{31F8B1B6-C4AE-49F1-A538-F8FD19C0CCD7}" type="pres">
      <dgm:prSet presAssocID="{70833C3A-D660-4BDA-9A7E-69154B33306E}" presName="ChildAccent" presStyleLbl="solidFgAcc1" presStyleIdx="10" presStyleCnt="11"/>
      <dgm:spPr>
        <a:xfrm>
          <a:off x="3105682" y="2988654"/>
          <a:ext cx="197487" cy="197487"/>
        </a:xfrm>
        <a:prstGeom prst="rect">
          <a:avLst/>
        </a:prstGeom>
        <a:solidFill>
          <a:sysClr val="window" lastClr="FFFFFF">
            <a:hueOff val="0"/>
            <a:satOff val="0"/>
            <a:lumOff val="0"/>
            <a:alphaOff val="0"/>
          </a:sysClr>
        </a:solidFill>
        <a:ln w="6350" cap="flat" cmpd="sng" algn="ctr">
          <a:solidFill>
            <a:srgbClr val="5B9BD5">
              <a:hueOff val="-6758543"/>
              <a:satOff val="-17419"/>
              <a:lumOff val="-11765"/>
              <a:alphaOff val="0"/>
            </a:srgbClr>
          </a:solidFill>
          <a:prstDash val="solid"/>
          <a:miter lim="800000"/>
        </a:ln>
        <a:effectLst/>
      </dgm:spPr>
    </dgm:pt>
    <dgm:pt modelId="{D4BD45B8-A351-4EB0-8521-7C86067A4753}" type="pres">
      <dgm:prSet presAssocID="{70833C3A-D660-4BDA-9A7E-69154B33306E}" presName="Child" presStyleLbl="revTx" presStyleIdx="12" presStyleCnt="13">
        <dgm:presLayoutVars>
          <dgm:chMax val="0"/>
          <dgm:chPref val="0"/>
          <dgm:bulletEnabled val="1"/>
        </dgm:presLayoutVars>
      </dgm:prSet>
      <dgm:spPr/>
    </dgm:pt>
  </dgm:ptLst>
  <dgm:cxnLst>
    <dgm:cxn modelId="{C633C800-244A-4F6F-8EC9-86AE661BC2E5}" type="presOf" srcId="{68EFA539-8101-4660-81BE-EF345FD7D127}" destId="{C8C1FA62-6406-4448-BDF7-5576ED52E2A1}" srcOrd="0" destOrd="0" presId="urn:microsoft.com/office/officeart/2008/layout/SquareAccentList"/>
    <dgm:cxn modelId="{FDE44703-A56B-4FF2-8AD7-F85BE62B82CC}" type="presOf" srcId="{2CC9E242-1109-47A7-81C7-5DC232C6D778}" destId="{70A0D67D-E9A1-4D47-A657-3980C683750F}" srcOrd="0" destOrd="0" presId="urn:microsoft.com/office/officeart/2008/layout/SquareAccentList"/>
    <dgm:cxn modelId="{0533A70A-2E2C-4C3F-BBA6-9956BD04F829}" srcId="{2CC9E242-1109-47A7-81C7-5DC232C6D778}" destId="{DC5A114B-0884-4CEA-A2E8-85F2B835D7B7}" srcOrd="3" destOrd="0" parTransId="{E50C0FF2-24D5-40AD-896B-05506F9E0CFC}" sibTransId="{DAE0F859-54B3-4958-836A-2761D7E1A865}"/>
    <dgm:cxn modelId="{AD3FC311-FBB3-4008-8AF1-4BEEACE82134}" type="presOf" srcId="{75FFE2DA-0A89-4C22-8ACD-9778A143F80E}" destId="{4D0EBA6F-E66D-4CC7-8272-343BD319616E}" srcOrd="0" destOrd="0" presId="urn:microsoft.com/office/officeart/2008/layout/SquareAccentList"/>
    <dgm:cxn modelId="{82257616-2E5B-4EC1-9139-7F4BF451916C}" type="presOf" srcId="{DEF24069-8AED-49FF-844C-B9CED63AA9CF}" destId="{E283E0A6-82BC-4B60-9671-9B13C9F935CA}" srcOrd="0" destOrd="0" presId="urn:microsoft.com/office/officeart/2008/layout/SquareAccentList"/>
    <dgm:cxn modelId="{D88F5D1E-AF9A-4BDC-9F26-5FF0BC4A71D1}" srcId="{68EFA539-8101-4660-81BE-EF345FD7D127}" destId="{B111D44D-0BBA-45B8-A120-5413B8B5C7EE}" srcOrd="3" destOrd="0" parTransId="{F4EE2E9D-EB65-40E2-9DF3-EFCF699C87D8}" sibTransId="{D3AD5DD7-7BE3-436B-8BA8-2C0B0DE39899}"/>
    <dgm:cxn modelId="{62D7CF1F-0D8B-4A64-B10B-A04A625B11B3}" type="presOf" srcId="{79B3B4B9-4D64-4530-AFC9-1B111B0A4278}" destId="{DD0ADE25-550F-4945-8B1B-87287A3C4C60}" srcOrd="0" destOrd="0" presId="urn:microsoft.com/office/officeart/2008/layout/SquareAccentList"/>
    <dgm:cxn modelId="{330F552A-63CB-4041-9621-D9A73CDE807C}" type="presOf" srcId="{1DD55CF3-588E-4AB5-A043-E564519BD39F}" destId="{E0F12A88-A616-4F87-B046-B2D996F6F77F}" srcOrd="0" destOrd="0" presId="urn:microsoft.com/office/officeart/2008/layout/SquareAccentList"/>
    <dgm:cxn modelId="{6358502E-F0D4-46B6-851B-19C3C1829F5B}" srcId="{2CC9E242-1109-47A7-81C7-5DC232C6D778}" destId="{DEF24069-8AED-49FF-844C-B9CED63AA9CF}" srcOrd="1" destOrd="0" parTransId="{5442A208-9533-495A-864D-30BE2249D971}" sibTransId="{2ACBAFDC-D38E-42CA-B659-B8B3E214CF4E}"/>
    <dgm:cxn modelId="{D9B34E36-E293-436B-9B70-94074A674692}" srcId="{75FFE2DA-0A89-4C22-8ACD-9778A143F80E}" destId="{68EFA539-8101-4660-81BE-EF345FD7D127}" srcOrd="1" destOrd="0" parTransId="{1A0217F1-40DA-4C53-A018-6D16D87FAC8D}" sibTransId="{47FE3E4C-DBC1-441D-8B05-C4247FACF57A}"/>
    <dgm:cxn modelId="{BCF5C536-25B0-4BB9-A829-E94A1A068856}" srcId="{2CC9E242-1109-47A7-81C7-5DC232C6D778}" destId="{50FB1CB0-E6B6-40F0-8D63-BD698D460AF0}" srcOrd="5" destOrd="0" parTransId="{82EE682B-E963-4973-BAA8-E40E120D40BD}" sibTransId="{3B71148E-6F5C-471C-A603-17FF15B6CB7F}"/>
    <dgm:cxn modelId="{BC407044-BD55-41B8-B6DC-3BE19070B22E}" srcId="{75FFE2DA-0A89-4C22-8ACD-9778A143F80E}" destId="{2CC9E242-1109-47A7-81C7-5DC232C6D778}" srcOrd="0" destOrd="0" parTransId="{964A62C0-0617-43B6-BF2C-DBFE034CD538}" sibTransId="{714F943B-260F-407B-808A-837EE6B8A4B5}"/>
    <dgm:cxn modelId="{4FF8D24B-54BC-4753-8FC2-4CC387D017B4}" srcId="{68EFA539-8101-4660-81BE-EF345FD7D127}" destId="{79B3B4B9-4D64-4530-AFC9-1B111B0A4278}" srcOrd="0" destOrd="0" parTransId="{B2F70D52-8AAE-4ACF-89CE-0950B7EFF620}" sibTransId="{26078148-30B5-4D44-89E0-CAF674E927E2}"/>
    <dgm:cxn modelId="{7F83B66D-0CB8-454D-A085-28F6E0451A1A}" srcId="{2CC9E242-1109-47A7-81C7-5DC232C6D778}" destId="{04E4801F-85CD-4020-BCF8-10F2670761A6}" srcOrd="2" destOrd="0" parTransId="{013B38EA-4A16-4509-A15B-1A7CE532D39F}" sibTransId="{AA2E9E8F-8041-440E-8D5C-9F9BCD5BFD7E}"/>
    <dgm:cxn modelId="{FCA7336E-3BC7-4394-B3A8-87D51A8A363C}" type="presOf" srcId="{DC5A114B-0884-4CEA-A2E8-85F2B835D7B7}" destId="{3436013C-EBCB-4D5C-A0C5-A8295E315A86}" srcOrd="0" destOrd="0" presId="urn:microsoft.com/office/officeart/2008/layout/SquareAccentList"/>
    <dgm:cxn modelId="{B3214475-11A3-4050-A19E-1808DD2E1DE1}" type="presOf" srcId="{04E4801F-85CD-4020-BCF8-10F2670761A6}" destId="{C0553098-5CF4-4356-BB23-920162E58734}" srcOrd="0" destOrd="0" presId="urn:microsoft.com/office/officeart/2008/layout/SquareAccentList"/>
    <dgm:cxn modelId="{8A67B27A-BC25-4D5D-9A8B-61909C3A28F5}" type="presOf" srcId="{70833C3A-D660-4BDA-9A7E-69154B33306E}" destId="{D4BD45B8-A351-4EB0-8521-7C86067A4753}" srcOrd="0" destOrd="0" presId="urn:microsoft.com/office/officeart/2008/layout/SquareAccentList"/>
    <dgm:cxn modelId="{280B8D91-C09E-4279-B238-8D45F4C6F607}" type="presOf" srcId="{88533207-3515-473D-83A8-B29FA48292D1}" destId="{824C20E4-C96B-440B-ABE4-17AB4DEA93CD}" srcOrd="0" destOrd="0" presId="urn:microsoft.com/office/officeart/2008/layout/SquareAccentList"/>
    <dgm:cxn modelId="{B037C596-044B-4D10-A05E-39281C42D61A}" srcId="{68EFA539-8101-4660-81BE-EF345FD7D127}" destId="{37C49BD7-17BB-4579-B850-1DD9D2229238}" srcOrd="2" destOrd="0" parTransId="{A48BC02C-2731-4C52-BFD9-864534FD6B7D}" sibTransId="{7067FE0B-9DA3-40F2-81C2-A9CC6FD670E1}"/>
    <dgm:cxn modelId="{F749249B-A6FA-4125-8D4C-ADFB17890978}" srcId="{68EFA539-8101-4660-81BE-EF345FD7D127}" destId="{1DD55CF3-588E-4AB5-A043-E564519BD39F}" srcOrd="1" destOrd="0" parTransId="{08F8205A-CAE3-4427-8B3D-F9C1C7D4743F}" sibTransId="{34F242B2-BA48-439B-A330-9D5C260E4B6C}"/>
    <dgm:cxn modelId="{84E109AE-9022-4806-B11A-9865AFD01ED9}" type="presOf" srcId="{622FECE5-19E6-415B-8227-ACAB2933A762}" destId="{CA84B0BC-DFC4-4CDC-9709-F3C806CF4DB9}" srcOrd="0" destOrd="0" presId="urn:microsoft.com/office/officeart/2008/layout/SquareAccentList"/>
    <dgm:cxn modelId="{07C384C7-1475-4A01-A4F0-1390934AC57E}" srcId="{68EFA539-8101-4660-81BE-EF345FD7D127}" destId="{70833C3A-D660-4BDA-9A7E-69154B33306E}" srcOrd="4" destOrd="0" parTransId="{CD0D2E65-905D-4FBB-90D4-8DF3E3112A89}" sibTransId="{7F3E5F34-563A-4761-B44C-9B5129D07E55}"/>
    <dgm:cxn modelId="{1EA07ECC-EE56-4C89-997D-71C5D0CCBF4A}" type="presOf" srcId="{50FB1CB0-E6B6-40F0-8D63-BD698D460AF0}" destId="{657E3D58-736B-424B-BC41-17C9B088D188}" srcOrd="0" destOrd="0" presId="urn:microsoft.com/office/officeart/2008/layout/SquareAccentList"/>
    <dgm:cxn modelId="{ED7F3DE4-4303-4902-A981-00559C9AFDD9}" srcId="{2CC9E242-1109-47A7-81C7-5DC232C6D778}" destId="{622FECE5-19E6-415B-8227-ACAB2933A762}" srcOrd="4" destOrd="0" parTransId="{D818EDA3-AAA6-41FA-B2EE-A936A3BA1EDF}" sibTransId="{DCDA0DED-6577-4FFA-9B71-41E1BB21E97C}"/>
    <dgm:cxn modelId="{EEEF7DE6-A3C5-40C9-BE0D-11EE79AE6CCB}" srcId="{2CC9E242-1109-47A7-81C7-5DC232C6D778}" destId="{88533207-3515-473D-83A8-B29FA48292D1}" srcOrd="0" destOrd="0" parTransId="{A459612F-3325-4874-AAAB-7D2B653CBC83}" sibTransId="{D41B398C-AB87-47F1-B671-3C1C2A665BA7}"/>
    <dgm:cxn modelId="{26E685FA-BE46-4B18-B209-FFD140B31B3D}" type="presOf" srcId="{37C49BD7-17BB-4579-B850-1DD9D2229238}" destId="{E45DEC5F-FC04-4AAB-AD80-C24C0DBB00DC}" srcOrd="0" destOrd="0" presId="urn:microsoft.com/office/officeart/2008/layout/SquareAccentList"/>
    <dgm:cxn modelId="{8FDB88FB-3B8F-4675-A73C-9CECCFFBE4AB}" type="presOf" srcId="{B111D44D-0BBA-45B8-A120-5413B8B5C7EE}" destId="{382ECA4E-796F-4417-9DCD-0CBA33083FBB}" srcOrd="0" destOrd="0" presId="urn:microsoft.com/office/officeart/2008/layout/SquareAccentList"/>
    <dgm:cxn modelId="{3C763BA4-5DF3-4239-9D35-817646E3E649}" type="presParOf" srcId="{4D0EBA6F-E66D-4CC7-8272-343BD319616E}" destId="{E515A5B4-5569-41A7-94E6-8072DECA13B7}" srcOrd="0" destOrd="0" presId="urn:microsoft.com/office/officeart/2008/layout/SquareAccentList"/>
    <dgm:cxn modelId="{A7FE9B7E-85B5-45AF-B81A-52C8E4D5B695}" type="presParOf" srcId="{E515A5B4-5569-41A7-94E6-8072DECA13B7}" destId="{52689976-09BE-4885-AC6F-A64257035DD1}" srcOrd="0" destOrd="0" presId="urn:microsoft.com/office/officeart/2008/layout/SquareAccentList"/>
    <dgm:cxn modelId="{B33289BB-E826-42A8-B176-909DCD5F86A6}" type="presParOf" srcId="{52689976-09BE-4885-AC6F-A64257035DD1}" destId="{A0E268A7-CC44-4BCF-9F92-497A83498280}" srcOrd="0" destOrd="0" presId="urn:microsoft.com/office/officeart/2008/layout/SquareAccentList"/>
    <dgm:cxn modelId="{710EF5FE-1AA5-451F-A1C0-AC7DB22B385E}" type="presParOf" srcId="{52689976-09BE-4885-AC6F-A64257035DD1}" destId="{D182A14D-DF63-43C6-8F79-011C66A8D8DF}" srcOrd="1" destOrd="0" presId="urn:microsoft.com/office/officeart/2008/layout/SquareAccentList"/>
    <dgm:cxn modelId="{C00B433C-5C1D-4C06-9C23-EE40468D2C6D}" type="presParOf" srcId="{52689976-09BE-4885-AC6F-A64257035DD1}" destId="{70A0D67D-E9A1-4D47-A657-3980C683750F}" srcOrd="2" destOrd="0" presId="urn:microsoft.com/office/officeart/2008/layout/SquareAccentList"/>
    <dgm:cxn modelId="{007AF269-9355-45D0-959C-85B214E1A2AB}" type="presParOf" srcId="{E515A5B4-5569-41A7-94E6-8072DECA13B7}" destId="{D6D81CD2-0DCD-4C3C-BDE0-655DCD57B1A3}" srcOrd="1" destOrd="0" presId="urn:microsoft.com/office/officeart/2008/layout/SquareAccentList"/>
    <dgm:cxn modelId="{8F3D19B4-A145-46E8-94E1-A04BE1117B74}" type="presParOf" srcId="{D6D81CD2-0DCD-4C3C-BDE0-655DCD57B1A3}" destId="{B04C1E2C-878E-4240-81CD-7E36AB5D2EB8}" srcOrd="0" destOrd="0" presId="urn:microsoft.com/office/officeart/2008/layout/SquareAccentList"/>
    <dgm:cxn modelId="{EBE62220-3FD5-4C05-892F-8D6698DADB11}" type="presParOf" srcId="{B04C1E2C-878E-4240-81CD-7E36AB5D2EB8}" destId="{3CF4CC12-E47E-4480-9A47-5E0DC1264492}" srcOrd="0" destOrd="0" presId="urn:microsoft.com/office/officeart/2008/layout/SquareAccentList"/>
    <dgm:cxn modelId="{8DAADD0E-696B-42A8-AB07-B462B49524FB}" type="presParOf" srcId="{B04C1E2C-878E-4240-81CD-7E36AB5D2EB8}" destId="{824C20E4-C96B-440B-ABE4-17AB4DEA93CD}" srcOrd="1" destOrd="0" presId="urn:microsoft.com/office/officeart/2008/layout/SquareAccentList"/>
    <dgm:cxn modelId="{974F900F-1A57-43CB-8EEF-AF6001ACC5C0}" type="presParOf" srcId="{D6D81CD2-0DCD-4C3C-BDE0-655DCD57B1A3}" destId="{FC5AB05A-9D77-46FE-AFC1-9DD5D8F19CF3}" srcOrd="1" destOrd="0" presId="urn:microsoft.com/office/officeart/2008/layout/SquareAccentList"/>
    <dgm:cxn modelId="{426F6E3B-2781-4F17-91E8-31BE1A9DCDB1}" type="presParOf" srcId="{FC5AB05A-9D77-46FE-AFC1-9DD5D8F19CF3}" destId="{64BF4B05-E481-4CBB-A9C0-B615BC22E873}" srcOrd="0" destOrd="0" presId="urn:microsoft.com/office/officeart/2008/layout/SquareAccentList"/>
    <dgm:cxn modelId="{D8C4B6F1-5159-41F9-96F4-1589A67A75CC}" type="presParOf" srcId="{FC5AB05A-9D77-46FE-AFC1-9DD5D8F19CF3}" destId="{E283E0A6-82BC-4B60-9671-9B13C9F935CA}" srcOrd="1" destOrd="0" presId="urn:microsoft.com/office/officeart/2008/layout/SquareAccentList"/>
    <dgm:cxn modelId="{3C5981BC-7074-4C34-B7EB-574D1282D0D8}" type="presParOf" srcId="{D6D81CD2-0DCD-4C3C-BDE0-655DCD57B1A3}" destId="{500654A5-3D7F-47C4-9273-E425A12F9EC7}" srcOrd="2" destOrd="0" presId="urn:microsoft.com/office/officeart/2008/layout/SquareAccentList"/>
    <dgm:cxn modelId="{64F9162D-1078-478E-ABC1-A3EDD92398C1}" type="presParOf" srcId="{500654A5-3D7F-47C4-9273-E425A12F9EC7}" destId="{9B284EA5-54AA-4514-A9D6-060175E25A93}" srcOrd="0" destOrd="0" presId="urn:microsoft.com/office/officeart/2008/layout/SquareAccentList"/>
    <dgm:cxn modelId="{4989B346-A74D-4F2D-9603-E467787F1F64}" type="presParOf" srcId="{500654A5-3D7F-47C4-9273-E425A12F9EC7}" destId="{C0553098-5CF4-4356-BB23-920162E58734}" srcOrd="1" destOrd="0" presId="urn:microsoft.com/office/officeart/2008/layout/SquareAccentList"/>
    <dgm:cxn modelId="{4B519F47-AD9B-4B9E-B2D7-244BE52AEA17}" type="presParOf" srcId="{D6D81CD2-0DCD-4C3C-BDE0-655DCD57B1A3}" destId="{B43F585D-A1DC-44BB-8BCB-87AEAC06D123}" srcOrd="3" destOrd="0" presId="urn:microsoft.com/office/officeart/2008/layout/SquareAccentList"/>
    <dgm:cxn modelId="{64D41F3C-FBE9-4B1F-B931-36E28F75E614}" type="presParOf" srcId="{B43F585D-A1DC-44BB-8BCB-87AEAC06D123}" destId="{C8C7845F-E98F-492A-8D36-7A078880CDA7}" srcOrd="0" destOrd="0" presId="urn:microsoft.com/office/officeart/2008/layout/SquareAccentList"/>
    <dgm:cxn modelId="{8545291C-02AB-400F-B4B2-83CEB2604FF9}" type="presParOf" srcId="{B43F585D-A1DC-44BB-8BCB-87AEAC06D123}" destId="{3436013C-EBCB-4D5C-A0C5-A8295E315A86}" srcOrd="1" destOrd="0" presId="urn:microsoft.com/office/officeart/2008/layout/SquareAccentList"/>
    <dgm:cxn modelId="{4C391DB4-F448-4D0D-BE14-2FC26F8CB9FD}" type="presParOf" srcId="{D6D81CD2-0DCD-4C3C-BDE0-655DCD57B1A3}" destId="{E1895E11-433F-4EE4-BF5C-02EDD06DECE2}" srcOrd="4" destOrd="0" presId="urn:microsoft.com/office/officeart/2008/layout/SquareAccentList"/>
    <dgm:cxn modelId="{DC827036-799C-441D-BAA3-2DBD7D6009A3}" type="presParOf" srcId="{E1895E11-433F-4EE4-BF5C-02EDD06DECE2}" destId="{BE00EA6F-473C-4D9F-97AB-C71C37324A05}" srcOrd="0" destOrd="0" presId="urn:microsoft.com/office/officeart/2008/layout/SquareAccentList"/>
    <dgm:cxn modelId="{DA6E0BD9-1853-40C6-A88D-C32D53267FE0}" type="presParOf" srcId="{E1895E11-433F-4EE4-BF5C-02EDD06DECE2}" destId="{CA84B0BC-DFC4-4CDC-9709-F3C806CF4DB9}" srcOrd="1" destOrd="0" presId="urn:microsoft.com/office/officeart/2008/layout/SquareAccentList"/>
    <dgm:cxn modelId="{1BCB189B-1773-4AC0-B595-1A61FBAEBA53}" type="presParOf" srcId="{D6D81CD2-0DCD-4C3C-BDE0-655DCD57B1A3}" destId="{EAD87889-61F0-4AE0-8CFA-BA9D1761E73F}" srcOrd="5" destOrd="0" presId="urn:microsoft.com/office/officeart/2008/layout/SquareAccentList"/>
    <dgm:cxn modelId="{BD65B6CC-6767-4366-9955-30E782EE5300}" type="presParOf" srcId="{EAD87889-61F0-4AE0-8CFA-BA9D1761E73F}" destId="{F3A31A3A-EDCD-406B-85CF-EADA5D3D8112}" srcOrd="0" destOrd="0" presId="urn:microsoft.com/office/officeart/2008/layout/SquareAccentList"/>
    <dgm:cxn modelId="{D43A64E0-7F2B-489E-BD9F-745159BFA1D8}" type="presParOf" srcId="{EAD87889-61F0-4AE0-8CFA-BA9D1761E73F}" destId="{657E3D58-736B-424B-BC41-17C9B088D188}" srcOrd="1" destOrd="0" presId="urn:microsoft.com/office/officeart/2008/layout/SquareAccentList"/>
    <dgm:cxn modelId="{84348CB3-B8A5-4D5C-B1F6-916E9D4705CE}" type="presParOf" srcId="{4D0EBA6F-E66D-4CC7-8272-343BD319616E}" destId="{6DC61C1A-9386-48D8-AD80-EE3B1521932A}" srcOrd="1" destOrd="0" presId="urn:microsoft.com/office/officeart/2008/layout/SquareAccentList"/>
    <dgm:cxn modelId="{B6A482F2-B540-41C9-9268-F099B02349EC}" type="presParOf" srcId="{6DC61C1A-9386-48D8-AD80-EE3B1521932A}" destId="{66411D45-7514-4A5F-871D-2809D962AB2E}" srcOrd="0" destOrd="0" presId="urn:microsoft.com/office/officeart/2008/layout/SquareAccentList"/>
    <dgm:cxn modelId="{0F48BE78-009B-46A2-A763-DD3072339530}" type="presParOf" srcId="{66411D45-7514-4A5F-871D-2809D962AB2E}" destId="{1AD845F6-57A7-4580-B938-F4CC09649E96}" srcOrd="0" destOrd="0" presId="urn:microsoft.com/office/officeart/2008/layout/SquareAccentList"/>
    <dgm:cxn modelId="{498B698D-58DF-4C9B-A559-276788C7CB13}" type="presParOf" srcId="{66411D45-7514-4A5F-871D-2809D962AB2E}" destId="{4F02C18A-33F2-46E9-843A-D23BDCFC93B3}" srcOrd="1" destOrd="0" presId="urn:microsoft.com/office/officeart/2008/layout/SquareAccentList"/>
    <dgm:cxn modelId="{E5961C58-C0F7-48F2-859B-6D64B4E1D36C}" type="presParOf" srcId="{66411D45-7514-4A5F-871D-2809D962AB2E}" destId="{C8C1FA62-6406-4448-BDF7-5576ED52E2A1}" srcOrd="2" destOrd="0" presId="urn:microsoft.com/office/officeart/2008/layout/SquareAccentList"/>
    <dgm:cxn modelId="{6A7F5EDF-51DD-4D53-B31B-C4038BCA974F}" type="presParOf" srcId="{6DC61C1A-9386-48D8-AD80-EE3B1521932A}" destId="{6210BDB2-1518-44C6-9172-B2443BB0D95F}" srcOrd="1" destOrd="0" presId="urn:microsoft.com/office/officeart/2008/layout/SquareAccentList"/>
    <dgm:cxn modelId="{C8EAB533-0D24-46DD-B605-A6643337D3D6}" type="presParOf" srcId="{6210BDB2-1518-44C6-9172-B2443BB0D95F}" destId="{E3D896BD-2155-422A-B9B4-094D2979721F}" srcOrd="0" destOrd="0" presId="urn:microsoft.com/office/officeart/2008/layout/SquareAccentList"/>
    <dgm:cxn modelId="{F4788BE8-8122-45A3-BC3C-F9660B302A8D}" type="presParOf" srcId="{E3D896BD-2155-422A-B9B4-094D2979721F}" destId="{A4D2A7E3-6A6A-4B82-940C-15BBC64F2ABE}" srcOrd="0" destOrd="0" presId="urn:microsoft.com/office/officeart/2008/layout/SquareAccentList"/>
    <dgm:cxn modelId="{4F28D327-8CCA-4661-B8FA-0752E3F32900}" type="presParOf" srcId="{E3D896BD-2155-422A-B9B4-094D2979721F}" destId="{DD0ADE25-550F-4945-8B1B-87287A3C4C60}" srcOrd="1" destOrd="0" presId="urn:microsoft.com/office/officeart/2008/layout/SquareAccentList"/>
    <dgm:cxn modelId="{3E605F43-59D7-46FF-9187-140A669D63DA}" type="presParOf" srcId="{6210BDB2-1518-44C6-9172-B2443BB0D95F}" destId="{6A0BCCBD-8A31-47E7-AA4C-5A1C08848F6F}" srcOrd="1" destOrd="0" presId="urn:microsoft.com/office/officeart/2008/layout/SquareAccentList"/>
    <dgm:cxn modelId="{071C399B-F61D-4FF8-991F-9E4D1BFA9BBA}" type="presParOf" srcId="{6A0BCCBD-8A31-47E7-AA4C-5A1C08848F6F}" destId="{3B9043C4-B07A-47A2-81C8-E62E92B9ECB6}" srcOrd="0" destOrd="0" presId="urn:microsoft.com/office/officeart/2008/layout/SquareAccentList"/>
    <dgm:cxn modelId="{58B930B1-EE47-41D1-B683-336FAEF2BBF9}" type="presParOf" srcId="{6A0BCCBD-8A31-47E7-AA4C-5A1C08848F6F}" destId="{E0F12A88-A616-4F87-B046-B2D996F6F77F}" srcOrd="1" destOrd="0" presId="urn:microsoft.com/office/officeart/2008/layout/SquareAccentList"/>
    <dgm:cxn modelId="{4DF6CAC7-0C4C-4C34-B156-CAEC2FFEDB7A}" type="presParOf" srcId="{6210BDB2-1518-44C6-9172-B2443BB0D95F}" destId="{0F925853-379D-4E0A-A716-7F6900F2DCAF}" srcOrd="2" destOrd="0" presId="urn:microsoft.com/office/officeart/2008/layout/SquareAccentList"/>
    <dgm:cxn modelId="{E2AAEF76-2C7A-4775-A9C2-6F1B21AED4D4}" type="presParOf" srcId="{0F925853-379D-4E0A-A716-7F6900F2DCAF}" destId="{ED5B02B4-E3A3-4BDE-8491-3AFBC5E0E16C}" srcOrd="0" destOrd="0" presId="urn:microsoft.com/office/officeart/2008/layout/SquareAccentList"/>
    <dgm:cxn modelId="{541660C9-C392-4465-98D6-724B0B21C701}" type="presParOf" srcId="{0F925853-379D-4E0A-A716-7F6900F2DCAF}" destId="{E45DEC5F-FC04-4AAB-AD80-C24C0DBB00DC}" srcOrd="1" destOrd="0" presId="urn:microsoft.com/office/officeart/2008/layout/SquareAccentList"/>
    <dgm:cxn modelId="{520D60A4-E94F-4558-BF1E-185230A82CD8}" type="presParOf" srcId="{6210BDB2-1518-44C6-9172-B2443BB0D95F}" destId="{85584F84-663B-403D-AAF9-EBA90D73B844}" srcOrd="3" destOrd="0" presId="urn:microsoft.com/office/officeart/2008/layout/SquareAccentList"/>
    <dgm:cxn modelId="{0E29E481-F5A3-4E26-AD42-83B2A385F8E8}" type="presParOf" srcId="{85584F84-663B-403D-AAF9-EBA90D73B844}" destId="{AE3CB66C-7E16-4919-9E85-63DCB9C20DF7}" srcOrd="0" destOrd="0" presId="urn:microsoft.com/office/officeart/2008/layout/SquareAccentList"/>
    <dgm:cxn modelId="{3CBDC5ED-C4BB-4087-A95D-67EAD4CE0894}" type="presParOf" srcId="{85584F84-663B-403D-AAF9-EBA90D73B844}" destId="{382ECA4E-796F-4417-9DCD-0CBA33083FBB}" srcOrd="1" destOrd="0" presId="urn:microsoft.com/office/officeart/2008/layout/SquareAccentList"/>
    <dgm:cxn modelId="{E7AFAA16-1843-47F5-B5CD-0D220E4E03F2}" type="presParOf" srcId="{6210BDB2-1518-44C6-9172-B2443BB0D95F}" destId="{5E6307A6-B274-431A-B4AC-2CE762DCD79C}" srcOrd="4" destOrd="0" presId="urn:microsoft.com/office/officeart/2008/layout/SquareAccentList"/>
    <dgm:cxn modelId="{608C74FE-816F-4B4E-9012-2EEFD55699E0}" type="presParOf" srcId="{5E6307A6-B274-431A-B4AC-2CE762DCD79C}" destId="{31F8B1B6-C4AE-49F1-A538-F8FD19C0CCD7}" srcOrd="0" destOrd="0" presId="urn:microsoft.com/office/officeart/2008/layout/SquareAccentList"/>
    <dgm:cxn modelId="{12998F03-A385-429E-A558-FA1FE9C30016}" type="presParOf" srcId="{5E6307A6-B274-431A-B4AC-2CE762DCD79C}" destId="{D4BD45B8-A351-4EB0-8521-7C86067A4753}" srcOrd="1" destOrd="0" presId="urn:microsoft.com/office/officeart/2008/layout/SquareAccentList"/>
  </dgm:cxnLst>
  <dgm:b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63500" sx="102000" sy="102000" algn="ctr" rotWithShape="0">
        <a:prstClr val="black">
          <a:alpha val="40000"/>
        </a:prstClr>
      </a:outerShdw>
    </a:effect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268A7-CC44-4BCF-9F92-497A83498280}">
      <dsp:nvSpPr>
        <dsp:cNvPr id="0" name=""/>
        <dsp:cNvSpPr/>
      </dsp:nvSpPr>
      <dsp:spPr>
        <a:xfrm>
          <a:off x="761912" y="744298"/>
          <a:ext cx="3521746" cy="414323"/>
        </a:xfrm>
        <a:prstGeom prst="rect">
          <a:avLst/>
        </a:prstGeo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w="6350" cap="flat" cmpd="sng" algn="ctr">
          <a:solidFill>
            <a:srgbClr val="5B9BD5">
              <a:hueOff val="0"/>
              <a:satOff val="0"/>
              <a:lumOff val="0"/>
              <a:alphaOff val="0"/>
            </a:srgb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D182A14D-DF63-43C6-8F79-011C66A8D8DF}">
      <dsp:nvSpPr>
        <dsp:cNvPr id="0" name=""/>
        <dsp:cNvSpPr/>
      </dsp:nvSpPr>
      <dsp:spPr>
        <a:xfrm>
          <a:off x="761912" y="899901"/>
          <a:ext cx="258720" cy="258720"/>
        </a:xfrm>
        <a:prstGeom prst="rect">
          <a:avLst/>
        </a:prstGeom>
        <a:solidFill>
          <a:sysClr val="window" lastClr="FFFFFF">
            <a:alpha val="90000"/>
            <a:hueOff val="0"/>
            <a:satOff val="0"/>
            <a:lumOff val="0"/>
            <a:alphaOff val="0"/>
          </a:sysClr>
        </a:solidFill>
        <a:ln w="6350" cap="flat" cmpd="sng" algn="ctr">
          <a:solidFill>
            <a:srgbClr val="5B9BD5">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sp>
    <dsp:sp modelId="{70A0D67D-E9A1-4D47-A657-3980C683750F}">
      <dsp:nvSpPr>
        <dsp:cNvPr id="0" name=""/>
        <dsp:cNvSpPr/>
      </dsp:nvSpPr>
      <dsp:spPr>
        <a:xfrm>
          <a:off x="761912" y="0"/>
          <a:ext cx="3521746" cy="74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55880" rIns="83820" bIns="55880" numCol="1" spcCol="1270" anchor="ctr" anchorCtr="0">
          <a:noAutofit/>
        </a:bodyPr>
        <a:lstStyle/>
        <a:p>
          <a:pPr marL="0" lvl="0" indent="0" algn="l" defTabSz="1955800">
            <a:lnSpc>
              <a:spcPct val="90000"/>
            </a:lnSpc>
            <a:spcBef>
              <a:spcPct val="0"/>
            </a:spcBef>
            <a:spcAft>
              <a:spcPct val="35000"/>
            </a:spcAft>
            <a:buNone/>
          </a:pPr>
          <a:r>
            <a:rPr lang="en-US" sz="4400" kern="1200">
              <a:solidFill>
                <a:sysClr val="windowText" lastClr="000000">
                  <a:hueOff val="0"/>
                  <a:satOff val="0"/>
                  <a:lumOff val="0"/>
                  <a:alphaOff val="0"/>
                </a:sysClr>
              </a:solidFill>
              <a:latin typeface="Calibri" panose="020F0502020204030204"/>
              <a:ea typeface="+mn-ea"/>
              <a:cs typeface="+mn-cs"/>
            </a:rPr>
            <a:t>GrAAM/ eCivis</a:t>
          </a:r>
        </a:p>
      </dsp:txBody>
      <dsp:txXfrm>
        <a:off x="761912" y="0"/>
        <a:ext cx="3521746" cy="744298"/>
      </dsp:txXfrm>
    </dsp:sp>
    <dsp:sp modelId="{3CF4CC12-E47E-4480-9A47-5E0DC1264492}">
      <dsp:nvSpPr>
        <dsp:cNvPr id="0" name=""/>
        <dsp:cNvSpPr/>
      </dsp:nvSpPr>
      <dsp:spPr>
        <a:xfrm>
          <a:off x="761912" y="1502970"/>
          <a:ext cx="258713" cy="258713"/>
        </a:xfrm>
        <a:prstGeom prst="rect">
          <a:avLst/>
        </a:prstGeom>
        <a:solidFill>
          <a:sysClr val="window" lastClr="FFFFFF">
            <a:hueOff val="0"/>
            <a:satOff val="0"/>
            <a:lumOff val="0"/>
            <a:alphaOff val="0"/>
          </a:sysClr>
        </a:solidFill>
        <a:ln w="6350" cap="flat" cmpd="sng" algn="ctr">
          <a:solidFill>
            <a:srgbClr val="5B9BD5">
              <a:hueOff val="0"/>
              <a:satOff val="0"/>
              <a:lumOff val="0"/>
              <a:alphaOff val="0"/>
            </a:srgbClr>
          </a:solidFill>
          <a:prstDash val="solid"/>
          <a:miter lim="800000"/>
        </a:ln>
        <a:effectLst/>
      </dsp:spPr>
      <dsp:style>
        <a:lnRef idx="1">
          <a:scrgbClr r="0" g="0" b="0"/>
        </a:lnRef>
        <a:fillRef idx="1">
          <a:scrgbClr r="0" g="0" b="0"/>
        </a:fillRef>
        <a:effectRef idx="2">
          <a:scrgbClr r="0" g="0" b="0"/>
        </a:effectRef>
        <a:fontRef idx="minor"/>
      </dsp:style>
    </dsp:sp>
    <dsp:sp modelId="{824C20E4-C96B-440B-ABE4-17AB4DEA93CD}">
      <dsp:nvSpPr>
        <dsp:cNvPr id="0" name=""/>
        <dsp:cNvSpPr/>
      </dsp:nvSpPr>
      <dsp:spPr>
        <a:xfrm>
          <a:off x="1008434" y="1330796"/>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Special Conditions</a:t>
          </a:r>
        </a:p>
      </dsp:txBody>
      <dsp:txXfrm>
        <a:off x="1008434" y="1330796"/>
        <a:ext cx="3275224" cy="603062"/>
      </dsp:txXfrm>
    </dsp:sp>
    <dsp:sp modelId="{64BF4B05-E481-4CBB-A9C0-B615BC22E873}">
      <dsp:nvSpPr>
        <dsp:cNvPr id="0" name=""/>
        <dsp:cNvSpPr/>
      </dsp:nvSpPr>
      <dsp:spPr>
        <a:xfrm>
          <a:off x="761912" y="2106033"/>
          <a:ext cx="258713" cy="258713"/>
        </a:xfrm>
        <a:prstGeom prst="rect">
          <a:avLst/>
        </a:prstGeom>
        <a:solidFill>
          <a:sysClr val="window" lastClr="FFFFFF">
            <a:hueOff val="0"/>
            <a:satOff val="0"/>
            <a:lumOff val="0"/>
            <a:alphaOff val="0"/>
          </a:sysClr>
        </a:solidFill>
        <a:ln w="6350" cap="flat" cmpd="sng" algn="ctr">
          <a:solidFill>
            <a:srgbClr val="5B9BD5">
              <a:hueOff val="-675854"/>
              <a:satOff val="-1742"/>
              <a:lumOff val="-1177"/>
              <a:alphaOff val="0"/>
            </a:srgbClr>
          </a:solidFill>
          <a:prstDash val="solid"/>
          <a:miter lim="800000"/>
        </a:ln>
        <a:effectLst/>
      </dsp:spPr>
      <dsp:style>
        <a:lnRef idx="1">
          <a:scrgbClr r="0" g="0" b="0"/>
        </a:lnRef>
        <a:fillRef idx="1">
          <a:scrgbClr r="0" g="0" b="0"/>
        </a:fillRef>
        <a:effectRef idx="2">
          <a:scrgbClr r="0" g="0" b="0"/>
        </a:effectRef>
        <a:fontRef idx="minor"/>
      </dsp:style>
    </dsp:sp>
    <dsp:sp modelId="{E283E0A6-82BC-4B60-9671-9B13C9F935CA}">
      <dsp:nvSpPr>
        <dsp:cNvPr id="0" name=""/>
        <dsp:cNvSpPr/>
      </dsp:nvSpPr>
      <dsp:spPr>
        <a:xfrm>
          <a:off x="1008434" y="1933858"/>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Activity Reports/</a:t>
          </a:r>
        </a:p>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Accomplishments</a:t>
          </a:r>
        </a:p>
      </dsp:txBody>
      <dsp:txXfrm>
        <a:off x="1008434" y="1933858"/>
        <a:ext cx="3275224" cy="603062"/>
      </dsp:txXfrm>
    </dsp:sp>
    <dsp:sp modelId="{9B284EA5-54AA-4514-A9D6-060175E25A93}">
      <dsp:nvSpPr>
        <dsp:cNvPr id="0" name=""/>
        <dsp:cNvSpPr/>
      </dsp:nvSpPr>
      <dsp:spPr>
        <a:xfrm>
          <a:off x="761912" y="2709095"/>
          <a:ext cx="258713" cy="258713"/>
        </a:xfrm>
        <a:prstGeom prst="rect">
          <a:avLst/>
        </a:prstGeom>
        <a:solidFill>
          <a:sysClr val="window" lastClr="FFFFFF">
            <a:hueOff val="0"/>
            <a:satOff val="0"/>
            <a:lumOff val="0"/>
            <a:alphaOff val="0"/>
          </a:sysClr>
        </a:solidFill>
        <a:ln w="6350" cap="flat" cmpd="sng" algn="ctr">
          <a:solidFill>
            <a:srgbClr val="5B9BD5">
              <a:hueOff val="-1351709"/>
              <a:satOff val="-3484"/>
              <a:lumOff val="-2353"/>
              <a:alphaOff val="0"/>
            </a:srgbClr>
          </a:solidFill>
          <a:prstDash val="solid"/>
          <a:miter lim="800000"/>
        </a:ln>
        <a:effectLst/>
      </dsp:spPr>
      <dsp:style>
        <a:lnRef idx="1">
          <a:scrgbClr r="0" g="0" b="0"/>
        </a:lnRef>
        <a:fillRef idx="1">
          <a:scrgbClr r="0" g="0" b="0"/>
        </a:fillRef>
        <a:effectRef idx="2">
          <a:scrgbClr r="0" g="0" b="0"/>
        </a:effectRef>
        <a:fontRef idx="minor"/>
      </dsp:style>
    </dsp:sp>
    <dsp:sp modelId="{C0553098-5CF4-4356-BB23-920162E58734}">
      <dsp:nvSpPr>
        <dsp:cNvPr id="0" name=""/>
        <dsp:cNvSpPr/>
      </dsp:nvSpPr>
      <dsp:spPr>
        <a:xfrm>
          <a:off x="1008434" y="2536921"/>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Financial Reports/Draws</a:t>
          </a:r>
        </a:p>
      </dsp:txBody>
      <dsp:txXfrm>
        <a:off x="1008434" y="2536921"/>
        <a:ext cx="3275224" cy="603062"/>
      </dsp:txXfrm>
    </dsp:sp>
    <dsp:sp modelId="{C8C7845F-E98F-492A-8D36-7A078880CDA7}">
      <dsp:nvSpPr>
        <dsp:cNvPr id="0" name=""/>
        <dsp:cNvSpPr/>
      </dsp:nvSpPr>
      <dsp:spPr>
        <a:xfrm>
          <a:off x="761912" y="3312158"/>
          <a:ext cx="258713" cy="258713"/>
        </a:xfrm>
        <a:prstGeom prst="rect">
          <a:avLst/>
        </a:prstGeom>
        <a:solidFill>
          <a:sysClr val="window" lastClr="FFFFFF">
            <a:hueOff val="0"/>
            <a:satOff val="0"/>
            <a:lumOff val="0"/>
            <a:alphaOff val="0"/>
          </a:sysClr>
        </a:solidFill>
        <a:ln w="6350" cap="flat" cmpd="sng" algn="ctr">
          <a:solidFill>
            <a:srgbClr val="5B9BD5">
              <a:hueOff val="-2027563"/>
              <a:satOff val="-5226"/>
              <a:lumOff val="-3530"/>
              <a:alphaOff val="0"/>
            </a:srgbClr>
          </a:solidFill>
          <a:prstDash val="solid"/>
          <a:miter lim="800000"/>
        </a:ln>
        <a:effectLst/>
      </dsp:spPr>
      <dsp:style>
        <a:lnRef idx="1">
          <a:scrgbClr r="0" g="0" b="0"/>
        </a:lnRef>
        <a:fillRef idx="1">
          <a:scrgbClr r="0" g="0" b="0"/>
        </a:fillRef>
        <a:effectRef idx="2">
          <a:scrgbClr r="0" g="0" b="0"/>
        </a:effectRef>
        <a:fontRef idx="minor"/>
      </dsp:style>
    </dsp:sp>
    <dsp:sp modelId="{3436013C-EBCB-4D5C-A0C5-A8295E315A86}">
      <dsp:nvSpPr>
        <dsp:cNvPr id="0" name=""/>
        <dsp:cNvSpPr/>
      </dsp:nvSpPr>
      <dsp:spPr>
        <a:xfrm>
          <a:off x="1008434" y="3139983"/>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Extensions/ Budget Amendments/ Scope Reductions</a:t>
          </a:r>
        </a:p>
      </dsp:txBody>
      <dsp:txXfrm>
        <a:off x="1008434" y="3139983"/>
        <a:ext cx="3275224" cy="603062"/>
      </dsp:txXfrm>
    </dsp:sp>
    <dsp:sp modelId="{BE00EA6F-473C-4D9F-97AB-C71C37324A05}">
      <dsp:nvSpPr>
        <dsp:cNvPr id="0" name=""/>
        <dsp:cNvSpPr/>
      </dsp:nvSpPr>
      <dsp:spPr>
        <a:xfrm>
          <a:off x="761912" y="3915220"/>
          <a:ext cx="258713" cy="258713"/>
        </a:xfrm>
        <a:prstGeom prst="rect">
          <a:avLst/>
        </a:prstGeom>
        <a:solidFill>
          <a:sysClr val="window" lastClr="FFFFFF">
            <a:hueOff val="0"/>
            <a:satOff val="0"/>
            <a:lumOff val="0"/>
            <a:alphaOff val="0"/>
          </a:sysClr>
        </a:solidFill>
        <a:ln w="6350" cap="flat" cmpd="sng" algn="ctr">
          <a:solidFill>
            <a:srgbClr val="5B9BD5">
              <a:hueOff val="-2703417"/>
              <a:satOff val="-6968"/>
              <a:lumOff val="-4706"/>
              <a:alphaOff val="0"/>
            </a:srgbClr>
          </a:solidFill>
          <a:prstDash val="solid"/>
          <a:miter lim="800000"/>
        </a:ln>
        <a:effectLst/>
      </dsp:spPr>
      <dsp:style>
        <a:lnRef idx="1">
          <a:scrgbClr r="0" g="0" b="0"/>
        </a:lnRef>
        <a:fillRef idx="1">
          <a:scrgbClr r="0" g="0" b="0"/>
        </a:fillRef>
        <a:effectRef idx="2">
          <a:scrgbClr r="0" g="0" b="0"/>
        </a:effectRef>
        <a:fontRef idx="minor"/>
      </dsp:style>
    </dsp:sp>
    <dsp:sp modelId="{CA84B0BC-DFC4-4CDC-9709-F3C806CF4DB9}">
      <dsp:nvSpPr>
        <dsp:cNvPr id="0" name=""/>
        <dsp:cNvSpPr/>
      </dsp:nvSpPr>
      <dsp:spPr>
        <a:xfrm>
          <a:off x="1008434" y="3743046"/>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De-obligation Requests</a:t>
          </a:r>
        </a:p>
      </dsp:txBody>
      <dsp:txXfrm>
        <a:off x="1008434" y="3743046"/>
        <a:ext cx="3275224" cy="603062"/>
      </dsp:txXfrm>
    </dsp:sp>
    <dsp:sp modelId="{F3A31A3A-EDCD-406B-85CF-EADA5D3D8112}">
      <dsp:nvSpPr>
        <dsp:cNvPr id="0" name=""/>
        <dsp:cNvSpPr/>
      </dsp:nvSpPr>
      <dsp:spPr>
        <a:xfrm>
          <a:off x="761912" y="4518283"/>
          <a:ext cx="258713" cy="258713"/>
        </a:xfrm>
        <a:prstGeom prst="rect">
          <a:avLst/>
        </a:prstGeom>
        <a:solidFill>
          <a:schemeClr val="accent1">
            <a:lumMod val="40000"/>
            <a:lumOff val="60000"/>
          </a:schemeClr>
        </a:solidFill>
        <a:ln w="6350" cap="flat" cmpd="sng" algn="ctr">
          <a:solidFill>
            <a:srgbClr val="5B9BD5">
              <a:hueOff val="-3379271"/>
              <a:satOff val="-8710"/>
              <a:lumOff val="-5883"/>
              <a:alphaOff val="0"/>
            </a:srgbClr>
          </a:solidFill>
          <a:prstDash val="solid"/>
          <a:miter lim="800000"/>
        </a:ln>
        <a:effectLst/>
      </dsp:spPr>
      <dsp:style>
        <a:lnRef idx="1">
          <a:scrgbClr r="0" g="0" b="0"/>
        </a:lnRef>
        <a:fillRef idx="1">
          <a:scrgbClr r="0" g="0" b="0"/>
        </a:fillRef>
        <a:effectRef idx="2">
          <a:scrgbClr r="0" g="0" b="0"/>
        </a:effectRef>
        <a:fontRef idx="minor"/>
      </dsp:style>
    </dsp:sp>
    <dsp:sp modelId="{657E3D58-736B-424B-BC41-17C9B088D188}">
      <dsp:nvSpPr>
        <dsp:cNvPr id="0" name=""/>
        <dsp:cNvSpPr/>
      </dsp:nvSpPr>
      <dsp:spPr>
        <a:xfrm>
          <a:off x="1008434" y="4346109"/>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endParaRPr lang="en-US" sz="1600" kern="1200">
            <a:solidFill>
              <a:sysClr val="windowText" lastClr="000000">
                <a:hueOff val="0"/>
                <a:satOff val="0"/>
                <a:lumOff val="0"/>
                <a:alphaOff val="0"/>
              </a:sysClr>
            </a:solidFill>
            <a:latin typeface="Georgia" panose="02040502050405020303" pitchFamily="18" charset="0"/>
            <a:ea typeface="+mn-ea"/>
            <a:cs typeface="+mn-cs"/>
          </a:endParaRPr>
        </a:p>
      </dsp:txBody>
      <dsp:txXfrm>
        <a:off x="1008434" y="4346109"/>
        <a:ext cx="3275224" cy="603062"/>
      </dsp:txXfrm>
    </dsp:sp>
    <dsp:sp modelId="{1AD845F6-57A7-4580-B938-F4CC09649E96}">
      <dsp:nvSpPr>
        <dsp:cNvPr id="0" name=""/>
        <dsp:cNvSpPr/>
      </dsp:nvSpPr>
      <dsp:spPr>
        <a:xfrm>
          <a:off x="4459746" y="744298"/>
          <a:ext cx="3521746" cy="414323"/>
        </a:xfrm>
        <a:prstGeom prst="rect">
          <a:avLst/>
        </a:prstGeom>
        <a:gradFill rotWithShape="0">
          <a:gsLst>
            <a:gs pos="0">
              <a:srgbClr val="5B9BD5">
                <a:hueOff val="-6758543"/>
                <a:satOff val="-17419"/>
                <a:lumOff val="-11765"/>
                <a:alphaOff val="0"/>
                <a:satMod val="103000"/>
                <a:lumMod val="102000"/>
                <a:tint val="94000"/>
              </a:srgbClr>
            </a:gs>
            <a:gs pos="50000">
              <a:srgbClr val="5B9BD5">
                <a:hueOff val="-6758543"/>
                <a:satOff val="-17419"/>
                <a:lumOff val="-11765"/>
                <a:alphaOff val="0"/>
                <a:satMod val="110000"/>
                <a:lumMod val="100000"/>
                <a:shade val="100000"/>
              </a:srgbClr>
            </a:gs>
            <a:gs pos="100000">
              <a:srgbClr val="5B9BD5">
                <a:hueOff val="-6758543"/>
                <a:satOff val="-17419"/>
                <a:lumOff val="-11765"/>
                <a:alphaOff val="0"/>
                <a:lumMod val="99000"/>
                <a:satMod val="120000"/>
                <a:shade val="78000"/>
              </a:srgbClr>
            </a:gs>
          </a:gsLst>
          <a:lin ang="5400000" scaled="0"/>
        </a:gradFill>
        <a:ln w="6350" cap="flat" cmpd="sng" algn="ctr">
          <a:solidFill>
            <a:srgbClr val="5B9BD5">
              <a:hueOff val="-6758543"/>
              <a:satOff val="-17419"/>
              <a:lumOff val="-11765"/>
              <a:alphaOff val="0"/>
            </a:srgb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F02C18A-33F2-46E9-843A-D23BDCFC93B3}">
      <dsp:nvSpPr>
        <dsp:cNvPr id="0" name=""/>
        <dsp:cNvSpPr/>
      </dsp:nvSpPr>
      <dsp:spPr>
        <a:xfrm>
          <a:off x="4459746" y="899901"/>
          <a:ext cx="258720" cy="258720"/>
        </a:xfrm>
        <a:prstGeom prst="rect">
          <a:avLst/>
        </a:prstGeom>
        <a:solidFill>
          <a:sysClr val="window" lastClr="FFFFFF">
            <a:alpha val="90000"/>
            <a:hueOff val="0"/>
            <a:satOff val="0"/>
            <a:lumOff val="0"/>
            <a:alphaOff val="0"/>
          </a:sysClr>
        </a:solidFill>
        <a:ln w="6350" cap="flat" cmpd="sng" algn="ctr">
          <a:solidFill>
            <a:srgbClr val="5B9BD5">
              <a:hueOff val="-6758543"/>
              <a:satOff val="-17419"/>
              <a:lumOff val="-11765"/>
              <a:alphaOff val="0"/>
            </a:srgbClr>
          </a:solidFill>
          <a:prstDash val="solid"/>
          <a:miter lim="800000"/>
        </a:ln>
        <a:effectLst/>
      </dsp:spPr>
      <dsp:style>
        <a:lnRef idx="1">
          <a:scrgbClr r="0" g="0" b="0"/>
        </a:lnRef>
        <a:fillRef idx="1">
          <a:scrgbClr r="0" g="0" b="0"/>
        </a:fillRef>
        <a:effectRef idx="2">
          <a:scrgbClr r="0" g="0" b="0"/>
        </a:effectRef>
        <a:fontRef idx="minor"/>
      </dsp:style>
    </dsp:sp>
    <dsp:sp modelId="{C8C1FA62-6406-4448-BDF7-5576ED52E2A1}">
      <dsp:nvSpPr>
        <dsp:cNvPr id="0" name=""/>
        <dsp:cNvSpPr/>
      </dsp:nvSpPr>
      <dsp:spPr>
        <a:xfrm>
          <a:off x="4459746" y="0"/>
          <a:ext cx="3521746" cy="744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55880" rIns="83820" bIns="55880" numCol="1" spcCol="1270" anchor="ctr" anchorCtr="0">
          <a:noAutofit/>
        </a:bodyPr>
        <a:lstStyle/>
        <a:p>
          <a:pPr marL="0" lvl="0" indent="0" algn="ctr" defTabSz="1955800">
            <a:lnSpc>
              <a:spcPct val="90000"/>
            </a:lnSpc>
            <a:spcBef>
              <a:spcPct val="0"/>
            </a:spcBef>
            <a:spcAft>
              <a:spcPct val="35000"/>
            </a:spcAft>
            <a:buNone/>
          </a:pPr>
          <a:r>
            <a:rPr lang="en-US" sz="4400" kern="1200">
              <a:solidFill>
                <a:sysClr val="windowText" lastClr="000000">
                  <a:hueOff val="0"/>
                  <a:satOff val="0"/>
                  <a:lumOff val="0"/>
                  <a:alphaOff val="0"/>
                </a:sysClr>
              </a:solidFill>
              <a:latin typeface="Calibri" panose="020F0502020204030204"/>
              <a:ea typeface="+mn-ea"/>
              <a:cs typeface="+mn-cs"/>
            </a:rPr>
            <a:t> </a:t>
          </a:r>
          <a:r>
            <a:rPr lang="en-US" sz="4400" kern="1200" err="1">
              <a:solidFill>
                <a:sysClr val="windowText" lastClr="000000">
                  <a:hueOff val="0"/>
                  <a:satOff val="0"/>
                  <a:lumOff val="0"/>
                  <a:alphaOff val="0"/>
                </a:sysClr>
              </a:solidFill>
              <a:latin typeface="Calibri" panose="020F0502020204030204"/>
              <a:ea typeface="+mn-ea"/>
              <a:cs typeface="+mn-cs"/>
            </a:rPr>
            <a:t>CDBG.Biz</a:t>
          </a:r>
          <a:endParaRPr lang="en-US" sz="4400" kern="1200">
            <a:solidFill>
              <a:sysClr val="windowText" lastClr="000000">
                <a:hueOff val="0"/>
                <a:satOff val="0"/>
                <a:lumOff val="0"/>
                <a:alphaOff val="0"/>
              </a:sysClr>
            </a:solidFill>
            <a:latin typeface="Calibri" panose="020F0502020204030204"/>
            <a:ea typeface="+mn-ea"/>
            <a:cs typeface="+mn-cs"/>
          </a:endParaRPr>
        </a:p>
      </dsp:txBody>
      <dsp:txXfrm>
        <a:off x="4459746" y="0"/>
        <a:ext cx="3521746" cy="744298"/>
      </dsp:txXfrm>
    </dsp:sp>
    <dsp:sp modelId="{A4D2A7E3-6A6A-4B82-940C-15BBC64F2ABE}">
      <dsp:nvSpPr>
        <dsp:cNvPr id="0" name=""/>
        <dsp:cNvSpPr/>
      </dsp:nvSpPr>
      <dsp:spPr>
        <a:xfrm>
          <a:off x="4459746" y="1502970"/>
          <a:ext cx="258713" cy="258713"/>
        </a:xfrm>
        <a:prstGeom prst="rect">
          <a:avLst/>
        </a:prstGeom>
        <a:solidFill>
          <a:sysClr val="window" lastClr="FFFFFF">
            <a:hueOff val="0"/>
            <a:satOff val="0"/>
            <a:lumOff val="0"/>
            <a:alphaOff val="0"/>
          </a:sysClr>
        </a:solidFill>
        <a:ln w="6350" cap="flat" cmpd="sng" algn="ctr">
          <a:solidFill>
            <a:srgbClr val="5B9BD5">
              <a:hueOff val="-4055126"/>
              <a:satOff val="-10451"/>
              <a:lumOff val="-7059"/>
              <a:alphaOff val="0"/>
            </a:srgbClr>
          </a:solidFill>
          <a:prstDash val="solid"/>
          <a:miter lim="800000"/>
        </a:ln>
        <a:effectLst/>
      </dsp:spPr>
      <dsp:style>
        <a:lnRef idx="1">
          <a:scrgbClr r="0" g="0" b="0"/>
        </a:lnRef>
        <a:fillRef idx="1">
          <a:scrgbClr r="0" g="0" b="0"/>
        </a:fillRef>
        <a:effectRef idx="2">
          <a:scrgbClr r="0" g="0" b="0"/>
        </a:effectRef>
        <a:fontRef idx="minor"/>
      </dsp:style>
    </dsp:sp>
    <dsp:sp modelId="{DD0ADE25-550F-4945-8B1B-87287A3C4C60}">
      <dsp:nvSpPr>
        <dsp:cNvPr id="0" name=""/>
        <dsp:cNvSpPr/>
      </dsp:nvSpPr>
      <dsp:spPr>
        <a:xfrm>
          <a:off x="4706268" y="1330796"/>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Requests for Release of Funds</a:t>
          </a:r>
        </a:p>
      </dsp:txBody>
      <dsp:txXfrm>
        <a:off x="4706268" y="1330796"/>
        <a:ext cx="3275224" cy="603062"/>
      </dsp:txXfrm>
    </dsp:sp>
    <dsp:sp modelId="{3B9043C4-B07A-47A2-81C8-E62E92B9ECB6}">
      <dsp:nvSpPr>
        <dsp:cNvPr id="0" name=""/>
        <dsp:cNvSpPr/>
      </dsp:nvSpPr>
      <dsp:spPr>
        <a:xfrm>
          <a:off x="4459746" y="2106033"/>
          <a:ext cx="258713" cy="258713"/>
        </a:xfrm>
        <a:prstGeom prst="rect">
          <a:avLst/>
        </a:prstGeom>
        <a:solidFill>
          <a:sysClr val="window" lastClr="FFFFFF">
            <a:hueOff val="0"/>
            <a:satOff val="0"/>
            <a:lumOff val="0"/>
            <a:alphaOff val="0"/>
          </a:sysClr>
        </a:solidFill>
        <a:ln w="6350" cap="flat" cmpd="sng" algn="ctr">
          <a:solidFill>
            <a:srgbClr val="5B9BD5">
              <a:hueOff val="-4730980"/>
              <a:satOff val="-12193"/>
              <a:lumOff val="-8236"/>
              <a:alphaOff val="0"/>
            </a:srgbClr>
          </a:solidFill>
          <a:prstDash val="solid"/>
          <a:miter lim="800000"/>
        </a:ln>
        <a:effectLst/>
      </dsp:spPr>
      <dsp:style>
        <a:lnRef idx="1">
          <a:scrgbClr r="0" g="0" b="0"/>
        </a:lnRef>
        <a:fillRef idx="1">
          <a:scrgbClr r="0" g="0" b="0"/>
        </a:fillRef>
        <a:effectRef idx="2">
          <a:scrgbClr r="0" g="0" b="0"/>
        </a:effectRef>
        <a:fontRef idx="minor"/>
      </dsp:style>
    </dsp:sp>
    <dsp:sp modelId="{E0F12A88-A616-4F87-B046-B2D996F6F77F}">
      <dsp:nvSpPr>
        <dsp:cNvPr id="0" name=""/>
        <dsp:cNvSpPr/>
      </dsp:nvSpPr>
      <dsp:spPr>
        <a:xfrm>
          <a:off x="4706268" y="1933858"/>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Wage Determinations &amp; Add'l Classifications</a:t>
          </a:r>
        </a:p>
      </dsp:txBody>
      <dsp:txXfrm>
        <a:off x="4706268" y="1933858"/>
        <a:ext cx="3275224" cy="603062"/>
      </dsp:txXfrm>
    </dsp:sp>
    <dsp:sp modelId="{ED5B02B4-E3A3-4BDE-8491-3AFBC5E0E16C}">
      <dsp:nvSpPr>
        <dsp:cNvPr id="0" name=""/>
        <dsp:cNvSpPr/>
      </dsp:nvSpPr>
      <dsp:spPr>
        <a:xfrm>
          <a:off x="4459746" y="2709095"/>
          <a:ext cx="258713" cy="258713"/>
        </a:xfrm>
        <a:prstGeom prst="rect">
          <a:avLst/>
        </a:prstGeom>
        <a:solidFill>
          <a:sysClr val="window" lastClr="FFFFFF">
            <a:hueOff val="0"/>
            <a:satOff val="0"/>
            <a:lumOff val="0"/>
            <a:alphaOff val="0"/>
          </a:sysClr>
        </a:solidFill>
        <a:ln w="6350" cap="flat" cmpd="sng" algn="ctr">
          <a:solidFill>
            <a:srgbClr val="5B9BD5">
              <a:hueOff val="-5406834"/>
              <a:satOff val="-13935"/>
              <a:lumOff val="-9412"/>
              <a:alphaOff val="0"/>
            </a:srgbClr>
          </a:solidFill>
          <a:prstDash val="solid"/>
          <a:miter lim="800000"/>
        </a:ln>
        <a:effectLst/>
      </dsp:spPr>
      <dsp:style>
        <a:lnRef idx="1">
          <a:scrgbClr r="0" g="0" b="0"/>
        </a:lnRef>
        <a:fillRef idx="1">
          <a:scrgbClr r="0" g="0" b="0"/>
        </a:fillRef>
        <a:effectRef idx="2">
          <a:scrgbClr r="0" g="0" b="0"/>
        </a:effectRef>
        <a:fontRef idx="minor"/>
      </dsp:style>
    </dsp:sp>
    <dsp:sp modelId="{E45DEC5F-FC04-4AAB-AD80-C24C0DBB00DC}">
      <dsp:nvSpPr>
        <dsp:cNvPr id="0" name=""/>
        <dsp:cNvSpPr/>
      </dsp:nvSpPr>
      <dsp:spPr>
        <a:xfrm>
          <a:off x="4706268" y="2536921"/>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a:solidFill>
                <a:sysClr val="windowText" lastClr="000000">
                  <a:hueOff val="0"/>
                  <a:satOff val="0"/>
                  <a:lumOff val="0"/>
                  <a:alphaOff val="0"/>
                </a:sysClr>
              </a:solidFill>
              <a:latin typeface="Georgia" panose="02040502050405020303" pitchFamily="18" charset="0"/>
              <a:ea typeface="+mn-ea"/>
              <a:cs typeface="+mn-cs"/>
            </a:rPr>
            <a:t>Contractor Clearance</a:t>
          </a:r>
        </a:p>
      </dsp:txBody>
      <dsp:txXfrm>
        <a:off x="4706268" y="2536921"/>
        <a:ext cx="3275224" cy="603062"/>
      </dsp:txXfrm>
    </dsp:sp>
    <dsp:sp modelId="{AE3CB66C-7E16-4919-9E85-63DCB9C20DF7}">
      <dsp:nvSpPr>
        <dsp:cNvPr id="0" name=""/>
        <dsp:cNvSpPr/>
      </dsp:nvSpPr>
      <dsp:spPr>
        <a:xfrm>
          <a:off x="4459746" y="3312158"/>
          <a:ext cx="258713" cy="258713"/>
        </a:xfrm>
        <a:prstGeom prst="rect">
          <a:avLst/>
        </a:prstGeom>
        <a:solidFill>
          <a:sysClr val="window" lastClr="FFFFFF">
            <a:hueOff val="0"/>
            <a:satOff val="0"/>
            <a:lumOff val="0"/>
            <a:alphaOff val="0"/>
          </a:sysClr>
        </a:solidFill>
        <a:ln w="6350" cap="flat" cmpd="sng" algn="ctr">
          <a:solidFill>
            <a:srgbClr val="5B9BD5">
              <a:hueOff val="-6082688"/>
              <a:satOff val="-15677"/>
              <a:lumOff val="-10588"/>
              <a:alphaOff val="0"/>
            </a:srgbClr>
          </a:solidFill>
          <a:prstDash val="solid"/>
          <a:miter lim="800000"/>
        </a:ln>
        <a:effectLst/>
      </dsp:spPr>
      <dsp:style>
        <a:lnRef idx="1">
          <a:scrgbClr r="0" g="0" b="0"/>
        </a:lnRef>
        <a:fillRef idx="1">
          <a:scrgbClr r="0" g="0" b="0"/>
        </a:fillRef>
        <a:effectRef idx="2">
          <a:scrgbClr r="0" g="0" b="0"/>
        </a:effectRef>
        <a:fontRef idx="minor"/>
      </dsp:style>
    </dsp:sp>
    <dsp:sp modelId="{382ECA4E-796F-4417-9DCD-0CBA33083FBB}">
      <dsp:nvSpPr>
        <dsp:cNvPr id="0" name=""/>
        <dsp:cNvSpPr/>
      </dsp:nvSpPr>
      <dsp:spPr>
        <a:xfrm>
          <a:off x="4706268" y="3139983"/>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l" defTabSz="800100">
            <a:lnSpc>
              <a:spcPct val="90000"/>
            </a:lnSpc>
            <a:spcBef>
              <a:spcPct val="0"/>
            </a:spcBef>
            <a:spcAft>
              <a:spcPct val="35000"/>
            </a:spcAft>
            <a:buNone/>
          </a:pPr>
          <a:r>
            <a:rPr lang="en-US" sz="1800" kern="1200">
              <a:solidFill>
                <a:sysClr val="windowText" lastClr="000000">
                  <a:hueOff val="0"/>
                  <a:satOff val="0"/>
                  <a:lumOff val="0"/>
                  <a:alphaOff val="0"/>
                </a:sysClr>
              </a:solidFill>
              <a:latin typeface="Georgia" panose="02040502050405020303" pitchFamily="18" charset="0"/>
              <a:ea typeface="+mn-ea"/>
              <a:cs typeface="+mn-cs"/>
            </a:rPr>
            <a:t>Notice of Contract Action</a:t>
          </a:r>
        </a:p>
      </dsp:txBody>
      <dsp:txXfrm>
        <a:off x="4706268" y="3139983"/>
        <a:ext cx="3275224" cy="603062"/>
      </dsp:txXfrm>
    </dsp:sp>
    <dsp:sp modelId="{31F8B1B6-C4AE-49F1-A538-F8FD19C0CCD7}">
      <dsp:nvSpPr>
        <dsp:cNvPr id="0" name=""/>
        <dsp:cNvSpPr/>
      </dsp:nvSpPr>
      <dsp:spPr>
        <a:xfrm>
          <a:off x="4459746" y="3915220"/>
          <a:ext cx="258713" cy="258713"/>
        </a:xfrm>
        <a:prstGeom prst="rect">
          <a:avLst/>
        </a:prstGeom>
        <a:solidFill>
          <a:sysClr val="window" lastClr="FFFFFF">
            <a:hueOff val="0"/>
            <a:satOff val="0"/>
            <a:lumOff val="0"/>
            <a:alphaOff val="0"/>
          </a:sysClr>
        </a:solidFill>
        <a:ln w="6350" cap="flat" cmpd="sng" algn="ctr">
          <a:solidFill>
            <a:srgbClr val="5B9BD5">
              <a:hueOff val="-6758543"/>
              <a:satOff val="-17419"/>
              <a:lumOff val="-11765"/>
              <a:alphaOff val="0"/>
            </a:srgbClr>
          </a:solidFill>
          <a:prstDash val="solid"/>
          <a:miter lim="800000"/>
        </a:ln>
        <a:effectLst/>
      </dsp:spPr>
      <dsp:style>
        <a:lnRef idx="1">
          <a:scrgbClr r="0" g="0" b="0"/>
        </a:lnRef>
        <a:fillRef idx="1">
          <a:scrgbClr r="0" g="0" b="0"/>
        </a:fillRef>
        <a:effectRef idx="2">
          <a:scrgbClr r="0" g="0" b="0"/>
        </a:effectRef>
        <a:fontRef idx="minor"/>
      </dsp:style>
    </dsp:sp>
    <dsp:sp modelId="{D4BD45B8-A351-4EB0-8521-7C86067A4753}">
      <dsp:nvSpPr>
        <dsp:cNvPr id="0" name=""/>
        <dsp:cNvSpPr/>
      </dsp:nvSpPr>
      <dsp:spPr>
        <a:xfrm>
          <a:off x="4706268" y="3743046"/>
          <a:ext cx="3275224" cy="603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Georgia" panose="02040502050405020303" pitchFamily="18" charset="0"/>
              <a:ea typeface="+mn-ea"/>
              <a:cs typeface="+mn-cs"/>
            </a:rPr>
            <a:t>Sole Source Requests</a:t>
          </a:r>
        </a:p>
      </dsp:txBody>
      <dsp:txXfrm>
        <a:off x="4706268" y="3743046"/>
        <a:ext cx="3275224" cy="603062"/>
      </dsp:txXfrm>
    </dsp:sp>
  </dsp:spTree>
</dsp:drawing>
</file>

<file path=ppt/diagrams/layout1.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9/25/2026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16</a:t>
            </a:fld>
            <a:endParaRPr lang="en-US"/>
          </a:p>
        </p:txBody>
      </p:sp>
    </p:spTree>
    <p:extLst>
      <p:ext uri="{BB962C8B-B14F-4D97-AF65-F5344CB8AC3E}">
        <p14:creationId xmlns:p14="http://schemas.microsoft.com/office/powerpoint/2010/main" val="324340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19</a:t>
            </a:fld>
            <a:endParaRPr lang="en-US"/>
          </a:p>
        </p:txBody>
      </p:sp>
    </p:spTree>
    <p:extLst>
      <p:ext uri="{BB962C8B-B14F-4D97-AF65-F5344CB8AC3E}">
        <p14:creationId xmlns:p14="http://schemas.microsoft.com/office/powerpoint/2010/main" val="2689051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21</a:t>
            </a:fld>
            <a:endParaRPr lang="en-US"/>
          </a:p>
        </p:txBody>
      </p:sp>
    </p:spTree>
    <p:extLst>
      <p:ext uri="{BB962C8B-B14F-4D97-AF65-F5344CB8AC3E}">
        <p14:creationId xmlns:p14="http://schemas.microsoft.com/office/powerpoint/2010/main" val="141628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14BEE-2EAE-43AE-94B9-CA84926C492F}" type="slidenum">
              <a:rPr lang="en-US" smtClean="0"/>
              <a:t>22</a:t>
            </a:fld>
            <a:endParaRPr lang="en-US"/>
          </a:p>
        </p:txBody>
      </p:sp>
    </p:spTree>
    <p:extLst>
      <p:ext uri="{BB962C8B-B14F-4D97-AF65-F5344CB8AC3E}">
        <p14:creationId xmlns:p14="http://schemas.microsoft.com/office/powerpoint/2010/main" val="2865435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76214447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0"/>
            <a:ext cx="8903208" cy="2562223"/>
          </a:xfrm>
        </p:spPr>
        <p:txBody>
          <a:bodyPr anchor="b">
            <a:normAutofit/>
          </a:bodyPr>
          <a:lstStyle>
            <a:lvl1pPr algn="l">
              <a:defRPr sz="40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8" y="3941834"/>
            <a:ext cx="3977648" cy="731694"/>
          </a:xfrm>
        </p:spPr>
        <p:txBody>
          <a:bodyPr anchor="ctr">
            <a:normAutofit/>
          </a:bodyPr>
          <a:lstStyle>
            <a:lvl1pPr marL="0" indent="0">
              <a:buNone/>
              <a:defRPr sz="20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8" y="5232562"/>
            <a:ext cx="3977648" cy="731694"/>
          </a:xfrm>
        </p:spPr>
        <p:txBody>
          <a:bodyPr anchor="ctr">
            <a:normAutofit/>
          </a:bodyPr>
          <a:lstStyle>
            <a:lvl1pPr marL="0" indent="0">
              <a:buNone/>
              <a:defRPr sz="20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2" y="3944572"/>
            <a:ext cx="3977648" cy="731694"/>
          </a:xfrm>
        </p:spPr>
        <p:txBody>
          <a:bodyPr anchor="ctr">
            <a:normAutofit/>
          </a:bodyPr>
          <a:lstStyle>
            <a:lvl1pPr marL="0" indent="0">
              <a:buNone/>
              <a:defRPr sz="20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2" y="5235301"/>
            <a:ext cx="3977648" cy="731694"/>
          </a:xfrm>
        </p:spPr>
        <p:txBody>
          <a:bodyPr anchor="ctr">
            <a:normAutofit/>
          </a:bodyPr>
          <a:lstStyle>
            <a:lvl1pPr marL="0" indent="0">
              <a:buNone/>
              <a:defRPr sz="20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2" y="3869171"/>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2"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6" y="3869171"/>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6" y="5158530"/>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397256768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532295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2" y="548640"/>
            <a:ext cx="6178550" cy="2562223"/>
          </a:xfrm>
        </p:spPr>
        <p:txBody>
          <a:bodyPr anchor="b">
            <a:normAutofit/>
          </a:bodyPr>
          <a:lstStyle>
            <a:lvl1pPr algn="l">
              <a:defRPr sz="4000" b="1"/>
            </a:lvl1pPr>
          </a:lstStyle>
          <a:p>
            <a:r>
              <a:rPr lang="en-US"/>
              <a:t>Click to edit Master title style</a:t>
            </a:r>
          </a:p>
        </p:txBody>
      </p:sp>
      <p:sp>
        <p:nvSpPr>
          <p:cNvPr id="3" name="Text Placeholder 2"/>
          <p:cNvSpPr>
            <a:spLocks noGrp="1"/>
          </p:cNvSpPr>
          <p:nvPr>
            <p:ph type="body" idx="1"/>
          </p:nvPr>
        </p:nvSpPr>
        <p:spPr>
          <a:xfrm>
            <a:off x="877824" y="3771897"/>
            <a:ext cx="6175376" cy="2177894"/>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5"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9572991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2" y="1825625"/>
            <a:ext cx="498347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77600" y="5949791"/>
            <a:ext cx="609600"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303652652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75"/>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74"/>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81672479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8"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18643785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4" y="3218847"/>
            <a:ext cx="5052442" cy="2286000"/>
          </a:xfrm>
        </p:spPr>
        <p:txBody>
          <a:bodyPr/>
          <a:lstStyle>
            <a:lvl1pPr>
              <a:defRPr sz="1800"/>
            </a:lvl1pPr>
            <a:lvl2pPr>
              <a:defRPr sz="1600"/>
            </a:lvl2pPr>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2" y="3218847"/>
            <a:ext cx="5051804" cy="2286000"/>
          </a:xfrm>
        </p:spPr>
        <p:txBody>
          <a:bodyPr/>
          <a:lstStyle>
            <a:lvl1pPr>
              <a:defRPr sz="1800"/>
            </a:lvl1pPr>
            <a:lvl2pPr>
              <a:defRPr sz="1600"/>
            </a:lvl2pPr>
            <a:lvl3pPr>
              <a:defRPr sz="1400"/>
            </a:lvl3pPr>
            <a:lvl4pPr>
              <a:defRPr sz="1200"/>
            </a:lvl4pPr>
            <a:lvl5pPr>
              <a:defRPr sz="100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4" y="1818067"/>
            <a:ext cx="5052442"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67"/>
            <a:ext cx="5052440" cy="1273401"/>
          </a:xfrm>
        </p:spPr>
        <p:txBody>
          <a:bodyPr anchor="b">
            <a:normAutofit/>
          </a:bodyPr>
          <a:lstStyle>
            <a:lvl1pPr marL="0" indent="0">
              <a:buNone/>
              <a:defRPr sz="3600" b="0"/>
            </a:lvl1pPr>
            <a:lvl2pPr marL="342900"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37265850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7" y="548640"/>
            <a:ext cx="10495026" cy="1142048"/>
          </a:xfrm>
        </p:spPr>
        <p:txBody>
          <a:bodyPr anchor="ctr">
            <a:normAutofit/>
          </a:bodyPr>
          <a:lstStyle>
            <a:lvl1pPr>
              <a:defRPr sz="40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75"/>
            <a:ext cx="3291840" cy="1272193"/>
          </a:xfrm>
        </p:spPr>
        <p:txBody>
          <a:bodyPr anchor="b">
            <a:noAutofit/>
          </a:bodyPr>
          <a:lstStyle>
            <a:lvl1pPr marL="0" indent="0">
              <a:buNone/>
              <a:defRPr sz="3600" b="0"/>
            </a:lvl1pPr>
            <a:lvl2pPr marL="342900"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98501868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161731324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56338169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2" y="914400"/>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36028534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428006187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4" y="908208"/>
            <a:ext cx="3381249"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39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2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26"/>
            <a:ext cx="3364992"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352169053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04392145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4" y="908209"/>
            <a:ext cx="3381249"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39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2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39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26"/>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25"/>
            <a:ext cx="3364992"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390775341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8"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2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33514827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8"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2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4" y="3514724"/>
            <a:ext cx="3381249"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394339072"/>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73406319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6" y="2178387"/>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139219"/>
            <a:ext cx="1920240" cy="1920240"/>
          </a:xfrm>
          <a:prstGeom prst="ellipse">
            <a:avLst/>
          </a:prstGeom>
          <a:solidFill>
            <a:schemeClr val="bg1">
              <a:lumMod val="85000"/>
            </a:schemeClr>
          </a:solidFill>
        </p:spPr>
        <p:txBody>
          <a:bodyPr wrap="square" anchor="ctr">
            <a:noAutofit/>
          </a:bodyPr>
          <a:lstStyle>
            <a:lvl1pPr marL="0" indent="0" algn="ctr">
              <a:buNone/>
              <a:defRPr sz="180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37109230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 Title">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CAF39A34-F96C-4F09-9574-C4200C3846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2689013"/>
            <a:ext cx="9144000" cy="1479974"/>
          </a:xfrm>
          <a:prstGeom prst="rect">
            <a:avLst/>
          </a:prstGeom>
        </p:spPr>
      </p:pic>
    </p:spTree>
    <p:extLst>
      <p:ext uri="{BB962C8B-B14F-4D97-AF65-F5344CB8AC3E}">
        <p14:creationId xmlns:p14="http://schemas.microsoft.com/office/powerpoint/2010/main" val="2688901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ver Title">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CAF39A34-F96C-4F09-9574-C4200C3846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0" y="690142"/>
            <a:ext cx="9144000" cy="1479974"/>
          </a:xfrm>
          <a:prstGeom prst="rect">
            <a:avLst/>
          </a:prstGeom>
        </p:spPr>
      </p:pic>
      <p:sp>
        <p:nvSpPr>
          <p:cNvPr id="9" name="Text Placeholder 11">
            <a:extLst>
              <a:ext uri="{FF2B5EF4-FFF2-40B4-BE49-F238E27FC236}">
                <a16:creationId xmlns:a16="http://schemas.microsoft.com/office/drawing/2014/main" id="{9E07DE1A-3D22-4F0B-AEA1-0C653A5EC40F}"/>
              </a:ext>
            </a:extLst>
          </p:cNvPr>
          <p:cNvSpPr>
            <a:spLocks noGrp="1"/>
          </p:cNvSpPr>
          <p:nvPr>
            <p:ph type="body" sz="quarter" idx="13"/>
          </p:nvPr>
        </p:nvSpPr>
        <p:spPr>
          <a:xfrm>
            <a:off x="1524000" y="2299915"/>
            <a:ext cx="9144000" cy="3657600"/>
          </a:xfrm>
        </p:spPr>
        <p:txBody>
          <a:bodyPr anchor="ctr">
            <a:normAutofit/>
          </a:bodyPr>
          <a:lstStyle>
            <a:lvl1pPr marL="0" indent="0" algn="ctr">
              <a:buNone/>
              <a:defRPr sz="4800" b="1">
                <a:solidFill>
                  <a:schemeClr val="tx1"/>
                </a:solidFill>
              </a:defRPr>
            </a:lvl1pPr>
          </a:lstStyle>
          <a:p>
            <a:pPr lvl="0"/>
            <a:endParaRPr lang="en-US" dirty="0"/>
          </a:p>
        </p:txBody>
      </p:sp>
    </p:spTree>
    <p:extLst>
      <p:ext uri="{BB962C8B-B14F-4D97-AF65-F5344CB8AC3E}">
        <p14:creationId xmlns:p14="http://schemas.microsoft.com/office/powerpoint/2010/main" val="5883707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accent6"/>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11253091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3118322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691609"/>
            <a:ext cx="7315200" cy="1578639"/>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0950516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hanks">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4810A93D-BF55-4525-A358-1B4B204F2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52352"/>
            <a:ext cx="6705600" cy="1796248"/>
          </a:xfrm>
        </p:spPr>
        <p:txBody>
          <a:bodyPr anchor="ctr">
            <a:normAutofit/>
          </a:bodyPr>
          <a:lstStyle>
            <a:lvl1pPr algn="ctr">
              <a:defRPr sz="9600" b="0">
                <a:solidFill>
                  <a:schemeClr val="tx1"/>
                </a:solidFill>
              </a:defRPr>
            </a:lvl1pPr>
          </a:lstStyle>
          <a:p>
            <a:endParaRPr lang="en-US" dirty="0"/>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61663" y="3369911"/>
            <a:ext cx="4048300" cy="365760"/>
          </a:xfrm>
        </p:spPr>
        <p:txBody>
          <a:bodyPr anchor="t">
            <a:noAutofit/>
          </a:bodyPr>
          <a:lstStyle>
            <a:lvl1pPr marL="0" indent="0" algn="r">
              <a:buNone/>
              <a:defRPr sz="2000" b="1"/>
            </a:lvl1pPr>
            <a:lvl2pPr>
              <a:defRPr sz="1400"/>
            </a:lvl2pPr>
            <a:lvl3pPr>
              <a:defRPr sz="1400"/>
            </a:lvl3pPr>
            <a:lvl4pPr>
              <a:defRPr sz="1400"/>
            </a:lvl4pPr>
            <a:lvl5pPr>
              <a:defRPr sz="1400"/>
            </a:lvl5pPr>
          </a:lstStyle>
          <a:p>
            <a:pPr lvl="0"/>
            <a:r>
              <a:rPr lang="en-US" dirty="0"/>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7" y="3369911"/>
            <a:ext cx="3555994" cy="821212"/>
          </a:xfrm>
        </p:spPr>
        <p:txBody>
          <a:bodyPr anchor="t"/>
          <a:lstStyle>
            <a:lvl1pPr marL="0" indent="0">
              <a:lnSpc>
                <a:spcPct val="100000"/>
              </a:lnSpc>
              <a:spcBef>
                <a:spcPts val="300"/>
              </a:spcBef>
              <a:buNone/>
              <a:defRPr sz="1400"/>
            </a:lvl1pPr>
            <a:lvl2pPr marL="457200" indent="0">
              <a:buNone/>
              <a:defRPr sz="1400"/>
            </a:lvl2pPr>
            <a:lvl3pPr>
              <a:defRPr sz="1400"/>
            </a:lvl3pPr>
            <a:lvl4pPr>
              <a:defRPr sz="1400"/>
            </a:lvl4pPr>
            <a:lvl5pPr>
              <a:defRPr sz="1400"/>
            </a:lvl5pPr>
          </a:lstStyle>
          <a:p>
            <a:pPr lvl="0"/>
            <a:r>
              <a:rPr lang="en-US" dirty="0"/>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61663" y="3720041"/>
            <a:ext cx="4048299" cy="471082"/>
          </a:xfrm>
        </p:spPr>
        <p:txBody>
          <a:bodyPr anchor="t">
            <a:normAutofit/>
          </a:bodyPr>
          <a:lstStyle>
            <a:lvl1pPr marL="0" indent="0" algn="r">
              <a:lnSpc>
                <a:spcPct val="100000"/>
              </a:lnSpc>
              <a:spcBef>
                <a:spcPts val="0"/>
              </a:spcBef>
              <a:buNone/>
              <a:defRPr sz="1200"/>
            </a:lvl1pPr>
            <a:lvl2pPr>
              <a:defRPr sz="1400"/>
            </a:lvl2pPr>
            <a:lvl3pPr>
              <a:defRPr sz="1400"/>
            </a:lvl3pPr>
            <a:lvl4pPr>
              <a:defRPr sz="1400"/>
            </a:lvl4pPr>
            <a:lvl5pPr>
              <a:defRPr sz="1400"/>
            </a:lvl5pPr>
          </a:lstStyle>
          <a:p>
            <a:pPr lvl="0"/>
            <a:r>
              <a:rPr lang="en-US" dirty="0"/>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89277"/>
            <a:ext cx="0" cy="801846"/>
          </a:xfrm>
          <a:prstGeom prst="line">
            <a:avLst/>
          </a:prstGeom>
          <a:ln w="38100">
            <a:solidFill>
              <a:srgbClr val="F2F5F5"/>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73136"/>
            <a:ext cx="4206240" cy="640080"/>
          </a:xfrm>
        </p:spPr>
        <p:txBody>
          <a:bodyPr anchor="ctr"/>
          <a:lstStyle>
            <a:lvl1pPr marL="0" indent="0" algn="ctr">
              <a:buNone/>
              <a:defRPr sz="1400" b="0">
                <a:solidFill>
                  <a:schemeClr val="tx1"/>
                </a:solidFill>
              </a:defRPr>
            </a:lvl1pPr>
            <a:lvl2pPr>
              <a:defRPr sz="1400"/>
            </a:lvl2pPr>
            <a:lvl3pPr>
              <a:defRPr sz="1400"/>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7034561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205375701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48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0"/>
            <a:ext cx="2240280" cy="4462760"/>
          </a:xfrm>
          <a:prstGeom prst="rect">
            <a:avLst/>
          </a:prstGeom>
          <a:noFill/>
        </p:spPr>
        <p:txBody>
          <a:bodyPr wrap="square" rtlCol="0">
            <a:spAutoFit/>
          </a:bodyPr>
          <a:lstStyle/>
          <a:p>
            <a:pPr algn="ctr"/>
            <a:r>
              <a:rPr lang="en-US" sz="28400">
                <a:solidFill>
                  <a:schemeClr val="bg1"/>
                </a:solidFill>
              </a:rPr>
              <a:t>“</a:t>
            </a:r>
          </a:p>
        </p:txBody>
      </p:sp>
    </p:spTree>
    <p:extLst>
      <p:ext uri="{BB962C8B-B14F-4D97-AF65-F5344CB8AC3E}">
        <p14:creationId xmlns:p14="http://schemas.microsoft.com/office/powerpoint/2010/main" val="3668371431"/>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0"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95385579"/>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1" y="3152775"/>
            <a:ext cx="5196838"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0" y="3163250"/>
            <a:ext cx="5193792"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72356588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37"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58" y="0"/>
            <a:ext cx="6035040"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6382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4" y="533400"/>
            <a:ext cx="4825366"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56960" y="0"/>
            <a:ext cx="603504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3504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6" y="1600201"/>
            <a:ext cx="4937760" cy="1491267"/>
          </a:xfrm>
        </p:spPr>
        <p:txBody>
          <a:bodyPr anchor="b">
            <a:normAutofit/>
          </a:bodyPr>
          <a:lstStyle>
            <a:lvl1pPr marL="0" indent="0">
              <a:buNone/>
              <a:defRPr sz="3600" b="1">
                <a:solidFill>
                  <a:schemeClr val="bg1"/>
                </a:solidFill>
              </a:defRPr>
            </a:lvl1pPr>
            <a:lvl2pPr marL="342900"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1"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7344" y="548640"/>
            <a:ext cx="10497312"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7344" y="1825625"/>
            <a:ext cx="1049731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6400" y="6107747"/>
            <a:ext cx="4114800" cy="365125"/>
          </a:xfrm>
          <a:prstGeom prst="rect">
            <a:avLst/>
          </a:prstGeom>
        </p:spPr>
        <p:txBody>
          <a:bodyPr vert="horz" lIns="91440" tIns="45720" rIns="91440" bIns="45720" rtlCol="0" anchor="ctr"/>
          <a:lstStyle>
            <a:lvl1pPr algn="l">
              <a:defRPr sz="1000">
                <a:solidFill>
                  <a:schemeClr val="tx1"/>
                </a:solidFill>
              </a:defRPr>
            </a:lvl1pPr>
          </a:lstStyle>
          <a:p>
            <a:r>
              <a:rPr lang="en-US"/>
              <a:t>Georgia Department of Community Affairs</a:t>
            </a:r>
          </a:p>
        </p:txBody>
      </p:sp>
      <p:pic>
        <p:nvPicPr>
          <p:cNvPr id="7" name="Picture 6" descr="A picture containing text&#10;&#10;Description automatically generated">
            <a:extLst>
              <a:ext uri="{FF2B5EF4-FFF2-40B4-BE49-F238E27FC236}">
                <a16:creationId xmlns:a16="http://schemas.microsoft.com/office/drawing/2014/main" id="{2DC9DD85-E27D-A7D3-23C1-1F6FE4F37D56}"/>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945651048"/>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63" r:id="rId6"/>
    <p:sldLayoutId id="2147483764" r:id="rId7"/>
    <p:sldLayoutId id="2147483711" r:id="rId8"/>
    <p:sldLayoutId id="2147483753" r:id="rId9"/>
    <p:sldLayoutId id="2147483700" r:id="rId10"/>
    <p:sldLayoutId id="2147483701" r:id="rId11"/>
    <p:sldLayoutId id="2147483759" r:id="rId12"/>
    <p:sldLayoutId id="2147483758" r:id="rId13"/>
    <p:sldLayoutId id="2147483757" r:id="rId14"/>
    <p:sldLayoutId id="2147483754" r:id="rId15"/>
    <p:sldLayoutId id="2147483771" r:id="rId16"/>
    <p:sldLayoutId id="2147483756" r:id="rId17"/>
    <p:sldLayoutId id="2147483755" r:id="rId18"/>
    <p:sldLayoutId id="2147483733" r:id="rId19"/>
    <p:sldLayoutId id="2147483734" r:id="rId20"/>
    <p:sldLayoutId id="2147483783" r:id="rId21"/>
    <p:sldLayoutId id="2147483784" r:id="rId22"/>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6400" y="6107746"/>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77600" y="5949791"/>
            <a:ext cx="609600" cy="681037"/>
          </a:xfrm>
          <a:prstGeom prst="rect">
            <a:avLst/>
          </a:prstGeom>
        </p:spPr>
        <p:txBody>
          <a:bodyPr vert="horz" lIns="91440" tIns="45720" rIns="91440" bIns="45720" rtlCol="0" anchor="ctr"/>
          <a:lstStyle>
            <a:lvl1pPr algn="ctr">
              <a:defRPr sz="1000">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80" r:id="rId1"/>
    <p:sldLayoutId id="2147483786" r:id="rId2"/>
    <p:sldLayoutId id="2147483787" r:id="rId3"/>
    <p:sldLayoutId id="2147483788" r:id="rId4"/>
    <p:sldLayoutId id="2147483660" r:id="rId5"/>
    <p:sldLayoutId id="2147483779" r:id="rId6"/>
    <p:sldLayoutId id="2147483768" r:id="rId7"/>
    <p:sldLayoutId id="2147483770" r:id="rId8"/>
    <p:sldLayoutId id="2147483769" r:id="rId9"/>
    <p:sldLayoutId id="2147483747" r:id="rId10"/>
    <p:sldLayoutId id="2147483751" r:id="rId11"/>
    <p:sldLayoutId id="2147483670" r:id="rId12"/>
    <p:sldLayoutId id="2147483762" r:id="rId13"/>
    <p:sldLayoutId id="2147483745" r:id="rId14"/>
    <p:sldLayoutId id="2147483746" r:id="rId15"/>
    <p:sldLayoutId id="2147483708" r:id="rId16"/>
    <p:sldLayoutId id="2147483761" r:id="rId17"/>
    <p:sldLayoutId id="2147483774" r:id="rId18"/>
    <p:sldLayoutId id="2147483732" r:id="rId19"/>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hyperlink" Target="http://openclipart.org/detail/99271/meeting-by-yves_guillou" TargetMode="External"/><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2.bin"/><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3.bin"/><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Word_Document.docx"/><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hyperlink" Target="https://dca.georgia.gov/document/hud-planning/analysis-impediments-2016/download" TargetMode="Externa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584E0B-4FFB-4997-8A7D-BA97F4996174}"/>
              </a:ext>
            </a:extLst>
          </p:cNvPr>
          <p:cNvSpPr>
            <a:spLocks noGrp="1"/>
          </p:cNvSpPr>
          <p:nvPr>
            <p:ph type="body" sz="quarter" idx="13"/>
          </p:nvPr>
        </p:nvSpPr>
        <p:spPr/>
        <p:txBody>
          <a:bodyPr/>
          <a:lstStyle/>
          <a:p>
            <a:pPr algn="ctr"/>
            <a:r>
              <a:rPr lang="en-US" sz="4800" dirty="0">
                <a:solidFill>
                  <a:schemeClr val="tx2">
                    <a:lumMod val="95000"/>
                    <a:lumOff val="5000"/>
                  </a:schemeClr>
                </a:solidFill>
                <a:latin typeface="+mn-lt"/>
              </a:rPr>
              <a:t>Successfully Implementing the Project: Public Facilities</a:t>
            </a:r>
          </a:p>
          <a:p>
            <a:pPr algn="ctr"/>
            <a:endParaRPr lang="en-US" sz="4800" dirty="0">
              <a:solidFill>
                <a:schemeClr val="tx2">
                  <a:lumMod val="95000"/>
                  <a:lumOff val="5000"/>
                </a:schemeClr>
              </a:solidFill>
              <a:latin typeface="+mn-lt"/>
            </a:endParaRPr>
          </a:p>
        </p:txBody>
      </p:sp>
      <p:sp>
        <p:nvSpPr>
          <p:cNvPr id="4" name="TextBox 3">
            <a:extLst>
              <a:ext uri="{FF2B5EF4-FFF2-40B4-BE49-F238E27FC236}">
                <a16:creationId xmlns:a16="http://schemas.microsoft.com/office/drawing/2014/main" id="{1014D427-04AE-54F5-5A69-08F38D6A20B3}"/>
              </a:ext>
            </a:extLst>
          </p:cNvPr>
          <p:cNvSpPr txBox="1"/>
          <p:nvPr/>
        </p:nvSpPr>
        <p:spPr>
          <a:xfrm>
            <a:off x="3047198" y="4715964"/>
            <a:ext cx="6097604" cy="523220"/>
          </a:xfrm>
          <a:prstGeom prst="rect">
            <a:avLst/>
          </a:prstGeom>
          <a:noFill/>
        </p:spPr>
        <p:txBody>
          <a:bodyPr wrap="square">
            <a:spAutoFit/>
          </a:bodyPr>
          <a:lstStyle/>
          <a:p>
            <a:pPr algn="ctr"/>
            <a:r>
              <a:rPr lang="en-US" sz="2800" dirty="0"/>
              <a:t>Cindy Alligood</a:t>
            </a:r>
          </a:p>
        </p:txBody>
      </p:sp>
    </p:spTree>
    <p:extLst>
      <p:ext uri="{BB962C8B-B14F-4D97-AF65-F5344CB8AC3E}">
        <p14:creationId xmlns:p14="http://schemas.microsoft.com/office/powerpoint/2010/main" val="4216640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16DA53B-AEC8-402F-9A35-31019BA8A9A7}"/>
              </a:ext>
            </a:extLst>
          </p:cNvPr>
          <p:cNvSpPr>
            <a:spLocks noGrp="1"/>
          </p:cNvSpPr>
          <p:nvPr>
            <p:ph idx="1"/>
          </p:nvPr>
        </p:nvSpPr>
        <p:spPr/>
        <p:txBody>
          <a:bodyPr vert="horz" lIns="91440" tIns="45720" rIns="91440" bIns="45720" rtlCol="0" anchor="t">
            <a:normAutofit/>
          </a:bodyPr>
          <a:lstStyle/>
          <a:p>
            <a:pPr>
              <a:buFont typeface="Wingdings" panose="05000000000000000000" pitchFamily="2" charset="2"/>
              <a:buChar char="q"/>
            </a:pPr>
            <a:r>
              <a:rPr lang="en-US" sz="2800"/>
              <a:t>The Role of the CDBG Representative</a:t>
            </a:r>
          </a:p>
          <a:p>
            <a:pPr>
              <a:buFont typeface="Wingdings" panose="05000000000000000000" pitchFamily="2" charset="2"/>
              <a:buChar char="q"/>
            </a:pPr>
            <a:r>
              <a:rPr lang="en-US" sz="2800"/>
              <a:t>Start-Up Site Visit</a:t>
            </a:r>
          </a:p>
          <a:p>
            <a:pPr marL="171450" indent="-171450">
              <a:buFont typeface="Wingdings" panose="05000000000000000000" pitchFamily="2" charset="2"/>
              <a:buChar char="q"/>
            </a:pPr>
            <a:r>
              <a:rPr lang="en-US" sz="2800">
                <a:ea typeface="Lato Light"/>
                <a:cs typeface="Lato Light"/>
              </a:rPr>
              <a:t>Goal Sheet Schedule</a:t>
            </a:r>
          </a:p>
          <a:p>
            <a:pPr>
              <a:buFont typeface="Wingdings" panose="05000000000000000000" pitchFamily="2" charset="2"/>
              <a:buChar char="q"/>
            </a:pPr>
            <a:r>
              <a:rPr lang="en-US" sz="2800"/>
              <a:t>Ongoing Monitoring Visits</a:t>
            </a:r>
          </a:p>
          <a:p>
            <a:pPr>
              <a:buFont typeface="Wingdings" panose="05000000000000000000" pitchFamily="2" charset="2"/>
              <a:buChar char="q"/>
            </a:pPr>
            <a:r>
              <a:rPr lang="en-US" sz="2800"/>
              <a:t>Grant Amendments</a:t>
            </a:r>
          </a:p>
          <a:p>
            <a:pPr>
              <a:buFont typeface="Wingdings" panose="05000000000000000000" pitchFamily="2" charset="2"/>
              <a:buChar char="q"/>
            </a:pPr>
            <a:r>
              <a:rPr lang="en-US" sz="2800"/>
              <a:t>Program Reminders and Updates</a:t>
            </a:r>
          </a:p>
          <a:p>
            <a:pPr>
              <a:buFont typeface="Wingdings" panose="05000000000000000000" pitchFamily="2" charset="2"/>
              <a:buChar char="q"/>
            </a:pPr>
            <a:r>
              <a:rPr lang="en-US" sz="2800"/>
              <a:t>Administrative Guidelines</a:t>
            </a:r>
          </a:p>
          <a:p>
            <a:pPr>
              <a:buFont typeface="Wingdings" panose="05000000000000000000" pitchFamily="2" charset="2"/>
              <a:buChar char="q"/>
            </a:pPr>
            <a:endParaRPr lang="en-US">
              <a:solidFill>
                <a:srgbClr val="7D7061"/>
              </a:solidFill>
            </a:endParaRPr>
          </a:p>
          <a:p>
            <a:pPr>
              <a:buFont typeface="Wingdings" panose="05000000000000000000" pitchFamily="2" charset="2"/>
              <a:buChar char="q"/>
            </a:pPr>
            <a:endParaRPr lang="en-US">
              <a:solidFill>
                <a:srgbClr val="7D7061"/>
              </a:solidFill>
            </a:endParaRPr>
          </a:p>
          <a:p>
            <a:pPr>
              <a:buFont typeface="Wingdings" panose="05000000000000000000" pitchFamily="2" charset="2"/>
              <a:buChar char="q"/>
            </a:pPr>
            <a:endParaRPr lang="en-US">
              <a:solidFill>
                <a:srgbClr val="7D7061"/>
              </a:solidFill>
            </a:endParaRPr>
          </a:p>
          <a:p>
            <a:pPr>
              <a:buFont typeface="Wingdings" panose="05000000000000000000" pitchFamily="2" charset="2"/>
              <a:buChar char="q"/>
            </a:pPr>
            <a:endParaRPr lang="en-US">
              <a:solidFill>
                <a:srgbClr val="7D7061"/>
              </a:solidFill>
            </a:endParaRPr>
          </a:p>
        </p:txBody>
      </p:sp>
      <p:sp>
        <p:nvSpPr>
          <p:cNvPr id="3" name="Title 2">
            <a:extLst>
              <a:ext uri="{FF2B5EF4-FFF2-40B4-BE49-F238E27FC236}">
                <a16:creationId xmlns:a16="http://schemas.microsoft.com/office/drawing/2014/main" id="{5E5BA835-2FD6-492C-AF0A-39EC4CDBD447}"/>
              </a:ext>
            </a:extLst>
          </p:cNvPr>
          <p:cNvSpPr>
            <a:spLocks noGrp="1"/>
          </p:cNvSpPr>
          <p:nvPr>
            <p:ph type="title"/>
          </p:nvPr>
        </p:nvSpPr>
        <p:spPr/>
        <p:txBody>
          <a:bodyPr>
            <a:normAutofit/>
          </a:bodyPr>
          <a:lstStyle/>
          <a:p>
            <a:r>
              <a:rPr lang="en-US" sz="3600" dirty="0"/>
              <a:t>Next Steps After Award</a:t>
            </a:r>
          </a:p>
        </p:txBody>
      </p:sp>
      <p:grpSp>
        <p:nvGrpSpPr>
          <p:cNvPr id="5" name="Group 4">
            <a:extLst>
              <a:ext uri="{FF2B5EF4-FFF2-40B4-BE49-F238E27FC236}">
                <a16:creationId xmlns:a16="http://schemas.microsoft.com/office/drawing/2014/main" id="{B329D27C-F5A4-42A1-B9C8-3AA9FCADCB4A}"/>
              </a:ext>
            </a:extLst>
          </p:cNvPr>
          <p:cNvGrpSpPr/>
          <p:nvPr/>
        </p:nvGrpSpPr>
        <p:grpSpPr>
          <a:xfrm rot="-10800000">
            <a:off x="391886" y="5323796"/>
            <a:ext cx="11408228" cy="1153201"/>
            <a:chOff x="0" y="-156114"/>
            <a:chExt cx="24535152" cy="4304369"/>
          </a:xfrm>
        </p:grpSpPr>
        <p:sp>
          <p:nvSpPr>
            <p:cNvPr id="6" name="Freeform 130">
              <a:extLst>
                <a:ext uri="{FF2B5EF4-FFF2-40B4-BE49-F238E27FC236}">
                  <a16:creationId xmlns:a16="http://schemas.microsoft.com/office/drawing/2014/main" id="{61EBFA68-90E2-41C8-B3F0-B9328EB8D721}"/>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6B622A12-0C48-4A69-9CD8-801D8DCCE5AC}"/>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AE1DE683-8B27-4A90-B559-BCD68266069F}"/>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A9B77B19-E12A-4225-9395-276E3ACC6215}"/>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480221FE-84C7-4BCB-BCF3-8AF1DB89DB84}"/>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05405241-5678-499E-A39F-9024259A0273}"/>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3697B98E-4D75-40C8-BB12-1201AB47BCD8}"/>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A76A162B-18A5-4F2B-A536-C325D7AE1808}"/>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2AF59F48-8ABA-4AD4-B879-E7905143C1ED}"/>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13AF80AF-0F2D-4CFE-BF83-8371308CEF62}"/>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4987DEEB-85BB-4967-9B11-54D56DFFAB31}"/>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E0180047-D312-417B-9E2A-3CF0D0F2CAC4}"/>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BA710839-52AD-457C-8D28-7C9AE4FEA75B}"/>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74DBD265-BF0A-4D34-8982-F4583E68B6CE}"/>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1237C292-0DAD-421F-BCD6-27DA286F7D0B}"/>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252B5AD5-BDF1-48AE-94EF-41A8A40FC7E3}"/>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134A2DE8-BA7B-4CE8-B687-2249B4299F72}"/>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AC37E518-A101-4234-BE2E-DC0D39CD584F}"/>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AF260D50-15F0-4B20-B713-24FA4A25C54F}"/>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8B6C343C-6FA7-4F18-B15A-13B406032EC5}"/>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B98CB804-EE5A-4278-8319-A153D93D9E31}"/>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FA5B336A-7D1F-4F10-BB79-9BAAA514A9E7}"/>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6B3C3940-7842-469F-8ACC-6F1555C9A9D0}"/>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2BD8CBD3-3675-4BFB-B298-D79D5A41A6BB}"/>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4D51FE0D-3EB8-4BF3-9C1A-A3882BC36B54}"/>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3169071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br>
              <a:rPr lang="en-US" sz="3200"/>
            </a:br>
            <a:r>
              <a:rPr lang="en-US" sz="3200"/>
              <a:t>   </a:t>
            </a:r>
          </a:p>
        </p:txBody>
      </p:sp>
      <p:sp>
        <p:nvSpPr>
          <p:cNvPr id="5123" name="Rectangle 3"/>
          <p:cNvSpPr>
            <a:spLocks noGrp="1" noChangeArrowheads="1"/>
          </p:cNvSpPr>
          <p:nvPr>
            <p:ph type="subTitle" idx="4294967295"/>
          </p:nvPr>
        </p:nvSpPr>
        <p:spPr>
          <a:xfrm>
            <a:off x="0" y="1497013"/>
            <a:ext cx="8763000" cy="4522787"/>
          </a:xfrm>
          <a:prstGeom prst="rect">
            <a:avLst/>
          </a:prstGeom>
        </p:spPr>
        <p:txBody>
          <a:bodyPr>
            <a:normAutofit/>
          </a:bodyPr>
          <a:lstStyle/>
          <a:p>
            <a:pPr marL="914400" lvl="2" indent="0">
              <a:lnSpc>
                <a:spcPct val="80000"/>
              </a:lnSpc>
            </a:pPr>
            <a:endParaRPr lang="en-US" sz="900"/>
          </a:p>
          <a:p>
            <a:pPr marL="1097280" lvl="1" indent="-457200">
              <a:lnSpc>
                <a:spcPct val="80000"/>
              </a:lnSpc>
              <a:buFont typeface="Wingdings" panose="05000000000000000000" pitchFamily="2" charset="2"/>
              <a:buChar char="q"/>
            </a:pPr>
            <a:r>
              <a:rPr lang="en-US" sz="2800"/>
              <a:t>Provide Technical Assistance</a:t>
            </a:r>
          </a:p>
          <a:p>
            <a:pPr marL="1097280" lvl="1" indent="-457200">
              <a:lnSpc>
                <a:spcPct val="80000"/>
              </a:lnSpc>
              <a:buFont typeface="Wingdings" panose="05000000000000000000" pitchFamily="2" charset="2"/>
              <a:buChar char="q"/>
            </a:pPr>
            <a:r>
              <a:rPr lang="en-US" sz="2800"/>
              <a:t>Keep Project Moving Forward</a:t>
            </a:r>
          </a:p>
          <a:p>
            <a:pPr marL="1097280" lvl="1" indent="-457200">
              <a:lnSpc>
                <a:spcPct val="80000"/>
              </a:lnSpc>
              <a:buFont typeface="Wingdings" panose="05000000000000000000" pitchFamily="2" charset="2"/>
              <a:buChar char="q"/>
            </a:pPr>
            <a:r>
              <a:rPr lang="en-US" sz="2800"/>
              <a:t>Ensure Compliance with Applicable Regs</a:t>
            </a:r>
          </a:p>
          <a:p>
            <a:pPr marL="1097280" lvl="1" indent="-457200">
              <a:lnSpc>
                <a:spcPct val="80000"/>
              </a:lnSpc>
              <a:buFont typeface="Wingdings" panose="05000000000000000000" pitchFamily="2" charset="2"/>
              <a:buChar char="q"/>
            </a:pPr>
            <a:r>
              <a:rPr lang="en-US" sz="2800"/>
              <a:t>Shepherd project to successful completion</a:t>
            </a:r>
          </a:p>
        </p:txBody>
      </p:sp>
      <p:sp>
        <p:nvSpPr>
          <p:cNvPr id="2" name="TextBox 1">
            <a:extLst>
              <a:ext uri="{FF2B5EF4-FFF2-40B4-BE49-F238E27FC236}">
                <a16:creationId xmlns:a16="http://schemas.microsoft.com/office/drawing/2014/main" id="{0A4A55A5-CF0F-4F9A-8981-755B586B7C38}"/>
              </a:ext>
            </a:extLst>
          </p:cNvPr>
          <p:cNvSpPr txBox="1"/>
          <p:nvPr/>
        </p:nvSpPr>
        <p:spPr>
          <a:xfrm>
            <a:off x="847345" y="630852"/>
            <a:ext cx="9895228" cy="646331"/>
          </a:xfrm>
          <a:prstGeom prst="rect">
            <a:avLst/>
          </a:prstGeom>
          <a:noFill/>
        </p:spPr>
        <p:txBody>
          <a:bodyPr wrap="square" rtlCol="0">
            <a:spAutoFit/>
          </a:bodyPr>
          <a:lstStyle/>
          <a:p>
            <a:r>
              <a:rPr lang="en-US" sz="3600" b="1" dirty="0">
                <a:latin typeface="+mj-lt"/>
              </a:rPr>
              <a:t>The Role of the CDBG Representative</a:t>
            </a:r>
          </a:p>
        </p:txBody>
      </p:sp>
      <p:grpSp>
        <p:nvGrpSpPr>
          <p:cNvPr id="5" name="Group 4">
            <a:extLst>
              <a:ext uri="{FF2B5EF4-FFF2-40B4-BE49-F238E27FC236}">
                <a16:creationId xmlns:a16="http://schemas.microsoft.com/office/drawing/2014/main" id="{ED0FE368-8D2F-4A3C-B99C-4320D6F9192B}"/>
              </a:ext>
            </a:extLst>
          </p:cNvPr>
          <p:cNvGrpSpPr/>
          <p:nvPr/>
        </p:nvGrpSpPr>
        <p:grpSpPr>
          <a:xfrm rot="-10800000">
            <a:off x="337456" y="3211283"/>
            <a:ext cx="11517086" cy="3320146"/>
            <a:chOff x="0" y="-156114"/>
            <a:chExt cx="24535152" cy="4304369"/>
          </a:xfrm>
        </p:grpSpPr>
        <p:sp>
          <p:nvSpPr>
            <p:cNvPr id="6" name="Freeform 130">
              <a:extLst>
                <a:ext uri="{FF2B5EF4-FFF2-40B4-BE49-F238E27FC236}">
                  <a16:creationId xmlns:a16="http://schemas.microsoft.com/office/drawing/2014/main" id="{70DD3E21-0ECA-4794-A91B-8CEA1D1788E2}"/>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C7DBAEF0-DC5A-495A-9FC7-D3DAB4EDE010}"/>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DFE0B921-65B8-41C5-9EB8-A0CFA48F91C7}"/>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6A918953-7808-4D38-8E45-68232DD67545}"/>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4060743C-0429-46E9-8721-C66BF51D4B44}"/>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0E71A93D-5C83-4420-97DA-E672B985E132}"/>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02FDA17F-39E2-4AAB-BC9F-2369379EC63B}"/>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97FDDFC9-87BD-45F9-8B74-C747BA7BDD98}"/>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9F5AB3C9-AD79-49EC-828E-3B766353D0F0}"/>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80C30691-74DD-4ED6-B6DA-D544B4571B20}"/>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3A875CED-410C-4F20-806E-2ECE8215157D}"/>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F887600E-8169-4C20-A002-14983B08397B}"/>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F06712DF-D052-400C-A6F2-291272BA7F61}"/>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204E3796-B77B-4C6A-930D-30DF5388AA8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711E8B73-04DA-42F3-8D25-7069FC064793}"/>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B9F6183B-DC5F-4DCA-8BCD-C808259EC0F2}"/>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D054BED8-4336-4447-94A5-62AAD4259D9D}"/>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BB927665-FCAA-4706-A5FD-6CDEED7FE5BA}"/>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1F574EA8-84BE-4C53-A587-0129EA03BCAD}"/>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5E4D00DE-59CF-46A0-AF79-F3E7C1425233}"/>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C2FBCC88-7E8D-4D5E-B5FA-62C91EE40788}"/>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01919875-AAA0-4974-A0CA-9950AD0E1F05}"/>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6E20784B-3648-49D6-A9D5-C326ADE0D62B}"/>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71991D2B-6098-4868-81DC-00FC9D491B6F}"/>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4E500885-0EF5-46B6-81B5-13ECEB13C8BC}"/>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DD640012-77FD-773E-9ABC-42CB8513474F}"/>
              </a:ext>
            </a:extLst>
          </p:cNvPr>
          <p:cNvGraphicFramePr>
            <a:graphicFrameLocks noChangeAspect="1"/>
          </p:cNvGraphicFramePr>
          <p:nvPr>
            <p:extLst>
              <p:ext uri="{D42A27DB-BD31-4B8C-83A1-F6EECF244321}">
                <p14:modId xmlns:p14="http://schemas.microsoft.com/office/powerpoint/2010/main" val="729733669"/>
              </p:ext>
            </p:extLst>
          </p:nvPr>
        </p:nvGraphicFramePr>
        <p:xfrm>
          <a:off x="4152900" y="806715"/>
          <a:ext cx="3886200" cy="5244570"/>
        </p:xfrm>
        <a:graphic>
          <a:graphicData uri="http://schemas.openxmlformats.org/presentationml/2006/ole">
            <mc:AlternateContent xmlns:mc="http://schemas.openxmlformats.org/markup-compatibility/2006">
              <mc:Choice xmlns:v="urn:schemas-microsoft-com:vml" Requires="v">
                <p:oleObj name="Acrobat Document" r:id="rId2" imgW="3886048" imgH="5029200" progId="Acrobat.Document.DC">
                  <p:embed/>
                </p:oleObj>
              </mc:Choice>
              <mc:Fallback>
                <p:oleObj name="Acrobat Document" r:id="rId2" imgW="3886048" imgH="5029200" progId="Acrobat.Document.DC">
                  <p:embed/>
                  <p:pic>
                    <p:nvPicPr>
                      <p:cNvPr id="2" name="Object 1">
                        <a:extLst>
                          <a:ext uri="{FF2B5EF4-FFF2-40B4-BE49-F238E27FC236}">
                            <a16:creationId xmlns:a16="http://schemas.microsoft.com/office/drawing/2014/main" id="{DD640012-77FD-773E-9ABC-42CB8513474F}"/>
                          </a:ext>
                        </a:extLst>
                      </p:cNvPr>
                      <p:cNvPicPr/>
                      <p:nvPr/>
                    </p:nvPicPr>
                    <p:blipFill>
                      <a:blip r:embed="rId3"/>
                      <a:stretch>
                        <a:fillRect/>
                      </a:stretch>
                    </p:blipFill>
                    <p:spPr>
                      <a:xfrm>
                        <a:off x="4152900" y="806715"/>
                        <a:ext cx="3886200" cy="5244570"/>
                      </a:xfrm>
                      <a:prstGeom prst="rect">
                        <a:avLst/>
                      </a:prstGeom>
                    </p:spPr>
                  </p:pic>
                </p:oleObj>
              </mc:Fallback>
            </mc:AlternateContent>
          </a:graphicData>
        </a:graphic>
      </p:graphicFrame>
    </p:spTree>
    <p:extLst>
      <p:ext uri="{BB962C8B-B14F-4D97-AF65-F5344CB8AC3E}">
        <p14:creationId xmlns:p14="http://schemas.microsoft.com/office/powerpoint/2010/main" val="22239517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Monitoring Your Award</a:t>
            </a:r>
          </a:p>
        </p:txBody>
      </p:sp>
      <p:sp>
        <p:nvSpPr>
          <p:cNvPr id="6" name="Content Placeholder 2"/>
          <p:cNvSpPr txBox="1">
            <a:spLocks/>
          </p:cNvSpPr>
          <p:nvPr/>
        </p:nvSpPr>
        <p:spPr bwMode="auto">
          <a:xfrm>
            <a:off x="1905000" y="1600200"/>
            <a:ext cx="7747000" cy="2819400"/>
          </a:xfrm>
          <a:prstGeom prst="rect">
            <a:avLst/>
          </a:prstGeom>
          <a:noFill/>
          <a:ln w="9525">
            <a:noFill/>
            <a:miter lim="800000"/>
            <a:headEnd/>
            <a:tailEnd/>
          </a:ln>
        </p:spPr>
        <p:txBody>
          <a:bodyPr/>
          <a:lstStyle/>
          <a:p>
            <a:pPr marL="914400" lvl="1" indent="-457200">
              <a:spcBef>
                <a:spcPct val="20000"/>
              </a:spcBef>
              <a:buClr>
                <a:schemeClr val="tx1"/>
              </a:buClr>
              <a:buFont typeface="Wingdings" panose="05000000000000000000" pitchFamily="2" charset="2"/>
              <a:buChar char="q"/>
              <a:defRPr/>
            </a:pPr>
            <a:r>
              <a:rPr lang="en-US" sz="2800" kern="0" dirty="0">
                <a:solidFill>
                  <a:schemeClr val="tx2"/>
                </a:solidFill>
              </a:rPr>
              <a:t>Start Up Visit – Before October 28,2026</a:t>
            </a:r>
          </a:p>
          <a:p>
            <a:pPr marL="914400" lvl="1" indent="-457200">
              <a:spcBef>
                <a:spcPct val="20000"/>
              </a:spcBef>
              <a:buClr>
                <a:schemeClr val="tx1"/>
              </a:buClr>
              <a:buFont typeface="Wingdings" panose="05000000000000000000" pitchFamily="2" charset="2"/>
              <a:buChar char="q"/>
              <a:defRPr/>
            </a:pPr>
            <a:r>
              <a:rPr lang="en-US" sz="2800" kern="0" dirty="0">
                <a:solidFill>
                  <a:schemeClr val="tx2"/>
                </a:solidFill>
              </a:rPr>
              <a:t>Award Date – September 28, 2026</a:t>
            </a:r>
          </a:p>
          <a:p>
            <a:pPr algn="l" eaLnBrk="0" hangingPunct="0">
              <a:spcBef>
                <a:spcPct val="20000"/>
              </a:spcBef>
              <a:buClr>
                <a:srgbClr val="F56600"/>
              </a:buClr>
              <a:defRPr/>
            </a:pPr>
            <a:endParaRPr lang="en-US" sz="2600" b="1" kern="0" dirty="0">
              <a:solidFill>
                <a:srgbClr val="7D7061"/>
              </a:solidFill>
            </a:endParaRPr>
          </a:p>
        </p:txBody>
      </p:sp>
      <p:pic>
        <p:nvPicPr>
          <p:cNvPr id="2059" name="Picture 11"/>
          <p:cNvPicPr>
            <a:picLocks noChangeAspect="1" noChangeArrowheads="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bwMode="auto">
          <a:xfrm>
            <a:off x="3581400" y="2895601"/>
            <a:ext cx="4876800" cy="2819399"/>
          </a:xfrm>
          <a:prstGeom prst="rect">
            <a:avLst/>
          </a:prstGeom>
          <a:noFill/>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12B36E4-B560-46D0-9F56-A4FC51911ECF}"/>
              </a:ext>
            </a:extLst>
          </p:cNvPr>
          <p:cNvSpPr>
            <a:spLocks noGrp="1"/>
          </p:cNvSpPr>
          <p:nvPr>
            <p:ph idx="1"/>
          </p:nvPr>
        </p:nvSpPr>
        <p:spPr/>
        <p:txBody>
          <a:bodyPr>
            <a:normAutofit/>
          </a:bodyPr>
          <a:lstStyle/>
          <a:p>
            <a:pPr fontAlgn="base">
              <a:buFont typeface="Wingdings" panose="05000000000000000000" pitchFamily="2" charset="2"/>
              <a:buChar char="q"/>
            </a:pPr>
            <a:r>
              <a:rPr lang="en-US" sz="2800"/>
              <a:t>Chief Elected Official (or someone from his/her staff)​</a:t>
            </a:r>
          </a:p>
          <a:p>
            <a:pPr fontAlgn="base">
              <a:buFont typeface="Wingdings" panose="05000000000000000000" pitchFamily="2" charset="2"/>
              <a:buChar char="q"/>
            </a:pPr>
            <a:r>
              <a:rPr lang="en-US" sz="2800"/>
              <a:t>City or County Clerk​</a:t>
            </a:r>
          </a:p>
          <a:p>
            <a:pPr fontAlgn="base">
              <a:buFont typeface="Wingdings" panose="05000000000000000000" pitchFamily="2" charset="2"/>
              <a:buChar char="q"/>
            </a:pPr>
            <a:r>
              <a:rPr lang="en-US" sz="2800"/>
              <a:t>Finance Director​</a:t>
            </a:r>
          </a:p>
          <a:p>
            <a:pPr fontAlgn="base">
              <a:buFont typeface="Wingdings" panose="05000000000000000000" pitchFamily="2" charset="2"/>
              <a:buChar char="q"/>
            </a:pPr>
            <a:r>
              <a:rPr lang="en-US" sz="2800"/>
              <a:t>Grant Administrator​</a:t>
            </a:r>
          </a:p>
          <a:p>
            <a:pPr fontAlgn="base">
              <a:buFont typeface="Wingdings" panose="05000000000000000000" pitchFamily="2" charset="2"/>
              <a:buChar char="q"/>
            </a:pPr>
            <a:r>
              <a:rPr lang="en-US" sz="2800"/>
              <a:t>Engineer or Architect​</a:t>
            </a:r>
          </a:p>
          <a:p>
            <a:pPr fontAlgn="base">
              <a:buFont typeface="Wingdings" panose="05000000000000000000" pitchFamily="2" charset="2"/>
              <a:buChar char="q"/>
            </a:pPr>
            <a:r>
              <a:rPr lang="en-US" sz="2800"/>
              <a:t>Program Director (building)​</a:t>
            </a:r>
          </a:p>
          <a:p>
            <a:pPr fontAlgn="base">
              <a:buFont typeface="Wingdings" panose="05000000000000000000" pitchFamily="2" charset="2"/>
              <a:buChar char="q"/>
            </a:pPr>
            <a:r>
              <a:rPr lang="en-US" sz="2800"/>
              <a:t>Public Utilities Director (infrastructure)​</a:t>
            </a:r>
          </a:p>
          <a:p>
            <a:pPr fontAlgn="base">
              <a:buFont typeface="Wingdings" panose="05000000000000000000" pitchFamily="2" charset="2"/>
              <a:buChar char="q"/>
            </a:pPr>
            <a:r>
              <a:rPr lang="en-US" sz="2800"/>
              <a:t>City or County Attorney (if acquisition is involved)</a:t>
            </a:r>
          </a:p>
          <a:p>
            <a:endParaRPr lang="en-US"/>
          </a:p>
        </p:txBody>
      </p:sp>
      <p:sp>
        <p:nvSpPr>
          <p:cNvPr id="3" name="Title 2">
            <a:extLst>
              <a:ext uri="{FF2B5EF4-FFF2-40B4-BE49-F238E27FC236}">
                <a16:creationId xmlns:a16="http://schemas.microsoft.com/office/drawing/2014/main" id="{F0E78B44-C36D-425C-8710-8A07C3D205E3}"/>
              </a:ext>
            </a:extLst>
          </p:cNvPr>
          <p:cNvSpPr>
            <a:spLocks noGrp="1"/>
          </p:cNvSpPr>
          <p:nvPr>
            <p:ph type="title"/>
          </p:nvPr>
        </p:nvSpPr>
        <p:spPr/>
        <p:txBody>
          <a:bodyPr>
            <a:normAutofit/>
          </a:bodyPr>
          <a:lstStyle/>
          <a:p>
            <a:r>
              <a:rPr lang="en-US" sz="3600" dirty="0"/>
              <a:t>Who Should Attend the Start Up Meeting?</a:t>
            </a:r>
          </a:p>
        </p:txBody>
      </p:sp>
      <p:sp>
        <p:nvSpPr>
          <p:cNvPr id="5" name="Rectangle 4">
            <a:extLst>
              <a:ext uri="{FF2B5EF4-FFF2-40B4-BE49-F238E27FC236}">
                <a16:creationId xmlns:a16="http://schemas.microsoft.com/office/drawing/2014/main" id="{911A1F40-D05D-4933-AF63-1BB982450DFE}"/>
              </a:ext>
            </a:extLst>
          </p:cNvPr>
          <p:cNvSpPr/>
          <p:nvPr/>
        </p:nvSpPr>
        <p:spPr>
          <a:xfrm>
            <a:off x="5971607" y="3244334"/>
            <a:ext cx="248786" cy="369332"/>
          </a:xfrm>
          <a:prstGeom prst="rect">
            <a:avLst/>
          </a:prstGeom>
        </p:spPr>
        <p:txBody>
          <a:bodyPr wrap="none">
            <a:spAutoFit/>
          </a:bodyPr>
          <a:lstStyle/>
          <a:p>
            <a:r>
              <a:rPr lang="en-US"/>
              <a:t> </a:t>
            </a:r>
          </a:p>
        </p:txBody>
      </p:sp>
    </p:spTree>
    <p:extLst>
      <p:ext uri="{BB962C8B-B14F-4D97-AF65-F5344CB8AC3E}">
        <p14:creationId xmlns:p14="http://schemas.microsoft.com/office/powerpoint/2010/main" val="460145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65106B5-63D7-472A-A6F4-1C17C28916F7}"/>
              </a:ext>
            </a:extLst>
          </p:cNvPr>
          <p:cNvSpPr>
            <a:spLocks noGrp="1"/>
          </p:cNvSpPr>
          <p:nvPr>
            <p:ph idx="1"/>
          </p:nvPr>
        </p:nvSpPr>
        <p:spPr/>
        <p:txBody>
          <a:bodyPr vert="horz" lIns="91440" tIns="45720" rIns="91440" bIns="45720" rtlCol="0" anchor="t">
            <a:normAutofit/>
          </a:bodyPr>
          <a:lstStyle/>
          <a:p>
            <a:pPr marL="1371600" lvl="2" indent="-457200">
              <a:spcBef>
                <a:spcPct val="20000"/>
              </a:spcBef>
              <a:buClr>
                <a:schemeClr val="tx1"/>
              </a:buClr>
              <a:buFont typeface="Wingdings" panose="05000000000000000000" pitchFamily="2" charset="2"/>
              <a:buChar char="q"/>
              <a:defRPr/>
            </a:pPr>
            <a:r>
              <a:rPr lang="en-US" sz="2800" kern="0"/>
              <a:t>Surveys of beneficiaries will be checked for accuracy - Please have them available and complete</a:t>
            </a:r>
          </a:p>
          <a:p>
            <a:pPr marL="1371600" lvl="2" indent="-457200">
              <a:spcBef>
                <a:spcPct val="20000"/>
              </a:spcBef>
              <a:buClr>
                <a:schemeClr val="tx1"/>
              </a:buClr>
              <a:buFont typeface="Wingdings" panose="05000000000000000000" pitchFamily="2" charset="2"/>
              <a:buChar char="q"/>
              <a:defRPr/>
            </a:pPr>
            <a:r>
              <a:rPr lang="en-US" sz="2800" kern="0"/>
              <a:t>Roles of all involved will be discussed</a:t>
            </a:r>
          </a:p>
          <a:p>
            <a:pPr marL="1371600" lvl="2" indent="-457200">
              <a:spcBef>
                <a:spcPct val="20000"/>
              </a:spcBef>
              <a:buClr>
                <a:schemeClr val="tx1"/>
              </a:buClr>
              <a:buFont typeface="Wingdings" panose="05000000000000000000" pitchFamily="2" charset="2"/>
              <a:buChar char="q"/>
              <a:defRPr/>
            </a:pPr>
            <a:r>
              <a:rPr lang="en-US" sz="2800" kern="0"/>
              <a:t>Start Up Checklist – Expectations from DCA</a:t>
            </a:r>
          </a:p>
          <a:p>
            <a:pPr marL="1371600" lvl="2" indent="-457200">
              <a:spcBef>
                <a:spcPct val="20000"/>
              </a:spcBef>
              <a:buClr>
                <a:schemeClr val="tx1"/>
              </a:buClr>
              <a:buFont typeface="Wingdings" panose="05000000000000000000" pitchFamily="2" charset="2"/>
              <a:buChar char="q"/>
              <a:defRPr/>
            </a:pPr>
            <a:r>
              <a:rPr lang="en-US" sz="2800" kern="0">
                <a:ea typeface="Lato Light"/>
                <a:cs typeface="Lato Light"/>
              </a:rPr>
              <a:t>Goal Sheet Schedule</a:t>
            </a:r>
          </a:p>
          <a:p>
            <a:endParaRPr lang="en-US"/>
          </a:p>
        </p:txBody>
      </p:sp>
      <p:sp>
        <p:nvSpPr>
          <p:cNvPr id="3" name="Title 2">
            <a:extLst>
              <a:ext uri="{FF2B5EF4-FFF2-40B4-BE49-F238E27FC236}">
                <a16:creationId xmlns:a16="http://schemas.microsoft.com/office/drawing/2014/main" id="{1C66A142-092D-4D3E-B7A5-E23D2CB917E0}"/>
              </a:ext>
            </a:extLst>
          </p:cNvPr>
          <p:cNvSpPr>
            <a:spLocks noGrp="1"/>
          </p:cNvSpPr>
          <p:nvPr>
            <p:ph type="title"/>
          </p:nvPr>
        </p:nvSpPr>
        <p:spPr/>
        <p:txBody>
          <a:bodyPr>
            <a:normAutofit/>
          </a:bodyPr>
          <a:lstStyle/>
          <a:p>
            <a:r>
              <a:rPr lang="en-US" sz="3600" dirty="0"/>
              <a:t>What to Expect at the Start-Up Meeting?</a:t>
            </a:r>
          </a:p>
        </p:txBody>
      </p:sp>
      <p:grpSp>
        <p:nvGrpSpPr>
          <p:cNvPr id="5" name="Group 4">
            <a:extLst>
              <a:ext uri="{FF2B5EF4-FFF2-40B4-BE49-F238E27FC236}">
                <a16:creationId xmlns:a16="http://schemas.microsoft.com/office/drawing/2014/main" id="{6D3C05DC-FB2B-40C6-A270-710E7A29A4E2}"/>
              </a:ext>
            </a:extLst>
          </p:cNvPr>
          <p:cNvGrpSpPr/>
          <p:nvPr/>
        </p:nvGrpSpPr>
        <p:grpSpPr>
          <a:xfrm rot="10800000">
            <a:off x="304800" y="4267200"/>
            <a:ext cx="11582400" cy="2286000"/>
            <a:chOff x="0" y="-156114"/>
            <a:chExt cx="24535152" cy="4304369"/>
          </a:xfrm>
        </p:grpSpPr>
        <p:sp>
          <p:nvSpPr>
            <p:cNvPr id="6" name="Freeform 130">
              <a:extLst>
                <a:ext uri="{FF2B5EF4-FFF2-40B4-BE49-F238E27FC236}">
                  <a16:creationId xmlns:a16="http://schemas.microsoft.com/office/drawing/2014/main" id="{0871AA41-B0B7-4F7C-A67A-D603CDED9063}"/>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F483E7A3-E5DB-4F31-9CD3-22FFDB978387}"/>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FCC9EFD8-5F36-47EF-8312-957EB6083116}"/>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C55C79BB-15F3-4E0E-B606-C60ED3BA241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23B967D4-9B19-4168-AF24-603FF0B22FA6}"/>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74462941-C07A-4764-97D3-6D90E2E367A5}"/>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BF9D4728-AFEE-4D60-8CE9-317FBD0FBAB1}"/>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3022B70C-73F9-44C0-9C60-0908B760F3DF}"/>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0BA538AA-D375-4D3B-A1F6-BE581A0FCDFB}"/>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458697F1-BA4C-4866-A712-5F8BE03E4B9A}"/>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4480F6BF-F1DF-4BC3-A87C-1CD1CB35BA52}"/>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2DE013F2-979E-45FE-9433-74172343488C}"/>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A395E2BF-793A-4770-884A-8B47AF713A0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5D73E305-BAA8-471F-BC9E-83EF88D0D9B3}"/>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16E2F9DE-2A9E-4A1D-BC2E-FD04BBE9917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390E65CD-FCDD-4E60-A10F-0565A6AC7566}"/>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D7A5C134-FD09-4432-83A8-E4313DC3DFB3}"/>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8A24523E-8A51-4858-AE53-C89568EA4E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F5FBD182-FFA2-4C82-A986-0CB1E09088A4}"/>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17C544D4-CA20-481D-9FD4-0F804E1E0AEA}"/>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35A794B5-F838-4D98-88AD-56C7860B780B}"/>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08CA2AD8-92CE-4D5B-8EC2-FA663846DE3A}"/>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0570F288-DD10-4EAE-BDC0-B794B47056E9}"/>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75B297A4-FF66-440B-B3BF-10EF64C2EBD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DB7D2BD7-5AC7-48A5-B25B-34F2C1EA7D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2309784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65106B5-63D7-472A-A6F4-1C17C28916F7}"/>
              </a:ext>
            </a:extLst>
          </p:cNvPr>
          <p:cNvSpPr>
            <a:spLocks noGrp="1"/>
          </p:cNvSpPr>
          <p:nvPr>
            <p:ph idx="1"/>
          </p:nvPr>
        </p:nvSpPr>
        <p:spPr/>
        <p:txBody>
          <a:bodyPr/>
          <a:lstStyle/>
          <a:p>
            <a:pPr marL="1371600" lvl="2" indent="-457200">
              <a:spcBef>
                <a:spcPct val="20000"/>
              </a:spcBef>
              <a:buClr>
                <a:schemeClr val="tx1"/>
              </a:buClr>
              <a:buFont typeface="Wingdings" panose="05000000000000000000" pitchFamily="2" charset="2"/>
              <a:buChar char="q"/>
              <a:defRPr/>
            </a:pPr>
            <a:r>
              <a:rPr lang="en-US" sz="2800" kern="0"/>
              <a:t>Grant Award Package</a:t>
            </a:r>
          </a:p>
          <a:p>
            <a:pPr marL="1371600" lvl="2" indent="-457200">
              <a:spcBef>
                <a:spcPct val="20000"/>
              </a:spcBef>
              <a:buClr>
                <a:schemeClr val="tx1"/>
              </a:buClr>
              <a:buFont typeface="Wingdings" panose="05000000000000000000" pitchFamily="2" charset="2"/>
              <a:buChar char="q"/>
              <a:defRPr/>
            </a:pPr>
            <a:r>
              <a:rPr lang="en-US" sz="2800" kern="0"/>
              <a:t>Financial Management/Audits</a:t>
            </a:r>
          </a:p>
          <a:p>
            <a:pPr marL="1371600" lvl="2" indent="-457200">
              <a:spcBef>
                <a:spcPct val="20000"/>
              </a:spcBef>
              <a:buClr>
                <a:schemeClr val="tx1"/>
              </a:buClr>
              <a:buFont typeface="Wingdings" panose="05000000000000000000" pitchFamily="2" charset="2"/>
              <a:buChar char="q"/>
              <a:defRPr/>
            </a:pPr>
            <a:r>
              <a:rPr lang="en-US" sz="2800" kern="0"/>
              <a:t>Budget discussion</a:t>
            </a:r>
          </a:p>
          <a:p>
            <a:pPr marL="1371600" lvl="2" indent="-457200">
              <a:spcBef>
                <a:spcPct val="20000"/>
              </a:spcBef>
              <a:buClr>
                <a:schemeClr val="tx1"/>
              </a:buClr>
              <a:buFont typeface="Wingdings" panose="05000000000000000000" pitchFamily="2" charset="2"/>
              <a:buChar char="q"/>
              <a:defRPr/>
            </a:pPr>
            <a:r>
              <a:rPr lang="en-US" sz="2800" kern="0"/>
              <a:t>General and Special Conditions </a:t>
            </a:r>
          </a:p>
          <a:p>
            <a:pPr marL="1371600" lvl="2" indent="-457200">
              <a:spcBef>
                <a:spcPct val="20000"/>
              </a:spcBef>
              <a:buClr>
                <a:schemeClr val="tx1"/>
              </a:buClr>
              <a:buFont typeface="Wingdings" panose="05000000000000000000" pitchFamily="2" charset="2"/>
              <a:buChar char="q"/>
              <a:defRPr/>
            </a:pPr>
            <a:r>
              <a:rPr lang="en-US" sz="2800" kern="0"/>
              <a:t>Administration</a:t>
            </a:r>
          </a:p>
          <a:p>
            <a:pPr marL="1371600" lvl="2" indent="-457200">
              <a:spcBef>
                <a:spcPct val="20000"/>
              </a:spcBef>
              <a:buClr>
                <a:schemeClr val="tx1"/>
              </a:buClr>
              <a:buFont typeface="Wingdings" panose="05000000000000000000" pitchFamily="2" charset="2"/>
              <a:buChar char="q"/>
              <a:defRPr/>
            </a:pPr>
            <a:r>
              <a:rPr lang="en-US" sz="2800" kern="0"/>
              <a:t>Environmental – Historic/Floodplains/Wetlands</a:t>
            </a:r>
          </a:p>
          <a:p>
            <a:pPr marL="1371600" lvl="2" indent="-457200">
              <a:spcBef>
                <a:spcPct val="20000"/>
              </a:spcBef>
              <a:buClr>
                <a:schemeClr val="tx1"/>
              </a:buClr>
              <a:buFont typeface="Wingdings" panose="05000000000000000000" pitchFamily="2" charset="2"/>
              <a:buChar char="q"/>
              <a:defRPr/>
            </a:pPr>
            <a:r>
              <a:rPr lang="en-US" sz="2800" kern="0"/>
              <a:t>Beneficiaries/Fair Housing/Civil Rights/Section 3</a:t>
            </a:r>
          </a:p>
          <a:p>
            <a:endParaRPr lang="en-US"/>
          </a:p>
        </p:txBody>
      </p:sp>
      <p:sp>
        <p:nvSpPr>
          <p:cNvPr id="3" name="Title 2">
            <a:extLst>
              <a:ext uri="{FF2B5EF4-FFF2-40B4-BE49-F238E27FC236}">
                <a16:creationId xmlns:a16="http://schemas.microsoft.com/office/drawing/2014/main" id="{1C66A142-092D-4D3E-B7A5-E23D2CB917E0}"/>
              </a:ext>
            </a:extLst>
          </p:cNvPr>
          <p:cNvSpPr>
            <a:spLocks noGrp="1"/>
          </p:cNvSpPr>
          <p:nvPr>
            <p:ph type="title"/>
          </p:nvPr>
        </p:nvSpPr>
        <p:spPr/>
        <p:txBody>
          <a:bodyPr>
            <a:normAutofit/>
          </a:bodyPr>
          <a:lstStyle/>
          <a:p>
            <a:r>
              <a:rPr lang="en-US" sz="3600" dirty="0"/>
              <a:t>Start Up Checklist</a:t>
            </a:r>
          </a:p>
        </p:txBody>
      </p:sp>
    </p:spTree>
    <p:extLst>
      <p:ext uri="{BB962C8B-B14F-4D97-AF65-F5344CB8AC3E}">
        <p14:creationId xmlns:p14="http://schemas.microsoft.com/office/powerpoint/2010/main" val="3058021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65106B5-63D7-472A-A6F4-1C17C28916F7}"/>
              </a:ext>
            </a:extLst>
          </p:cNvPr>
          <p:cNvSpPr>
            <a:spLocks noGrp="1"/>
          </p:cNvSpPr>
          <p:nvPr>
            <p:ph sz="half" idx="1"/>
          </p:nvPr>
        </p:nvSpPr>
        <p:spPr/>
        <p:txBody>
          <a:bodyPr/>
          <a:lstStyle/>
          <a:p>
            <a:pPr marL="1371600" lvl="2" indent="-457200">
              <a:spcBef>
                <a:spcPct val="20000"/>
              </a:spcBef>
              <a:buClr>
                <a:schemeClr val="tx1"/>
              </a:buClr>
              <a:buFont typeface="Wingdings" panose="05000000000000000000" pitchFamily="2" charset="2"/>
              <a:buChar char="q"/>
              <a:defRPr/>
            </a:pPr>
            <a:r>
              <a:rPr lang="en-US" sz="2800" kern="0" dirty="0"/>
              <a:t>Example of Goal Sheet Schedule</a:t>
            </a:r>
          </a:p>
          <a:p>
            <a:endParaRPr lang="en-US" dirty="0"/>
          </a:p>
        </p:txBody>
      </p:sp>
      <p:sp>
        <p:nvSpPr>
          <p:cNvPr id="5" name="Content Placeholder 4">
            <a:extLst>
              <a:ext uri="{FF2B5EF4-FFF2-40B4-BE49-F238E27FC236}">
                <a16:creationId xmlns:a16="http://schemas.microsoft.com/office/drawing/2014/main" id="{59BCF685-5C90-C6FA-373A-DEE7DD8EBFB6}"/>
              </a:ext>
            </a:extLst>
          </p:cNvPr>
          <p:cNvSpPr>
            <a:spLocks noGrp="1"/>
          </p:cNvSpPr>
          <p:nvPr>
            <p:ph sz="half" idx="2"/>
          </p:nvPr>
        </p:nvSpPr>
        <p:spPr/>
        <p:txBody>
          <a:bodyPr/>
          <a:lstStyle/>
          <a:p>
            <a:endParaRPr lang="en-US"/>
          </a:p>
        </p:txBody>
      </p:sp>
      <p:sp>
        <p:nvSpPr>
          <p:cNvPr id="3" name="Title 2">
            <a:extLst>
              <a:ext uri="{FF2B5EF4-FFF2-40B4-BE49-F238E27FC236}">
                <a16:creationId xmlns:a16="http://schemas.microsoft.com/office/drawing/2014/main" id="{1C66A142-092D-4D3E-B7A5-E23D2CB917E0}"/>
              </a:ext>
            </a:extLst>
          </p:cNvPr>
          <p:cNvSpPr>
            <a:spLocks noGrp="1"/>
          </p:cNvSpPr>
          <p:nvPr>
            <p:ph type="title"/>
          </p:nvPr>
        </p:nvSpPr>
        <p:spPr/>
        <p:txBody>
          <a:bodyPr>
            <a:normAutofit/>
          </a:bodyPr>
          <a:lstStyle/>
          <a:p>
            <a:r>
              <a:rPr lang="en-US" sz="3600" dirty="0"/>
              <a:t>Goal Sheet</a:t>
            </a:r>
          </a:p>
        </p:txBody>
      </p:sp>
      <p:graphicFrame>
        <p:nvGraphicFramePr>
          <p:cNvPr id="2" name="Object 1">
            <a:extLst>
              <a:ext uri="{FF2B5EF4-FFF2-40B4-BE49-F238E27FC236}">
                <a16:creationId xmlns:a16="http://schemas.microsoft.com/office/drawing/2014/main" id="{99A59612-A3D1-31DE-8FA7-E0F1E1A2BEC6}"/>
              </a:ext>
            </a:extLst>
          </p:cNvPr>
          <p:cNvGraphicFramePr>
            <a:graphicFrameLocks noChangeAspect="1"/>
          </p:cNvGraphicFramePr>
          <p:nvPr>
            <p:extLst>
              <p:ext uri="{D42A27DB-BD31-4B8C-83A1-F6EECF244321}">
                <p14:modId xmlns:p14="http://schemas.microsoft.com/office/powerpoint/2010/main" val="498022764"/>
              </p:ext>
            </p:extLst>
          </p:nvPr>
        </p:nvGraphicFramePr>
        <p:xfrm>
          <a:off x="6409267" y="685800"/>
          <a:ext cx="4498219" cy="5621867"/>
        </p:xfrm>
        <a:graphic>
          <a:graphicData uri="http://schemas.openxmlformats.org/presentationml/2006/ole">
            <mc:AlternateContent xmlns:mc="http://schemas.openxmlformats.org/markup-compatibility/2006">
              <mc:Choice xmlns:v="urn:schemas-microsoft-com:vml" Requires="v">
                <p:oleObj name="Acrobat Document" r:id="rId2" imgW="3886048" imgH="5029200" progId="Acrobat.Document.DC">
                  <p:embed/>
                </p:oleObj>
              </mc:Choice>
              <mc:Fallback>
                <p:oleObj name="Acrobat Document" r:id="rId2" imgW="3886048" imgH="5029200" progId="Acrobat.Document.DC">
                  <p:embed/>
                  <p:pic>
                    <p:nvPicPr>
                      <p:cNvPr id="2" name="Object 1">
                        <a:extLst>
                          <a:ext uri="{FF2B5EF4-FFF2-40B4-BE49-F238E27FC236}">
                            <a16:creationId xmlns:a16="http://schemas.microsoft.com/office/drawing/2014/main" id="{99A59612-A3D1-31DE-8FA7-E0F1E1A2BEC6}"/>
                          </a:ext>
                        </a:extLst>
                      </p:cNvPr>
                      <p:cNvPicPr/>
                      <p:nvPr/>
                    </p:nvPicPr>
                    <p:blipFill>
                      <a:blip r:embed="rId3"/>
                      <a:stretch>
                        <a:fillRect/>
                      </a:stretch>
                    </p:blipFill>
                    <p:spPr>
                      <a:xfrm>
                        <a:off x="6409267" y="685800"/>
                        <a:ext cx="4498219" cy="5621867"/>
                      </a:xfrm>
                      <a:prstGeom prst="rect">
                        <a:avLst/>
                      </a:prstGeom>
                    </p:spPr>
                  </p:pic>
                </p:oleObj>
              </mc:Fallback>
            </mc:AlternateContent>
          </a:graphicData>
        </a:graphic>
      </p:graphicFrame>
    </p:spTree>
    <p:extLst>
      <p:ext uri="{BB962C8B-B14F-4D97-AF65-F5344CB8AC3E}">
        <p14:creationId xmlns:p14="http://schemas.microsoft.com/office/powerpoint/2010/main" val="2582183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14B456A-3067-4BDF-BBD5-AE395C60CD46}"/>
              </a:ext>
            </a:extLst>
          </p:cNvPr>
          <p:cNvSpPr>
            <a:spLocks noGrp="1"/>
          </p:cNvSpPr>
          <p:nvPr>
            <p:ph idx="1"/>
          </p:nvPr>
        </p:nvSpPr>
        <p:spPr/>
        <p:txBody>
          <a:bodyPr>
            <a:normAutofit lnSpcReduction="10000"/>
          </a:bodyPr>
          <a:lstStyle/>
          <a:p>
            <a:pPr>
              <a:buFont typeface="Wingdings" panose="05000000000000000000" pitchFamily="2" charset="2"/>
              <a:buChar char="q"/>
            </a:pPr>
            <a:r>
              <a:rPr lang="en-US" sz="2800" b="1" dirty="0"/>
              <a:t>Start – Up Meeting </a:t>
            </a:r>
            <a:r>
              <a:rPr lang="en-US" sz="2800" dirty="0"/>
              <a:t>(No later than October 28, 2026)</a:t>
            </a:r>
            <a:r>
              <a:rPr lang="en-US" sz="2800" baseline="30000" dirty="0"/>
              <a:t> </a:t>
            </a:r>
            <a:r>
              <a:rPr lang="en-US" sz="2800" dirty="0"/>
              <a:t>City/Administrator/Engineer/DCA Rep</a:t>
            </a:r>
          </a:p>
          <a:p>
            <a:pPr>
              <a:buFont typeface="Wingdings" panose="05000000000000000000" pitchFamily="2" charset="2"/>
              <a:buChar char="q"/>
            </a:pPr>
            <a:r>
              <a:rPr lang="en-US" sz="2800" b="1" dirty="0"/>
              <a:t>Post Award Public Hearing </a:t>
            </a:r>
            <a:r>
              <a:rPr lang="en-US" sz="2800" dirty="0"/>
              <a:t>(no later than November 28, 2026) City/Administrator)</a:t>
            </a:r>
          </a:p>
          <a:p>
            <a:pPr>
              <a:buFont typeface="Wingdings" panose="05000000000000000000" pitchFamily="2" charset="2"/>
              <a:buChar char="q"/>
            </a:pPr>
            <a:r>
              <a:rPr lang="en-US" sz="2800" b="1" dirty="0"/>
              <a:t>Clear all Grant Award Conditions </a:t>
            </a:r>
            <a:r>
              <a:rPr lang="en-US" sz="2800" dirty="0"/>
              <a:t>(no later than March 28, 2027) City/Administrator</a:t>
            </a:r>
          </a:p>
          <a:p>
            <a:pPr>
              <a:buFont typeface="Wingdings" panose="05000000000000000000" pitchFamily="2" charset="2"/>
              <a:buChar char="q"/>
            </a:pPr>
            <a:r>
              <a:rPr lang="en-US" sz="2800" b="1" dirty="0"/>
              <a:t>Environmental Release of Funds  </a:t>
            </a:r>
            <a:r>
              <a:rPr lang="en-US" sz="2800" dirty="0"/>
              <a:t>(no later than March 28, 2027) Administrator</a:t>
            </a:r>
          </a:p>
          <a:p>
            <a:pPr>
              <a:buFont typeface="Wingdings" panose="05000000000000000000" pitchFamily="2" charset="2"/>
              <a:buChar char="q"/>
            </a:pPr>
            <a:r>
              <a:rPr lang="en-US" sz="2800" b="1" dirty="0"/>
              <a:t>Design Work Completed </a:t>
            </a:r>
            <a:r>
              <a:rPr lang="en-US" sz="2800" dirty="0"/>
              <a:t>(no later than June 28, 2027) Engineer/City</a:t>
            </a:r>
          </a:p>
        </p:txBody>
      </p:sp>
      <p:sp>
        <p:nvSpPr>
          <p:cNvPr id="3" name="Title 2">
            <a:extLst>
              <a:ext uri="{FF2B5EF4-FFF2-40B4-BE49-F238E27FC236}">
                <a16:creationId xmlns:a16="http://schemas.microsoft.com/office/drawing/2014/main" id="{20A51E7C-B948-4E7A-8F1F-D7CC131FDBC3}"/>
              </a:ext>
            </a:extLst>
          </p:cNvPr>
          <p:cNvSpPr>
            <a:spLocks noGrp="1"/>
          </p:cNvSpPr>
          <p:nvPr>
            <p:ph type="title"/>
          </p:nvPr>
        </p:nvSpPr>
        <p:spPr/>
        <p:txBody>
          <a:bodyPr vert="horz" lIns="91440" tIns="45720" rIns="91440" bIns="45720" rtlCol="0" anchor="ctr">
            <a:noAutofit/>
          </a:bodyPr>
          <a:lstStyle/>
          <a:p>
            <a:r>
              <a:rPr lang="en-US" sz="3600" dirty="0">
                <a:ea typeface="Lato Light"/>
                <a:cs typeface="Lato Light"/>
              </a:rPr>
              <a:t>Goal Sheet Schedule</a:t>
            </a:r>
          </a:p>
        </p:txBody>
      </p:sp>
    </p:spTree>
    <p:extLst>
      <p:ext uri="{BB962C8B-B14F-4D97-AF65-F5344CB8AC3E}">
        <p14:creationId xmlns:p14="http://schemas.microsoft.com/office/powerpoint/2010/main" val="2653580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2E780D-90EC-44B5-A0AB-53C0924203CD}"/>
              </a:ext>
            </a:extLst>
          </p:cNvPr>
          <p:cNvSpPr>
            <a:spLocks noGrp="1"/>
          </p:cNvSpPr>
          <p:nvPr>
            <p:ph idx="1"/>
          </p:nvPr>
        </p:nvSpPr>
        <p:spPr/>
        <p:txBody>
          <a:bodyPr>
            <a:normAutofit/>
          </a:bodyPr>
          <a:lstStyle/>
          <a:p>
            <a:pPr>
              <a:buFont typeface="Wingdings" panose="05000000000000000000" pitchFamily="2" charset="2"/>
              <a:buChar char="q"/>
            </a:pPr>
            <a:r>
              <a:rPr lang="en-US" sz="2800" b="1" dirty="0">
                <a:cs typeface="Arial" panose="020B0604020202020204" pitchFamily="34" charset="0"/>
              </a:rPr>
              <a:t>Acquisition Completed </a:t>
            </a:r>
            <a:r>
              <a:rPr lang="en-US" sz="2800" dirty="0"/>
              <a:t>(no later than September 28, 2027) City/City Attorney/Engineer/Administrator</a:t>
            </a:r>
          </a:p>
          <a:p>
            <a:pPr>
              <a:buFont typeface="Wingdings" panose="05000000000000000000" pitchFamily="2" charset="2"/>
              <a:buChar char="q"/>
            </a:pPr>
            <a:r>
              <a:rPr lang="en-US" sz="2800" b="1" dirty="0"/>
              <a:t>Advertise for Bids on GPR </a:t>
            </a:r>
            <a:r>
              <a:rPr lang="en-US" sz="2800" dirty="0"/>
              <a:t>(no later than December 28, 2027) Engineer/City/ Administrator</a:t>
            </a:r>
          </a:p>
          <a:p>
            <a:pPr>
              <a:buFont typeface="Wingdings" panose="05000000000000000000" pitchFamily="2" charset="2"/>
              <a:buChar char="q"/>
            </a:pPr>
            <a:r>
              <a:rPr lang="en-US" sz="2800" b="1" dirty="0"/>
              <a:t>Bid Opening </a:t>
            </a:r>
            <a:r>
              <a:rPr lang="en-US" sz="2800" dirty="0"/>
              <a:t>- Engineer/City/ Administrator</a:t>
            </a:r>
          </a:p>
          <a:p>
            <a:pPr>
              <a:buFont typeface="Wingdings" panose="05000000000000000000" pitchFamily="2" charset="2"/>
              <a:buChar char="q"/>
            </a:pPr>
            <a:r>
              <a:rPr lang="en-US" sz="2800" b="1" dirty="0"/>
              <a:t>Recommendation of Award </a:t>
            </a:r>
            <a:r>
              <a:rPr lang="en-US" sz="2800" dirty="0"/>
              <a:t>- City/Engineer/City Attorney/Administrator</a:t>
            </a:r>
          </a:p>
          <a:p>
            <a:pPr>
              <a:buFont typeface="Wingdings" panose="05000000000000000000" pitchFamily="2" charset="2"/>
              <a:buChar char="q"/>
            </a:pPr>
            <a:r>
              <a:rPr lang="en-US" sz="2800" b="1" dirty="0"/>
              <a:t>Pre-construction Conference </a:t>
            </a:r>
            <a:r>
              <a:rPr lang="en-US" sz="2800" dirty="0"/>
              <a:t>- City/Admin./DCA Rep/Eng./Contractor</a:t>
            </a:r>
          </a:p>
        </p:txBody>
      </p:sp>
      <p:sp>
        <p:nvSpPr>
          <p:cNvPr id="3" name="Title 2">
            <a:extLst>
              <a:ext uri="{FF2B5EF4-FFF2-40B4-BE49-F238E27FC236}">
                <a16:creationId xmlns:a16="http://schemas.microsoft.com/office/drawing/2014/main" id="{CD099412-FC13-473A-97D3-E151599C0D80}"/>
              </a:ext>
            </a:extLst>
          </p:cNvPr>
          <p:cNvSpPr>
            <a:spLocks noGrp="1"/>
          </p:cNvSpPr>
          <p:nvPr>
            <p:ph type="title"/>
          </p:nvPr>
        </p:nvSpPr>
        <p:spPr/>
        <p:txBody>
          <a:bodyPr vert="horz" lIns="91440" tIns="45720" rIns="91440" bIns="45720" rtlCol="0" anchor="ctr">
            <a:noAutofit/>
          </a:bodyPr>
          <a:lstStyle/>
          <a:p>
            <a:r>
              <a:rPr lang="en-US" sz="3600" dirty="0">
                <a:ea typeface="Lato Light"/>
                <a:cs typeface="Lato Light"/>
              </a:rPr>
              <a:t>Goal Sheet Schedule </a:t>
            </a:r>
            <a:endParaRPr lang="en-US" sz="3600" dirty="0"/>
          </a:p>
        </p:txBody>
      </p:sp>
    </p:spTree>
    <p:extLst>
      <p:ext uri="{BB962C8B-B14F-4D97-AF65-F5344CB8AC3E}">
        <p14:creationId xmlns:p14="http://schemas.microsoft.com/office/powerpoint/2010/main" val="4076435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9D3A5B7-8137-4C8D-9663-60C80D845B6B}"/>
              </a:ext>
            </a:extLst>
          </p:cNvPr>
          <p:cNvSpPr>
            <a:spLocks noGrp="1"/>
          </p:cNvSpPr>
          <p:nvPr>
            <p:ph idx="1"/>
          </p:nvPr>
        </p:nvSpPr>
        <p:spPr/>
        <p:txBody>
          <a:bodyPr>
            <a:normAutofit/>
          </a:bodyPr>
          <a:lstStyle/>
          <a:p>
            <a:pPr>
              <a:buFont typeface="Wingdings" panose="05000000000000000000" pitchFamily="2" charset="2"/>
              <a:buChar char="q"/>
            </a:pPr>
            <a:r>
              <a:rPr lang="en-US" sz="2800" b="1" dirty="0"/>
              <a:t>Start of Construction </a:t>
            </a:r>
            <a:r>
              <a:rPr lang="en-US" sz="2800" dirty="0"/>
              <a:t>(no later than March 28, 2028) City/Contractor/ Administrator</a:t>
            </a:r>
          </a:p>
          <a:p>
            <a:pPr>
              <a:buFont typeface="Wingdings" panose="05000000000000000000" pitchFamily="2" charset="2"/>
              <a:buChar char="q"/>
            </a:pPr>
            <a:r>
              <a:rPr lang="en-US" sz="2800" b="1" dirty="0"/>
              <a:t>All Funds Expended </a:t>
            </a:r>
            <a:r>
              <a:rPr lang="en-US" sz="2800" dirty="0"/>
              <a:t>(Three years from the date of award – September 28, 2029) City/Contractor/ Administrator</a:t>
            </a:r>
          </a:p>
          <a:p>
            <a:pPr>
              <a:buFont typeface="Wingdings" panose="05000000000000000000" pitchFamily="2" charset="2"/>
              <a:buChar char="q"/>
            </a:pPr>
            <a:r>
              <a:rPr lang="en-US" sz="2800" b="1" dirty="0"/>
              <a:t>Public Hearing and Close Out </a:t>
            </a:r>
            <a:r>
              <a:rPr lang="en-US" sz="2800" dirty="0"/>
              <a:t>- City/Administrator</a:t>
            </a:r>
          </a:p>
        </p:txBody>
      </p:sp>
      <p:sp>
        <p:nvSpPr>
          <p:cNvPr id="3" name="Title 2">
            <a:extLst>
              <a:ext uri="{FF2B5EF4-FFF2-40B4-BE49-F238E27FC236}">
                <a16:creationId xmlns:a16="http://schemas.microsoft.com/office/drawing/2014/main" id="{5098F1A6-E2D8-425B-BB4C-094C27AB5D0A}"/>
              </a:ext>
            </a:extLst>
          </p:cNvPr>
          <p:cNvSpPr>
            <a:spLocks noGrp="1"/>
          </p:cNvSpPr>
          <p:nvPr>
            <p:ph type="title"/>
          </p:nvPr>
        </p:nvSpPr>
        <p:spPr/>
        <p:txBody>
          <a:bodyPr vert="horz" lIns="91440" tIns="45720" rIns="91440" bIns="45720" rtlCol="0" anchor="ctr">
            <a:noAutofit/>
          </a:bodyPr>
          <a:lstStyle/>
          <a:p>
            <a:r>
              <a:rPr lang="en-US" sz="3600" dirty="0">
                <a:ea typeface="Lato Light"/>
                <a:cs typeface="Lato Light"/>
              </a:rPr>
              <a:t>Goal Sheet Schedule </a:t>
            </a:r>
            <a:endParaRPr lang="en-US" sz="3600" dirty="0"/>
          </a:p>
        </p:txBody>
      </p:sp>
      <p:grpSp>
        <p:nvGrpSpPr>
          <p:cNvPr id="5" name="Group 4">
            <a:extLst>
              <a:ext uri="{FF2B5EF4-FFF2-40B4-BE49-F238E27FC236}">
                <a16:creationId xmlns:a16="http://schemas.microsoft.com/office/drawing/2014/main" id="{F045FEAE-7177-4B3A-ACB8-187F71F214E1}"/>
              </a:ext>
            </a:extLst>
          </p:cNvPr>
          <p:cNvGrpSpPr/>
          <p:nvPr/>
        </p:nvGrpSpPr>
        <p:grpSpPr>
          <a:xfrm rot="-10800000">
            <a:off x="304800" y="3859481"/>
            <a:ext cx="11582400" cy="2636320"/>
            <a:chOff x="0" y="-156114"/>
            <a:chExt cx="24535152" cy="4304369"/>
          </a:xfrm>
        </p:grpSpPr>
        <p:sp>
          <p:nvSpPr>
            <p:cNvPr id="6" name="Freeform 130">
              <a:extLst>
                <a:ext uri="{FF2B5EF4-FFF2-40B4-BE49-F238E27FC236}">
                  <a16:creationId xmlns:a16="http://schemas.microsoft.com/office/drawing/2014/main" id="{678A2290-0169-4D9A-B376-7FD0B474C5F3}"/>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03DB746F-8DD6-4D65-9A15-03B5A41E265F}"/>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74551754-4611-442C-96AB-CE815B61A6BB}"/>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2D02885F-15FA-4623-B1C5-7170799A7770}"/>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CA5647C6-54B9-4809-9B00-3D667281E850}"/>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B8D60494-4049-40AA-BA4A-E60682F7C4B3}"/>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8D44823B-083A-4AA8-B3A3-88C8FA5343FC}"/>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9037D394-0FC9-4CB2-8C49-EC2D9A81FA78}"/>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6BF21580-A738-4B3E-AD1F-2934FDAC1A55}"/>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969B1B4B-B5D4-4DA5-B287-4D1E0965FECC}"/>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CB4825AA-5F76-4BA8-8B09-67981362038B}"/>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F6EDA349-1F2E-4692-AB4F-4222DDA3C791}"/>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816BF159-972E-4C20-ACE1-D1486C478E8B}"/>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A00F2919-8E3E-4F5F-A4D1-ADBDE3E8ACC8}"/>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D3A24C16-2EFA-4D4D-BE38-7CBA9E41E44D}"/>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4E373685-4727-4E3B-B9DF-1CA7C8D2172C}"/>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4B5B6D90-4C40-4C8C-897A-F4BC24797F21}"/>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F3C4C63B-E7B8-4B7B-8215-ADCF66C51E7B}"/>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05ECB674-818D-47B8-9327-E1029665B235}"/>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B8AB34A2-6F49-49DA-9FF2-91A179AA1549}"/>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34B6527B-FFE2-417C-A065-EE1FC271AAFE}"/>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2145DFA1-0AE2-4B2B-A413-20D20A636109}"/>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89DB7902-EEAB-411E-9F3F-CDCF747829ED}"/>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0C3977C9-21C5-4776-8FEF-E480CD8577F7}"/>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DD0EEF73-CA3C-456C-A73B-4596AC108CF4}"/>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4153397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ACED59-4040-4F89-860D-FE940A74D66A}"/>
              </a:ext>
            </a:extLst>
          </p:cNvPr>
          <p:cNvSpPr>
            <a:spLocks noGrp="1"/>
          </p:cNvSpPr>
          <p:nvPr>
            <p:ph type="title"/>
          </p:nvPr>
        </p:nvSpPr>
        <p:spPr/>
        <p:txBody>
          <a:bodyPr vert="horz" lIns="91440" tIns="45720" rIns="91440" bIns="45720" rtlCol="0" anchor="ctr">
            <a:noAutofit/>
          </a:bodyPr>
          <a:lstStyle/>
          <a:p>
            <a:r>
              <a:rPr lang="en-US" sz="3600" dirty="0">
                <a:ea typeface="Lato Light"/>
                <a:cs typeface="Lato Light"/>
              </a:rPr>
              <a:t>Goal Sheet Schedule </a:t>
            </a:r>
            <a:endParaRPr lang="en-US" sz="3600" dirty="0"/>
          </a:p>
        </p:txBody>
      </p:sp>
      <p:sp>
        <p:nvSpPr>
          <p:cNvPr id="4" name="Content Placeholder 3">
            <a:extLst>
              <a:ext uri="{FF2B5EF4-FFF2-40B4-BE49-F238E27FC236}">
                <a16:creationId xmlns:a16="http://schemas.microsoft.com/office/drawing/2014/main" id="{31B29357-9F0F-40F4-A832-A0B3DDE4F550}"/>
              </a:ext>
            </a:extLst>
          </p:cNvPr>
          <p:cNvSpPr>
            <a:spLocks noGrp="1"/>
          </p:cNvSpPr>
          <p:nvPr>
            <p:ph idx="1"/>
          </p:nvPr>
        </p:nvSpPr>
        <p:spPr>
          <a:xfrm>
            <a:off x="1273039" y="1829384"/>
            <a:ext cx="9407797" cy="4297095"/>
          </a:xfrm>
        </p:spPr>
        <p:txBody>
          <a:bodyPr vert="horz" lIns="91440" tIns="45720" rIns="91440" bIns="45720" rtlCol="0" anchor="t">
            <a:normAutofit/>
          </a:bodyPr>
          <a:lstStyle/>
          <a:p>
            <a:pPr marL="171450" indent="-171450">
              <a:buFont typeface="Wingdings" panose="05000000000000000000" pitchFamily="2" charset="2"/>
              <a:buChar char="q"/>
            </a:pPr>
            <a:r>
              <a:rPr lang="en-US" sz="2800">
                <a:ea typeface="Lato Light"/>
                <a:cs typeface="Lato Light"/>
              </a:rPr>
              <a:t>Keep your Goal Sheet Schedule easily accessible for the life of the project</a:t>
            </a:r>
            <a:endParaRPr lang="en-US">
              <a:ea typeface="Lato Light"/>
              <a:cs typeface="Lato Light"/>
            </a:endParaRPr>
          </a:p>
          <a:p>
            <a:pPr>
              <a:buFont typeface="Wingdings" panose="05000000000000000000" pitchFamily="2" charset="2"/>
              <a:buChar char="q"/>
            </a:pPr>
            <a:r>
              <a:rPr lang="en-US" sz="2800"/>
              <a:t>Update as needed</a:t>
            </a:r>
          </a:p>
          <a:p>
            <a:pPr>
              <a:buFont typeface="Wingdings" panose="05000000000000000000" pitchFamily="2" charset="2"/>
              <a:buChar char="q"/>
            </a:pPr>
            <a:r>
              <a:rPr lang="en-US" sz="2800"/>
              <a:t>It’s a very easy way to determine whether your project may be falling behind</a:t>
            </a:r>
          </a:p>
        </p:txBody>
      </p:sp>
      <p:grpSp>
        <p:nvGrpSpPr>
          <p:cNvPr id="5" name="Group 4">
            <a:extLst>
              <a:ext uri="{FF2B5EF4-FFF2-40B4-BE49-F238E27FC236}">
                <a16:creationId xmlns:a16="http://schemas.microsoft.com/office/drawing/2014/main" id="{536F882C-34AB-4D6E-B6C1-FDAD12084149}"/>
              </a:ext>
            </a:extLst>
          </p:cNvPr>
          <p:cNvGrpSpPr/>
          <p:nvPr/>
        </p:nvGrpSpPr>
        <p:grpSpPr>
          <a:xfrm rot="-10800000">
            <a:off x="304800" y="4724400"/>
            <a:ext cx="11582400" cy="1771403"/>
            <a:chOff x="0" y="-156114"/>
            <a:chExt cx="24535152" cy="4304369"/>
          </a:xfrm>
        </p:grpSpPr>
        <p:sp>
          <p:nvSpPr>
            <p:cNvPr id="6" name="Freeform 130">
              <a:extLst>
                <a:ext uri="{FF2B5EF4-FFF2-40B4-BE49-F238E27FC236}">
                  <a16:creationId xmlns:a16="http://schemas.microsoft.com/office/drawing/2014/main" id="{004E6E0F-87A6-43D7-A9EE-CD200EE6B4E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5B600FC7-477B-43B7-BFA1-45D5D9FDE665}"/>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D052322A-3B35-4A5C-937A-EDA776183443}"/>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DD958F5D-9C86-4C76-A1B0-E1BAC9FBE94C}"/>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F72772D2-B1B4-42A0-85C1-75D1A5A106C8}"/>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146F8501-57EF-475E-B810-F4E4D381D521}"/>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429EAD1F-BAF8-4622-BAEE-4FD00182AF95}"/>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C770538A-B5DB-4EC4-8B0E-89D19A3B8C6E}"/>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9841C4C2-3B32-43EE-9D1A-7BBA08499263}"/>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CB299255-B8E5-4CB8-97E4-76566DFDC40A}"/>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F34E8DAE-929E-4C2B-9AA1-30FCE01F4418}"/>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80B3983F-7896-4539-8CEF-42E05E7D7AD3}"/>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2765F30E-A4B0-4DC7-B2EF-BE2C71E20600}"/>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895CA6A0-0432-49D6-959E-A4798B3E0C33}"/>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6EC1EEED-6944-4520-A976-E8E0D5420B1C}"/>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F1A5D2ED-EA20-42C2-8AA6-A120F4C1BA8E}"/>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22A51B57-C5A5-4D70-BD0C-B77550D63A7F}"/>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921367E9-C6CB-4520-B365-2C6B9367800F}"/>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D5C62F36-1252-4D45-8318-A38A48704E9B}"/>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F92E31D5-5552-4477-899B-4892AF6CB432}"/>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B300F9DF-4F49-4462-B52E-9D30F1CB43D6}"/>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787A57B3-B3E6-41F1-844A-26A6DEBC677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33E52531-0EDD-414C-B5D2-A4B4120C965B}"/>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845221A4-4F3D-474D-9AFD-FEBA38BE9CBA}"/>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E2365B83-F11C-4F8B-A417-7BF942E3C522}"/>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1219956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lvl="1" algn="l">
              <a:spcBef>
                <a:spcPct val="20000"/>
              </a:spcBef>
              <a:buClr>
                <a:srgbClr val="F56600"/>
              </a:buClr>
              <a:defRPr/>
            </a:pPr>
            <a:r>
              <a:rPr lang="en-US" sz="3600" b="1" dirty="0">
                <a:solidFill>
                  <a:schemeClr val="tx1"/>
                </a:solidFill>
                <a:latin typeface="+mj-lt"/>
              </a:rPr>
              <a:t>Ongoing Monitoring – After Award</a:t>
            </a:r>
          </a:p>
        </p:txBody>
      </p:sp>
      <p:sp>
        <p:nvSpPr>
          <p:cNvPr id="6" name="Content Placeholder 2"/>
          <p:cNvSpPr txBox="1">
            <a:spLocks/>
          </p:cNvSpPr>
          <p:nvPr/>
        </p:nvSpPr>
        <p:spPr bwMode="auto">
          <a:xfrm>
            <a:off x="838200" y="1825625"/>
            <a:ext cx="10744398" cy="3614593"/>
          </a:xfrm>
          <a:prstGeom prst="rect">
            <a:avLst/>
          </a:prstGeom>
          <a:noFill/>
          <a:ln w="9525">
            <a:noFill/>
            <a:miter lim="800000"/>
            <a:headEnd/>
            <a:tailEnd/>
          </a:ln>
        </p:spPr>
        <p:txBody>
          <a:bodyPr/>
          <a:lstStyle/>
          <a:p>
            <a:pPr marL="914400" lvl="1" indent="-457200" eaLnBrk="0" hangingPunct="0">
              <a:spcBef>
                <a:spcPct val="20000"/>
              </a:spcBef>
              <a:buClr>
                <a:schemeClr val="tx1"/>
              </a:buClr>
              <a:buFont typeface="Wingdings" panose="05000000000000000000" pitchFamily="2" charset="2"/>
              <a:buChar char="q"/>
              <a:defRPr/>
            </a:pPr>
            <a:r>
              <a:rPr lang="en-US" sz="2800" dirty="0"/>
              <a:t>CITIZEN PARTICIPATION - Public Hearings</a:t>
            </a:r>
          </a:p>
          <a:p>
            <a:pPr marL="1371600" lvl="2" indent="-457200" eaLnBrk="0" hangingPunct="0">
              <a:spcBef>
                <a:spcPct val="20000"/>
              </a:spcBef>
              <a:buClr>
                <a:schemeClr val="tx1"/>
              </a:buClr>
              <a:buFont typeface="Wingdings" panose="05000000000000000000" pitchFamily="2" charset="2"/>
              <a:buChar char="q"/>
              <a:defRPr/>
            </a:pPr>
            <a:r>
              <a:rPr lang="en-US" sz="2800" dirty="0"/>
              <a:t>Prior to application submission (“pre-award PH”)</a:t>
            </a:r>
          </a:p>
          <a:p>
            <a:pPr marL="1371600" lvl="2" indent="-457200" eaLnBrk="0" hangingPunct="0">
              <a:spcBef>
                <a:spcPct val="20000"/>
              </a:spcBef>
              <a:buClr>
                <a:schemeClr val="tx1"/>
              </a:buClr>
              <a:buFont typeface="Wingdings" panose="05000000000000000000" pitchFamily="2" charset="2"/>
              <a:buChar char="q"/>
              <a:defRPr/>
            </a:pPr>
            <a:r>
              <a:rPr lang="en-US" sz="2800" dirty="0"/>
              <a:t>Within 60 days of Grant Award Date (“post-award PH”)​</a:t>
            </a:r>
          </a:p>
          <a:p>
            <a:pPr marL="1371600" lvl="2" indent="-457200" eaLnBrk="0" hangingPunct="0">
              <a:spcBef>
                <a:spcPct val="20000"/>
              </a:spcBef>
              <a:buClr>
                <a:schemeClr val="tx1"/>
              </a:buClr>
              <a:buFont typeface="Wingdings" panose="05000000000000000000" pitchFamily="2" charset="2"/>
              <a:buChar char="q"/>
              <a:defRPr/>
            </a:pPr>
            <a:r>
              <a:rPr lang="en-US" sz="2800" dirty="0"/>
              <a:t>At time of Project Completion (“close-out PH”)</a:t>
            </a:r>
          </a:p>
          <a:p>
            <a:pPr marL="1371600" lvl="2" indent="-457200" eaLnBrk="0" hangingPunct="0">
              <a:spcBef>
                <a:spcPct val="20000"/>
              </a:spcBef>
              <a:buClr>
                <a:schemeClr val="tx1"/>
              </a:buClr>
              <a:buFont typeface="Wingdings" panose="05000000000000000000" pitchFamily="2" charset="2"/>
              <a:buChar char="q"/>
              <a:defRPr/>
            </a:pPr>
            <a:r>
              <a:rPr lang="en-US" sz="2800" dirty="0"/>
              <a:t>Plus a PH </a:t>
            </a:r>
            <a:r>
              <a:rPr lang="en-US" sz="2800" u="sng" dirty="0"/>
              <a:t>only if</a:t>
            </a:r>
            <a:r>
              <a:rPr lang="en-US" sz="2800" dirty="0"/>
              <a:t> CDBG program is substantially amended</a:t>
            </a:r>
          </a:p>
          <a:p>
            <a:pPr marL="1371600" lvl="2" indent="-457200" eaLnBrk="0" hangingPunct="0">
              <a:spcBef>
                <a:spcPct val="20000"/>
              </a:spcBef>
              <a:buClr>
                <a:schemeClr val="tx1"/>
              </a:buClr>
              <a:buFont typeface="Wingdings" panose="05000000000000000000" pitchFamily="2" charset="2"/>
              <a:buChar char="q"/>
              <a:defRPr/>
            </a:pPr>
            <a:r>
              <a:rPr lang="en-US" sz="2800" dirty="0"/>
              <a:t>If project is in LEP community, check for requirements.</a:t>
            </a:r>
          </a:p>
          <a:p>
            <a:pPr marL="1257300" lvl="2" indent="-342900" eaLnBrk="0" hangingPunct="0">
              <a:spcBef>
                <a:spcPct val="20000"/>
              </a:spcBef>
              <a:buClr>
                <a:schemeClr val="tx1"/>
              </a:buClr>
              <a:buFont typeface="Wingdings" panose="05000000000000000000" pitchFamily="2" charset="2"/>
              <a:buChar char="q"/>
              <a:defRPr/>
            </a:pPr>
            <a:endParaRPr lang="en-US" sz="2400" kern="0" dirty="0">
              <a:solidFill>
                <a:srgbClr val="7D7061"/>
              </a:solidFill>
              <a:latin typeface="Georgia Pro" panose="02040502050405020303"/>
            </a:endParaRPr>
          </a:p>
          <a:p>
            <a:pPr lvl="2" eaLnBrk="0" hangingPunct="0">
              <a:spcBef>
                <a:spcPct val="20000"/>
              </a:spcBef>
              <a:buClr>
                <a:schemeClr val="tx1"/>
              </a:buClr>
              <a:defRPr/>
            </a:pPr>
            <a:endParaRPr lang="en-US" sz="2400" dirty="0">
              <a:solidFill>
                <a:srgbClr val="7D7061"/>
              </a:solidFill>
              <a:latin typeface="Georgia Pro"/>
            </a:endParaRPr>
          </a:p>
          <a:p>
            <a:pPr algn="l"/>
            <a:r>
              <a:rPr lang="en-US" sz="2200" dirty="0">
                <a:solidFill>
                  <a:srgbClr val="7D7061"/>
                </a:solidFill>
                <a:latin typeface="Georgia Pro"/>
              </a:rPr>
              <a:t>​​</a:t>
            </a:r>
          </a:p>
          <a:p>
            <a:pPr algn="l"/>
            <a:r>
              <a:rPr lang="en-US" sz="2200" dirty="0">
                <a:solidFill>
                  <a:srgbClr val="7D7061"/>
                </a:solidFill>
                <a:latin typeface="Georgia Pro"/>
              </a:rPr>
              <a:t>		</a:t>
            </a:r>
            <a:endParaRPr lang="en-US" sz="2400" b="1" dirty="0">
              <a:solidFill>
                <a:srgbClr val="7D7061"/>
              </a:solidFill>
              <a:latin typeface="Tw Cen MT"/>
            </a:endParaRPr>
          </a:p>
          <a:p>
            <a:pPr marL="1714500" lvl="3" indent="-342900" eaLnBrk="0" hangingPunct="0">
              <a:spcBef>
                <a:spcPct val="20000"/>
              </a:spcBef>
              <a:buClr>
                <a:srgbClr val="F56600"/>
              </a:buClr>
              <a:buFont typeface="Wingdings" panose="05000000000000000000" pitchFamily="2" charset="2"/>
              <a:buChar char="q"/>
              <a:defRPr/>
            </a:pPr>
            <a:endParaRPr lang="en-US" sz="2400" b="1" kern="0" dirty="0">
              <a:solidFill>
                <a:srgbClr val="7D7061"/>
              </a:solidFill>
            </a:endParaRPr>
          </a:p>
        </p:txBody>
      </p:sp>
      <p:pic>
        <p:nvPicPr>
          <p:cNvPr id="5" name="Picture 3" descr="equalHousHandiCombo.jpg"/>
          <p:cNvPicPr>
            <a:picLocks noChangeAspect="1"/>
          </p:cNvPicPr>
          <p:nvPr/>
        </p:nvPicPr>
        <p:blipFill>
          <a:blip r:embed="rId2" cstate="print"/>
          <a:srcRect/>
          <a:stretch>
            <a:fillRect/>
          </a:stretch>
        </p:blipFill>
        <p:spPr bwMode="auto">
          <a:xfrm>
            <a:off x="9216329" y="5227782"/>
            <a:ext cx="1501247" cy="918070"/>
          </a:xfrm>
          <a:prstGeom prst="rect">
            <a:avLst/>
          </a:prstGeom>
          <a:noFill/>
          <a:ln w="9525">
            <a:noFill/>
            <a:miter lim="800000"/>
            <a:headEnd/>
            <a:tailEnd/>
          </a:ln>
        </p:spPr>
      </p:pic>
    </p:spTree>
    <p:extLst>
      <p:ext uri="{BB962C8B-B14F-4D97-AF65-F5344CB8AC3E}">
        <p14:creationId xmlns:p14="http://schemas.microsoft.com/office/powerpoint/2010/main" val="442668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lvl="1" algn="l">
              <a:spcBef>
                <a:spcPct val="20000"/>
              </a:spcBef>
              <a:buClr>
                <a:srgbClr val="F56600"/>
              </a:buClr>
              <a:defRPr/>
            </a:pPr>
            <a:r>
              <a:rPr lang="en-US" sz="3600" b="1" dirty="0">
                <a:solidFill>
                  <a:schemeClr val="tx1"/>
                </a:solidFill>
                <a:latin typeface="+mj-lt"/>
              </a:rPr>
              <a:t>Ongoing Monitoring – After Award</a:t>
            </a:r>
          </a:p>
        </p:txBody>
      </p:sp>
      <p:sp>
        <p:nvSpPr>
          <p:cNvPr id="6" name="Content Placeholder 2"/>
          <p:cNvSpPr txBox="1">
            <a:spLocks/>
          </p:cNvSpPr>
          <p:nvPr/>
        </p:nvSpPr>
        <p:spPr bwMode="auto">
          <a:xfrm>
            <a:off x="838200" y="1838761"/>
            <a:ext cx="10506456" cy="3524534"/>
          </a:xfrm>
          <a:prstGeom prst="rect">
            <a:avLst/>
          </a:prstGeom>
          <a:noFill/>
          <a:ln w="9525">
            <a:noFill/>
            <a:miter lim="800000"/>
            <a:headEnd/>
            <a:tailEnd/>
          </a:ln>
        </p:spPr>
        <p:txBody>
          <a:bodyPr/>
          <a:lstStyle/>
          <a:p>
            <a:pPr lvl="2" eaLnBrk="0" hangingPunct="0">
              <a:spcBef>
                <a:spcPct val="20000"/>
              </a:spcBef>
              <a:buClr>
                <a:schemeClr val="tx1"/>
              </a:buClr>
              <a:defRPr/>
            </a:pPr>
            <a:r>
              <a:rPr lang="en-US" sz="2800" dirty="0"/>
              <a:t>LEP Requirements can be checked at the following website: </a:t>
            </a:r>
            <a:r>
              <a:rPr lang="en-US" sz="2800" u="sng" dirty="0">
                <a:solidFill>
                  <a:srgbClr val="0070C0"/>
                </a:solidFill>
              </a:rPr>
              <a:t>Data.census.gov</a:t>
            </a:r>
            <a:r>
              <a:rPr lang="en-US" sz="2800" u="sng" dirty="0"/>
              <a:t> </a:t>
            </a:r>
            <a:r>
              <a:rPr lang="en-US" sz="2800" dirty="0"/>
              <a:t>(form S1601)</a:t>
            </a:r>
          </a:p>
          <a:p>
            <a:pPr lvl="2" eaLnBrk="0" hangingPunct="0">
              <a:spcBef>
                <a:spcPct val="20000"/>
              </a:spcBef>
              <a:buClr>
                <a:schemeClr val="tx1"/>
              </a:buClr>
              <a:defRPr/>
            </a:pPr>
            <a:endParaRPr lang="en-US" sz="2400" dirty="0"/>
          </a:p>
          <a:p>
            <a:pPr marL="1257300" lvl="2" indent="-342900" eaLnBrk="0" hangingPunct="0">
              <a:spcBef>
                <a:spcPct val="20000"/>
              </a:spcBef>
              <a:buClr>
                <a:schemeClr val="tx1"/>
              </a:buClr>
              <a:buFont typeface="Wingdings" panose="05000000000000000000" pitchFamily="2" charset="2"/>
              <a:buChar char="q"/>
              <a:defRPr/>
            </a:pPr>
            <a:endParaRPr lang="en-US" sz="2400" kern="0" dirty="0">
              <a:solidFill>
                <a:srgbClr val="7D7061"/>
              </a:solidFill>
              <a:latin typeface="Georgia Pro" panose="02040502050405020303"/>
            </a:endParaRPr>
          </a:p>
          <a:p>
            <a:pPr marL="1371600" lvl="2" indent="-457200" eaLnBrk="0" hangingPunct="0">
              <a:spcBef>
                <a:spcPct val="20000"/>
              </a:spcBef>
              <a:buClr>
                <a:schemeClr val="tx1"/>
              </a:buClr>
              <a:buFont typeface="Wingdings" panose="05000000000000000000" pitchFamily="2" charset="2"/>
              <a:buChar char="q"/>
              <a:defRPr/>
            </a:pPr>
            <a:endParaRPr lang="en-US" sz="2400" dirty="0">
              <a:solidFill>
                <a:srgbClr val="7D7061"/>
              </a:solidFill>
              <a:latin typeface="Georgia Pro"/>
            </a:endParaRPr>
          </a:p>
          <a:p>
            <a:pPr algn="l"/>
            <a:r>
              <a:rPr lang="en-US" sz="2200" dirty="0">
                <a:solidFill>
                  <a:srgbClr val="7D7061"/>
                </a:solidFill>
                <a:latin typeface="Georgia Pro"/>
              </a:rPr>
              <a:t>​​</a:t>
            </a:r>
          </a:p>
          <a:p>
            <a:pPr algn="l"/>
            <a:r>
              <a:rPr lang="en-US" sz="2200" dirty="0">
                <a:solidFill>
                  <a:srgbClr val="7D7061"/>
                </a:solidFill>
                <a:latin typeface="Georgia Pro"/>
              </a:rPr>
              <a:t>		</a:t>
            </a:r>
            <a:endParaRPr lang="en-US" sz="2400" b="1" dirty="0">
              <a:solidFill>
                <a:srgbClr val="7D7061"/>
              </a:solidFill>
              <a:latin typeface="Tw Cen MT"/>
            </a:endParaRPr>
          </a:p>
          <a:p>
            <a:pPr marL="1714500" lvl="3" indent="-342900" eaLnBrk="0" hangingPunct="0">
              <a:spcBef>
                <a:spcPct val="20000"/>
              </a:spcBef>
              <a:buClr>
                <a:srgbClr val="F56600"/>
              </a:buClr>
              <a:buFont typeface="Wingdings" panose="05000000000000000000" pitchFamily="2" charset="2"/>
              <a:buChar char="q"/>
              <a:defRPr/>
            </a:pPr>
            <a:endParaRPr lang="en-US" sz="2400" b="1" kern="0" dirty="0">
              <a:solidFill>
                <a:srgbClr val="7D7061"/>
              </a:solidFill>
            </a:endParaRPr>
          </a:p>
        </p:txBody>
      </p:sp>
      <p:pic>
        <p:nvPicPr>
          <p:cNvPr id="4" name="Picture 3" descr="equalHousHandiCombo.jpg">
            <a:extLst>
              <a:ext uri="{FF2B5EF4-FFF2-40B4-BE49-F238E27FC236}">
                <a16:creationId xmlns:a16="http://schemas.microsoft.com/office/drawing/2014/main" id="{D7CF059F-5916-CA46-A945-6A6E18C10A64}"/>
              </a:ext>
            </a:extLst>
          </p:cNvPr>
          <p:cNvPicPr>
            <a:picLocks noChangeAspect="1"/>
          </p:cNvPicPr>
          <p:nvPr/>
        </p:nvPicPr>
        <p:blipFill>
          <a:blip r:embed="rId3" cstate="print"/>
          <a:srcRect/>
          <a:stretch>
            <a:fillRect/>
          </a:stretch>
        </p:blipFill>
        <p:spPr bwMode="auto">
          <a:xfrm>
            <a:off x="9216329" y="5227782"/>
            <a:ext cx="1501247" cy="918070"/>
          </a:xfrm>
          <a:prstGeom prst="rect">
            <a:avLst/>
          </a:prstGeom>
          <a:noFill/>
          <a:ln w="9525">
            <a:noFill/>
            <a:miter lim="800000"/>
            <a:headEnd/>
            <a:tailEnd/>
          </a:ln>
        </p:spPr>
      </p:pic>
    </p:spTree>
    <p:extLst>
      <p:ext uri="{BB962C8B-B14F-4D97-AF65-F5344CB8AC3E}">
        <p14:creationId xmlns:p14="http://schemas.microsoft.com/office/powerpoint/2010/main" val="3344221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28A087-37AE-4333-AE1F-3D2D8AF16C6C}"/>
              </a:ext>
            </a:extLst>
          </p:cNvPr>
          <p:cNvSpPr>
            <a:spLocks noGrp="1"/>
          </p:cNvSpPr>
          <p:nvPr>
            <p:ph idx="1"/>
          </p:nvPr>
        </p:nvSpPr>
        <p:spPr/>
        <p:txBody>
          <a:bodyPr vert="horz" lIns="91440" tIns="45720" rIns="91440" bIns="45720" rtlCol="0" anchor="t">
            <a:normAutofit/>
          </a:bodyPr>
          <a:lstStyle/>
          <a:p>
            <a:pPr marL="982980" lvl="1" indent="-342900" eaLnBrk="0" hangingPunct="0">
              <a:spcBef>
                <a:spcPct val="20000"/>
              </a:spcBef>
              <a:buClr>
                <a:schemeClr val="tx2"/>
              </a:buClr>
              <a:buFont typeface="Wingdings" panose="05000000000000000000" pitchFamily="2" charset="2"/>
              <a:buChar char="q"/>
              <a:defRPr/>
            </a:pPr>
            <a:r>
              <a:rPr lang="en-US" sz="2800"/>
              <a:t>PROCUREMENT</a:t>
            </a:r>
          </a:p>
          <a:p>
            <a:pPr marL="1714500" lvl="3" indent="-342900" eaLnBrk="0" hangingPunct="0">
              <a:spcBef>
                <a:spcPct val="20000"/>
              </a:spcBef>
              <a:buClr>
                <a:schemeClr val="tx2"/>
              </a:buClr>
              <a:buFont typeface="Wingdings" panose="05000000000000000000" pitchFamily="2" charset="2"/>
              <a:buChar char="q"/>
              <a:defRPr/>
            </a:pPr>
            <a:r>
              <a:rPr lang="en-US" sz="2800" kern="0"/>
              <a:t>Administration</a:t>
            </a:r>
            <a:endParaRPr lang="en-US" sz="2800" kern="0">
              <a:cs typeface="Arial"/>
            </a:endParaRPr>
          </a:p>
          <a:p>
            <a:pPr marL="1714500" lvl="3" indent="-342900" eaLnBrk="0" hangingPunct="0">
              <a:spcBef>
                <a:spcPct val="20000"/>
              </a:spcBef>
              <a:buClr>
                <a:schemeClr val="tx2"/>
              </a:buClr>
              <a:buFont typeface="Wingdings" panose="05000000000000000000" pitchFamily="2" charset="2"/>
              <a:buChar char="q"/>
              <a:defRPr/>
            </a:pPr>
            <a:r>
              <a:rPr lang="en-US" sz="2800" kern="0"/>
              <a:t>Engineer / Architect</a:t>
            </a:r>
            <a:endParaRPr lang="en-US" sz="2800" kern="0">
              <a:cs typeface="Arial"/>
            </a:endParaRPr>
          </a:p>
          <a:p>
            <a:pPr marL="1714500" lvl="3" indent="-342900" eaLnBrk="0" hangingPunct="0">
              <a:spcBef>
                <a:spcPct val="20000"/>
              </a:spcBef>
              <a:buClr>
                <a:schemeClr val="tx2"/>
              </a:buClr>
              <a:buFont typeface="Wingdings" panose="05000000000000000000" pitchFamily="2" charset="2"/>
              <a:buChar char="q"/>
              <a:defRPr/>
            </a:pPr>
            <a:r>
              <a:rPr lang="en-US" sz="2800" kern="0"/>
              <a:t>Construction Contract – Requires advertisement in 3 locations (Section 3 &amp; BABA verbiage)</a:t>
            </a:r>
            <a:endParaRPr lang="en-US" sz="2800" kern="0">
              <a:latin typeface="Arial"/>
              <a:ea typeface="Tahoma"/>
              <a:cs typeface="Arial"/>
            </a:endParaRPr>
          </a:p>
          <a:p>
            <a:pPr marL="1371600" lvl="3" indent="0" eaLnBrk="0" hangingPunct="0">
              <a:spcBef>
                <a:spcPct val="20000"/>
              </a:spcBef>
              <a:buClr>
                <a:schemeClr val="tx2"/>
              </a:buClr>
              <a:buNone/>
              <a:defRPr/>
            </a:pPr>
            <a:endParaRPr lang="en-US" sz="2800" kern="0"/>
          </a:p>
          <a:p>
            <a:endParaRPr lang="en-US"/>
          </a:p>
        </p:txBody>
      </p:sp>
      <p:sp>
        <p:nvSpPr>
          <p:cNvPr id="3" name="Title 2">
            <a:extLst>
              <a:ext uri="{FF2B5EF4-FFF2-40B4-BE49-F238E27FC236}">
                <a16:creationId xmlns:a16="http://schemas.microsoft.com/office/drawing/2014/main" id="{DBF7E45B-AEEE-4C94-8A8E-3EE0700DD139}"/>
              </a:ext>
            </a:extLst>
          </p:cNvPr>
          <p:cNvSpPr>
            <a:spLocks noGrp="1"/>
          </p:cNvSpPr>
          <p:nvPr>
            <p:ph type="title"/>
          </p:nvPr>
        </p:nvSpPr>
        <p:spPr/>
        <p:txBody>
          <a:bodyPr>
            <a:normAutofit/>
          </a:bodyPr>
          <a:lstStyle/>
          <a:p>
            <a:r>
              <a:rPr lang="en-US" sz="3600" dirty="0"/>
              <a:t>Ongoing Monitoring</a:t>
            </a:r>
          </a:p>
        </p:txBody>
      </p:sp>
    </p:spTree>
    <p:extLst>
      <p:ext uri="{BB962C8B-B14F-4D97-AF65-F5344CB8AC3E}">
        <p14:creationId xmlns:p14="http://schemas.microsoft.com/office/powerpoint/2010/main" val="130403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28A087-37AE-4333-AE1F-3D2D8AF16C6C}"/>
              </a:ext>
            </a:extLst>
          </p:cNvPr>
          <p:cNvSpPr>
            <a:spLocks noGrp="1"/>
          </p:cNvSpPr>
          <p:nvPr>
            <p:ph idx="1"/>
          </p:nvPr>
        </p:nvSpPr>
        <p:spPr/>
        <p:txBody>
          <a:bodyPr vert="horz" lIns="91440" tIns="45720" rIns="91440" bIns="45720" rtlCol="0" anchor="t">
            <a:normAutofit/>
          </a:bodyPr>
          <a:lstStyle/>
          <a:p>
            <a:pPr marL="982980" lvl="1" indent="-342900" eaLnBrk="0" hangingPunct="0">
              <a:spcBef>
                <a:spcPct val="20000"/>
              </a:spcBef>
              <a:buClr>
                <a:schemeClr val="tx2"/>
              </a:buClr>
              <a:buFont typeface="Wingdings" panose="05000000000000000000" pitchFamily="2" charset="2"/>
              <a:buChar char="q"/>
              <a:defRPr/>
            </a:pPr>
            <a:r>
              <a:rPr lang="en-US" sz="2800">
                <a:cs typeface="Arial"/>
              </a:rPr>
              <a:t>Construction Contract Advertising </a:t>
            </a:r>
            <a:endParaRPr lang="en-US" sz="2800"/>
          </a:p>
          <a:p>
            <a:pPr marL="1371600" lvl="3" indent="0" eaLnBrk="0" hangingPunct="0">
              <a:spcBef>
                <a:spcPct val="20000"/>
              </a:spcBef>
              <a:buClr>
                <a:srgbClr val="8DC63F"/>
              </a:buClr>
              <a:buNone/>
              <a:defRPr/>
            </a:pPr>
            <a:r>
              <a:rPr lang="en-US" sz="2000" kern="0">
                <a:latin typeface="Tahoma"/>
                <a:ea typeface="Tahoma"/>
                <a:cs typeface="Tahoma"/>
              </a:rPr>
              <a:t>Should be advertised on the local government web site and/or by publishing it in the applicant's “legal organ,” along with posting the opportunity at any of the following, for a total of 3 locations: A) city hall/county courthouse; B) most widely distributed newspaper; C) Local GA Department of Labor office and/or Local Workforce Board office; D) local DFCS office; E) local Public Health department; F) local Housing Authority management office. If the contract will be for more than $100,000 it must be advertised on the Georgia Procurement Registry</a:t>
            </a:r>
          </a:p>
          <a:p>
            <a:pPr lvl="3">
              <a:spcBef>
                <a:spcPct val="20000"/>
              </a:spcBef>
              <a:buFont typeface="Wingdings" panose="020B0604020202020204" pitchFamily="34" charset="0"/>
              <a:buChar char="Ø"/>
              <a:defRPr/>
            </a:pPr>
            <a:r>
              <a:rPr lang="en-US" sz="2000" kern="0">
                <a:latin typeface="Tahoma"/>
                <a:ea typeface="Tahoma"/>
                <a:cs typeface="Tahoma"/>
              </a:rPr>
              <a:t>Ensure BABA requirements are included</a:t>
            </a:r>
          </a:p>
          <a:p>
            <a:pPr marL="1714500" lvl="3" indent="-342900">
              <a:spcBef>
                <a:spcPct val="20000"/>
              </a:spcBef>
              <a:buClr>
                <a:schemeClr val="tx2"/>
              </a:buClr>
              <a:buFont typeface="Wingdings" panose="05000000000000000000" pitchFamily="2" charset="2"/>
              <a:buChar char="q"/>
              <a:defRPr/>
            </a:pPr>
            <a:endParaRPr lang="en-US" sz="1800" kern="0">
              <a:ea typeface="Tahoma"/>
              <a:cs typeface="Arial"/>
            </a:endParaRPr>
          </a:p>
          <a:p>
            <a:pPr marL="1371600" lvl="3" indent="0" eaLnBrk="0" hangingPunct="0">
              <a:spcBef>
                <a:spcPct val="20000"/>
              </a:spcBef>
              <a:buClr>
                <a:srgbClr val="000000"/>
              </a:buClr>
              <a:buNone/>
            </a:pPr>
            <a:endParaRPr lang="en-US" sz="2800" kern="0">
              <a:cs typeface="Arial" panose="020B0604020202020204"/>
            </a:endParaRPr>
          </a:p>
          <a:p>
            <a:endParaRPr lang="en-US">
              <a:cs typeface="Arial" panose="020B0604020202020204"/>
            </a:endParaRPr>
          </a:p>
        </p:txBody>
      </p:sp>
      <p:sp>
        <p:nvSpPr>
          <p:cNvPr id="3" name="Title 2">
            <a:extLst>
              <a:ext uri="{FF2B5EF4-FFF2-40B4-BE49-F238E27FC236}">
                <a16:creationId xmlns:a16="http://schemas.microsoft.com/office/drawing/2014/main" id="{DBF7E45B-AEEE-4C94-8A8E-3EE0700DD139}"/>
              </a:ext>
            </a:extLst>
          </p:cNvPr>
          <p:cNvSpPr>
            <a:spLocks noGrp="1"/>
          </p:cNvSpPr>
          <p:nvPr>
            <p:ph type="title"/>
          </p:nvPr>
        </p:nvSpPr>
        <p:spPr/>
        <p:txBody>
          <a:bodyPr>
            <a:normAutofit/>
          </a:bodyPr>
          <a:lstStyle/>
          <a:p>
            <a:r>
              <a:rPr lang="en-US" sz="3600" dirty="0"/>
              <a:t>Ongoing Monitoring</a:t>
            </a:r>
          </a:p>
        </p:txBody>
      </p:sp>
    </p:spTree>
    <p:extLst>
      <p:ext uri="{BB962C8B-B14F-4D97-AF65-F5344CB8AC3E}">
        <p14:creationId xmlns:p14="http://schemas.microsoft.com/office/powerpoint/2010/main" val="3776719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28A087-37AE-4333-AE1F-3D2D8AF16C6C}"/>
              </a:ext>
            </a:extLst>
          </p:cNvPr>
          <p:cNvSpPr>
            <a:spLocks noGrp="1"/>
          </p:cNvSpPr>
          <p:nvPr>
            <p:ph idx="1"/>
          </p:nvPr>
        </p:nvSpPr>
        <p:spPr>
          <a:xfrm>
            <a:off x="838200" y="1825625"/>
            <a:ext cx="4795684" cy="4114800"/>
          </a:xfrm>
        </p:spPr>
        <p:txBody>
          <a:bodyPr vert="horz" lIns="91440" tIns="45720" rIns="91440" bIns="45720" rtlCol="0" anchor="t">
            <a:normAutofit/>
          </a:bodyPr>
          <a:lstStyle/>
          <a:p>
            <a:pPr marL="982980" lvl="1" indent="-342900" eaLnBrk="0" hangingPunct="0">
              <a:spcBef>
                <a:spcPct val="20000"/>
              </a:spcBef>
              <a:buClr>
                <a:schemeClr val="tx2"/>
              </a:buClr>
              <a:buFont typeface="Wingdings" panose="05000000000000000000" pitchFamily="2" charset="2"/>
              <a:buChar char="q"/>
              <a:defRPr/>
            </a:pPr>
            <a:r>
              <a:rPr lang="en-US" sz="2800" dirty="0"/>
              <a:t> Example of Photo of Advertisement Posted at City Hall</a:t>
            </a:r>
            <a:endParaRPr lang="en-US" sz="2800" kern="0" dirty="0"/>
          </a:p>
          <a:p>
            <a:pPr marL="1371600" lvl="3" indent="0" eaLnBrk="0" hangingPunct="0">
              <a:spcBef>
                <a:spcPct val="20000"/>
              </a:spcBef>
              <a:buClr>
                <a:schemeClr val="tx2"/>
              </a:buClr>
              <a:buNone/>
              <a:defRPr/>
            </a:pPr>
            <a:endParaRPr lang="en-US" sz="2800" kern="0" dirty="0"/>
          </a:p>
          <a:p>
            <a:pPr marL="1371600" lvl="3" indent="0" eaLnBrk="0" hangingPunct="0">
              <a:spcBef>
                <a:spcPct val="20000"/>
              </a:spcBef>
              <a:buClr>
                <a:schemeClr val="tx2"/>
              </a:buClr>
              <a:buNone/>
              <a:defRPr/>
            </a:pPr>
            <a:endParaRPr lang="en-US" sz="2800" kern="0" dirty="0"/>
          </a:p>
          <a:p>
            <a:endParaRPr lang="en-US" dirty="0"/>
          </a:p>
        </p:txBody>
      </p:sp>
      <p:sp>
        <p:nvSpPr>
          <p:cNvPr id="3" name="Title 2">
            <a:extLst>
              <a:ext uri="{FF2B5EF4-FFF2-40B4-BE49-F238E27FC236}">
                <a16:creationId xmlns:a16="http://schemas.microsoft.com/office/drawing/2014/main" id="{DBF7E45B-AEEE-4C94-8A8E-3EE0700DD139}"/>
              </a:ext>
            </a:extLst>
          </p:cNvPr>
          <p:cNvSpPr>
            <a:spLocks noGrp="1"/>
          </p:cNvSpPr>
          <p:nvPr>
            <p:ph type="title"/>
          </p:nvPr>
        </p:nvSpPr>
        <p:spPr>
          <a:xfrm>
            <a:off x="847344" y="548640"/>
            <a:ext cx="4786540" cy="1142048"/>
          </a:xfrm>
        </p:spPr>
        <p:txBody>
          <a:bodyPr>
            <a:normAutofit/>
          </a:bodyPr>
          <a:lstStyle/>
          <a:p>
            <a:r>
              <a:rPr lang="en-US" sz="3600" dirty="0"/>
              <a:t>Ongoing Monitoring</a:t>
            </a:r>
          </a:p>
        </p:txBody>
      </p:sp>
      <p:pic>
        <p:nvPicPr>
          <p:cNvPr id="6" name="Picture 5">
            <a:extLst>
              <a:ext uri="{FF2B5EF4-FFF2-40B4-BE49-F238E27FC236}">
                <a16:creationId xmlns:a16="http://schemas.microsoft.com/office/drawing/2014/main" id="{10087A87-6601-A272-6D8D-1FBD5C980592}"/>
              </a:ext>
            </a:extLst>
          </p:cNvPr>
          <p:cNvPicPr>
            <a:picLocks noChangeAspect="1"/>
          </p:cNvPicPr>
          <p:nvPr/>
        </p:nvPicPr>
        <p:blipFill>
          <a:blip r:embed="rId3"/>
          <a:stretch>
            <a:fillRect/>
          </a:stretch>
        </p:blipFill>
        <p:spPr>
          <a:xfrm>
            <a:off x="6960358" y="1119664"/>
            <a:ext cx="3807725" cy="4774134"/>
          </a:xfrm>
          <a:prstGeom prst="rect">
            <a:avLst/>
          </a:prstGeom>
        </p:spPr>
      </p:pic>
    </p:spTree>
    <p:extLst>
      <p:ext uri="{BB962C8B-B14F-4D97-AF65-F5344CB8AC3E}">
        <p14:creationId xmlns:p14="http://schemas.microsoft.com/office/powerpoint/2010/main" val="2752509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28A087-37AE-4333-AE1F-3D2D8AF16C6C}"/>
              </a:ext>
            </a:extLst>
          </p:cNvPr>
          <p:cNvSpPr>
            <a:spLocks noGrp="1"/>
          </p:cNvSpPr>
          <p:nvPr>
            <p:ph idx="1"/>
          </p:nvPr>
        </p:nvSpPr>
        <p:spPr/>
        <p:txBody>
          <a:bodyPr vert="horz" lIns="91440" tIns="45720" rIns="91440" bIns="45720" rtlCol="0" anchor="t">
            <a:normAutofit/>
          </a:bodyPr>
          <a:lstStyle/>
          <a:p>
            <a:pPr marL="982980" lvl="1" indent="-342900" eaLnBrk="0" hangingPunct="0">
              <a:spcBef>
                <a:spcPct val="20000"/>
              </a:spcBef>
              <a:buClr>
                <a:schemeClr val="tx2"/>
              </a:buClr>
              <a:buFont typeface="Wingdings" panose="05000000000000000000" pitchFamily="2" charset="2"/>
              <a:buChar char="q"/>
              <a:defRPr/>
            </a:pPr>
            <a:r>
              <a:rPr lang="en-US" sz="2800"/>
              <a:t>FHEO</a:t>
            </a:r>
          </a:p>
          <a:p>
            <a:pPr marL="1714500" lvl="3" indent="-342900" eaLnBrk="0" hangingPunct="0">
              <a:spcBef>
                <a:spcPct val="20000"/>
              </a:spcBef>
              <a:buClr>
                <a:schemeClr val="tx2"/>
              </a:buClr>
              <a:buFont typeface="Wingdings" panose="05000000000000000000" pitchFamily="2" charset="2"/>
              <a:buChar char="q"/>
              <a:defRPr/>
            </a:pPr>
            <a:r>
              <a:rPr lang="en-US" sz="2800" kern="0"/>
              <a:t>Section 504 - Meeting Location Checklist</a:t>
            </a:r>
          </a:p>
          <a:p>
            <a:pPr marL="1714500" lvl="3" indent="-342900" eaLnBrk="0" hangingPunct="0">
              <a:spcBef>
                <a:spcPct val="20000"/>
              </a:spcBef>
              <a:buClr>
                <a:schemeClr val="tx2"/>
              </a:buClr>
              <a:buFont typeface="Wingdings" panose="05000000000000000000" pitchFamily="2" charset="2"/>
              <a:buChar char="q"/>
              <a:defRPr/>
            </a:pPr>
            <a:r>
              <a:rPr lang="en-US" sz="2800" kern="0"/>
              <a:t>Access to Services</a:t>
            </a:r>
          </a:p>
          <a:p>
            <a:pPr marL="1714500" lvl="3" indent="-342900" eaLnBrk="0" hangingPunct="0">
              <a:spcBef>
                <a:spcPct val="20000"/>
              </a:spcBef>
              <a:buClr>
                <a:schemeClr val="tx2"/>
              </a:buClr>
              <a:buFont typeface="Wingdings" panose="05000000000000000000" pitchFamily="2" charset="2"/>
              <a:buChar char="q"/>
              <a:defRPr/>
            </a:pPr>
            <a:r>
              <a:rPr lang="en-US" sz="2800" kern="0"/>
              <a:t>All Efforts to Affirmatively Further Fair Housing</a:t>
            </a:r>
          </a:p>
          <a:p>
            <a:pPr marL="800100" lvl="1" indent="-342900" eaLnBrk="0" hangingPunct="0">
              <a:spcBef>
                <a:spcPct val="20000"/>
              </a:spcBef>
              <a:buClr>
                <a:schemeClr val="tx2"/>
              </a:buClr>
              <a:buFont typeface="Wingdings" panose="05000000000000000000" pitchFamily="2" charset="2"/>
              <a:buChar char="q"/>
              <a:defRPr/>
            </a:pPr>
            <a:r>
              <a:rPr lang="en-US" sz="3200" kern="0"/>
              <a:t>Section 3</a:t>
            </a:r>
          </a:p>
          <a:p>
            <a:pPr marL="1714500" lvl="3" indent="-342900" eaLnBrk="0" hangingPunct="0">
              <a:spcBef>
                <a:spcPct val="20000"/>
              </a:spcBef>
              <a:buClr>
                <a:schemeClr val="tx2"/>
              </a:buClr>
              <a:buFont typeface="Wingdings" panose="05000000000000000000" pitchFamily="2" charset="2"/>
              <a:buChar char="q"/>
              <a:defRPr/>
            </a:pPr>
            <a:r>
              <a:rPr lang="en-US" sz="2800" kern="0"/>
              <a:t>Be Sure to Request A List of Initial Employees</a:t>
            </a:r>
            <a:endParaRPr lang="en-US" sz="3000" kern="0"/>
          </a:p>
          <a:p>
            <a:pPr marL="800100" lvl="1" indent="-342900" eaLnBrk="0" hangingPunct="0">
              <a:spcBef>
                <a:spcPct val="20000"/>
              </a:spcBef>
              <a:buClr>
                <a:schemeClr val="tx2"/>
              </a:buClr>
              <a:buFont typeface="Wingdings" panose="05000000000000000000" pitchFamily="2" charset="2"/>
              <a:buChar char="q"/>
              <a:defRPr/>
            </a:pPr>
            <a:r>
              <a:rPr lang="en-US" sz="3200" kern="0"/>
              <a:t>Environmental Review</a:t>
            </a:r>
            <a:endParaRPr lang="en-US" sz="3200" kern="0">
              <a:cs typeface="Arial"/>
            </a:endParaRPr>
          </a:p>
          <a:p>
            <a:pPr marL="1714500" lvl="3" indent="-342900" eaLnBrk="0" hangingPunct="0">
              <a:spcBef>
                <a:spcPct val="20000"/>
              </a:spcBef>
              <a:buClr>
                <a:schemeClr val="tx2"/>
              </a:buClr>
              <a:buFont typeface="Wingdings" panose="05000000000000000000" pitchFamily="2" charset="2"/>
              <a:buChar char="q"/>
              <a:defRPr/>
            </a:pPr>
            <a:endParaRPr lang="en-US" sz="2800" kern="0"/>
          </a:p>
          <a:p>
            <a:endParaRPr lang="en-US"/>
          </a:p>
        </p:txBody>
      </p:sp>
      <p:sp>
        <p:nvSpPr>
          <p:cNvPr id="3" name="Title 2">
            <a:extLst>
              <a:ext uri="{FF2B5EF4-FFF2-40B4-BE49-F238E27FC236}">
                <a16:creationId xmlns:a16="http://schemas.microsoft.com/office/drawing/2014/main" id="{DBF7E45B-AEEE-4C94-8A8E-3EE0700DD139}"/>
              </a:ext>
            </a:extLst>
          </p:cNvPr>
          <p:cNvSpPr>
            <a:spLocks noGrp="1"/>
          </p:cNvSpPr>
          <p:nvPr>
            <p:ph type="title"/>
          </p:nvPr>
        </p:nvSpPr>
        <p:spPr/>
        <p:txBody>
          <a:bodyPr>
            <a:normAutofit/>
          </a:bodyPr>
          <a:lstStyle/>
          <a:p>
            <a:r>
              <a:rPr lang="en-US" sz="3600" dirty="0"/>
              <a:t>Ongoing Monitoring</a:t>
            </a:r>
          </a:p>
        </p:txBody>
      </p:sp>
    </p:spTree>
    <p:extLst>
      <p:ext uri="{BB962C8B-B14F-4D97-AF65-F5344CB8AC3E}">
        <p14:creationId xmlns:p14="http://schemas.microsoft.com/office/powerpoint/2010/main" val="2311287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6" name="Content Placeholder 2"/>
          <p:cNvSpPr txBox="1">
            <a:spLocks/>
          </p:cNvSpPr>
          <p:nvPr/>
        </p:nvSpPr>
        <p:spPr bwMode="auto">
          <a:xfrm>
            <a:off x="838199" y="2006930"/>
            <a:ext cx="10515601" cy="4317670"/>
          </a:xfrm>
          <a:prstGeom prst="rect">
            <a:avLst/>
          </a:prstGeom>
          <a:noFill/>
          <a:ln w="9525">
            <a:noFill/>
            <a:miter lim="800000"/>
            <a:headEnd/>
            <a:tailEnd/>
          </a:ln>
        </p:spPr>
        <p:txBody>
          <a:bodyPr/>
          <a:lstStyle/>
          <a:p>
            <a:pPr marL="1257300" lvl="2" indent="-342900" eaLnBrk="0" hangingPunct="0">
              <a:spcBef>
                <a:spcPct val="20000"/>
              </a:spcBef>
              <a:buClr>
                <a:schemeClr val="tx1"/>
              </a:buClr>
              <a:buFont typeface="Wingdings" panose="05000000000000000000" pitchFamily="2" charset="2"/>
              <a:buChar char="q"/>
              <a:defRPr/>
            </a:pPr>
            <a:r>
              <a:rPr lang="en-US" sz="2800" kern="0" dirty="0"/>
              <a:t>LABOR STANDARDS</a:t>
            </a:r>
          </a:p>
          <a:p>
            <a:pPr marL="2171700" lvl="4" indent="-342900" eaLnBrk="0" hangingPunct="0">
              <a:spcBef>
                <a:spcPct val="20000"/>
              </a:spcBef>
              <a:buClr>
                <a:schemeClr val="tx1"/>
              </a:buClr>
              <a:buFont typeface="Wingdings" panose="05000000000000000000" pitchFamily="2" charset="2"/>
              <a:buChar char="q"/>
              <a:defRPr/>
            </a:pPr>
            <a:r>
              <a:rPr lang="en-US" sz="2800" kern="0" dirty="0"/>
              <a:t>All Payrolls </a:t>
            </a:r>
          </a:p>
          <a:p>
            <a:pPr marL="2171700" lvl="4" indent="-342900" eaLnBrk="0" hangingPunct="0">
              <a:spcBef>
                <a:spcPct val="20000"/>
              </a:spcBef>
              <a:buClr>
                <a:schemeClr val="tx1"/>
              </a:buClr>
              <a:buFont typeface="Wingdings" panose="05000000000000000000" pitchFamily="2" charset="2"/>
              <a:buChar char="q"/>
              <a:defRPr/>
            </a:pPr>
            <a:r>
              <a:rPr lang="en-US" sz="2800" kern="0" dirty="0"/>
              <a:t>Other Deduction Forms </a:t>
            </a:r>
          </a:p>
          <a:p>
            <a:pPr marL="2171700" lvl="4" indent="-342900" eaLnBrk="0" hangingPunct="0">
              <a:spcBef>
                <a:spcPct val="20000"/>
              </a:spcBef>
              <a:buClr>
                <a:schemeClr val="tx1"/>
              </a:buClr>
              <a:buFont typeface="Wingdings" panose="05000000000000000000" pitchFamily="2" charset="2"/>
              <a:buChar char="q"/>
              <a:defRPr/>
            </a:pPr>
            <a:r>
              <a:rPr lang="en-US" sz="2800" kern="0" dirty="0"/>
              <a:t>Employee Interviews</a:t>
            </a:r>
          </a:p>
          <a:p>
            <a:pPr marL="2171700" lvl="4" indent="-342900" eaLnBrk="0" hangingPunct="0">
              <a:spcBef>
                <a:spcPct val="20000"/>
              </a:spcBef>
              <a:buClr>
                <a:schemeClr val="tx1"/>
              </a:buClr>
              <a:buFont typeface="Wingdings" panose="05000000000000000000" pitchFamily="2" charset="2"/>
              <a:buChar char="q"/>
              <a:defRPr/>
            </a:pPr>
            <a:r>
              <a:rPr lang="en-US" sz="2800" kern="0" dirty="0"/>
              <a:t>Authorized Signature Forms</a:t>
            </a:r>
          </a:p>
          <a:p>
            <a:pPr marL="1257300" lvl="2" indent="-342900" eaLnBrk="0" hangingPunct="0">
              <a:spcBef>
                <a:spcPct val="20000"/>
              </a:spcBef>
              <a:buClr>
                <a:srgbClr val="F56600"/>
              </a:buClr>
              <a:buFontTx/>
              <a:buChar char="•"/>
              <a:defRPr/>
            </a:pPr>
            <a:endParaRPr lang="en-US" sz="2400" b="1" kern="0" dirty="0">
              <a:solidFill>
                <a:schemeClr val="bg2">
                  <a:lumMod val="25000"/>
                </a:schemeClr>
              </a:solidFill>
            </a:endParaRPr>
          </a:p>
        </p:txBody>
      </p:sp>
    </p:spTree>
    <p:extLst>
      <p:ext uri="{BB962C8B-B14F-4D97-AF65-F5344CB8AC3E}">
        <p14:creationId xmlns:p14="http://schemas.microsoft.com/office/powerpoint/2010/main" val="3088179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057400" y="533400"/>
            <a:ext cx="7924800" cy="609600"/>
          </a:xfrm>
        </p:spPr>
        <p:txBody>
          <a:bodyPr/>
          <a:lstStyle/>
          <a:p>
            <a:pPr eaLnBrk="1" hangingPunct="1"/>
            <a:r>
              <a:rPr lang="en-US" sz="3200"/>
              <a:t>Ongoing Monitoring </a:t>
            </a:r>
          </a:p>
        </p:txBody>
      </p:sp>
      <p:sp>
        <p:nvSpPr>
          <p:cNvPr id="6" name="Content Placeholder 2"/>
          <p:cNvSpPr txBox="1">
            <a:spLocks/>
          </p:cNvSpPr>
          <p:nvPr/>
        </p:nvSpPr>
        <p:spPr bwMode="auto">
          <a:xfrm>
            <a:off x="477672" y="1371600"/>
            <a:ext cx="4653886" cy="4953000"/>
          </a:xfrm>
          <a:prstGeom prst="rect">
            <a:avLst/>
          </a:prstGeom>
          <a:noFill/>
          <a:ln w="9525">
            <a:noFill/>
            <a:miter lim="800000"/>
            <a:headEnd/>
            <a:tailEnd/>
          </a:ln>
        </p:spPr>
        <p:txBody>
          <a:bodyPr/>
          <a:lstStyle/>
          <a:p>
            <a:pPr marL="1257300" lvl="2" indent="-342900" eaLnBrk="0" hangingPunct="0">
              <a:spcBef>
                <a:spcPct val="20000"/>
              </a:spcBef>
              <a:buClr>
                <a:schemeClr val="tx1"/>
              </a:buClr>
              <a:buFont typeface="Wingdings" panose="05000000000000000000" pitchFamily="2" charset="2"/>
              <a:buChar char="q"/>
              <a:defRPr/>
            </a:pPr>
            <a:r>
              <a:rPr lang="en-US" sz="2800" kern="0"/>
              <a:t>Attach payroll example</a:t>
            </a:r>
          </a:p>
          <a:p>
            <a:pPr marL="1257300" lvl="2" indent="-342900" eaLnBrk="0" hangingPunct="0">
              <a:spcBef>
                <a:spcPct val="20000"/>
              </a:spcBef>
              <a:buClr>
                <a:srgbClr val="F56600"/>
              </a:buClr>
              <a:buFontTx/>
              <a:buChar char="•"/>
              <a:defRPr/>
            </a:pPr>
            <a:endParaRPr lang="en-US" sz="2400" b="1" kern="0">
              <a:solidFill>
                <a:schemeClr val="bg2">
                  <a:lumMod val="25000"/>
                </a:schemeClr>
              </a:solidFill>
            </a:endParaRPr>
          </a:p>
        </p:txBody>
      </p:sp>
      <p:pic>
        <p:nvPicPr>
          <p:cNvPr id="3" name="Picture 2" descr="A document with black marker on it&#10;&#10;Description automatically generated">
            <a:extLst>
              <a:ext uri="{FF2B5EF4-FFF2-40B4-BE49-F238E27FC236}">
                <a16:creationId xmlns:a16="http://schemas.microsoft.com/office/drawing/2014/main" id="{7253A35C-7DD2-4137-A445-06B83D082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934" y="655094"/>
            <a:ext cx="10058400" cy="5669506"/>
          </a:xfrm>
          <a:prstGeom prst="rect">
            <a:avLst/>
          </a:prstGeom>
        </p:spPr>
      </p:pic>
    </p:spTree>
    <p:extLst>
      <p:ext uri="{BB962C8B-B14F-4D97-AF65-F5344CB8AC3E}">
        <p14:creationId xmlns:p14="http://schemas.microsoft.com/office/powerpoint/2010/main" val="3165848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6" name="Content Placeholder 2"/>
          <p:cNvSpPr txBox="1">
            <a:spLocks/>
          </p:cNvSpPr>
          <p:nvPr/>
        </p:nvSpPr>
        <p:spPr bwMode="auto">
          <a:xfrm>
            <a:off x="838200" y="1825625"/>
            <a:ext cx="4983480" cy="3679248"/>
          </a:xfrm>
          <a:prstGeom prst="rect">
            <a:avLst/>
          </a:prstGeom>
          <a:noFill/>
          <a:ln w="9525">
            <a:noFill/>
            <a:miter lim="800000"/>
            <a:headEnd/>
            <a:tailEnd/>
          </a:ln>
        </p:spPr>
        <p:txBody>
          <a:bodyPr/>
          <a:lstStyle/>
          <a:p>
            <a:pPr marL="1257300" lvl="2" indent="-342900" eaLnBrk="0" hangingPunct="0">
              <a:spcBef>
                <a:spcPct val="20000"/>
              </a:spcBef>
              <a:buClr>
                <a:schemeClr val="tx1"/>
              </a:buClr>
              <a:buFont typeface="Wingdings" panose="05000000000000000000" pitchFamily="2" charset="2"/>
              <a:buChar char="q"/>
              <a:defRPr/>
            </a:pPr>
            <a:r>
              <a:rPr lang="en-US" sz="2800" kern="0" dirty="0"/>
              <a:t>Example of Other Deductions Form</a:t>
            </a:r>
          </a:p>
          <a:p>
            <a:pPr marL="1257300" lvl="2" indent="-342900" eaLnBrk="0" hangingPunct="0">
              <a:spcBef>
                <a:spcPct val="20000"/>
              </a:spcBef>
              <a:buClr>
                <a:srgbClr val="F56600"/>
              </a:buClr>
              <a:buFontTx/>
              <a:buChar char="•"/>
              <a:defRPr/>
            </a:pPr>
            <a:endParaRPr lang="en-US" sz="2400" b="1" kern="0" dirty="0">
              <a:solidFill>
                <a:schemeClr val="bg2">
                  <a:lumMod val="25000"/>
                </a:schemeClr>
              </a:solidFill>
            </a:endParaRPr>
          </a:p>
        </p:txBody>
      </p:sp>
      <p:pic>
        <p:nvPicPr>
          <p:cNvPr id="7" name="Picture 6" descr="A close-up of a document&#10;&#10;Description automatically generated">
            <a:extLst>
              <a:ext uri="{FF2B5EF4-FFF2-40B4-BE49-F238E27FC236}">
                <a16:creationId xmlns:a16="http://schemas.microsoft.com/office/drawing/2014/main" id="{F06052D1-F5B7-C71E-844D-1E9D406C0A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5232" y="1110915"/>
            <a:ext cx="4471737" cy="5213685"/>
          </a:xfrm>
          <a:prstGeom prst="rect">
            <a:avLst/>
          </a:prstGeom>
        </p:spPr>
      </p:pic>
    </p:spTree>
    <p:extLst>
      <p:ext uri="{BB962C8B-B14F-4D97-AF65-F5344CB8AC3E}">
        <p14:creationId xmlns:p14="http://schemas.microsoft.com/office/powerpoint/2010/main" val="3590007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6" name="Content Placeholder 2"/>
          <p:cNvSpPr txBox="1">
            <a:spLocks/>
          </p:cNvSpPr>
          <p:nvPr/>
        </p:nvSpPr>
        <p:spPr bwMode="auto">
          <a:xfrm flipV="1">
            <a:off x="1600200" y="7956644"/>
            <a:ext cx="8382000" cy="286603"/>
          </a:xfrm>
          <a:prstGeom prst="rect">
            <a:avLst/>
          </a:prstGeom>
          <a:noFill/>
          <a:ln w="9525">
            <a:noFill/>
            <a:miter lim="800000"/>
            <a:headEnd/>
            <a:tailEnd/>
          </a:ln>
        </p:spPr>
        <p:txBody>
          <a:bodyPr/>
          <a:lstStyle/>
          <a:p>
            <a:pPr marL="1257300" lvl="2" indent="-342900" eaLnBrk="0" hangingPunct="0">
              <a:spcBef>
                <a:spcPct val="20000"/>
              </a:spcBef>
              <a:buClr>
                <a:schemeClr val="tx1"/>
              </a:buClr>
              <a:buFont typeface="Wingdings" panose="05000000000000000000" pitchFamily="2" charset="2"/>
              <a:buChar char="q"/>
              <a:defRPr/>
            </a:pPr>
            <a:endParaRPr lang="en-US" sz="2800" kern="0" dirty="0"/>
          </a:p>
          <a:p>
            <a:pPr marL="1257300" lvl="2" indent="-342900" eaLnBrk="0" hangingPunct="0">
              <a:spcBef>
                <a:spcPct val="20000"/>
              </a:spcBef>
              <a:buClr>
                <a:srgbClr val="F56600"/>
              </a:buClr>
              <a:buFontTx/>
              <a:buChar char="•"/>
              <a:defRPr/>
            </a:pPr>
            <a:r>
              <a:rPr lang="en-US" sz="2400" b="1" kern="0" dirty="0">
                <a:solidFill>
                  <a:schemeClr val="bg2">
                    <a:lumMod val="25000"/>
                  </a:schemeClr>
                </a:solidFill>
              </a:rPr>
              <a:t>Employee interview example</a:t>
            </a:r>
          </a:p>
        </p:txBody>
      </p:sp>
      <p:sp>
        <p:nvSpPr>
          <p:cNvPr id="4" name="TextBox 3">
            <a:extLst>
              <a:ext uri="{FF2B5EF4-FFF2-40B4-BE49-F238E27FC236}">
                <a16:creationId xmlns:a16="http://schemas.microsoft.com/office/drawing/2014/main" id="{402FFA31-8AF0-1267-F161-D3B226DD6C48}"/>
              </a:ext>
            </a:extLst>
          </p:cNvPr>
          <p:cNvSpPr txBox="1"/>
          <p:nvPr/>
        </p:nvSpPr>
        <p:spPr>
          <a:xfrm>
            <a:off x="862768" y="1825625"/>
            <a:ext cx="4958912" cy="954107"/>
          </a:xfrm>
          <a:prstGeom prst="rect">
            <a:avLst/>
          </a:prstGeom>
          <a:noFill/>
        </p:spPr>
        <p:txBody>
          <a:bodyPr wrap="square" rtlCol="0">
            <a:spAutoFit/>
          </a:bodyPr>
          <a:lstStyle/>
          <a:p>
            <a:pPr marL="1257300" lvl="2" indent="-342900" eaLnBrk="0" hangingPunct="0">
              <a:spcBef>
                <a:spcPct val="20000"/>
              </a:spcBef>
              <a:buClr>
                <a:schemeClr val="tx1"/>
              </a:buClr>
              <a:buFont typeface="Wingdings" panose="05000000000000000000" pitchFamily="2" charset="2"/>
              <a:buChar char="q"/>
              <a:defRPr/>
            </a:pPr>
            <a:r>
              <a:rPr lang="en-US" sz="2800" kern="0" dirty="0"/>
              <a:t>Example of Employee Interview</a:t>
            </a:r>
          </a:p>
        </p:txBody>
      </p:sp>
      <p:pic>
        <p:nvPicPr>
          <p:cNvPr id="7" name="Picture 6" descr="A close-up of a form&#10;&#10;Description automatically generated">
            <a:extLst>
              <a:ext uri="{FF2B5EF4-FFF2-40B4-BE49-F238E27FC236}">
                <a16:creationId xmlns:a16="http://schemas.microsoft.com/office/drawing/2014/main" id="{90AC0063-0FE6-4EC0-18C2-A7F609FEC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689" y="689780"/>
            <a:ext cx="4849504" cy="5478440"/>
          </a:xfrm>
          <a:prstGeom prst="rect">
            <a:avLst/>
          </a:prstGeom>
        </p:spPr>
      </p:pic>
    </p:spTree>
    <p:extLst>
      <p:ext uri="{BB962C8B-B14F-4D97-AF65-F5344CB8AC3E}">
        <p14:creationId xmlns:p14="http://schemas.microsoft.com/office/powerpoint/2010/main" val="172276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3" name="TextBox 2">
            <a:extLst>
              <a:ext uri="{FF2B5EF4-FFF2-40B4-BE49-F238E27FC236}">
                <a16:creationId xmlns:a16="http://schemas.microsoft.com/office/drawing/2014/main" id="{BD261892-30CC-6B86-8AB1-F2E442A5B4EC}"/>
              </a:ext>
            </a:extLst>
          </p:cNvPr>
          <p:cNvSpPr txBox="1"/>
          <p:nvPr/>
        </p:nvSpPr>
        <p:spPr>
          <a:xfrm>
            <a:off x="838200" y="1825625"/>
            <a:ext cx="4996573" cy="954107"/>
          </a:xfrm>
          <a:prstGeom prst="rect">
            <a:avLst/>
          </a:prstGeom>
          <a:noFill/>
        </p:spPr>
        <p:txBody>
          <a:bodyPr wrap="square" rtlCol="0">
            <a:spAutoFit/>
          </a:bodyPr>
          <a:lstStyle/>
          <a:p>
            <a:pPr marL="982980" lvl="1" indent="-342900" eaLnBrk="0" hangingPunct="0">
              <a:spcBef>
                <a:spcPct val="20000"/>
              </a:spcBef>
              <a:buClr>
                <a:schemeClr val="tx2"/>
              </a:buClr>
              <a:buFont typeface="Wingdings" panose="05000000000000000000" pitchFamily="2" charset="2"/>
              <a:buChar char="q"/>
              <a:defRPr/>
            </a:pPr>
            <a:r>
              <a:rPr lang="en-US" sz="2800" dirty="0"/>
              <a:t> Example of Authorized Signature Form</a:t>
            </a:r>
            <a:endParaRPr lang="en-US" sz="2800" kern="0" dirty="0"/>
          </a:p>
        </p:txBody>
      </p:sp>
      <p:graphicFrame>
        <p:nvGraphicFramePr>
          <p:cNvPr id="8" name="Object 7">
            <a:extLst>
              <a:ext uri="{FF2B5EF4-FFF2-40B4-BE49-F238E27FC236}">
                <a16:creationId xmlns:a16="http://schemas.microsoft.com/office/drawing/2014/main" id="{6C576966-3191-7959-3E55-38DA734B0F3C}"/>
              </a:ext>
            </a:extLst>
          </p:cNvPr>
          <p:cNvGraphicFramePr>
            <a:graphicFrameLocks noChangeAspect="1"/>
          </p:cNvGraphicFramePr>
          <p:nvPr>
            <p:extLst>
              <p:ext uri="{D42A27DB-BD31-4B8C-83A1-F6EECF244321}">
                <p14:modId xmlns:p14="http://schemas.microsoft.com/office/powerpoint/2010/main" val="3586973498"/>
              </p:ext>
            </p:extLst>
          </p:nvPr>
        </p:nvGraphicFramePr>
        <p:xfrm>
          <a:off x="6561471" y="1015976"/>
          <a:ext cx="4056487" cy="4948096"/>
        </p:xfrm>
        <a:graphic>
          <a:graphicData uri="http://schemas.openxmlformats.org/presentationml/2006/ole">
            <mc:AlternateContent xmlns:mc="http://schemas.openxmlformats.org/markup-compatibility/2006">
              <mc:Choice xmlns:v="urn:schemas-microsoft-com:vml" Requires="v">
                <p:oleObj name="Acrobat Document" r:id="rId2" imgW="3330895" imgH="4310743" progId="AcroExch.Document.DC">
                  <p:embed/>
                </p:oleObj>
              </mc:Choice>
              <mc:Fallback>
                <p:oleObj name="Acrobat Document" r:id="rId2" imgW="3330895" imgH="4310743" progId="AcroExch.Document.DC">
                  <p:embed/>
                  <p:pic>
                    <p:nvPicPr>
                      <p:cNvPr id="8" name="Object 7">
                        <a:extLst>
                          <a:ext uri="{FF2B5EF4-FFF2-40B4-BE49-F238E27FC236}">
                            <a16:creationId xmlns:a16="http://schemas.microsoft.com/office/drawing/2014/main" id="{6C576966-3191-7959-3E55-38DA734B0F3C}"/>
                          </a:ext>
                        </a:extLst>
                      </p:cNvPr>
                      <p:cNvPicPr/>
                      <p:nvPr/>
                    </p:nvPicPr>
                    <p:blipFill>
                      <a:blip r:embed="rId3"/>
                      <a:stretch>
                        <a:fillRect/>
                      </a:stretch>
                    </p:blipFill>
                    <p:spPr>
                      <a:xfrm>
                        <a:off x="6561471" y="1015976"/>
                        <a:ext cx="4056487" cy="4948096"/>
                      </a:xfrm>
                      <a:prstGeom prst="rect">
                        <a:avLst/>
                      </a:prstGeom>
                    </p:spPr>
                  </p:pic>
                </p:oleObj>
              </mc:Fallback>
            </mc:AlternateContent>
          </a:graphicData>
        </a:graphic>
      </p:graphicFrame>
    </p:spTree>
    <p:extLst>
      <p:ext uri="{BB962C8B-B14F-4D97-AF65-F5344CB8AC3E}">
        <p14:creationId xmlns:p14="http://schemas.microsoft.com/office/powerpoint/2010/main" val="126452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6" name="Content Placeholder 2"/>
          <p:cNvSpPr txBox="1">
            <a:spLocks/>
          </p:cNvSpPr>
          <p:nvPr/>
        </p:nvSpPr>
        <p:spPr bwMode="auto">
          <a:xfrm>
            <a:off x="838200" y="1825625"/>
            <a:ext cx="9502239" cy="4953000"/>
          </a:xfrm>
          <a:prstGeom prst="rect">
            <a:avLst/>
          </a:prstGeom>
          <a:noFill/>
          <a:ln w="9525">
            <a:noFill/>
            <a:miter lim="800000"/>
            <a:headEnd/>
            <a:tailEnd/>
          </a:ln>
        </p:spPr>
        <p:txBody>
          <a:bodyPr/>
          <a:lstStyle/>
          <a:p>
            <a:pPr marL="1371600" lvl="2" indent="-457200" eaLnBrk="0" hangingPunct="0">
              <a:spcBef>
                <a:spcPct val="20000"/>
              </a:spcBef>
              <a:buClr>
                <a:schemeClr val="tx1"/>
              </a:buClr>
              <a:buFont typeface="Wingdings" panose="05000000000000000000" pitchFamily="2" charset="2"/>
              <a:buChar char="q"/>
              <a:defRPr/>
            </a:pPr>
            <a:r>
              <a:rPr lang="en-US" sz="2800" kern="0" dirty="0"/>
              <a:t>FINANCIAL MANAGEMENT</a:t>
            </a:r>
          </a:p>
          <a:p>
            <a:pPr marL="2286000" lvl="4" indent="-457200" eaLnBrk="0" hangingPunct="0">
              <a:spcBef>
                <a:spcPct val="20000"/>
              </a:spcBef>
              <a:buClr>
                <a:schemeClr val="tx1"/>
              </a:buClr>
              <a:buFont typeface="Wingdings" panose="05000000000000000000" pitchFamily="2" charset="2"/>
              <a:buChar char="q"/>
              <a:defRPr/>
            </a:pPr>
            <a:r>
              <a:rPr lang="en-US" sz="2800" kern="0" dirty="0"/>
              <a:t>Quarterly Reports</a:t>
            </a:r>
          </a:p>
          <a:p>
            <a:pPr marL="2286000" lvl="4" indent="-457200" eaLnBrk="0" hangingPunct="0">
              <a:spcBef>
                <a:spcPct val="20000"/>
              </a:spcBef>
              <a:buClr>
                <a:schemeClr val="tx1"/>
              </a:buClr>
              <a:buFont typeface="Wingdings" panose="05000000000000000000" pitchFamily="2" charset="2"/>
              <a:buChar char="q"/>
              <a:defRPr/>
            </a:pPr>
            <a:r>
              <a:rPr lang="en-US" sz="2800" kern="0" dirty="0"/>
              <a:t>Bank Statements</a:t>
            </a:r>
          </a:p>
          <a:p>
            <a:pPr marL="2286000" lvl="4" indent="-457200" eaLnBrk="0" hangingPunct="0">
              <a:spcBef>
                <a:spcPct val="20000"/>
              </a:spcBef>
              <a:buClr>
                <a:schemeClr val="tx1"/>
              </a:buClr>
              <a:buFont typeface="Wingdings" panose="05000000000000000000" pitchFamily="2" charset="2"/>
              <a:buChar char="q"/>
              <a:defRPr/>
            </a:pPr>
            <a:r>
              <a:rPr lang="en-US" sz="2800" kern="0" dirty="0"/>
              <a:t>Invoices </a:t>
            </a:r>
          </a:p>
          <a:p>
            <a:pPr marL="2286000" lvl="4" indent="-457200" eaLnBrk="0" hangingPunct="0">
              <a:spcBef>
                <a:spcPct val="20000"/>
              </a:spcBef>
              <a:buClr>
                <a:schemeClr val="tx1"/>
              </a:buClr>
              <a:buFont typeface="Wingdings" panose="05000000000000000000" pitchFamily="2" charset="2"/>
              <a:buChar char="q"/>
              <a:defRPr/>
            </a:pPr>
            <a:r>
              <a:rPr lang="en-US" sz="2800" kern="0" dirty="0"/>
              <a:t>Bank Registry showing receipts and disbursements in chronological order (i.e. CDBG Checkbook)</a:t>
            </a:r>
          </a:p>
          <a:p>
            <a:pPr marL="1257300" lvl="2" indent="-342900" eaLnBrk="0" hangingPunct="0">
              <a:spcBef>
                <a:spcPct val="20000"/>
              </a:spcBef>
              <a:buClr>
                <a:srgbClr val="F56600"/>
              </a:buClr>
              <a:buFontTx/>
              <a:buChar char="•"/>
              <a:defRPr/>
            </a:pPr>
            <a:endParaRPr lang="en-US" sz="2400" b="1" kern="0" dirty="0">
              <a:solidFill>
                <a:schemeClr val="bg2">
                  <a:lumMod val="25000"/>
                </a:schemeClr>
              </a:solidFill>
            </a:endParaRPr>
          </a:p>
        </p:txBody>
      </p:sp>
    </p:spTree>
    <p:extLst>
      <p:ext uri="{BB962C8B-B14F-4D97-AF65-F5344CB8AC3E}">
        <p14:creationId xmlns:p14="http://schemas.microsoft.com/office/powerpoint/2010/main" val="18534177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6372855D-A1E5-B486-8B63-502A9FB0CD26}"/>
              </a:ext>
            </a:extLst>
          </p:cNvPr>
          <p:cNvPicPr>
            <a:picLocks noGrp="1" noChangeAspect="1"/>
          </p:cNvPicPr>
          <p:nvPr>
            <p:ph idx="1"/>
          </p:nvPr>
        </p:nvPicPr>
        <p:blipFill>
          <a:blip r:embed="rId2"/>
          <a:stretch>
            <a:fillRect/>
          </a:stretch>
        </p:blipFill>
        <p:spPr>
          <a:xfrm>
            <a:off x="1508167" y="427512"/>
            <a:ext cx="9642763" cy="5866410"/>
          </a:xfrm>
        </p:spPr>
      </p:pic>
    </p:spTree>
    <p:extLst>
      <p:ext uri="{BB962C8B-B14F-4D97-AF65-F5344CB8AC3E}">
        <p14:creationId xmlns:p14="http://schemas.microsoft.com/office/powerpoint/2010/main" val="1243057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6" name="Content Placeholder 2"/>
          <p:cNvSpPr txBox="1">
            <a:spLocks/>
          </p:cNvSpPr>
          <p:nvPr/>
        </p:nvSpPr>
        <p:spPr bwMode="auto">
          <a:xfrm>
            <a:off x="842606" y="1777896"/>
            <a:ext cx="8991600" cy="4699000"/>
          </a:xfrm>
          <a:prstGeom prst="rect">
            <a:avLst/>
          </a:prstGeom>
          <a:noFill/>
          <a:ln w="9525">
            <a:noFill/>
            <a:miter lim="800000"/>
            <a:headEnd/>
            <a:tailEnd/>
          </a:ln>
        </p:spPr>
        <p:txBody>
          <a:bodyPr lIns="91440" tIns="45720" rIns="91440" bIns="45720" anchor="t"/>
          <a:lstStyle/>
          <a:p>
            <a:pPr marL="800100" lvl="1" indent="-342900">
              <a:spcBef>
                <a:spcPct val="20000"/>
              </a:spcBef>
              <a:buClr>
                <a:schemeClr val="tx1"/>
              </a:buClr>
              <a:buFont typeface="Wingdings" panose="05000000000000000000" pitchFamily="2" charset="2"/>
              <a:buChar char="q"/>
              <a:defRPr/>
            </a:pPr>
            <a:r>
              <a:rPr lang="en-US" sz="2800" b="1" kern="0" dirty="0"/>
              <a:t>Uniform Act Compliance </a:t>
            </a:r>
            <a:r>
              <a:rPr lang="en-US" sz="2800" kern="0" dirty="0"/>
              <a:t>– If any Acquisition is required to complete the project</a:t>
            </a:r>
          </a:p>
          <a:p>
            <a:pPr marL="800100" lvl="1" indent="-342900" eaLnBrk="0" hangingPunct="0">
              <a:spcBef>
                <a:spcPct val="20000"/>
              </a:spcBef>
              <a:buClr>
                <a:schemeClr val="tx1"/>
              </a:buClr>
              <a:buFont typeface="Wingdings" panose="05000000000000000000" pitchFamily="2" charset="2"/>
              <a:buChar char="q"/>
              <a:defRPr/>
            </a:pPr>
            <a:r>
              <a:rPr lang="en-US" sz="2800" b="1" dirty="0"/>
              <a:t>Housing</a:t>
            </a:r>
            <a:r>
              <a:rPr lang="en-US" sz="2800" dirty="0"/>
              <a:t> – If applicable</a:t>
            </a:r>
          </a:p>
          <a:p>
            <a:pPr marL="800100" lvl="1" indent="-342900" eaLnBrk="0" hangingPunct="0">
              <a:spcBef>
                <a:spcPct val="20000"/>
              </a:spcBef>
              <a:buClr>
                <a:schemeClr val="tx1"/>
              </a:buClr>
              <a:buFont typeface="Wingdings" panose="05000000000000000000" pitchFamily="2" charset="2"/>
              <a:buChar char="q"/>
              <a:defRPr/>
            </a:pPr>
            <a:r>
              <a:rPr lang="en-US" sz="2800" b="1" kern="0" dirty="0"/>
              <a:t>Cash Match/Leverage </a:t>
            </a:r>
            <a:r>
              <a:rPr lang="en-US" sz="2800" kern="0" dirty="0"/>
              <a:t>– Completed prior to the final draw down or balance goes below 10%.</a:t>
            </a:r>
            <a:endParaRPr lang="en-US" sz="2800" kern="0" dirty="0">
              <a:cs typeface="Arial"/>
            </a:endParaRPr>
          </a:p>
          <a:p>
            <a:pPr marL="800100" lvl="1" indent="-342900">
              <a:spcBef>
                <a:spcPct val="20000"/>
              </a:spcBef>
              <a:buClr>
                <a:srgbClr val="F56600"/>
              </a:buClr>
              <a:buFont typeface="Wingdings" panose="05000000000000000000" pitchFamily="2" charset="2"/>
              <a:buChar char="q"/>
              <a:defRPr/>
            </a:pPr>
            <a:endParaRPr lang="en-US" sz="2800" kern="0" dirty="0">
              <a:solidFill>
                <a:schemeClr val="bg2">
                  <a:lumMod val="25000"/>
                </a:schemeClr>
              </a:solidFill>
            </a:endParaRPr>
          </a:p>
          <a:p>
            <a:pPr marL="1257300" lvl="2" indent="-342900" eaLnBrk="0" hangingPunct="0">
              <a:spcBef>
                <a:spcPct val="20000"/>
              </a:spcBef>
              <a:buClr>
                <a:srgbClr val="F56600"/>
              </a:buClr>
              <a:buFontTx/>
              <a:buChar char="•"/>
              <a:defRPr/>
            </a:pPr>
            <a:endParaRPr lang="en-US" sz="2400" b="1" kern="0" dirty="0">
              <a:solidFill>
                <a:schemeClr val="bg2">
                  <a:lumMod val="25000"/>
                </a:schemeClr>
              </a:solidFill>
            </a:endParaRPr>
          </a:p>
        </p:txBody>
      </p:sp>
      <p:grpSp>
        <p:nvGrpSpPr>
          <p:cNvPr id="7" name="Group 6">
            <a:extLst>
              <a:ext uri="{FF2B5EF4-FFF2-40B4-BE49-F238E27FC236}">
                <a16:creationId xmlns:a16="http://schemas.microsoft.com/office/drawing/2014/main" id="{35103AF4-3334-462D-B476-2002BE47F42B}"/>
              </a:ext>
            </a:extLst>
          </p:cNvPr>
          <p:cNvGrpSpPr/>
          <p:nvPr/>
        </p:nvGrpSpPr>
        <p:grpSpPr>
          <a:xfrm rot="-10800000">
            <a:off x="320632" y="4572000"/>
            <a:ext cx="11519065" cy="1905000"/>
            <a:chOff x="0" y="-156114"/>
            <a:chExt cx="24535152" cy="4304369"/>
          </a:xfrm>
        </p:grpSpPr>
        <p:sp>
          <p:nvSpPr>
            <p:cNvPr id="8" name="Freeform 130">
              <a:extLst>
                <a:ext uri="{FF2B5EF4-FFF2-40B4-BE49-F238E27FC236}">
                  <a16:creationId xmlns:a16="http://schemas.microsoft.com/office/drawing/2014/main" id="{5F2D7DFC-D5DB-419A-A340-E2E2543ECDB2}"/>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1">
              <a:extLst>
                <a:ext uri="{FF2B5EF4-FFF2-40B4-BE49-F238E27FC236}">
                  <a16:creationId xmlns:a16="http://schemas.microsoft.com/office/drawing/2014/main" id="{453896E0-DD73-4A8C-9FAF-FD384769705C}"/>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2">
              <a:extLst>
                <a:ext uri="{FF2B5EF4-FFF2-40B4-BE49-F238E27FC236}">
                  <a16:creationId xmlns:a16="http://schemas.microsoft.com/office/drawing/2014/main" id="{1AFF5E38-80FD-480D-BC2B-511DB17DD5FA}"/>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3">
              <a:extLst>
                <a:ext uri="{FF2B5EF4-FFF2-40B4-BE49-F238E27FC236}">
                  <a16:creationId xmlns:a16="http://schemas.microsoft.com/office/drawing/2014/main" id="{DDDDE3C8-A165-436A-A246-BF7E05B2FC80}"/>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4">
              <a:extLst>
                <a:ext uri="{FF2B5EF4-FFF2-40B4-BE49-F238E27FC236}">
                  <a16:creationId xmlns:a16="http://schemas.microsoft.com/office/drawing/2014/main" id="{46ED6B7D-424D-4A72-9957-F6F1C0EC994A}"/>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5">
              <a:extLst>
                <a:ext uri="{FF2B5EF4-FFF2-40B4-BE49-F238E27FC236}">
                  <a16:creationId xmlns:a16="http://schemas.microsoft.com/office/drawing/2014/main" id="{F8442674-D2D2-46EF-A565-C2F152AD53F3}"/>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6">
              <a:extLst>
                <a:ext uri="{FF2B5EF4-FFF2-40B4-BE49-F238E27FC236}">
                  <a16:creationId xmlns:a16="http://schemas.microsoft.com/office/drawing/2014/main" id="{72F99DC7-6C14-473C-8B21-0D390C9F5E6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5" name="Freeform 137">
              <a:extLst>
                <a:ext uri="{FF2B5EF4-FFF2-40B4-BE49-F238E27FC236}">
                  <a16:creationId xmlns:a16="http://schemas.microsoft.com/office/drawing/2014/main" id="{81BB4D52-8A1C-4814-9A2A-AEA97CDB8BCB}"/>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6" name="Freeform 138">
              <a:extLst>
                <a:ext uri="{FF2B5EF4-FFF2-40B4-BE49-F238E27FC236}">
                  <a16:creationId xmlns:a16="http://schemas.microsoft.com/office/drawing/2014/main" id="{44767528-53CE-400A-A981-0E61A959E57D}"/>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7" name="Freeform 139">
              <a:extLst>
                <a:ext uri="{FF2B5EF4-FFF2-40B4-BE49-F238E27FC236}">
                  <a16:creationId xmlns:a16="http://schemas.microsoft.com/office/drawing/2014/main" id="{C8C8120E-FB23-4343-B7EC-60D3192B32CD}"/>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8" name="Freeform 13">
              <a:extLst>
                <a:ext uri="{FF2B5EF4-FFF2-40B4-BE49-F238E27FC236}">
                  <a16:creationId xmlns:a16="http://schemas.microsoft.com/office/drawing/2014/main" id="{640994B3-035E-4E99-806C-4436BF532CF3}"/>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4">
              <a:extLst>
                <a:ext uri="{FF2B5EF4-FFF2-40B4-BE49-F238E27FC236}">
                  <a16:creationId xmlns:a16="http://schemas.microsoft.com/office/drawing/2014/main" id="{9D0C5036-7705-48CF-BDDB-B1ACFDC3FE72}"/>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0" name="Freeform 15">
              <a:extLst>
                <a:ext uri="{FF2B5EF4-FFF2-40B4-BE49-F238E27FC236}">
                  <a16:creationId xmlns:a16="http://schemas.microsoft.com/office/drawing/2014/main" id="{2F2E526E-E526-491E-9123-4281A9BA86C9}"/>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21" name="Freeform 16">
              <a:extLst>
                <a:ext uri="{FF2B5EF4-FFF2-40B4-BE49-F238E27FC236}">
                  <a16:creationId xmlns:a16="http://schemas.microsoft.com/office/drawing/2014/main" id="{7DBEB816-F569-4B6E-B14B-61F5A3F2D257}"/>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2" name="Freeform 17">
              <a:extLst>
                <a:ext uri="{FF2B5EF4-FFF2-40B4-BE49-F238E27FC236}">
                  <a16:creationId xmlns:a16="http://schemas.microsoft.com/office/drawing/2014/main" id="{92A0395A-CF59-4E33-94AE-0E0AF083EADA}"/>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18">
              <a:extLst>
                <a:ext uri="{FF2B5EF4-FFF2-40B4-BE49-F238E27FC236}">
                  <a16:creationId xmlns:a16="http://schemas.microsoft.com/office/drawing/2014/main" id="{8F20192B-7C65-4913-BAFD-E1312B766B64}"/>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4" name="Freeform 19">
              <a:extLst>
                <a:ext uri="{FF2B5EF4-FFF2-40B4-BE49-F238E27FC236}">
                  <a16:creationId xmlns:a16="http://schemas.microsoft.com/office/drawing/2014/main" id="{9EFB45BC-90EF-4BEC-A6B7-8B90B9E1D72B}"/>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5" name="Freeform 20">
              <a:extLst>
                <a:ext uri="{FF2B5EF4-FFF2-40B4-BE49-F238E27FC236}">
                  <a16:creationId xmlns:a16="http://schemas.microsoft.com/office/drawing/2014/main" id="{A56C02A5-7CAC-4725-9356-B18C5613C696}"/>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6" name="Freeform 21">
              <a:extLst>
                <a:ext uri="{FF2B5EF4-FFF2-40B4-BE49-F238E27FC236}">
                  <a16:creationId xmlns:a16="http://schemas.microsoft.com/office/drawing/2014/main" id="{918CDFC8-268B-4E12-8EB8-1C4A96CAE9CB}"/>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7" name="Freeform 22">
              <a:extLst>
                <a:ext uri="{FF2B5EF4-FFF2-40B4-BE49-F238E27FC236}">
                  <a16:creationId xmlns:a16="http://schemas.microsoft.com/office/drawing/2014/main" id="{661E53E9-0300-474C-A4F7-4E843378811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8" name="Freeform 23">
              <a:extLst>
                <a:ext uri="{FF2B5EF4-FFF2-40B4-BE49-F238E27FC236}">
                  <a16:creationId xmlns:a16="http://schemas.microsoft.com/office/drawing/2014/main" id="{8569027B-1677-4971-A061-AC2C9EDBAE18}"/>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9" name="Freeform 24">
              <a:extLst>
                <a:ext uri="{FF2B5EF4-FFF2-40B4-BE49-F238E27FC236}">
                  <a16:creationId xmlns:a16="http://schemas.microsoft.com/office/drawing/2014/main" id="{2E5B8EE2-C64E-4D48-B0B5-352CA7D0B51F}"/>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30" name="Freeform 25">
              <a:extLst>
                <a:ext uri="{FF2B5EF4-FFF2-40B4-BE49-F238E27FC236}">
                  <a16:creationId xmlns:a16="http://schemas.microsoft.com/office/drawing/2014/main" id="{B3F08C23-EDF6-45A7-94C7-1FDAA659F77F}"/>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31" name="Freeform 26">
              <a:extLst>
                <a:ext uri="{FF2B5EF4-FFF2-40B4-BE49-F238E27FC236}">
                  <a16:creationId xmlns:a16="http://schemas.microsoft.com/office/drawing/2014/main" id="{E7B7A8A8-9F07-4889-87AE-C326E962D674}"/>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2" name="Freeform 12">
              <a:extLst>
                <a:ext uri="{FF2B5EF4-FFF2-40B4-BE49-F238E27FC236}">
                  <a16:creationId xmlns:a16="http://schemas.microsoft.com/office/drawing/2014/main" id="{8A8A4EF3-94D1-4271-AC06-83A76B5BBF42}"/>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1387860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3600" dirty="0"/>
              <a:t>Ongoing Monitoring </a:t>
            </a:r>
          </a:p>
        </p:txBody>
      </p:sp>
      <p:sp>
        <p:nvSpPr>
          <p:cNvPr id="6" name="Content Placeholder 2"/>
          <p:cNvSpPr txBox="1">
            <a:spLocks/>
          </p:cNvSpPr>
          <p:nvPr/>
        </p:nvSpPr>
        <p:spPr bwMode="auto">
          <a:xfrm>
            <a:off x="838200" y="1825625"/>
            <a:ext cx="4622800" cy="4699000"/>
          </a:xfrm>
          <a:prstGeom prst="rect">
            <a:avLst/>
          </a:prstGeom>
          <a:noFill/>
          <a:ln w="9525">
            <a:noFill/>
            <a:miter lim="800000"/>
            <a:headEnd/>
            <a:tailEnd/>
          </a:ln>
        </p:spPr>
        <p:txBody>
          <a:bodyPr lIns="91440" tIns="45720" rIns="91440" bIns="45720" anchor="t"/>
          <a:lstStyle/>
          <a:p>
            <a:pPr marL="800100" lvl="1" indent="-342900">
              <a:spcBef>
                <a:spcPct val="20000"/>
              </a:spcBef>
              <a:buClr>
                <a:schemeClr val="tx1"/>
              </a:buClr>
              <a:buFont typeface="Wingdings" panose="05000000000000000000" pitchFamily="2" charset="2"/>
              <a:buChar char="q"/>
              <a:defRPr/>
            </a:pPr>
            <a:r>
              <a:rPr lang="en-US" sz="2800" kern="0" dirty="0"/>
              <a:t>Example of Cash Match and Leverage Verification Form</a:t>
            </a:r>
            <a:endParaRPr lang="en-US" sz="2800" kern="0" dirty="0">
              <a:cs typeface="Arial"/>
            </a:endParaRPr>
          </a:p>
          <a:p>
            <a:pPr marL="800100" lvl="1" indent="-342900">
              <a:spcBef>
                <a:spcPct val="20000"/>
              </a:spcBef>
              <a:buClr>
                <a:srgbClr val="F56600"/>
              </a:buClr>
              <a:buFont typeface="Wingdings" panose="05000000000000000000" pitchFamily="2" charset="2"/>
              <a:buChar char="q"/>
              <a:defRPr/>
            </a:pPr>
            <a:endParaRPr lang="en-US" sz="2800" kern="0" dirty="0">
              <a:solidFill>
                <a:schemeClr val="bg2">
                  <a:lumMod val="25000"/>
                </a:schemeClr>
              </a:solidFill>
            </a:endParaRPr>
          </a:p>
          <a:p>
            <a:pPr marL="1257300" lvl="2" indent="-342900" eaLnBrk="0" hangingPunct="0">
              <a:spcBef>
                <a:spcPct val="20000"/>
              </a:spcBef>
              <a:buClr>
                <a:srgbClr val="F56600"/>
              </a:buClr>
              <a:buFontTx/>
              <a:buChar char="•"/>
              <a:defRPr/>
            </a:pPr>
            <a:endParaRPr lang="en-US" sz="2400" b="1" kern="0" dirty="0">
              <a:solidFill>
                <a:schemeClr val="bg2">
                  <a:lumMod val="25000"/>
                </a:schemeClr>
              </a:solidFill>
            </a:endParaRPr>
          </a:p>
        </p:txBody>
      </p:sp>
      <p:graphicFrame>
        <p:nvGraphicFramePr>
          <p:cNvPr id="2" name="Object 1">
            <a:extLst>
              <a:ext uri="{FF2B5EF4-FFF2-40B4-BE49-F238E27FC236}">
                <a16:creationId xmlns:a16="http://schemas.microsoft.com/office/drawing/2014/main" id="{8DB97C81-1E6D-B27E-02DA-34A175756D5F}"/>
              </a:ext>
            </a:extLst>
          </p:cNvPr>
          <p:cNvGraphicFramePr>
            <a:graphicFrameLocks noChangeAspect="1"/>
          </p:cNvGraphicFramePr>
          <p:nvPr>
            <p:extLst>
              <p:ext uri="{D42A27DB-BD31-4B8C-83A1-F6EECF244321}">
                <p14:modId xmlns:p14="http://schemas.microsoft.com/office/powerpoint/2010/main" val="381315091"/>
              </p:ext>
            </p:extLst>
          </p:nvPr>
        </p:nvGraphicFramePr>
        <p:xfrm>
          <a:off x="6938786" y="627796"/>
          <a:ext cx="4266026" cy="5671403"/>
        </p:xfrm>
        <a:graphic>
          <a:graphicData uri="http://schemas.openxmlformats.org/presentationml/2006/ole">
            <mc:AlternateContent xmlns:mc="http://schemas.openxmlformats.org/markup-compatibility/2006">
              <mc:Choice xmlns:v="urn:schemas-microsoft-com:vml" Requires="v">
                <p:oleObj name="Document" r:id="rId2" imgW="5940848" imgH="8147665" progId="Word.Document.12">
                  <p:embed/>
                </p:oleObj>
              </mc:Choice>
              <mc:Fallback>
                <p:oleObj name="Document" r:id="rId2" imgW="5940848" imgH="8147665" progId="Word.Document.12">
                  <p:embed/>
                  <p:pic>
                    <p:nvPicPr>
                      <p:cNvPr id="2" name="Object 1">
                        <a:extLst>
                          <a:ext uri="{FF2B5EF4-FFF2-40B4-BE49-F238E27FC236}">
                            <a16:creationId xmlns:a16="http://schemas.microsoft.com/office/drawing/2014/main" id="{8DB97C81-1E6D-B27E-02DA-34A175756D5F}"/>
                          </a:ext>
                        </a:extLst>
                      </p:cNvPr>
                      <p:cNvPicPr/>
                      <p:nvPr/>
                    </p:nvPicPr>
                    <p:blipFill>
                      <a:blip r:embed="rId3"/>
                      <a:stretch>
                        <a:fillRect/>
                      </a:stretch>
                    </p:blipFill>
                    <p:spPr>
                      <a:xfrm>
                        <a:off x="6938786" y="627796"/>
                        <a:ext cx="4266026" cy="5671403"/>
                      </a:xfrm>
                      <a:prstGeom prst="rect">
                        <a:avLst/>
                      </a:prstGeom>
                    </p:spPr>
                  </p:pic>
                </p:oleObj>
              </mc:Fallback>
            </mc:AlternateContent>
          </a:graphicData>
        </a:graphic>
      </p:graphicFrame>
    </p:spTree>
    <p:extLst>
      <p:ext uri="{BB962C8B-B14F-4D97-AF65-F5344CB8AC3E}">
        <p14:creationId xmlns:p14="http://schemas.microsoft.com/office/powerpoint/2010/main" val="10675229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4C05CC-7681-41B0-8699-72BCBB9623B9}"/>
              </a:ext>
            </a:extLst>
          </p:cNvPr>
          <p:cNvSpPr>
            <a:spLocks noGrp="1"/>
          </p:cNvSpPr>
          <p:nvPr>
            <p:ph type="title"/>
          </p:nvPr>
        </p:nvSpPr>
        <p:spPr/>
        <p:txBody>
          <a:bodyPr>
            <a:normAutofit/>
          </a:bodyPr>
          <a:lstStyle/>
          <a:p>
            <a:r>
              <a:rPr lang="en-US" sz="3600" dirty="0"/>
              <a:t>Ongoing Monitoring</a:t>
            </a:r>
          </a:p>
        </p:txBody>
      </p:sp>
      <p:sp>
        <p:nvSpPr>
          <p:cNvPr id="4" name="Content Placeholder 3">
            <a:extLst>
              <a:ext uri="{FF2B5EF4-FFF2-40B4-BE49-F238E27FC236}">
                <a16:creationId xmlns:a16="http://schemas.microsoft.com/office/drawing/2014/main" id="{F9A65D8E-6C6C-4179-8A35-A31045B7E80F}"/>
              </a:ext>
            </a:extLst>
          </p:cNvPr>
          <p:cNvSpPr>
            <a:spLocks noGrp="1"/>
          </p:cNvSpPr>
          <p:nvPr>
            <p:ph idx="1"/>
          </p:nvPr>
        </p:nvSpPr>
        <p:spPr>
          <a:xfrm>
            <a:off x="829056" y="1838372"/>
            <a:ext cx="10515600" cy="4479760"/>
          </a:xfrm>
        </p:spPr>
        <p:txBody>
          <a:bodyPr/>
          <a:lstStyle/>
          <a:p>
            <a:pPr marL="891540" indent="-571500" eaLnBrk="0" hangingPunct="0">
              <a:spcBef>
                <a:spcPct val="20000"/>
              </a:spcBef>
              <a:buClr>
                <a:schemeClr val="tx1"/>
              </a:buClr>
              <a:buFont typeface="Wingdings" panose="05000000000000000000" pitchFamily="2" charset="2"/>
              <a:buChar char="q"/>
              <a:defRPr/>
            </a:pPr>
            <a:r>
              <a:rPr lang="en-US" sz="3200" kern="0" dirty="0"/>
              <a:t>CLOSE OUT -</a:t>
            </a:r>
            <a:r>
              <a:rPr lang="en-US" sz="3200" dirty="0"/>
              <a:t>​</a:t>
            </a:r>
          </a:p>
          <a:p>
            <a:pPr marL="1337310" lvl="3" indent="-285750">
              <a:buFont typeface="Wingdings" panose="05000000000000000000" pitchFamily="2" charset="2"/>
              <a:buChar char="Ø"/>
            </a:pPr>
            <a:r>
              <a:rPr lang="en-US" sz="3200" dirty="0"/>
              <a:t>Final Public Hearing documentation​</a:t>
            </a:r>
          </a:p>
          <a:p>
            <a:pPr marL="1337310" lvl="3" indent="-285750">
              <a:buFont typeface="Wingdings" panose="05000000000000000000" pitchFamily="2" charset="2"/>
              <a:buChar char="Ø"/>
            </a:pPr>
            <a:r>
              <a:rPr lang="en-US" sz="3200" dirty="0"/>
              <a:t>Final Quarterly Report ​</a:t>
            </a:r>
          </a:p>
          <a:p>
            <a:pPr marL="1337310" lvl="3" indent="-285750">
              <a:buFont typeface="Wingdings" panose="05000000000000000000" pitchFamily="2" charset="2"/>
              <a:buChar char="Ø"/>
            </a:pPr>
            <a:r>
              <a:rPr lang="en-US" sz="3200" dirty="0"/>
              <a:t>Final Wage Compliance Report ​</a:t>
            </a:r>
          </a:p>
          <a:p>
            <a:pPr marL="1337310" lvl="3" indent="-285750">
              <a:buFont typeface="Wingdings" panose="05000000000000000000" pitchFamily="2" charset="2"/>
              <a:buChar char="Ø"/>
            </a:pPr>
            <a:r>
              <a:rPr lang="en-US" sz="3200" dirty="0"/>
              <a:t>Actual Accomplishments form​</a:t>
            </a:r>
          </a:p>
          <a:p>
            <a:pPr marL="1337310" lvl="3" indent="-285750">
              <a:buFont typeface="Wingdings" panose="05000000000000000000" pitchFamily="2" charset="2"/>
              <a:buChar char="Ø"/>
            </a:pPr>
            <a:r>
              <a:rPr lang="en-US" sz="3200" dirty="0"/>
              <a:t>Surveys &amp; Beneficiary Data​</a:t>
            </a:r>
          </a:p>
          <a:p>
            <a:endParaRPr lang="en-US" dirty="0">
              <a:solidFill>
                <a:srgbClr val="7D7061"/>
              </a:solidFill>
            </a:endParaRPr>
          </a:p>
          <a:p>
            <a:pPr marL="365760" lvl="1" indent="0">
              <a:buNone/>
            </a:pPr>
            <a:r>
              <a:rPr lang="en-US" dirty="0">
                <a:solidFill>
                  <a:srgbClr val="7D7061"/>
                </a:solidFill>
              </a:rPr>
              <a:t>​</a:t>
            </a:r>
          </a:p>
          <a:p>
            <a:endParaRPr lang="en-US" dirty="0"/>
          </a:p>
        </p:txBody>
      </p:sp>
      <p:grpSp>
        <p:nvGrpSpPr>
          <p:cNvPr id="5" name="Group 4">
            <a:extLst>
              <a:ext uri="{FF2B5EF4-FFF2-40B4-BE49-F238E27FC236}">
                <a16:creationId xmlns:a16="http://schemas.microsoft.com/office/drawing/2014/main" id="{EB2DB2B6-44D6-41C4-8CD6-4233C4B5BD7D}"/>
              </a:ext>
            </a:extLst>
          </p:cNvPr>
          <p:cNvGrpSpPr/>
          <p:nvPr/>
        </p:nvGrpSpPr>
        <p:grpSpPr>
          <a:xfrm rot="-10800000">
            <a:off x="304800" y="5029200"/>
            <a:ext cx="11582400" cy="1502229"/>
            <a:chOff x="0" y="-156114"/>
            <a:chExt cx="24535152" cy="4304369"/>
          </a:xfrm>
        </p:grpSpPr>
        <p:sp>
          <p:nvSpPr>
            <p:cNvPr id="6" name="Freeform 130">
              <a:extLst>
                <a:ext uri="{FF2B5EF4-FFF2-40B4-BE49-F238E27FC236}">
                  <a16:creationId xmlns:a16="http://schemas.microsoft.com/office/drawing/2014/main" id="{326C610B-E375-45A9-9F4B-421B50C18244}"/>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D27B7923-7F96-4147-8B6B-2B8FFD92896C}"/>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CFEC0F51-0E9F-4B9E-954F-E495527034A9}"/>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7F38D9C4-0925-4249-AD54-27BC116DF0B4}"/>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2BD9ED09-81F9-4282-9F57-5E4D7E872F35}"/>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DD9E6B53-6F7C-45C5-A253-B578D902CD67}"/>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53AA2690-1F04-4783-974F-8CD4C346BE4A}"/>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5A0BB6AC-7601-4AD7-865B-3F4273E8CB96}"/>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EB7F0008-8837-49D2-8FFA-0956E6F232FC}"/>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537DE8EE-BD0A-401A-A390-E0769A78E17E}"/>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F508DE2D-6A18-4879-9D2A-5E4922A2F051}"/>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7D65508A-DF86-439F-9BB1-146C833B895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DFCA5B49-4985-44DA-9FDE-E09A5706C953}"/>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242EE6B2-4AD1-44A1-9A85-D4C48076623A}"/>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CEB14C43-E75D-4365-88A0-5BB63F2F97FC}"/>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769161B9-777E-45F7-8288-CDF915B59FBA}"/>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617F0231-2298-495E-9FBB-F7639E92A64B}"/>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AD04631D-741A-4C8B-9D7D-41B3530FBBAC}"/>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4123D126-00F9-4B6D-8525-2977D42C91C0}"/>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87CFC9B0-39E7-448A-A98D-9B9B47A15EA5}"/>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560BD832-55A9-4CE2-80C4-891338A66D4D}"/>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B38AEF3A-B5E6-46C8-9696-F2507E4719DE}"/>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7624ED43-1CEE-44B1-B77F-638509277EDA}"/>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3061FCF6-2651-4FE8-9045-294E84DA1CC3}"/>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815E4C76-224B-4ECC-A4F5-C8593B013708}"/>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2261923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97C93A-CFBA-4F8E-9CD2-3F9B522F1F1E}"/>
              </a:ext>
            </a:extLst>
          </p:cNvPr>
          <p:cNvSpPr>
            <a:spLocks noGrp="1"/>
          </p:cNvSpPr>
          <p:nvPr>
            <p:ph type="title"/>
          </p:nvPr>
        </p:nvSpPr>
        <p:spPr/>
        <p:txBody>
          <a:bodyPr>
            <a:normAutofit/>
          </a:bodyPr>
          <a:lstStyle/>
          <a:p>
            <a:r>
              <a:rPr lang="en-US" sz="3600" dirty="0"/>
              <a:t>Ongoing Monitoring </a:t>
            </a:r>
          </a:p>
        </p:txBody>
      </p:sp>
      <p:sp>
        <p:nvSpPr>
          <p:cNvPr id="4" name="Content Placeholder 3">
            <a:extLst>
              <a:ext uri="{FF2B5EF4-FFF2-40B4-BE49-F238E27FC236}">
                <a16:creationId xmlns:a16="http://schemas.microsoft.com/office/drawing/2014/main" id="{63A01D82-BE59-4816-BB72-88F56DB9F4D6}"/>
              </a:ext>
            </a:extLst>
          </p:cNvPr>
          <p:cNvSpPr>
            <a:spLocks noGrp="1"/>
          </p:cNvSpPr>
          <p:nvPr>
            <p:ph idx="1"/>
          </p:nvPr>
        </p:nvSpPr>
        <p:spPr/>
        <p:txBody>
          <a:bodyPr/>
          <a:lstStyle/>
          <a:p>
            <a:pPr fontAlgn="base">
              <a:buFont typeface="Wingdings" panose="05000000000000000000" pitchFamily="2" charset="2"/>
              <a:buChar char="q"/>
            </a:pPr>
            <a:r>
              <a:rPr lang="en-US" sz="2800"/>
              <a:t>Close out monitoring will result in “</a:t>
            </a:r>
            <a:r>
              <a:rPr lang="en-US" sz="2800" u="sng"/>
              <a:t>Conditional</a:t>
            </a:r>
            <a:r>
              <a:rPr lang="en-US" sz="2800"/>
              <a:t> Closeout” Letter </a:t>
            </a:r>
          </a:p>
          <a:p>
            <a:pPr fontAlgn="base">
              <a:buFont typeface="Wingdings" panose="05000000000000000000" pitchFamily="2" charset="2"/>
              <a:buChar char="q"/>
            </a:pPr>
            <a:r>
              <a:rPr lang="en-US" sz="2800"/>
              <a:t>After audit requirements satisfied, you will receive “</a:t>
            </a:r>
            <a:r>
              <a:rPr lang="en-US" sz="2800" u="sng"/>
              <a:t>Final</a:t>
            </a:r>
            <a:r>
              <a:rPr lang="en-US" sz="2800"/>
              <a:t> Closeout Letter”​</a:t>
            </a:r>
          </a:p>
          <a:p>
            <a:pPr fontAlgn="base">
              <a:buFont typeface="Wingdings" panose="05000000000000000000" pitchFamily="2" charset="2"/>
              <a:buChar char="q"/>
            </a:pPr>
            <a:r>
              <a:rPr lang="en-US" sz="2800"/>
              <a:t>​Retention of Records (Ch. 1, Section 10)​</a:t>
            </a:r>
          </a:p>
          <a:p>
            <a:pPr fontAlgn="base">
              <a:buFont typeface="Wingdings" panose="05000000000000000000" pitchFamily="2" charset="2"/>
              <a:buChar char="q"/>
            </a:pPr>
            <a:r>
              <a:rPr lang="en-US" sz="2800"/>
              <a:t>Retain for at least 3 years after Final Closeout Letter</a:t>
            </a:r>
          </a:p>
          <a:p>
            <a:endParaRPr lang="en-US"/>
          </a:p>
        </p:txBody>
      </p:sp>
      <p:grpSp>
        <p:nvGrpSpPr>
          <p:cNvPr id="5" name="Group 4">
            <a:extLst>
              <a:ext uri="{FF2B5EF4-FFF2-40B4-BE49-F238E27FC236}">
                <a16:creationId xmlns:a16="http://schemas.microsoft.com/office/drawing/2014/main" id="{7C44E62F-9702-4C68-B393-7F3E4E6DE62E}"/>
              </a:ext>
            </a:extLst>
          </p:cNvPr>
          <p:cNvGrpSpPr/>
          <p:nvPr/>
        </p:nvGrpSpPr>
        <p:grpSpPr>
          <a:xfrm rot="-10800000">
            <a:off x="304800" y="5029200"/>
            <a:ext cx="11582400" cy="1490353"/>
            <a:chOff x="0" y="-156114"/>
            <a:chExt cx="24535152" cy="4304369"/>
          </a:xfrm>
        </p:grpSpPr>
        <p:sp>
          <p:nvSpPr>
            <p:cNvPr id="6" name="Freeform 130">
              <a:extLst>
                <a:ext uri="{FF2B5EF4-FFF2-40B4-BE49-F238E27FC236}">
                  <a16:creationId xmlns:a16="http://schemas.microsoft.com/office/drawing/2014/main" id="{55B110CC-2EAA-418D-83C4-030B783A89D9}"/>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0D713D70-7B47-46A2-B31E-C3864E7E13C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A19DC71A-1344-49E4-B95D-0A0CA9F2764D}"/>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67C917E1-8102-4AAD-A6B2-4A9725EA4974}"/>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321632E4-96A8-4870-9EAE-6FD273CE665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E71714A3-EF96-4194-94EA-6F4A936895FA}"/>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7C4FEDCB-4113-4A64-99F8-996F44C6B048}"/>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D22947FF-3EE9-4BAB-AABC-EE6F389241AF}"/>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29914D3A-6301-47E1-82E8-34C41D7739CA}"/>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36367011-05D9-4569-A04B-C16E454E910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A1659BA7-AC8A-4E3C-AA9D-C46E08109F36}"/>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11F8CF08-B4F5-4D7A-A73D-878E733B451E}"/>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2B808EDE-9887-4749-9A33-4EAB454ADEFE}"/>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7984B9D3-3592-433F-B566-12FB9AB39742}"/>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37A168B9-6B78-49F8-9D7B-AC97605666AC}"/>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61A06F32-4433-4D52-90F4-4D8798CAA793}"/>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3FA048C4-ACC9-472D-B59F-EF450AE3ADD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CA678297-3557-4D9A-B329-B889E5AF6E46}"/>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68C2E065-38C1-4409-85C6-1C8892F8FBF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44542AE9-9C65-42FB-B856-22D890CC375A}"/>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4465DCCB-C0D8-4BC6-8746-D1F74E6E95ED}"/>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4108D99A-15E9-4ECD-BECB-52ED53D80FAC}"/>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F8A7A2BE-18E1-4746-90AD-48450432C12B}"/>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C8027E65-AAE2-4134-AD4A-17AFA36989C6}"/>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06F62F93-B5C4-4D02-94B5-97173AE1C6A0}"/>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2097122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24D3D8-813E-4E69-ADCB-B094022D53FB}"/>
              </a:ext>
            </a:extLst>
          </p:cNvPr>
          <p:cNvSpPr>
            <a:spLocks noGrp="1"/>
          </p:cNvSpPr>
          <p:nvPr>
            <p:ph type="title"/>
          </p:nvPr>
        </p:nvSpPr>
        <p:spPr>
          <a:xfrm>
            <a:off x="556532" y="643467"/>
            <a:ext cx="11210925" cy="744836"/>
          </a:xfrm>
          <a:solidFill>
            <a:schemeClr val="tx1"/>
          </a:solidFill>
        </p:spPr>
        <p:txBody>
          <a:bodyPr vert="horz" lIns="91440" tIns="45720" rIns="91440" bIns="45720" rtlCol="0" anchor="ctr">
            <a:normAutofit/>
          </a:bodyPr>
          <a:lstStyle/>
          <a:p>
            <a:pPr algn="ctr"/>
            <a:r>
              <a:rPr lang="en-US" sz="3200" kern="1200">
                <a:solidFill>
                  <a:schemeClr val="bg1"/>
                </a:solidFill>
                <a:latin typeface="+mj-lt"/>
                <a:ea typeface="+mj-ea"/>
                <a:cs typeface="+mj-cs"/>
              </a:rPr>
              <a:t>Managing the Award</a:t>
            </a:r>
          </a:p>
        </p:txBody>
      </p:sp>
      <p:graphicFrame>
        <p:nvGraphicFramePr>
          <p:cNvPr id="8" name="Diagram 7">
            <a:extLst>
              <a:ext uri="{FF2B5EF4-FFF2-40B4-BE49-F238E27FC236}">
                <a16:creationId xmlns:a16="http://schemas.microsoft.com/office/drawing/2014/main" id="{2B01C1FE-754F-4103-8C23-C218C9BD97DC}"/>
              </a:ext>
            </a:extLst>
          </p:cNvPr>
          <p:cNvGraphicFramePr/>
          <p:nvPr>
            <p:extLst>
              <p:ext uri="{D42A27DB-BD31-4B8C-83A1-F6EECF244321}">
                <p14:modId xmlns:p14="http://schemas.microsoft.com/office/powerpoint/2010/main" val="1122641172"/>
              </p:ext>
            </p:extLst>
          </p:nvPr>
        </p:nvGraphicFramePr>
        <p:xfrm>
          <a:off x="1488184" y="1385856"/>
          <a:ext cx="8743405" cy="4953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4" name="Picture 33" descr="18,000+ Red Check Mark Stock Illustrations, Royalty-Free ...">
            <a:extLst>
              <a:ext uri="{FF2B5EF4-FFF2-40B4-BE49-F238E27FC236}">
                <a16:creationId xmlns:a16="http://schemas.microsoft.com/office/drawing/2014/main" id="{FD977F7E-5273-DBA2-7F47-06DEB715C162}"/>
              </a:ext>
            </a:extLst>
          </p:cNvPr>
          <p:cNvPicPr>
            <a:picLocks noChangeAspect="1"/>
          </p:cNvPicPr>
          <p:nvPr/>
        </p:nvPicPr>
        <p:blipFill>
          <a:blip r:embed="rId7"/>
          <a:stretch>
            <a:fillRect/>
          </a:stretch>
        </p:blipFill>
        <p:spPr>
          <a:xfrm>
            <a:off x="2170579" y="3430120"/>
            <a:ext cx="410136" cy="289112"/>
          </a:xfrm>
          <a:prstGeom prst="rect">
            <a:avLst/>
          </a:prstGeom>
        </p:spPr>
      </p:pic>
      <p:pic>
        <p:nvPicPr>
          <p:cNvPr id="95" name="Picture 94" descr="18,000+ Red Check Mark Stock Illustrations, Royalty-Free ...">
            <a:extLst>
              <a:ext uri="{FF2B5EF4-FFF2-40B4-BE49-F238E27FC236}">
                <a16:creationId xmlns:a16="http://schemas.microsoft.com/office/drawing/2014/main" id="{B9F7FF76-F138-64DF-0E01-F31B92BB34B0}"/>
              </a:ext>
            </a:extLst>
          </p:cNvPr>
          <p:cNvPicPr>
            <a:picLocks noChangeAspect="1"/>
          </p:cNvPicPr>
          <p:nvPr/>
        </p:nvPicPr>
        <p:blipFill>
          <a:blip r:embed="rId7"/>
          <a:stretch>
            <a:fillRect/>
          </a:stretch>
        </p:blipFill>
        <p:spPr>
          <a:xfrm>
            <a:off x="2170579" y="4640355"/>
            <a:ext cx="410136" cy="289112"/>
          </a:xfrm>
          <a:prstGeom prst="rect">
            <a:avLst/>
          </a:prstGeom>
        </p:spPr>
      </p:pic>
      <p:pic>
        <p:nvPicPr>
          <p:cNvPr id="96" name="Picture 95" descr="18,000+ Red Check Mark Stock Illustrations, Royalty-Free ...">
            <a:extLst>
              <a:ext uri="{FF2B5EF4-FFF2-40B4-BE49-F238E27FC236}">
                <a16:creationId xmlns:a16="http://schemas.microsoft.com/office/drawing/2014/main" id="{9A06241A-2A5E-D703-AB69-B17053F66CA0}"/>
              </a:ext>
            </a:extLst>
          </p:cNvPr>
          <p:cNvPicPr>
            <a:picLocks noChangeAspect="1"/>
          </p:cNvPicPr>
          <p:nvPr/>
        </p:nvPicPr>
        <p:blipFill>
          <a:blip r:embed="rId7"/>
          <a:stretch>
            <a:fillRect/>
          </a:stretch>
        </p:blipFill>
        <p:spPr>
          <a:xfrm>
            <a:off x="2170578" y="5267884"/>
            <a:ext cx="410136" cy="289112"/>
          </a:xfrm>
          <a:prstGeom prst="rect">
            <a:avLst/>
          </a:prstGeom>
        </p:spPr>
      </p:pic>
    </p:spTree>
    <p:extLst>
      <p:ext uri="{BB962C8B-B14F-4D97-AF65-F5344CB8AC3E}">
        <p14:creationId xmlns:p14="http://schemas.microsoft.com/office/powerpoint/2010/main" val="46637205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fade">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6D1EF-D081-E046-3173-D3AAF618A6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F62A34-F47A-B0A5-BB5A-BCB261686F70}"/>
              </a:ext>
            </a:extLst>
          </p:cNvPr>
          <p:cNvSpPr>
            <a:spLocks noGrp="1"/>
          </p:cNvSpPr>
          <p:nvPr>
            <p:ph type="title"/>
          </p:nvPr>
        </p:nvSpPr>
        <p:spPr/>
        <p:txBody>
          <a:bodyPr>
            <a:normAutofit/>
          </a:bodyPr>
          <a:lstStyle/>
          <a:p>
            <a:r>
              <a:rPr lang="en-US" sz="3600" dirty="0"/>
              <a:t>Activity Reports </a:t>
            </a:r>
          </a:p>
        </p:txBody>
      </p:sp>
      <p:sp>
        <p:nvSpPr>
          <p:cNvPr id="4" name="Content Placeholder 3">
            <a:extLst>
              <a:ext uri="{FF2B5EF4-FFF2-40B4-BE49-F238E27FC236}">
                <a16:creationId xmlns:a16="http://schemas.microsoft.com/office/drawing/2014/main" id="{728EDD15-34EF-A9DB-0075-68E834ED2792}"/>
              </a:ext>
            </a:extLst>
          </p:cNvPr>
          <p:cNvSpPr>
            <a:spLocks noGrp="1"/>
          </p:cNvSpPr>
          <p:nvPr>
            <p:ph idx="1"/>
          </p:nvPr>
        </p:nvSpPr>
        <p:spPr/>
        <p:txBody>
          <a:bodyPr/>
          <a:lstStyle/>
          <a:p>
            <a:pPr fontAlgn="base">
              <a:buFont typeface="Wingdings" panose="05000000000000000000" pitchFamily="2" charset="2"/>
              <a:buChar char="q"/>
            </a:pPr>
            <a:r>
              <a:rPr lang="en-US" sz="2400"/>
              <a:t>Used for Quarterly Reporting</a:t>
            </a:r>
          </a:p>
          <a:p>
            <a:pPr fontAlgn="base">
              <a:buFont typeface="Wingdings" panose="05000000000000000000" pitchFamily="2" charset="2"/>
              <a:buChar char="q"/>
            </a:pPr>
            <a:r>
              <a:rPr lang="en-US" sz="2400"/>
              <a:t>The reporting period deadlines are:</a:t>
            </a:r>
          </a:p>
          <a:p>
            <a:pPr lvl="1" fontAlgn="base">
              <a:buFont typeface="Wingdings" panose="05000000000000000000" pitchFamily="2" charset="2"/>
              <a:buChar char="q"/>
            </a:pPr>
            <a:r>
              <a:rPr lang="en-US" sz="2400"/>
              <a:t>​ January – March (due April 30)</a:t>
            </a:r>
          </a:p>
          <a:p>
            <a:pPr lvl="1" fontAlgn="base">
              <a:buFont typeface="Wingdings" panose="05000000000000000000" pitchFamily="2" charset="2"/>
              <a:buChar char="q"/>
            </a:pPr>
            <a:r>
              <a:rPr lang="en-US" sz="2400"/>
              <a:t>April – June (due July 31</a:t>
            </a:r>
            <a:r>
              <a:rPr lang="en-US" sz="2400" baseline="30000"/>
              <a:t>st</a:t>
            </a:r>
            <a:r>
              <a:rPr lang="en-US" sz="2400"/>
              <a:t>)</a:t>
            </a:r>
          </a:p>
          <a:p>
            <a:pPr lvl="1" fontAlgn="base">
              <a:buFont typeface="Wingdings" panose="05000000000000000000" pitchFamily="2" charset="2"/>
              <a:buChar char="q"/>
            </a:pPr>
            <a:r>
              <a:rPr lang="en-US" sz="2400"/>
              <a:t>July – September (due October 31)</a:t>
            </a:r>
          </a:p>
          <a:p>
            <a:pPr lvl="1" fontAlgn="base">
              <a:buFont typeface="Wingdings" panose="05000000000000000000" pitchFamily="2" charset="2"/>
              <a:buChar char="q"/>
            </a:pPr>
            <a:r>
              <a:rPr lang="en-US" sz="2400"/>
              <a:t>October – December (due January 31)</a:t>
            </a:r>
          </a:p>
          <a:p>
            <a:pPr fontAlgn="base">
              <a:buFont typeface="Wingdings" panose="05000000000000000000" pitchFamily="2" charset="2"/>
              <a:buChar char="q"/>
            </a:pPr>
            <a:r>
              <a:rPr lang="en-US" sz="2400"/>
              <a:t>​The first quarterly report for a grant should cover the first full quarter after the award date.</a:t>
            </a:r>
          </a:p>
          <a:p>
            <a:pPr fontAlgn="base">
              <a:buFont typeface="Wingdings" panose="05000000000000000000" pitchFamily="2" charset="2"/>
              <a:buChar char="q"/>
            </a:pPr>
            <a:r>
              <a:rPr lang="en-US" sz="2400"/>
              <a:t>Attach the CDBG Contracts and Accomplishments Report form to report any contracting and Section 3 activity, leverage, and accomplishments.</a:t>
            </a:r>
          </a:p>
          <a:p>
            <a:endParaRPr lang="en-US"/>
          </a:p>
        </p:txBody>
      </p:sp>
      <p:grpSp>
        <p:nvGrpSpPr>
          <p:cNvPr id="5" name="Group 4">
            <a:extLst>
              <a:ext uri="{FF2B5EF4-FFF2-40B4-BE49-F238E27FC236}">
                <a16:creationId xmlns:a16="http://schemas.microsoft.com/office/drawing/2014/main" id="{FCE5A251-79C8-E86E-2BD1-9BDE09D3D1C5}"/>
              </a:ext>
            </a:extLst>
          </p:cNvPr>
          <p:cNvGrpSpPr/>
          <p:nvPr/>
        </p:nvGrpSpPr>
        <p:grpSpPr>
          <a:xfrm rot="-10800000" flipV="1">
            <a:off x="89807" y="6519552"/>
            <a:ext cx="11797393" cy="45719"/>
            <a:chOff x="0" y="-156114"/>
            <a:chExt cx="24535152" cy="4304369"/>
          </a:xfrm>
        </p:grpSpPr>
        <p:sp>
          <p:nvSpPr>
            <p:cNvPr id="6" name="Freeform 130">
              <a:extLst>
                <a:ext uri="{FF2B5EF4-FFF2-40B4-BE49-F238E27FC236}">
                  <a16:creationId xmlns:a16="http://schemas.microsoft.com/office/drawing/2014/main" id="{0C2DA592-5DB5-D239-72D4-467FCC46E25B}"/>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7" name="Freeform 131">
              <a:extLst>
                <a:ext uri="{FF2B5EF4-FFF2-40B4-BE49-F238E27FC236}">
                  <a16:creationId xmlns:a16="http://schemas.microsoft.com/office/drawing/2014/main" id="{3B282EA6-C1AE-2EA8-ECA3-755CC54FF150}"/>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8" name="Freeform 132">
              <a:extLst>
                <a:ext uri="{FF2B5EF4-FFF2-40B4-BE49-F238E27FC236}">
                  <a16:creationId xmlns:a16="http://schemas.microsoft.com/office/drawing/2014/main" id="{997AF971-C834-BDD7-AA36-FFF8ABDE5902}"/>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3">
              <a:extLst>
                <a:ext uri="{FF2B5EF4-FFF2-40B4-BE49-F238E27FC236}">
                  <a16:creationId xmlns:a16="http://schemas.microsoft.com/office/drawing/2014/main" id="{3066300B-1925-8D49-C540-5E1CC9DD7D96}"/>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4">
              <a:extLst>
                <a:ext uri="{FF2B5EF4-FFF2-40B4-BE49-F238E27FC236}">
                  <a16:creationId xmlns:a16="http://schemas.microsoft.com/office/drawing/2014/main" id="{3E7861CB-FB26-D755-2B56-5C7DF03E4015}"/>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5">
              <a:extLst>
                <a:ext uri="{FF2B5EF4-FFF2-40B4-BE49-F238E27FC236}">
                  <a16:creationId xmlns:a16="http://schemas.microsoft.com/office/drawing/2014/main" id="{01E425FF-8596-8AF4-E63A-4E1C3BCBC61E}"/>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6">
              <a:extLst>
                <a:ext uri="{FF2B5EF4-FFF2-40B4-BE49-F238E27FC236}">
                  <a16:creationId xmlns:a16="http://schemas.microsoft.com/office/drawing/2014/main" id="{33323E0F-5CF8-B74A-9C5B-8A3C3FD1BA8E}"/>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7">
              <a:extLst>
                <a:ext uri="{FF2B5EF4-FFF2-40B4-BE49-F238E27FC236}">
                  <a16:creationId xmlns:a16="http://schemas.microsoft.com/office/drawing/2014/main" id="{D62DFE14-6DDB-000A-5C80-E98DA06D9354}"/>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8">
              <a:extLst>
                <a:ext uri="{FF2B5EF4-FFF2-40B4-BE49-F238E27FC236}">
                  <a16:creationId xmlns:a16="http://schemas.microsoft.com/office/drawing/2014/main" id="{B4D0245F-FE24-3427-ED0D-60BEDBF2DE5E}"/>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5" name="Freeform 139">
              <a:extLst>
                <a:ext uri="{FF2B5EF4-FFF2-40B4-BE49-F238E27FC236}">
                  <a16:creationId xmlns:a16="http://schemas.microsoft.com/office/drawing/2014/main" id="{5A660547-DDC0-0E9E-2F3E-3E4B29ABCE88}"/>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6" name="Freeform 13">
              <a:extLst>
                <a:ext uri="{FF2B5EF4-FFF2-40B4-BE49-F238E27FC236}">
                  <a16:creationId xmlns:a16="http://schemas.microsoft.com/office/drawing/2014/main" id="{9BDA4420-A454-5E87-355F-37C3067A3AD5}"/>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4">
              <a:extLst>
                <a:ext uri="{FF2B5EF4-FFF2-40B4-BE49-F238E27FC236}">
                  <a16:creationId xmlns:a16="http://schemas.microsoft.com/office/drawing/2014/main" id="{E7C9B778-FAE3-A6D7-2185-5628F6E764EE}"/>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8" name="Freeform 15">
              <a:extLst>
                <a:ext uri="{FF2B5EF4-FFF2-40B4-BE49-F238E27FC236}">
                  <a16:creationId xmlns:a16="http://schemas.microsoft.com/office/drawing/2014/main" id="{A61E6FF5-059B-D2D3-B771-EA24B8561E7E}"/>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6">
              <a:extLst>
                <a:ext uri="{FF2B5EF4-FFF2-40B4-BE49-F238E27FC236}">
                  <a16:creationId xmlns:a16="http://schemas.microsoft.com/office/drawing/2014/main" id="{6F0A8338-5178-C75F-2840-3D56BE30E34A}"/>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0" name="Freeform 17">
              <a:extLst>
                <a:ext uri="{FF2B5EF4-FFF2-40B4-BE49-F238E27FC236}">
                  <a16:creationId xmlns:a16="http://schemas.microsoft.com/office/drawing/2014/main" id="{807C6FBE-2698-AEBF-CBB3-C8032C84B22C}"/>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1" name="Freeform 18">
              <a:extLst>
                <a:ext uri="{FF2B5EF4-FFF2-40B4-BE49-F238E27FC236}">
                  <a16:creationId xmlns:a16="http://schemas.microsoft.com/office/drawing/2014/main" id="{EFA5AB70-C7F2-4BA8-5938-AD30F4C49814}"/>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2" name="Freeform 19">
              <a:extLst>
                <a:ext uri="{FF2B5EF4-FFF2-40B4-BE49-F238E27FC236}">
                  <a16:creationId xmlns:a16="http://schemas.microsoft.com/office/drawing/2014/main" id="{5BA0B9BE-3739-1F93-AF55-BF10C9C150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20">
              <a:extLst>
                <a:ext uri="{FF2B5EF4-FFF2-40B4-BE49-F238E27FC236}">
                  <a16:creationId xmlns:a16="http://schemas.microsoft.com/office/drawing/2014/main" id="{D3C8D540-52C7-49B2-3038-BCC7A2B1415A}"/>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4" name="Freeform 21">
              <a:extLst>
                <a:ext uri="{FF2B5EF4-FFF2-40B4-BE49-F238E27FC236}">
                  <a16:creationId xmlns:a16="http://schemas.microsoft.com/office/drawing/2014/main" id="{08C07B8F-76DB-D60C-E3F6-083D83E9CD46}"/>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5" name="Freeform 22">
              <a:extLst>
                <a:ext uri="{FF2B5EF4-FFF2-40B4-BE49-F238E27FC236}">
                  <a16:creationId xmlns:a16="http://schemas.microsoft.com/office/drawing/2014/main" id="{FE1FF63A-C794-5083-E42E-8FD5DE4A019E}"/>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6" name="Freeform 23">
              <a:extLst>
                <a:ext uri="{FF2B5EF4-FFF2-40B4-BE49-F238E27FC236}">
                  <a16:creationId xmlns:a16="http://schemas.microsoft.com/office/drawing/2014/main" id="{5BC4DDD7-C28E-F7D6-4067-435EA6B13A4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4">
              <a:extLst>
                <a:ext uri="{FF2B5EF4-FFF2-40B4-BE49-F238E27FC236}">
                  <a16:creationId xmlns:a16="http://schemas.microsoft.com/office/drawing/2014/main" id="{AA740780-D758-AFCC-9640-083BB6402D72}"/>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8" name="Freeform 25">
              <a:extLst>
                <a:ext uri="{FF2B5EF4-FFF2-40B4-BE49-F238E27FC236}">
                  <a16:creationId xmlns:a16="http://schemas.microsoft.com/office/drawing/2014/main" id="{9A1D41BE-0900-89ED-F8A0-0FE715D2998F}"/>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9" name="Freeform 26">
              <a:extLst>
                <a:ext uri="{FF2B5EF4-FFF2-40B4-BE49-F238E27FC236}">
                  <a16:creationId xmlns:a16="http://schemas.microsoft.com/office/drawing/2014/main" id="{B479E87C-E94D-704A-D9FE-DC4A0C40554A}"/>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0" name="Freeform 12">
              <a:extLst>
                <a:ext uri="{FF2B5EF4-FFF2-40B4-BE49-F238E27FC236}">
                  <a16:creationId xmlns:a16="http://schemas.microsoft.com/office/drawing/2014/main" id="{46F4773A-F54E-11B3-43A1-4DB3A298625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extLst>
      <p:ext uri="{BB962C8B-B14F-4D97-AF65-F5344CB8AC3E}">
        <p14:creationId xmlns:p14="http://schemas.microsoft.com/office/powerpoint/2010/main" val="22490953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4B8ED5F-1994-E57D-1D58-BDC20D797CC1}"/>
              </a:ext>
            </a:extLst>
          </p:cNvPr>
          <p:cNvPicPr>
            <a:picLocks noGrp="1" noChangeAspect="1"/>
          </p:cNvPicPr>
          <p:nvPr>
            <p:ph idx="1"/>
          </p:nvPr>
        </p:nvPicPr>
        <p:blipFill>
          <a:blip r:embed="rId2"/>
          <a:stretch>
            <a:fillRect/>
          </a:stretch>
        </p:blipFill>
        <p:spPr>
          <a:xfrm>
            <a:off x="-48883" y="14079"/>
            <a:ext cx="12246633" cy="6875252"/>
          </a:xfrm>
        </p:spPr>
      </p:pic>
      <p:sp>
        <p:nvSpPr>
          <p:cNvPr id="3" name="Title 2">
            <a:extLst>
              <a:ext uri="{FF2B5EF4-FFF2-40B4-BE49-F238E27FC236}">
                <a16:creationId xmlns:a16="http://schemas.microsoft.com/office/drawing/2014/main" id="{72CDB9C2-55CE-A46F-7552-C2A2C2158A5F}"/>
              </a:ext>
            </a:extLst>
          </p:cNvPr>
          <p:cNvSpPr>
            <a:spLocks noGrp="1"/>
          </p:cNvSpPr>
          <p:nvPr>
            <p:ph type="title"/>
          </p:nvPr>
        </p:nvSpPr>
        <p:spPr>
          <a:xfrm flipH="1">
            <a:off x="12739259" y="548640"/>
            <a:ext cx="515745" cy="1156425"/>
          </a:xfrm>
        </p:spPr>
        <p:txBody>
          <a:bodyPr/>
          <a:lstStyle/>
          <a:p>
            <a:endParaRPr lang="en-US"/>
          </a:p>
        </p:txBody>
      </p:sp>
    </p:spTree>
    <p:extLst>
      <p:ext uri="{BB962C8B-B14F-4D97-AF65-F5344CB8AC3E}">
        <p14:creationId xmlns:p14="http://schemas.microsoft.com/office/powerpoint/2010/main" val="1472569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7D0176F-E21C-8891-DBC6-F4D246AA4146}"/>
              </a:ext>
            </a:extLst>
          </p:cNvPr>
          <p:cNvPicPr>
            <a:picLocks noGrp="1" noChangeAspect="1"/>
          </p:cNvPicPr>
          <p:nvPr>
            <p:ph idx="1"/>
          </p:nvPr>
        </p:nvPicPr>
        <p:blipFill>
          <a:blip r:embed="rId2"/>
          <a:stretch>
            <a:fillRect/>
          </a:stretch>
        </p:blipFill>
        <p:spPr>
          <a:xfrm>
            <a:off x="-48883" y="-299"/>
            <a:ext cx="12289766" cy="6875253"/>
          </a:xfrm>
        </p:spPr>
      </p:pic>
      <p:sp>
        <p:nvSpPr>
          <p:cNvPr id="3" name="Title 2">
            <a:extLst>
              <a:ext uri="{FF2B5EF4-FFF2-40B4-BE49-F238E27FC236}">
                <a16:creationId xmlns:a16="http://schemas.microsoft.com/office/drawing/2014/main" id="{72CDB9C2-55CE-A46F-7552-C2A2C2158A5F}"/>
              </a:ext>
            </a:extLst>
          </p:cNvPr>
          <p:cNvSpPr>
            <a:spLocks noGrp="1"/>
          </p:cNvSpPr>
          <p:nvPr>
            <p:ph type="title"/>
          </p:nvPr>
        </p:nvSpPr>
        <p:spPr>
          <a:xfrm flipH="1">
            <a:off x="13141825" y="548640"/>
            <a:ext cx="429481" cy="1156425"/>
          </a:xfrm>
        </p:spPr>
        <p:txBody>
          <a:bodyPr/>
          <a:lstStyle/>
          <a:p>
            <a:endParaRPr lang="en-US"/>
          </a:p>
        </p:txBody>
      </p:sp>
    </p:spTree>
    <p:extLst>
      <p:ext uri="{BB962C8B-B14F-4D97-AF65-F5344CB8AC3E}">
        <p14:creationId xmlns:p14="http://schemas.microsoft.com/office/powerpoint/2010/main" val="17218808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78B02FF-8874-99AD-F05E-E2EA662B41F4}"/>
              </a:ext>
            </a:extLst>
          </p:cNvPr>
          <p:cNvPicPr>
            <a:picLocks noGrp="1" noChangeAspect="1"/>
          </p:cNvPicPr>
          <p:nvPr>
            <p:ph idx="1"/>
          </p:nvPr>
        </p:nvPicPr>
        <p:blipFill>
          <a:blip r:embed="rId2"/>
          <a:stretch>
            <a:fillRect/>
          </a:stretch>
        </p:blipFill>
        <p:spPr>
          <a:xfrm>
            <a:off x="-20128" y="-300"/>
            <a:ext cx="12246634" cy="6875253"/>
          </a:xfrm>
        </p:spPr>
      </p:pic>
      <p:sp>
        <p:nvSpPr>
          <p:cNvPr id="3" name="Title 2">
            <a:extLst>
              <a:ext uri="{FF2B5EF4-FFF2-40B4-BE49-F238E27FC236}">
                <a16:creationId xmlns:a16="http://schemas.microsoft.com/office/drawing/2014/main" id="{72CDB9C2-55CE-A46F-7552-C2A2C2158A5F}"/>
              </a:ext>
            </a:extLst>
          </p:cNvPr>
          <p:cNvSpPr>
            <a:spLocks noGrp="1"/>
          </p:cNvSpPr>
          <p:nvPr>
            <p:ph type="title"/>
          </p:nvPr>
        </p:nvSpPr>
        <p:spPr>
          <a:xfrm flipH="1">
            <a:off x="14076354" y="548640"/>
            <a:ext cx="1033329" cy="1156425"/>
          </a:xfrm>
        </p:spPr>
        <p:txBody>
          <a:bodyPr/>
          <a:lstStyle/>
          <a:p>
            <a:endParaRPr lang="en-US"/>
          </a:p>
        </p:txBody>
      </p:sp>
    </p:spTree>
    <p:extLst>
      <p:ext uri="{BB962C8B-B14F-4D97-AF65-F5344CB8AC3E}">
        <p14:creationId xmlns:p14="http://schemas.microsoft.com/office/powerpoint/2010/main" val="2411366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A0CD5E-C96C-00C3-AA21-81024A546969}"/>
              </a:ext>
            </a:extLst>
          </p:cNvPr>
          <p:cNvSpPr>
            <a:spLocks noGrp="1"/>
          </p:cNvSpPr>
          <p:nvPr>
            <p:ph idx="1"/>
          </p:nvPr>
        </p:nvSpPr>
        <p:spPr>
          <a:xfrm>
            <a:off x="838200" y="2353753"/>
            <a:ext cx="10511383" cy="3586672"/>
          </a:xfrm>
        </p:spPr>
        <p:txBody>
          <a:bodyPr vert="horz" lIns="91440" tIns="45720" rIns="91440" bIns="45720" rtlCol="0" anchor="t">
            <a:normAutofit/>
          </a:bodyPr>
          <a:lstStyle/>
          <a:p>
            <a:r>
              <a:rPr lang="en-US" sz="2800">
                <a:cs typeface="Arial"/>
              </a:rPr>
              <a:t>With the exception of Housing, all projects meeting the LMA and LMC National Objective all required to report accomplishments on the people form once the project is completed.</a:t>
            </a:r>
          </a:p>
          <a:p>
            <a:endParaRPr lang="en-US" sz="2800">
              <a:cs typeface="Arial"/>
            </a:endParaRPr>
          </a:p>
          <a:p>
            <a:r>
              <a:rPr lang="en-US" sz="2800">
                <a:cs typeface="Arial"/>
              </a:rPr>
              <a:t>Be sure to include all necessary information in your narrative.</a:t>
            </a:r>
          </a:p>
        </p:txBody>
      </p:sp>
      <p:sp>
        <p:nvSpPr>
          <p:cNvPr id="3" name="Title 2">
            <a:extLst>
              <a:ext uri="{FF2B5EF4-FFF2-40B4-BE49-F238E27FC236}">
                <a16:creationId xmlns:a16="http://schemas.microsoft.com/office/drawing/2014/main" id="{72CDB9C2-55CE-A46F-7552-C2A2C2158A5F}"/>
              </a:ext>
            </a:extLst>
          </p:cNvPr>
          <p:cNvSpPr>
            <a:spLocks noGrp="1"/>
          </p:cNvSpPr>
          <p:nvPr>
            <p:ph type="title"/>
          </p:nvPr>
        </p:nvSpPr>
        <p:spPr/>
        <p:txBody>
          <a:bodyPr/>
          <a:lstStyle/>
          <a:p>
            <a:r>
              <a:rPr lang="en-US">
                <a:cs typeface="Arial"/>
              </a:rPr>
              <a:t>Important Notes!!!</a:t>
            </a:r>
          </a:p>
        </p:txBody>
      </p:sp>
    </p:spTree>
    <p:extLst>
      <p:ext uri="{BB962C8B-B14F-4D97-AF65-F5344CB8AC3E}">
        <p14:creationId xmlns:p14="http://schemas.microsoft.com/office/powerpoint/2010/main" val="3681288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2D95B6C-1E89-463B-8305-8F366174AEC5}"/>
              </a:ext>
            </a:extLst>
          </p:cNvPr>
          <p:cNvSpPr>
            <a:spLocks noGrp="1"/>
          </p:cNvSpPr>
          <p:nvPr>
            <p:ph idx="1"/>
          </p:nvPr>
        </p:nvSpPr>
        <p:spPr/>
        <p:txBody>
          <a:bodyPr>
            <a:normAutofit lnSpcReduction="10000"/>
          </a:bodyPr>
          <a:lstStyle/>
          <a:p>
            <a:pPr marL="0" indent="0" fontAlgn="base">
              <a:buNone/>
            </a:pPr>
            <a:r>
              <a:rPr lang="en-US" sz="2800"/>
              <a:t>​You must receive formal DCA Approval to…​</a:t>
            </a:r>
          </a:p>
          <a:p>
            <a:pPr fontAlgn="base">
              <a:buFont typeface="Wingdings" panose="05000000000000000000" pitchFamily="2" charset="2"/>
              <a:buChar char="q"/>
            </a:pPr>
            <a:r>
              <a:rPr lang="en-US" sz="2800"/>
              <a:t> Add a new activity or delete an approved activity​</a:t>
            </a:r>
          </a:p>
          <a:p>
            <a:pPr fontAlgn="base">
              <a:buFont typeface="Wingdings" panose="05000000000000000000" pitchFamily="2" charset="2"/>
              <a:buChar char="q"/>
            </a:pPr>
            <a:r>
              <a:rPr lang="en-US" sz="2800"/>
              <a:t> Increase/Decrease the scope of an activity by 10% or more​</a:t>
            </a:r>
          </a:p>
          <a:p>
            <a:pPr fontAlgn="base">
              <a:buFont typeface="Wingdings" panose="05000000000000000000" pitchFamily="2" charset="2"/>
              <a:buChar char="q"/>
            </a:pPr>
            <a:r>
              <a:rPr lang="en-US" sz="2800"/>
              <a:t>Change of Scope may require a Public Hearing to ensure public awareness of the change.</a:t>
            </a:r>
          </a:p>
          <a:p>
            <a:pPr fontAlgn="base">
              <a:buFont typeface="Wingdings" panose="05000000000000000000" pitchFamily="2" charset="2"/>
              <a:buChar char="q"/>
            </a:pPr>
            <a:r>
              <a:rPr lang="en-US" sz="2800"/>
              <a:t> Propose activity in area other than the approved CDBG​ Target Area </a:t>
            </a:r>
          </a:p>
          <a:p>
            <a:pPr fontAlgn="base">
              <a:buFont typeface="Wingdings" panose="05000000000000000000" pitchFamily="2" charset="2"/>
              <a:buChar char="q"/>
            </a:pPr>
            <a:r>
              <a:rPr lang="en-US" sz="2800"/>
              <a:t>Transfer funds from one activity to another no matter the amount.​</a:t>
            </a:r>
          </a:p>
          <a:p>
            <a:pPr fontAlgn="base"/>
            <a:endParaRPr lang="en-US"/>
          </a:p>
        </p:txBody>
      </p:sp>
      <p:sp>
        <p:nvSpPr>
          <p:cNvPr id="3" name="Title 2">
            <a:extLst>
              <a:ext uri="{FF2B5EF4-FFF2-40B4-BE49-F238E27FC236}">
                <a16:creationId xmlns:a16="http://schemas.microsoft.com/office/drawing/2014/main" id="{52ED3D72-0E9A-4FEC-BA82-6CE8591334DF}"/>
              </a:ext>
            </a:extLst>
          </p:cNvPr>
          <p:cNvSpPr>
            <a:spLocks noGrp="1"/>
          </p:cNvSpPr>
          <p:nvPr>
            <p:ph type="title"/>
          </p:nvPr>
        </p:nvSpPr>
        <p:spPr/>
        <p:txBody>
          <a:bodyPr/>
          <a:lstStyle/>
          <a:p>
            <a:r>
              <a:rPr lang="en-US" sz="3600" dirty="0"/>
              <a:t>Grant Amendments</a:t>
            </a:r>
          </a:p>
        </p:txBody>
      </p:sp>
    </p:spTree>
    <p:extLst>
      <p:ext uri="{BB962C8B-B14F-4D97-AF65-F5344CB8AC3E}">
        <p14:creationId xmlns:p14="http://schemas.microsoft.com/office/powerpoint/2010/main" val="4023469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996BDB-3502-2BA6-87BC-E80E9546B8C7}"/>
              </a:ext>
            </a:extLst>
          </p:cNvPr>
          <p:cNvSpPr>
            <a:spLocks noGrp="1"/>
          </p:cNvSpPr>
          <p:nvPr>
            <p:ph idx="1"/>
          </p:nvPr>
        </p:nvSpPr>
        <p:spPr/>
        <p:txBody>
          <a:bodyPr>
            <a:normAutofit/>
          </a:bodyPr>
          <a:lstStyle/>
          <a:p>
            <a:pPr lvl="2">
              <a:buFont typeface="Wingdings" panose="05000000000000000000" pitchFamily="2" charset="2"/>
              <a:buChar char="q"/>
            </a:pPr>
            <a:r>
              <a:rPr lang="en-US" sz="2400" dirty="0"/>
              <a:t>When moving money between line items, you must submit a project amendment, no matter the amount being moved.</a:t>
            </a:r>
            <a:r>
              <a:rPr lang="en-US" dirty="0"/>
              <a:t>	</a:t>
            </a:r>
          </a:p>
          <a:p>
            <a:pPr lvl="2">
              <a:buFont typeface="Wingdings" panose="05000000000000000000" pitchFamily="2" charset="2"/>
              <a:buChar char="q"/>
            </a:pPr>
            <a:endParaRPr lang="en-US" sz="2400" dirty="0"/>
          </a:p>
          <a:p>
            <a:pPr lvl="2">
              <a:buFont typeface="Wingdings" panose="05000000000000000000" pitchFamily="2" charset="2"/>
              <a:buChar char="q"/>
            </a:pPr>
            <a:r>
              <a:rPr lang="en-US" sz="2400" dirty="0"/>
              <a:t>When preparing your Language Access Plan (LAP), pay close attention to what you list as “Vital Documents”, especially if the project is in an LEP community. More details in later presentation.</a:t>
            </a:r>
          </a:p>
          <a:p>
            <a:pPr lvl="2">
              <a:buFont typeface="Wingdings" panose="05000000000000000000" pitchFamily="2" charset="2"/>
              <a:buChar char="q"/>
            </a:pPr>
            <a:endParaRPr lang="en-US" sz="2400" dirty="0"/>
          </a:p>
          <a:p>
            <a:pPr lvl="2">
              <a:buFont typeface="Wingdings" panose="05000000000000000000" pitchFamily="2" charset="2"/>
              <a:buChar char="q"/>
            </a:pPr>
            <a:r>
              <a:rPr lang="en-US" sz="2400" dirty="0"/>
              <a:t>Concurrent Notice (Environmental) advertisements must be in LEP language if located in LEP community.</a:t>
            </a:r>
          </a:p>
          <a:p>
            <a:pPr lvl="2">
              <a:buFont typeface="Wingdings" panose="05000000000000000000" pitchFamily="2" charset="2"/>
              <a:buChar char="q"/>
            </a:pPr>
            <a:endParaRPr lang="en-US" sz="2400" dirty="0"/>
          </a:p>
          <a:p>
            <a:pPr marL="0" indent="0">
              <a:buNone/>
            </a:pPr>
            <a:endParaRPr lang="en-US" dirty="0"/>
          </a:p>
        </p:txBody>
      </p:sp>
      <p:sp>
        <p:nvSpPr>
          <p:cNvPr id="4" name="Title 3">
            <a:extLst>
              <a:ext uri="{FF2B5EF4-FFF2-40B4-BE49-F238E27FC236}">
                <a16:creationId xmlns:a16="http://schemas.microsoft.com/office/drawing/2014/main" id="{96CCBA1C-82FE-8B2F-5990-0FBD7B6FE732}"/>
              </a:ext>
            </a:extLst>
          </p:cNvPr>
          <p:cNvSpPr>
            <a:spLocks noGrp="1"/>
          </p:cNvSpPr>
          <p:nvPr>
            <p:ph type="title"/>
          </p:nvPr>
        </p:nvSpPr>
        <p:spPr/>
        <p:txBody>
          <a:bodyPr>
            <a:normAutofit/>
          </a:bodyPr>
          <a:lstStyle/>
          <a:p>
            <a:r>
              <a:rPr lang="en-US" sz="3600" dirty="0"/>
              <a:t>Program Reminders and Updates</a:t>
            </a:r>
          </a:p>
        </p:txBody>
      </p:sp>
    </p:spTree>
    <p:extLst>
      <p:ext uri="{BB962C8B-B14F-4D97-AF65-F5344CB8AC3E}">
        <p14:creationId xmlns:p14="http://schemas.microsoft.com/office/powerpoint/2010/main" val="2170599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EF6255-432B-F593-8240-ED3066B636B3}"/>
              </a:ext>
            </a:extLst>
          </p:cNvPr>
          <p:cNvSpPr>
            <a:spLocks noGrp="1"/>
          </p:cNvSpPr>
          <p:nvPr>
            <p:ph idx="1"/>
          </p:nvPr>
        </p:nvSpPr>
        <p:spPr/>
        <p:txBody>
          <a:bodyPr vert="horz" lIns="91440" tIns="45720" rIns="91440" bIns="45720" rtlCol="0" anchor="t">
            <a:normAutofit/>
          </a:bodyPr>
          <a:lstStyle/>
          <a:p>
            <a:pPr lvl="2">
              <a:buFont typeface="Wingdings" panose="05000000000000000000" pitchFamily="2" charset="2"/>
              <a:buChar char="q"/>
            </a:pPr>
            <a:r>
              <a:rPr lang="en-US" sz="2400" dirty="0"/>
              <a:t>Stormwater monitoring (NPDES) must be available by the contractor to bid as a part of construction. Any entity (Engineer or contractor) that performs the service is subject to fair and open competition. See memo in Manual (Appendix O of Applicants' Manual).</a:t>
            </a:r>
            <a:endParaRPr lang="en-US" sz="2400" dirty="0">
              <a:cs typeface="Arial"/>
            </a:endParaRPr>
          </a:p>
          <a:p>
            <a:pPr lvl="2">
              <a:buFont typeface="Wingdings" panose="05000000000000000000" pitchFamily="2" charset="2"/>
              <a:buChar char="q"/>
            </a:pPr>
            <a:endParaRPr lang="en-US" sz="2400" dirty="0"/>
          </a:p>
          <a:p>
            <a:pPr lvl="2">
              <a:buFont typeface="Wingdings" panose="05000000000000000000" pitchFamily="2" charset="2"/>
              <a:buChar char="q"/>
            </a:pPr>
            <a:r>
              <a:rPr lang="en-US" sz="2400" dirty="0"/>
              <a:t>You must tabulate the number of hours that the General and subcontractors spent on the job site on your Quarterly Reports.</a:t>
            </a:r>
            <a:endParaRPr lang="en-US" sz="2400" dirty="0">
              <a:cs typeface="Arial"/>
            </a:endParaRPr>
          </a:p>
          <a:p>
            <a:pPr lvl="2">
              <a:buFont typeface="Wingdings" panose="05000000000000000000" pitchFamily="2" charset="2"/>
              <a:buChar char="q"/>
            </a:pPr>
            <a:endParaRPr lang="en-US" sz="2400" dirty="0"/>
          </a:p>
          <a:p>
            <a:pPr lvl="2">
              <a:buFont typeface="Wingdings" panose="05000000000000000000" pitchFamily="2" charset="2"/>
              <a:buChar char="q"/>
            </a:pPr>
            <a:endParaRPr lang="en-US" sz="2400" dirty="0"/>
          </a:p>
          <a:p>
            <a:pPr lvl="2">
              <a:buFont typeface="Wingdings" panose="05000000000000000000" pitchFamily="2" charset="2"/>
              <a:buChar char="q"/>
            </a:pPr>
            <a:endParaRPr lang="en-US" dirty="0"/>
          </a:p>
          <a:p>
            <a:endParaRPr lang="en-US" dirty="0"/>
          </a:p>
        </p:txBody>
      </p:sp>
      <p:sp>
        <p:nvSpPr>
          <p:cNvPr id="4" name="Title 3">
            <a:extLst>
              <a:ext uri="{FF2B5EF4-FFF2-40B4-BE49-F238E27FC236}">
                <a16:creationId xmlns:a16="http://schemas.microsoft.com/office/drawing/2014/main" id="{65B14E19-1166-07BB-7D8F-216AE0248896}"/>
              </a:ext>
            </a:extLst>
          </p:cNvPr>
          <p:cNvSpPr>
            <a:spLocks noGrp="1"/>
          </p:cNvSpPr>
          <p:nvPr>
            <p:ph type="title"/>
          </p:nvPr>
        </p:nvSpPr>
        <p:spPr/>
        <p:txBody>
          <a:bodyPr>
            <a:normAutofit/>
          </a:bodyPr>
          <a:lstStyle/>
          <a:p>
            <a:r>
              <a:rPr lang="en-US" sz="3600" dirty="0"/>
              <a:t>Program Reminders and Updates</a:t>
            </a:r>
          </a:p>
        </p:txBody>
      </p:sp>
    </p:spTree>
    <p:extLst>
      <p:ext uri="{BB962C8B-B14F-4D97-AF65-F5344CB8AC3E}">
        <p14:creationId xmlns:p14="http://schemas.microsoft.com/office/powerpoint/2010/main" val="981304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p:txBody>
          <a:bodyPr/>
          <a:lstStyle/>
          <a:p>
            <a:pPr>
              <a:buNone/>
            </a:pPr>
            <a:r>
              <a:rPr lang="en-US" sz="2800" b="1" dirty="0"/>
              <a:t>“BE PREPARED!”:</a:t>
            </a:r>
          </a:p>
          <a:p>
            <a:pPr lvl="1">
              <a:buFont typeface="Wingdings" panose="05000000000000000000" pitchFamily="2" charset="2"/>
              <a:buChar char="q"/>
            </a:pPr>
            <a:r>
              <a:rPr lang="en-US" sz="2800" b="1" dirty="0"/>
              <a:t>Check</a:t>
            </a:r>
            <a:r>
              <a:rPr lang="en-US" sz="2800" dirty="0"/>
              <a:t> monitoring forms in the CDBG manual for items needed to answer monitoring questions – </a:t>
            </a:r>
            <a:r>
              <a:rPr lang="en-US" sz="2800" b="1" dirty="0"/>
              <a:t>No Surprises</a:t>
            </a:r>
          </a:p>
          <a:p>
            <a:pPr lvl="1">
              <a:buFont typeface="Wingdings" panose="05000000000000000000" pitchFamily="2" charset="2"/>
              <a:buChar char="q"/>
            </a:pPr>
            <a:r>
              <a:rPr lang="en-US" sz="2800" b="1" dirty="0"/>
              <a:t>Keep</a:t>
            </a:r>
            <a:r>
              <a:rPr lang="en-US" sz="2800" dirty="0"/>
              <a:t> files up to date with documentation of project </a:t>
            </a:r>
          </a:p>
          <a:p>
            <a:pPr lvl="1">
              <a:buFont typeface="Wingdings" panose="05000000000000000000" pitchFamily="2" charset="2"/>
              <a:buChar char="q"/>
            </a:pPr>
            <a:r>
              <a:rPr lang="en-US" sz="2800" b="1" dirty="0"/>
              <a:t>Check</a:t>
            </a:r>
            <a:r>
              <a:rPr lang="en-US" sz="2800" dirty="0"/>
              <a:t> bank statements monthly.</a:t>
            </a:r>
          </a:p>
          <a:p>
            <a:pPr lvl="1"/>
            <a:endParaRPr lang="en-US" dirty="0"/>
          </a:p>
        </p:txBody>
      </p:sp>
      <p:sp>
        <p:nvSpPr>
          <p:cNvPr id="14338" name="Title 1"/>
          <p:cNvSpPr>
            <a:spLocks noGrp="1"/>
          </p:cNvSpPr>
          <p:nvPr>
            <p:ph type="title"/>
          </p:nvPr>
        </p:nvSpPr>
        <p:spPr/>
        <p:txBody>
          <a:bodyPr>
            <a:noAutofit/>
          </a:bodyPr>
          <a:lstStyle/>
          <a:p>
            <a:r>
              <a:rPr lang="en-US" sz="3600" dirty="0"/>
              <a:t>Grant Administrative Guidelines</a:t>
            </a:r>
          </a:p>
        </p:txBody>
      </p:sp>
      <p:grpSp>
        <p:nvGrpSpPr>
          <p:cNvPr id="6" name="Group 5">
            <a:extLst>
              <a:ext uri="{FF2B5EF4-FFF2-40B4-BE49-F238E27FC236}">
                <a16:creationId xmlns:a16="http://schemas.microsoft.com/office/drawing/2014/main" id="{79934608-C775-44DD-8B13-5FF918D01222}"/>
              </a:ext>
            </a:extLst>
          </p:cNvPr>
          <p:cNvGrpSpPr/>
          <p:nvPr/>
        </p:nvGrpSpPr>
        <p:grpSpPr>
          <a:xfrm rot="-10800000">
            <a:off x="344382" y="5029200"/>
            <a:ext cx="11483439" cy="1537855"/>
            <a:chOff x="0" y="-156114"/>
            <a:chExt cx="24535152" cy="4304369"/>
          </a:xfrm>
        </p:grpSpPr>
        <p:sp>
          <p:nvSpPr>
            <p:cNvPr id="7" name="Freeform 130">
              <a:extLst>
                <a:ext uri="{FF2B5EF4-FFF2-40B4-BE49-F238E27FC236}">
                  <a16:creationId xmlns:a16="http://schemas.microsoft.com/office/drawing/2014/main" id="{4F6B6387-6FC6-4F0C-B359-D2F834EA6357}"/>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8" name="Freeform 131">
              <a:extLst>
                <a:ext uri="{FF2B5EF4-FFF2-40B4-BE49-F238E27FC236}">
                  <a16:creationId xmlns:a16="http://schemas.microsoft.com/office/drawing/2014/main" id="{7780BE22-0FCD-4C13-A2A5-3C6A15F160F3}"/>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9" name="Freeform 132">
              <a:extLst>
                <a:ext uri="{FF2B5EF4-FFF2-40B4-BE49-F238E27FC236}">
                  <a16:creationId xmlns:a16="http://schemas.microsoft.com/office/drawing/2014/main" id="{C65638B6-BAE3-4E04-8379-1C2953327E29}"/>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0" name="Freeform 133">
              <a:extLst>
                <a:ext uri="{FF2B5EF4-FFF2-40B4-BE49-F238E27FC236}">
                  <a16:creationId xmlns:a16="http://schemas.microsoft.com/office/drawing/2014/main" id="{7C2E18B3-09AE-433B-B4D9-0BD3D3D04E4B}"/>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1" name="Freeform 134">
              <a:extLst>
                <a:ext uri="{FF2B5EF4-FFF2-40B4-BE49-F238E27FC236}">
                  <a16:creationId xmlns:a16="http://schemas.microsoft.com/office/drawing/2014/main" id="{96BF9D93-CC14-4299-B821-4CAAE967A029}"/>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2" name="Freeform 135">
              <a:extLst>
                <a:ext uri="{FF2B5EF4-FFF2-40B4-BE49-F238E27FC236}">
                  <a16:creationId xmlns:a16="http://schemas.microsoft.com/office/drawing/2014/main" id="{C9149EE8-FDE6-49F1-9153-891E82FCDD9A}"/>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3" name="Freeform 136">
              <a:extLst>
                <a:ext uri="{FF2B5EF4-FFF2-40B4-BE49-F238E27FC236}">
                  <a16:creationId xmlns:a16="http://schemas.microsoft.com/office/drawing/2014/main" id="{54F59BDD-F4B8-4E09-9CA2-722876DFF6F0}"/>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4" name="Freeform 137">
              <a:extLst>
                <a:ext uri="{FF2B5EF4-FFF2-40B4-BE49-F238E27FC236}">
                  <a16:creationId xmlns:a16="http://schemas.microsoft.com/office/drawing/2014/main" id="{CAE16E6E-486B-42D3-AA49-240DDBE5B2EC}"/>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5" name="Freeform 138">
              <a:extLst>
                <a:ext uri="{FF2B5EF4-FFF2-40B4-BE49-F238E27FC236}">
                  <a16:creationId xmlns:a16="http://schemas.microsoft.com/office/drawing/2014/main" id="{C0754029-0579-4621-8ADB-D7BCFFB6D28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6" name="Freeform 139">
              <a:extLst>
                <a:ext uri="{FF2B5EF4-FFF2-40B4-BE49-F238E27FC236}">
                  <a16:creationId xmlns:a16="http://schemas.microsoft.com/office/drawing/2014/main" id="{4D58661E-3370-444D-B992-F99113582BE8}"/>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7" name="Freeform 13">
              <a:extLst>
                <a:ext uri="{FF2B5EF4-FFF2-40B4-BE49-F238E27FC236}">
                  <a16:creationId xmlns:a16="http://schemas.microsoft.com/office/drawing/2014/main" id="{B135A105-E812-4871-A7E1-3D436C105FC6}"/>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8" name="Freeform 14">
              <a:extLst>
                <a:ext uri="{FF2B5EF4-FFF2-40B4-BE49-F238E27FC236}">
                  <a16:creationId xmlns:a16="http://schemas.microsoft.com/office/drawing/2014/main" id="{49110352-C598-43A7-B86E-4F458C11FC7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9" name="Freeform 15">
              <a:extLst>
                <a:ext uri="{FF2B5EF4-FFF2-40B4-BE49-F238E27FC236}">
                  <a16:creationId xmlns:a16="http://schemas.microsoft.com/office/drawing/2014/main" id="{55D6FFDF-FC0A-40BF-AE18-44D77410DF46}"/>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20" name="Freeform 16">
              <a:extLst>
                <a:ext uri="{FF2B5EF4-FFF2-40B4-BE49-F238E27FC236}">
                  <a16:creationId xmlns:a16="http://schemas.microsoft.com/office/drawing/2014/main" id="{BD48617A-06FF-4460-93F7-3FAF47738093}"/>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1" name="Freeform 17">
              <a:extLst>
                <a:ext uri="{FF2B5EF4-FFF2-40B4-BE49-F238E27FC236}">
                  <a16:creationId xmlns:a16="http://schemas.microsoft.com/office/drawing/2014/main" id="{7ECC2A94-D255-4E90-AD2B-BE4ED993EAC1}"/>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2" name="Freeform 18">
              <a:extLst>
                <a:ext uri="{FF2B5EF4-FFF2-40B4-BE49-F238E27FC236}">
                  <a16:creationId xmlns:a16="http://schemas.microsoft.com/office/drawing/2014/main" id="{01AB55B2-5049-4661-9E02-7D38D0F0013E}"/>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3" name="Freeform 19">
              <a:extLst>
                <a:ext uri="{FF2B5EF4-FFF2-40B4-BE49-F238E27FC236}">
                  <a16:creationId xmlns:a16="http://schemas.microsoft.com/office/drawing/2014/main" id="{72C7BD44-C131-47E8-A13E-E388633883C6}"/>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4" name="Freeform 20">
              <a:extLst>
                <a:ext uri="{FF2B5EF4-FFF2-40B4-BE49-F238E27FC236}">
                  <a16:creationId xmlns:a16="http://schemas.microsoft.com/office/drawing/2014/main" id="{C06B0AE5-BA77-4FEE-8C84-6C5E9D3632C6}"/>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5" name="Freeform 21">
              <a:extLst>
                <a:ext uri="{FF2B5EF4-FFF2-40B4-BE49-F238E27FC236}">
                  <a16:creationId xmlns:a16="http://schemas.microsoft.com/office/drawing/2014/main" id="{4727CFA4-75F9-4E0C-89FF-77DBE92EBC47}"/>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6" name="Freeform 22">
              <a:extLst>
                <a:ext uri="{FF2B5EF4-FFF2-40B4-BE49-F238E27FC236}">
                  <a16:creationId xmlns:a16="http://schemas.microsoft.com/office/drawing/2014/main" id="{A8AE9919-63A5-427D-91D9-0D1E828A3F9C}"/>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7" name="Freeform 23">
              <a:extLst>
                <a:ext uri="{FF2B5EF4-FFF2-40B4-BE49-F238E27FC236}">
                  <a16:creationId xmlns:a16="http://schemas.microsoft.com/office/drawing/2014/main" id="{3563FC61-B72D-49A1-B044-B9B75D2D6E42}"/>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8" name="Freeform 24">
              <a:extLst>
                <a:ext uri="{FF2B5EF4-FFF2-40B4-BE49-F238E27FC236}">
                  <a16:creationId xmlns:a16="http://schemas.microsoft.com/office/drawing/2014/main" id="{F3FEEDE0-EADC-4182-B8B2-1A4CDD435FC4}"/>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9" name="Freeform 25">
              <a:extLst>
                <a:ext uri="{FF2B5EF4-FFF2-40B4-BE49-F238E27FC236}">
                  <a16:creationId xmlns:a16="http://schemas.microsoft.com/office/drawing/2014/main" id="{FFAB9967-2DC5-45A5-9345-5340C0D7D4FD}"/>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30" name="Freeform 26">
              <a:extLst>
                <a:ext uri="{FF2B5EF4-FFF2-40B4-BE49-F238E27FC236}">
                  <a16:creationId xmlns:a16="http://schemas.microsoft.com/office/drawing/2014/main" id="{09728BD3-8807-445B-BB86-3D486BE67FAF}"/>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1" name="Freeform 12">
              <a:extLst>
                <a:ext uri="{FF2B5EF4-FFF2-40B4-BE49-F238E27FC236}">
                  <a16:creationId xmlns:a16="http://schemas.microsoft.com/office/drawing/2014/main" id="{92509096-FE22-4FEB-9C00-7982FEAB1472}"/>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378C36-943A-9925-795B-D32C37EDF189}"/>
              </a:ext>
            </a:extLst>
          </p:cNvPr>
          <p:cNvSpPr>
            <a:spLocks noGrp="1"/>
          </p:cNvSpPr>
          <p:nvPr>
            <p:ph idx="1"/>
          </p:nvPr>
        </p:nvSpPr>
        <p:spPr/>
        <p:txBody>
          <a:bodyPr vert="horz" lIns="91440" tIns="45720" rIns="91440" bIns="45720" rtlCol="0" anchor="t">
            <a:normAutofit/>
          </a:bodyPr>
          <a:lstStyle/>
          <a:p>
            <a:pPr lvl="2">
              <a:buFont typeface="Wingdings" panose="05000000000000000000" pitchFamily="2" charset="2"/>
              <a:buChar char="q"/>
            </a:pPr>
            <a:r>
              <a:rPr lang="en-US" sz="2800" dirty="0"/>
              <a:t>Check with General and subcontractors on a regular basis to arrange for job site interviews.</a:t>
            </a:r>
          </a:p>
          <a:p>
            <a:pPr lvl="2">
              <a:buFont typeface="Wingdings" panose="05000000000000000000" pitchFamily="2" charset="2"/>
              <a:buChar char="q"/>
            </a:pPr>
            <a:endParaRPr lang="en-US" sz="2800" dirty="0"/>
          </a:p>
          <a:p>
            <a:pPr lvl="2">
              <a:buFont typeface="Wingdings" panose="05000000000000000000" pitchFamily="2" charset="2"/>
              <a:buChar char="q"/>
            </a:pPr>
            <a:r>
              <a:rPr lang="en-US" sz="2800" dirty="0"/>
              <a:t>Be sure you have Environmental Clearance in hand before holding a bid opening.</a:t>
            </a:r>
            <a:endParaRPr lang="en-US" sz="2800" dirty="0">
              <a:cs typeface="Arial"/>
            </a:endParaRPr>
          </a:p>
          <a:p>
            <a:pPr lvl="2">
              <a:buFont typeface="Wingdings" panose="05000000000000000000" pitchFamily="2" charset="2"/>
              <a:buChar char="q"/>
            </a:pPr>
            <a:endParaRPr lang="en-US" sz="2800" dirty="0"/>
          </a:p>
          <a:p>
            <a:pPr>
              <a:buFont typeface="Arial" panose="05000000000000000000" pitchFamily="2" charset="2"/>
              <a:buChar char="•"/>
            </a:pPr>
            <a:r>
              <a:rPr lang="en-US" sz="2800" dirty="0"/>
              <a:t>Here is the link for the Analysis of Impediments: </a:t>
            </a:r>
            <a:r>
              <a:rPr lang="en-US" sz="2400" b="0" i="0" u="sng" strike="noStrike" dirty="0">
                <a:solidFill>
                  <a:srgbClr val="AE462D"/>
                </a:solidFill>
                <a:effectLst/>
                <a:latin typeface="Arial" panose="020B0604020202020204" pitchFamily="34" charset="0"/>
                <a:hlinkClick r:id="rId2"/>
              </a:rPr>
              <a:t>https://dca.georgia.gov/document/hud-planning/analysis-impediments-2016/download</a:t>
            </a:r>
            <a:endParaRPr lang="en-US" sz="2800" dirty="0">
              <a:latin typeface="Arial" panose="020B0604020202020204"/>
              <a:ea typeface="Calibri" panose="020F0502020204030204" pitchFamily="34" charset="0"/>
              <a:cs typeface="Arial" panose="020B0604020202020204"/>
            </a:endParaRPr>
          </a:p>
          <a:p>
            <a:pPr lvl="2">
              <a:buFont typeface="Arial" panose="05000000000000000000" pitchFamily="2" charset="2"/>
              <a:buChar char="•"/>
            </a:pPr>
            <a:endParaRPr lang="en-US" sz="2800" dirty="0">
              <a:cs typeface="Arial"/>
            </a:endParaRPr>
          </a:p>
          <a:p>
            <a:pPr lvl="2">
              <a:buFont typeface="Arial" panose="05000000000000000000" pitchFamily="2" charset="2"/>
              <a:buChar char="•"/>
            </a:pPr>
            <a:endParaRPr lang="en-US" dirty="0"/>
          </a:p>
          <a:p>
            <a:pPr lvl="2">
              <a:buFont typeface="Wingdings" panose="05000000000000000000" pitchFamily="2" charset="2"/>
              <a:buChar char="q"/>
            </a:pPr>
            <a:endParaRPr lang="en-US" sz="2800" dirty="0">
              <a:cs typeface="Arial"/>
            </a:endParaRPr>
          </a:p>
        </p:txBody>
      </p:sp>
      <p:sp>
        <p:nvSpPr>
          <p:cNvPr id="4" name="Title 3">
            <a:extLst>
              <a:ext uri="{FF2B5EF4-FFF2-40B4-BE49-F238E27FC236}">
                <a16:creationId xmlns:a16="http://schemas.microsoft.com/office/drawing/2014/main" id="{B313F585-BA3D-BF2D-EDAD-921AB82969B2}"/>
              </a:ext>
            </a:extLst>
          </p:cNvPr>
          <p:cNvSpPr>
            <a:spLocks noGrp="1"/>
          </p:cNvSpPr>
          <p:nvPr>
            <p:ph type="title"/>
          </p:nvPr>
        </p:nvSpPr>
        <p:spPr/>
        <p:txBody>
          <a:bodyPr>
            <a:normAutofit/>
          </a:bodyPr>
          <a:lstStyle/>
          <a:p>
            <a:r>
              <a:rPr lang="en-US" sz="3600" dirty="0"/>
              <a:t>Grant Administrative Guidelines</a:t>
            </a:r>
          </a:p>
        </p:txBody>
      </p:sp>
    </p:spTree>
    <p:extLst>
      <p:ext uri="{BB962C8B-B14F-4D97-AF65-F5344CB8AC3E}">
        <p14:creationId xmlns:p14="http://schemas.microsoft.com/office/powerpoint/2010/main" val="1868164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3"/>
          <p:cNvSpPr>
            <a:spLocks noGrp="1" noChangeArrowheads="1"/>
          </p:cNvSpPr>
          <p:nvPr>
            <p:ph idx="1"/>
          </p:nvPr>
        </p:nvSpPr>
        <p:spPr/>
        <p:txBody>
          <a:bodyPr>
            <a:normAutofit/>
          </a:bodyPr>
          <a:lstStyle/>
          <a:p>
            <a:pPr eaLnBrk="1" hangingPunct="1">
              <a:buFont typeface="Wingdings" panose="05000000000000000000" pitchFamily="2" charset="2"/>
              <a:buChar char="q"/>
            </a:pPr>
            <a:r>
              <a:rPr lang="en-US" sz="2800"/>
              <a:t>Call your Field Representative or DCA staff with questions.</a:t>
            </a:r>
          </a:p>
          <a:p>
            <a:pPr eaLnBrk="1" hangingPunct="1">
              <a:buFont typeface="Wingdings" panose="05000000000000000000" pitchFamily="2" charset="2"/>
              <a:buChar char="q"/>
            </a:pPr>
            <a:r>
              <a:rPr lang="en-US" sz="2800"/>
              <a:t>Keeping us involved throughout the project can avoid or minimize problems.</a:t>
            </a:r>
          </a:p>
          <a:p>
            <a:pPr eaLnBrk="1" hangingPunct="1">
              <a:buFont typeface="Wingdings" panose="05000000000000000000" pitchFamily="2" charset="2"/>
              <a:buChar char="q"/>
            </a:pPr>
            <a:r>
              <a:rPr lang="en-US" sz="2800"/>
              <a:t>We are truly here to help you with your CDBG.</a:t>
            </a:r>
          </a:p>
          <a:p>
            <a:pPr marL="0" indent="0">
              <a:buNone/>
            </a:pPr>
            <a:endParaRPr lang="en-US" sz="3200"/>
          </a:p>
        </p:txBody>
      </p:sp>
      <p:sp>
        <p:nvSpPr>
          <p:cNvPr id="4099" name="Rectangle 2"/>
          <p:cNvSpPr>
            <a:spLocks noGrp="1" noChangeArrowheads="1"/>
          </p:cNvSpPr>
          <p:nvPr>
            <p:ph type="title"/>
          </p:nvPr>
        </p:nvSpPr>
        <p:spPr/>
        <p:txBody>
          <a:bodyPr>
            <a:normAutofit/>
          </a:bodyPr>
          <a:lstStyle/>
          <a:p>
            <a:pPr eaLnBrk="1" hangingPunct="1"/>
            <a:r>
              <a:rPr lang="en-US" sz="3600" dirty="0"/>
              <a:t>Good Luck!</a:t>
            </a:r>
          </a:p>
        </p:txBody>
      </p:sp>
      <p:grpSp>
        <p:nvGrpSpPr>
          <p:cNvPr id="7" name="Group 6">
            <a:extLst>
              <a:ext uri="{FF2B5EF4-FFF2-40B4-BE49-F238E27FC236}">
                <a16:creationId xmlns:a16="http://schemas.microsoft.com/office/drawing/2014/main" id="{2C7F6A79-1D53-42D7-AED9-9FD16486B801}"/>
              </a:ext>
            </a:extLst>
          </p:cNvPr>
          <p:cNvGrpSpPr/>
          <p:nvPr/>
        </p:nvGrpSpPr>
        <p:grpSpPr>
          <a:xfrm rot="-10800000">
            <a:off x="296882" y="4267200"/>
            <a:ext cx="11542816" cy="2240478"/>
            <a:chOff x="0" y="-156114"/>
            <a:chExt cx="24535152" cy="4304369"/>
          </a:xfrm>
        </p:grpSpPr>
        <p:sp>
          <p:nvSpPr>
            <p:cNvPr id="8" name="Freeform 130">
              <a:extLst>
                <a:ext uri="{FF2B5EF4-FFF2-40B4-BE49-F238E27FC236}">
                  <a16:creationId xmlns:a16="http://schemas.microsoft.com/office/drawing/2014/main" id="{4173C741-8BF0-4B46-9EE9-B8AF0E19D39E}"/>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9" name="Freeform 131">
              <a:extLst>
                <a:ext uri="{FF2B5EF4-FFF2-40B4-BE49-F238E27FC236}">
                  <a16:creationId xmlns:a16="http://schemas.microsoft.com/office/drawing/2014/main" id="{EBC52057-4A10-4E0A-BB5D-3FDD5C0B53B1}"/>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0" name="Freeform 132">
              <a:extLst>
                <a:ext uri="{FF2B5EF4-FFF2-40B4-BE49-F238E27FC236}">
                  <a16:creationId xmlns:a16="http://schemas.microsoft.com/office/drawing/2014/main" id="{3C5EDBF0-CDD4-48D7-AD72-B77E9729428C}"/>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1" name="Freeform 133">
              <a:extLst>
                <a:ext uri="{FF2B5EF4-FFF2-40B4-BE49-F238E27FC236}">
                  <a16:creationId xmlns:a16="http://schemas.microsoft.com/office/drawing/2014/main" id="{FC743D7A-AF0F-4B9C-91DE-A92F86A2AB21}"/>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2" name="Freeform 134">
              <a:extLst>
                <a:ext uri="{FF2B5EF4-FFF2-40B4-BE49-F238E27FC236}">
                  <a16:creationId xmlns:a16="http://schemas.microsoft.com/office/drawing/2014/main" id="{F649C26B-B42A-407A-B084-D4BB6671B2CD}"/>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3" name="Freeform 135">
              <a:extLst>
                <a:ext uri="{FF2B5EF4-FFF2-40B4-BE49-F238E27FC236}">
                  <a16:creationId xmlns:a16="http://schemas.microsoft.com/office/drawing/2014/main" id="{F0B2C38D-C04D-4F8E-9B05-6325E4E4D2F5}"/>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4" name="Freeform 136">
              <a:extLst>
                <a:ext uri="{FF2B5EF4-FFF2-40B4-BE49-F238E27FC236}">
                  <a16:creationId xmlns:a16="http://schemas.microsoft.com/office/drawing/2014/main" id="{37AACC06-F3A5-4761-9A07-6E2E3B88B1F2}"/>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vert="wordArtVert" wrap="none" anchor="ctr" anchorCtr="0"/>
            <a:lstStyle/>
            <a:p>
              <a:endParaRPr lang="en-US" sz="7197">
                <a:latin typeface="Nunito Light" charset="0"/>
              </a:endParaRPr>
            </a:p>
          </p:txBody>
        </p:sp>
        <p:sp>
          <p:nvSpPr>
            <p:cNvPr id="15" name="Freeform 137">
              <a:extLst>
                <a:ext uri="{FF2B5EF4-FFF2-40B4-BE49-F238E27FC236}">
                  <a16:creationId xmlns:a16="http://schemas.microsoft.com/office/drawing/2014/main" id="{FFB29AAE-120F-4A2E-8075-622AFDA8969C}"/>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vert="wordArtVert" wrap="none" anchor="ctr" anchorCtr="0"/>
            <a:lstStyle/>
            <a:p>
              <a:endParaRPr lang="en-US" sz="7197">
                <a:latin typeface="Nunito Light" charset="0"/>
              </a:endParaRPr>
            </a:p>
          </p:txBody>
        </p:sp>
        <p:sp>
          <p:nvSpPr>
            <p:cNvPr id="16" name="Freeform 138">
              <a:extLst>
                <a:ext uri="{FF2B5EF4-FFF2-40B4-BE49-F238E27FC236}">
                  <a16:creationId xmlns:a16="http://schemas.microsoft.com/office/drawing/2014/main" id="{98A8AFAB-DF32-41E1-8570-5086C1B6F5E8}"/>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17" name="Freeform 139">
              <a:extLst>
                <a:ext uri="{FF2B5EF4-FFF2-40B4-BE49-F238E27FC236}">
                  <a16:creationId xmlns:a16="http://schemas.microsoft.com/office/drawing/2014/main" id="{592CA85D-8020-4494-89CE-2B8DC350FFA1}"/>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8" name="Freeform 13">
              <a:extLst>
                <a:ext uri="{FF2B5EF4-FFF2-40B4-BE49-F238E27FC236}">
                  <a16:creationId xmlns:a16="http://schemas.microsoft.com/office/drawing/2014/main" id="{F518BA34-A89B-4105-B045-8457EC2E5FBF}"/>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19" name="Freeform 14">
              <a:extLst>
                <a:ext uri="{FF2B5EF4-FFF2-40B4-BE49-F238E27FC236}">
                  <a16:creationId xmlns:a16="http://schemas.microsoft.com/office/drawing/2014/main" id="{00581A71-65BE-44CB-8598-077618B8C644}"/>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0" name="Freeform 15">
              <a:extLst>
                <a:ext uri="{FF2B5EF4-FFF2-40B4-BE49-F238E27FC236}">
                  <a16:creationId xmlns:a16="http://schemas.microsoft.com/office/drawing/2014/main" id="{50B0C05B-0AC9-497D-B046-61E526ED6270}"/>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21" name="Freeform 16">
              <a:extLst>
                <a:ext uri="{FF2B5EF4-FFF2-40B4-BE49-F238E27FC236}">
                  <a16:creationId xmlns:a16="http://schemas.microsoft.com/office/drawing/2014/main" id="{E2BD7FCD-AB31-485C-8E21-E941F9907CFF}"/>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vert="wordArtVert" wrap="none" anchor="ctr" anchorCtr="0"/>
            <a:lstStyle/>
            <a:p>
              <a:endParaRPr lang="en-US" sz="7197">
                <a:latin typeface="Nunito Light" charset="0"/>
              </a:endParaRPr>
            </a:p>
          </p:txBody>
        </p:sp>
        <p:sp>
          <p:nvSpPr>
            <p:cNvPr id="22" name="Freeform 17">
              <a:extLst>
                <a:ext uri="{FF2B5EF4-FFF2-40B4-BE49-F238E27FC236}">
                  <a16:creationId xmlns:a16="http://schemas.microsoft.com/office/drawing/2014/main" id="{C95F5767-AFD0-492C-8A13-D2120E44B96F}"/>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3" name="Freeform 18">
              <a:extLst>
                <a:ext uri="{FF2B5EF4-FFF2-40B4-BE49-F238E27FC236}">
                  <a16:creationId xmlns:a16="http://schemas.microsoft.com/office/drawing/2014/main" id="{58F8D9F0-90A8-4AB4-BC72-FF2E4DBD06CD}"/>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vert="wordArtVert" wrap="none" anchor="ctr" anchorCtr="0"/>
            <a:lstStyle/>
            <a:p>
              <a:endParaRPr lang="en-US" sz="7197">
                <a:latin typeface="Nunito Light" charset="0"/>
              </a:endParaRPr>
            </a:p>
          </p:txBody>
        </p:sp>
        <p:sp>
          <p:nvSpPr>
            <p:cNvPr id="24" name="Freeform 19">
              <a:extLst>
                <a:ext uri="{FF2B5EF4-FFF2-40B4-BE49-F238E27FC236}">
                  <a16:creationId xmlns:a16="http://schemas.microsoft.com/office/drawing/2014/main" id="{6D480972-F60B-4297-8CDC-1E3A115C3515}"/>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5" name="Freeform 20">
              <a:extLst>
                <a:ext uri="{FF2B5EF4-FFF2-40B4-BE49-F238E27FC236}">
                  <a16:creationId xmlns:a16="http://schemas.microsoft.com/office/drawing/2014/main" id="{C40420FE-D304-4FDC-8BE8-7CDFCC21C1F5}"/>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26" name="Freeform 21">
              <a:extLst>
                <a:ext uri="{FF2B5EF4-FFF2-40B4-BE49-F238E27FC236}">
                  <a16:creationId xmlns:a16="http://schemas.microsoft.com/office/drawing/2014/main" id="{489AB901-1E6D-400D-A7C0-9846027FB5D1}"/>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27" name="Freeform 22">
              <a:extLst>
                <a:ext uri="{FF2B5EF4-FFF2-40B4-BE49-F238E27FC236}">
                  <a16:creationId xmlns:a16="http://schemas.microsoft.com/office/drawing/2014/main" id="{45B21FD2-8660-45DE-911D-DFBD89925E16}"/>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8" name="Freeform 23">
              <a:extLst>
                <a:ext uri="{FF2B5EF4-FFF2-40B4-BE49-F238E27FC236}">
                  <a16:creationId xmlns:a16="http://schemas.microsoft.com/office/drawing/2014/main" id="{A2E1F8D7-5A1B-4364-A473-22B4831D5D56}"/>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vert="wordArtVert" wrap="none" anchor="ctr" anchorCtr="0"/>
            <a:lstStyle/>
            <a:p>
              <a:endParaRPr lang="en-US" sz="7197">
                <a:latin typeface="Nunito Light" charset="0"/>
              </a:endParaRPr>
            </a:p>
          </p:txBody>
        </p:sp>
        <p:sp>
          <p:nvSpPr>
            <p:cNvPr id="29" name="Freeform 24">
              <a:extLst>
                <a:ext uri="{FF2B5EF4-FFF2-40B4-BE49-F238E27FC236}">
                  <a16:creationId xmlns:a16="http://schemas.microsoft.com/office/drawing/2014/main" id="{28990FD9-E552-4DF2-B33A-B79E0D3A5456}"/>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vert="wordArtVert" wrap="none" anchor="ctr" anchorCtr="0"/>
            <a:lstStyle/>
            <a:p>
              <a:endParaRPr lang="en-US" sz="7197">
                <a:latin typeface="Nunito Light" charset="0"/>
              </a:endParaRPr>
            </a:p>
          </p:txBody>
        </p:sp>
        <p:sp>
          <p:nvSpPr>
            <p:cNvPr id="30" name="Freeform 25">
              <a:extLst>
                <a:ext uri="{FF2B5EF4-FFF2-40B4-BE49-F238E27FC236}">
                  <a16:creationId xmlns:a16="http://schemas.microsoft.com/office/drawing/2014/main" id="{FB546966-00C0-48C6-9D6B-2CC2A702E520}"/>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vert="wordArtVert" wrap="none" anchor="ctr" anchorCtr="0"/>
            <a:lstStyle/>
            <a:p>
              <a:endParaRPr lang="en-US" sz="7197">
                <a:latin typeface="Nunito Light" charset="0"/>
              </a:endParaRPr>
            </a:p>
          </p:txBody>
        </p:sp>
        <p:sp>
          <p:nvSpPr>
            <p:cNvPr id="31" name="Freeform 26">
              <a:extLst>
                <a:ext uri="{FF2B5EF4-FFF2-40B4-BE49-F238E27FC236}">
                  <a16:creationId xmlns:a16="http://schemas.microsoft.com/office/drawing/2014/main" id="{C02BEDBD-021B-431A-9CB1-E532BB3DBF41}"/>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sp>
          <p:nvSpPr>
            <p:cNvPr id="32" name="Freeform 12">
              <a:extLst>
                <a:ext uri="{FF2B5EF4-FFF2-40B4-BE49-F238E27FC236}">
                  <a16:creationId xmlns:a16="http://schemas.microsoft.com/office/drawing/2014/main" id="{B975D384-BE94-4F7D-B391-F58BFD6CF47D}"/>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vert="wordArtVert" wrap="none" anchor="ctr" anchorCtr="0"/>
            <a:lstStyle/>
            <a:p>
              <a:endParaRPr lang="en-US" sz="7197">
                <a:latin typeface="Nunito Light"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9E31-6A22-2C09-A2DE-5AB33DC6AC40}"/>
              </a:ext>
            </a:extLst>
          </p:cNvPr>
          <p:cNvSpPr>
            <a:spLocks noGrp="1"/>
          </p:cNvSpPr>
          <p:nvPr>
            <p:ph type="title"/>
          </p:nvPr>
        </p:nvSpPr>
        <p:spPr>
          <a:xfrm>
            <a:off x="1962728" y="493113"/>
            <a:ext cx="8266545" cy="1796248"/>
          </a:xfrm>
        </p:spPr>
        <p:txBody>
          <a:bodyPr>
            <a:normAutofit/>
          </a:bodyPr>
          <a:lstStyle/>
          <a:p>
            <a:r>
              <a:rPr lang="en-US" sz="4000" b="1" dirty="0"/>
              <a:t>CDBG Program Representatives</a:t>
            </a:r>
          </a:p>
        </p:txBody>
      </p:sp>
      <p:sp>
        <p:nvSpPr>
          <p:cNvPr id="20" name="Text Placeholder 2">
            <a:extLst>
              <a:ext uri="{FF2B5EF4-FFF2-40B4-BE49-F238E27FC236}">
                <a16:creationId xmlns:a16="http://schemas.microsoft.com/office/drawing/2014/main" id="{31D7F5AD-E5BC-BE6E-1DC1-56551D9E703D}"/>
              </a:ext>
            </a:extLst>
          </p:cNvPr>
          <p:cNvSpPr>
            <a:spLocks noGrp="1"/>
          </p:cNvSpPr>
          <p:nvPr>
            <p:ph type="body" sz="quarter" idx="10"/>
          </p:nvPr>
        </p:nvSpPr>
        <p:spPr>
          <a:xfrm>
            <a:off x="1590363" y="2101372"/>
            <a:ext cx="4419600" cy="1039549"/>
          </a:xfrm>
        </p:spPr>
        <p:txBody>
          <a:bodyPr/>
          <a:lstStyle/>
          <a:p>
            <a:pPr algn="ctr"/>
            <a:r>
              <a:rPr lang="en-US" sz="2400" b="0"/>
              <a:t>Cindy Alligood</a:t>
            </a:r>
          </a:p>
          <a:p>
            <a:pPr algn="ctr">
              <a:lnSpc>
                <a:spcPct val="100000"/>
              </a:lnSpc>
            </a:pPr>
            <a:r>
              <a:rPr lang="en-US" sz="2400" b="0"/>
              <a:t>478-290-1074</a:t>
            </a:r>
          </a:p>
          <a:p>
            <a:pPr algn="ctr"/>
            <a:r>
              <a:rPr lang="en-US" sz="2400" b="0"/>
              <a:t>Cindy.Alligood@dca.ga.gov</a:t>
            </a:r>
          </a:p>
          <a:p>
            <a:r>
              <a:rPr lang="en-US" b="0"/>
              <a:t>	</a:t>
            </a:r>
          </a:p>
        </p:txBody>
      </p:sp>
      <p:sp>
        <p:nvSpPr>
          <p:cNvPr id="21" name="Text Placeholder 3">
            <a:extLst>
              <a:ext uri="{FF2B5EF4-FFF2-40B4-BE49-F238E27FC236}">
                <a16:creationId xmlns:a16="http://schemas.microsoft.com/office/drawing/2014/main" id="{31920E13-4250-E299-71D3-F178DA538C30}"/>
              </a:ext>
            </a:extLst>
          </p:cNvPr>
          <p:cNvSpPr>
            <a:spLocks noGrp="1"/>
          </p:cNvSpPr>
          <p:nvPr>
            <p:ph type="body" sz="quarter" idx="11"/>
          </p:nvPr>
        </p:nvSpPr>
        <p:spPr>
          <a:xfrm>
            <a:off x="1590363" y="3735671"/>
            <a:ext cx="4419600" cy="1244703"/>
          </a:xfrm>
        </p:spPr>
        <p:txBody>
          <a:bodyPr>
            <a:noAutofit/>
          </a:bodyPr>
          <a:lstStyle/>
          <a:p>
            <a:pPr algn="ctr"/>
            <a:r>
              <a:rPr lang="en-US" sz="2400"/>
              <a:t>Roderick Gilbert</a:t>
            </a:r>
          </a:p>
          <a:p>
            <a:pPr algn="ctr">
              <a:lnSpc>
                <a:spcPct val="160000"/>
              </a:lnSpc>
            </a:pPr>
            <a:r>
              <a:rPr lang="en-US" sz="2400">
                <a:cs typeface="Arial"/>
              </a:rPr>
              <a:t>470-783-4729</a:t>
            </a:r>
          </a:p>
          <a:p>
            <a:pPr algn="ctr"/>
            <a:r>
              <a:rPr lang="en-US" sz="2400"/>
              <a:t>Roderick.Gilbert@dca.ga.gov</a:t>
            </a:r>
            <a:endParaRPr lang="en-US" sz="2400">
              <a:cs typeface="Arial"/>
            </a:endParaRPr>
          </a:p>
        </p:txBody>
      </p:sp>
      <p:sp>
        <p:nvSpPr>
          <p:cNvPr id="22" name="Text Placeholder 4">
            <a:extLst>
              <a:ext uri="{FF2B5EF4-FFF2-40B4-BE49-F238E27FC236}">
                <a16:creationId xmlns:a16="http://schemas.microsoft.com/office/drawing/2014/main" id="{D292F4A1-3A4F-8491-CD8F-46661CFCC006}"/>
              </a:ext>
            </a:extLst>
          </p:cNvPr>
          <p:cNvSpPr>
            <a:spLocks noGrp="1"/>
          </p:cNvSpPr>
          <p:nvPr>
            <p:ph type="body" sz="quarter" idx="13"/>
          </p:nvPr>
        </p:nvSpPr>
        <p:spPr>
          <a:xfrm>
            <a:off x="6410960" y="2082800"/>
            <a:ext cx="4856480" cy="1058121"/>
          </a:xfrm>
        </p:spPr>
        <p:txBody>
          <a:bodyPr>
            <a:noAutofit/>
          </a:bodyPr>
          <a:lstStyle/>
          <a:p>
            <a:pPr algn="ctr"/>
            <a:r>
              <a:rPr lang="en-US" sz="2400"/>
              <a:t>Crystal Gaillard</a:t>
            </a:r>
          </a:p>
          <a:p>
            <a:pPr algn="ctr">
              <a:lnSpc>
                <a:spcPct val="150000"/>
              </a:lnSpc>
            </a:pPr>
            <a:r>
              <a:rPr lang="en-US" sz="2400"/>
              <a:t>229-733-7021</a:t>
            </a:r>
          </a:p>
          <a:p>
            <a:pPr algn="ctr"/>
            <a:r>
              <a:rPr lang="en-US" sz="2400"/>
              <a:t>    Crystal.Gaillard@dca.ga.gov</a:t>
            </a:r>
          </a:p>
        </p:txBody>
      </p:sp>
      <p:sp>
        <p:nvSpPr>
          <p:cNvPr id="23" name="Text Placeholder 5">
            <a:extLst>
              <a:ext uri="{FF2B5EF4-FFF2-40B4-BE49-F238E27FC236}">
                <a16:creationId xmlns:a16="http://schemas.microsoft.com/office/drawing/2014/main" id="{3BF834E5-99C7-BE33-D553-AB6DE4203DF5}"/>
              </a:ext>
            </a:extLst>
          </p:cNvPr>
          <p:cNvSpPr>
            <a:spLocks noGrp="1"/>
          </p:cNvSpPr>
          <p:nvPr>
            <p:ph type="body" sz="quarter" idx="15"/>
          </p:nvPr>
        </p:nvSpPr>
        <p:spPr>
          <a:xfrm>
            <a:off x="6675120" y="3922253"/>
            <a:ext cx="4592320" cy="1058121"/>
          </a:xfrm>
        </p:spPr>
        <p:txBody>
          <a:bodyPr>
            <a:noAutofit/>
          </a:bodyPr>
          <a:lstStyle/>
          <a:p>
            <a:r>
              <a:rPr lang="en-US" sz="2400"/>
              <a:t>Malisa Thompson</a:t>
            </a:r>
          </a:p>
          <a:p>
            <a:r>
              <a:rPr lang="en-US" sz="2400"/>
              <a:t>404-326-1048</a:t>
            </a:r>
          </a:p>
          <a:p>
            <a:r>
              <a:rPr lang="en-US" sz="2400"/>
              <a:t>Malisa.Thompson@dca.ga.gov</a:t>
            </a:r>
          </a:p>
        </p:txBody>
      </p:sp>
    </p:spTree>
    <p:extLst>
      <p:ext uri="{BB962C8B-B14F-4D97-AF65-F5344CB8AC3E}">
        <p14:creationId xmlns:p14="http://schemas.microsoft.com/office/powerpoint/2010/main" val="4029533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p:txBody>
          <a:bodyPr/>
          <a:lstStyle/>
          <a:p>
            <a:r>
              <a:rPr lang="en-US" dirty="0"/>
              <a:t>Thanks!</a:t>
            </a:r>
          </a:p>
        </p:txBody>
      </p:sp>
      <p:sp>
        <p:nvSpPr>
          <p:cNvPr id="2" name="Text Placeholder 1">
            <a:extLst>
              <a:ext uri="{FF2B5EF4-FFF2-40B4-BE49-F238E27FC236}">
                <a16:creationId xmlns:a16="http://schemas.microsoft.com/office/drawing/2014/main" id="{7A215FE5-E763-4A71-9053-4CDE143E4EAF}"/>
              </a:ext>
            </a:extLst>
          </p:cNvPr>
          <p:cNvSpPr>
            <a:spLocks noGrp="1"/>
          </p:cNvSpPr>
          <p:nvPr>
            <p:ph type="body" sz="quarter" idx="10"/>
          </p:nvPr>
        </p:nvSpPr>
        <p:spPr/>
        <p:txBody>
          <a:bodyPr/>
          <a:lstStyle/>
          <a:p>
            <a:r>
              <a:rPr lang="en-US" dirty="0"/>
              <a:t>Cindy Alligood</a:t>
            </a:r>
          </a:p>
          <a:p>
            <a:endParaRPr lang="en-US" dirty="0"/>
          </a:p>
        </p:txBody>
      </p:sp>
      <p:sp>
        <p:nvSpPr>
          <p:cNvPr id="3" name="Text Placeholder 2">
            <a:extLst>
              <a:ext uri="{FF2B5EF4-FFF2-40B4-BE49-F238E27FC236}">
                <a16:creationId xmlns:a16="http://schemas.microsoft.com/office/drawing/2014/main" id="{376EF456-5156-4D0C-BB0F-2A26AE2B530A}"/>
              </a:ext>
            </a:extLst>
          </p:cNvPr>
          <p:cNvSpPr>
            <a:spLocks noGrp="1"/>
          </p:cNvSpPr>
          <p:nvPr>
            <p:ph type="body" sz="quarter" idx="11"/>
          </p:nvPr>
        </p:nvSpPr>
        <p:spPr/>
        <p:txBody>
          <a:bodyPr>
            <a:normAutofit/>
          </a:bodyPr>
          <a:lstStyle/>
          <a:p>
            <a:r>
              <a:rPr lang="en-US" dirty="0"/>
              <a:t>cindy.alligood@dca.ga.gov</a:t>
            </a:r>
          </a:p>
          <a:p>
            <a:r>
              <a:rPr lang="en-US" dirty="0"/>
              <a:t>Direct/Cell: 478-290-1074</a:t>
            </a:r>
          </a:p>
          <a:p>
            <a:endParaRPr lang="en-US" dirty="0"/>
          </a:p>
        </p:txBody>
      </p:sp>
      <p:sp>
        <p:nvSpPr>
          <p:cNvPr id="5" name="Text Placeholder 4">
            <a:extLst>
              <a:ext uri="{FF2B5EF4-FFF2-40B4-BE49-F238E27FC236}">
                <a16:creationId xmlns:a16="http://schemas.microsoft.com/office/drawing/2014/main" id="{6AF3996F-F795-4F15-A2D0-DEF31D4D1B55}"/>
              </a:ext>
            </a:extLst>
          </p:cNvPr>
          <p:cNvSpPr>
            <a:spLocks noGrp="1"/>
          </p:cNvSpPr>
          <p:nvPr>
            <p:ph type="body" sz="quarter" idx="13"/>
          </p:nvPr>
        </p:nvSpPr>
        <p:spPr/>
        <p:txBody>
          <a:bodyPr/>
          <a:lstStyle/>
          <a:p>
            <a:r>
              <a:rPr lang="en-US" i="1" dirty="0"/>
              <a:t>CDBG Field Representative</a:t>
            </a:r>
          </a:p>
          <a:p>
            <a:endParaRPr lang="en-US" dirty="0"/>
          </a:p>
        </p:txBody>
      </p:sp>
      <p:sp>
        <p:nvSpPr>
          <p:cNvPr id="6" name="Text Placeholder 5">
            <a:extLst>
              <a:ext uri="{FF2B5EF4-FFF2-40B4-BE49-F238E27FC236}">
                <a16:creationId xmlns:a16="http://schemas.microsoft.com/office/drawing/2014/main" id="{C896B9D3-34A1-4B35-8B50-415B9D4B976D}"/>
              </a:ext>
            </a:extLst>
          </p:cNvPr>
          <p:cNvSpPr>
            <a:spLocks noGrp="1"/>
          </p:cNvSpPr>
          <p:nvPr>
            <p:ph type="body" sz="quarter" idx="15"/>
          </p:nvPr>
        </p:nvSpPr>
        <p:spPr/>
        <p:txBody>
          <a:bodyPr/>
          <a:lstStyle/>
          <a:p>
            <a:r>
              <a:rPr lang="en-US" b="1" dirty="0">
                <a:solidFill>
                  <a:schemeClr val="accent1"/>
                </a:solidFill>
              </a:rPr>
              <a:t>dca.ga.gov</a:t>
            </a:r>
          </a:p>
        </p:txBody>
      </p:sp>
    </p:spTree>
    <p:extLst>
      <p:ext uri="{BB962C8B-B14F-4D97-AF65-F5344CB8AC3E}">
        <p14:creationId xmlns:p14="http://schemas.microsoft.com/office/powerpoint/2010/main" val="1556374765"/>
      </p:ext>
    </p:extLst>
  </p:cSld>
  <p:clrMapOvr>
    <a:masterClrMapping/>
  </p:clrMapOvr>
</p:sld>
</file>

<file path=ppt/theme/theme1.xml><?xml version="1.0" encoding="utf-8"?>
<a:theme xmlns:a="http://schemas.openxmlformats.org/drawingml/2006/main" name="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80D943-F092-4E50-AB4E-A4C0BB101A92}">
  <ds:schemaRefs>
    <ds:schemaRef ds:uri="http://schemas.microsoft.com/office/2006/documentManagement/types"/>
    <ds:schemaRef ds:uri="431100d4-4470-42c1-96bc-46686c1829ae"/>
    <ds:schemaRef ds:uri="http://schemas.microsoft.com/office/infopath/2007/PartnerControls"/>
    <ds:schemaRef ds:uri="c9637c14-bb27-4e6f-93e8-ce3de48661c9"/>
    <ds:schemaRef ds:uri="http://www.w3.org/XML/1998/namespace"/>
    <ds:schemaRef ds:uri="http://purl.org/dc/elements/1.1/"/>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1556109-1CB6-4D80-AE9B-9BE0A11709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637c14-bb27-4e6f-93e8-ce3de48661c9"/>
    <ds:schemaRef ds:uri="431100d4-4470-42c1-96bc-46686c182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9F6E82-6571-460D-AE51-ECAC7CF35D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58</TotalTime>
  <Words>1566</Words>
  <Application>Microsoft Office PowerPoint</Application>
  <PresentationFormat>Widescreen</PresentationFormat>
  <Paragraphs>234</Paragraphs>
  <Slides>44</Slides>
  <Notes>4</Notes>
  <HiddenSlides>0</HiddenSlides>
  <MMClips>0</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Office Theme</vt:lpstr>
      <vt:lpstr>Custom Design</vt:lpstr>
      <vt:lpstr>PowerPoint Presentation</vt:lpstr>
      <vt:lpstr>Next Steps After Award</vt:lpstr>
      <vt:lpstr>    </vt:lpstr>
      <vt:lpstr>PowerPoint Presentation</vt:lpstr>
      <vt:lpstr>Monitoring Your Award</vt:lpstr>
      <vt:lpstr>Who Should Attend the Start Up Meeting?</vt:lpstr>
      <vt:lpstr>What to Expect at the Start-Up Meeting?</vt:lpstr>
      <vt:lpstr>Start Up Checklist</vt:lpstr>
      <vt:lpstr>Goal Sheet</vt:lpstr>
      <vt:lpstr>Goal Sheet Schedule</vt:lpstr>
      <vt:lpstr>Goal Sheet Schedule </vt:lpstr>
      <vt:lpstr>Goal Sheet Schedule </vt:lpstr>
      <vt:lpstr>Goal Sheet Schedule </vt:lpstr>
      <vt:lpstr>Ongoing Monitoring – After Award</vt:lpstr>
      <vt:lpstr>Ongoing Monitoring – After Award</vt:lpstr>
      <vt:lpstr>Ongoing Monitoring</vt:lpstr>
      <vt:lpstr>Ongoing Monitoring</vt:lpstr>
      <vt:lpstr>Ongoing Monitoring</vt:lpstr>
      <vt:lpstr>Ongoing Monitoring</vt:lpstr>
      <vt:lpstr>Ongoing Monitoring </vt:lpstr>
      <vt:lpstr>Ongoing Monitoring </vt:lpstr>
      <vt:lpstr>Ongoing Monitoring </vt:lpstr>
      <vt:lpstr>Ongoing Monitoring </vt:lpstr>
      <vt:lpstr>Ongoing Monitoring </vt:lpstr>
      <vt:lpstr>Ongoing Monitoring </vt:lpstr>
      <vt:lpstr>PowerPoint Presentation</vt:lpstr>
      <vt:lpstr>Ongoing Monitoring </vt:lpstr>
      <vt:lpstr>Ongoing Monitoring </vt:lpstr>
      <vt:lpstr>Ongoing Monitoring</vt:lpstr>
      <vt:lpstr>Ongoing Monitoring </vt:lpstr>
      <vt:lpstr>Managing the Award</vt:lpstr>
      <vt:lpstr>Activity Reports </vt:lpstr>
      <vt:lpstr>PowerPoint Presentation</vt:lpstr>
      <vt:lpstr>PowerPoint Presentation</vt:lpstr>
      <vt:lpstr>PowerPoint Presentation</vt:lpstr>
      <vt:lpstr>Important Notes!!!</vt:lpstr>
      <vt:lpstr>Grant Amendments</vt:lpstr>
      <vt:lpstr>Program Reminders and Updates</vt:lpstr>
      <vt:lpstr>Program Reminders and Updates</vt:lpstr>
      <vt:lpstr>Grant Administrative Guidelines</vt:lpstr>
      <vt:lpstr>Grant Administrative Guidelines</vt:lpstr>
      <vt:lpstr>Good Luck!</vt:lpstr>
      <vt:lpstr>CDBG Program Representatives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Shayla Moultrie</dc:creator>
  <cp:lastModifiedBy>Shayla Moultrie</cp:lastModifiedBy>
  <cp:revision>11</cp:revision>
  <dcterms:created xsi:type="dcterms:W3CDTF">2023-04-03T19:03:47Z</dcterms:created>
  <dcterms:modified xsi:type="dcterms:W3CDTF">2026-09-25T16:44:52Z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