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4"/>
    <p:sldMasterId id="2147483760" r:id="rId5"/>
  </p:sldMasterIdLst>
  <p:notesMasterIdLst>
    <p:notesMasterId r:id="rId15"/>
  </p:notesMasterIdLst>
  <p:handoutMasterIdLst>
    <p:handoutMasterId r:id="rId16"/>
  </p:handoutMasterIdLst>
  <p:sldIdLst>
    <p:sldId id="433" r:id="rId6"/>
    <p:sldId id="283" r:id="rId7"/>
    <p:sldId id="438" r:id="rId8"/>
    <p:sldId id="287" r:id="rId9"/>
    <p:sldId id="303" r:id="rId10"/>
    <p:sldId id="436" r:id="rId11"/>
    <p:sldId id="288" r:id="rId12"/>
    <p:sldId id="295" r:id="rId13"/>
    <p:sldId id="29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212C53-9AF4-CF33-C029-3F39F54CD8A0}" name="Kathleen Vaughn" initials="KV" userId="S::kathleen.vaughn@dca.ga.gov::166e0c8a-017f-411f-bde7-453284349333" providerId="AD"/>
  <p188:author id="{A9DA8EDD-97A6-05FD-55F2-26A99AF1AA95}" name="Cindy Alligood" initials="CA" userId="S::cindy.alligood@dca.ga.gov::09f8f553-54a8-436d-8008-6825031973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5F5"/>
    <a:srgbClr val="E9E3D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30817-94FF-4C92-9B69-139BB7B07B9F}" v="9" dt="2026-09-25T16:41:06.222"/>
    <p1510:client id="{AA6C1CF1-1AB9-95A1-FA83-E023D39B8ABE}" v="1" dt="2026-09-24T20:01:40.687"/>
    <p1510:client id="{D8B9561C-5B60-C0EE-B9CB-360702507C32}" v="2" dt="2026-09-25T16:55:27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S::shayla.moultrie@dca.ga.gov::7ddb665b-374b-497a-a2f2-9a9ce5cb8b69" providerId="AD" clId="Web-{AA6C1CF1-1AB9-95A1-FA83-E023D39B8ABE}"/>
    <pc:docChg chg="modSld">
      <pc:chgData name="Shayla Moultrie" userId="S::shayla.moultrie@dca.ga.gov::7ddb665b-374b-497a-a2f2-9a9ce5cb8b69" providerId="AD" clId="Web-{AA6C1CF1-1AB9-95A1-FA83-E023D39B8ABE}" dt="2026-09-24T20:01:40.687" v="0" actId="1076"/>
      <pc:docMkLst>
        <pc:docMk/>
      </pc:docMkLst>
      <pc:sldChg chg="modSp">
        <pc:chgData name="Shayla Moultrie" userId="S::shayla.moultrie@dca.ga.gov::7ddb665b-374b-497a-a2f2-9a9ce5cb8b69" providerId="AD" clId="Web-{AA6C1CF1-1AB9-95A1-FA83-E023D39B8ABE}" dt="2026-09-24T20:01:40.687" v="0" actId="1076"/>
        <pc:sldMkLst>
          <pc:docMk/>
          <pc:sldMk cId="1654318457" sldId="287"/>
        </pc:sldMkLst>
        <pc:spChg chg="mod">
          <ac:chgData name="Shayla Moultrie" userId="S::shayla.moultrie@dca.ga.gov::7ddb665b-374b-497a-a2f2-9a9ce5cb8b69" providerId="AD" clId="Web-{AA6C1CF1-1AB9-95A1-FA83-E023D39B8ABE}" dt="2026-09-24T20:01:40.687" v="0" actId="1076"/>
          <ac:spMkLst>
            <pc:docMk/>
            <pc:sldMk cId="1654318457" sldId="287"/>
            <ac:spMk id="2" creationId="{A7D44442-1154-40D1-AB51-AB2FB7C84837}"/>
          </ac:spMkLst>
        </pc:spChg>
      </pc:sldChg>
    </pc:docChg>
  </pc:docChgLst>
  <pc:docChgLst>
    <pc:chgData name="Shayla Moultrie" userId="S::shayla.moultrie@dca.ga.gov::7ddb665b-374b-497a-a2f2-9a9ce5cb8b69" providerId="AD" clId="Web-{D8B9561C-5B60-C0EE-B9CB-360702507C32}"/>
    <pc:docChg chg="modSld">
      <pc:chgData name="Shayla Moultrie" userId="S::shayla.moultrie@dca.ga.gov::7ddb665b-374b-497a-a2f2-9a9ce5cb8b69" providerId="AD" clId="Web-{D8B9561C-5B60-C0EE-B9CB-360702507C32}" dt="2026-09-25T16:55:27.228" v="1"/>
      <pc:docMkLst>
        <pc:docMk/>
      </pc:docMkLst>
      <pc:sldChg chg="delSp modSp">
        <pc:chgData name="Shayla Moultrie" userId="S::shayla.moultrie@dca.ga.gov::7ddb665b-374b-497a-a2f2-9a9ce5cb8b69" providerId="AD" clId="Web-{D8B9561C-5B60-C0EE-B9CB-360702507C32}" dt="2026-09-25T16:55:27.228" v="1"/>
        <pc:sldMkLst>
          <pc:docMk/>
          <pc:sldMk cId="0" sldId="433"/>
        </pc:sldMkLst>
        <pc:spChg chg="del">
          <ac:chgData name="Shayla Moultrie" userId="S::shayla.moultrie@dca.ga.gov::7ddb665b-374b-497a-a2f2-9a9ce5cb8b69" providerId="AD" clId="Web-{D8B9561C-5B60-C0EE-B9CB-360702507C32}" dt="2026-09-25T16:55:27.228" v="1"/>
          <ac:spMkLst>
            <pc:docMk/>
            <pc:sldMk cId="0" sldId="433"/>
            <ac:spMk id="3" creationId="{00000000-0000-0000-0000-000000000000}"/>
          </ac:spMkLst>
        </pc:spChg>
        <pc:spChg chg="ord">
          <ac:chgData name="Shayla Moultrie" userId="S::shayla.moultrie@dca.ga.gov::7ddb665b-374b-497a-a2f2-9a9ce5cb8b69" providerId="AD" clId="Web-{D8B9561C-5B60-C0EE-B9CB-360702507C32}" dt="2026-09-25T16:55:26.103" v="0"/>
          <ac:spMkLst>
            <pc:docMk/>
            <pc:sldMk cId="0" sldId="433"/>
            <ac:spMk id="5" creationId="{35AA7012-55A8-1DC6-7124-998CAFAB50FF}"/>
          </ac:spMkLst>
        </pc:spChg>
      </pc:sldChg>
    </pc:docChg>
  </pc:docChgLst>
  <pc:docChgLst>
    <pc:chgData name="Shayla Moultrie" userId="7ddb665b-374b-497a-a2f2-9a9ce5cb8b69" providerId="ADAL" clId="{CC4FE165-A318-4C04-B4A8-CF94A31F1B73}"/>
    <pc:docChg chg="undo redo custSel modSld modMainMaster">
      <pc:chgData name="Shayla Moultrie" userId="7ddb665b-374b-497a-a2f2-9a9ce5cb8b69" providerId="ADAL" clId="{CC4FE165-A318-4C04-B4A8-CF94A31F1B73}" dt="2026-09-25T16:42:38.807" v="180" actId="27636"/>
      <pc:docMkLst>
        <pc:docMk/>
      </pc:docMkLst>
      <pc:sldChg chg="addSp delSp modSp mod modClrScheme chgLayout">
        <pc:chgData name="Shayla Moultrie" userId="7ddb665b-374b-497a-a2f2-9a9ce5cb8b69" providerId="ADAL" clId="{CC4FE165-A318-4C04-B4A8-CF94A31F1B73}" dt="2026-09-25T16:42:38.807" v="180" actId="27636"/>
        <pc:sldMkLst>
          <pc:docMk/>
          <pc:sldMk cId="3860667159" sldId="283"/>
        </pc:sldMkLst>
        <pc:spChg chg="mod ord">
          <ac:chgData name="Shayla Moultrie" userId="7ddb665b-374b-497a-a2f2-9a9ce5cb8b69" providerId="ADAL" clId="{CC4FE165-A318-4C04-B4A8-CF94A31F1B73}" dt="2026-09-24T20:02:50.687" v="60" actId="1076"/>
          <ac:spMkLst>
            <pc:docMk/>
            <pc:sldMk cId="3860667159" sldId="283"/>
            <ac:spMk id="2" creationId="{817DD19B-D6B5-42E9-BC3B-CE6EEB1492B9}"/>
          </ac:spMkLst>
        </pc:spChg>
        <pc:spChg chg="mod ord">
          <ac:chgData name="Shayla Moultrie" userId="7ddb665b-374b-497a-a2f2-9a9ce5cb8b69" providerId="ADAL" clId="{CC4FE165-A318-4C04-B4A8-CF94A31F1B73}" dt="2026-09-24T20:02:45.459" v="59" actId="1076"/>
          <ac:spMkLst>
            <pc:docMk/>
            <pc:sldMk cId="3860667159" sldId="283"/>
            <ac:spMk id="3" creationId="{4DFB265F-CDF8-4086-B04F-B39ADE4D697A}"/>
          </ac:spMkLst>
        </pc:spChg>
        <pc:spChg chg="add mod ord">
          <ac:chgData name="Shayla Moultrie" userId="7ddb665b-374b-497a-a2f2-9a9ce5cb8b69" providerId="ADAL" clId="{CC4FE165-A318-4C04-B4A8-CF94A31F1B73}" dt="2026-09-25T16:42:38.807" v="180" actId="27636"/>
          <ac:spMkLst>
            <pc:docMk/>
            <pc:sldMk cId="3860667159" sldId="283"/>
            <ac:spMk id="4" creationId="{290C0FD4-9E2F-15A2-1808-2477E03F602D}"/>
          </ac:spMkLst>
        </pc:spChg>
        <pc:spChg chg="add del mod ord">
          <ac:chgData name="Shayla Moultrie" userId="7ddb665b-374b-497a-a2f2-9a9ce5cb8b69" providerId="ADAL" clId="{CC4FE165-A318-4C04-B4A8-CF94A31F1B73}" dt="2026-09-24T19:18:01.289" v="20" actId="478"/>
          <ac:spMkLst>
            <pc:docMk/>
            <pc:sldMk cId="3860667159" sldId="283"/>
            <ac:spMk id="7" creationId="{979529AF-FC32-4F7A-9BA9-360C4E59BA33}"/>
          </ac:spMkLst>
        </pc:spChg>
      </pc:sldChg>
      <pc:sldChg chg="modSp mod chgLayout">
        <pc:chgData name="Shayla Moultrie" userId="7ddb665b-374b-497a-a2f2-9a9ce5cb8b69" providerId="ADAL" clId="{CC4FE165-A318-4C04-B4A8-CF94A31F1B73}" dt="2026-09-24T20:08:10.762" v="104" actId="242"/>
        <pc:sldMkLst>
          <pc:docMk/>
          <pc:sldMk cId="1654318457" sldId="287"/>
        </pc:sldMkLst>
        <pc:spChg chg="mod ord">
          <ac:chgData name="Shayla Moultrie" userId="7ddb665b-374b-497a-a2f2-9a9ce5cb8b69" providerId="ADAL" clId="{CC4FE165-A318-4C04-B4A8-CF94A31F1B73}" dt="2026-09-24T20:08:10.762" v="104" actId="242"/>
          <ac:spMkLst>
            <pc:docMk/>
            <pc:sldMk cId="1654318457" sldId="287"/>
            <ac:spMk id="2" creationId="{A7D44442-1154-40D1-AB51-AB2FB7C84837}"/>
          </ac:spMkLst>
        </pc:spChg>
        <pc:spChg chg="mod ord">
          <ac:chgData name="Shayla Moultrie" userId="7ddb665b-374b-497a-a2f2-9a9ce5cb8b69" providerId="ADAL" clId="{CC4FE165-A318-4C04-B4A8-CF94A31F1B73}" dt="2026-09-24T19:18:31.181" v="30" actId="404"/>
          <ac:spMkLst>
            <pc:docMk/>
            <pc:sldMk cId="1654318457" sldId="287"/>
            <ac:spMk id="4" creationId="{CCE82BA9-D7BC-4049-BF7F-6526C387901D}"/>
          </ac:spMkLst>
        </pc:spChg>
        <pc:spChg chg="mod ord">
          <ac:chgData name="Shayla Moultrie" userId="7ddb665b-374b-497a-a2f2-9a9ce5cb8b69" providerId="ADAL" clId="{CC4FE165-A318-4C04-B4A8-CF94A31F1B73}" dt="2026-09-24T19:18:20.235" v="23" actId="700"/>
          <ac:spMkLst>
            <pc:docMk/>
            <pc:sldMk cId="1654318457" sldId="287"/>
            <ac:spMk id="5" creationId="{0E8E14B5-6FE2-474B-9A65-6FC61D2ACE70}"/>
          </ac:spMkLst>
        </pc:spChg>
        <pc:spChg chg="mod ord">
          <ac:chgData name="Shayla Moultrie" userId="7ddb665b-374b-497a-a2f2-9a9ce5cb8b69" providerId="ADAL" clId="{CC4FE165-A318-4C04-B4A8-CF94A31F1B73}" dt="2026-09-24T20:03:07.426" v="61" actId="120"/>
          <ac:spMkLst>
            <pc:docMk/>
            <pc:sldMk cId="1654318457" sldId="287"/>
            <ac:spMk id="6" creationId="{4CA7F821-B2DD-4FFA-9C0E-FA3B5DA00BE5}"/>
          </ac:spMkLst>
        </pc:spChg>
        <pc:picChg chg="mod">
          <ac:chgData name="Shayla Moultrie" userId="7ddb665b-374b-497a-a2f2-9a9ce5cb8b69" providerId="ADAL" clId="{CC4FE165-A318-4C04-B4A8-CF94A31F1B73}" dt="2026-09-24T20:07:09.494" v="99" actId="1076"/>
          <ac:picMkLst>
            <pc:docMk/>
            <pc:sldMk cId="1654318457" sldId="287"/>
            <ac:picMk id="10" creationId="{F002EF22-DC38-DF57-CD43-1E44223F6D40}"/>
          </ac:picMkLst>
        </pc:picChg>
      </pc:sldChg>
      <pc:sldChg chg="modSp mod modClrScheme chgLayout">
        <pc:chgData name="Shayla Moultrie" userId="7ddb665b-374b-497a-a2f2-9a9ce5cb8b69" providerId="ADAL" clId="{CC4FE165-A318-4C04-B4A8-CF94A31F1B73}" dt="2026-09-24T20:04:12.894" v="70" actId="27636"/>
        <pc:sldMkLst>
          <pc:docMk/>
          <pc:sldMk cId="3919891609" sldId="288"/>
        </pc:sldMkLst>
        <pc:spChg chg="mod ord">
          <ac:chgData name="Shayla Moultrie" userId="7ddb665b-374b-497a-a2f2-9a9ce5cb8b69" providerId="ADAL" clId="{CC4FE165-A318-4C04-B4A8-CF94A31F1B73}" dt="2026-09-24T20:04:12.879" v="69" actId="700"/>
          <ac:spMkLst>
            <pc:docMk/>
            <pc:sldMk cId="3919891609" sldId="288"/>
            <ac:spMk id="2" creationId="{7E69C4D8-FC9C-48C4-8010-43FA3B7033A2}"/>
          </ac:spMkLst>
        </pc:spChg>
        <pc:spChg chg="mod ord">
          <ac:chgData name="Shayla Moultrie" userId="7ddb665b-374b-497a-a2f2-9a9ce5cb8b69" providerId="ADAL" clId="{CC4FE165-A318-4C04-B4A8-CF94A31F1B73}" dt="2026-09-24T20:04:12.894" v="70" actId="27636"/>
          <ac:spMkLst>
            <pc:docMk/>
            <pc:sldMk cId="3919891609" sldId="288"/>
            <ac:spMk id="3" creationId="{EAC0DCF0-91B5-4262-A864-6D4C4693B2AC}"/>
          </ac:spMkLst>
        </pc:spChg>
        <pc:spChg chg="mod ord">
          <ac:chgData name="Shayla Moultrie" userId="7ddb665b-374b-497a-a2f2-9a9ce5cb8b69" providerId="ADAL" clId="{CC4FE165-A318-4C04-B4A8-CF94A31F1B73}" dt="2026-09-24T20:04:12.879" v="69" actId="700"/>
          <ac:spMkLst>
            <pc:docMk/>
            <pc:sldMk cId="3919891609" sldId="288"/>
            <ac:spMk id="6" creationId="{65B414BA-C391-4EC6-AC8A-B1A13FCFBA82}"/>
          </ac:spMkLst>
        </pc:spChg>
        <pc:spChg chg="mod ord">
          <ac:chgData name="Shayla Moultrie" userId="7ddb665b-374b-497a-a2f2-9a9ce5cb8b69" providerId="ADAL" clId="{CC4FE165-A318-4C04-B4A8-CF94A31F1B73}" dt="2026-09-24T20:04:12.879" v="69" actId="700"/>
          <ac:spMkLst>
            <pc:docMk/>
            <pc:sldMk cId="3919891609" sldId="288"/>
            <ac:spMk id="8" creationId="{5C523850-F2C3-4DE4-AFA2-4B27A3AF52DA}"/>
          </ac:spMkLst>
        </pc:spChg>
      </pc:sldChg>
      <pc:sldChg chg="addSp delSp modSp mod chgLayout">
        <pc:chgData name="Shayla Moultrie" userId="7ddb665b-374b-497a-a2f2-9a9ce5cb8b69" providerId="ADAL" clId="{CC4FE165-A318-4C04-B4A8-CF94A31F1B73}" dt="2026-09-24T20:03:47.690" v="66" actId="478"/>
        <pc:sldMkLst>
          <pc:docMk/>
          <pc:sldMk cId="1556374765" sldId="298"/>
        </pc:sldMkLst>
        <pc:spChg chg="add del mod ord">
          <ac:chgData name="Shayla Moultrie" userId="7ddb665b-374b-497a-a2f2-9a9ce5cb8b69" providerId="ADAL" clId="{CC4FE165-A318-4C04-B4A8-CF94A31F1B73}" dt="2026-09-24T20:03:47.690" v="66" actId="478"/>
          <ac:spMkLst>
            <pc:docMk/>
            <pc:sldMk cId="1556374765" sldId="298"/>
            <ac:spMk id="2" creationId="{178C7B3D-2DE0-5E93-F4D2-1B0AAF9CF1DC}"/>
          </ac:spMkLst>
        </pc:spChg>
        <pc:spChg chg="mod ord">
          <ac:chgData name="Shayla Moultrie" userId="7ddb665b-374b-497a-a2f2-9a9ce5cb8b69" providerId="ADAL" clId="{CC4FE165-A318-4C04-B4A8-CF94A31F1B73}" dt="2026-09-24T20:03:40.763" v="64" actId="700"/>
          <ac:spMkLst>
            <pc:docMk/>
            <pc:sldMk cId="1556374765" sldId="298"/>
            <ac:spMk id="3" creationId="{16F4B470-E57C-463F-AE4D-C4CBED851382}"/>
          </ac:spMkLst>
        </pc:spChg>
        <pc:spChg chg="mod ord">
          <ac:chgData name="Shayla Moultrie" userId="7ddb665b-374b-497a-a2f2-9a9ce5cb8b69" providerId="ADAL" clId="{CC4FE165-A318-4C04-B4A8-CF94A31F1B73}" dt="2026-09-24T20:03:40.763" v="64" actId="700"/>
          <ac:spMkLst>
            <pc:docMk/>
            <pc:sldMk cId="1556374765" sldId="298"/>
            <ac:spMk id="4" creationId="{49D28B9F-C1B8-44E3-B756-D6E07169010E}"/>
          </ac:spMkLst>
        </pc:spChg>
        <pc:spChg chg="mod ord">
          <ac:chgData name="Shayla Moultrie" userId="7ddb665b-374b-497a-a2f2-9a9ce5cb8b69" providerId="ADAL" clId="{CC4FE165-A318-4C04-B4A8-CF94A31F1B73}" dt="2026-09-24T20:03:40.763" v="64" actId="700"/>
          <ac:spMkLst>
            <pc:docMk/>
            <pc:sldMk cId="1556374765" sldId="298"/>
            <ac:spMk id="5" creationId="{D5780D93-2293-4E78-812E-71A95F1D7DA1}"/>
          </ac:spMkLst>
        </pc:spChg>
        <pc:spChg chg="mod ord">
          <ac:chgData name="Shayla Moultrie" userId="7ddb665b-374b-497a-a2f2-9a9ce5cb8b69" providerId="ADAL" clId="{CC4FE165-A318-4C04-B4A8-CF94A31F1B73}" dt="2026-09-24T20:03:40.763" v="64" actId="700"/>
          <ac:spMkLst>
            <pc:docMk/>
            <pc:sldMk cId="1556374765" sldId="298"/>
            <ac:spMk id="19" creationId="{F411D6E8-65A7-4B64-B8F8-66D99179E6A6}"/>
          </ac:spMkLst>
        </pc:spChg>
      </pc:sldChg>
      <pc:sldChg chg="modSp mod chgLayout">
        <pc:chgData name="Shayla Moultrie" userId="7ddb665b-374b-497a-a2f2-9a9ce5cb8b69" providerId="ADAL" clId="{CC4FE165-A318-4C04-B4A8-CF94A31F1B73}" dt="2026-09-24T20:07:37.081" v="101" actId="1076"/>
        <pc:sldMkLst>
          <pc:docMk/>
          <pc:sldMk cId="2981126851" sldId="303"/>
        </pc:sldMkLst>
        <pc:spChg chg="mod ord">
          <ac:chgData name="Shayla Moultrie" userId="7ddb665b-374b-497a-a2f2-9a9ce5cb8b69" providerId="ADAL" clId="{CC4FE165-A318-4C04-B4A8-CF94A31F1B73}" dt="2026-09-24T20:07:37.081" v="101" actId="1076"/>
          <ac:spMkLst>
            <pc:docMk/>
            <pc:sldMk cId="2981126851" sldId="303"/>
            <ac:spMk id="2" creationId="{A7D44442-1154-40D1-AB51-AB2FB7C84837}"/>
          </ac:spMkLst>
        </pc:spChg>
        <pc:spChg chg="mod">
          <ac:chgData name="Shayla Moultrie" userId="7ddb665b-374b-497a-a2f2-9a9ce5cb8b69" providerId="ADAL" clId="{CC4FE165-A318-4C04-B4A8-CF94A31F1B73}" dt="2026-09-24T20:07:37.081" v="101" actId="1076"/>
          <ac:spMkLst>
            <pc:docMk/>
            <pc:sldMk cId="2981126851" sldId="303"/>
            <ac:spMk id="3" creationId="{D3F4EBE3-4AD3-8E29-7B2C-9C1C1F1D01DF}"/>
          </ac:spMkLst>
        </pc:spChg>
        <pc:spChg chg="mod ord">
          <ac:chgData name="Shayla Moultrie" userId="7ddb665b-374b-497a-a2f2-9a9ce5cb8b69" providerId="ADAL" clId="{CC4FE165-A318-4C04-B4A8-CF94A31F1B73}" dt="2026-09-24T19:27:59.193" v="45" actId="242"/>
          <ac:spMkLst>
            <pc:docMk/>
            <pc:sldMk cId="2981126851" sldId="303"/>
            <ac:spMk id="4" creationId="{CCE82BA9-D7BC-4049-BF7F-6526C387901D}"/>
          </ac:spMkLst>
        </pc:spChg>
        <pc:spChg chg="mod ord">
          <ac:chgData name="Shayla Moultrie" userId="7ddb665b-374b-497a-a2f2-9a9ce5cb8b69" providerId="ADAL" clId="{CC4FE165-A318-4C04-B4A8-CF94A31F1B73}" dt="2026-09-24T20:03:23.022" v="63" actId="1076"/>
          <ac:spMkLst>
            <pc:docMk/>
            <pc:sldMk cId="2981126851" sldId="303"/>
            <ac:spMk id="5" creationId="{0E8E14B5-6FE2-474B-9A65-6FC61D2ACE70}"/>
          </ac:spMkLst>
        </pc:spChg>
        <pc:spChg chg="mod ord">
          <ac:chgData name="Shayla Moultrie" userId="7ddb665b-374b-497a-a2f2-9a9ce5cb8b69" providerId="ADAL" clId="{CC4FE165-A318-4C04-B4A8-CF94A31F1B73}" dt="2026-09-24T20:03:16.073" v="62" actId="120"/>
          <ac:spMkLst>
            <pc:docMk/>
            <pc:sldMk cId="2981126851" sldId="303"/>
            <ac:spMk id="6" creationId="{4CA7F821-B2DD-4FFA-9C0E-FA3B5DA00BE5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5T16:42:32.678" v="178" actId="403"/>
        <pc:sldMkLst>
          <pc:docMk/>
          <pc:sldMk cId="0" sldId="433"/>
        </pc:sldMkLst>
        <pc:spChg chg="del">
          <ac:chgData name="Shayla Moultrie" userId="7ddb665b-374b-497a-a2f2-9a9ce5cb8b69" providerId="ADAL" clId="{CC4FE165-A318-4C04-B4A8-CF94A31F1B73}" dt="2026-09-25T16:40:43.646" v="139" actId="478"/>
          <ac:spMkLst>
            <pc:docMk/>
            <pc:sldMk cId="0" sldId="433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5T16:40:52.688" v="141" actId="167"/>
          <ac:spMkLst>
            <pc:docMk/>
            <pc:sldMk cId="0" sldId="433"/>
            <ac:spMk id="3" creationId="{00000000-0000-0000-0000-000000000000}"/>
          </ac:spMkLst>
        </pc:spChg>
        <pc:spChg chg="del">
          <ac:chgData name="Shayla Moultrie" userId="7ddb665b-374b-497a-a2f2-9a9ce5cb8b69" providerId="ADAL" clId="{CC4FE165-A318-4C04-B4A8-CF94A31F1B73}" dt="2026-09-25T16:41:02.840" v="145" actId="478"/>
          <ac:spMkLst>
            <pc:docMk/>
            <pc:sldMk cId="0" sldId="433"/>
            <ac:spMk id="4" creationId="{00000000-0000-0000-0000-000000000000}"/>
          </ac:spMkLst>
        </pc:spChg>
        <pc:spChg chg="del">
          <ac:chgData name="Shayla Moultrie" userId="7ddb665b-374b-497a-a2f2-9a9ce5cb8b69" providerId="ADAL" clId="{CC4FE165-A318-4C04-B4A8-CF94A31F1B73}" dt="2026-09-24T19:15:18.796" v="0" actId="478"/>
          <ac:spMkLst>
            <pc:docMk/>
            <pc:sldMk cId="0" sldId="433"/>
            <ac:spMk id="5" creationId="{00000000-0000-0000-0000-000000000000}"/>
          </ac:spMkLst>
        </pc:spChg>
        <pc:spChg chg="add mod ord">
          <ac:chgData name="Shayla Moultrie" userId="7ddb665b-374b-497a-a2f2-9a9ce5cb8b69" providerId="ADAL" clId="{CC4FE165-A318-4C04-B4A8-CF94A31F1B73}" dt="2026-09-25T16:42:32.678" v="178" actId="403"/>
          <ac:spMkLst>
            <pc:docMk/>
            <pc:sldMk cId="0" sldId="433"/>
            <ac:spMk id="5" creationId="{35AA7012-55A8-1DC6-7124-998CAFAB50FF}"/>
          </ac:spMkLst>
        </pc:spChg>
        <pc:spChg chg="del">
          <ac:chgData name="Shayla Moultrie" userId="7ddb665b-374b-497a-a2f2-9a9ce5cb8b69" providerId="ADAL" clId="{CC4FE165-A318-4C04-B4A8-CF94A31F1B73}" dt="2026-09-25T16:41:00.867" v="144" actId="478"/>
          <ac:spMkLst>
            <pc:docMk/>
            <pc:sldMk cId="0" sldId="433"/>
            <ac:spMk id="6" creationId="{6E1262BC-A638-83B8-8641-A53A9C7528A7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4T20:10:33.249" v="136" actId="242"/>
        <pc:sldMkLst>
          <pc:docMk/>
          <pc:sldMk cId="2778011924" sldId="436"/>
        </pc:sldMkLst>
        <pc:spChg chg="mod ord">
          <ac:chgData name="Shayla Moultrie" userId="7ddb665b-374b-497a-a2f2-9a9ce5cb8b69" providerId="ADAL" clId="{CC4FE165-A318-4C04-B4A8-CF94A31F1B73}" dt="2026-09-24T20:09:23.296" v="118" actId="700"/>
          <ac:spMkLst>
            <pc:docMk/>
            <pc:sldMk cId="2778011924" sldId="436"/>
            <ac:spMk id="2" creationId="{A1BD6E50-7D15-1E14-2789-122FBDCACFFA}"/>
          </ac:spMkLst>
        </pc:spChg>
        <pc:spChg chg="mod ord">
          <ac:chgData name="Shayla Moultrie" userId="7ddb665b-374b-497a-a2f2-9a9ce5cb8b69" providerId="ADAL" clId="{CC4FE165-A318-4C04-B4A8-CF94A31F1B73}" dt="2026-09-24T20:10:02.137" v="125" actId="1076"/>
          <ac:spMkLst>
            <pc:docMk/>
            <pc:sldMk cId="2778011924" sldId="436"/>
            <ac:spMk id="3" creationId="{FAB78ACC-AD08-3355-7C39-14C2F752EB72}"/>
          </ac:spMkLst>
        </pc:spChg>
        <pc:spChg chg="mod ord">
          <ac:chgData name="Shayla Moultrie" userId="7ddb665b-374b-497a-a2f2-9a9ce5cb8b69" providerId="ADAL" clId="{CC4FE165-A318-4C04-B4A8-CF94A31F1B73}" dt="2026-09-24T20:10:33.249" v="136" actId="242"/>
          <ac:spMkLst>
            <pc:docMk/>
            <pc:sldMk cId="2778011924" sldId="436"/>
            <ac:spMk id="4" creationId="{06F2E4F3-E105-CFFC-38A3-DE77ABBFDC7E}"/>
          </ac:spMkLst>
        </pc:spChg>
        <pc:spChg chg="mod ord">
          <ac:chgData name="Shayla Moultrie" userId="7ddb665b-374b-497a-a2f2-9a9ce5cb8b69" providerId="ADAL" clId="{CC4FE165-A318-4C04-B4A8-CF94A31F1B73}" dt="2026-09-24T20:09:23.296" v="118" actId="700"/>
          <ac:spMkLst>
            <pc:docMk/>
            <pc:sldMk cId="2778011924" sldId="436"/>
            <ac:spMk id="5" creationId="{E4CCE7FC-756F-1981-69FB-92206ADEF6D0}"/>
          </ac:spMkLst>
        </pc:spChg>
        <pc:spChg chg="mod">
          <ac:chgData name="Shayla Moultrie" userId="7ddb665b-374b-497a-a2f2-9a9ce5cb8b69" providerId="ADAL" clId="{CC4FE165-A318-4C04-B4A8-CF94A31F1B73}" dt="2026-09-24T20:09:44.595" v="122" actId="14100"/>
          <ac:spMkLst>
            <pc:docMk/>
            <pc:sldMk cId="2778011924" sldId="436"/>
            <ac:spMk id="7" creationId="{F7C19350-6E4A-BBCB-9981-42B40814FED1}"/>
          </ac:spMkLst>
        </pc:spChg>
        <pc:spChg chg="add del mod ord">
          <ac:chgData name="Shayla Moultrie" userId="7ddb665b-374b-497a-a2f2-9a9ce5cb8b69" providerId="ADAL" clId="{CC4FE165-A318-4C04-B4A8-CF94A31F1B73}" dt="2026-09-24T20:09:47.069" v="123" actId="478"/>
          <ac:spMkLst>
            <pc:docMk/>
            <pc:sldMk cId="2778011924" sldId="436"/>
            <ac:spMk id="8" creationId="{1D4750CE-1A0D-2413-88B7-62AE66314208}"/>
          </ac:spMkLst>
        </pc:spChg>
        <pc:picChg chg="ord">
          <ac:chgData name="Shayla Moultrie" userId="7ddb665b-374b-497a-a2f2-9a9ce5cb8b69" providerId="ADAL" clId="{CC4FE165-A318-4C04-B4A8-CF94A31F1B73}" dt="2026-09-24T20:09:52.298" v="124" actId="167"/>
          <ac:picMkLst>
            <pc:docMk/>
            <pc:sldMk cId="2778011924" sldId="436"/>
            <ac:picMk id="6" creationId="{A2DB97CD-DFED-FA3B-63C9-60ACDA7F0807}"/>
          </ac:picMkLst>
        </pc:picChg>
      </pc:sldChg>
      <pc:sldChg chg="modSp mod">
        <pc:chgData name="Shayla Moultrie" userId="7ddb665b-374b-497a-a2f2-9a9ce5cb8b69" providerId="ADAL" clId="{CC4FE165-A318-4C04-B4A8-CF94A31F1B73}" dt="2026-09-24T20:06:04.813" v="86" actId="27636"/>
        <pc:sldMkLst>
          <pc:docMk/>
          <pc:sldMk cId="1182374151" sldId="438"/>
        </pc:sldMkLst>
        <pc:spChg chg="mod">
          <ac:chgData name="Shayla Moultrie" userId="7ddb665b-374b-497a-a2f2-9a9ce5cb8b69" providerId="ADAL" clId="{CC4FE165-A318-4C04-B4A8-CF94A31F1B73}" dt="2026-09-24T20:06:04.813" v="86" actId="27636"/>
          <ac:spMkLst>
            <pc:docMk/>
            <pc:sldMk cId="1182374151" sldId="438"/>
            <ac:spMk id="9" creationId="{B3D3306C-BEEB-0BE2-7CA0-DC76BA62430F}"/>
          </ac:spMkLst>
        </pc:spChg>
      </pc:sldChg>
      <pc:sldMasterChg chg="addSp delSp mod modSldLayout">
        <pc:chgData name="Shayla Moultrie" userId="7ddb665b-374b-497a-a2f2-9a9ce5cb8b69" providerId="ADAL" clId="{CC4FE165-A318-4C04-B4A8-CF94A31F1B73}" dt="2026-09-24T19:17:20.150" v="9" actId="208"/>
        <pc:sldMasterMkLst>
          <pc:docMk/>
          <pc:sldMasterMk cId="2945651048" sldId="2147483694"/>
        </pc:sldMasterMkLst>
        <pc:picChg chg="del">
          <ac:chgData name="Shayla Moultrie" userId="7ddb665b-374b-497a-a2f2-9a9ce5cb8b69" providerId="ADAL" clId="{CC4FE165-A318-4C04-B4A8-CF94A31F1B73}" dt="2026-09-24T19:15:52.455" v="1" actId="478"/>
          <ac:picMkLst>
            <pc:docMk/>
            <pc:sldMasterMk cId="2945651048" sldId="2147483694"/>
            <ac:picMk id="5" creationId="{BDDC1D08-31F9-49F9-86BE-CC68A737B27F}"/>
          </ac:picMkLst>
        </pc:picChg>
        <pc:picChg chg="add">
          <ac:chgData name="Shayla Moultrie" userId="7ddb665b-374b-497a-a2f2-9a9ce5cb8b69" providerId="ADAL" clId="{CC4FE165-A318-4C04-B4A8-CF94A31F1B73}" dt="2026-09-24T19:15:58.971" v="2" actId="22"/>
          <ac:picMkLst>
            <pc:docMk/>
            <pc:sldMasterMk cId="2945651048" sldId="2147483694"/>
            <ac:picMk id="7" creationId="{A37249FA-D5DC-A2A0-F99E-20BC8D8584E2}"/>
          </ac:picMkLst>
        </pc:picChg>
        <pc:sldLayoutChg chg="modSp mod">
          <pc:chgData name="Shayla Moultrie" userId="7ddb665b-374b-497a-a2f2-9a9ce5cb8b69" providerId="ADAL" clId="{CC4FE165-A318-4C04-B4A8-CF94A31F1B73}" dt="2026-09-24T19:17:20.150" v="9" actId="208"/>
          <pc:sldLayoutMkLst>
            <pc:docMk/>
            <pc:sldMasterMk cId="2945651048" sldId="2147483694"/>
            <pc:sldLayoutMk cId="395729919" sldId="2147483697"/>
          </pc:sldLayoutMkLst>
          <pc:cxnChg chg="mod">
            <ac:chgData name="Shayla Moultrie" userId="7ddb665b-374b-497a-a2f2-9a9ce5cb8b69" providerId="ADAL" clId="{CC4FE165-A318-4C04-B4A8-CF94A31F1B73}" dt="2026-09-24T19:17:20.150" v="9" actId="208"/>
            <ac:cxnSpMkLst>
              <pc:docMk/>
              <pc:sldMasterMk cId="2945651048" sldId="2147483694"/>
              <pc:sldLayoutMk cId="395729919" sldId="2147483697"/>
              <ac:cxnSpMk id="9" creationId="{1D6C79AC-3A73-46BA-A9ED-8464A669A421}"/>
            </ac:cxnSpMkLst>
          </pc:cxnChg>
        </pc:sldLayoutChg>
      </pc:sldMasterChg>
      <pc:sldMasterChg chg="modSldLayout">
        <pc:chgData name="Shayla Moultrie" userId="7ddb665b-374b-497a-a2f2-9a9ce5cb8b69" providerId="ADAL" clId="{CC4FE165-A318-4C04-B4A8-CF94A31F1B73}" dt="2026-09-24T19:16:23.818" v="7" actId="22"/>
        <pc:sldMasterMkLst>
          <pc:docMk/>
          <pc:sldMasterMk cId="1427618905" sldId="2147483760"/>
        </pc:sldMasterMkLst>
        <pc:sldLayoutChg chg="addSp delSp mod">
          <pc:chgData name="Shayla Moultrie" userId="7ddb665b-374b-497a-a2f2-9a9ce5cb8b69" providerId="ADAL" clId="{CC4FE165-A318-4C04-B4A8-CF94A31F1B73}" dt="2026-09-24T19:16:23.818" v="7" actId="22"/>
          <pc:sldLayoutMkLst>
            <pc:docMk/>
            <pc:sldMasterMk cId="1427618905" sldId="2147483760"/>
            <pc:sldLayoutMk cId="3711604461" sldId="2147483766"/>
          </pc:sldLayoutMkLst>
          <pc:picChg chg="add">
            <ac:chgData name="Shayla Moultrie" userId="7ddb665b-374b-497a-a2f2-9a9ce5cb8b69" providerId="ADAL" clId="{CC4FE165-A318-4C04-B4A8-CF94A31F1B73}" dt="2026-09-24T19:16:23.818" v="7" actId="22"/>
            <ac:picMkLst>
              <pc:docMk/>
              <pc:sldMasterMk cId="1427618905" sldId="2147483760"/>
              <pc:sldLayoutMk cId="3711604461" sldId="2147483766"/>
              <ac:picMk id="3" creationId="{E2520393-B99D-09AA-5DF6-F4B88B3E1FB3}"/>
            </ac:picMkLst>
          </pc:picChg>
          <pc:picChg chg="add">
            <ac:chgData name="Shayla Moultrie" userId="7ddb665b-374b-497a-a2f2-9a9ce5cb8b69" providerId="ADAL" clId="{CC4FE165-A318-4C04-B4A8-CF94A31F1B73}" dt="2026-09-24T19:16:23.818" v="7" actId="22"/>
            <ac:picMkLst>
              <pc:docMk/>
              <pc:sldMasterMk cId="1427618905" sldId="2147483760"/>
              <pc:sldLayoutMk cId="3711604461" sldId="2147483766"/>
              <ac:picMk id="6" creationId="{18A66026-03EB-B993-6C86-AEFB16683A0F}"/>
            </ac:picMkLst>
          </pc:picChg>
          <pc:picChg chg="del">
            <ac:chgData name="Shayla Moultrie" userId="7ddb665b-374b-497a-a2f2-9a9ce5cb8b69" providerId="ADAL" clId="{CC4FE165-A318-4C04-B4A8-CF94A31F1B73}" dt="2026-09-24T19:16:23.431" v="6" actId="478"/>
            <ac:picMkLst>
              <pc:docMk/>
              <pc:sldMasterMk cId="1427618905" sldId="2147483760"/>
              <pc:sldLayoutMk cId="3711604461" sldId="2147483766"/>
              <ac:picMk id="14" creationId="{DA993BFF-82B7-4C2B-8CE7-FBA6B6EB6AB4}"/>
            </ac:picMkLst>
          </pc:picChg>
          <pc:picChg chg="del">
            <ac:chgData name="Shayla Moultrie" userId="7ddb665b-374b-497a-a2f2-9a9ce5cb8b69" providerId="ADAL" clId="{CC4FE165-A318-4C04-B4A8-CF94A31F1B73}" dt="2026-09-24T19:16:23.431" v="6" actId="478"/>
            <ac:picMkLst>
              <pc:docMk/>
              <pc:sldMasterMk cId="1427618905" sldId="2147483760"/>
              <pc:sldLayoutMk cId="3711604461" sldId="2147483766"/>
              <ac:picMk id="16" creationId="{2C3B96C1-F354-4FFB-BF57-A0EEC936B2CF}"/>
            </ac:picMkLst>
          </pc:picChg>
        </pc:sldLayoutChg>
        <pc:sldLayoutChg chg="addSp delSp modSp mod">
          <pc:chgData name="Shayla Moultrie" userId="7ddb665b-374b-497a-a2f2-9a9ce5cb8b69" providerId="ADAL" clId="{CC4FE165-A318-4C04-B4A8-CF94A31F1B73}" dt="2026-09-24T19:16:15.140" v="5" actId="22"/>
          <pc:sldLayoutMkLst>
            <pc:docMk/>
            <pc:sldMasterMk cId="1427618905" sldId="2147483760"/>
            <pc:sldLayoutMk cId="3112530917" sldId="2147483780"/>
          </pc:sldLayoutMkLst>
          <pc:spChg chg="mod">
            <ac:chgData name="Shayla Moultrie" userId="7ddb665b-374b-497a-a2f2-9a9ce5cb8b69" providerId="ADAL" clId="{CC4FE165-A318-4C04-B4A8-CF94A31F1B73}" dt="2026-09-24T19:16:13.005" v="3" actId="207"/>
            <ac:spMkLst>
              <pc:docMk/>
              <pc:sldMasterMk cId="1427618905" sldId="2147483760"/>
              <pc:sldLayoutMk cId="3112530917" sldId="2147483780"/>
              <ac:spMk id="12" creationId="{DE33E3BF-7A22-4520-BEA9-41A95AD9FA31}"/>
            </ac:spMkLst>
          </pc:spChg>
          <pc:picChg chg="add">
            <ac:chgData name="Shayla Moultrie" userId="7ddb665b-374b-497a-a2f2-9a9ce5cb8b69" providerId="ADAL" clId="{CC4FE165-A318-4C04-B4A8-CF94A31F1B73}" dt="2026-09-24T19:16:15.140" v="5" actId="22"/>
            <ac:picMkLst>
              <pc:docMk/>
              <pc:sldMasterMk cId="1427618905" sldId="2147483760"/>
              <pc:sldLayoutMk cId="3112530917" sldId="2147483780"/>
              <ac:picMk id="3" creationId="{69FBCA5C-D0DF-2A07-5A51-8A74870ABA92}"/>
            </ac:picMkLst>
          </pc:picChg>
          <pc:picChg chg="del">
            <ac:chgData name="Shayla Moultrie" userId="7ddb665b-374b-497a-a2f2-9a9ce5cb8b69" providerId="ADAL" clId="{CC4FE165-A318-4C04-B4A8-CF94A31F1B73}" dt="2026-09-24T19:16:14.737" v="4" actId="478"/>
            <ac:picMkLst>
              <pc:docMk/>
              <pc:sldMasterMk cId="1427618905" sldId="2147483760"/>
              <pc:sldLayoutMk cId="3112530917" sldId="2147483780"/>
              <ac:picMk id="13" creationId="{BC81D25E-5050-4F35-B021-8324DCFC31E7}"/>
            </ac:picMkLst>
          </pc:picChg>
        </pc:sldLayoutChg>
      </pc:sldMasterChg>
    </pc:docChg>
  </pc:docChgLst>
  <pc:docChgLst>
    <pc:chgData name="Brittney Hickom" userId="9ab811d9-63a9-43e0-a965-78790b7ac483" providerId="ADAL" clId="{2EB47439-4770-4050-A5C5-3CE6CD29C4A8}"/>
    <pc:docChg chg="undo redo custSel addSld delSld modSld">
      <pc:chgData name="Brittney Hickom" userId="9ab811d9-63a9-43e0-a965-78790b7ac483" providerId="ADAL" clId="{2EB47439-4770-4050-A5C5-3CE6CD29C4A8}" dt="2026-09-15T19:54:53.739" v="100" actId="6549"/>
      <pc:docMkLst>
        <pc:docMk/>
      </pc:docMkLst>
      <pc:sldChg chg="addSp delSp modSp mod modClrScheme delDesignElem chgLayout">
        <pc:chgData name="Brittney Hickom" userId="9ab811d9-63a9-43e0-a965-78790b7ac483" providerId="ADAL" clId="{2EB47439-4770-4050-A5C5-3CE6CD29C4A8}" dt="2026-09-15T19:53:07.291" v="43" actId="700"/>
        <pc:sldMkLst>
          <pc:docMk/>
          <pc:sldMk cId="1654318457" sldId="287"/>
        </pc:sldMkLst>
        <pc:spChg chg="mod ord">
          <ac:chgData name="Brittney Hickom" userId="9ab811d9-63a9-43e0-a965-78790b7ac483" providerId="ADAL" clId="{2EB47439-4770-4050-A5C5-3CE6CD29C4A8}" dt="2026-09-15T19:53:07.291" v="43" actId="700"/>
          <ac:spMkLst>
            <pc:docMk/>
            <pc:sldMk cId="1654318457" sldId="287"/>
            <ac:spMk id="2" creationId="{A7D44442-1154-40D1-AB51-AB2FB7C84837}"/>
          </ac:spMkLst>
        </pc:spChg>
        <pc:spChg chg="mod ord">
          <ac:chgData name="Brittney Hickom" userId="9ab811d9-63a9-43e0-a965-78790b7ac483" providerId="ADAL" clId="{2EB47439-4770-4050-A5C5-3CE6CD29C4A8}" dt="2026-09-15T19:53:07.291" v="43" actId="700"/>
          <ac:spMkLst>
            <pc:docMk/>
            <pc:sldMk cId="1654318457" sldId="287"/>
            <ac:spMk id="4" creationId="{CCE82BA9-D7BC-4049-BF7F-6526C387901D}"/>
          </ac:spMkLst>
        </pc:spChg>
        <pc:spChg chg="mod ord">
          <ac:chgData name="Brittney Hickom" userId="9ab811d9-63a9-43e0-a965-78790b7ac483" providerId="ADAL" clId="{2EB47439-4770-4050-A5C5-3CE6CD29C4A8}" dt="2026-09-15T19:53:07.291" v="43" actId="700"/>
          <ac:spMkLst>
            <pc:docMk/>
            <pc:sldMk cId="1654318457" sldId="287"/>
            <ac:spMk id="5" creationId="{0E8E14B5-6FE2-474B-9A65-6FC61D2ACE70}"/>
          </ac:spMkLst>
        </pc:spChg>
        <pc:spChg chg="mod ord">
          <ac:chgData name="Brittney Hickom" userId="9ab811d9-63a9-43e0-a965-78790b7ac483" providerId="ADAL" clId="{2EB47439-4770-4050-A5C5-3CE6CD29C4A8}" dt="2026-09-15T19:53:07.291" v="43" actId="700"/>
          <ac:spMkLst>
            <pc:docMk/>
            <pc:sldMk cId="1654318457" sldId="287"/>
            <ac:spMk id="6" creationId="{4CA7F821-B2DD-4FFA-9C0E-FA3B5DA00BE5}"/>
          </ac:spMkLst>
        </pc:spChg>
      </pc:sldChg>
      <pc:sldChg chg="delSp modSp mod modClrScheme delDesignElem chgLayout">
        <pc:chgData name="Brittney Hickom" userId="9ab811d9-63a9-43e0-a965-78790b7ac483" providerId="ADAL" clId="{2EB47439-4770-4050-A5C5-3CE6CD29C4A8}" dt="2026-09-15T19:54:31.115" v="98" actId="14100"/>
        <pc:sldMkLst>
          <pc:docMk/>
          <pc:sldMk cId="3945452017" sldId="295"/>
        </pc:sldMkLst>
        <pc:spChg chg="mod ord">
          <ac:chgData name="Brittney Hickom" userId="9ab811d9-63a9-43e0-a965-78790b7ac483" providerId="ADAL" clId="{2EB47439-4770-4050-A5C5-3CE6CD29C4A8}" dt="2026-09-15T19:54:23.132" v="97" actId="700"/>
          <ac:spMkLst>
            <pc:docMk/>
            <pc:sldMk cId="3945452017" sldId="295"/>
            <ac:spMk id="2" creationId="{844EDAE7-404A-4183-AD57-F655DDFC62A8}"/>
          </ac:spMkLst>
        </pc:spChg>
        <pc:spChg chg="mod ord">
          <ac:chgData name="Brittney Hickom" userId="9ab811d9-63a9-43e0-a965-78790b7ac483" providerId="ADAL" clId="{2EB47439-4770-4050-A5C5-3CE6CD29C4A8}" dt="2026-09-15T19:54:23.132" v="97" actId="700"/>
          <ac:spMkLst>
            <pc:docMk/>
            <pc:sldMk cId="3945452017" sldId="295"/>
            <ac:spMk id="3" creationId="{D7B6EA9C-B7AA-48DB-8372-1A8A6D816B25}"/>
          </ac:spMkLst>
        </pc:spChg>
        <pc:spChg chg="mod ord">
          <ac:chgData name="Brittney Hickom" userId="9ab811d9-63a9-43e0-a965-78790b7ac483" providerId="ADAL" clId="{2EB47439-4770-4050-A5C5-3CE6CD29C4A8}" dt="2026-09-15T19:54:31.115" v="98" actId="14100"/>
          <ac:spMkLst>
            <pc:docMk/>
            <pc:sldMk cId="3945452017" sldId="295"/>
            <ac:spMk id="9" creationId="{62EE8B4F-C752-40CE-9940-FF002CCDBDC5}"/>
          </ac:spMkLst>
        </pc:spChg>
      </pc:sldChg>
      <pc:sldChg chg="addSp delSp modSp mod modClrScheme delDesignElem chgLayout">
        <pc:chgData name="Brittney Hickom" userId="9ab811d9-63a9-43e0-a965-78790b7ac483" providerId="ADAL" clId="{2EB47439-4770-4050-A5C5-3CE6CD29C4A8}" dt="2026-09-15T19:54:03.020" v="76" actId="1035"/>
        <pc:sldMkLst>
          <pc:docMk/>
          <pc:sldMk cId="2981126851" sldId="303"/>
        </pc:sldMkLst>
        <pc:spChg chg="mod ord">
          <ac:chgData name="Brittney Hickom" userId="9ab811d9-63a9-43e0-a965-78790b7ac483" providerId="ADAL" clId="{2EB47439-4770-4050-A5C5-3CE6CD29C4A8}" dt="2026-09-15T19:54:03.020" v="76" actId="1035"/>
          <ac:spMkLst>
            <pc:docMk/>
            <pc:sldMk cId="2981126851" sldId="303"/>
            <ac:spMk id="2" creationId="{A7D44442-1154-40D1-AB51-AB2FB7C84837}"/>
          </ac:spMkLst>
        </pc:spChg>
        <pc:spChg chg="mod ord">
          <ac:chgData name="Brittney Hickom" userId="9ab811d9-63a9-43e0-a965-78790b7ac483" providerId="ADAL" clId="{2EB47439-4770-4050-A5C5-3CE6CD29C4A8}" dt="2026-09-15T19:53:51.695" v="46" actId="700"/>
          <ac:spMkLst>
            <pc:docMk/>
            <pc:sldMk cId="2981126851" sldId="303"/>
            <ac:spMk id="4" creationId="{CCE82BA9-D7BC-4049-BF7F-6526C387901D}"/>
          </ac:spMkLst>
        </pc:spChg>
        <pc:spChg chg="mod ord">
          <ac:chgData name="Brittney Hickom" userId="9ab811d9-63a9-43e0-a965-78790b7ac483" providerId="ADAL" clId="{2EB47439-4770-4050-A5C5-3CE6CD29C4A8}" dt="2026-09-15T19:53:51.695" v="46" actId="700"/>
          <ac:spMkLst>
            <pc:docMk/>
            <pc:sldMk cId="2981126851" sldId="303"/>
            <ac:spMk id="5" creationId="{0E8E14B5-6FE2-474B-9A65-6FC61D2ACE70}"/>
          </ac:spMkLst>
        </pc:spChg>
        <pc:spChg chg="mod ord">
          <ac:chgData name="Brittney Hickom" userId="9ab811d9-63a9-43e0-a965-78790b7ac483" providerId="ADAL" clId="{2EB47439-4770-4050-A5C5-3CE6CD29C4A8}" dt="2026-09-15T19:53:51.695" v="46" actId="700"/>
          <ac:spMkLst>
            <pc:docMk/>
            <pc:sldMk cId="2981126851" sldId="303"/>
            <ac:spMk id="6" creationId="{4CA7F821-B2DD-4FFA-9C0E-FA3B5DA00BE5}"/>
          </ac:spMkLst>
        </pc:spChg>
      </pc:sldChg>
      <pc:sldChg chg="modSp mod">
        <pc:chgData name="Brittney Hickom" userId="9ab811d9-63a9-43e0-a965-78790b7ac483" providerId="ADAL" clId="{2EB47439-4770-4050-A5C5-3CE6CD29C4A8}" dt="2026-09-15T19:54:53.739" v="100" actId="6549"/>
        <pc:sldMkLst>
          <pc:docMk/>
          <pc:sldMk cId="0" sldId="433"/>
        </pc:sldMkLst>
        <pc:spChg chg="mod">
          <ac:chgData name="Brittney Hickom" userId="9ab811d9-63a9-43e0-a965-78790b7ac483" providerId="ADAL" clId="{2EB47439-4770-4050-A5C5-3CE6CD29C4A8}" dt="2026-09-15T19:54:53.739" v="100" actId="6549"/>
          <ac:spMkLst>
            <pc:docMk/>
            <pc:sldMk cId="0" sldId="433"/>
            <ac:spMk id="2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5T19:54:14.423" v="96" actId="1038"/>
        <pc:sldMkLst>
          <pc:docMk/>
          <pc:sldMk cId="2778011924" sldId="436"/>
        </pc:sldMkLst>
        <pc:spChg chg="mod">
          <ac:chgData name="Brittney Hickom" userId="9ab811d9-63a9-43e0-a965-78790b7ac483" providerId="ADAL" clId="{2EB47439-4770-4050-A5C5-3CE6CD29C4A8}" dt="2026-09-15T19:54:14.423" v="96" actId="1038"/>
          <ac:spMkLst>
            <pc:docMk/>
            <pc:sldMk cId="2778011924" sldId="436"/>
            <ac:spMk id="7" creationId="{F7C19350-6E4A-BBCB-9981-42B40814FED1}"/>
          </ac:spMkLst>
        </pc:spChg>
      </pc:sldChg>
      <pc:sldChg chg="addSp delSp modSp new mod">
        <pc:chgData name="Brittney Hickom" userId="9ab811d9-63a9-43e0-a965-78790b7ac483" providerId="ADAL" clId="{2EB47439-4770-4050-A5C5-3CE6CD29C4A8}" dt="2026-09-15T19:52:02.253" v="37" actId="27636"/>
        <pc:sldMkLst>
          <pc:docMk/>
          <pc:sldMk cId="1182374151" sldId="438"/>
        </pc:sldMkLst>
        <pc:spChg chg="add mod">
          <ac:chgData name="Brittney Hickom" userId="9ab811d9-63a9-43e0-a965-78790b7ac483" providerId="ADAL" clId="{2EB47439-4770-4050-A5C5-3CE6CD29C4A8}" dt="2026-09-15T19:51:48.131" v="17" actId="1076"/>
          <ac:spMkLst>
            <pc:docMk/>
            <pc:sldMk cId="1182374151" sldId="438"/>
            <ac:spMk id="8" creationId="{38DC7BBE-D9EC-6CC9-81E4-0029FA7A5CE4}"/>
          </ac:spMkLst>
        </pc:spChg>
        <pc:spChg chg="add mod">
          <ac:chgData name="Brittney Hickom" userId="9ab811d9-63a9-43e0-a965-78790b7ac483" providerId="ADAL" clId="{2EB47439-4770-4050-A5C5-3CE6CD29C4A8}" dt="2026-09-15T19:52:02.253" v="37" actId="27636"/>
          <ac:spMkLst>
            <pc:docMk/>
            <pc:sldMk cId="1182374151" sldId="438"/>
            <ac:spMk id="9" creationId="{B3D3306C-BEEB-0BE2-7CA0-DC76BA62430F}"/>
          </ac:spMkLst>
        </pc:spChg>
        <pc:picChg chg="add mod">
          <ac:chgData name="Brittney Hickom" userId="9ab811d9-63a9-43e0-a965-78790b7ac483" providerId="ADAL" clId="{2EB47439-4770-4050-A5C5-3CE6CD29C4A8}" dt="2026-09-15T19:51:43.709" v="14" actId="1076"/>
          <ac:picMkLst>
            <pc:docMk/>
            <pc:sldMk cId="1182374151" sldId="438"/>
            <ac:picMk id="11" creationId="{300BD789-06A5-9490-A37A-22A45568619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0A72C-A6FD-4D5C-8779-146ECA3C9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61E-235B-4C35-890E-97E5BC8FA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D019-22A7-4CD9-9F16-B79DF770B52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510DD-88CB-4A88-9D49-A65F342E3A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0F60E-ABFA-4BCB-92F6-5BBAE4FB7A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19B5-334E-4DB1-846A-8B50BFA0A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E6D-A473-488D-BE98-75A98ABF804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4BEE-2EAE-43AE-94B9-CA84926C4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Good afternoon, I’m going to share some points that will help ensure that your housing project is successful.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31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So before you begin, your project may have some special conditions that need to be cleared.  Here are a couple of examples of potential special conditions and there may be others.  Its important that the conditions are cleared within a timely manner.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8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6214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8903208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8798" y="394183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8798" y="523256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28942" y="394457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8942" y="5235301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92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0392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0536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60536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7256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5322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F2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572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348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2" y="1825625"/>
            <a:ext cx="498347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5949791"/>
            <a:ext cx="609600" cy="681037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036526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1819275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81672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4422458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798842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442245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7988429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83857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643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7344" y="3218847"/>
            <a:ext cx="5052442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92852" y="3218847"/>
            <a:ext cx="5051804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344" y="1818067"/>
            <a:ext cx="5052442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2216" y="1818067"/>
            <a:ext cx="5052440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265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3218848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488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51673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54081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85018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61731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563381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505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6522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0285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6931152" cy="50292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280061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21690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043921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344" y="3514725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07753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245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8429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7" y="3514726"/>
            <a:ext cx="6930963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35148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988429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7344" y="908210"/>
            <a:ext cx="10497312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4339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1745" y="2764677"/>
            <a:ext cx="1207008" cy="12056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00425" y="2763293"/>
            <a:ext cx="1207008" cy="120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92496" y="2810583"/>
            <a:ext cx="1207008" cy="1207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35240" y="2763293"/>
            <a:ext cx="1207008" cy="1207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4372" y="2744997"/>
            <a:ext cx="1207008" cy="1207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3551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0973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1868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1868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0410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410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5294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5294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75664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75664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30551" y="228782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05163" y="229286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84012" y="2288841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7690" y="2297879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2014" y="2290384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734063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5089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866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8351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41823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734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51468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031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67503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5734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1468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4031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67503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10923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5A3B43-D386-4BAD-A7B2-C3E4BC6B2A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523" y="-1875656"/>
            <a:ext cx="4352553" cy="1210058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2520393-B99D-09AA-5DF6-F4B88B3E1F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8A66026-03EB-B993-6C86-AEFB16683A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7315200" cy="15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04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91609"/>
            <a:ext cx="7315200" cy="1578639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DAC54E0-9070-46C6-A146-4EDCC3EFA6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2270249"/>
            <a:ext cx="9144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26604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52352"/>
            <a:ext cx="6705600" cy="1796248"/>
          </a:xfrm>
        </p:spPr>
        <p:txBody>
          <a:bodyPr anchor="ctr">
            <a:normAutofit/>
          </a:bodyPr>
          <a:lstStyle>
            <a:lvl1pPr algn="ctr">
              <a:defRPr sz="96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1663" y="3369911"/>
            <a:ext cx="4048300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555994" cy="821212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663" y="3720041"/>
            <a:ext cx="4048299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389277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2880" y="4973136"/>
            <a:ext cx="4206240" cy="640080"/>
          </a:xfr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9FBCA5C-D0DF-2A07-5A51-8A74870AB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30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757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668371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2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358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6960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7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85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9051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287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452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565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8145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37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005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858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6382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4902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7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38269814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344" y="1825625"/>
            <a:ext cx="10497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37249FA-D5DC-A2A0-F99E-20BC8D8584E2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5" r:id="rId2"/>
    <p:sldLayoutId id="2147483696" r:id="rId3"/>
    <p:sldLayoutId id="2147483697" r:id="rId4"/>
    <p:sldLayoutId id="2147483698" r:id="rId5"/>
    <p:sldLayoutId id="2147483763" r:id="rId6"/>
    <p:sldLayoutId id="2147483764" r:id="rId7"/>
    <p:sldLayoutId id="2147483711" r:id="rId8"/>
    <p:sldLayoutId id="2147483753" r:id="rId9"/>
    <p:sldLayoutId id="2147483700" r:id="rId10"/>
    <p:sldLayoutId id="2147483701" r:id="rId11"/>
    <p:sldLayoutId id="2147483759" r:id="rId12"/>
    <p:sldLayoutId id="2147483758" r:id="rId13"/>
    <p:sldLayoutId id="2147483757" r:id="rId14"/>
    <p:sldLayoutId id="2147483754" r:id="rId15"/>
    <p:sldLayoutId id="2147483771" r:id="rId16"/>
    <p:sldLayoutId id="2147483756" r:id="rId17"/>
    <p:sldLayoutId id="2147483755" r:id="rId18"/>
    <p:sldLayoutId id="2147483733" r:id="rId19"/>
    <p:sldLayoutId id="2147483734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1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82" r:id="rId2"/>
    <p:sldLayoutId id="2147483780" r:id="rId3"/>
    <p:sldLayoutId id="2147483660" r:id="rId4"/>
    <p:sldLayoutId id="2147483779" r:id="rId5"/>
    <p:sldLayoutId id="2147483768" r:id="rId6"/>
    <p:sldLayoutId id="2147483770" r:id="rId7"/>
    <p:sldLayoutId id="2147483769" r:id="rId8"/>
    <p:sldLayoutId id="2147483747" r:id="rId9"/>
    <p:sldLayoutId id="2147483751" r:id="rId10"/>
    <p:sldLayoutId id="2147483670" r:id="rId11"/>
    <p:sldLayoutId id="2147483762" r:id="rId12"/>
    <p:sldLayoutId id="2147483745" r:id="rId13"/>
    <p:sldLayoutId id="2147483746" r:id="rId14"/>
    <p:sldLayoutId id="2147483708" r:id="rId15"/>
    <p:sldLayoutId id="2147483761" r:id="rId16"/>
    <p:sldLayoutId id="2147483774" r:id="rId17"/>
    <p:sldLayoutId id="2147483732" r:id="rId18"/>
    <p:sldLayoutId id="2147483781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452813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domainpictures.net/view-image.php?image=8006&amp;amp;picture=shake-it-to-the-right&amp;amp;large=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Jermaine.Durham@uga.edu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emoji-emotions-face-wondering-2744064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AA7012-55A8-1DC6-7124-998CAFAB50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5400">
                <a:latin typeface="Arial" panose="020B0604020202020204" pitchFamily="34" charset="0"/>
                <a:cs typeface="Arial" panose="020B0604020202020204" pitchFamily="34" charset="0"/>
              </a:rPr>
              <a:t>Successfully Implementing Housing &amp; Neighborhood Revitalization</a:t>
            </a:r>
          </a:p>
          <a:p>
            <a:r>
              <a:rPr lang="en-US" sz="3000" b="0">
                <a:cs typeface="Arial"/>
              </a:rPr>
              <a:t>Malisa Thompson</a:t>
            </a:r>
          </a:p>
          <a:p>
            <a:r>
              <a:rPr lang="en-US" sz="1800" b="0">
                <a:cs typeface="Arial"/>
              </a:rPr>
              <a:t>CDBG Field Representative</a:t>
            </a:r>
            <a:endParaRPr lang="en-US" sz="1800" b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C0FD4-9E2F-15A2-1808-2477E03F60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5400"/>
              <a:t>Housing &amp; Neighborhood Revitalization </a:t>
            </a:r>
            <a:br>
              <a:rPr lang="en-US" sz="2400"/>
            </a:br>
            <a:br>
              <a:rPr lang="en-US" sz="2400"/>
            </a:br>
            <a:r>
              <a:rPr lang="en-US" sz="5400"/>
              <a:t>Monitoring Requirements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7DD19B-D6B5-42E9-BC3B-CE6EEB1492B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0737" y="5949949"/>
            <a:ext cx="609600" cy="681038"/>
          </a:xfrm>
        </p:spPr>
        <p:txBody>
          <a:bodyPr/>
          <a:lstStyle/>
          <a:p>
            <a:fld id="{93CAF254-72B9-406C-9E86-C9D983240C82}" type="slidenum">
              <a:rPr lang="en-US" smtClean="0"/>
              <a:t>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FB265F-CDF8-4086-B04F-B39ADE4D697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81663" y="6107906"/>
            <a:ext cx="4114800" cy="365125"/>
          </a:xfrm>
        </p:spPr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86066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B1D6FE-7DE0-0F82-0B79-17193E7BAD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C63AD-6BCE-90CA-9B4E-2A40F000CB4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8DC7BBE-D9EC-6CC9-81E4-0029FA7A5CE4}"/>
              </a:ext>
            </a:extLst>
          </p:cNvPr>
          <p:cNvSpPr txBox="1">
            <a:spLocks/>
          </p:cNvSpPr>
          <p:nvPr/>
        </p:nvSpPr>
        <p:spPr>
          <a:xfrm>
            <a:off x="610762" y="1000172"/>
            <a:ext cx="4875638" cy="880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/>
              <a:t>Before you begin.....</a:t>
            </a:r>
            <a:endParaRPr lang="en-US" sz="3600" i="1">
              <a:cs typeface="Arial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3D3306C-BEEB-0BE2-7CA0-DC76BA62430F}"/>
              </a:ext>
            </a:extLst>
          </p:cNvPr>
          <p:cNvSpPr txBox="1">
            <a:spLocks/>
          </p:cNvSpPr>
          <p:nvPr/>
        </p:nvSpPr>
        <p:spPr>
          <a:xfrm>
            <a:off x="693811" y="2480185"/>
            <a:ext cx="4114799" cy="312904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u="sng">
                <a:cs typeface="Arial"/>
              </a:rPr>
              <a:t>Clear Special Conditions</a:t>
            </a:r>
            <a:endParaRPr lang="en-US">
              <a:cs typeface="Arial"/>
            </a:endParaRPr>
          </a:p>
          <a:p>
            <a:pPr marL="342900" indent="-342900">
              <a:buFont typeface="Wingdings" panose="020B0604020202020204" pitchFamily="34" charset="0"/>
              <a:buChar char="v"/>
            </a:pPr>
            <a:endParaRPr lang="en-US" sz="2800">
              <a:cs typeface="Arial"/>
            </a:endParaRPr>
          </a:p>
          <a:p>
            <a:pPr marL="800100" lvl="1" indent="-342900">
              <a:buFont typeface="Wingdings" panose="020B0604020202020204" pitchFamily="34" charset="0"/>
              <a:buChar char="v"/>
            </a:pPr>
            <a:r>
              <a:rPr lang="en-US" sz="2800">
                <a:cs typeface="Arial"/>
              </a:rPr>
              <a:t>Mobile Home costs exceeding $20,000</a:t>
            </a:r>
            <a:endParaRPr lang="en-US">
              <a:cs typeface="Arial" panose="020B0604020202020204"/>
            </a:endParaRPr>
          </a:p>
          <a:p>
            <a:pPr marL="342900" indent="-342900">
              <a:buFont typeface="Wingdings" panose="020B0604020202020204" pitchFamily="34" charset="0"/>
              <a:buChar char="v"/>
            </a:pPr>
            <a:endParaRPr lang="en-US" sz="2800">
              <a:cs typeface="Arial"/>
            </a:endParaRPr>
          </a:p>
          <a:p>
            <a:pPr marL="800100" lvl="1" indent="-342900">
              <a:buFont typeface="Wingdings" panose="020B0604020202020204" pitchFamily="34" charset="0"/>
              <a:buChar char="v"/>
            </a:pPr>
            <a:r>
              <a:rPr lang="en-US" sz="2800">
                <a:cs typeface="Arial"/>
              </a:rPr>
              <a:t>Housing Policies and Procedures</a:t>
            </a:r>
          </a:p>
        </p:txBody>
      </p:sp>
      <p:pic>
        <p:nvPicPr>
          <p:cNvPr id="11" name="Picture 10" descr="Free Images : wood, house, roof, building, construction, cottage ...">
            <a:extLst>
              <a:ext uri="{FF2B5EF4-FFF2-40B4-BE49-F238E27FC236}">
                <a16:creationId xmlns:a16="http://schemas.microsoft.com/office/drawing/2014/main" id="{300BD789-06A5-9490-A37A-22A4556861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92" r="22755"/>
          <a:stretch/>
        </p:blipFill>
        <p:spPr>
          <a:xfrm rot="21600000">
            <a:off x="5718480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7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E14B5-6FE2-474B-9A65-6FC61D2ACE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93CAF254-72B9-406C-9E86-C9D983240C82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defTabSz="914400">
                <a:spcAft>
                  <a:spcPts val="600"/>
                </a:spcAft>
                <a:defRPr/>
              </a:pPr>
              <a:t>4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E82BA9-D7BC-4049-BF7F-6526C387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DCA Monitoring for Compliance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7F821-B2DD-4FFA-9C0E-FA3B5DA00BE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Georgia Department of Community Affairs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D44442-1154-40D1-AB51-AB2FB7C8483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867091" y="1799921"/>
            <a:ext cx="6713537" cy="4114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>
              <a:spcAft>
                <a:spcPts val="1800"/>
              </a:spcAft>
            </a:pPr>
            <a:r>
              <a:rPr lang="en-US" sz="2000" b="1"/>
              <a:t>Monitoring  visits are usually scheduled in advance, however, may be subject to review without notice</a:t>
            </a:r>
          </a:p>
          <a:p>
            <a:pPr lvl="1">
              <a:spcAft>
                <a:spcPts val="1800"/>
              </a:spcAft>
            </a:pPr>
            <a:r>
              <a:rPr lang="en-US" sz="2000" b="1"/>
              <a:t>The Local Government is responsible for organization and maintenance of all records</a:t>
            </a:r>
          </a:p>
          <a:p>
            <a:pPr lvl="1">
              <a:spcAft>
                <a:spcPts val="1800"/>
              </a:spcAft>
            </a:pPr>
            <a:r>
              <a:rPr lang="en-US" sz="2000" b="1"/>
              <a:t>A Contractual obligation between a recipient and a third party (i.e. Consultant) does not absolve the recipient of ultimate accountability for all aspects of the grant</a:t>
            </a:r>
            <a:endParaRPr lang="en-US" sz="2000" b="1">
              <a:cs typeface="Arial"/>
            </a:endParaRPr>
          </a:p>
        </p:txBody>
      </p:sp>
      <p:pic>
        <p:nvPicPr>
          <p:cNvPr id="10" name="Picture 9" descr="A hand holding a magnifying glass&#10;&#10;Description automatically generated">
            <a:extLst>
              <a:ext uri="{FF2B5EF4-FFF2-40B4-BE49-F238E27FC236}">
                <a16:creationId xmlns:a16="http://schemas.microsoft.com/office/drawing/2014/main" id="{F002EF22-DC38-DF57-CD43-1E44223F6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81" r="19558" b="-2"/>
          <a:stretch/>
        </p:blipFill>
        <p:spPr>
          <a:xfrm>
            <a:off x="572492" y="1765731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431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E14B5-6FE2-474B-9A65-6FC61D2ACE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176000" y="5949790"/>
            <a:ext cx="609600" cy="6810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93CAF254-72B9-406C-9E86-C9D983240C82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defTabSz="914400">
                <a:spcAft>
                  <a:spcPts val="600"/>
                </a:spcAft>
                <a:defRPr/>
              </a:pPr>
              <a:t>5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E82BA9-D7BC-4049-BF7F-6526C387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DCA Monitoring for Compliance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7F821-B2DD-4FFA-9C0E-FA3B5DA00BE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Georgia Department of Community Affairs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D44442-1154-40D1-AB51-AB2FB7C8483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47344" y="1690687"/>
            <a:ext cx="6713538" cy="424338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/>
              <a:t>              </a:t>
            </a:r>
            <a:r>
              <a:rPr lang="en-US" sz="2800" b="1"/>
              <a:t> </a:t>
            </a:r>
            <a:r>
              <a:rPr lang="en-US" sz="3200" b="1"/>
              <a:t>File Organization</a:t>
            </a:r>
            <a:endParaRPr lang="en-US" sz="3200" b="1">
              <a:cs typeface="Arial"/>
            </a:endParaRPr>
          </a:p>
          <a:p>
            <a:pPr marL="0" lvl="1" indent="0">
              <a:buNone/>
            </a:pPr>
            <a:endParaRPr lang="en-US" sz="2400" b="1" i="1" u="sng"/>
          </a:p>
          <a:p>
            <a:pPr marL="0" lvl="1" indent="0">
              <a:buNone/>
            </a:pPr>
            <a:r>
              <a:rPr lang="en-US" sz="2400" b="1" i="1" u="sng"/>
              <a:t>Homeowner Files</a:t>
            </a:r>
            <a:endParaRPr lang="en-US" sz="2400" b="1" i="1" u="sng">
              <a:cs typeface="Arial" panose="020B0604020202020204"/>
            </a:endParaRPr>
          </a:p>
          <a:p>
            <a:pPr marL="228600" lvl="1"/>
            <a:endParaRPr lang="en-US" sz="2400" b="1" i="1" u="sng">
              <a:cs typeface="Arial" panose="020B0604020202020204"/>
            </a:endParaRPr>
          </a:p>
          <a:p>
            <a:pPr marL="457200" lvl="1"/>
            <a:r>
              <a:rPr lang="en-US" sz="2400" b="1"/>
              <a:t>Application for assistance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Documentation of income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Proof of lawful presence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Signed income calculation form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Annual Income Limits used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Contractor Clearance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Detailed work-write up and cost estimate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Contract for rehab or re-construction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Include all Change Orders</a:t>
            </a:r>
            <a:endParaRPr lang="en-US" sz="2400" b="1">
              <a:cs typeface="Arial"/>
            </a:endParaRPr>
          </a:p>
          <a:p>
            <a:pPr marL="457200" lvl="1"/>
            <a:r>
              <a:rPr lang="en-US" sz="2400" b="1"/>
              <a:t>Release of Liens</a:t>
            </a:r>
            <a:endParaRPr lang="en-US" sz="2400" b="1">
              <a:cs typeface="Arial"/>
            </a:endParaRPr>
          </a:p>
          <a:p>
            <a:pPr marL="457200" lvl="2"/>
            <a:endParaRPr lang="en-US" sz="1500" b="1">
              <a:cs typeface="Arial"/>
            </a:endParaRPr>
          </a:p>
          <a:p>
            <a:endParaRPr lang="en-US" sz="1500"/>
          </a:p>
        </p:txBody>
      </p:sp>
      <p:pic>
        <p:nvPicPr>
          <p:cNvPr id="7" name="Picture 6" descr="A handshake between a house and a plant&#10;&#10;Description automatically generated">
            <a:extLst>
              <a:ext uri="{FF2B5EF4-FFF2-40B4-BE49-F238E27FC236}">
                <a16:creationId xmlns:a16="http://schemas.microsoft.com/office/drawing/2014/main" id="{B69EDBCA-6CD9-BBB1-05F2-E0778972D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896" r="30821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3F4EBE3-4AD3-8E29-7B2C-9C1C1F1D01DF}"/>
              </a:ext>
            </a:extLst>
          </p:cNvPr>
          <p:cNvSpPr/>
          <p:nvPr/>
        </p:nvSpPr>
        <p:spPr>
          <a:xfrm>
            <a:off x="1075763" y="1708401"/>
            <a:ext cx="762164" cy="2683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2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’m a Member Now What?!—Custom Integrations - ORCID">
            <a:extLst>
              <a:ext uri="{FF2B5EF4-FFF2-40B4-BE49-F238E27FC236}">
                <a16:creationId xmlns:a16="http://schemas.microsoft.com/office/drawing/2014/main" id="{A2DB97CD-DFED-FA3B-63C9-60ACDA7F0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42" r="31550"/>
          <a:stretch/>
        </p:blipFill>
        <p:spPr>
          <a:xfrm>
            <a:off x="6847054" y="1009145"/>
            <a:ext cx="4912460" cy="5344288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BD6E50-7D15-1E14-2789-122FBDCACF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>
              <a:cs typeface="Arial"/>
            </a:endParaRPr>
          </a:p>
          <a:p>
            <a:pPr marL="0" indent="0">
              <a:buNone/>
            </a:pPr>
            <a:endParaRPr lang="en-US" sz="2400"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B78ACC-AD08-3355-7C39-14C2F752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1790" y="5767228"/>
            <a:ext cx="609600" cy="6810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defRPr/>
            </a:pPr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F2E4F3-E105-CFFC-38A3-DE77ABBFD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i="1"/>
              <a:t>Additional Requirements....</a:t>
            </a:r>
            <a:endParaRPr lang="en-US" sz="2800">
              <a:cs typeface="Arial" panose="020B060402020202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CE7FC-756F-1981-69FB-92206ADEF6D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Georgia Department of Community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C19350-6E4A-BBCB-9981-42B40814FED1}"/>
              </a:ext>
            </a:extLst>
          </p:cNvPr>
          <p:cNvSpPr txBox="1"/>
          <p:nvPr/>
        </p:nvSpPr>
        <p:spPr>
          <a:xfrm>
            <a:off x="838200" y="1825625"/>
            <a:ext cx="6736882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n-US" sz="3200">
                <a:cs typeface="Arial" panose="020B0604020202020204"/>
              </a:rPr>
              <a:t>Submit a request to exceed 20%</a:t>
            </a:r>
          </a:p>
          <a:p>
            <a:endParaRPr lang="en-US" sz="3200">
              <a:cs typeface="Arial" panose="020B0604020202020204"/>
            </a:endParaRPr>
          </a:p>
          <a:p>
            <a:pPr marL="285750" indent="-285750">
              <a:buFont typeface="Wingdings"/>
              <a:buChar char="ü"/>
            </a:pPr>
            <a:r>
              <a:rPr lang="en-US" sz="3200">
                <a:cs typeface="Arial" panose="020B0604020202020204"/>
              </a:rPr>
              <a:t>Budget revisions</a:t>
            </a:r>
          </a:p>
          <a:p>
            <a:pPr marL="285750" indent="-285750">
              <a:buFont typeface="Wingdings"/>
              <a:buChar char="ü"/>
            </a:pPr>
            <a:endParaRPr lang="en-US" sz="3200">
              <a:cs typeface="Arial" panose="020B0604020202020204"/>
            </a:endParaRPr>
          </a:p>
          <a:p>
            <a:pPr marL="285750" indent="-285750">
              <a:buFont typeface="Wingdings"/>
              <a:buChar char="ü"/>
            </a:pPr>
            <a:r>
              <a:rPr lang="en-US" sz="3200">
                <a:cs typeface="Arial" panose="020B0604020202020204"/>
              </a:rPr>
              <a:t>Timely Quarterly Reports</a:t>
            </a:r>
          </a:p>
          <a:p>
            <a:pPr marL="285750" indent="-285750">
              <a:buFont typeface="Wingdings"/>
              <a:buChar char="ü"/>
            </a:pPr>
            <a:endParaRPr lang="en-US" sz="3200">
              <a:cs typeface="Arial" panose="020B0604020202020204"/>
            </a:endParaRPr>
          </a:p>
          <a:p>
            <a:pPr marL="285750" indent="-285750">
              <a:buFont typeface="Wingdings"/>
              <a:buChar char="ü"/>
            </a:pPr>
            <a:r>
              <a:rPr lang="en-US" sz="3200">
                <a:cs typeface="Arial" panose="020B0604020202020204"/>
              </a:rPr>
              <a:t>Grant extensions</a:t>
            </a:r>
          </a:p>
        </p:txBody>
      </p:sp>
    </p:spTree>
    <p:extLst>
      <p:ext uri="{BB962C8B-B14F-4D97-AF65-F5344CB8AC3E}">
        <p14:creationId xmlns:p14="http://schemas.microsoft.com/office/powerpoint/2010/main" val="2778011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DCF0-91B5-4262-A864-6D4C4693B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70000" lnSpcReduction="20000"/>
          </a:bodyPr>
          <a:lstStyle/>
          <a:p>
            <a:r>
              <a:rPr lang="en-US" sz="2800" b="1">
                <a:latin typeface="+mj-lt"/>
              </a:rPr>
              <a:t>Revitalization Area Strategy (RAS Designation)</a:t>
            </a:r>
          </a:p>
          <a:p>
            <a:pPr lvl="1"/>
            <a:r>
              <a:rPr lang="en-US" sz="2800" b="1">
                <a:latin typeface="+mj-lt"/>
              </a:rPr>
              <a:t>Designation for 3 years.</a:t>
            </a:r>
          </a:p>
          <a:p>
            <a:pPr lvl="1"/>
            <a:r>
              <a:rPr lang="en-US" sz="2800" b="1">
                <a:latin typeface="+mj-lt"/>
              </a:rPr>
              <a:t>Can receive up to 20 points on CDBG Application that are proposed within the designated RAS area.</a:t>
            </a:r>
          </a:p>
          <a:p>
            <a:pPr lvl="1"/>
            <a:r>
              <a:rPr lang="en-US" sz="2800" b="1">
                <a:latin typeface="+mj-lt"/>
              </a:rPr>
              <a:t>Apply for CDBG annually, if current CDBG project meets timeliness criteria. </a:t>
            </a:r>
          </a:p>
          <a:p>
            <a:pPr marL="0" indent="0">
              <a:buNone/>
            </a:pPr>
            <a:endParaRPr lang="en-US" sz="2800" b="1">
              <a:latin typeface="+mj-lt"/>
            </a:endParaRPr>
          </a:p>
          <a:p>
            <a:r>
              <a:rPr lang="en-US" sz="2800" b="1">
                <a:latin typeface="+mj-lt"/>
              </a:rPr>
              <a:t>Georgia Initiative for Community Housing(GICH)</a:t>
            </a:r>
          </a:p>
          <a:p>
            <a:pPr lvl="1"/>
            <a:r>
              <a:rPr lang="en-US" sz="2800" b="1">
                <a:latin typeface="+mj-lt"/>
              </a:rPr>
              <a:t>Designation for 3 years or longer…</a:t>
            </a:r>
          </a:p>
          <a:p>
            <a:pPr lvl="1"/>
            <a:r>
              <a:rPr lang="en-US" sz="2800" b="1">
                <a:latin typeface="+mj-lt"/>
              </a:rPr>
              <a:t>Technical Assistance with developing a housing plan for your community.</a:t>
            </a:r>
          </a:p>
          <a:p>
            <a:pPr lvl="1"/>
            <a:r>
              <a:rPr lang="en-US" sz="2800" b="1">
                <a:latin typeface="+mj-lt"/>
              </a:rPr>
              <a:t>If designated, local Government can apply annually for CDBG for 3 years while participating in program and longer if local Government meet certification requirements every 2 years.</a:t>
            </a:r>
          </a:p>
          <a:p>
            <a:pPr lvl="1"/>
            <a:r>
              <a:rPr lang="en-US" sz="2800" b="1">
                <a:latin typeface="+mj-lt"/>
              </a:rPr>
              <a:t>For more information on how to apply for GICH, please contact Dr. Jermaine Durham at </a:t>
            </a:r>
            <a:r>
              <a:rPr lang="en-US" sz="2800" b="1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Jermaine.Durham@uga.edu</a:t>
            </a:r>
            <a:r>
              <a:rPr lang="en-US" sz="2800" b="1">
                <a:latin typeface="+mj-lt"/>
              </a:rPr>
              <a:t> or (912)687-5522.</a:t>
            </a:r>
          </a:p>
          <a:p>
            <a:endParaRPr lang="en-US">
              <a:latin typeface="+mj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9C4D8-FC9C-48C4-8010-43FA3B7033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7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C523850-F2C3-4DE4-AFA2-4B27A3AF5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Things to consider….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B414BA-C391-4EC6-AC8A-B1A13FCFBA8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1989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4EDAE7-404A-4183-AD57-F655DDFC62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fld id="{93CAF254-72B9-406C-9E86-C9D983240C82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l" defTabSz="914400">
                <a:spcAft>
                  <a:spcPts val="600"/>
                </a:spcAft>
                <a:defRPr/>
              </a:pPr>
              <a:t>8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6EA9C-B7AA-48DB-8372-1A8A6D816B2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2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Georgia Department of Community Affairs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2EE8B4F-C752-40CE-9940-FF002CCDBD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77395" y="3063875"/>
            <a:ext cx="6914606" cy="681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/>
              <a:t>QUESTIONS………..</a:t>
            </a:r>
          </a:p>
        </p:txBody>
      </p:sp>
      <p:pic>
        <p:nvPicPr>
          <p:cNvPr id="12" name="Picture 11" descr="A yellow cartoon face with mustache and a mustache&#10;&#10;Description automatically generated">
            <a:extLst>
              <a:ext uri="{FF2B5EF4-FFF2-40B4-BE49-F238E27FC236}">
                <a16:creationId xmlns:a16="http://schemas.microsoft.com/office/drawing/2014/main" id="{EB384E93-AC3C-5787-B131-E67ACB1553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" b="3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545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D28B9F-C1B8-44E3-B756-D6E07169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Thanks!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B470-E57C-463F-AE4D-C4CBED851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7200" b="1"/>
              <a:t>Malisa Thompson</a:t>
            </a:r>
          </a:p>
          <a:p>
            <a:r>
              <a:rPr lang="en-US" sz="7200" b="1" err="1"/>
              <a:t>Cdbg</a:t>
            </a:r>
            <a:r>
              <a:rPr lang="en-US" sz="7200" b="1"/>
              <a:t>  Field Representative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80D93-2293-4E78-812E-71A95F1D7D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1600" b="1"/>
              <a:t>Malisa.Thompson@dca.ga.gov</a:t>
            </a:r>
          </a:p>
          <a:p>
            <a:r>
              <a:rPr lang="en-US" sz="1600" b="1"/>
              <a:t>Direct: 404.326.1048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11D6E8-65A7-4B64-B8F8-66D99179E6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>
                <a:solidFill>
                  <a:schemeClr val="accent1"/>
                </a:solidFill>
              </a:rPr>
              <a:t>dca.georgia.gov</a:t>
            </a:r>
          </a:p>
        </p:txBody>
      </p:sp>
    </p:spTree>
    <p:extLst>
      <p:ext uri="{BB962C8B-B14F-4D97-AF65-F5344CB8AC3E}">
        <p14:creationId xmlns:p14="http://schemas.microsoft.com/office/powerpoint/2010/main" val="155637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9F6E82-6571-460D-AE51-ECAC7CF35D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80D943-F092-4E50-AB4E-A4C0BB101A92}">
  <ds:schemaRefs>
    <ds:schemaRef ds:uri="431100d4-4470-42c1-96bc-46686c1829ae"/>
    <ds:schemaRef ds:uri="c9637c14-bb27-4e6f-93e8-ce3de48661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3484824-C988-488E-8CAB-0283FB450D9F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9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Custom Design</vt:lpstr>
      <vt:lpstr>PowerPoint Presentation</vt:lpstr>
      <vt:lpstr>PowerPoint Presentation</vt:lpstr>
      <vt:lpstr>PowerPoint Presentation</vt:lpstr>
      <vt:lpstr>DCA Monitoring for Compliance</vt:lpstr>
      <vt:lpstr>DCA Monitoring for Compliance</vt:lpstr>
      <vt:lpstr>Additional Requirements....</vt:lpstr>
      <vt:lpstr>Things to consider….</vt:lpstr>
      <vt:lpstr>QUESTIONS………..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Shayla Moultrie</dc:creator>
  <cp:revision>1</cp:revision>
  <dcterms:created xsi:type="dcterms:W3CDTF">2023-04-03T19:03:47Z</dcterms:created>
  <dcterms:modified xsi:type="dcterms:W3CDTF">2026-09-25T16:55:28Z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