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4" r:id="rId4"/>
    <p:sldMasterId id="2147483760" r:id="rId5"/>
  </p:sldMasterIdLst>
  <p:notesMasterIdLst>
    <p:notesMasterId r:id="rId29"/>
  </p:notesMasterIdLst>
  <p:handoutMasterIdLst>
    <p:handoutMasterId r:id="rId30"/>
  </p:handoutMasterIdLst>
  <p:sldIdLst>
    <p:sldId id="256" r:id="rId6"/>
    <p:sldId id="320" r:id="rId7"/>
    <p:sldId id="280" r:id="rId8"/>
    <p:sldId id="304" r:id="rId9"/>
    <p:sldId id="305" r:id="rId10"/>
    <p:sldId id="313" r:id="rId11"/>
    <p:sldId id="314" r:id="rId12"/>
    <p:sldId id="315" r:id="rId13"/>
    <p:sldId id="308" r:id="rId14"/>
    <p:sldId id="317" r:id="rId15"/>
    <p:sldId id="312" r:id="rId16"/>
    <p:sldId id="310" r:id="rId17"/>
    <p:sldId id="311" r:id="rId18"/>
    <p:sldId id="279" r:id="rId19"/>
    <p:sldId id="323" r:id="rId20"/>
    <p:sldId id="316" r:id="rId21"/>
    <p:sldId id="318" r:id="rId22"/>
    <p:sldId id="319" r:id="rId23"/>
    <p:sldId id="272" r:id="rId24"/>
    <p:sldId id="259" r:id="rId25"/>
    <p:sldId id="258" r:id="rId26"/>
    <p:sldId id="321" r:id="rId27"/>
    <p:sldId id="257"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66FF"/>
    <a:srgbClr val="E9E3DC"/>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55855E-4F1E-BD29-F948-3BAD9BDD72AB}" v="1" dt="2026-09-25T16:55:35.276"/>
    <p1510:client id="{C48C8349-AA03-4290-AB2A-8FAA8F02AE5F}" v="120" dt="2026-09-25T16:39:10.69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0" d="100"/>
          <a:sy n="120" d="100"/>
        </p:scale>
        <p:origin x="192" y="96"/>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handoutMaster" Target="handoutMasters/handoutMaster1.xml"/><Relationship Id="rId35" Type="http://schemas.microsoft.com/office/2016/11/relationships/changesInfo" Target="changesInfos/changesInfo1.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yla Moultrie" userId="S::shayla.moultrie@dca.ga.gov::7ddb665b-374b-497a-a2f2-9a9ce5cb8b69" providerId="AD" clId="Web-{3B55855E-4F1E-BD29-F948-3BAD9BDD72AB}"/>
    <pc:docChg chg="modSld">
      <pc:chgData name="Shayla Moultrie" userId="S::shayla.moultrie@dca.ga.gov::7ddb665b-374b-497a-a2f2-9a9ce5cb8b69" providerId="AD" clId="Web-{3B55855E-4F1E-BD29-F948-3BAD9BDD72AB}" dt="2026-09-25T16:55:35.276" v="0"/>
      <pc:docMkLst>
        <pc:docMk/>
      </pc:docMkLst>
      <pc:sldChg chg="delSp">
        <pc:chgData name="Shayla Moultrie" userId="S::shayla.moultrie@dca.ga.gov::7ddb665b-374b-497a-a2f2-9a9ce5cb8b69" providerId="AD" clId="Web-{3B55855E-4F1E-BD29-F948-3BAD9BDD72AB}" dt="2026-09-25T16:55:35.276" v="0"/>
        <pc:sldMkLst>
          <pc:docMk/>
          <pc:sldMk cId="0" sldId="256"/>
        </pc:sldMkLst>
        <pc:spChg chg="del">
          <ac:chgData name="Shayla Moultrie" userId="S::shayla.moultrie@dca.ga.gov::7ddb665b-374b-497a-a2f2-9a9ce5cb8b69" providerId="AD" clId="Web-{3B55855E-4F1E-BD29-F948-3BAD9BDD72AB}" dt="2026-09-25T16:55:35.276" v="0"/>
          <ac:spMkLst>
            <pc:docMk/>
            <pc:sldMk cId="0" sldId="256"/>
            <ac:spMk id="3" creationId="{00000000-0000-0000-0000-000000000000}"/>
          </ac:spMkLst>
        </pc:spChg>
      </pc:sldChg>
    </pc:docChg>
  </pc:docChgLst>
  <pc:docChgLst>
    <pc:chgData name="Shayla Moultrie" userId="7ddb665b-374b-497a-a2f2-9a9ce5cb8b69" providerId="ADAL" clId="{CC4FE165-A318-4C04-B4A8-CF94A31F1B73}"/>
    <pc:docChg chg="undo redo custSel addSld delSld modSld modMainMaster">
      <pc:chgData name="Shayla Moultrie" userId="7ddb665b-374b-497a-a2f2-9a9ce5cb8b69" providerId="ADAL" clId="{CC4FE165-A318-4C04-B4A8-CF94A31F1B73}" dt="2026-09-25T16:45:54.257" v="120" actId="6559"/>
      <pc:docMkLst>
        <pc:docMk/>
      </pc:docMkLst>
      <pc:sldChg chg="addSp delSp modSp mod modClrScheme chgLayout">
        <pc:chgData name="Shayla Moultrie" userId="7ddb665b-374b-497a-a2f2-9a9ce5cb8b69" providerId="ADAL" clId="{CC4FE165-A318-4C04-B4A8-CF94A31F1B73}" dt="2026-09-25T16:45:54.257" v="120" actId="6559"/>
        <pc:sldMkLst>
          <pc:docMk/>
          <pc:sldMk cId="0" sldId="256"/>
        </pc:sldMkLst>
        <pc:spChg chg="del">
          <ac:chgData name="Shayla Moultrie" userId="7ddb665b-374b-497a-a2f2-9a9ce5cb8b69" providerId="ADAL" clId="{CC4FE165-A318-4C04-B4A8-CF94A31F1B73}" dt="2026-09-25T16:35:41.058" v="84" actId="478"/>
          <ac:spMkLst>
            <pc:docMk/>
            <pc:sldMk cId="0" sldId="256"/>
            <ac:spMk id="2" creationId="{00000000-0000-0000-0000-000000000000}"/>
          </ac:spMkLst>
        </pc:spChg>
        <pc:spChg chg="mod ord">
          <ac:chgData name="Shayla Moultrie" userId="7ddb665b-374b-497a-a2f2-9a9ce5cb8b69" providerId="ADAL" clId="{CC4FE165-A318-4C04-B4A8-CF94A31F1B73}" dt="2026-09-25T16:36:15.854" v="91" actId="167"/>
          <ac:spMkLst>
            <pc:docMk/>
            <pc:sldMk cId="0" sldId="256"/>
            <ac:spMk id="3" creationId="{00000000-0000-0000-0000-000000000000}"/>
          </ac:spMkLst>
        </pc:spChg>
        <pc:spChg chg="del mod">
          <ac:chgData name="Shayla Moultrie" userId="7ddb665b-374b-497a-a2f2-9a9ce5cb8b69" providerId="ADAL" clId="{CC4FE165-A318-4C04-B4A8-CF94A31F1B73}" dt="2026-09-25T16:35:46.340" v="85" actId="478"/>
          <ac:spMkLst>
            <pc:docMk/>
            <pc:sldMk cId="0" sldId="256"/>
            <ac:spMk id="4" creationId="{00000000-0000-0000-0000-000000000000}"/>
          </ac:spMkLst>
        </pc:spChg>
        <pc:spChg chg="add mod ord">
          <ac:chgData name="Shayla Moultrie" userId="7ddb665b-374b-497a-a2f2-9a9ce5cb8b69" providerId="ADAL" clId="{CC4FE165-A318-4C04-B4A8-CF94A31F1B73}" dt="2026-09-25T16:45:54.257" v="120" actId="6559"/>
          <ac:spMkLst>
            <pc:docMk/>
            <pc:sldMk cId="0" sldId="256"/>
            <ac:spMk id="5" creationId="{DC58DC25-9C2B-29DD-BC85-9627CDC2EB8E}"/>
          </ac:spMkLst>
        </pc:spChg>
        <pc:spChg chg="del mod">
          <ac:chgData name="Shayla Moultrie" userId="7ddb665b-374b-497a-a2f2-9a9ce5cb8b69" providerId="ADAL" clId="{CC4FE165-A318-4C04-B4A8-CF94A31F1B73}" dt="2026-09-25T16:36:12.151" v="90" actId="478"/>
          <ac:spMkLst>
            <pc:docMk/>
            <pc:sldMk cId="0" sldId="256"/>
            <ac:spMk id="6" creationId="{BEC92F14-6E90-A97C-6473-F0787D00418F}"/>
          </ac:spMkLst>
        </pc:spChg>
      </pc:sldChg>
      <pc:sldChg chg="modSp mod">
        <pc:chgData name="Shayla Moultrie" userId="7ddb665b-374b-497a-a2f2-9a9ce5cb8b69" providerId="ADAL" clId="{CC4FE165-A318-4C04-B4A8-CF94A31F1B73}" dt="2026-09-24T16:57:23.957" v="37" actId="242"/>
        <pc:sldMkLst>
          <pc:docMk/>
          <pc:sldMk cId="1058849121" sldId="258"/>
        </pc:sldMkLst>
        <pc:spChg chg="mod">
          <ac:chgData name="Shayla Moultrie" userId="7ddb665b-374b-497a-a2f2-9a9ce5cb8b69" providerId="ADAL" clId="{CC4FE165-A318-4C04-B4A8-CF94A31F1B73}" dt="2026-09-24T16:57:23.957" v="37" actId="242"/>
          <ac:spMkLst>
            <pc:docMk/>
            <pc:sldMk cId="1058849121" sldId="258"/>
            <ac:spMk id="2" creationId="{E3944C9F-2E2E-488B-874E-5AE2DC2DE555}"/>
          </ac:spMkLst>
        </pc:spChg>
      </pc:sldChg>
      <pc:sldChg chg="addSp delSp modSp mod delDesignElem chgLayout">
        <pc:chgData name="Shayla Moultrie" userId="7ddb665b-374b-497a-a2f2-9a9ce5cb8b69" providerId="ADAL" clId="{CC4FE165-A318-4C04-B4A8-CF94A31F1B73}" dt="2026-09-24T20:18:40.579" v="71" actId="6264"/>
        <pc:sldMkLst>
          <pc:docMk/>
          <pc:sldMk cId="2553781808" sldId="259"/>
        </pc:sldMkLst>
        <pc:spChg chg="mod ord">
          <ac:chgData name="Shayla Moultrie" userId="7ddb665b-374b-497a-a2f2-9a9ce5cb8b69" providerId="ADAL" clId="{CC4FE165-A318-4C04-B4A8-CF94A31F1B73}" dt="2026-09-24T20:18:40.579" v="71" actId="6264"/>
          <ac:spMkLst>
            <pc:docMk/>
            <pc:sldMk cId="2553781808" sldId="259"/>
            <ac:spMk id="2" creationId="{E6320DE4-B074-416D-8DC9-59F42C27AD34}"/>
          </ac:spMkLst>
        </pc:spChg>
        <pc:spChg chg="mod ord">
          <ac:chgData name="Shayla Moultrie" userId="7ddb665b-374b-497a-a2f2-9a9ce5cb8b69" providerId="ADAL" clId="{CC4FE165-A318-4C04-B4A8-CF94A31F1B73}" dt="2026-09-24T20:18:40.579" v="71" actId="6264"/>
          <ac:spMkLst>
            <pc:docMk/>
            <pc:sldMk cId="2553781808" sldId="259"/>
            <ac:spMk id="3" creationId="{2FD0CDB4-7CCC-4460-8F8E-4D94774BCE42}"/>
          </ac:spMkLst>
        </pc:spChg>
        <pc:spChg chg="add del mod">
          <ac:chgData name="Shayla Moultrie" userId="7ddb665b-374b-497a-a2f2-9a9ce5cb8b69" providerId="ADAL" clId="{CC4FE165-A318-4C04-B4A8-CF94A31F1B73}" dt="2026-09-24T16:58:14.070" v="41" actId="6264"/>
          <ac:spMkLst>
            <pc:docMk/>
            <pc:sldMk cId="2553781808" sldId="259"/>
            <ac:spMk id="5" creationId="{48D62049-B3FA-07DE-90AD-058F15B448EF}"/>
          </ac:spMkLst>
        </pc:spChg>
        <pc:spChg chg="add del mod">
          <ac:chgData name="Shayla Moultrie" userId="7ddb665b-374b-497a-a2f2-9a9ce5cb8b69" providerId="ADAL" clId="{CC4FE165-A318-4C04-B4A8-CF94A31F1B73}" dt="2026-09-24T16:58:14.070" v="41" actId="6264"/>
          <ac:spMkLst>
            <pc:docMk/>
            <pc:sldMk cId="2553781808" sldId="259"/>
            <ac:spMk id="7" creationId="{B77FE938-0F06-8660-5B27-3BB5539F605C}"/>
          </ac:spMkLst>
        </pc:spChg>
        <pc:spChg chg="add del mod">
          <ac:chgData name="Shayla Moultrie" userId="7ddb665b-374b-497a-a2f2-9a9ce5cb8b69" providerId="ADAL" clId="{CC4FE165-A318-4C04-B4A8-CF94A31F1B73}" dt="2026-09-24T20:18:40.579" v="71" actId="6264"/>
          <ac:spMkLst>
            <pc:docMk/>
            <pc:sldMk cId="2553781808" sldId="259"/>
            <ac:spMk id="8" creationId="{6BB4A211-9163-874B-D31A-5791C741BC0C}"/>
          </ac:spMkLst>
        </pc:spChg>
        <pc:spChg chg="add del mod">
          <ac:chgData name="Shayla Moultrie" userId="7ddb665b-374b-497a-a2f2-9a9ce5cb8b69" providerId="ADAL" clId="{CC4FE165-A318-4C04-B4A8-CF94A31F1B73}" dt="2026-09-24T20:18:40.579" v="71" actId="6264"/>
          <ac:spMkLst>
            <pc:docMk/>
            <pc:sldMk cId="2553781808" sldId="259"/>
            <ac:spMk id="9" creationId="{EDB77754-02E0-6C18-D510-73BAE9BBC913}"/>
          </ac:spMkLst>
        </pc:spChg>
        <pc:grpChg chg="add del">
          <ac:chgData name="Shayla Moultrie" userId="7ddb665b-374b-497a-a2f2-9a9ce5cb8b69" providerId="ADAL" clId="{CC4FE165-A318-4C04-B4A8-CF94A31F1B73}" dt="2026-09-24T20:18:40.579" v="71" actId="6264"/>
          <ac:grpSpMkLst>
            <pc:docMk/>
            <pc:sldMk cId="2553781808" sldId="259"/>
            <ac:grpSpMk id="21" creationId="{114ED94A-C85D-4CD3-4205-438D21CE6B38}"/>
          </ac:grpSpMkLst>
        </pc:grpChg>
        <pc:picChg chg="mod">
          <ac:chgData name="Shayla Moultrie" userId="7ddb665b-374b-497a-a2f2-9a9ce5cb8b69" providerId="ADAL" clId="{CC4FE165-A318-4C04-B4A8-CF94A31F1B73}" dt="2026-09-24T16:57:57.584" v="39" actId="1076"/>
          <ac:picMkLst>
            <pc:docMk/>
            <pc:sldMk cId="2553781808" sldId="259"/>
            <ac:picMk id="6" creationId="{CF9337F9-5BE7-4F99-897D-4595640C476E}"/>
          </ac:picMkLst>
        </pc:picChg>
      </pc:sldChg>
      <pc:sldChg chg="modSp mod modClrScheme chgLayout">
        <pc:chgData name="Shayla Moultrie" userId="7ddb665b-374b-497a-a2f2-9a9ce5cb8b69" providerId="ADAL" clId="{CC4FE165-A318-4C04-B4A8-CF94A31F1B73}" dt="2026-09-24T16:54:46.718" v="13" actId="404"/>
        <pc:sldMkLst>
          <pc:docMk/>
          <pc:sldMk cId="1871677921" sldId="280"/>
        </pc:sldMkLst>
        <pc:spChg chg="mod ord">
          <ac:chgData name="Shayla Moultrie" userId="7ddb665b-374b-497a-a2f2-9a9ce5cb8b69" providerId="ADAL" clId="{CC4FE165-A318-4C04-B4A8-CF94A31F1B73}" dt="2026-09-24T16:54:46.718" v="13" actId="404"/>
          <ac:spMkLst>
            <pc:docMk/>
            <pc:sldMk cId="1871677921" sldId="280"/>
            <ac:spMk id="4" creationId="{773A88A6-3D3C-49E9-91CF-5476AB2D61EC}"/>
          </ac:spMkLst>
        </pc:spChg>
        <pc:graphicFrameChg chg="mod ord">
          <ac:chgData name="Shayla Moultrie" userId="7ddb665b-374b-497a-a2f2-9a9ce5cb8b69" providerId="ADAL" clId="{CC4FE165-A318-4C04-B4A8-CF94A31F1B73}" dt="2026-09-24T16:53:23.136" v="3" actId="700"/>
          <ac:graphicFrameMkLst>
            <pc:docMk/>
            <pc:sldMk cId="1871677921" sldId="280"/>
            <ac:graphicFrameMk id="7" creationId="{8AC6AE3A-1F71-3686-CBA2-0D992FCAE8AE}"/>
          </ac:graphicFrameMkLst>
        </pc:graphicFrameChg>
      </pc:sldChg>
      <pc:sldChg chg="modSp mod">
        <pc:chgData name="Shayla Moultrie" userId="7ddb665b-374b-497a-a2f2-9a9ce5cb8b69" providerId="ADAL" clId="{CC4FE165-A318-4C04-B4A8-CF94A31F1B73}" dt="2026-09-24T20:14:01.421" v="60" actId="1076"/>
        <pc:sldMkLst>
          <pc:docMk/>
          <pc:sldMk cId="953258993" sldId="304"/>
        </pc:sldMkLst>
        <pc:spChg chg="mod">
          <ac:chgData name="Shayla Moultrie" userId="7ddb665b-374b-497a-a2f2-9a9ce5cb8b69" providerId="ADAL" clId="{CC4FE165-A318-4C04-B4A8-CF94A31F1B73}" dt="2026-09-24T20:14:01.421" v="60" actId="1076"/>
          <ac:spMkLst>
            <pc:docMk/>
            <pc:sldMk cId="953258993" sldId="304"/>
            <ac:spMk id="2" creationId="{C02FBA05-E636-44F7-9C6A-E0AB512BC567}"/>
          </ac:spMkLst>
        </pc:spChg>
        <pc:spChg chg="mod">
          <ac:chgData name="Shayla Moultrie" userId="7ddb665b-374b-497a-a2f2-9a9ce5cb8b69" providerId="ADAL" clId="{CC4FE165-A318-4C04-B4A8-CF94A31F1B73}" dt="2026-09-24T20:12:54.950" v="57" actId="1076"/>
          <ac:spMkLst>
            <pc:docMk/>
            <pc:sldMk cId="953258993" sldId="304"/>
            <ac:spMk id="4" creationId="{2A96AF16-C5C9-4DC2-B525-C7AD12E7553C}"/>
          </ac:spMkLst>
        </pc:spChg>
      </pc:sldChg>
      <pc:sldChg chg="modSp mod chgLayout">
        <pc:chgData name="Shayla Moultrie" userId="7ddb665b-374b-497a-a2f2-9a9ce5cb8b69" providerId="ADAL" clId="{CC4FE165-A318-4C04-B4A8-CF94A31F1B73}" dt="2026-09-24T16:54:22.512" v="9" actId="404"/>
        <pc:sldMkLst>
          <pc:docMk/>
          <pc:sldMk cId="116086460" sldId="305"/>
        </pc:sldMkLst>
        <pc:spChg chg="mod ord">
          <ac:chgData name="Shayla Moultrie" userId="7ddb665b-374b-497a-a2f2-9a9ce5cb8b69" providerId="ADAL" clId="{CC4FE165-A318-4C04-B4A8-CF94A31F1B73}" dt="2026-09-24T16:54:15.650" v="7" actId="700"/>
          <ac:spMkLst>
            <pc:docMk/>
            <pc:sldMk cId="116086460" sldId="305"/>
            <ac:spMk id="2" creationId="{EA410DCF-A397-4AA5-A7FC-7E89E0BC2676}"/>
          </ac:spMkLst>
        </pc:spChg>
        <pc:spChg chg="mod ord">
          <ac:chgData name="Shayla Moultrie" userId="7ddb665b-374b-497a-a2f2-9a9ce5cb8b69" providerId="ADAL" clId="{CC4FE165-A318-4C04-B4A8-CF94A31F1B73}" dt="2026-09-24T16:54:15.650" v="7" actId="700"/>
          <ac:spMkLst>
            <pc:docMk/>
            <pc:sldMk cId="116086460" sldId="305"/>
            <ac:spMk id="3" creationId="{A405513E-8DAA-422E-B2A1-09E6827CA2E8}"/>
          </ac:spMkLst>
        </pc:spChg>
        <pc:spChg chg="mod ord">
          <ac:chgData name="Shayla Moultrie" userId="7ddb665b-374b-497a-a2f2-9a9ce5cb8b69" providerId="ADAL" clId="{CC4FE165-A318-4C04-B4A8-CF94A31F1B73}" dt="2026-09-24T16:54:22.512" v="9" actId="404"/>
          <ac:spMkLst>
            <pc:docMk/>
            <pc:sldMk cId="116086460" sldId="305"/>
            <ac:spMk id="4" creationId="{2A43AAB1-4477-4074-87EE-654449AB9DCE}"/>
          </ac:spMkLst>
        </pc:spChg>
        <pc:spChg chg="mod ord">
          <ac:chgData name="Shayla Moultrie" userId="7ddb665b-374b-497a-a2f2-9a9ce5cb8b69" providerId="ADAL" clId="{CC4FE165-A318-4C04-B4A8-CF94A31F1B73}" dt="2026-09-24T16:54:15.650" v="7" actId="700"/>
          <ac:spMkLst>
            <pc:docMk/>
            <pc:sldMk cId="116086460" sldId="305"/>
            <ac:spMk id="5" creationId="{48AE86D8-633C-47AC-9648-89202183F807}"/>
          </ac:spMkLst>
        </pc:spChg>
      </pc:sldChg>
      <pc:sldChg chg="modSp mod">
        <pc:chgData name="Shayla Moultrie" userId="7ddb665b-374b-497a-a2f2-9a9ce5cb8b69" providerId="ADAL" clId="{CC4FE165-A318-4C04-B4A8-CF94A31F1B73}" dt="2026-09-24T16:55:33.192" v="18" actId="207"/>
        <pc:sldMkLst>
          <pc:docMk/>
          <pc:sldMk cId="1192332107" sldId="308"/>
        </pc:sldMkLst>
        <pc:spChg chg="mod">
          <ac:chgData name="Shayla Moultrie" userId="7ddb665b-374b-497a-a2f2-9a9ce5cb8b69" providerId="ADAL" clId="{CC4FE165-A318-4C04-B4A8-CF94A31F1B73}" dt="2026-09-24T16:55:33.192" v="18" actId="207"/>
          <ac:spMkLst>
            <pc:docMk/>
            <pc:sldMk cId="1192332107" sldId="308"/>
            <ac:spMk id="2" creationId="{BEA5A70E-4119-4DBB-B183-17862F25E9F3}"/>
          </ac:spMkLst>
        </pc:spChg>
      </pc:sldChg>
      <pc:sldChg chg="modSp mod">
        <pc:chgData name="Shayla Moultrie" userId="7ddb665b-374b-497a-a2f2-9a9ce5cb8b69" providerId="ADAL" clId="{CC4FE165-A318-4C04-B4A8-CF94A31F1B73}" dt="2026-09-24T16:55:51.254" v="20" actId="120"/>
        <pc:sldMkLst>
          <pc:docMk/>
          <pc:sldMk cId="3693073321" sldId="310"/>
        </pc:sldMkLst>
        <pc:spChg chg="mod">
          <ac:chgData name="Shayla Moultrie" userId="7ddb665b-374b-497a-a2f2-9a9ce5cb8b69" providerId="ADAL" clId="{CC4FE165-A318-4C04-B4A8-CF94A31F1B73}" dt="2026-09-24T16:55:51.254" v="20" actId="120"/>
          <ac:spMkLst>
            <pc:docMk/>
            <pc:sldMk cId="3693073321" sldId="310"/>
            <ac:spMk id="4" creationId="{663A9D4A-12DD-40C9-909A-A87474921B84}"/>
          </ac:spMkLst>
        </pc:spChg>
      </pc:sldChg>
      <pc:sldChg chg="modSp mod modClrScheme chgLayout">
        <pc:chgData name="Shayla Moultrie" userId="7ddb665b-374b-497a-a2f2-9a9ce5cb8b69" providerId="ADAL" clId="{CC4FE165-A318-4C04-B4A8-CF94A31F1B73}" dt="2026-09-24T20:15:19.423" v="62" actId="948"/>
        <pc:sldMkLst>
          <pc:docMk/>
          <pc:sldMk cId="1708454920" sldId="311"/>
        </pc:sldMkLst>
        <pc:spChg chg="mod ord">
          <ac:chgData name="Shayla Moultrie" userId="7ddb665b-374b-497a-a2f2-9a9ce5cb8b69" providerId="ADAL" clId="{CC4FE165-A318-4C04-B4A8-CF94A31F1B73}" dt="2026-09-24T20:14:53.159" v="61" actId="700"/>
          <ac:spMkLst>
            <pc:docMk/>
            <pc:sldMk cId="1708454920" sldId="311"/>
            <ac:spMk id="2" creationId="{1823934D-A81A-4A52-9EA5-FC2DB833885A}"/>
          </ac:spMkLst>
        </pc:spChg>
        <pc:spChg chg="mod ord">
          <ac:chgData name="Shayla Moultrie" userId="7ddb665b-374b-497a-a2f2-9a9ce5cb8b69" providerId="ADAL" clId="{CC4FE165-A318-4C04-B4A8-CF94A31F1B73}" dt="2026-09-24T20:15:19.423" v="62" actId="948"/>
          <ac:spMkLst>
            <pc:docMk/>
            <pc:sldMk cId="1708454920" sldId="311"/>
            <ac:spMk id="3" creationId="{468477AB-43B9-40ED-BE5D-2A54015AAB25}"/>
          </ac:spMkLst>
        </pc:spChg>
      </pc:sldChg>
      <pc:sldChg chg="modSp mod">
        <pc:chgData name="Shayla Moultrie" userId="7ddb665b-374b-497a-a2f2-9a9ce5cb8b69" providerId="ADAL" clId="{CC4FE165-A318-4C04-B4A8-CF94A31F1B73}" dt="2026-09-24T16:54:59.780" v="16" actId="207"/>
        <pc:sldMkLst>
          <pc:docMk/>
          <pc:sldMk cId="1444211714" sldId="313"/>
        </pc:sldMkLst>
        <pc:spChg chg="mod">
          <ac:chgData name="Shayla Moultrie" userId="7ddb665b-374b-497a-a2f2-9a9ce5cb8b69" providerId="ADAL" clId="{CC4FE165-A318-4C04-B4A8-CF94A31F1B73}" dt="2026-09-24T16:54:52.511" v="15" actId="403"/>
          <ac:spMkLst>
            <pc:docMk/>
            <pc:sldMk cId="1444211714" sldId="313"/>
            <ac:spMk id="4" creationId="{35303AFB-CFD0-4AFA-8AB5-E229EF46C7D2}"/>
          </ac:spMkLst>
        </pc:spChg>
        <pc:spChg chg="mod">
          <ac:chgData name="Shayla Moultrie" userId="7ddb665b-374b-497a-a2f2-9a9ce5cb8b69" providerId="ADAL" clId="{CC4FE165-A318-4C04-B4A8-CF94A31F1B73}" dt="2026-09-24T16:54:59.780" v="16" actId="207"/>
          <ac:spMkLst>
            <pc:docMk/>
            <pc:sldMk cId="1444211714" sldId="313"/>
            <ac:spMk id="7" creationId="{BF10DC30-E410-48D7-B256-3BF099E2FFF9}"/>
          </ac:spMkLst>
        </pc:spChg>
      </pc:sldChg>
      <pc:sldChg chg="modSp mod">
        <pc:chgData name="Shayla Moultrie" userId="7ddb665b-374b-497a-a2f2-9a9ce5cb8b69" providerId="ADAL" clId="{CC4FE165-A318-4C04-B4A8-CF94A31F1B73}" dt="2026-09-24T16:56:45.366" v="30" actId="404"/>
        <pc:sldMkLst>
          <pc:docMk/>
          <pc:sldMk cId="3415197231" sldId="316"/>
        </pc:sldMkLst>
        <pc:spChg chg="mod">
          <ac:chgData name="Shayla Moultrie" userId="7ddb665b-374b-497a-a2f2-9a9ce5cb8b69" providerId="ADAL" clId="{CC4FE165-A318-4C04-B4A8-CF94A31F1B73}" dt="2026-09-24T16:56:45.366" v="30" actId="404"/>
          <ac:spMkLst>
            <pc:docMk/>
            <pc:sldMk cId="3415197231" sldId="316"/>
            <ac:spMk id="2" creationId="{F8F7F39E-8ECC-7C8F-8AE1-0D736D0A749D}"/>
          </ac:spMkLst>
        </pc:spChg>
      </pc:sldChg>
      <pc:sldChg chg="modSp mod">
        <pc:chgData name="Shayla Moultrie" userId="7ddb665b-374b-497a-a2f2-9a9ce5cb8b69" providerId="ADAL" clId="{CC4FE165-A318-4C04-B4A8-CF94A31F1B73}" dt="2026-09-24T16:55:28.910" v="17" actId="207"/>
        <pc:sldMkLst>
          <pc:docMk/>
          <pc:sldMk cId="1885828998" sldId="317"/>
        </pc:sldMkLst>
        <pc:spChg chg="mod">
          <ac:chgData name="Shayla Moultrie" userId="7ddb665b-374b-497a-a2f2-9a9ce5cb8b69" providerId="ADAL" clId="{CC4FE165-A318-4C04-B4A8-CF94A31F1B73}" dt="2026-09-24T16:55:28.910" v="17" actId="207"/>
          <ac:spMkLst>
            <pc:docMk/>
            <pc:sldMk cId="1885828998" sldId="317"/>
            <ac:spMk id="2" creationId="{18B24F3D-9E39-E53E-8D6B-CF384E494838}"/>
          </ac:spMkLst>
        </pc:spChg>
      </pc:sldChg>
      <pc:sldChg chg="modSp">
        <pc:chgData name="Shayla Moultrie" userId="7ddb665b-374b-497a-a2f2-9a9ce5cb8b69" providerId="ADAL" clId="{CC4FE165-A318-4C04-B4A8-CF94A31F1B73}" dt="2026-09-24T20:15:57.242" v="67" actId="113"/>
        <pc:sldMkLst>
          <pc:docMk/>
          <pc:sldMk cId="2437832385" sldId="318"/>
        </pc:sldMkLst>
        <pc:graphicFrameChg chg="mod">
          <ac:chgData name="Shayla Moultrie" userId="7ddb665b-374b-497a-a2f2-9a9ce5cb8b69" providerId="ADAL" clId="{CC4FE165-A318-4C04-B4A8-CF94A31F1B73}" dt="2026-09-24T20:15:57.242" v="67" actId="113"/>
          <ac:graphicFrameMkLst>
            <pc:docMk/>
            <pc:sldMk cId="2437832385" sldId="318"/>
            <ac:graphicFrameMk id="5" creationId="{AE663BBA-52DB-0117-1041-A294BC4BA626}"/>
          </ac:graphicFrameMkLst>
        </pc:graphicFrameChg>
      </pc:sldChg>
      <pc:sldChg chg="modSp mod">
        <pc:chgData name="Shayla Moultrie" userId="7ddb665b-374b-497a-a2f2-9a9ce5cb8b69" providerId="ADAL" clId="{CC4FE165-A318-4C04-B4A8-CF94A31F1B73}" dt="2026-09-24T16:56:58.272" v="32" actId="403"/>
        <pc:sldMkLst>
          <pc:docMk/>
          <pc:sldMk cId="307735845" sldId="319"/>
        </pc:sldMkLst>
        <pc:spChg chg="mod">
          <ac:chgData name="Shayla Moultrie" userId="7ddb665b-374b-497a-a2f2-9a9ce5cb8b69" providerId="ADAL" clId="{CC4FE165-A318-4C04-B4A8-CF94A31F1B73}" dt="2026-09-24T16:56:58.272" v="32" actId="403"/>
          <ac:spMkLst>
            <pc:docMk/>
            <pc:sldMk cId="307735845" sldId="319"/>
            <ac:spMk id="29" creationId="{4D3BA32E-0D54-0A11-8D84-BD6E798C89DC}"/>
          </ac:spMkLst>
        </pc:spChg>
      </pc:sldChg>
      <pc:sldChg chg="addSp delSp modSp mod">
        <pc:chgData name="Shayla Moultrie" userId="7ddb665b-374b-497a-a2f2-9a9ce5cb8b69" providerId="ADAL" clId="{CC4FE165-A318-4C04-B4A8-CF94A31F1B73}" dt="2026-09-25T16:39:10.694" v="119" actId="478"/>
        <pc:sldMkLst>
          <pc:docMk/>
          <pc:sldMk cId="1476724525" sldId="320"/>
        </pc:sldMkLst>
        <pc:spChg chg="mod">
          <ac:chgData name="Shayla Moultrie" userId="7ddb665b-374b-497a-a2f2-9a9ce5cb8b69" providerId="ADAL" clId="{CC4FE165-A318-4C04-B4A8-CF94A31F1B73}" dt="2026-09-24T16:58:26.612" v="42" actId="207"/>
          <ac:spMkLst>
            <pc:docMk/>
            <pc:sldMk cId="1476724525" sldId="320"/>
            <ac:spMk id="2" creationId="{D685723D-2B2A-8574-0D83-98F513802780}"/>
          </ac:spMkLst>
        </pc:spChg>
        <pc:spChg chg="mod">
          <ac:chgData name="Shayla Moultrie" userId="7ddb665b-374b-497a-a2f2-9a9ce5cb8b69" providerId="ADAL" clId="{CC4FE165-A318-4C04-B4A8-CF94A31F1B73}" dt="2026-09-24T16:54:34.379" v="12" actId="242"/>
          <ac:spMkLst>
            <pc:docMk/>
            <pc:sldMk cId="1476724525" sldId="320"/>
            <ac:spMk id="4" creationId="{BE4F369D-97A7-B6F6-1EDD-7C980B90FD07}"/>
          </ac:spMkLst>
        </pc:spChg>
        <pc:picChg chg="add del mod">
          <ac:chgData name="Shayla Moultrie" userId="7ddb665b-374b-497a-a2f2-9a9ce5cb8b69" providerId="ADAL" clId="{CC4FE165-A318-4C04-B4A8-CF94A31F1B73}" dt="2026-09-25T16:39:10.694" v="119" actId="478"/>
          <ac:picMkLst>
            <pc:docMk/>
            <pc:sldMk cId="1476724525" sldId="320"/>
            <ac:picMk id="8" creationId="{B9450DB3-C3CD-8A03-42DE-C597061FF338}"/>
          </ac:picMkLst>
        </pc:picChg>
        <pc:picChg chg="add del mod">
          <ac:chgData name="Shayla Moultrie" userId="7ddb665b-374b-497a-a2f2-9a9ce5cb8b69" providerId="ADAL" clId="{CC4FE165-A318-4C04-B4A8-CF94A31F1B73}" dt="2026-09-24T20:11:26.910" v="52" actId="478"/>
          <ac:picMkLst>
            <pc:docMk/>
            <pc:sldMk cId="1476724525" sldId="320"/>
            <ac:picMk id="8" creationId="{EBE3A279-EEE2-0670-08D7-1C5B5502A544}"/>
          </ac:picMkLst>
        </pc:picChg>
        <pc:picChg chg="add mod">
          <ac:chgData name="Shayla Moultrie" userId="7ddb665b-374b-497a-a2f2-9a9ce5cb8b69" providerId="ADAL" clId="{CC4FE165-A318-4C04-B4A8-CF94A31F1B73}" dt="2026-09-25T16:39:03.007" v="117" actId="14100"/>
          <ac:picMkLst>
            <pc:docMk/>
            <pc:sldMk cId="1476724525" sldId="320"/>
            <ac:picMk id="11" creationId="{2B2EA9C6-7553-5451-53C9-4A2D65ED1ACE}"/>
          </ac:picMkLst>
        </pc:picChg>
      </pc:sldChg>
      <pc:sldChg chg="modSp mod modClrScheme chgLayout">
        <pc:chgData name="Shayla Moultrie" userId="7ddb665b-374b-497a-a2f2-9a9ce5cb8b69" providerId="ADAL" clId="{CC4FE165-A318-4C04-B4A8-CF94A31F1B73}" dt="2026-09-24T20:15:39.039" v="65" actId="20577"/>
        <pc:sldMkLst>
          <pc:docMk/>
          <pc:sldMk cId="3799690489" sldId="323"/>
        </pc:sldMkLst>
        <pc:spChg chg="mod ord">
          <ac:chgData name="Shayla Moultrie" userId="7ddb665b-374b-497a-a2f2-9a9ce5cb8b69" providerId="ADAL" clId="{CC4FE165-A318-4C04-B4A8-CF94A31F1B73}" dt="2026-09-24T20:15:34.560" v="63" actId="700"/>
          <ac:spMkLst>
            <pc:docMk/>
            <pc:sldMk cId="3799690489" sldId="323"/>
            <ac:spMk id="2" creationId="{5D5EA9D3-1340-E1FC-BB2D-46A5DFA98AE9}"/>
          </ac:spMkLst>
        </pc:spChg>
        <pc:spChg chg="mod ord">
          <ac:chgData name="Shayla Moultrie" userId="7ddb665b-374b-497a-a2f2-9a9ce5cb8b69" providerId="ADAL" clId="{CC4FE165-A318-4C04-B4A8-CF94A31F1B73}" dt="2026-09-24T20:15:39.039" v="65" actId="20577"/>
          <ac:spMkLst>
            <pc:docMk/>
            <pc:sldMk cId="3799690489" sldId="323"/>
            <ac:spMk id="3" creationId="{F4930F6A-26FA-CA6E-F1CE-2978ADF1A241}"/>
          </ac:spMkLst>
        </pc:spChg>
      </pc:sldChg>
      <pc:sldChg chg="new del">
        <pc:chgData name="Shayla Moultrie" userId="7ddb665b-374b-497a-a2f2-9a9ce5cb8b69" providerId="ADAL" clId="{CC4FE165-A318-4C04-B4A8-CF94A31F1B73}" dt="2026-09-25T16:36:57.005" v="110" actId="2696"/>
        <pc:sldMkLst>
          <pc:docMk/>
          <pc:sldMk cId="2285740821" sldId="324"/>
        </pc:sldMkLst>
      </pc:sldChg>
      <pc:sldMasterChg chg="modSldLayout">
        <pc:chgData name="Shayla Moultrie" userId="7ddb665b-374b-497a-a2f2-9a9ce5cb8b69" providerId="ADAL" clId="{CC4FE165-A318-4C04-B4A8-CF94A31F1B73}" dt="2026-09-25T16:34:17.727" v="81" actId="22"/>
        <pc:sldMasterMkLst>
          <pc:docMk/>
          <pc:sldMasterMk cId="1427618905" sldId="2147483760"/>
        </pc:sldMasterMkLst>
        <pc:sldLayoutChg chg="addSp delSp mod">
          <pc:chgData name="Shayla Moultrie" userId="7ddb665b-374b-497a-a2f2-9a9ce5cb8b69" providerId="ADAL" clId="{CC4FE165-A318-4C04-B4A8-CF94A31F1B73}" dt="2026-09-25T16:34:16.059" v="80" actId="22"/>
          <pc:sldLayoutMkLst>
            <pc:docMk/>
            <pc:sldMasterMk cId="1427618905" sldId="2147483760"/>
            <pc:sldLayoutMk cId="3711604461" sldId="2147483766"/>
          </pc:sldLayoutMkLst>
          <pc:picChg chg="add">
            <ac:chgData name="Shayla Moultrie" userId="7ddb665b-374b-497a-a2f2-9a9ce5cb8b69" providerId="ADAL" clId="{CC4FE165-A318-4C04-B4A8-CF94A31F1B73}" dt="2026-09-25T16:34:16.059" v="80" actId="22"/>
            <ac:picMkLst>
              <pc:docMk/>
              <pc:sldMasterMk cId="1427618905" sldId="2147483760"/>
              <pc:sldLayoutMk cId="3711604461" sldId="2147483766"/>
              <ac:picMk id="3" creationId="{C65BC8A5-6E49-9399-1A7C-95D1FA37A953}"/>
            </ac:picMkLst>
          </pc:picChg>
          <pc:picChg chg="del">
            <ac:chgData name="Shayla Moultrie" userId="7ddb665b-374b-497a-a2f2-9a9ce5cb8b69" providerId="ADAL" clId="{CC4FE165-A318-4C04-B4A8-CF94A31F1B73}" dt="2026-09-25T16:33:55.896" v="76" actId="478"/>
            <ac:picMkLst>
              <pc:docMk/>
              <pc:sldMasterMk cId="1427618905" sldId="2147483760"/>
              <pc:sldLayoutMk cId="3711604461" sldId="2147483766"/>
              <ac:picMk id="14" creationId="{DA993BFF-82B7-4C2B-8CE7-FBA6B6EB6AB4}"/>
            </ac:picMkLst>
          </pc:picChg>
          <pc:picChg chg="del">
            <ac:chgData name="Shayla Moultrie" userId="7ddb665b-374b-497a-a2f2-9a9ce5cb8b69" providerId="ADAL" clId="{CC4FE165-A318-4C04-B4A8-CF94A31F1B73}" dt="2026-09-25T16:33:56.944" v="77" actId="478"/>
            <ac:picMkLst>
              <pc:docMk/>
              <pc:sldMasterMk cId="1427618905" sldId="2147483760"/>
              <pc:sldLayoutMk cId="3711604461" sldId="2147483766"/>
              <ac:picMk id="16" creationId="{2C3B96C1-F354-4FFB-BF57-A0EEC936B2CF}"/>
            </ac:picMkLst>
          </pc:picChg>
        </pc:sldLayoutChg>
        <pc:sldLayoutChg chg="addSp delSp modSp mod">
          <pc:chgData name="Shayla Moultrie" userId="7ddb665b-374b-497a-a2f2-9a9ce5cb8b69" providerId="ADAL" clId="{CC4FE165-A318-4C04-B4A8-CF94A31F1B73}" dt="2026-09-25T16:34:17.727" v="81" actId="22"/>
          <pc:sldLayoutMkLst>
            <pc:docMk/>
            <pc:sldMasterMk cId="1427618905" sldId="2147483760"/>
            <pc:sldLayoutMk cId="3112530917" sldId="2147483780"/>
          </pc:sldLayoutMkLst>
          <pc:spChg chg="mod">
            <ac:chgData name="Shayla Moultrie" userId="7ddb665b-374b-497a-a2f2-9a9ce5cb8b69" providerId="ADAL" clId="{CC4FE165-A318-4C04-B4A8-CF94A31F1B73}" dt="2026-09-25T16:34:05.777" v="79" actId="207"/>
            <ac:spMkLst>
              <pc:docMk/>
              <pc:sldMasterMk cId="1427618905" sldId="2147483760"/>
              <pc:sldLayoutMk cId="3112530917" sldId="2147483780"/>
              <ac:spMk id="12" creationId="{DE33E3BF-7A22-4520-BEA9-41A95AD9FA31}"/>
            </ac:spMkLst>
          </pc:spChg>
          <pc:picChg chg="add">
            <ac:chgData name="Shayla Moultrie" userId="7ddb665b-374b-497a-a2f2-9a9ce5cb8b69" providerId="ADAL" clId="{CC4FE165-A318-4C04-B4A8-CF94A31F1B73}" dt="2026-09-25T16:34:17.727" v="81" actId="22"/>
            <ac:picMkLst>
              <pc:docMk/>
              <pc:sldMasterMk cId="1427618905" sldId="2147483760"/>
              <pc:sldLayoutMk cId="3112530917" sldId="2147483780"/>
              <ac:picMk id="3" creationId="{832DA8EE-08B3-C13C-552B-422D9C1A2C21}"/>
            </ac:picMkLst>
          </pc:picChg>
          <pc:picChg chg="del">
            <ac:chgData name="Shayla Moultrie" userId="7ddb665b-374b-497a-a2f2-9a9ce5cb8b69" providerId="ADAL" clId="{CC4FE165-A318-4C04-B4A8-CF94A31F1B73}" dt="2026-09-25T16:34:00.753" v="78" actId="478"/>
            <ac:picMkLst>
              <pc:docMk/>
              <pc:sldMasterMk cId="1427618905" sldId="2147483760"/>
              <pc:sldLayoutMk cId="3112530917" sldId="2147483780"/>
              <ac:picMk id="13" creationId="{BC81D25E-5050-4F35-B021-8324DCFC31E7}"/>
            </ac:picMkLst>
          </pc:picChg>
        </pc:sldLayoutChg>
      </pc:sldMasterChg>
    </pc:docChg>
  </pc:docChgLst>
  <pc:docChgLst>
    <pc:chgData name="Kathleen Vaughn" userId="166e0c8a-017f-411f-bde7-453284349333" providerId="ADAL" clId="{222875BF-A02A-4B8E-BB50-95DC84F61876}"/>
    <pc:docChg chg="undo custSel addSld delSld modSld sldOrd addMainMaster delMainMaster modMainMaster">
      <pc:chgData name="Kathleen Vaughn" userId="166e0c8a-017f-411f-bde7-453284349333" providerId="ADAL" clId="{222875BF-A02A-4B8E-BB50-95DC84F61876}" dt="2026-09-13T01:00:32.833" v="456" actId="20577"/>
      <pc:docMkLst>
        <pc:docMk/>
      </pc:docMkLst>
      <pc:sldChg chg="delSp modSp mod">
        <pc:chgData name="Kathleen Vaughn" userId="166e0c8a-017f-411f-bde7-453284349333" providerId="ADAL" clId="{222875BF-A02A-4B8E-BB50-95DC84F61876}" dt="2026-09-13T01:00:32.833" v="456" actId="20577"/>
        <pc:sldMkLst>
          <pc:docMk/>
          <pc:sldMk cId="0" sldId="256"/>
        </pc:sldMkLst>
      </pc:sldChg>
      <pc:sldChg chg="modSp mod">
        <pc:chgData name="Kathleen Vaughn" userId="166e0c8a-017f-411f-bde7-453284349333" providerId="ADAL" clId="{222875BF-A02A-4B8E-BB50-95DC84F61876}" dt="2026-09-12T23:43:16.545" v="432" actId="20577"/>
        <pc:sldMkLst>
          <pc:docMk/>
          <pc:sldMk cId="953258993" sldId="304"/>
        </pc:sldMkLst>
        <pc:spChg chg="mod">
          <ac:chgData name="Kathleen Vaughn" userId="166e0c8a-017f-411f-bde7-453284349333" providerId="ADAL" clId="{222875BF-A02A-4B8E-BB50-95DC84F61876}" dt="2026-09-12T23:43:16.545" v="432" actId="20577"/>
          <ac:spMkLst>
            <pc:docMk/>
            <pc:sldMk cId="953258993" sldId="304"/>
            <ac:spMk id="4" creationId="{2A96AF16-C5C9-4DC2-B525-C7AD12E7553C}"/>
          </ac:spMkLst>
        </pc:spChg>
      </pc:sldChg>
    </pc:docChg>
  </pc:docChgLst>
</pc:chgInfo>
</file>

<file path=ppt/diagrams/_rels/data1.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image" Target="../media/image6.svg"/></Relationships>
</file>

<file path=ppt/diagrams/_rels/drawing1.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image" Target="../media/image6.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0AF73E0-59C7-4E6B-8699-BFBF4690750F}" type="doc">
      <dgm:prSet loTypeId="urn:microsoft.com/office/officeart/2018/2/layout/IconVerticalSolidList" loCatId="icon" qsTypeId="urn:microsoft.com/office/officeart/2005/8/quickstyle/simple1#5" qsCatId="simple" csTypeId="urn:microsoft.com/office/officeart/2018/5/colors/Iconchunking_neutralicontext_colorful1" csCatId="colorful" phldr="1"/>
      <dgm:spPr/>
      <dgm:t>
        <a:bodyPr/>
        <a:lstStyle/>
        <a:p>
          <a:endParaRPr lang="en-US"/>
        </a:p>
      </dgm:t>
    </dgm:pt>
    <dgm:pt modelId="{E8976DFB-AC55-4684-A698-5B457C30974E}">
      <dgm:prSet custT="1"/>
      <dgm:spPr/>
      <dgm:t>
        <a:bodyPr/>
        <a:lstStyle/>
        <a:p>
          <a:pPr>
            <a:lnSpc>
              <a:spcPct val="100000"/>
            </a:lnSpc>
          </a:pPr>
          <a:r>
            <a:rPr lang="en-US" sz="1800">
              <a:solidFill>
                <a:schemeClr val="tx1"/>
              </a:solidFill>
            </a:rPr>
            <a:t>Special Conditions – generally specific to the local project and are usually cleared via Grant Adjustment Notice. </a:t>
          </a:r>
        </a:p>
        <a:p>
          <a:pPr>
            <a:lnSpc>
              <a:spcPct val="100000"/>
            </a:lnSpc>
          </a:pPr>
          <a:r>
            <a:rPr lang="en-US" sz="1800">
              <a:solidFill>
                <a:schemeClr val="tx1"/>
              </a:solidFill>
            </a:rPr>
            <a:t>Must be cleared prior to the drawdown of funds.</a:t>
          </a:r>
        </a:p>
      </dgm:t>
    </dgm:pt>
    <dgm:pt modelId="{54D11826-9F42-476E-AAEA-86560214A8A2}" type="parTrans" cxnId="{EB9565CB-A813-4A85-A282-F68A251E5F28}">
      <dgm:prSet/>
      <dgm:spPr/>
      <dgm:t>
        <a:bodyPr/>
        <a:lstStyle/>
        <a:p>
          <a:endParaRPr lang="en-US"/>
        </a:p>
      </dgm:t>
    </dgm:pt>
    <dgm:pt modelId="{032A7CCC-31CB-4ECA-8DD5-BA69B5259C66}" type="sibTrans" cxnId="{EB9565CB-A813-4A85-A282-F68A251E5F28}">
      <dgm:prSet/>
      <dgm:spPr/>
      <dgm:t>
        <a:bodyPr/>
        <a:lstStyle/>
        <a:p>
          <a:endParaRPr lang="en-US"/>
        </a:p>
      </dgm:t>
    </dgm:pt>
    <dgm:pt modelId="{B4188ABA-464C-4EE4-B2D3-BF06A64FFBE4}">
      <dgm:prSet/>
      <dgm:spPr/>
      <dgm:t>
        <a:bodyPr/>
        <a:lstStyle/>
        <a:p>
          <a:pPr>
            <a:lnSpc>
              <a:spcPct val="100000"/>
            </a:lnSpc>
          </a:pPr>
          <a:r>
            <a:rPr lang="en-US">
              <a:solidFill>
                <a:schemeClr val="tx1"/>
              </a:solidFill>
            </a:rPr>
            <a:t>All awards are subject to a Language Access Plan Special Condition &amp; BABA </a:t>
          </a:r>
        </a:p>
      </dgm:t>
    </dgm:pt>
    <dgm:pt modelId="{21470894-0CB4-444C-B633-1D7E2BD555C3}" type="parTrans" cxnId="{9FF6BC22-F306-4746-9037-23F49C52F68E}">
      <dgm:prSet/>
      <dgm:spPr/>
      <dgm:t>
        <a:bodyPr/>
        <a:lstStyle/>
        <a:p>
          <a:endParaRPr lang="en-US"/>
        </a:p>
      </dgm:t>
    </dgm:pt>
    <dgm:pt modelId="{D6FFC1AA-A2EE-4A31-B1A8-9B3C736F1197}" type="sibTrans" cxnId="{9FF6BC22-F306-4746-9037-23F49C52F68E}">
      <dgm:prSet/>
      <dgm:spPr/>
      <dgm:t>
        <a:bodyPr/>
        <a:lstStyle/>
        <a:p>
          <a:endParaRPr lang="en-US"/>
        </a:p>
      </dgm:t>
    </dgm:pt>
    <dgm:pt modelId="{B6189677-7B9A-4C3F-A54B-F1237BA78301}" type="pres">
      <dgm:prSet presAssocID="{20AF73E0-59C7-4E6B-8699-BFBF4690750F}" presName="root" presStyleCnt="0">
        <dgm:presLayoutVars>
          <dgm:dir/>
          <dgm:resizeHandles val="exact"/>
        </dgm:presLayoutVars>
      </dgm:prSet>
      <dgm:spPr/>
    </dgm:pt>
    <dgm:pt modelId="{31530481-674E-4199-90A3-2FEC83D6768C}" type="pres">
      <dgm:prSet presAssocID="{E8976DFB-AC55-4684-A698-5B457C30974E}" presName="compNode" presStyleCnt="0"/>
      <dgm:spPr/>
    </dgm:pt>
    <dgm:pt modelId="{1416DA91-CE08-4B28-B37C-08E37647D48A}" type="pres">
      <dgm:prSet presAssocID="{E8976DFB-AC55-4684-A698-5B457C30974E}" presName="bgRect" presStyleLbl="bgShp" presStyleIdx="0" presStyleCnt="2" custLinFactNeighborX="29"/>
      <dgm:spPr/>
    </dgm:pt>
    <dgm:pt modelId="{31FF732D-4F0E-4C41-AB81-E2BC6E8FCC41}" type="pres">
      <dgm:prSet presAssocID="{E8976DFB-AC55-4684-A698-5B457C30974E}"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Dollar"/>
        </a:ext>
      </dgm:extLst>
    </dgm:pt>
    <dgm:pt modelId="{87C81796-33A2-4888-9B8B-CBDF80016B99}" type="pres">
      <dgm:prSet presAssocID="{E8976DFB-AC55-4684-A698-5B457C30974E}" presName="spaceRect" presStyleCnt="0"/>
      <dgm:spPr/>
    </dgm:pt>
    <dgm:pt modelId="{2ECD7B65-CA6A-4CB9-B38C-E382C0E28C97}" type="pres">
      <dgm:prSet presAssocID="{E8976DFB-AC55-4684-A698-5B457C30974E}" presName="parTx" presStyleLbl="revTx" presStyleIdx="0" presStyleCnt="2">
        <dgm:presLayoutVars>
          <dgm:chMax val="0"/>
          <dgm:chPref val="0"/>
        </dgm:presLayoutVars>
      </dgm:prSet>
      <dgm:spPr/>
    </dgm:pt>
    <dgm:pt modelId="{DFFAB9ED-98EB-4AC1-B95C-084211822900}" type="pres">
      <dgm:prSet presAssocID="{032A7CCC-31CB-4ECA-8DD5-BA69B5259C66}" presName="sibTrans" presStyleCnt="0"/>
      <dgm:spPr/>
    </dgm:pt>
    <dgm:pt modelId="{B9AA78EC-2681-4E5F-90A6-1141A4177319}" type="pres">
      <dgm:prSet presAssocID="{B4188ABA-464C-4EE4-B2D3-BF06A64FFBE4}" presName="compNode" presStyleCnt="0"/>
      <dgm:spPr/>
    </dgm:pt>
    <dgm:pt modelId="{C0C22598-FCA3-43DD-9291-A69561032B03}" type="pres">
      <dgm:prSet presAssocID="{B4188ABA-464C-4EE4-B2D3-BF06A64FFBE4}" presName="bgRect" presStyleLbl="bgShp" presStyleIdx="1" presStyleCnt="2"/>
      <dgm:spPr/>
    </dgm:pt>
    <dgm:pt modelId="{30FBCBBA-72BC-4F25-AE11-B354E4DC8DA5}" type="pres">
      <dgm:prSet presAssocID="{B4188ABA-464C-4EE4-B2D3-BF06A64FFBE4}"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oks"/>
        </a:ext>
      </dgm:extLst>
    </dgm:pt>
    <dgm:pt modelId="{AA655D13-023F-4287-A43D-61597402AAC6}" type="pres">
      <dgm:prSet presAssocID="{B4188ABA-464C-4EE4-B2D3-BF06A64FFBE4}" presName="spaceRect" presStyleCnt="0"/>
      <dgm:spPr/>
    </dgm:pt>
    <dgm:pt modelId="{23C1CC49-7C40-40A4-81FD-9B09F21F1118}" type="pres">
      <dgm:prSet presAssocID="{B4188ABA-464C-4EE4-B2D3-BF06A64FFBE4}" presName="parTx" presStyleLbl="revTx" presStyleIdx="1" presStyleCnt="2">
        <dgm:presLayoutVars>
          <dgm:chMax val="0"/>
          <dgm:chPref val="0"/>
        </dgm:presLayoutVars>
      </dgm:prSet>
      <dgm:spPr/>
    </dgm:pt>
  </dgm:ptLst>
  <dgm:cxnLst>
    <dgm:cxn modelId="{9FF6BC22-F306-4746-9037-23F49C52F68E}" srcId="{20AF73E0-59C7-4E6B-8699-BFBF4690750F}" destId="{B4188ABA-464C-4EE4-B2D3-BF06A64FFBE4}" srcOrd="1" destOrd="0" parTransId="{21470894-0CB4-444C-B633-1D7E2BD555C3}" sibTransId="{D6FFC1AA-A2EE-4A31-B1A8-9B3C736F1197}"/>
    <dgm:cxn modelId="{B58D4862-E9FF-48C7-87C0-2E9B795C577A}" type="presOf" srcId="{E8976DFB-AC55-4684-A698-5B457C30974E}" destId="{2ECD7B65-CA6A-4CB9-B38C-E382C0E28C97}" srcOrd="0" destOrd="0" presId="urn:microsoft.com/office/officeart/2018/2/layout/IconVerticalSolidList"/>
    <dgm:cxn modelId="{E368CFA2-704A-4CE2-B3CC-BBE0205DC189}" type="presOf" srcId="{20AF73E0-59C7-4E6B-8699-BFBF4690750F}" destId="{B6189677-7B9A-4C3F-A54B-F1237BA78301}" srcOrd="0" destOrd="0" presId="urn:microsoft.com/office/officeart/2018/2/layout/IconVerticalSolidList"/>
    <dgm:cxn modelId="{EB9565CB-A813-4A85-A282-F68A251E5F28}" srcId="{20AF73E0-59C7-4E6B-8699-BFBF4690750F}" destId="{E8976DFB-AC55-4684-A698-5B457C30974E}" srcOrd="0" destOrd="0" parTransId="{54D11826-9F42-476E-AAEA-86560214A8A2}" sibTransId="{032A7CCC-31CB-4ECA-8DD5-BA69B5259C66}"/>
    <dgm:cxn modelId="{4E38C0DB-5362-4374-9C9E-F2EAF7DC9146}" type="presOf" srcId="{B4188ABA-464C-4EE4-B2D3-BF06A64FFBE4}" destId="{23C1CC49-7C40-40A4-81FD-9B09F21F1118}" srcOrd="0" destOrd="0" presId="urn:microsoft.com/office/officeart/2018/2/layout/IconVerticalSolidList"/>
    <dgm:cxn modelId="{1605D520-E625-43C9-A9E8-F5D9FAF68C13}" type="presParOf" srcId="{B6189677-7B9A-4C3F-A54B-F1237BA78301}" destId="{31530481-674E-4199-90A3-2FEC83D6768C}" srcOrd="0" destOrd="0" presId="urn:microsoft.com/office/officeart/2018/2/layout/IconVerticalSolidList"/>
    <dgm:cxn modelId="{CE0DC629-DB8E-4B01-9AAF-0D3040A63DFD}" type="presParOf" srcId="{31530481-674E-4199-90A3-2FEC83D6768C}" destId="{1416DA91-CE08-4B28-B37C-08E37647D48A}" srcOrd="0" destOrd="0" presId="urn:microsoft.com/office/officeart/2018/2/layout/IconVerticalSolidList"/>
    <dgm:cxn modelId="{89F5E8C3-31A6-440C-B480-4CB464E52351}" type="presParOf" srcId="{31530481-674E-4199-90A3-2FEC83D6768C}" destId="{31FF732D-4F0E-4C41-AB81-E2BC6E8FCC41}" srcOrd="1" destOrd="0" presId="urn:microsoft.com/office/officeart/2018/2/layout/IconVerticalSolidList"/>
    <dgm:cxn modelId="{7CF49319-7080-4DB1-B351-1AEB4779F649}" type="presParOf" srcId="{31530481-674E-4199-90A3-2FEC83D6768C}" destId="{87C81796-33A2-4888-9B8B-CBDF80016B99}" srcOrd="2" destOrd="0" presId="urn:microsoft.com/office/officeart/2018/2/layout/IconVerticalSolidList"/>
    <dgm:cxn modelId="{5057EAF6-D4FF-4C7D-9560-BA482C1CA0AA}" type="presParOf" srcId="{31530481-674E-4199-90A3-2FEC83D6768C}" destId="{2ECD7B65-CA6A-4CB9-B38C-E382C0E28C97}" srcOrd="3" destOrd="0" presId="urn:microsoft.com/office/officeart/2018/2/layout/IconVerticalSolidList"/>
    <dgm:cxn modelId="{7A09BC2E-658F-4176-B4B5-AB3EE2225FDF}" type="presParOf" srcId="{B6189677-7B9A-4C3F-A54B-F1237BA78301}" destId="{DFFAB9ED-98EB-4AC1-B95C-084211822900}" srcOrd="1" destOrd="0" presId="urn:microsoft.com/office/officeart/2018/2/layout/IconVerticalSolidList"/>
    <dgm:cxn modelId="{FE0D1B06-7F48-4497-AA55-FE481BD35021}" type="presParOf" srcId="{B6189677-7B9A-4C3F-A54B-F1237BA78301}" destId="{B9AA78EC-2681-4E5F-90A6-1141A4177319}" srcOrd="2" destOrd="0" presId="urn:microsoft.com/office/officeart/2018/2/layout/IconVerticalSolidList"/>
    <dgm:cxn modelId="{FEC0B642-5AA7-4651-84CA-900C683CA0D0}" type="presParOf" srcId="{B9AA78EC-2681-4E5F-90A6-1141A4177319}" destId="{C0C22598-FCA3-43DD-9291-A69561032B03}" srcOrd="0" destOrd="0" presId="urn:microsoft.com/office/officeart/2018/2/layout/IconVerticalSolidList"/>
    <dgm:cxn modelId="{4448720F-88BD-4CB2-9D51-F5DA10C1AFC7}" type="presParOf" srcId="{B9AA78EC-2681-4E5F-90A6-1141A4177319}" destId="{30FBCBBA-72BC-4F25-AE11-B354E4DC8DA5}" srcOrd="1" destOrd="0" presId="urn:microsoft.com/office/officeart/2018/2/layout/IconVerticalSolidList"/>
    <dgm:cxn modelId="{DE9E34E4-617E-47B7-BDE3-2C309414142C}" type="presParOf" srcId="{B9AA78EC-2681-4E5F-90A6-1141A4177319}" destId="{AA655D13-023F-4287-A43D-61597402AAC6}" srcOrd="2" destOrd="0" presId="urn:microsoft.com/office/officeart/2018/2/layout/IconVerticalSolidList"/>
    <dgm:cxn modelId="{2B9753D4-7A55-4F48-A8E4-D52A40440921}" type="presParOf" srcId="{B9AA78EC-2681-4E5F-90A6-1141A4177319}" destId="{23C1CC49-7C40-40A4-81FD-9B09F21F111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36F9488-AB17-44FF-BA35-74A36847CCDE}" type="doc">
      <dgm:prSet loTypeId="urn:microsoft.com/office/officeart/2005/8/layout/vList2" loCatId="list" qsTypeId="urn:microsoft.com/office/officeart/2005/8/quickstyle/simple1#6" qsCatId="simple" csTypeId="urn:microsoft.com/office/officeart/2005/8/colors/accent1_2#1" csCatId="accent1" phldr="1"/>
      <dgm:spPr/>
      <dgm:t>
        <a:bodyPr/>
        <a:lstStyle/>
        <a:p>
          <a:endParaRPr lang="en-US"/>
        </a:p>
      </dgm:t>
    </dgm:pt>
    <dgm:pt modelId="{22445DDE-2348-43BE-95AA-DB8D7A4189C1}">
      <dgm:prSet/>
      <dgm:spPr/>
      <dgm:t>
        <a:bodyPr/>
        <a:lstStyle/>
        <a:p>
          <a:r>
            <a:rPr lang="en-US" b="1" u="none"/>
            <a:t>Factors to be addressed:</a:t>
          </a:r>
        </a:p>
      </dgm:t>
    </dgm:pt>
    <dgm:pt modelId="{C2376758-BE22-4084-90B2-A172FDF9D61B}" type="parTrans" cxnId="{449153C7-2D4A-4F63-9B7D-FD25657E9EED}">
      <dgm:prSet/>
      <dgm:spPr/>
      <dgm:t>
        <a:bodyPr/>
        <a:lstStyle/>
        <a:p>
          <a:endParaRPr lang="en-US"/>
        </a:p>
      </dgm:t>
    </dgm:pt>
    <dgm:pt modelId="{C15986FE-3179-4204-97E4-F3DD9DCEDCDA}" type="sibTrans" cxnId="{449153C7-2D4A-4F63-9B7D-FD25657E9EED}">
      <dgm:prSet/>
      <dgm:spPr/>
      <dgm:t>
        <a:bodyPr/>
        <a:lstStyle/>
        <a:p>
          <a:endParaRPr lang="en-US"/>
        </a:p>
      </dgm:t>
    </dgm:pt>
    <dgm:pt modelId="{A992A6AB-19CC-4A1F-9BEB-27CE5E5FC86D}">
      <dgm:prSet/>
      <dgm:spPr/>
      <dgm:t>
        <a:bodyPr/>
        <a:lstStyle/>
        <a:p>
          <a:pPr>
            <a:buFont typeface="+mj-lt"/>
            <a:buAutoNum type="arabicPeriod"/>
          </a:pPr>
          <a:r>
            <a:rPr lang="en-US"/>
            <a:t>Whether the exception would provide a significant cost benefit or an essential degree of expertise to the program or project which would otherwise not be available; </a:t>
          </a:r>
        </a:p>
      </dgm:t>
    </dgm:pt>
    <dgm:pt modelId="{46689B07-03AA-40B4-885E-8BF119B1B8E5}" type="parTrans" cxnId="{3180372D-507F-4BC9-865C-01347BF875D4}">
      <dgm:prSet/>
      <dgm:spPr/>
      <dgm:t>
        <a:bodyPr/>
        <a:lstStyle/>
        <a:p>
          <a:endParaRPr lang="en-US"/>
        </a:p>
      </dgm:t>
    </dgm:pt>
    <dgm:pt modelId="{3CFF9CE1-5816-4CB7-9296-4A75540EC38A}" type="sibTrans" cxnId="{3180372D-507F-4BC9-865C-01347BF875D4}">
      <dgm:prSet/>
      <dgm:spPr/>
      <dgm:t>
        <a:bodyPr/>
        <a:lstStyle/>
        <a:p>
          <a:endParaRPr lang="en-US"/>
        </a:p>
      </dgm:t>
    </dgm:pt>
    <dgm:pt modelId="{3C57D6EB-A66E-4A93-B046-6B795EE1D205}">
      <dgm:prSet/>
      <dgm:spPr/>
      <dgm:t>
        <a:bodyPr/>
        <a:lstStyle/>
        <a:p>
          <a:pPr>
            <a:buFont typeface="+mj-lt"/>
            <a:buAutoNum type="arabicPeriod"/>
          </a:pPr>
          <a:r>
            <a:rPr lang="en-US"/>
            <a:t>Whether the person affected is a member of a group or class of low-income persons intended to be the beneficiaries of the assisted activity, and the exception will permit such person to receive generally the same interests or benefits as are being made available or provided to the group or class;</a:t>
          </a:r>
        </a:p>
      </dgm:t>
    </dgm:pt>
    <dgm:pt modelId="{FE132586-65D8-4653-AEFF-7DB02DE6D873}" type="parTrans" cxnId="{0EB51C35-EB12-497D-8925-FBF71DE2DC2D}">
      <dgm:prSet/>
      <dgm:spPr/>
      <dgm:t>
        <a:bodyPr/>
        <a:lstStyle/>
        <a:p>
          <a:endParaRPr lang="en-US"/>
        </a:p>
      </dgm:t>
    </dgm:pt>
    <dgm:pt modelId="{1F7387F2-C331-4536-8681-BDA78A8CD31D}" type="sibTrans" cxnId="{0EB51C35-EB12-497D-8925-FBF71DE2DC2D}">
      <dgm:prSet/>
      <dgm:spPr/>
      <dgm:t>
        <a:bodyPr/>
        <a:lstStyle/>
        <a:p>
          <a:endParaRPr lang="en-US"/>
        </a:p>
      </dgm:t>
    </dgm:pt>
    <dgm:pt modelId="{317A5AB6-4B39-4E76-A20E-94185766D669}">
      <dgm:prSet/>
      <dgm:spPr/>
      <dgm:t>
        <a:bodyPr/>
        <a:lstStyle/>
        <a:p>
          <a:pPr>
            <a:buFont typeface="+mj-lt"/>
            <a:buAutoNum type="arabicPeriod"/>
          </a:pPr>
          <a:r>
            <a:rPr lang="en-US"/>
            <a:t>Whether the affected person has withdrawn from his or her function or responsibilities, or the decision-making process with respect to the specific assisted activity in question;</a:t>
          </a:r>
        </a:p>
      </dgm:t>
    </dgm:pt>
    <dgm:pt modelId="{83637D07-2ABD-4EAD-9609-84BFF3656131}" type="parTrans" cxnId="{47147D30-CAFC-4FD4-B7F2-8F0825D8CC0C}">
      <dgm:prSet/>
      <dgm:spPr/>
      <dgm:t>
        <a:bodyPr/>
        <a:lstStyle/>
        <a:p>
          <a:endParaRPr lang="en-US"/>
        </a:p>
      </dgm:t>
    </dgm:pt>
    <dgm:pt modelId="{7B0EF204-F165-4DBB-BA5E-B58E001AE273}" type="sibTrans" cxnId="{47147D30-CAFC-4FD4-B7F2-8F0825D8CC0C}">
      <dgm:prSet/>
      <dgm:spPr/>
      <dgm:t>
        <a:bodyPr/>
        <a:lstStyle/>
        <a:p>
          <a:endParaRPr lang="en-US"/>
        </a:p>
      </dgm:t>
    </dgm:pt>
    <dgm:pt modelId="{5500C28A-D0B8-471E-B60A-15AF67F5E24D}">
      <dgm:prSet/>
      <dgm:spPr/>
      <dgm:t>
        <a:bodyPr/>
        <a:lstStyle/>
        <a:p>
          <a:pPr>
            <a:buFont typeface="+mj-lt"/>
            <a:buAutoNum type="arabicPeriod"/>
          </a:pPr>
          <a:r>
            <a:rPr lang="en-US"/>
            <a:t>Whether the interest or benefit was present before the affected person was in a position as described in a position to participate in the decision-making process or gain inside information with regard to CDBG activities</a:t>
          </a:r>
        </a:p>
      </dgm:t>
    </dgm:pt>
    <dgm:pt modelId="{FC4E083B-4050-4E3D-AC44-5BA56EDF2F64}" type="parTrans" cxnId="{A01AD90D-16E2-4F84-9F73-E94E67A6189A}">
      <dgm:prSet/>
      <dgm:spPr/>
      <dgm:t>
        <a:bodyPr/>
        <a:lstStyle/>
        <a:p>
          <a:endParaRPr lang="en-US"/>
        </a:p>
      </dgm:t>
    </dgm:pt>
    <dgm:pt modelId="{44F9F2B2-858B-42C2-B3DD-DE45B31B5A6E}" type="sibTrans" cxnId="{A01AD90D-16E2-4F84-9F73-E94E67A6189A}">
      <dgm:prSet/>
      <dgm:spPr/>
      <dgm:t>
        <a:bodyPr/>
        <a:lstStyle/>
        <a:p>
          <a:endParaRPr lang="en-US"/>
        </a:p>
      </dgm:t>
    </dgm:pt>
    <dgm:pt modelId="{0994805D-919B-47A0-BE51-ED6C96167A18}">
      <dgm:prSet/>
      <dgm:spPr/>
      <dgm:t>
        <a:bodyPr/>
        <a:lstStyle/>
        <a:p>
          <a:pPr>
            <a:buFont typeface="+mj-lt"/>
            <a:buAutoNum type="arabicPeriod"/>
          </a:pPr>
          <a:r>
            <a:rPr lang="en-US"/>
            <a:t>Whether undue hardship will result either to the participating jurisdiction or to the person affected when weighed against the public interest served by avoiding the prohibited conflict;</a:t>
          </a:r>
        </a:p>
      </dgm:t>
    </dgm:pt>
    <dgm:pt modelId="{349A33D5-C0DC-4D5A-B460-F0D8965F84BF}" type="parTrans" cxnId="{96C79D44-29EC-4163-9D42-8A9703D9F0B9}">
      <dgm:prSet/>
      <dgm:spPr/>
      <dgm:t>
        <a:bodyPr/>
        <a:lstStyle/>
        <a:p>
          <a:endParaRPr lang="en-US"/>
        </a:p>
      </dgm:t>
    </dgm:pt>
    <dgm:pt modelId="{68FE6013-B65B-47F7-956F-DF1FD95E7ACE}" type="sibTrans" cxnId="{96C79D44-29EC-4163-9D42-8A9703D9F0B9}">
      <dgm:prSet/>
      <dgm:spPr/>
      <dgm:t>
        <a:bodyPr/>
        <a:lstStyle/>
        <a:p>
          <a:endParaRPr lang="en-US"/>
        </a:p>
      </dgm:t>
    </dgm:pt>
    <dgm:pt modelId="{CC389E62-58D6-4808-97DF-1A4FFB73B5A0}">
      <dgm:prSet/>
      <dgm:spPr/>
      <dgm:t>
        <a:bodyPr/>
        <a:lstStyle/>
        <a:p>
          <a:pPr>
            <a:buFont typeface="+mj-lt"/>
            <a:buAutoNum type="arabicPeriod"/>
          </a:pPr>
          <a:r>
            <a:rPr lang="en-US"/>
            <a:t> Any other relevant considerations presented to DCA.</a:t>
          </a:r>
        </a:p>
      </dgm:t>
    </dgm:pt>
    <dgm:pt modelId="{54B00A60-1AA0-49E3-B917-FB64C7270910}" type="parTrans" cxnId="{83C9CD7D-A23B-414F-BEAF-961F1DC51347}">
      <dgm:prSet/>
      <dgm:spPr/>
      <dgm:t>
        <a:bodyPr/>
        <a:lstStyle/>
        <a:p>
          <a:endParaRPr lang="en-US"/>
        </a:p>
      </dgm:t>
    </dgm:pt>
    <dgm:pt modelId="{A5FC96A4-38D7-4D6D-813F-1B2D18278A43}" type="sibTrans" cxnId="{83C9CD7D-A23B-414F-BEAF-961F1DC51347}">
      <dgm:prSet/>
      <dgm:spPr/>
      <dgm:t>
        <a:bodyPr/>
        <a:lstStyle/>
        <a:p>
          <a:endParaRPr lang="en-US"/>
        </a:p>
      </dgm:t>
    </dgm:pt>
    <dgm:pt modelId="{B587FF67-D3FB-481A-A7D8-41A640E238CE}" type="pres">
      <dgm:prSet presAssocID="{336F9488-AB17-44FF-BA35-74A36847CCDE}" presName="linear" presStyleCnt="0">
        <dgm:presLayoutVars>
          <dgm:animLvl val="lvl"/>
          <dgm:resizeHandles val="exact"/>
        </dgm:presLayoutVars>
      </dgm:prSet>
      <dgm:spPr/>
    </dgm:pt>
    <dgm:pt modelId="{545CA79E-2471-4111-BA86-B84471DAEFD1}" type="pres">
      <dgm:prSet presAssocID="{22445DDE-2348-43BE-95AA-DB8D7A4189C1}" presName="parentText" presStyleLbl="node1" presStyleIdx="0" presStyleCnt="1">
        <dgm:presLayoutVars>
          <dgm:chMax val="0"/>
          <dgm:bulletEnabled val="1"/>
        </dgm:presLayoutVars>
      </dgm:prSet>
      <dgm:spPr/>
    </dgm:pt>
    <dgm:pt modelId="{32759C36-2476-4854-B16C-FA9151228F4B}" type="pres">
      <dgm:prSet presAssocID="{22445DDE-2348-43BE-95AA-DB8D7A4189C1}" presName="childText" presStyleLbl="revTx" presStyleIdx="0" presStyleCnt="1">
        <dgm:presLayoutVars>
          <dgm:bulletEnabled val="1"/>
        </dgm:presLayoutVars>
      </dgm:prSet>
      <dgm:spPr/>
    </dgm:pt>
  </dgm:ptLst>
  <dgm:cxnLst>
    <dgm:cxn modelId="{A01AD90D-16E2-4F84-9F73-E94E67A6189A}" srcId="{22445DDE-2348-43BE-95AA-DB8D7A4189C1}" destId="{5500C28A-D0B8-471E-B60A-15AF67F5E24D}" srcOrd="3" destOrd="0" parTransId="{FC4E083B-4050-4E3D-AC44-5BA56EDF2F64}" sibTransId="{44F9F2B2-858B-42C2-B3DD-DE45B31B5A6E}"/>
    <dgm:cxn modelId="{08FE5D27-26C9-4426-A56D-FB9AAEC026B1}" type="presOf" srcId="{3C57D6EB-A66E-4A93-B046-6B795EE1D205}" destId="{32759C36-2476-4854-B16C-FA9151228F4B}" srcOrd="0" destOrd="1" presId="urn:microsoft.com/office/officeart/2005/8/layout/vList2"/>
    <dgm:cxn modelId="{0114052A-A7A3-48D6-A826-FFA608A1BCB8}" type="presOf" srcId="{A992A6AB-19CC-4A1F-9BEB-27CE5E5FC86D}" destId="{32759C36-2476-4854-B16C-FA9151228F4B}" srcOrd="0" destOrd="0" presId="urn:microsoft.com/office/officeart/2005/8/layout/vList2"/>
    <dgm:cxn modelId="{3180372D-507F-4BC9-865C-01347BF875D4}" srcId="{22445DDE-2348-43BE-95AA-DB8D7A4189C1}" destId="{A992A6AB-19CC-4A1F-9BEB-27CE5E5FC86D}" srcOrd="0" destOrd="0" parTransId="{46689B07-03AA-40B4-885E-8BF119B1B8E5}" sibTransId="{3CFF9CE1-5816-4CB7-9296-4A75540EC38A}"/>
    <dgm:cxn modelId="{47147D30-CAFC-4FD4-B7F2-8F0825D8CC0C}" srcId="{22445DDE-2348-43BE-95AA-DB8D7A4189C1}" destId="{317A5AB6-4B39-4E76-A20E-94185766D669}" srcOrd="2" destOrd="0" parTransId="{83637D07-2ABD-4EAD-9609-84BFF3656131}" sibTransId="{7B0EF204-F165-4DBB-BA5E-B58E001AE273}"/>
    <dgm:cxn modelId="{0EB51C35-EB12-497D-8925-FBF71DE2DC2D}" srcId="{22445DDE-2348-43BE-95AA-DB8D7A4189C1}" destId="{3C57D6EB-A66E-4A93-B046-6B795EE1D205}" srcOrd="1" destOrd="0" parTransId="{FE132586-65D8-4653-AEFF-7DB02DE6D873}" sibTransId="{1F7387F2-C331-4536-8681-BDA78A8CD31D}"/>
    <dgm:cxn modelId="{96C79D44-29EC-4163-9D42-8A9703D9F0B9}" srcId="{22445DDE-2348-43BE-95AA-DB8D7A4189C1}" destId="{0994805D-919B-47A0-BE51-ED6C96167A18}" srcOrd="4" destOrd="0" parTransId="{349A33D5-C0DC-4D5A-B460-F0D8965F84BF}" sibTransId="{68FE6013-B65B-47F7-956F-DF1FD95E7ACE}"/>
    <dgm:cxn modelId="{1BB8C64C-00B6-4437-8020-E15502AD411D}" type="presOf" srcId="{336F9488-AB17-44FF-BA35-74A36847CCDE}" destId="{B587FF67-D3FB-481A-A7D8-41A640E238CE}" srcOrd="0" destOrd="0" presId="urn:microsoft.com/office/officeart/2005/8/layout/vList2"/>
    <dgm:cxn modelId="{E12F1976-3C2A-45EC-A0A1-A5F6B05B46F5}" type="presOf" srcId="{317A5AB6-4B39-4E76-A20E-94185766D669}" destId="{32759C36-2476-4854-B16C-FA9151228F4B}" srcOrd="0" destOrd="2" presId="urn:microsoft.com/office/officeart/2005/8/layout/vList2"/>
    <dgm:cxn modelId="{83C9CD7D-A23B-414F-BEAF-961F1DC51347}" srcId="{22445DDE-2348-43BE-95AA-DB8D7A4189C1}" destId="{CC389E62-58D6-4808-97DF-1A4FFB73B5A0}" srcOrd="5" destOrd="0" parTransId="{54B00A60-1AA0-49E3-B917-FB64C7270910}" sibTransId="{A5FC96A4-38D7-4D6D-813F-1B2D18278A43}"/>
    <dgm:cxn modelId="{CDE4168D-7247-4535-8347-674D9E100964}" type="presOf" srcId="{22445DDE-2348-43BE-95AA-DB8D7A4189C1}" destId="{545CA79E-2471-4111-BA86-B84471DAEFD1}" srcOrd="0" destOrd="0" presId="urn:microsoft.com/office/officeart/2005/8/layout/vList2"/>
    <dgm:cxn modelId="{6E869A8E-FBFE-48D2-97D8-422B67F09760}" type="presOf" srcId="{5500C28A-D0B8-471E-B60A-15AF67F5E24D}" destId="{32759C36-2476-4854-B16C-FA9151228F4B}" srcOrd="0" destOrd="3" presId="urn:microsoft.com/office/officeart/2005/8/layout/vList2"/>
    <dgm:cxn modelId="{449153C7-2D4A-4F63-9B7D-FD25657E9EED}" srcId="{336F9488-AB17-44FF-BA35-74A36847CCDE}" destId="{22445DDE-2348-43BE-95AA-DB8D7A4189C1}" srcOrd="0" destOrd="0" parTransId="{C2376758-BE22-4084-90B2-A172FDF9D61B}" sibTransId="{C15986FE-3179-4204-97E4-F3DD9DCEDCDA}"/>
    <dgm:cxn modelId="{A59AB4F1-E2A9-4ED6-BAAF-3F7C05DE5B78}" type="presOf" srcId="{0994805D-919B-47A0-BE51-ED6C96167A18}" destId="{32759C36-2476-4854-B16C-FA9151228F4B}" srcOrd="0" destOrd="4" presId="urn:microsoft.com/office/officeart/2005/8/layout/vList2"/>
    <dgm:cxn modelId="{224290FD-BB14-439B-9439-C4A489F2F29B}" type="presOf" srcId="{CC389E62-58D6-4808-97DF-1A4FFB73B5A0}" destId="{32759C36-2476-4854-B16C-FA9151228F4B}" srcOrd="0" destOrd="5" presId="urn:microsoft.com/office/officeart/2005/8/layout/vList2"/>
    <dgm:cxn modelId="{7C59A857-3334-4D49-9DC7-276E56D888F0}" type="presParOf" srcId="{B587FF67-D3FB-481A-A7D8-41A640E238CE}" destId="{545CA79E-2471-4111-BA86-B84471DAEFD1}" srcOrd="0" destOrd="0" presId="urn:microsoft.com/office/officeart/2005/8/layout/vList2"/>
    <dgm:cxn modelId="{C03AC547-71FD-4D83-83C3-FB0FDE94C83A}" type="presParOf" srcId="{B587FF67-D3FB-481A-A7D8-41A640E238CE}" destId="{32759C36-2476-4854-B16C-FA9151228F4B}"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16DA91-CE08-4B28-B37C-08E37647D48A}">
      <dsp:nvSpPr>
        <dsp:cNvPr id="0" name=""/>
        <dsp:cNvSpPr/>
      </dsp:nvSpPr>
      <dsp:spPr>
        <a:xfrm>
          <a:off x="0" y="668654"/>
          <a:ext cx="10515600" cy="1234440"/>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1FF732D-4F0E-4C41-AB81-E2BC6E8FCC41}">
      <dsp:nvSpPr>
        <dsp:cNvPr id="0" name=""/>
        <dsp:cNvSpPr/>
      </dsp:nvSpPr>
      <dsp:spPr>
        <a:xfrm>
          <a:off x="373418" y="946403"/>
          <a:ext cx="678942" cy="67894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ECD7B65-CA6A-4CB9-B38C-E382C0E28C97}">
      <dsp:nvSpPr>
        <dsp:cNvPr id="0" name=""/>
        <dsp:cNvSpPr/>
      </dsp:nvSpPr>
      <dsp:spPr>
        <a:xfrm>
          <a:off x="1425778" y="668654"/>
          <a:ext cx="9089821" cy="1234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645" tIns="130645" rIns="130645" bIns="130645" numCol="1" spcCol="1270" anchor="ctr" anchorCtr="0">
          <a:noAutofit/>
        </a:bodyPr>
        <a:lstStyle/>
        <a:p>
          <a:pPr marL="0" lvl="0" indent="0" algn="l" defTabSz="800100">
            <a:lnSpc>
              <a:spcPct val="100000"/>
            </a:lnSpc>
            <a:spcBef>
              <a:spcPct val="0"/>
            </a:spcBef>
            <a:spcAft>
              <a:spcPct val="35000"/>
            </a:spcAft>
            <a:buNone/>
          </a:pPr>
          <a:r>
            <a:rPr lang="en-US" sz="1800" kern="1200">
              <a:solidFill>
                <a:schemeClr val="tx1"/>
              </a:solidFill>
            </a:rPr>
            <a:t>Special Conditions – generally specific to the local project and are usually cleared via Grant Adjustment Notice. </a:t>
          </a:r>
        </a:p>
        <a:p>
          <a:pPr marL="0" lvl="0" indent="0" algn="l" defTabSz="800100">
            <a:lnSpc>
              <a:spcPct val="100000"/>
            </a:lnSpc>
            <a:spcBef>
              <a:spcPct val="0"/>
            </a:spcBef>
            <a:spcAft>
              <a:spcPct val="35000"/>
            </a:spcAft>
            <a:buNone/>
          </a:pPr>
          <a:r>
            <a:rPr lang="en-US" sz="1800" kern="1200">
              <a:solidFill>
                <a:schemeClr val="tx1"/>
              </a:solidFill>
            </a:rPr>
            <a:t>Must be cleared prior to the drawdown of funds.</a:t>
          </a:r>
        </a:p>
      </dsp:txBody>
      <dsp:txXfrm>
        <a:off x="1425778" y="668654"/>
        <a:ext cx="9089821" cy="1234440"/>
      </dsp:txXfrm>
    </dsp:sp>
    <dsp:sp modelId="{C0C22598-FCA3-43DD-9291-A69561032B03}">
      <dsp:nvSpPr>
        <dsp:cNvPr id="0" name=""/>
        <dsp:cNvSpPr/>
      </dsp:nvSpPr>
      <dsp:spPr>
        <a:xfrm>
          <a:off x="0" y="2211705"/>
          <a:ext cx="10515600" cy="1234440"/>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0FBCBBA-72BC-4F25-AE11-B354E4DC8DA5}">
      <dsp:nvSpPr>
        <dsp:cNvPr id="0" name=""/>
        <dsp:cNvSpPr/>
      </dsp:nvSpPr>
      <dsp:spPr>
        <a:xfrm>
          <a:off x="373418" y="2489454"/>
          <a:ext cx="678942" cy="67894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3C1CC49-7C40-40A4-81FD-9B09F21F1118}">
      <dsp:nvSpPr>
        <dsp:cNvPr id="0" name=""/>
        <dsp:cNvSpPr/>
      </dsp:nvSpPr>
      <dsp:spPr>
        <a:xfrm>
          <a:off x="1425778" y="2211705"/>
          <a:ext cx="9089821" cy="1234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645" tIns="130645" rIns="130645" bIns="130645" numCol="1" spcCol="1270" anchor="ctr" anchorCtr="0">
          <a:noAutofit/>
        </a:bodyPr>
        <a:lstStyle/>
        <a:p>
          <a:pPr marL="0" lvl="0" indent="0" algn="l" defTabSz="1111250">
            <a:lnSpc>
              <a:spcPct val="100000"/>
            </a:lnSpc>
            <a:spcBef>
              <a:spcPct val="0"/>
            </a:spcBef>
            <a:spcAft>
              <a:spcPct val="35000"/>
            </a:spcAft>
            <a:buNone/>
          </a:pPr>
          <a:r>
            <a:rPr lang="en-US" sz="2500" kern="1200">
              <a:solidFill>
                <a:schemeClr val="tx1"/>
              </a:solidFill>
            </a:rPr>
            <a:t>All awards are subject to a Language Access Plan Special Condition &amp; BABA </a:t>
          </a:r>
        </a:p>
      </dsp:txBody>
      <dsp:txXfrm>
        <a:off x="1425778" y="2211705"/>
        <a:ext cx="9089821" cy="12344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5CA79E-2471-4111-BA86-B84471DAEFD1}">
      <dsp:nvSpPr>
        <dsp:cNvPr id="0" name=""/>
        <dsp:cNvSpPr/>
      </dsp:nvSpPr>
      <dsp:spPr>
        <a:xfrm>
          <a:off x="0" y="23547"/>
          <a:ext cx="10515600" cy="56159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u="none" kern="1200"/>
            <a:t>Factors to be addressed:</a:t>
          </a:r>
        </a:p>
      </dsp:txBody>
      <dsp:txXfrm>
        <a:off x="27415" y="50962"/>
        <a:ext cx="10460770" cy="506769"/>
      </dsp:txXfrm>
    </dsp:sp>
    <dsp:sp modelId="{32759C36-2476-4854-B16C-FA9151228F4B}">
      <dsp:nvSpPr>
        <dsp:cNvPr id="0" name=""/>
        <dsp:cNvSpPr/>
      </dsp:nvSpPr>
      <dsp:spPr>
        <a:xfrm>
          <a:off x="0" y="585147"/>
          <a:ext cx="10515600" cy="3875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0480" rIns="170688" bIns="30480" numCol="1" spcCol="1270" anchor="t" anchorCtr="0">
          <a:noAutofit/>
        </a:bodyPr>
        <a:lstStyle/>
        <a:p>
          <a:pPr marL="171450" lvl="1" indent="-171450" algn="l" defTabSz="844550">
            <a:lnSpc>
              <a:spcPct val="90000"/>
            </a:lnSpc>
            <a:spcBef>
              <a:spcPct val="0"/>
            </a:spcBef>
            <a:spcAft>
              <a:spcPct val="20000"/>
            </a:spcAft>
            <a:buFont typeface="+mj-lt"/>
            <a:buAutoNum type="arabicPeriod"/>
          </a:pPr>
          <a:r>
            <a:rPr lang="en-US" sz="1900" kern="1200"/>
            <a:t>Whether the exception would provide a significant cost benefit or an essential degree of expertise to the program or project which would otherwise not be available; </a:t>
          </a:r>
        </a:p>
        <a:p>
          <a:pPr marL="171450" lvl="1" indent="-171450" algn="l" defTabSz="844550">
            <a:lnSpc>
              <a:spcPct val="90000"/>
            </a:lnSpc>
            <a:spcBef>
              <a:spcPct val="0"/>
            </a:spcBef>
            <a:spcAft>
              <a:spcPct val="20000"/>
            </a:spcAft>
            <a:buFont typeface="+mj-lt"/>
            <a:buAutoNum type="arabicPeriod"/>
          </a:pPr>
          <a:r>
            <a:rPr lang="en-US" sz="1900" kern="1200"/>
            <a:t>Whether the person affected is a member of a group or class of low-income persons intended to be the beneficiaries of the assisted activity, and the exception will permit such person to receive generally the same interests or benefits as are being made available or provided to the group or class;</a:t>
          </a:r>
        </a:p>
        <a:p>
          <a:pPr marL="171450" lvl="1" indent="-171450" algn="l" defTabSz="844550">
            <a:lnSpc>
              <a:spcPct val="90000"/>
            </a:lnSpc>
            <a:spcBef>
              <a:spcPct val="0"/>
            </a:spcBef>
            <a:spcAft>
              <a:spcPct val="20000"/>
            </a:spcAft>
            <a:buFont typeface="+mj-lt"/>
            <a:buAutoNum type="arabicPeriod"/>
          </a:pPr>
          <a:r>
            <a:rPr lang="en-US" sz="1900" kern="1200"/>
            <a:t>Whether the affected person has withdrawn from his or her function or responsibilities, or the decision-making process with respect to the specific assisted activity in question;</a:t>
          </a:r>
        </a:p>
        <a:p>
          <a:pPr marL="171450" lvl="1" indent="-171450" algn="l" defTabSz="844550">
            <a:lnSpc>
              <a:spcPct val="90000"/>
            </a:lnSpc>
            <a:spcBef>
              <a:spcPct val="0"/>
            </a:spcBef>
            <a:spcAft>
              <a:spcPct val="20000"/>
            </a:spcAft>
            <a:buFont typeface="+mj-lt"/>
            <a:buAutoNum type="arabicPeriod"/>
          </a:pPr>
          <a:r>
            <a:rPr lang="en-US" sz="1900" kern="1200"/>
            <a:t>Whether the interest or benefit was present before the affected person was in a position as described in a position to participate in the decision-making process or gain inside information with regard to CDBG activities</a:t>
          </a:r>
        </a:p>
        <a:p>
          <a:pPr marL="171450" lvl="1" indent="-171450" algn="l" defTabSz="844550">
            <a:lnSpc>
              <a:spcPct val="90000"/>
            </a:lnSpc>
            <a:spcBef>
              <a:spcPct val="0"/>
            </a:spcBef>
            <a:spcAft>
              <a:spcPct val="20000"/>
            </a:spcAft>
            <a:buFont typeface="+mj-lt"/>
            <a:buAutoNum type="arabicPeriod"/>
          </a:pPr>
          <a:r>
            <a:rPr lang="en-US" sz="1900" kern="1200"/>
            <a:t>Whether undue hardship will result either to the participating jurisdiction or to the person affected when weighed against the public interest served by avoiding the prohibited conflict;</a:t>
          </a:r>
        </a:p>
        <a:p>
          <a:pPr marL="171450" lvl="1" indent="-171450" algn="l" defTabSz="844550">
            <a:lnSpc>
              <a:spcPct val="90000"/>
            </a:lnSpc>
            <a:spcBef>
              <a:spcPct val="0"/>
            </a:spcBef>
            <a:spcAft>
              <a:spcPct val="20000"/>
            </a:spcAft>
            <a:buFont typeface="+mj-lt"/>
            <a:buAutoNum type="arabicPeriod"/>
          </a:pPr>
          <a:r>
            <a:rPr lang="en-US" sz="1900" kern="1200"/>
            <a:t> Any other relevant considerations presented to DCA.</a:t>
          </a:r>
        </a:p>
      </dsp:txBody>
      <dsp:txXfrm>
        <a:off x="0" y="585147"/>
        <a:ext cx="10515600" cy="387504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620A72C-A6FD-4D5C-8779-146ECA3C9BC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D94761E-235B-4C35-890E-97E5BC8FAA4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032D019-22A7-4CD9-9F16-B79DF770B52A}" type="datetimeFigureOut">
              <a:rPr lang="en-US" smtClean="0"/>
              <a:t>9/25/2026</a:t>
            </a:fld>
            <a:endParaRPr lang="en-US"/>
          </a:p>
        </p:txBody>
      </p:sp>
      <p:sp>
        <p:nvSpPr>
          <p:cNvPr id="4" name="Footer Placeholder 3">
            <a:extLst>
              <a:ext uri="{FF2B5EF4-FFF2-40B4-BE49-F238E27FC236}">
                <a16:creationId xmlns:a16="http://schemas.microsoft.com/office/drawing/2014/main" id="{07C510DD-88CB-4A88-9D49-A65F342E3A4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020F60E-ABFA-4BCB-92F6-5BBAE4FB7A1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01319B5-334E-4DB1-846A-8B50BFA0AF0F}" type="slidenum">
              <a:rPr lang="en-US" smtClean="0"/>
              <a:t>‹#›</a:t>
            </a:fld>
            <a:endParaRPr lang="en-US"/>
          </a:p>
        </p:txBody>
      </p:sp>
    </p:spTree>
    <p:extLst>
      <p:ext uri="{BB962C8B-B14F-4D97-AF65-F5344CB8AC3E}">
        <p14:creationId xmlns:p14="http://schemas.microsoft.com/office/powerpoint/2010/main" val="41291541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C28E6D-A473-488D-BE98-75A98ABF8046}" type="datetimeFigureOut">
              <a:rPr lang="en-US" smtClean="0"/>
              <a:t>9/25/2026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814BEE-2EAE-43AE-94B9-CA84926C492F}" type="slidenum">
              <a:rPr lang="en-US" smtClean="0"/>
              <a:t>‹#›</a:t>
            </a:fld>
            <a:endParaRPr lang="en-US"/>
          </a:p>
        </p:txBody>
      </p:sp>
    </p:spTree>
    <p:extLst>
      <p:ext uri="{BB962C8B-B14F-4D97-AF65-F5344CB8AC3E}">
        <p14:creationId xmlns:p14="http://schemas.microsoft.com/office/powerpoint/2010/main" val="3851652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814BEE-2EAE-43AE-94B9-CA84926C492F}" type="slidenum">
              <a:rPr lang="en-US" smtClean="0"/>
              <a:t>1</a:t>
            </a:fld>
            <a:endParaRPr lang="en-US"/>
          </a:p>
        </p:txBody>
      </p:sp>
    </p:spTree>
    <p:extLst>
      <p:ext uri="{BB962C8B-B14F-4D97-AF65-F5344CB8AC3E}">
        <p14:creationId xmlns:p14="http://schemas.microsoft.com/office/powerpoint/2010/main" val="10033050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May 2024 update section f of the cited Official Georgia Code. Form issued by legal to comply. </a:t>
            </a:r>
          </a:p>
        </p:txBody>
      </p:sp>
      <p:sp>
        <p:nvSpPr>
          <p:cNvPr id="4" name="Slide Number Placeholder 3"/>
          <p:cNvSpPr>
            <a:spLocks noGrp="1"/>
          </p:cNvSpPr>
          <p:nvPr>
            <p:ph type="sldNum" sz="quarter" idx="5"/>
          </p:nvPr>
        </p:nvSpPr>
        <p:spPr/>
        <p:txBody>
          <a:bodyPr/>
          <a:lstStyle/>
          <a:p>
            <a:fld id="{16814BEE-2EAE-43AE-94B9-CA84926C492F}" type="slidenum">
              <a:rPr lang="en-US" smtClean="0"/>
              <a:t>2</a:t>
            </a:fld>
            <a:endParaRPr lang="en-US"/>
          </a:p>
        </p:txBody>
      </p:sp>
    </p:spTree>
    <p:extLst>
      <p:ext uri="{BB962C8B-B14F-4D97-AF65-F5344CB8AC3E}">
        <p14:creationId xmlns:p14="http://schemas.microsoft.com/office/powerpoint/2010/main" val="6317150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Tables S1601 &amp; </a:t>
            </a:r>
            <a:r>
              <a:rPr lang="en-US" sz="1800">
                <a:effectLst/>
                <a:latin typeface="Calibri" panose="020F0502020204030204" pitchFamily="34" charset="0"/>
                <a:ea typeface="Calibri" panose="020F0502020204030204" pitchFamily="34" charset="0"/>
              </a:rPr>
              <a:t>ACS B16001. </a:t>
            </a:r>
          </a:p>
          <a:p>
            <a:pPr algn="l" rtl="0" fontAlgn="base">
              <a:buFont typeface="Arial" panose="020B0604020202020204" pitchFamily="34" charset="0"/>
              <a:buChar char="•"/>
            </a:pPr>
            <a:r>
              <a:rPr lang="en-US" b="0" i="0" u="none" strike="noStrike">
                <a:solidFill>
                  <a:srgbClr val="DD8047"/>
                </a:solidFill>
                <a:effectLst/>
                <a:latin typeface="Tw Cen MT" panose="020B0602020104020603" pitchFamily="34" charset="0"/>
              </a:rPr>
              <a:t>Title VI of the Civil Rights Act of 1964:  </a:t>
            </a:r>
            <a:r>
              <a:rPr lang="en-US" b="0" i="0" u="none" strike="noStrike">
                <a:solidFill>
                  <a:srgbClr val="8A7967"/>
                </a:solidFill>
                <a:effectLst/>
                <a:latin typeface="Tw Cen MT" panose="020B0602020104020603" pitchFamily="34" charset="0"/>
              </a:rPr>
              <a:t>Protects individuals from discrimination on the basis of their race, color, or </a:t>
            </a:r>
            <a:r>
              <a:rPr lang="en-US" b="1" i="0" u="sng">
                <a:solidFill>
                  <a:srgbClr val="8A7967"/>
                </a:solidFill>
                <a:effectLst/>
                <a:latin typeface="Tw Cen MT" panose="020B0602020104020603" pitchFamily="34" charset="0"/>
              </a:rPr>
              <a:t>national origin </a:t>
            </a:r>
            <a:r>
              <a:rPr lang="en-US" b="0" i="0">
                <a:solidFill>
                  <a:srgbClr val="8A7967"/>
                </a:solidFill>
                <a:effectLst/>
                <a:latin typeface="Tw Cen MT" panose="020B0602020104020603" pitchFamily="34" charset="0"/>
              </a:rPr>
              <a:t>​</a:t>
            </a:r>
            <a:endParaRPr lang="en-US" b="0" i="0">
              <a:solidFill>
                <a:srgbClr val="000000"/>
              </a:solidFill>
              <a:effectLst/>
              <a:latin typeface="Arial" panose="020B0604020202020204" pitchFamily="34" charset="0"/>
            </a:endParaRPr>
          </a:p>
          <a:p>
            <a:pPr algn="l" rtl="0" fontAlgn="base">
              <a:buFont typeface="Arial" panose="020B0604020202020204" pitchFamily="34" charset="0"/>
              <a:buChar char="•"/>
            </a:pPr>
            <a:r>
              <a:rPr lang="en-US" b="0" i="0" u="none" strike="noStrike">
                <a:solidFill>
                  <a:srgbClr val="DD8047"/>
                </a:solidFill>
                <a:effectLst/>
                <a:latin typeface="Tw Cen MT" panose="020B0602020104020603" pitchFamily="34" charset="0"/>
              </a:rPr>
              <a:t>Executive Order (EO) 13166 signed on August 11, 2000: </a:t>
            </a:r>
            <a:r>
              <a:rPr lang="en-US" b="0" i="0" u="none" strike="noStrike">
                <a:solidFill>
                  <a:srgbClr val="8A7967"/>
                </a:solidFill>
                <a:effectLst/>
                <a:latin typeface="Tw Cen MT" panose="020B0602020104020603" pitchFamily="34" charset="0"/>
              </a:rPr>
              <a:t>Programs receiving federal financial assistance must provide </a:t>
            </a:r>
            <a:r>
              <a:rPr lang="en-US" b="1" i="0" u="none" strike="noStrike">
                <a:solidFill>
                  <a:srgbClr val="8A7967"/>
                </a:solidFill>
                <a:effectLst/>
                <a:latin typeface="Tw Cen MT" panose="020B0602020104020603" pitchFamily="34" charset="0"/>
              </a:rPr>
              <a:t> </a:t>
            </a:r>
            <a:r>
              <a:rPr lang="en-US" b="1" i="0" u="sng">
                <a:solidFill>
                  <a:srgbClr val="8A7967"/>
                </a:solidFill>
                <a:effectLst/>
                <a:latin typeface="Tw Cen MT" panose="020B0602020104020603" pitchFamily="34" charset="0"/>
              </a:rPr>
              <a:t>meaningful access to Limited English Proficient (LEP)  persons</a:t>
            </a:r>
            <a:endParaRPr lang="en-US" b="0" i="0">
              <a:solidFill>
                <a:srgbClr val="000000"/>
              </a:solidFill>
              <a:effectLst/>
              <a:latin typeface="Arial" panose="020B0604020202020204" pitchFamily="34" charset="0"/>
            </a:endParaRPr>
          </a:p>
          <a:p>
            <a:endParaRPr lang="en-US"/>
          </a:p>
        </p:txBody>
      </p:sp>
      <p:sp>
        <p:nvSpPr>
          <p:cNvPr id="4" name="Slide Number Placeholder 3"/>
          <p:cNvSpPr>
            <a:spLocks noGrp="1"/>
          </p:cNvSpPr>
          <p:nvPr>
            <p:ph type="sldNum" sz="quarter" idx="5"/>
          </p:nvPr>
        </p:nvSpPr>
        <p:spPr/>
        <p:txBody>
          <a:bodyPr/>
          <a:lstStyle/>
          <a:p>
            <a:fld id="{16814BEE-2EAE-43AE-94B9-CA84926C492F}" type="slidenum">
              <a:rPr lang="en-US" smtClean="0"/>
              <a:t>4</a:t>
            </a:fld>
            <a:endParaRPr lang="en-US"/>
          </a:p>
        </p:txBody>
      </p:sp>
    </p:spTree>
    <p:extLst>
      <p:ext uri="{BB962C8B-B14F-4D97-AF65-F5344CB8AC3E}">
        <p14:creationId xmlns:p14="http://schemas.microsoft.com/office/powerpoint/2010/main" val="29166605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General Info:  • Grantee • CDBG Grant Number • Target Area • Preparer’s name, phone number, email address</a:t>
            </a:r>
          </a:p>
          <a:p>
            <a:r>
              <a:rPr lang="en-US"/>
              <a:t>Factor 3. Nature &amp; Importance of program - What is the nature of the program? e.g. Providing improved water and sewer services What is the importance of the program? Would denial or delay of access to services or information could serious or even life-threatening implications for the LEP individual?</a:t>
            </a:r>
          </a:p>
        </p:txBody>
      </p:sp>
      <p:sp>
        <p:nvSpPr>
          <p:cNvPr id="4" name="Slide Number Placeholder 3"/>
          <p:cNvSpPr>
            <a:spLocks noGrp="1"/>
          </p:cNvSpPr>
          <p:nvPr>
            <p:ph type="sldNum" sz="quarter" idx="5"/>
          </p:nvPr>
        </p:nvSpPr>
        <p:spPr/>
        <p:txBody>
          <a:bodyPr/>
          <a:lstStyle/>
          <a:p>
            <a:fld id="{16814BEE-2EAE-43AE-94B9-CA84926C492F}" type="slidenum">
              <a:rPr lang="en-US" smtClean="0"/>
              <a:t>5</a:t>
            </a:fld>
            <a:endParaRPr lang="en-US"/>
          </a:p>
        </p:txBody>
      </p:sp>
    </p:spTree>
    <p:extLst>
      <p:ext uri="{BB962C8B-B14F-4D97-AF65-F5344CB8AC3E}">
        <p14:creationId xmlns:p14="http://schemas.microsoft.com/office/powerpoint/2010/main" val="41699706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ACS S1601 &amp; sometimes </a:t>
            </a:r>
            <a:r>
              <a:rPr lang="en-US" sz="1200">
                <a:effectLst/>
                <a:latin typeface="Calibri" panose="020F0502020204030204" pitchFamily="34" charset="0"/>
                <a:ea typeface="Calibri" panose="020F0502020204030204" pitchFamily="34" charset="0"/>
              </a:rPr>
              <a:t>ACS B16001.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ffectLst/>
                <a:latin typeface="Calibri" panose="020F0502020204030204" pitchFamily="34" charset="0"/>
                <a:ea typeface="Calibri" panose="020F0502020204030204" pitchFamily="34" charset="0"/>
              </a:rPr>
              <a:t>Survey data in target area</a:t>
            </a:r>
          </a:p>
          <a:p>
            <a:endParaRPr lang="en-US"/>
          </a:p>
        </p:txBody>
      </p:sp>
      <p:sp>
        <p:nvSpPr>
          <p:cNvPr id="4" name="Slide Number Placeholder 3"/>
          <p:cNvSpPr>
            <a:spLocks noGrp="1"/>
          </p:cNvSpPr>
          <p:nvPr>
            <p:ph type="sldNum" sz="quarter" idx="5"/>
          </p:nvPr>
        </p:nvSpPr>
        <p:spPr/>
        <p:txBody>
          <a:bodyPr/>
          <a:lstStyle/>
          <a:p>
            <a:fld id="{16814BEE-2EAE-43AE-94B9-CA84926C492F}" type="slidenum">
              <a:rPr lang="en-US" smtClean="0"/>
              <a:t>6</a:t>
            </a:fld>
            <a:endParaRPr lang="en-US"/>
          </a:p>
        </p:txBody>
      </p:sp>
    </p:spTree>
    <p:extLst>
      <p:ext uri="{BB962C8B-B14F-4D97-AF65-F5344CB8AC3E}">
        <p14:creationId xmlns:p14="http://schemas.microsoft.com/office/powerpoint/2010/main" val="39068705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814BEE-2EAE-43AE-94B9-CA84926C492F}" type="slidenum">
              <a:rPr lang="en-US" smtClean="0"/>
              <a:t>8</a:t>
            </a:fld>
            <a:endParaRPr lang="en-US"/>
          </a:p>
        </p:txBody>
      </p:sp>
    </p:spTree>
    <p:extLst>
      <p:ext uri="{BB962C8B-B14F-4D97-AF65-F5344CB8AC3E}">
        <p14:creationId xmlns:p14="http://schemas.microsoft.com/office/powerpoint/2010/main" val="10081828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effectLst/>
                <a:latin typeface="Calibri" panose="020F0502020204030204" pitchFamily="34" charset="0"/>
                <a:ea typeface="Calibri" panose="020F0502020204030204" pitchFamily="34" charset="0"/>
              </a:rPr>
              <a:t>A vital document is any document that is critical for ensuring meaningful access to the recipients' major activities and programs by beneficiaries generally and LEP persons specifically. Whether or not a document (or the information it solicits) is "vital" may depend upon the importance of the program, information, encounter, or service involved, and the consequence to the LEP person if the information in question is not provided accurately or in a timely manner. </a:t>
            </a:r>
          </a:p>
          <a:p>
            <a:r>
              <a:rPr lang="en-US" b="1" i="0" u="none" strike="noStrike">
                <a:solidFill>
                  <a:srgbClr val="000000"/>
                </a:solidFill>
                <a:effectLst/>
                <a:highlight>
                  <a:srgbClr val="F5F5F5"/>
                </a:highlight>
                <a:latin typeface="Arial" panose="020B0604020202020204" pitchFamily="34" charset="0"/>
              </a:rPr>
              <a:t>Federal Flood Risk Management Standard</a:t>
            </a:r>
            <a:r>
              <a:rPr lang="en-US" b="0" i="0">
                <a:solidFill>
                  <a:srgbClr val="000000"/>
                </a:solidFill>
                <a:effectLst/>
                <a:highlight>
                  <a:srgbClr val="F5F5F5"/>
                </a:highlight>
                <a:latin typeface="Arial" panose="020B0604020202020204" pitchFamily="34" charset="0"/>
              </a:rPr>
              <a:t>​</a:t>
            </a:r>
            <a:endParaRPr lang="en-US"/>
          </a:p>
        </p:txBody>
      </p:sp>
      <p:sp>
        <p:nvSpPr>
          <p:cNvPr id="4" name="Slide Number Placeholder 3"/>
          <p:cNvSpPr>
            <a:spLocks noGrp="1"/>
          </p:cNvSpPr>
          <p:nvPr>
            <p:ph type="sldNum" sz="quarter" idx="5"/>
          </p:nvPr>
        </p:nvSpPr>
        <p:spPr/>
        <p:txBody>
          <a:bodyPr/>
          <a:lstStyle/>
          <a:p>
            <a:fld id="{16814BEE-2EAE-43AE-94B9-CA84926C492F}" type="slidenum">
              <a:rPr lang="en-US" smtClean="0"/>
              <a:t>9</a:t>
            </a:fld>
            <a:endParaRPr lang="en-US"/>
          </a:p>
        </p:txBody>
      </p:sp>
    </p:spTree>
    <p:extLst>
      <p:ext uri="{BB962C8B-B14F-4D97-AF65-F5344CB8AC3E}">
        <p14:creationId xmlns:p14="http://schemas.microsoft.com/office/powerpoint/2010/main" val="32145078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HUD has expressed a written determination of the applicability of general waivers. This can be accomplished with a statement certifying each housing unit/ per contract does not exceed $250K. </a:t>
            </a:r>
          </a:p>
        </p:txBody>
      </p:sp>
      <p:sp>
        <p:nvSpPr>
          <p:cNvPr id="4" name="Slide Number Placeholder 3"/>
          <p:cNvSpPr>
            <a:spLocks noGrp="1"/>
          </p:cNvSpPr>
          <p:nvPr>
            <p:ph type="sldNum" sz="quarter" idx="5"/>
          </p:nvPr>
        </p:nvSpPr>
        <p:spPr/>
        <p:txBody>
          <a:bodyPr/>
          <a:lstStyle/>
          <a:p>
            <a:fld id="{16814BEE-2EAE-43AE-94B9-CA84926C492F}" type="slidenum">
              <a:rPr lang="en-US" smtClean="0"/>
              <a:t>10</a:t>
            </a:fld>
            <a:endParaRPr lang="en-US"/>
          </a:p>
        </p:txBody>
      </p:sp>
    </p:spTree>
    <p:extLst>
      <p:ext uri="{BB962C8B-B14F-4D97-AF65-F5344CB8AC3E}">
        <p14:creationId xmlns:p14="http://schemas.microsoft.com/office/powerpoint/2010/main" val="30402768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Must not receive State Funding. </a:t>
            </a:r>
          </a:p>
        </p:txBody>
      </p:sp>
      <p:sp>
        <p:nvSpPr>
          <p:cNvPr id="4" name="Slide Number Placeholder 3"/>
          <p:cNvSpPr>
            <a:spLocks noGrp="1"/>
          </p:cNvSpPr>
          <p:nvPr>
            <p:ph type="sldNum" sz="quarter" idx="5"/>
          </p:nvPr>
        </p:nvSpPr>
        <p:spPr/>
        <p:txBody>
          <a:bodyPr/>
          <a:lstStyle/>
          <a:p>
            <a:fld id="{16814BEE-2EAE-43AE-94B9-CA84926C492F}" type="slidenum">
              <a:rPr lang="en-US" smtClean="0"/>
              <a:t>11</a:t>
            </a:fld>
            <a:endParaRPr lang="en-US"/>
          </a:p>
        </p:txBody>
      </p:sp>
    </p:spTree>
    <p:extLst>
      <p:ext uri="{BB962C8B-B14F-4D97-AF65-F5344CB8AC3E}">
        <p14:creationId xmlns:p14="http://schemas.microsoft.com/office/powerpoint/2010/main" val="35999730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Calibri" panose="020F0502020204030204" pitchFamily="34" charset="0"/>
              </a:rPr>
              <a:t>1.) reduce the possibility of funding a CDBG drainage project that causes downstream property damage and 2.) make the design engineer responsible for designing a project that does not result in downstream property damage.</a:t>
            </a:r>
          </a:p>
          <a:p>
            <a:endParaRPr lang="en-US"/>
          </a:p>
        </p:txBody>
      </p:sp>
      <p:sp>
        <p:nvSpPr>
          <p:cNvPr id="4" name="Slide Number Placeholder 3"/>
          <p:cNvSpPr>
            <a:spLocks noGrp="1"/>
          </p:cNvSpPr>
          <p:nvPr>
            <p:ph type="sldNum" sz="quarter" idx="5"/>
          </p:nvPr>
        </p:nvSpPr>
        <p:spPr/>
        <p:txBody>
          <a:bodyPr/>
          <a:lstStyle/>
          <a:p>
            <a:fld id="{16814BEE-2EAE-43AE-94B9-CA84926C492F}" type="slidenum">
              <a:rPr lang="en-US" smtClean="0"/>
              <a:t>13</a:t>
            </a:fld>
            <a:endParaRPr lang="en-US"/>
          </a:p>
        </p:txBody>
      </p:sp>
    </p:spTree>
    <p:extLst>
      <p:ext uri="{BB962C8B-B14F-4D97-AF65-F5344CB8AC3E}">
        <p14:creationId xmlns:p14="http://schemas.microsoft.com/office/powerpoint/2010/main" val="34779668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6BE02D-20C0-F840-AFAC-BEA99C74FDC2}" type="slidenum">
              <a:rPr lang="en-US" smtClean="0"/>
              <a:pPr/>
              <a:t>19</a:t>
            </a:fld>
            <a:endParaRPr lang="en-US"/>
          </a:p>
        </p:txBody>
      </p:sp>
    </p:spTree>
    <p:extLst>
      <p:ext uri="{BB962C8B-B14F-4D97-AF65-F5344CB8AC3E}">
        <p14:creationId xmlns:p14="http://schemas.microsoft.com/office/powerpoint/2010/main" val="26401769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814BEE-2EAE-43AE-94B9-CA84926C492F}" type="slidenum">
              <a:rPr lang="en-US" smtClean="0"/>
              <a:t>20</a:t>
            </a:fld>
            <a:endParaRPr lang="en-US"/>
          </a:p>
        </p:txBody>
      </p:sp>
    </p:spTree>
    <p:extLst>
      <p:ext uri="{BB962C8B-B14F-4D97-AF65-F5344CB8AC3E}">
        <p14:creationId xmlns:p14="http://schemas.microsoft.com/office/powerpoint/2010/main" val="7233592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814BEE-2EAE-43AE-94B9-CA84926C492F}" type="slidenum">
              <a:rPr lang="en-US" smtClean="0"/>
              <a:t>22</a:t>
            </a:fld>
            <a:endParaRPr lang="en-US"/>
          </a:p>
        </p:txBody>
      </p:sp>
    </p:spTree>
    <p:extLst>
      <p:ext uri="{BB962C8B-B14F-4D97-AF65-F5344CB8AC3E}">
        <p14:creationId xmlns:p14="http://schemas.microsoft.com/office/powerpoint/2010/main" val="13598909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Funds cannot be drawn until all Special Conditions are cleared. </a:t>
            </a:r>
          </a:p>
        </p:txBody>
      </p:sp>
      <p:sp>
        <p:nvSpPr>
          <p:cNvPr id="4" name="Slide Number Placeholder 3"/>
          <p:cNvSpPr>
            <a:spLocks noGrp="1"/>
          </p:cNvSpPr>
          <p:nvPr>
            <p:ph type="sldNum" sz="quarter" idx="5"/>
          </p:nvPr>
        </p:nvSpPr>
        <p:spPr/>
        <p:txBody>
          <a:bodyPr/>
          <a:lstStyle/>
          <a:p>
            <a:fld id="{16814BEE-2EAE-43AE-94B9-CA84926C492F}" type="slidenum">
              <a:rPr lang="en-US" smtClean="0"/>
              <a:t>23</a:t>
            </a:fld>
            <a:endParaRPr lang="en-US"/>
          </a:p>
        </p:txBody>
      </p:sp>
    </p:spTree>
    <p:extLst>
      <p:ext uri="{BB962C8B-B14F-4D97-AF65-F5344CB8AC3E}">
        <p14:creationId xmlns:p14="http://schemas.microsoft.com/office/powerpoint/2010/main" val="36266262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905917AE-035D-4FD6-878E-FACEC848F713}"/>
              </a:ext>
            </a:extLst>
          </p:cNvPr>
          <p:cNvSpPr>
            <a:spLocks noGrp="1"/>
          </p:cNvSpPr>
          <p:nvPr>
            <p:ph type="sldNum" sz="quarter" idx="11"/>
          </p:nvPr>
        </p:nvSpPr>
        <p:spPr/>
        <p:txBody>
          <a:bodyPr/>
          <a:lstStyle/>
          <a:p>
            <a:fld id="{93CAF254-72B9-406C-9E86-C9D983240C82}" type="slidenum">
              <a:rPr lang="en-US" smtClean="0"/>
              <a:t>‹#›</a:t>
            </a:fld>
            <a:endParaRPr lang="en-US"/>
          </a:p>
        </p:txBody>
      </p:sp>
      <p:cxnSp>
        <p:nvCxnSpPr>
          <p:cNvPr id="10" name="Straight Connector 9">
            <a:extLst>
              <a:ext uri="{FF2B5EF4-FFF2-40B4-BE49-F238E27FC236}">
                <a16:creationId xmlns:a16="http://schemas.microsoft.com/office/drawing/2014/main" id="{DC549B19-0D69-4379-95A3-B2C41E15E3EE}"/>
              </a:ext>
            </a:extLst>
          </p:cNvPr>
          <p:cNvCxnSpPr/>
          <p:nvPr userDrawn="1"/>
        </p:nvCxnSpPr>
        <p:spPr>
          <a:xfrm>
            <a:off x="959095" y="3429000"/>
            <a:ext cx="1209675"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D45B6692-E64D-461A-866D-8A765D9FCE92}"/>
              </a:ext>
            </a:extLst>
          </p:cNvPr>
          <p:cNvSpPr>
            <a:spLocks noGrp="1"/>
          </p:cNvSpPr>
          <p:nvPr>
            <p:ph type="title"/>
          </p:nvPr>
        </p:nvSpPr>
        <p:spPr>
          <a:xfrm>
            <a:off x="850392" y="548640"/>
            <a:ext cx="6178550" cy="2562223"/>
          </a:xfrm>
        </p:spPr>
        <p:txBody>
          <a:bodyPr anchor="b">
            <a:normAutofit/>
          </a:bodyPr>
          <a:lstStyle>
            <a:lvl1pPr algn="l">
              <a:defRPr sz="4000" b="1"/>
            </a:lvl1pPr>
          </a:lstStyle>
          <a:p>
            <a:r>
              <a:rPr lang="en-US"/>
              <a:t>Click to edit Master title style</a:t>
            </a:r>
          </a:p>
        </p:txBody>
      </p:sp>
      <p:sp>
        <p:nvSpPr>
          <p:cNvPr id="16" name="Text Placeholder 2">
            <a:extLst>
              <a:ext uri="{FF2B5EF4-FFF2-40B4-BE49-F238E27FC236}">
                <a16:creationId xmlns:a16="http://schemas.microsoft.com/office/drawing/2014/main" id="{88B40079-6CD5-4198-821B-99F61BCE1792}"/>
              </a:ext>
            </a:extLst>
          </p:cNvPr>
          <p:cNvSpPr>
            <a:spLocks noGrp="1"/>
          </p:cNvSpPr>
          <p:nvPr>
            <p:ph type="body" idx="1"/>
          </p:nvPr>
        </p:nvSpPr>
        <p:spPr>
          <a:xfrm>
            <a:off x="877824" y="3771897"/>
            <a:ext cx="6175376" cy="2177894"/>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 name="Footer Placeholder 2">
            <a:extLst>
              <a:ext uri="{FF2B5EF4-FFF2-40B4-BE49-F238E27FC236}">
                <a16:creationId xmlns:a16="http://schemas.microsoft.com/office/drawing/2014/main" id="{6FD895C5-590D-442F-AF6B-4741199CC8CF}"/>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1762144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905917AE-035D-4FD6-878E-FACEC848F713}"/>
              </a:ext>
            </a:extLst>
          </p:cNvPr>
          <p:cNvSpPr>
            <a:spLocks noGrp="1"/>
          </p:cNvSpPr>
          <p:nvPr>
            <p:ph type="sldNum" sz="quarter" idx="11"/>
          </p:nvPr>
        </p:nvSpPr>
        <p:spPr/>
        <p:txBody>
          <a:bodyPr/>
          <a:lstStyle/>
          <a:p>
            <a:fld id="{93CAF254-72B9-406C-9E86-C9D983240C82}" type="slidenum">
              <a:rPr lang="en-US" smtClean="0"/>
              <a:t>‹#›</a:t>
            </a:fld>
            <a:endParaRPr lang="en-US"/>
          </a:p>
        </p:txBody>
      </p:sp>
      <p:cxnSp>
        <p:nvCxnSpPr>
          <p:cNvPr id="10" name="Straight Connector 9">
            <a:extLst>
              <a:ext uri="{FF2B5EF4-FFF2-40B4-BE49-F238E27FC236}">
                <a16:creationId xmlns:a16="http://schemas.microsoft.com/office/drawing/2014/main" id="{DC549B19-0D69-4379-95A3-B2C41E15E3EE}"/>
              </a:ext>
            </a:extLst>
          </p:cNvPr>
          <p:cNvCxnSpPr/>
          <p:nvPr userDrawn="1"/>
        </p:nvCxnSpPr>
        <p:spPr>
          <a:xfrm>
            <a:off x="959095" y="3429000"/>
            <a:ext cx="1209675"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D45B6692-E64D-461A-866D-8A765D9FCE92}"/>
              </a:ext>
            </a:extLst>
          </p:cNvPr>
          <p:cNvSpPr>
            <a:spLocks noGrp="1"/>
          </p:cNvSpPr>
          <p:nvPr>
            <p:ph type="title"/>
          </p:nvPr>
        </p:nvSpPr>
        <p:spPr>
          <a:xfrm>
            <a:off x="850392" y="548640"/>
            <a:ext cx="8903208" cy="2562223"/>
          </a:xfrm>
        </p:spPr>
        <p:txBody>
          <a:bodyPr anchor="b">
            <a:normAutofit/>
          </a:bodyPr>
          <a:lstStyle>
            <a:lvl1pPr algn="l">
              <a:defRPr sz="4000" b="1"/>
            </a:lvl1pPr>
          </a:lstStyle>
          <a:p>
            <a:r>
              <a:rPr lang="en-US"/>
              <a:t>Click to edit Master title style</a:t>
            </a:r>
          </a:p>
        </p:txBody>
      </p:sp>
      <p:sp>
        <p:nvSpPr>
          <p:cNvPr id="13" name="Text Placeholder 8">
            <a:extLst>
              <a:ext uri="{FF2B5EF4-FFF2-40B4-BE49-F238E27FC236}">
                <a16:creationId xmlns:a16="http://schemas.microsoft.com/office/drawing/2014/main" id="{9FC91C51-1199-4633-BE5C-13C6AA50A544}"/>
              </a:ext>
            </a:extLst>
          </p:cNvPr>
          <p:cNvSpPr>
            <a:spLocks noGrp="1"/>
          </p:cNvSpPr>
          <p:nvPr>
            <p:ph type="body" sz="quarter" idx="17"/>
          </p:nvPr>
        </p:nvSpPr>
        <p:spPr>
          <a:xfrm>
            <a:off x="1818798" y="3941834"/>
            <a:ext cx="3977648" cy="731694"/>
          </a:xfrm>
        </p:spPr>
        <p:txBody>
          <a:bodyPr anchor="ctr">
            <a:normAutofit/>
          </a:bodyPr>
          <a:lstStyle>
            <a:lvl1pPr marL="0" indent="0">
              <a:buNone/>
              <a:defRPr sz="2000"/>
            </a:lvl1pPr>
          </a:lstStyle>
          <a:p>
            <a:pPr lvl="0"/>
            <a:r>
              <a:rPr lang="en-US" noProof="0"/>
              <a:t>Click to edit Master text styles</a:t>
            </a:r>
          </a:p>
        </p:txBody>
      </p:sp>
      <p:sp>
        <p:nvSpPr>
          <p:cNvPr id="14" name="Text Placeholder 8">
            <a:extLst>
              <a:ext uri="{FF2B5EF4-FFF2-40B4-BE49-F238E27FC236}">
                <a16:creationId xmlns:a16="http://schemas.microsoft.com/office/drawing/2014/main" id="{CB8D944A-D85D-4A83-B1CD-7982FAC8D3E7}"/>
              </a:ext>
            </a:extLst>
          </p:cNvPr>
          <p:cNvSpPr>
            <a:spLocks noGrp="1"/>
          </p:cNvSpPr>
          <p:nvPr>
            <p:ph type="body" sz="quarter" idx="18"/>
          </p:nvPr>
        </p:nvSpPr>
        <p:spPr>
          <a:xfrm>
            <a:off x="1818798" y="5232562"/>
            <a:ext cx="3977648" cy="731694"/>
          </a:xfrm>
        </p:spPr>
        <p:txBody>
          <a:bodyPr anchor="ctr">
            <a:normAutofit/>
          </a:bodyPr>
          <a:lstStyle>
            <a:lvl1pPr marL="0" indent="0">
              <a:buNone/>
              <a:defRPr sz="2000"/>
            </a:lvl1pPr>
          </a:lstStyle>
          <a:p>
            <a:pPr lvl="0"/>
            <a:r>
              <a:rPr lang="en-US" noProof="0"/>
              <a:t>Click to edit Master text styles</a:t>
            </a:r>
          </a:p>
        </p:txBody>
      </p:sp>
      <p:sp>
        <p:nvSpPr>
          <p:cNvPr id="17" name="Text Placeholder 8">
            <a:extLst>
              <a:ext uri="{FF2B5EF4-FFF2-40B4-BE49-F238E27FC236}">
                <a16:creationId xmlns:a16="http://schemas.microsoft.com/office/drawing/2014/main" id="{326DA353-2F37-4F19-816E-CF7C9540C14D}"/>
              </a:ext>
            </a:extLst>
          </p:cNvPr>
          <p:cNvSpPr>
            <a:spLocks noGrp="1"/>
          </p:cNvSpPr>
          <p:nvPr>
            <p:ph type="body" sz="quarter" idx="19"/>
          </p:nvPr>
        </p:nvSpPr>
        <p:spPr>
          <a:xfrm>
            <a:off x="7028942" y="3944572"/>
            <a:ext cx="3977648" cy="731694"/>
          </a:xfrm>
        </p:spPr>
        <p:txBody>
          <a:bodyPr anchor="ctr">
            <a:normAutofit/>
          </a:bodyPr>
          <a:lstStyle>
            <a:lvl1pPr marL="0" indent="0">
              <a:buNone/>
              <a:defRPr sz="2000"/>
            </a:lvl1pPr>
          </a:lstStyle>
          <a:p>
            <a:pPr lvl="0"/>
            <a:r>
              <a:rPr lang="en-US" noProof="0"/>
              <a:t>Click to edit Master text styles</a:t>
            </a:r>
          </a:p>
        </p:txBody>
      </p:sp>
      <p:sp>
        <p:nvSpPr>
          <p:cNvPr id="18" name="Text Placeholder 8">
            <a:extLst>
              <a:ext uri="{FF2B5EF4-FFF2-40B4-BE49-F238E27FC236}">
                <a16:creationId xmlns:a16="http://schemas.microsoft.com/office/drawing/2014/main" id="{0163657A-AF7A-4283-88D4-6E5EC931522C}"/>
              </a:ext>
            </a:extLst>
          </p:cNvPr>
          <p:cNvSpPr>
            <a:spLocks noGrp="1"/>
          </p:cNvSpPr>
          <p:nvPr>
            <p:ph type="body" sz="quarter" idx="20"/>
          </p:nvPr>
        </p:nvSpPr>
        <p:spPr>
          <a:xfrm>
            <a:off x="7028942" y="5235301"/>
            <a:ext cx="3977648" cy="731694"/>
          </a:xfrm>
        </p:spPr>
        <p:txBody>
          <a:bodyPr anchor="ctr">
            <a:normAutofit/>
          </a:bodyPr>
          <a:lstStyle>
            <a:lvl1pPr marL="0" indent="0">
              <a:buNone/>
              <a:defRPr sz="2000"/>
            </a:lvl1pPr>
          </a:lstStyle>
          <a:p>
            <a:pPr lvl="0"/>
            <a:r>
              <a:rPr lang="en-US" noProof="0"/>
              <a:t>Click to edit Master text styles</a:t>
            </a:r>
          </a:p>
        </p:txBody>
      </p:sp>
      <p:sp>
        <p:nvSpPr>
          <p:cNvPr id="19" name="Picture Placeholder 5" title="Decorative">
            <a:extLst>
              <a:ext uri="{FF2B5EF4-FFF2-40B4-BE49-F238E27FC236}">
                <a16:creationId xmlns:a16="http://schemas.microsoft.com/office/drawing/2014/main" id="{45C5A78E-C397-40E0-B472-409205B22CD4}"/>
              </a:ext>
            </a:extLst>
          </p:cNvPr>
          <p:cNvSpPr>
            <a:spLocks noGrp="1"/>
          </p:cNvSpPr>
          <p:nvPr>
            <p:ph type="pic" sz="quarter" idx="13"/>
          </p:nvPr>
        </p:nvSpPr>
        <p:spPr>
          <a:xfrm>
            <a:off x="850392" y="3869171"/>
            <a:ext cx="885235" cy="885235"/>
          </a:xfrm>
          <a:prstGeom prst="ellipse">
            <a:avLst/>
          </a:prstGeom>
          <a:solidFill>
            <a:schemeClr val="bg1"/>
          </a:solidFill>
          <a:ln w="19050">
            <a:noFill/>
          </a:ln>
        </p:spPr>
        <p:txBody>
          <a:bodyPr>
            <a:normAutofit/>
          </a:bodyPr>
          <a:lstStyle>
            <a:lvl1pPr>
              <a:defRPr sz="800"/>
            </a:lvl1pPr>
          </a:lstStyle>
          <a:p>
            <a:r>
              <a:rPr lang="en-US" noProof="0"/>
              <a:t>Click icon to add picture</a:t>
            </a:r>
          </a:p>
        </p:txBody>
      </p:sp>
      <p:sp>
        <p:nvSpPr>
          <p:cNvPr id="20" name="Picture Placeholder 5" title="Decorative">
            <a:extLst>
              <a:ext uri="{FF2B5EF4-FFF2-40B4-BE49-F238E27FC236}">
                <a16:creationId xmlns:a16="http://schemas.microsoft.com/office/drawing/2014/main" id="{90198A63-1442-465B-A8C6-38FBEFFC4DF0}"/>
              </a:ext>
            </a:extLst>
          </p:cNvPr>
          <p:cNvSpPr>
            <a:spLocks noGrp="1"/>
          </p:cNvSpPr>
          <p:nvPr>
            <p:ph type="pic" sz="quarter" idx="14"/>
          </p:nvPr>
        </p:nvSpPr>
        <p:spPr>
          <a:xfrm>
            <a:off x="850392" y="5158530"/>
            <a:ext cx="885235" cy="885235"/>
          </a:xfrm>
          <a:prstGeom prst="ellipse">
            <a:avLst/>
          </a:prstGeom>
          <a:solidFill>
            <a:schemeClr val="bg1"/>
          </a:solidFill>
          <a:ln w="19050">
            <a:noFill/>
          </a:ln>
        </p:spPr>
        <p:txBody>
          <a:bodyPr vert="horz" lIns="91440" tIns="45720" rIns="91440" bIns="45720" rtlCol="0">
            <a:normAutofit/>
          </a:bodyPr>
          <a:lstStyle>
            <a:lvl1pPr>
              <a:defRPr lang="en-US" sz="800" dirty="0"/>
            </a:lvl1pPr>
          </a:lstStyle>
          <a:p>
            <a:pPr lvl="0"/>
            <a:r>
              <a:rPr lang="en-US" noProof="0"/>
              <a:t>Click icon to add picture</a:t>
            </a:r>
          </a:p>
        </p:txBody>
      </p:sp>
      <p:sp>
        <p:nvSpPr>
          <p:cNvPr id="21" name="Picture Placeholder 5" title="Decorative">
            <a:extLst>
              <a:ext uri="{FF2B5EF4-FFF2-40B4-BE49-F238E27FC236}">
                <a16:creationId xmlns:a16="http://schemas.microsoft.com/office/drawing/2014/main" id="{A378ABA1-D254-4E3B-B0E0-A68CF4CC137F}"/>
              </a:ext>
            </a:extLst>
          </p:cNvPr>
          <p:cNvSpPr>
            <a:spLocks noGrp="1"/>
          </p:cNvSpPr>
          <p:nvPr>
            <p:ph type="pic" sz="quarter" idx="15"/>
          </p:nvPr>
        </p:nvSpPr>
        <p:spPr>
          <a:xfrm>
            <a:off x="6060536" y="3869171"/>
            <a:ext cx="885235" cy="885235"/>
          </a:xfrm>
          <a:prstGeom prst="ellipse">
            <a:avLst/>
          </a:prstGeom>
          <a:solidFill>
            <a:schemeClr val="bg1"/>
          </a:solidFill>
          <a:ln w="19050">
            <a:noFill/>
          </a:ln>
        </p:spPr>
        <p:txBody>
          <a:bodyPr vert="horz" lIns="91440" tIns="45720" rIns="91440" bIns="45720" rtlCol="0">
            <a:normAutofit/>
          </a:bodyPr>
          <a:lstStyle>
            <a:lvl1pPr>
              <a:defRPr lang="en-US" sz="800" dirty="0"/>
            </a:lvl1pPr>
          </a:lstStyle>
          <a:p>
            <a:pPr lvl="0"/>
            <a:r>
              <a:rPr lang="en-US" noProof="0"/>
              <a:t>Click icon to add picture</a:t>
            </a:r>
          </a:p>
        </p:txBody>
      </p:sp>
      <p:sp>
        <p:nvSpPr>
          <p:cNvPr id="22" name="Picture Placeholder 5" title="Decorative">
            <a:extLst>
              <a:ext uri="{FF2B5EF4-FFF2-40B4-BE49-F238E27FC236}">
                <a16:creationId xmlns:a16="http://schemas.microsoft.com/office/drawing/2014/main" id="{494524CE-FE06-4E72-B4B2-F4B0C1659AE9}"/>
              </a:ext>
            </a:extLst>
          </p:cNvPr>
          <p:cNvSpPr>
            <a:spLocks noGrp="1"/>
          </p:cNvSpPr>
          <p:nvPr>
            <p:ph type="pic" sz="quarter" idx="16"/>
          </p:nvPr>
        </p:nvSpPr>
        <p:spPr>
          <a:xfrm>
            <a:off x="6060536" y="5158530"/>
            <a:ext cx="885235" cy="885235"/>
          </a:xfrm>
          <a:prstGeom prst="ellipse">
            <a:avLst/>
          </a:prstGeom>
          <a:solidFill>
            <a:schemeClr val="bg1"/>
          </a:solidFill>
          <a:ln w="19050">
            <a:noFill/>
          </a:ln>
        </p:spPr>
        <p:txBody>
          <a:bodyPr vert="horz" lIns="91440" tIns="45720" rIns="91440" bIns="45720" rtlCol="0">
            <a:normAutofit/>
          </a:bodyPr>
          <a:lstStyle>
            <a:lvl1pPr>
              <a:defRPr lang="en-US" sz="800" dirty="0"/>
            </a:lvl1pPr>
          </a:lstStyle>
          <a:p>
            <a:pPr lvl="0"/>
            <a:r>
              <a:rPr lang="en-US" noProof="0"/>
              <a:t>Click icon to add picture</a:t>
            </a:r>
          </a:p>
        </p:txBody>
      </p:sp>
      <p:sp>
        <p:nvSpPr>
          <p:cNvPr id="2" name="Footer Placeholder 1">
            <a:extLst>
              <a:ext uri="{FF2B5EF4-FFF2-40B4-BE49-F238E27FC236}">
                <a16:creationId xmlns:a16="http://schemas.microsoft.com/office/drawing/2014/main" id="{EFAFAF05-2F7F-4AD9-A86A-4C0E6B35DDB9}"/>
              </a:ext>
            </a:extLst>
          </p:cNvPr>
          <p:cNvSpPr>
            <a:spLocks noGrp="1"/>
          </p:cNvSpPr>
          <p:nvPr>
            <p:ph type="ftr" sz="quarter" idx="21"/>
          </p:nvPr>
        </p:nvSpPr>
        <p:spPr/>
        <p:txBody>
          <a:bodyPr/>
          <a:lstStyle/>
          <a:p>
            <a:r>
              <a:rPr lang="en-US"/>
              <a:t>Georgia Department of Community Affairs</a:t>
            </a:r>
          </a:p>
        </p:txBody>
      </p:sp>
    </p:spTree>
    <p:extLst>
      <p:ext uri="{BB962C8B-B14F-4D97-AF65-F5344CB8AC3E}">
        <p14:creationId xmlns:p14="http://schemas.microsoft.com/office/powerpoint/2010/main" val="3972567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F9D73D8B-BE43-41FD-B517-E6E637412251}"/>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9" name="Title 1">
            <a:extLst>
              <a:ext uri="{FF2B5EF4-FFF2-40B4-BE49-F238E27FC236}">
                <a16:creationId xmlns:a16="http://schemas.microsoft.com/office/drawing/2014/main" id="{82338C7B-563B-45FF-91E7-5A14B3D70474}"/>
              </a:ext>
            </a:extLst>
          </p:cNvPr>
          <p:cNvSpPr>
            <a:spLocks noGrp="1"/>
          </p:cNvSpPr>
          <p:nvPr>
            <p:ph type="title"/>
          </p:nvPr>
        </p:nvSpPr>
        <p:spPr>
          <a:xfrm>
            <a:off x="847344" y="548640"/>
            <a:ext cx="10497312" cy="1142048"/>
          </a:xfrm>
        </p:spPr>
        <p:txBody>
          <a:bodyPr/>
          <a:lstStyle/>
          <a:p>
            <a:r>
              <a:rPr lang="en-US"/>
              <a:t>Click to edit Master title style</a:t>
            </a:r>
          </a:p>
        </p:txBody>
      </p:sp>
      <p:sp>
        <p:nvSpPr>
          <p:cNvPr id="2" name="Footer Placeholder 1">
            <a:extLst>
              <a:ext uri="{FF2B5EF4-FFF2-40B4-BE49-F238E27FC236}">
                <a16:creationId xmlns:a16="http://schemas.microsoft.com/office/drawing/2014/main" id="{6C61937A-62A2-494A-98C5-77EF3E95506E}"/>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2532295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0392" y="548640"/>
            <a:ext cx="6178550" cy="2562223"/>
          </a:xfrm>
        </p:spPr>
        <p:txBody>
          <a:bodyPr anchor="b">
            <a:normAutofit/>
          </a:bodyPr>
          <a:lstStyle>
            <a:lvl1pPr algn="l">
              <a:defRPr sz="4000" b="1"/>
            </a:lvl1pPr>
          </a:lstStyle>
          <a:p>
            <a:r>
              <a:rPr lang="en-US"/>
              <a:t>Click to edit Master title style</a:t>
            </a:r>
          </a:p>
        </p:txBody>
      </p:sp>
      <p:sp>
        <p:nvSpPr>
          <p:cNvPr id="3" name="Text Placeholder 2"/>
          <p:cNvSpPr>
            <a:spLocks noGrp="1"/>
          </p:cNvSpPr>
          <p:nvPr>
            <p:ph type="body" idx="1"/>
          </p:nvPr>
        </p:nvSpPr>
        <p:spPr>
          <a:xfrm>
            <a:off x="877824" y="3771897"/>
            <a:ext cx="6175376" cy="2177894"/>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Slide Number Placeholder 7">
            <a:extLst>
              <a:ext uri="{FF2B5EF4-FFF2-40B4-BE49-F238E27FC236}">
                <a16:creationId xmlns:a16="http://schemas.microsoft.com/office/drawing/2014/main" id="{9846AD10-11FF-4651-A03B-7241B52804E6}"/>
              </a:ext>
            </a:extLst>
          </p:cNvPr>
          <p:cNvSpPr>
            <a:spLocks noGrp="1"/>
          </p:cNvSpPr>
          <p:nvPr>
            <p:ph type="sldNum" sz="quarter" idx="11"/>
          </p:nvPr>
        </p:nvSpPr>
        <p:spPr/>
        <p:txBody>
          <a:bodyPr/>
          <a:lstStyle/>
          <a:p>
            <a:fld id="{93CAF254-72B9-406C-9E86-C9D983240C82}" type="slidenum">
              <a:rPr lang="en-US" smtClean="0"/>
              <a:t>‹#›</a:t>
            </a:fld>
            <a:endParaRPr lang="en-US"/>
          </a:p>
        </p:txBody>
      </p:sp>
      <p:cxnSp>
        <p:nvCxnSpPr>
          <p:cNvPr id="9" name="Straight Connector 8">
            <a:extLst>
              <a:ext uri="{FF2B5EF4-FFF2-40B4-BE49-F238E27FC236}">
                <a16:creationId xmlns:a16="http://schemas.microsoft.com/office/drawing/2014/main" id="{1D6C79AC-3A73-46BA-A9ED-8464A669A421}"/>
              </a:ext>
            </a:extLst>
          </p:cNvPr>
          <p:cNvCxnSpPr/>
          <p:nvPr userDrawn="1"/>
        </p:nvCxnSpPr>
        <p:spPr>
          <a:xfrm>
            <a:off x="959095" y="3429000"/>
            <a:ext cx="1209675"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01D146D-9AC2-4E49-B2B5-25783F17CBEB}"/>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395729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498348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70322" y="1825625"/>
            <a:ext cx="4983478"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6">
            <a:extLst>
              <a:ext uri="{FF2B5EF4-FFF2-40B4-BE49-F238E27FC236}">
                <a16:creationId xmlns:a16="http://schemas.microsoft.com/office/drawing/2014/main" id="{322FB455-60F9-4077-8371-9B47B7FBDA04}"/>
              </a:ext>
            </a:extLst>
          </p:cNvPr>
          <p:cNvSpPr>
            <a:spLocks noGrp="1"/>
          </p:cNvSpPr>
          <p:nvPr>
            <p:ph type="sldNum" sz="quarter" idx="12"/>
          </p:nvPr>
        </p:nvSpPr>
        <p:spPr>
          <a:xfrm>
            <a:off x="11277600" y="5949791"/>
            <a:ext cx="609600" cy="681037"/>
          </a:xfrm>
        </p:spPr>
        <p:txBody>
          <a:bodyPr/>
          <a:lstStyle/>
          <a:p>
            <a:fld id="{93CAF254-72B9-406C-9E86-C9D983240C82}" type="slidenum">
              <a:rPr lang="en-US" smtClean="0"/>
              <a:t>‹#›</a:t>
            </a:fld>
            <a:endParaRPr lang="en-US"/>
          </a:p>
        </p:txBody>
      </p:sp>
      <p:sp>
        <p:nvSpPr>
          <p:cNvPr id="5" name="Title 4">
            <a:extLst>
              <a:ext uri="{FF2B5EF4-FFF2-40B4-BE49-F238E27FC236}">
                <a16:creationId xmlns:a16="http://schemas.microsoft.com/office/drawing/2014/main" id="{A6150EF0-9742-4F4C-85F4-87E6A061A6F9}"/>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64019BCF-530D-430A-9121-A910E43A2691}"/>
              </a:ext>
            </a:extLst>
          </p:cNvPr>
          <p:cNvSpPr>
            <a:spLocks noGrp="1"/>
          </p:cNvSpPr>
          <p:nvPr>
            <p:ph type="ftr" sz="quarter" idx="13"/>
          </p:nvPr>
        </p:nvSpPr>
        <p:spPr/>
        <p:txBody>
          <a:bodyPr/>
          <a:lstStyle/>
          <a:p>
            <a:r>
              <a:rPr lang="en-US"/>
              <a:t>Georgia Department of Community Affairs</a:t>
            </a:r>
          </a:p>
        </p:txBody>
      </p:sp>
    </p:spTree>
    <p:extLst>
      <p:ext uri="{BB962C8B-B14F-4D97-AF65-F5344CB8AC3E}">
        <p14:creationId xmlns:p14="http://schemas.microsoft.com/office/powerpoint/2010/main" val="30365265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856488" y="1819275"/>
            <a:ext cx="3291840" cy="4130517"/>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54081" y="1819274"/>
            <a:ext cx="3291840" cy="4130517"/>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8051673" y="1819274"/>
            <a:ext cx="3291840" cy="4130517"/>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1">
            <a:extLst>
              <a:ext uri="{FF2B5EF4-FFF2-40B4-BE49-F238E27FC236}">
                <a16:creationId xmlns:a16="http://schemas.microsoft.com/office/drawing/2014/main" id="{8C19EAC2-9F46-4D7F-9C3D-9FE7360ED4ED}"/>
              </a:ext>
            </a:extLst>
          </p:cNvPr>
          <p:cNvSpPr>
            <a:spLocks noGrp="1"/>
          </p:cNvSpPr>
          <p:nvPr>
            <p:ph type="title"/>
          </p:nvPr>
        </p:nvSpPr>
        <p:spPr>
          <a:xfrm>
            <a:off x="848487" y="548640"/>
            <a:ext cx="10495026" cy="1142048"/>
          </a:xfrm>
        </p:spPr>
        <p:txBody>
          <a:bodyPr anchor="ctr">
            <a:normAutofit/>
          </a:bodyPr>
          <a:lstStyle>
            <a:lvl1pPr>
              <a:defRPr sz="4000"/>
            </a:lvl1pPr>
          </a:lstStyle>
          <a:p>
            <a:r>
              <a:rPr lang="en-US"/>
              <a:t>Click to edit Master title style</a:t>
            </a:r>
          </a:p>
        </p:txBody>
      </p:sp>
      <p:sp>
        <p:nvSpPr>
          <p:cNvPr id="2" name="Footer Placeholder 1">
            <a:extLst>
              <a:ext uri="{FF2B5EF4-FFF2-40B4-BE49-F238E27FC236}">
                <a16:creationId xmlns:a16="http://schemas.microsoft.com/office/drawing/2014/main" id="{E2A64A2E-98D4-4A03-8E97-7B2AD48DA9C5}"/>
              </a:ext>
            </a:extLst>
          </p:cNvPr>
          <p:cNvSpPr>
            <a:spLocks noGrp="1"/>
          </p:cNvSpPr>
          <p:nvPr>
            <p:ph type="ftr" sz="quarter" idx="20"/>
          </p:nvPr>
        </p:nvSpPr>
        <p:spPr/>
        <p:txBody>
          <a:bodyPr/>
          <a:lstStyle/>
          <a:p>
            <a:r>
              <a:rPr lang="en-US"/>
              <a:t>Georgia Department of Community Affairs</a:t>
            </a:r>
          </a:p>
        </p:txBody>
      </p:sp>
    </p:spTree>
    <p:extLst>
      <p:ext uri="{BB962C8B-B14F-4D97-AF65-F5344CB8AC3E}">
        <p14:creationId xmlns:p14="http://schemas.microsoft.com/office/powerpoint/2010/main" val="2816724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8" name="Content Placeholder 3">
            <a:extLst>
              <a:ext uri="{FF2B5EF4-FFF2-40B4-BE49-F238E27FC236}">
                <a16:creationId xmlns:a16="http://schemas.microsoft.com/office/drawing/2014/main" id="{AB34D57E-ECA2-4186-9DCB-6C19BD1309BD}"/>
              </a:ext>
            </a:extLst>
          </p:cNvPr>
          <p:cNvSpPr>
            <a:spLocks noGrp="1" noChangeAspect="1"/>
          </p:cNvSpPr>
          <p:nvPr>
            <p:ph sz="quarter" idx="18"/>
          </p:nvPr>
        </p:nvSpPr>
        <p:spPr>
          <a:xfrm>
            <a:off x="4422458" y="1912144"/>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noChangeAspect="1"/>
          </p:cNvSpPr>
          <p:nvPr>
            <p:ph sz="quarter" idx="19"/>
          </p:nvPr>
        </p:nvSpPr>
        <p:spPr>
          <a:xfrm>
            <a:off x="7988429" y="1912144"/>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a:extLst>
              <a:ext uri="{FF2B5EF4-FFF2-40B4-BE49-F238E27FC236}">
                <a16:creationId xmlns:a16="http://schemas.microsoft.com/office/drawing/2014/main" id="{97D0B630-64D0-4062-A981-19F14C5D4457}"/>
              </a:ext>
            </a:extLst>
          </p:cNvPr>
          <p:cNvSpPr>
            <a:spLocks noGrp="1" noChangeAspect="1"/>
          </p:cNvSpPr>
          <p:nvPr>
            <p:ph sz="quarter" idx="20"/>
          </p:nvPr>
        </p:nvSpPr>
        <p:spPr>
          <a:xfrm>
            <a:off x="856488" y="4038601"/>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745B4A4F-3893-499A-9BEA-8F0B7E3F0FEB}"/>
              </a:ext>
            </a:extLst>
          </p:cNvPr>
          <p:cNvSpPr>
            <a:spLocks noGrp="1" noChangeAspect="1"/>
          </p:cNvSpPr>
          <p:nvPr>
            <p:ph sz="quarter" idx="21"/>
          </p:nvPr>
        </p:nvSpPr>
        <p:spPr>
          <a:xfrm>
            <a:off x="4422458" y="4038601"/>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ECFCE8A3-CA5F-4B5C-9F65-01659461015C}"/>
              </a:ext>
            </a:extLst>
          </p:cNvPr>
          <p:cNvSpPr>
            <a:spLocks noGrp="1" noChangeAspect="1"/>
          </p:cNvSpPr>
          <p:nvPr>
            <p:ph sz="quarter" idx="22"/>
          </p:nvPr>
        </p:nvSpPr>
        <p:spPr>
          <a:xfrm>
            <a:off x="7988429" y="4038601"/>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9C4572CB-EFDB-4752-90E6-DF710D18304F}"/>
              </a:ext>
            </a:extLst>
          </p:cNvPr>
          <p:cNvSpPr>
            <a:spLocks noGrp="1"/>
          </p:cNvSpPr>
          <p:nvPr>
            <p:ph type="title"/>
          </p:nvPr>
        </p:nvSpPr>
        <p:spPr/>
        <p:txBody>
          <a:bodyPr/>
          <a:lstStyle/>
          <a:p>
            <a:r>
              <a:rPr lang="en-US"/>
              <a:t>Click to edit Master title style</a:t>
            </a:r>
          </a:p>
        </p:txBody>
      </p:sp>
      <p:sp>
        <p:nvSpPr>
          <p:cNvPr id="13" name="Content Placeholder 3">
            <a:extLst>
              <a:ext uri="{FF2B5EF4-FFF2-40B4-BE49-F238E27FC236}">
                <a16:creationId xmlns:a16="http://schemas.microsoft.com/office/drawing/2014/main" id="{CF98FD0D-8D14-4398-8E54-68111E5AC747}"/>
              </a:ext>
            </a:extLst>
          </p:cNvPr>
          <p:cNvSpPr>
            <a:spLocks noGrp="1" noChangeAspect="1"/>
          </p:cNvSpPr>
          <p:nvPr>
            <p:ph sz="quarter" idx="23"/>
          </p:nvPr>
        </p:nvSpPr>
        <p:spPr>
          <a:xfrm>
            <a:off x="838579" y="1912144"/>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1">
            <a:extLst>
              <a:ext uri="{FF2B5EF4-FFF2-40B4-BE49-F238E27FC236}">
                <a16:creationId xmlns:a16="http://schemas.microsoft.com/office/drawing/2014/main" id="{CB076EE2-2A67-4D07-8118-3AA1C3B6AA27}"/>
              </a:ext>
            </a:extLst>
          </p:cNvPr>
          <p:cNvSpPr>
            <a:spLocks noGrp="1"/>
          </p:cNvSpPr>
          <p:nvPr>
            <p:ph type="ftr" sz="quarter" idx="24"/>
          </p:nvPr>
        </p:nvSpPr>
        <p:spPr/>
        <p:txBody>
          <a:bodyPr/>
          <a:lstStyle/>
          <a:p>
            <a:r>
              <a:rPr lang="en-US"/>
              <a:t>Georgia Department of Community Affairs</a:t>
            </a:r>
          </a:p>
        </p:txBody>
      </p:sp>
    </p:spTree>
    <p:extLst>
      <p:ext uri="{BB962C8B-B14F-4D97-AF65-F5344CB8AC3E}">
        <p14:creationId xmlns:p14="http://schemas.microsoft.com/office/powerpoint/2010/main" val="186437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770EB04-4D29-432B-9E9C-EAB3CFADA161}"/>
              </a:ext>
            </a:extLst>
          </p:cNvPr>
          <p:cNvSpPr>
            <a:spLocks noGrp="1"/>
          </p:cNvSpPr>
          <p:nvPr>
            <p:ph type="sldNum" sz="quarter" idx="12"/>
          </p:nvPr>
        </p:nvSpPr>
        <p:spPr/>
        <p:txBody>
          <a:bodyPr/>
          <a:lstStyle/>
          <a:p>
            <a:fld id="{93CAF254-72B9-406C-9E86-C9D983240C82}" type="slidenum">
              <a:rPr lang="en-US" smtClean="0"/>
              <a:t>‹#›</a:t>
            </a:fld>
            <a:endParaRPr lang="en-US"/>
          </a:p>
        </p:txBody>
      </p:sp>
      <p:sp>
        <p:nvSpPr>
          <p:cNvPr id="13" name="Content Placeholder 12">
            <a:extLst>
              <a:ext uri="{FF2B5EF4-FFF2-40B4-BE49-F238E27FC236}">
                <a16:creationId xmlns:a16="http://schemas.microsoft.com/office/drawing/2014/main" id="{6C9414F0-F951-4741-BDC8-B8A0AEC8B640}"/>
              </a:ext>
            </a:extLst>
          </p:cNvPr>
          <p:cNvSpPr>
            <a:spLocks noGrp="1"/>
          </p:cNvSpPr>
          <p:nvPr>
            <p:ph sz="quarter" idx="17"/>
          </p:nvPr>
        </p:nvSpPr>
        <p:spPr>
          <a:xfrm>
            <a:off x="847344" y="3218847"/>
            <a:ext cx="5052442" cy="2286000"/>
          </a:xfrm>
        </p:spPr>
        <p:txBody>
          <a:bodyPr/>
          <a:lstStyle>
            <a:lvl1pPr>
              <a:defRPr sz="1800"/>
            </a:lvl1pPr>
            <a:lvl2pPr>
              <a:defRPr sz="1600"/>
            </a:lvl2pPr>
            <a:lvl3pPr>
              <a:defRPr sz="1400"/>
            </a:lvl3pPr>
            <a:lvl4pPr>
              <a:defRPr sz="12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2">
            <a:extLst>
              <a:ext uri="{FF2B5EF4-FFF2-40B4-BE49-F238E27FC236}">
                <a16:creationId xmlns:a16="http://schemas.microsoft.com/office/drawing/2014/main" id="{5995554A-6C8D-4F00-9BCD-F8F600EF3D27}"/>
              </a:ext>
            </a:extLst>
          </p:cNvPr>
          <p:cNvSpPr>
            <a:spLocks noGrp="1"/>
          </p:cNvSpPr>
          <p:nvPr>
            <p:ph sz="quarter" idx="18"/>
          </p:nvPr>
        </p:nvSpPr>
        <p:spPr>
          <a:xfrm>
            <a:off x="6292852" y="3218847"/>
            <a:ext cx="5051804" cy="2286000"/>
          </a:xfrm>
        </p:spPr>
        <p:txBody>
          <a:bodyPr/>
          <a:lstStyle>
            <a:lvl1pPr>
              <a:defRPr sz="1800"/>
            </a:lvl1pPr>
            <a:lvl2pPr>
              <a:defRPr sz="1600"/>
            </a:lvl2pPr>
            <a:lvl3pPr>
              <a:defRPr sz="1400"/>
            </a:lvl3pPr>
            <a:lvl4pPr>
              <a:defRPr sz="1200"/>
            </a:lvl4pPr>
            <a:lvl5pPr>
              <a:defRPr sz="1000"/>
            </a:lvl5pPr>
          </a:lstStyle>
          <a:p>
            <a:pPr lvl="0"/>
            <a:r>
              <a:rPr lang="en-US"/>
              <a:t>Click</a:t>
            </a:r>
          </a:p>
          <a:p>
            <a:pPr lvl="0"/>
            <a:r>
              <a:rPr lang="en-US"/>
              <a:t>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9">
            <a:extLst>
              <a:ext uri="{FF2B5EF4-FFF2-40B4-BE49-F238E27FC236}">
                <a16:creationId xmlns:a16="http://schemas.microsoft.com/office/drawing/2014/main" id="{9FAD79E3-808B-4CBF-8A76-617066D96C03}"/>
              </a:ext>
            </a:extLst>
          </p:cNvPr>
          <p:cNvSpPr>
            <a:spLocks noGrp="1"/>
          </p:cNvSpPr>
          <p:nvPr>
            <p:ph type="body" sz="quarter" idx="23"/>
          </p:nvPr>
        </p:nvSpPr>
        <p:spPr>
          <a:xfrm>
            <a:off x="847344" y="1818067"/>
            <a:ext cx="5052442" cy="1273401"/>
          </a:xfrm>
        </p:spPr>
        <p:txBody>
          <a:bodyPr anchor="b">
            <a:normAutofit/>
          </a:bodyPr>
          <a:lstStyle>
            <a:lvl1pPr marL="0" indent="0">
              <a:buNone/>
              <a:defRPr sz="3600" b="0"/>
            </a:lvl1pPr>
            <a:lvl2pPr marL="342900" indent="0">
              <a:buNone/>
              <a:defRPr/>
            </a:lvl2pPr>
          </a:lstStyle>
          <a:p>
            <a:pPr lvl="0"/>
            <a:r>
              <a:rPr lang="en-US"/>
              <a:t>Click to edit Master text styles</a:t>
            </a:r>
          </a:p>
        </p:txBody>
      </p:sp>
      <p:sp>
        <p:nvSpPr>
          <p:cNvPr id="21" name="Text Placeholder 19">
            <a:extLst>
              <a:ext uri="{FF2B5EF4-FFF2-40B4-BE49-F238E27FC236}">
                <a16:creationId xmlns:a16="http://schemas.microsoft.com/office/drawing/2014/main" id="{DFEEACD6-5E0A-47AE-B52F-F1A6AF814022}"/>
              </a:ext>
            </a:extLst>
          </p:cNvPr>
          <p:cNvSpPr>
            <a:spLocks noGrp="1"/>
          </p:cNvSpPr>
          <p:nvPr>
            <p:ph type="body" sz="quarter" idx="24"/>
          </p:nvPr>
        </p:nvSpPr>
        <p:spPr>
          <a:xfrm>
            <a:off x="6292216" y="1818067"/>
            <a:ext cx="5052440" cy="1273401"/>
          </a:xfrm>
        </p:spPr>
        <p:txBody>
          <a:bodyPr anchor="b">
            <a:normAutofit/>
          </a:bodyPr>
          <a:lstStyle>
            <a:lvl1pPr marL="0" indent="0">
              <a:buNone/>
              <a:defRPr sz="3600" b="0"/>
            </a:lvl1pPr>
            <a:lvl2pPr marL="342900" indent="0">
              <a:buNone/>
              <a:defRPr/>
            </a:lvl2pPr>
          </a:lstStyle>
          <a:p>
            <a:pPr lvl="0"/>
            <a:r>
              <a:rPr lang="en-US"/>
              <a:t>Click to edit Master text styles</a:t>
            </a:r>
          </a:p>
        </p:txBody>
      </p:sp>
      <p:sp>
        <p:nvSpPr>
          <p:cNvPr id="16" name="Title 1">
            <a:extLst>
              <a:ext uri="{FF2B5EF4-FFF2-40B4-BE49-F238E27FC236}">
                <a16:creationId xmlns:a16="http://schemas.microsoft.com/office/drawing/2014/main" id="{E92FBF04-0773-4AB1-9DF2-1992C00C4074}"/>
              </a:ext>
            </a:extLst>
          </p:cNvPr>
          <p:cNvSpPr>
            <a:spLocks noGrp="1"/>
          </p:cNvSpPr>
          <p:nvPr>
            <p:ph type="title"/>
          </p:nvPr>
        </p:nvSpPr>
        <p:spPr>
          <a:xfrm>
            <a:off x="847344" y="548640"/>
            <a:ext cx="10497312" cy="1142048"/>
          </a:xfrm>
        </p:spPr>
        <p:txBody>
          <a:bodyPr/>
          <a:lstStyle/>
          <a:p>
            <a:r>
              <a:rPr lang="en-US"/>
              <a:t>Click to edit Master title style</a:t>
            </a:r>
          </a:p>
        </p:txBody>
      </p:sp>
      <p:sp>
        <p:nvSpPr>
          <p:cNvPr id="2" name="Footer Placeholder 1">
            <a:extLst>
              <a:ext uri="{FF2B5EF4-FFF2-40B4-BE49-F238E27FC236}">
                <a16:creationId xmlns:a16="http://schemas.microsoft.com/office/drawing/2014/main" id="{EB97C677-E782-41C2-94CC-8B9347B86611}"/>
              </a:ext>
            </a:extLst>
          </p:cNvPr>
          <p:cNvSpPr>
            <a:spLocks noGrp="1"/>
          </p:cNvSpPr>
          <p:nvPr>
            <p:ph type="ftr" sz="quarter" idx="25"/>
          </p:nvPr>
        </p:nvSpPr>
        <p:spPr/>
        <p:txBody>
          <a:bodyPr/>
          <a:lstStyle/>
          <a:p>
            <a:r>
              <a:rPr lang="en-US"/>
              <a:t>Georgia Department of Community Affairs</a:t>
            </a:r>
          </a:p>
        </p:txBody>
      </p:sp>
    </p:spTree>
    <p:extLst>
      <p:ext uri="{BB962C8B-B14F-4D97-AF65-F5344CB8AC3E}">
        <p14:creationId xmlns:p14="http://schemas.microsoft.com/office/powerpoint/2010/main" val="3372658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856488" y="3218848"/>
            <a:ext cx="3291840" cy="2286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54081" y="3218847"/>
            <a:ext cx="3291840" cy="2286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8051673" y="3218847"/>
            <a:ext cx="3291840" cy="2286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19">
            <a:extLst>
              <a:ext uri="{FF2B5EF4-FFF2-40B4-BE49-F238E27FC236}">
                <a16:creationId xmlns:a16="http://schemas.microsoft.com/office/drawing/2014/main" id="{5867E65C-747A-47D4-9DCF-E418381CD51B}"/>
              </a:ext>
            </a:extLst>
          </p:cNvPr>
          <p:cNvSpPr>
            <a:spLocks noGrp="1"/>
          </p:cNvSpPr>
          <p:nvPr>
            <p:ph type="body" sz="quarter" idx="23"/>
          </p:nvPr>
        </p:nvSpPr>
        <p:spPr>
          <a:xfrm>
            <a:off x="856488" y="1819275"/>
            <a:ext cx="3291840" cy="1272193"/>
          </a:xfrm>
        </p:spPr>
        <p:txBody>
          <a:bodyPr anchor="b">
            <a:noAutofit/>
          </a:bodyPr>
          <a:lstStyle>
            <a:lvl1pPr marL="0" indent="0">
              <a:buNone/>
              <a:defRPr sz="3600" b="0"/>
            </a:lvl1pPr>
            <a:lvl2pPr marL="342900"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D739209B-83D6-458D-9336-F963AF3A990A}"/>
              </a:ext>
            </a:extLst>
          </p:cNvPr>
          <p:cNvSpPr>
            <a:spLocks noGrp="1"/>
          </p:cNvSpPr>
          <p:nvPr>
            <p:ph type="body" sz="quarter" idx="24"/>
          </p:nvPr>
        </p:nvSpPr>
        <p:spPr>
          <a:xfrm>
            <a:off x="8051673" y="1819275"/>
            <a:ext cx="3291840" cy="1272193"/>
          </a:xfrm>
        </p:spPr>
        <p:txBody>
          <a:bodyPr anchor="b">
            <a:noAutofit/>
          </a:bodyPr>
          <a:lstStyle>
            <a:lvl1pPr marL="0" indent="0">
              <a:buNone/>
              <a:defRPr sz="3600" b="0"/>
            </a:lvl1pPr>
            <a:lvl2pPr marL="342900" indent="0">
              <a:buNone/>
              <a:defRPr/>
            </a:lvl2pPr>
          </a:lstStyle>
          <a:p>
            <a:pPr lvl="0"/>
            <a:r>
              <a:rPr lang="en-US"/>
              <a:t>Click to edit Master text styles</a:t>
            </a:r>
          </a:p>
        </p:txBody>
      </p:sp>
      <p:sp>
        <p:nvSpPr>
          <p:cNvPr id="12" name="Title 1">
            <a:extLst>
              <a:ext uri="{FF2B5EF4-FFF2-40B4-BE49-F238E27FC236}">
                <a16:creationId xmlns:a16="http://schemas.microsoft.com/office/drawing/2014/main" id="{8C19EAC2-9F46-4D7F-9C3D-9FE7360ED4ED}"/>
              </a:ext>
            </a:extLst>
          </p:cNvPr>
          <p:cNvSpPr>
            <a:spLocks noGrp="1"/>
          </p:cNvSpPr>
          <p:nvPr>
            <p:ph type="title"/>
          </p:nvPr>
        </p:nvSpPr>
        <p:spPr>
          <a:xfrm>
            <a:off x="848487" y="548640"/>
            <a:ext cx="10495026" cy="1142048"/>
          </a:xfrm>
        </p:spPr>
        <p:txBody>
          <a:bodyPr anchor="ctr">
            <a:normAutofit/>
          </a:bodyPr>
          <a:lstStyle>
            <a:lvl1pPr>
              <a:defRPr sz="4000"/>
            </a:lvl1pPr>
          </a:lstStyle>
          <a:p>
            <a:r>
              <a:rPr lang="en-US"/>
              <a:t>Click to edit Master title style</a:t>
            </a:r>
          </a:p>
        </p:txBody>
      </p:sp>
      <p:sp>
        <p:nvSpPr>
          <p:cNvPr id="14" name="Text Placeholder 19">
            <a:extLst>
              <a:ext uri="{FF2B5EF4-FFF2-40B4-BE49-F238E27FC236}">
                <a16:creationId xmlns:a16="http://schemas.microsoft.com/office/drawing/2014/main" id="{83EAE61E-E1C2-4882-91C9-5D815A6276FC}"/>
              </a:ext>
            </a:extLst>
          </p:cNvPr>
          <p:cNvSpPr>
            <a:spLocks noGrp="1"/>
          </p:cNvSpPr>
          <p:nvPr>
            <p:ph type="body" sz="quarter" idx="25"/>
          </p:nvPr>
        </p:nvSpPr>
        <p:spPr>
          <a:xfrm>
            <a:off x="4454081" y="1819275"/>
            <a:ext cx="3291840" cy="1272193"/>
          </a:xfrm>
        </p:spPr>
        <p:txBody>
          <a:bodyPr anchor="b">
            <a:noAutofit/>
          </a:bodyPr>
          <a:lstStyle>
            <a:lvl1pPr marL="0" indent="0">
              <a:buNone/>
              <a:defRPr sz="3600" b="0"/>
            </a:lvl1pPr>
            <a:lvl2pPr marL="342900" indent="0">
              <a:buNone/>
              <a:defRPr/>
            </a:lvl2pPr>
          </a:lstStyle>
          <a:p>
            <a:pPr lvl="0"/>
            <a:r>
              <a:rPr lang="en-US"/>
              <a:t>Click to edit Master text styles</a:t>
            </a:r>
          </a:p>
        </p:txBody>
      </p:sp>
      <p:sp>
        <p:nvSpPr>
          <p:cNvPr id="2" name="Footer Placeholder 1">
            <a:extLst>
              <a:ext uri="{FF2B5EF4-FFF2-40B4-BE49-F238E27FC236}">
                <a16:creationId xmlns:a16="http://schemas.microsoft.com/office/drawing/2014/main" id="{DA6817AE-E5C4-48C5-A13C-FE8A3DF135B4}"/>
              </a:ext>
            </a:extLst>
          </p:cNvPr>
          <p:cNvSpPr>
            <a:spLocks noGrp="1"/>
          </p:cNvSpPr>
          <p:nvPr>
            <p:ph type="ftr" sz="quarter" idx="26"/>
          </p:nvPr>
        </p:nvSpPr>
        <p:spPr/>
        <p:txBody>
          <a:bodyPr/>
          <a:lstStyle/>
          <a:p>
            <a:r>
              <a:rPr lang="en-US"/>
              <a:t>Georgia Department of Community Affairs</a:t>
            </a:r>
          </a:p>
        </p:txBody>
      </p:sp>
    </p:spTree>
    <p:extLst>
      <p:ext uri="{BB962C8B-B14F-4D97-AF65-F5344CB8AC3E}">
        <p14:creationId xmlns:p14="http://schemas.microsoft.com/office/powerpoint/2010/main" val="3985018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B4592B9F-B970-47BE-9A9D-0B46BF6AC976}"/>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2" name="Title 1">
            <a:extLst>
              <a:ext uri="{FF2B5EF4-FFF2-40B4-BE49-F238E27FC236}">
                <a16:creationId xmlns:a16="http://schemas.microsoft.com/office/drawing/2014/main" id="{A07C0D42-F910-46A9-A1C4-3AC5297A251F}"/>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A9F33B0B-1A35-4951-B571-E87A23AEB3CC}"/>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16173132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2" name="Footer Placeholder 1">
            <a:extLst>
              <a:ext uri="{FF2B5EF4-FFF2-40B4-BE49-F238E27FC236}">
                <a16:creationId xmlns:a16="http://schemas.microsoft.com/office/drawing/2014/main" id="{5120B321-D1E6-4A44-B2B2-BA4FB2F5C4E4}"/>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5633816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21505" y="914400"/>
            <a:ext cx="3364992" cy="5035391"/>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7986522" y="914400"/>
            <a:ext cx="3364992" cy="5035391"/>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6F3701E-33F6-411F-8E6E-F6654E545D43}"/>
              </a:ext>
            </a:extLst>
          </p:cNvPr>
          <p:cNvSpPr>
            <a:spLocks noGrp="1"/>
          </p:cNvSpPr>
          <p:nvPr>
            <p:ph type="title"/>
          </p:nvPr>
        </p:nvSpPr>
        <p:spPr>
          <a:xfrm>
            <a:off x="847344" y="908208"/>
            <a:ext cx="3381249" cy="5035391"/>
          </a:xfrm>
        </p:spPr>
        <p:txBody>
          <a:bodyPr anchor="t"/>
          <a:lstStyle>
            <a:lvl1pPr algn="l">
              <a:defRPr/>
            </a:lvl1pPr>
          </a:lstStyle>
          <a:p>
            <a:r>
              <a:rPr lang="en-US"/>
              <a:t>Click to edit Master title style</a:t>
            </a:r>
          </a:p>
        </p:txBody>
      </p:sp>
      <p:sp>
        <p:nvSpPr>
          <p:cNvPr id="3" name="Footer Placeholder 2">
            <a:extLst>
              <a:ext uri="{FF2B5EF4-FFF2-40B4-BE49-F238E27FC236}">
                <a16:creationId xmlns:a16="http://schemas.microsoft.com/office/drawing/2014/main" id="{CDC56790-9595-4EBE-AC74-3A03E8A8CFF1}"/>
              </a:ext>
            </a:extLst>
          </p:cNvPr>
          <p:cNvSpPr>
            <a:spLocks noGrp="1"/>
          </p:cNvSpPr>
          <p:nvPr>
            <p:ph type="ftr" sz="quarter" idx="20"/>
          </p:nvPr>
        </p:nvSpPr>
        <p:spPr/>
        <p:txBody>
          <a:bodyPr/>
          <a:lstStyle/>
          <a:p>
            <a:r>
              <a:rPr lang="en-US"/>
              <a:t>Georgia Department of Community Affairs</a:t>
            </a:r>
          </a:p>
        </p:txBody>
      </p:sp>
    </p:spTree>
    <p:extLst>
      <p:ext uri="{BB962C8B-B14F-4D97-AF65-F5344CB8AC3E}">
        <p14:creationId xmlns:p14="http://schemas.microsoft.com/office/powerpoint/2010/main" val="36028534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14" name="Title 1">
            <a:extLst>
              <a:ext uri="{FF2B5EF4-FFF2-40B4-BE49-F238E27FC236}">
                <a16:creationId xmlns:a16="http://schemas.microsoft.com/office/drawing/2014/main" id="{88B8CAA7-BC28-474E-B01B-C904EB17E36E}"/>
              </a:ext>
            </a:extLst>
          </p:cNvPr>
          <p:cNvSpPr>
            <a:spLocks noGrp="1"/>
          </p:cNvSpPr>
          <p:nvPr>
            <p:ph type="title"/>
          </p:nvPr>
        </p:nvSpPr>
        <p:spPr>
          <a:xfrm>
            <a:off x="847344" y="908208"/>
            <a:ext cx="3381249" cy="5035391"/>
          </a:xfrm>
        </p:spPr>
        <p:txBody>
          <a:bodyPr anchor="t"/>
          <a:lstStyle>
            <a:lvl1pPr algn="l">
              <a:defRPr/>
            </a:lvl1pPr>
          </a:lstStyle>
          <a:p>
            <a:r>
              <a:rPr lang="en-US"/>
              <a:t>Click to edit Master title style</a:t>
            </a:r>
          </a:p>
        </p:txBody>
      </p:sp>
      <p:sp>
        <p:nvSpPr>
          <p:cNvPr id="5" name="Picture Placeholder 2">
            <a:extLst>
              <a:ext uri="{FF2B5EF4-FFF2-40B4-BE49-F238E27FC236}">
                <a16:creationId xmlns:a16="http://schemas.microsoft.com/office/drawing/2014/main" id="{D713A0D8-85D3-4C92-A792-1EED21E21CEC}"/>
              </a:ext>
            </a:extLst>
          </p:cNvPr>
          <p:cNvSpPr>
            <a:spLocks noGrp="1"/>
          </p:cNvSpPr>
          <p:nvPr>
            <p:ph type="pic" sz="quarter" idx="23"/>
          </p:nvPr>
        </p:nvSpPr>
        <p:spPr>
          <a:xfrm>
            <a:off x="4413504" y="914399"/>
            <a:ext cx="6931152" cy="5029200"/>
          </a:xfrm>
        </p:spPr>
        <p:txBody>
          <a:bodyPr/>
          <a:lstStyle/>
          <a:p>
            <a:endParaRPr lang="en-US"/>
          </a:p>
        </p:txBody>
      </p:sp>
      <p:sp>
        <p:nvSpPr>
          <p:cNvPr id="2" name="Footer Placeholder 1">
            <a:extLst>
              <a:ext uri="{FF2B5EF4-FFF2-40B4-BE49-F238E27FC236}">
                <a16:creationId xmlns:a16="http://schemas.microsoft.com/office/drawing/2014/main" id="{49686191-0598-4D53-B371-33A234D9CDD8}"/>
              </a:ext>
            </a:extLst>
          </p:cNvPr>
          <p:cNvSpPr>
            <a:spLocks noGrp="1"/>
          </p:cNvSpPr>
          <p:nvPr>
            <p:ph type="ftr" sz="quarter" idx="24"/>
          </p:nvPr>
        </p:nvSpPr>
        <p:spPr/>
        <p:txBody>
          <a:bodyPr/>
          <a:lstStyle/>
          <a:p>
            <a:r>
              <a:rPr lang="en-US"/>
              <a:t>Georgia Department of Community Affairs</a:t>
            </a:r>
          </a:p>
        </p:txBody>
      </p:sp>
    </p:spTree>
    <p:extLst>
      <p:ext uri="{BB962C8B-B14F-4D97-AF65-F5344CB8AC3E}">
        <p14:creationId xmlns:p14="http://schemas.microsoft.com/office/powerpoint/2010/main" val="42800618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14" name="Title 1">
            <a:extLst>
              <a:ext uri="{FF2B5EF4-FFF2-40B4-BE49-F238E27FC236}">
                <a16:creationId xmlns:a16="http://schemas.microsoft.com/office/drawing/2014/main" id="{0EF590BC-48B3-424E-A966-F3834F896744}"/>
              </a:ext>
            </a:extLst>
          </p:cNvPr>
          <p:cNvSpPr>
            <a:spLocks noGrp="1"/>
          </p:cNvSpPr>
          <p:nvPr>
            <p:ph type="title"/>
          </p:nvPr>
        </p:nvSpPr>
        <p:spPr>
          <a:xfrm>
            <a:off x="847344" y="908208"/>
            <a:ext cx="3381249" cy="5035391"/>
          </a:xfrm>
        </p:spPr>
        <p:txBody>
          <a:bodyPr anchor="t"/>
          <a:lstStyle>
            <a:lvl1pPr algn="l">
              <a:defRPr/>
            </a:lvl1pPr>
          </a:lstStyle>
          <a:p>
            <a:r>
              <a:rPr lang="en-US"/>
              <a:t>Click to edit Master title style</a:t>
            </a:r>
          </a:p>
        </p:txBody>
      </p:sp>
      <p:sp>
        <p:nvSpPr>
          <p:cNvPr id="3" name="Picture Placeholder 2">
            <a:extLst>
              <a:ext uri="{FF2B5EF4-FFF2-40B4-BE49-F238E27FC236}">
                <a16:creationId xmlns:a16="http://schemas.microsoft.com/office/drawing/2014/main" id="{4757B7BE-5992-45D6-A717-64CF265914D9}"/>
              </a:ext>
            </a:extLst>
          </p:cNvPr>
          <p:cNvSpPr>
            <a:spLocks noGrp="1"/>
          </p:cNvSpPr>
          <p:nvPr>
            <p:ph type="pic" sz="quarter" idx="23"/>
          </p:nvPr>
        </p:nvSpPr>
        <p:spPr>
          <a:xfrm>
            <a:off x="4413504" y="914399"/>
            <a:ext cx="3364992" cy="2428875"/>
          </a:xfrm>
        </p:spPr>
        <p:txBody>
          <a:bodyPr/>
          <a:lstStyle/>
          <a:p>
            <a:endParaRPr lang="en-US"/>
          </a:p>
        </p:txBody>
      </p:sp>
      <p:sp>
        <p:nvSpPr>
          <p:cNvPr id="10" name="Picture Placeholder 2">
            <a:extLst>
              <a:ext uri="{FF2B5EF4-FFF2-40B4-BE49-F238E27FC236}">
                <a16:creationId xmlns:a16="http://schemas.microsoft.com/office/drawing/2014/main" id="{06C25227-CAE1-4B07-A365-2A0B7DE740B5}"/>
              </a:ext>
            </a:extLst>
          </p:cNvPr>
          <p:cNvSpPr>
            <a:spLocks noGrp="1"/>
          </p:cNvSpPr>
          <p:nvPr>
            <p:ph type="pic" sz="quarter" idx="24"/>
          </p:nvPr>
        </p:nvSpPr>
        <p:spPr>
          <a:xfrm>
            <a:off x="4413504" y="3514726"/>
            <a:ext cx="3364992" cy="2428875"/>
          </a:xfrm>
        </p:spPr>
        <p:txBody>
          <a:bodyPr/>
          <a:lstStyle/>
          <a:p>
            <a:endParaRPr lang="en-US"/>
          </a:p>
        </p:txBody>
      </p:sp>
      <p:sp>
        <p:nvSpPr>
          <p:cNvPr id="13" name="Picture Placeholder 2">
            <a:extLst>
              <a:ext uri="{FF2B5EF4-FFF2-40B4-BE49-F238E27FC236}">
                <a16:creationId xmlns:a16="http://schemas.microsoft.com/office/drawing/2014/main" id="{BC3BEF09-6FE7-4C7D-AEB6-049278C1E280}"/>
              </a:ext>
            </a:extLst>
          </p:cNvPr>
          <p:cNvSpPr>
            <a:spLocks noGrp="1"/>
          </p:cNvSpPr>
          <p:nvPr>
            <p:ph type="pic" sz="quarter" idx="25"/>
          </p:nvPr>
        </p:nvSpPr>
        <p:spPr>
          <a:xfrm>
            <a:off x="7979664" y="914399"/>
            <a:ext cx="3364992" cy="2428875"/>
          </a:xfrm>
        </p:spPr>
        <p:txBody>
          <a:bodyPr/>
          <a:lstStyle/>
          <a:p>
            <a:endParaRPr lang="en-US"/>
          </a:p>
        </p:txBody>
      </p:sp>
      <p:sp>
        <p:nvSpPr>
          <p:cNvPr id="15" name="Picture Placeholder 2">
            <a:extLst>
              <a:ext uri="{FF2B5EF4-FFF2-40B4-BE49-F238E27FC236}">
                <a16:creationId xmlns:a16="http://schemas.microsoft.com/office/drawing/2014/main" id="{DE358B05-8F4A-4DC6-97EE-C05FBA2FE817}"/>
              </a:ext>
            </a:extLst>
          </p:cNvPr>
          <p:cNvSpPr>
            <a:spLocks noGrp="1"/>
          </p:cNvSpPr>
          <p:nvPr>
            <p:ph type="pic" sz="quarter" idx="26"/>
          </p:nvPr>
        </p:nvSpPr>
        <p:spPr>
          <a:xfrm>
            <a:off x="7979664" y="3514726"/>
            <a:ext cx="3364992" cy="2428875"/>
          </a:xfrm>
        </p:spPr>
        <p:txBody>
          <a:bodyPr/>
          <a:lstStyle/>
          <a:p>
            <a:endParaRPr lang="en-US"/>
          </a:p>
        </p:txBody>
      </p:sp>
      <p:sp>
        <p:nvSpPr>
          <p:cNvPr id="4" name="Footer Placeholder 3">
            <a:extLst>
              <a:ext uri="{FF2B5EF4-FFF2-40B4-BE49-F238E27FC236}">
                <a16:creationId xmlns:a16="http://schemas.microsoft.com/office/drawing/2014/main" id="{5D7CA909-83B5-4944-B4AC-EE5220890849}"/>
              </a:ext>
            </a:extLst>
          </p:cNvPr>
          <p:cNvSpPr>
            <a:spLocks noGrp="1"/>
          </p:cNvSpPr>
          <p:nvPr>
            <p:ph type="ftr" sz="quarter" idx="27"/>
          </p:nvPr>
        </p:nvSpPr>
        <p:spPr/>
        <p:txBody>
          <a:bodyPr/>
          <a:lstStyle/>
          <a:p>
            <a:r>
              <a:rPr lang="en-US"/>
              <a:t>Georgia Department of Community Affairs</a:t>
            </a:r>
          </a:p>
        </p:txBody>
      </p:sp>
    </p:spTree>
    <p:extLst>
      <p:ext uri="{BB962C8B-B14F-4D97-AF65-F5344CB8AC3E}">
        <p14:creationId xmlns:p14="http://schemas.microsoft.com/office/powerpoint/2010/main" val="35216905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10" name="Content Placeholder 3">
            <a:extLst>
              <a:ext uri="{FF2B5EF4-FFF2-40B4-BE49-F238E27FC236}">
                <a16:creationId xmlns:a16="http://schemas.microsoft.com/office/drawing/2014/main" id="{97D0B630-64D0-4062-A981-19F14C5D4457}"/>
              </a:ext>
            </a:extLst>
          </p:cNvPr>
          <p:cNvSpPr>
            <a:spLocks noGrp="1" noChangeAspect="1"/>
          </p:cNvSpPr>
          <p:nvPr>
            <p:ph sz="quarter" idx="20"/>
          </p:nvPr>
        </p:nvSpPr>
        <p:spPr>
          <a:xfrm>
            <a:off x="856488" y="3514726"/>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5EEDA71-AD8B-434F-B30A-6D06A19445FE}"/>
              </a:ext>
            </a:extLst>
          </p:cNvPr>
          <p:cNvSpPr>
            <a:spLocks noGrp="1"/>
          </p:cNvSpPr>
          <p:nvPr>
            <p:ph type="title"/>
          </p:nvPr>
        </p:nvSpPr>
        <p:spPr>
          <a:xfrm>
            <a:off x="847344" y="908209"/>
            <a:ext cx="3381249" cy="2428875"/>
          </a:xfrm>
        </p:spPr>
        <p:txBody>
          <a:bodyPr anchor="t"/>
          <a:lstStyle>
            <a:lvl1pPr algn="l">
              <a:defRPr/>
            </a:lvl1pPr>
          </a:lstStyle>
          <a:p>
            <a:r>
              <a:rPr lang="en-US"/>
              <a:t>Click to edit Master title style</a:t>
            </a:r>
          </a:p>
        </p:txBody>
      </p:sp>
      <p:sp>
        <p:nvSpPr>
          <p:cNvPr id="13" name="Picture Placeholder 2">
            <a:extLst>
              <a:ext uri="{FF2B5EF4-FFF2-40B4-BE49-F238E27FC236}">
                <a16:creationId xmlns:a16="http://schemas.microsoft.com/office/drawing/2014/main" id="{23704545-C2FC-4595-9EDA-B59CC04C174F}"/>
              </a:ext>
            </a:extLst>
          </p:cNvPr>
          <p:cNvSpPr>
            <a:spLocks noGrp="1"/>
          </p:cNvSpPr>
          <p:nvPr>
            <p:ph type="pic" sz="quarter" idx="23"/>
          </p:nvPr>
        </p:nvSpPr>
        <p:spPr>
          <a:xfrm>
            <a:off x="4413504" y="914399"/>
            <a:ext cx="3364992" cy="2428875"/>
          </a:xfrm>
        </p:spPr>
        <p:txBody>
          <a:bodyPr/>
          <a:lstStyle/>
          <a:p>
            <a:endParaRPr lang="en-US"/>
          </a:p>
        </p:txBody>
      </p:sp>
      <p:sp>
        <p:nvSpPr>
          <p:cNvPr id="15" name="Picture Placeholder 2">
            <a:extLst>
              <a:ext uri="{FF2B5EF4-FFF2-40B4-BE49-F238E27FC236}">
                <a16:creationId xmlns:a16="http://schemas.microsoft.com/office/drawing/2014/main" id="{5BECF1E6-819D-4B8D-BA74-3FCDA6C78062}"/>
              </a:ext>
            </a:extLst>
          </p:cNvPr>
          <p:cNvSpPr>
            <a:spLocks noGrp="1"/>
          </p:cNvSpPr>
          <p:nvPr>
            <p:ph type="pic" sz="quarter" idx="24"/>
          </p:nvPr>
        </p:nvSpPr>
        <p:spPr>
          <a:xfrm>
            <a:off x="4413504" y="3514726"/>
            <a:ext cx="3364992" cy="2428875"/>
          </a:xfrm>
        </p:spPr>
        <p:txBody>
          <a:bodyPr/>
          <a:lstStyle/>
          <a:p>
            <a:endParaRPr lang="en-US"/>
          </a:p>
        </p:txBody>
      </p:sp>
      <p:sp>
        <p:nvSpPr>
          <p:cNvPr id="16" name="Picture Placeholder 2">
            <a:extLst>
              <a:ext uri="{FF2B5EF4-FFF2-40B4-BE49-F238E27FC236}">
                <a16:creationId xmlns:a16="http://schemas.microsoft.com/office/drawing/2014/main" id="{735023A1-72B2-4A6D-B0F4-ECFC3900A17C}"/>
              </a:ext>
            </a:extLst>
          </p:cNvPr>
          <p:cNvSpPr>
            <a:spLocks noGrp="1"/>
          </p:cNvSpPr>
          <p:nvPr>
            <p:ph type="pic" sz="quarter" idx="25"/>
          </p:nvPr>
        </p:nvSpPr>
        <p:spPr>
          <a:xfrm>
            <a:off x="7979664" y="914399"/>
            <a:ext cx="3364992" cy="2428875"/>
          </a:xfrm>
        </p:spPr>
        <p:txBody>
          <a:bodyPr/>
          <a:lstStyle/>
          <a:p>
            <a:endParaRPr lang="en-US"/>
          </a:p>
        </p:txBody>
      </p:sp>
      <p:sp>
        <p:nvSpPr>
          <p:cNvPr id="17" name="Picture Placeholder 2">
            <a:extLst>
              <a:ext uri="{FF2B5EF4-FFF2-40B4-BE49-F238E27FC236}">
                <a16:creationId xmlns:a16="http://schemas.microsoft.com/office/drawing/2014/main" id="{F199D1AC-68B2-47B9-9917-77BDC12DBA48}"/>
              </a:ext>
            </a:extLst>
          </p:cNvPr>
          <p:cNvSpPr>
            <a:spLocks noGrp="1"/>
          </p:cNvSpPr>
          <p:nvPr>
            <p:ph type="pic" sz="quarter" idx="26"/>
          </p:nvPr>
        </p:nvSpPr>
        <p:spPr>
          <a:xfrm>
            <a:off x="7979664" y="3514726"/>
            <a:ext cx="3364992" cy="2428875"/>
          </a:xfrm>
        </p:spPr>
        <p:txBody>
          <a:bodyPr/>
          <a:lstStyle/>
          <a:p>
            <a:endParaRPr lang="en-US"/>
          </a:p>
        </p:txBody>
      </p:sp>
      <p:sp>
        <p:nvSpPr>
          <p:cNvPr id="2" name="Footer Placeholder 1">
            <a:extLst>
              <a:ext uri="{FF2B5EF4-FFF2-40B4-BE49-F238E27FC236}">
                <a16:creationId xmlns:a16="http://schemas.microsoft.com/office/drawing/2014/main" id="{310912F3-C6CD-4616-AA69-3E76E317D2AA}"/>
              </a:ext>
            </a:extLst>
          </p:cNvPr>
          <p:cNvSpPr>
            <a:spLocks noGrp="1"/>
          </p:cNvSpPr>
          <p:nvPr>
            <p:ph type="ftr" sz="quarter" idx="27"/>
          </p:nvPr>
        </p:nvSpPr>
        <p:spPr/>
        <p:txBody>
          <a:bodyPr/>
          <a:lstStyle/>
          <a:p>
            <a:r>
              <a:rPr lang="en-US"/>
              <a:t>Georgia Department of Community Affairs</a:t>
            </a:r>
          </a:p>
        </p:txBody>
      </p:sp>
    </p:spTree>
    <p:extLst>
      <p:ext uri="{BB962C8B-B14F-4D97-AF65-F5344CB8AC3E}">
        <p14:creationId xmlns:p14="http://schemas.microsoft.com/office/powerpoint/2010/main" val="40439214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14" name="Title 1">
            <a:extLst>
              <a:ext uri="{FF2B5EF4-FFF2-40B4-BE49-F238E27FC236}">
                <a16:creationId xmlns:a16="http://schemas.microsoft.com/office/drawing/2014/main" id="{15EEDA71-AD8B-434F-B30A-6D06A19445FE}"/>
              </a:ext>
            </a:extLst>
          </p:cNvPr>
          <p:cNvSpPr>
            <a:spLocks noGrp="1"/>
          </p:cNvSpPr>
          <p:nvPr>
            <p:ph type="title"/>
          </p:nvPr>
        </p:nvSpPr>
        <p:spPr>
          <a:xfrm>
            <a:off x="847344" y="908209"/>
            <a:ext cx="3381249" cy="2428875"/>
          </a:xfrm>
        </p:spPr>
        <p:txBody>
          <a:bodyPr anchor="t"/>
          <a:lstStyle>
            <a:lvl1pPr algn="l">
              <a:defRPr/>
            </a:lvl1pPr>
          </a:lstStyle>
          <a:p>
            <a:r>
              <a:rPr lang="en-US"/>
              <a:t>Click to edit Master title style</a:t>
            </a:r>
          </a:p>
        </p:txBody>
      </p:sp>
      <p:sp>
        <p:nvSpPr>
          <p:cNvPr id="13" name="Picture Placeholder 2">
            <a:extLst>
              <a:ext uri="{FF2B5EF4-FFF2-40B4-BE49-F238E27FC236}">
                <a16:creationId xmlns:a16="http://schemas.microsoft.com/office/drawing/2014/main" id="{23704545-C2FC-4595-9EDA-B59CC04C174F}"/>
              </a:ext>
            </a:extLst>
          </p:cNvPr>
          <p:cNvSpPr>
            <a:spLocks noGrp="1"/>
          </p:cNvSpPr>
          <p:nvPr>
            <p:ph type="pic" sz="quarter" idx="23"/>
          </p:nvPr>
        </p:nvSpPr>
        <p:spPr>
          <a:xfrm>
            <a:off x="4413504" y="914399"/>
            <a:ext cx="3364992" cy="2428875"/>
          </a:xfrm>
        </p:spPr>
        <p:txBody>
          <a:bodyPr/>
          <a:lstStyle/>
          <a:p>
            <a:endParaRPr lang="en-US"/>
          </a:p>
        </p:txBody>
      </p:sp>
      <p:sp>
        <p:nvSpPr>
          <p:cNvPr id="15" name="Picture Placeholder 2">
            <a:extLst>
              <a:ext uri="{FF2B5EF4-FFF2-40B4-BE49-F238E27FC236}">
                <a16:creationId xmlns:a16="http://schemas.microsoft.com/office/drawing/2014/main" id="{5BECF1E6-819D-4B8D-BA74-3FCDA6C78062}"/>
              </a:ext>
            </a:extLst>
          </p:cNvPr>
          <p:cNvSpPr>
            <a:spLocks noGrp="1"/>
          </p:cNvSpPr>
          <p:nvPr>
            <p:ph type="pic" sz="quarter" idx="24"/>
          </p:nvPr>
        </p:nvSpPr>
        <p:spPr>
          <a:xfrm>
            <a:off x="4413504" y="3514726"/>
            <a:ext cx="3364992" cy="2428875"/>
          </a:xfrm>
        </p:spPr>
        <p:txBody>
          <a:bodyPr/>
          <a:lstStyle/>
          <a:p>
            <a:endParaRPr lang="en-US"/>
          </a:p>
        </p:txBody>
      </p:sp>
      <p:sp>
        <p:nvSpPr>
          <p:cNvPr id="16" name="Picture Placeholder 2">
            <a:extLst>
              <a:ext uri="{FF2B5EF4-FFF2-40B4-BE49-F238E27FC236}">
                <a16:creationId xmlns:a16="http://schemas.microsoft.com/office/drawing/2014/main" id="{735023A1-72B2-4A6D-B0F4-ECFC3900A17C}"/>
              </a:ext>
            </a:extLst>
          </p:cNvPr>
          <p:cNvSpPr>
            <a:spLocks noGrp="1"/>
          </p:cNvSpPr>
          <p:nvPr>
            <p:ph type="pic" sz="quarter" idx="25"/>
          </p:nvPr>
        </p:nvSpPr>
        <p:spPr>
          <a:xfrm>
            <a:off x="7979664" y="914399"/>
            <a:ext cx="3364992" cy="2428875"/>
          </a:xfrm>
        </p:spPr>
        <p:txBody>
          <a:bodyPr/>
          <a:lstStyle/>
          <a:p>
            <a:endParaRPr lang="en-US"/>
          </a:p>
        </p:txBody>
      </p:sp>
      <p:sp>
        <p:nvSpPr>
          <p:cNvPr id="17" name="Picture Placeholder 2">
            <a:extLst>
              <a:ext uri="{FF2B5EF4-FFF2-40B4-BE49-F238E27FC236}">
                <a16:creationId xmlns:a16="http://schemas.microsoft.com/office/drawing/2014/main" id="{F199D1AC-68B2-47B9-9917-77BDC12DBA48}"/>
              </a:ext>
            </a:extLst>
          </p:cNvPr>
          <p:cNvSpPr>
            <a:spLocks noGrp="1"/>
          </p:cNvSpPr>
          <p:nvPr>
            <p:ph type="pic" sz="quarter" idx="26"/>
          </p:nvPr>
        </p:nvSpPr>
        <p:spPr>
          <a:xfrm>
            <a:off x="7979664" y="3514726"/>
            <a:ext cx="3364992" cy="2428875"/>
          </a:xfrm>
        </p:spPr>
        <p:txBody>
          <a:bodyPr/>
          <a:lstStyle/>
          <a:p>
            <a:endParaRPr lang="en-US"/>
          </a:p>
        </p:txBody>
      </p:sp>
      <p:sp>
        <p:nvSpPr>
          <p:cNvPr id="9" name="Picture Placeholder 2">
            <a:extLst>
              <a:ext uri="{FF2B5EF4-FFF2-40B4-BE49-F238E27FC236}">
                <a16:creationId xmlns:a16="http://schemas.microsoft.com/office/drawing/2014/main" id="{524F8709-F72F-49EA-B407-C95F183C2938}"/>
              </a:ext>
            </a:extLst>
          </p:cNvPr>
          <p:cNvSpPr>
            <a:spLocks noGrp="1"/>
          </p:cNvSpPr>
          <p:nvPr>
            <p:ph type="pic" sz="quarter" idx="27"/>
          </p:nvPr>
        </p:nvSpPr>
        <p:spPr>
          <a:xfrm>
            <a:off x="847344" y="3514725"/>
            <a:ext cx="3364992" cy="2428875"/>
          </a:xfrm>
        </p:spPr>
        <p:txBody>
          <a:bodyPr/>
          <a:lstStyle/>
          <a:p>
            <a:endParaRPr lang="en-US"/>
          </a:p>
        </p:txBody>
      </p:sp>
      <p:sp>
        <p:nvSpPr>
          <p:cNvPr id="2" name="Footer Placeholder 1">
            <a:extLst>
              <a:ext uri="{FF2B5EF4-FFF2-40B4-BE49-F238E27FC236}">
                <a16:creationId xmlns:a16="http://schemas.microsoft.com/office/drawing/2014/main" id="{30477EA7-9FA2-4A54-B2B5-09C766A9A5C3}"/>
              </a:ext>
            </a:extLst>
          </p:cNvPr>
          <p:cNvSpPr>
            <a:spLocks noGrp="1"/>
          </p:cNvSpPr>
          <p:nvPr>
            <p:ph type="ftr" sz="quarter" idx="28"/>
          </p:nvPr>
        </p:nvSpPr>
        <p:spPr/>
        <p:txBody>
          <a:bodyPr/>
          <a:lstStyle/>
          <a:p>
            <a:r>
              <a:rPr lang="en-US"/>
              <a:t>Georgia Department of Community Affairs</a:t>
            </a:r>
          </a:p>
        </p:txBody>
      </p:sp>
    </p:spTree>
    <p:extLst>
      <p:ext uri="{BB962C8B-B14F-4D97-AF65-F5344CB8AC3E}">
        <p14:creationId xmlns:p14="http://schemas.microsoft.com/office/powerpoint/2010/main" val="39077534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856488" y="914400"/>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22458" y="914400"/>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7988429" y="914400"/>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745B4A4F-3893-499A-9BEA-8F0B7E3F0FEB}"/>
              </a:ext>
            </a:extLst>
          </p:cNvPr>
          <p:cNvSpPr>
            <a:spLocks noGrp="1"/>
          </p:cNvSpPr>
          <p:nvPr>
            <p:ph sz="quarter" idx="21"/>
          </p:nvPr>
        </p:nvSpPr>
        <p:spPr>
          <a:xfrm>
            <a:off x="4422457" y="3514726"/>
            <a:ext cx="6930963"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1B348BD-02A1-4A57-B741-F97E6156545F}"/>
              </a:ext>
            </a:extLst>
          </p:cNvPr>
          <p:cNvSpPr>
            <a:spLocks noGrp="1"/>
          </p:cNvSpPr>
          <p:nvPr>
            <p:ph type="title"/>
          </p:nvPr>
        </p:nvSpPr>
        <p:spPr>
          <a:xfrm>
            <a:off x="847344" y="3514724"/>
            <a:ext cx="3381249" cy="2428875"/>
          </a:xfrm>
        </p:spPr>
        <p:txBody>
          <a:bodyPr anchor="t"/>
          <a:lstStyle>
            <a:lvl1pPr algn="l">
              <a:defRPr/>
            </a:lvl1pPr>
          </a:lstStyle>
          <a:p>
            <a:r>
              <a:rPr lang="en-US"/>
              <a:t>Click to edit Master title style</a:t>
            </a:r>
          </a:p>
        </p:txBody>
      </p:sp>
      <p:sp>
        <p:nvSpPr>
          <p:cNvPr id="2" name="Footer Placeholder 1">
            <a:extLst>
              <a:ext uri="{FF2B5EF4-FFF2-40B4-BE49-F238E27FC236}">
                <a16:creationId xmlns:a16="http://schemas.microsoft.com/office/drawing/2014/main" id="{50F91543-E2A6-4B22-8B6A-38AEFF458E6A}"/>
              </a:ext>
            </a:extLst>
          </p:cNvPr>
          <p:cNvSpPr>
            <a:spLocks noGrp="1"/>
          </p:cNvSpPr>
          <p:nvPr>
            <p:ph type="ftr" sz="quarter" idx="22"/>
          </p:nvPr>
        </p:nvSpPr>
        <p:spPr/>
        <p:txBody>
          <a:bodyPr/>
          <a:lstStyle/>
          <a:p>
            <a:r>
              <a:rPr lang="en-US"/>
              <a:t>Georgia Department of Community Affairs</a:t>
            </a:r>
          </a:p>
        </p:txBody>
      </p:sp>
    </p:spTree>
    <p:extLst>
      <p:ext uri="{BB962C8B-B14F-4D97-AF65-F5344CB8AC3E}">
        <p14:creationId xmlns:p14="http://schemas.microsoft.com/office/powerpoint/2010/main" val="33351482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11" name="Content Placeholder 3">
            <a:extLst>
              <a:ext uri="{FF2B5EF4-FFF2-40B4-BE49-F238E27FC236}">
                <a16:creationId xmlns:a16="http://schemas.microsoft.com/office/drawing/2014/main" id="{745B4A4F-3893-499A-9BEA-8F0B7E3F0FEB}"/>
              </a:ext>
            </a:extLst>
          </p:cNvPr>
          <p:cNvSpPr>
            <a:spLocks noGrp="1"/>
          </p:cNvSpPr>
          <p:nvPr>
            <p:ph sz="quarter" idx="21"/>
          </p:nvPr>
        </p:nvSpPr>
        <p:spPr>
          <a:xfrm>
            <a:off x="4422458" y="3514726"/>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ECFCE8A3-CA5F-4B5C-9F65-01659461015C}"/>
              </a:ext>
            </a:extLst>
          </p:cNvPr>
          <p:cNvSpPr>
            <a:spLocks noGrp="1"/>
          </p:cNvSpPr>
          <p:nvPr>
            <p:ph sz="quarter" idx="22"/>
          </p:nvPr>
        </p:nvSpPr>
        <p:spPr>
          <a:xfrm>
            <a:off x="7988429" y="3514726"/>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0C60512-C666-4DB3-B4D7-EABD5C1081E3}"/>
              </a:ext>
            </a:extLst>
          </p:cNvPr>
          <p:cNvSpPr>
            <a:spLocks noGrp="1"/>
          </p:cNvSpPr>
          <p:nvPr>
            <p:ph type="title"/>
          </p:nvPr>
        </p:nvSpPr>
        <p:spPr>
          <a:xfrm>
            <a:off x="847344" y="3514724"/>
            <a:ext cx="3381249" cy="2428875"/>
          </a:xfrm>
        </p:spPr>
        <p:txBody>
          <a:bodyPr anchor="t"/>
          <a:lstStyle>
            <a:lvl1pPr algn="l">
              <a:defRPr/>
            </a:lvl1pPr>
          </a:lstStyle>
          <a:p>
            <a:r>
              <a:rPr lang="en-US"/>
              <a:t>Click to edit Master title style</a:t>
            </a:r>
          </a:p>
        </p:txBody>
      </p:sp>
      <p:sp>
        <p:nvSpPr>
          <p:cNvPr id="15" name="Picture Placeholder 8">
            <a:extLst>
              <a:ext uri="{FF2B5EF4-FFF2-40B4-BE49-F238E27FC236}">
                <a16:creationId xmlns:a16="http://schemas.microsoft.com/office/drawing/2014/main" id="{E1174059-3958-44C6-980A-7B376B9DD3EA}"/>
              </a:ext>
            </a:extLst>
          </p:cNvPr>
          <p:cNvSpPr>
            <a:spLocks noGrp="1"/>
          </p:cNvSpPr>
          <p:nvPr>
            <p:ph type="pic" sz="quarter" idx="13"/>
          </p:nvPr>
        </p:nvSpPr>
        <p:spPr>
          <a:xfrm>
            <a:off x="847344" y="908210"/>
            <a:ext cx="10497312" cy="2435064"/>
          </a:xfrm>
        </p:spPr>
        <p:txBody>
          <a:bodyPr anchor="ctr"/>
          <a:lstStyle>
            <a:lvl1pPr marL="0" indent="0" algn="ctr">
              <a:buNone/>
              <a:defRPr/>
            </a:lvl1pPr>
          </a:lstStyle>
          <a:p>
            <a:endParaRPr lang="en-US"/>
          </a:p>
        </p:txBody>
      </p:sp>
      <p:sp>
        <p:nvSpPr>
          <p:cNvPr id="2" name="Footer Placeholder 1">
            <a:extLst>
              <a:ext uri="{FF2B5EF4-FFF2-40B4-BE49-F238E27FC236}">
                <a16:creationId xmlns:a16="http://schemas.microsoft.com/office/drawing/2014/main" id="{3420799A-CE29-473B-9A3E-E60F05D28642}"/>
              </a:ext>
            </a:extLst>
          </p:cNvPr>
          <p:cNvSpPr>
            <a:spLocks noGrp="1"/>
          </p:cNvSpPr>
          <p:nvPr>
            <p:ph type="ftr" sz="quarter" idx="23"/>
          </p:nvPr>
        </p:nvSpPr>
        <p:spPr/>
        <p:txBody>
          <a:bodyPr/>
          <a:lstStyle/>
          <a:p>
            <a:r>
              <a:rPr lang="en-US"/>
              <a:t>Georgia Department of Community Affairs</a:t>
            </a:r>
          </a:p>
        </p:txBody>
      </p:sp>
    </p:spTree>
    <p:extLst>
      <p:ext uri="{BB962C8B-B14F-4D97-AF65-F5344CB8AC3E}">
        <p14:creationId xmlns:p14="http://schemas.microsoft.com/office/powerpoint/2010/main" val="3943390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e">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3274A4B1-8B4D-AD8C-A527-4D590BB6C443}"/>
              </a:ext>
            </a:extLst>
          </p:cNvPr>
          <p:cNvSpPr>
            <a:spLocks noGrp="1"/>
          </p:cNvSpPr>
          <p:nvPr>
            <p:ph type="pic" sz="quarter" idx="13"/>
          </p:nvPr>
        </p:nvSpPr>
        <p:spPr>
          <a:xfrm>
            <a:off x="1131745" y="2764677"/>
            <a:ext cx="1207008" cy="120562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100">
                <a:solidFill>
                  <a:schemeClr val="lt1"/>
                </a:solidFill>
              </a:defRPr>
            </a:lvl1pPr>
          </a:lstStyle>
          <a:p>
            <a:pPr marL="0" lvl="0" algn="ctr"/>
            <a:r>
              <a:rPr lang="en-US"/>
              <a:t>Click icon to add picture</a:t>
            </a:r>
          </a:p>
        </p:txBody>
      </p:sp>
      <p:sp>
        <p:nvSpPr>
          <p:cNvPr id="26" name="Picture Placeholder 25">
            <a:extLst>
              <a:ext uri="{FF2B5EF4-FFF2-40B4-BE49-F238E27FC236}">
                <a16:creationId xmlns:a16="http://schemas.microsoft.com/office/drawing/2014/main" id="{1810C904-F55B-7A7C-CFEE-F892A0E01DE9}"/>
              </a:ext>
            </a:extLst>
          </p:cNvPr>
          <p:cNvSpPr>
            <a:spLocks noGrp="1"/>
          </p:cNvSpPr>
          <p:nvPr>
            <p:ph type="pic" sz="quarter" idx="14"/>
          </p:nvPr>
        </p:nvSpPr>
        <p:spPr>
          <a:xfrm>
            <a:off x="3300425" y="2763293"/>
            <a:ext cx="1207008" cy="120700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100">
                <a:solidFill>
                  <a:schemeClr val="lt1"/>
                </a:solidFill>
              </a:defRPr>
            </a:lvl1pPr>
          </a:lstStyle>
          <a:p>
            <a:pPr marL="0" lvl="0" algn="ctr"/>
            <a:r>
              <a:rPr lang="en-US"/>
              <a:t>Click icon to add picture</a:t>
            </a:r>
          </a:p>
        </p:txBody>
      </p:sp>
      <p:sp>
        <p:nvSpPr>
          <p:cNvPr id="25" name="Picture Placeholder 24">
            <a:extLst>
              <a:ext uri="{FF2B5EF4-FFF2-40B4-BE49-F238E27FC236}">
                <a16:creationId xmlns:a16="http://schemas.microsoft.com/office/drawing/2014/main" id="{C77AEB22-020B-F6CE-3C50-669489A38A50}"/>
              </a:ext>
            </a:extLst>
          </p:cNvPr>
          <p:cNvSpPr>
            <a:spLocks noGrp="1"/>
          </p:cNvSpPr>
          <p:nvPr>
            <p:ph type="pic" sz="quarter" idx="15"/>
          </p:nvPr>
        </p:nvSpPr>
        <p:spPr>
          <a:xfrm>
            <a:off x="5492496" y="2810583"/>
            <a:ext cx="1207008" cy="120700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100">
                <a:solidFill>
                  <a:schemeClr val="lt1"/>
                </a:solidFill>
              </a:defRPr>
            </a:lvl1pPr>
          </a:lstStyle>
          <a:p>
            <a:pPr marL="0" lvl="0" algn="ctr"/>
            <a:r>
              <a:rPr lang="en-US"/>
              <a:t>Click icon to add picture</a:t>
            </a:r>
          </a:p>
        </p:txBody>
      </p:sp>
      <p:sp>
        <p:nvSpPr>
          <p:cNvPr id="24" name="Picture Placeholder 23">
            <a:extLst>
              <a:ext uri="{FF2B5EF4-FFF2-40B4-BE49-F238E27FC236}">
                <a16:creationId xmlns:a16="http://schemas.microsoft.com/office/drawing/2014/main" id="{6979DC04-0C71-6F6E-AA4F-673445ADB60A}"/>
              </a:ext>
            </a:extLst>
          </p:cNvPr>
          <p:cNvSpPr>
            <a:spLocks noGrp="1"/>
          </p:cNvSpPr>
          <p:nvPr>
            <p:ph type="pic" sz="quarter" idx="16"/>
          </p:nvPr>
        </p:nvSpPr>
        <p:spPr>
          <a:xfrm>
            <a:off x="7635240" y="2763293"/>
            <a:ext cx="1207008" cy="12070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100">
                <a:solidFill>
                  <a:schemeClr val="lt1"/>
                </a:solidFill>
              </a:defRPr>
            </a:lvl1pPr>
          </a:lstStyle>
          <a:p>
            <a:pPr marL="0" lvl="0" algn="ctr"/>
            <a:r>
              <a:rPr lang="en-US"/>
              <a:t>Click icon to add picture</a:t>
            </a:r>
          </a:p>
        </p:txBody>
      </p:sp>
      <p:sp>
        <p:nvSpPr>
          <p:cNvPr id="23" name="Picture Placeholder 22">
            <a:extLst>
              <a:ext uri="{FF2B5EF4-FFF2-40B4-BE49-F238E27FC236}">
                <a16:creationId xmlns:a16="http://schemas.microsoft.com/office/drawing/2014/main" id="{8650B4E8-3C98-7144-C340-C6D24AF00DB6}"/>
              </a:ext>
            </a:extLst>
          </p:cNvPr>
          <p:cNvSpPr>
            <a:spLocks noGrp="1"/>
          </p:cNvSpPr>
          <p:nvPr>
            <p:ph type="pic" sz="quarter" idx="17"/>
          </p:nvPr>
        </p:nvSpPr>
        <p:spPr>
          <a:xfrm>
            <a:off x="9834372" y="2744997"/>
            <a:ext cx="1207008" cy="12070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100" dirty="0">
                <a:solidFill>
                  <a:schemeClr val="lt1"/>
                </a:solidFill>
              </a:defRPr>
            </a:lvl1pPr>
          </a:lstStyle>
          <a:p>
            <a:pPr marL="0" lvl="0" algn="ctr"/>
            <a:r>
              <a:rPr lang="en-US"/>
              <a:t>Click icon to add picture</a:t>
            </a:r>
          </a:p>
        </p:txBody>
      </p:sp>
      <p:sp>
        <p:nvSpPr>
          <p:cNvPr id="47" name="Text Placeholder 39">
            <a:extLst>
              <a:ext uri="{FF2B5EF4-FFF2-40B4-BE49-F238E27FC236}">
                <a16:creationId xmlns:a16="http://schemas.microsoft.com/office/drawing/2014/main" id="{3E65F5D0-1347-F2CA-1AC1-6D1A53EC52C1}"/>
              </a:ext>
            </a:extLst>
          </p:cNvPr>
          <p:cNvSpPr>
            <a:spLocks noGrp="1"/>
          </p:cNvSpPr>
          <p:nvPr>
            <p:ph type="body" sz="quarter" idx="18"/>
          </p:nvPr>
        </p:nvSpPr>
        <p:spPr>
          <a:xfrm>
            <a:off x="1063551" y="4123944"/>
            <a:ext cx="1371600" cy="365760"/>
          </a:xfrm>
        </p:spPr>
        <p:txBody>
          <a:bodyPr anchor="t">
            <a:noAutofit/>
          </a:bodyPr>
          <a:lstStyle>
            <a:lvl1pPr marL="0" indent="0" algn="l">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8" name="Text Placeholder 39">
            <a:extLst>
              <a:ext uri="{FF2B5EF4-FFF2-40B4-BE49-F238E27FC236}">
                <a16:creationId xmlns:a16="http://schemas.microsoft.com/office/drawing/2014/main" id="{BE68704E-A8DC-AC90-F667-6FEE13C3E65C}"/>
              </a:ext>
            </a:extLst>
          </p:cNvPr>
          <p:cNvSpPr>
            <a:spLocks noGrp="1"/>
          </p:cNvSpPr>
          <p:nvPr>
            <p:ph type="body" sz="quarter" idx="21"/>
          </p:nvPr>
        </p:nvSpPr>
        <p:spPr>
          <a:xfrm>
            <a:off x="1060973" y="4498848"/>
            <a:ext cx="1362456" cy="954107"/>
          </a:xfrm>
        </p:spPr>
        <p:txBody>
          <a:bodyPr anchor="ctr">
            <a:noAutofit/>
          </a:bodyPr>
          <a:lstStyle>
            <a:lvl1pPr marL="0" indent="0" algn="l">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49" name="Text Placeholder 39">
            <a:extLst>
              <a:ext uri="{FF2B5EF4-FFF2-40B4-BE49-F238E27FC236}">
                <a16:creationId xmlns:a16="http://schemas.microsoft.com/office/drawing/2014/main" id="{3F5AC1ED-89A8-B725-6256-728470F9EAE7}"/>
              </a:ext>
            </a:extLst>
          </p:cNvPr>
          <p:cNvSpPr>
            <a:spLocks noGrp="1"/>
          </p:cNvSpPr>
          <p:nvPr>
            <p:ph type="body" sz="quarter" idx="22"/>
          </p:nvPr>
        </p:nvSpPr>
        <p:spPr>
          <a:xfrm>
            <a:off x="3218688" y="4123944"/>
            <a:ext cx="1371600" cy="365760"/>
          </a:xfrm>
        </p:spPr>
        <p:txBody>
          <a:bodyPr anchor="t">
            <a:noAutofit/>
          </a:bodyPr>
          <a:lstStyle>
            <a:lvl1pPr marL="0" indent="0" algn="l">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0" name="Text Placeholder 39">
            <a:extLst>
              <a:ext uri="{FF2B5EF4-FFF2-40B4-BE49-F238E27FC236}">
                <a16:creationId xmlns:a16="http://schemas.microsoft.com/office/drawing/2014/main" id="{F3CCCAA1-05AF-631C-A3C9-6624A1EC81DE}"/>
              </a:ext>
            </a:extLst>
          </p:cNvPr>
          <p:cNvSpPr>
            <a:spLocks noGrp="1"/>
          </p:cNvSpPr>
          <p:nvPr>
            <p:ph type="body" sz="quarter" idx="23"/>
          </p:nvPr>
        </p:nvSpPr>
        <p:spPr>
          <a:xfrm>
            <a:off x="3218688" y="4498848"/>
            <a:ext cx="1362456" cy="954107"/>
          </a:xfrm>
        </p:spPr>
        <p:txBody>
          <a:bodyPr anchor="ctr">
            <a:noAutofit/>
          </a:bodyPr>
          <a:lstStyle>
            <a:lvl1pPr marL="0" indent="0" algn="l">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51" name="Text Placeholder 39">
            <a:extLst>
              <a:ext uri="{FF2B5EF4-FFF2-40B4-BE49-F238E27FC236}">
                <a16:creationId xmlns:a16="http://schemas.microsoft.com/office/drawing/2014/main" id="{0863D880-3EE8-64D4-08CB-DB860ED6AABC}"/>
              </a:ext>
            </a:extLst>
          </p:cNvPr>
          <p:cNvSpPr>
            <a:spLocks noGrp="1"/>
          </p:cNvSpPr>
          <p:nvPr>
            <p:ph type="body" sz="quarter" idx="24"/>
          </p:nvPr>
        </p:nvSpPr>
        <p:spPr>
          <a:xfrm>
            <a:off x="5404104" y="4123944"/>
            <a:ext cx="1371600" cy="365760"/>
          </a:xfrm>
        </p:spPr>
        <p:txBody>
          <a:bodyPr anchor="t">
            <a:noAutofit/>
          </a:bodyPr>
          <a:lstStyle>
            <a:lvl1pPr marL="0" indent="0" algn="l">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2" name="Text Placeholder 39">
            <a:extLst>
              <a:ext uri="{FF2B5EF4-FFF2-40B4-BE49-F238E27FC236}">
                <a16:creationId xmlns:a16="http://schemas.microsoft.com/office/drawing/2014/main" id="{8C74E023-D18E-6039-1DE0-9A2BB63F429C}"/>
              </a:ext>
            </a:extLst>
          </p:cNvPr>
          <p:cNvSpPr>
            <a:spLocks noGrp="1"/>
          </p:cNvSpPr>
          <p:nvPr>
            <p:ph type="body" sz="quarter" idx="25"/>
          </p:nvPr>
        </p:nvSpPr>
        <p:spPr>
          <a:xfrm>
            <a:off x="5404104" y="4498848"/>
            <a:ext cx="1362456" cy="954107"/>
          </a:xfrm>
        </p:spPr>
        <p:txBody>
          <a:bodyPr anchor="ctr">
            <a:noAutofit/>
          </a:bodyPr>
          <a:lstStyle>
            <a:lvl1pPr marL="0" indent="0" algn="l">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53" name="Text Placeholder 39">
            <a:extLst>
              <a:ext uri="{FF2B5EF4-FFF2-40B4-BE49-F238E27FC236}">
                <a16:creationId xmlns:a16="http://schemas.microsoft.com/office/drawing/2014/main" id="{7299E6A2-D3C9-DE9A-B1C7-F97C864DDFDC}"/>
              </a:ext>
            </a:extLst>
          </p:cNvPr>
          <p:cNvSpPr>
            <a:spLocks noGrp="1"/>
          </p:cNvSpPr>
          <p:nvPr>
            <p:ph type="body" sz="quarter" idx="26"/>
          </p:nvPr>
        </p:nvSpPr>
        <p:spPr>
          <a:xfrm>
            <a:off x="7552944" y="4123944"/>
            <a:ext cx="1371600" cy="365760"/>
          </a:xfrm>
        </p:spPr>
        <p:txBody>
          <a:bodyPr anchor="t">
            <a:noAutofit/>
          </a:bodyPr>
          <a:lstStyle>
            <a:lvl1pPr marL="0" indent="0" algn="l">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4" name="Text Placeholder 39">
            <a:extLst>
              <a:ext uri="{FF2B5EF4-FFF2-40B4-BE49-F238E27FC236}">
                <a16:creationId xmlns:a16="http://schemas.microsoft.com/office/drawing/2014/main" id="{AD547EE1-5C3B-2287-B9E3-9F0376DF306D}"/>
              </a:ext>
            </a:extLst>
          </p:cNvPr>
          <p:cNvSpPr>
            <a:spLocks noGrp="1"/>
          </p:cNvSpPr>
          <p:nvPr>
            <p:ph type="body" sz="quarter" idx="27"/>
          </p:nvPr>
        </p:nvSpPr>
        <p:spPr>
          <a:xfrm>
            <a:off x="7552944" y="4498848"/>
            <a:ext cx="1362456" cy="954107"/>
          </a:xfrm>
        </p:spPr>
        <p:txBody>
          <a:bodyPr anchor="ctr">
            <a:noAutofit/>
          </a:bodyPr>
          <a:lstStyle>
            <a:lvl1pPr marL="0" indent="0" algn="l">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55" name="Text Placeholder 39">
            <a:extLst>
              <a:ext uri="{FF2B5EF4-FFF2-40B4-BE49-F238E27FC236}">
                <a16:creationId xmlns:a16="http://schemas.microsoft.com/office/drawing/2014/main" id="{4B62DCAF-9B73-498E-0829-9496E739183A}"/>
              </a:ext>
            </a:extLst>
          </p:cNvPr>
          <p:cNvSpPr>
            <a:spLocks noGrp="1"/>
          </p:cNvSpPr>
          <p:nvPr>
            <p:ph type="body" sz="quarter" idx="28"/>
          </p:nvPr>
        </p:nvSpPr>
        <p:spPr>
          <a:xfrm>
            <a:off x="9756648" y="4123944"/>
            <a:ext cx="1371600" cy="365760"/>
          </a:xfrm>
        </p:spPr>
        <p:txBody>
          <a:bodyPr anchor="t">
            <a:noAutofit/>
          </a:bodyPr>
          <a:lstStyle>
            <a:lvl1pPr marL="0" indent="0" algn="l">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6" name="Text Placeholder 39">
            <a:extLst>
              <a:ext uri="{FF2B5EF4-FFF2-40B4-BE49-F238E27FC236}">
                <a16:creationId xmlns:a16="http://schemas.microsoft.com/office/drawing/2014/main" id="{B6877860-2940-382D-E00F-3B733A253F8F}"/>
              </a:ext>
            </a:extLst>
          </p:cNvPr>
          <p:cNvSpPr>
            <a:spLocks noGrp="1"/>
          </p:cNvSpPr>
          <p:nvPr>
            <p:ph type="body" sz="quarter" idx="29"/>
          </p:nvPr>
        </p:nvSpPr>
        <p:spPr>
          <a:xfrm>
            <a:off x="9756648" y="4498848"/>
            <a:ext cx="1362456" cy="954107"/>
          </a:xfrm>
        </p:spPr>
        <p:txBody>
          <a:bodyPr anchor="ctr">
            <a:noAutofit/>
          </a:bodyPr>
          <a:lstStyle>
            <a:lvl1pPr marL="0" indent="0" algn="l">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cxnSp>
        <p:nvCxnSpPr>
          <p:cNvPr id="58" name="Straight Connector 57">
            <a:extLst>
              <a:ext uri="{FF2B5EF4-FFF2-40B4-BE49-F238E27FC236}">
                <a16:creationId xmlns:a16="http://schemas.microsoft.com/office/drawing/2014/main" id="{8A238256-237D-24D6-5A38-E198DB1EB604}"/>
              </a:ext>
            </a:extLst>
          </p:cNvPr>
          <p:cNvCxnSpPr>
            <a:cxnSpLocks/>
          </p:cNvCxnSpPr>
          <p:nvPr userDrawn="1"/>
        </p:nvCxnSpPr>
        <p:spPr>
          <a:xfrm flipV="1">
            <a:off x="1041276" y="2393352"/>
            <a:ext cx="712573" cy="12939"/>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58A92CDD-5053-BFA6-FEE3-50FFA7D6EE81}"/>
              </a:ext>
            </a:extLst>
          </p:cNvPr>
          <p:cNvCxnSpPr>
            <a:cxnSpLocks/>
          </p:cNvCxnSpPr>
          <p:nvPr userDrawn="1"/>
        </p:nvCxnSpPr>
        <p:spPr>
          <a:xfrm>
            <a:off x="1753849" y="2393352"/>
            <a:ext cx="2170451"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8AC28C8B-11F4-0BED-1FE8-E10E4DD3030A}"/>
              </a:ext>
            </a:extLst>
          </p:cNvPr>
          <p:cNvCxnSpPr>
            <a:cxnSpLocks/>
          </p:cNvCxnSpPr>
          <p:nvPr userDrawn="1"/>
        </p:nvCxnSpPr>
        <p:spPr>
          <a:xfrm>
            <a:off x="3924300" y="2391883"/>
            <a:ext cx="2171700" cy="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EF058929-9E17-5F0C-C475-EBB62C0D1468}"/>
              </a:ext>
            </a:extLst>
          </p:cNvPr>
          <p:cNvCxnSpPr>
            <a:cxnSpLocks/>
          </p:cNvCxnSpPr>
          <p:nvPr userDrawn="1"/>
        </p:nvCxnSpPr>
        <p:spPr>
          <a:xfrm>
            <a:off x="6096000" y="2391883"/>
            <a:ext cx="2161515" cy="14408"/>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7667C6C-7D88-4368-2395-8414D68B5C3B}"/>
              </a:ext>
            </a:extLst>
          </p:cNvPr>
          <p:cNvCxnSpPr>
            <a:cxnSpLocks/>
          </p:cNvCxnSpPr>
          <p:nvPr userDrawn="1"/>
        </p:nvCxnSpPr>
        <p:spPr>
          <a:xfrm>
            <a:off x="8257515" y="2402544"/>
            <a:ext cx="218919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9354D76-073A-C99D-A74A-389343736C7D}"/>
              </a:ext>
            </a:extLst>
          </p:cNvPr>
          <p:cNvCxnSpPr>
            <a:cxnSpLocks/>
          </p:cNvCxnSpPr>
          <p:nvPr userDrawn="1"/>
        </p:nvCxnSpPr>
        <p:spPr>
          <a:xfrm>
            <a:off x="10446712" y="2398796"/>
            <a:ext cx="66853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9" name="Text Placeholder 88">
            <a:extLst>
              <a:ext uri="{FF2B5EF4-FFF2-40B4-BE49-F238E27FC236}">
                <a16:creationId xmlns:a16="http://schemas.microsoft.com/office/drawing/2014/main" id="{F16DF89E-D658-4FD6-396D-5BDB8D50DCF1}"/>
              </a:ext>
            </a:extLst>
          </p:cNvPr>
          <p:cNvSpPr>
            <a:spLocks noGrp="1"/>
          </p:cNvSpPr>
          <p:nvPr>
            <p:ph type="body" sz="quarter" idx="30" hasCustomPrompt="1"/>
          </p:nvPr>
        </p:nvSpPr>
        <p:spPr>
          <a:xfrm>
            <a:off x="1630551" y="2287828"/>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6"/>
          </a:solidFill>
        </p:spPr>
        <p:txBody>
          <a:bodyPr wrap="square" anchor="ctr">
            <a:noAutofit/>
          </a:bodyPr>
          <a:lstStyle>
            <a:lvl1pPr marL="0" indent="0" algn="ctr">
              <a:buNone/>
              <a:defRPr sz="800">
                <a:solidFill>
                  <a:schemeClr val="tx1">
                    <a:alpha val="0"/>
                  </a:schemeClr>
                </a:solidFill>
              </a:defRPr>
            </a:lvl1pPr>
          </a:lstStyle>
          <a:p>
            <a:pPr lvl="0"/>
            <a:r>
              <a:rPr lang="en-US"/>
              <a:t>X</a:t>
            </a:r>
          </a:p>
        </p:txBody>
      </p:sp>
      <p:sp>
        <p:nvSpPr>
          <p:cNvPr id="88" name="Text Placeholder 87">
            <a:extLst>
              <a:ext uri="{FF2B5EF4-FFF2-40B4-BE49-F238E27FC236}">
                <a16:creationId xmlns:a16="http://schemas.microsoft.com/office/drawing/2014/main" id="{B15E5DF8-5D98-0B9D-2EA1-44D9BB4CDAD7}"/>
              </a:ext>
            </a:extLst>
          </p:cNvPr>
          <p:cNvSpPr>
            <a:spLocks noGrp="1"/>
          </p:cNvSpPr>
          <p:nvPr>
            <p:ph type="body" sz="quarter" idx="31" hasCustomPrompt="1"/>
          </p:nvPr>
        </p:nvSpPr>
        <p:spPr>
          <a:xfrm>
            <a:off x="3805163" y="2292868"/>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5"/>
          </a:solidFill>
        </p:spPr>
        <p:txBody>
          <a:bodyPr wrap="square" anchor="ctr">
            <a:noAutofit/>
          </a:bodyPr>
          <a:lstStyle>
            <a:lvl1pPr marL="0" indent="0" algn="ctr">
              <a:buNone/>
              <a:defRPr sz="800">
                <a:solidFill>
                  <a:schemeClr val="tx1">
                    <a:alpha val="0"/>
                  </a:schemeClr>
                </a:solidFill>
              </a:defRPr>
            </a:lvl1pPr>
          </a:lstStyle>
          <a:p>
            <a:pPr lvl="0"/>
            <a:r>
              <a:rPr lang="en-US"/>
              <a:t>X</a:t>
            </a:r>
          </a:p>
        </p:txBody>
      </p:sp>
      <p:sp>
        <p:nvSpPr>
          <p:cNvPr id="87" name="Text Placeholder 86">
            <a:extLst>
              <a:ext uri="{FF2B5EF4-FFF2-40B4-BE49-F238E27FC236}">
                <a16:creationId xmlns:a16="http://schemas.microsoft.com/office/drawing/2014/main" id="{143A506F-C19F-441F-4497-D86E9AB332F1}"/>
              </a:ext>
            </a:extLst>
          </p:cNvPr>
          <p:cNvSpPr>
            <a:spLocks noGrp="1"/>
          </p:cNvSpPr>
          <p:nvPr>
            <p:ph type="body" sz="quarter" idx="32" hasCustomPrompt="1"/>
          </p:nvPr>
        </p:nvSpPr>
        <p:spPr>
          <a:xfrm>
            <a:off x="5984012" y="2288841"/>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4"/>
          </a:solidFill>
        </p:spPr>
        <p:txBody>
          <a:bodyPr wrap="square" anchor="ctr">
            <a:noAutofit/>
          </a:bodyPr>
          <a:lstStyle>
            <a:lvl1pPr marL="0" indent="0" algn="ctr">
              <a:buNone/>
              <a:defRPr sz="800">
                <a:solidFill>
                  <a:schemeClr val="tx1">
                    <a:alpha val="0"/>
                  </a:schemeClr>
                </a:solidFill>
              </a:defRPr>
            </a:lvl1pPr>
          </a:lstStyle>
          <a:p>
            <a:pPr lvl="0"/>
            <a:r>
              <a:rPr lang="en-US"/>
              <a:t>X</a:t>
            </a:r>
          </a:p>
        </p:txBody>
      </p:sp>
      <p:sp>
        <p:nvSpPr>
          <p:cNvPr id="86" name="Text Placeholder 85">
            <a:extLst>
              <a:ext uri="{FF2B5EF4-FFF2-40B4-BE49-F238E27FC236}">
                <a16:creationId xmlns:a16="http://schemas.microsoft.com/office/drawing/2014/main" id="{44F32027-9269-C3DC-33AC-A69C99A8A0C3}"/>
              </a:ext>
            </a:extLst>
          </p:cNvPr>
          <p:cNvSpPr>
            <a:spLocks noGrp="1"/>
          </p:cNvSpPr>
          <p:nvPr>
            <p:ph type="body" sz="quarter" idx="33" hasCustomPrompt="1"/>
          </p:nvPr>
        </p:nvSpPr>
        <p:spPr>
          <a:xfrm>
            <a:off x="8127690" y="2297879"/>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2"/>
          </a:solidFill>
        </p:spPr>
        <p:txBody>
          <a:bodyPr wrap="square" anchor="ctr">
            <a:noAutofit/>
          </a:bodyPr>
          <a:lstStyle>
            <a:lvl1pPr marL="0" indent="0" algn="ctr">
              <a:buNone/>
              <a:defRPr sz="800">
                <a:solidFill>
                  <a:schemeClr val="tx1">
                    <a:alpha val="0"/>
                  </a:schemeClr>
                </a:solidFill>
              </a:defRPr>
            </a:lvl1pPr>
          </a:lstStyle>
          <a:p>
            <a:pPr lvl="0"/>
            <a:r>
              <a:rPr lang="en-US"/>
              <a:t>X</a:t>
            </a:r>
          </a:p>
        </p:txBody>
      </p:sp>
      <p:sp>
        <p:nvSpPr>
          <p:cNvPr id="85" name="Text Placeholder 84">
            <a:extLst>
              <a:ext uri="{FF2B5EF4-FFF2-40B4-BE49-F238E27FC236}">
                <a16:creationId xmlns:a16="http://schemas.microsoft.com/office/drawing/2014/main" id="{F3D9D69A-000C-EF97-2383-3A915A07BB24}"/>
              </a:ext>
            </a:extLst>
          </p:cNvPr>
          <p:cNvSpPr>
            <a:spLocks noGrp="1"/>
          </p:cNvSpPr>
          <p:nvPr>
            <p:ph type="body" sz="quarter" idx="34" hasCustomPrompt="1"/>
          </p:nvPr>
        </p:nvSpPr>
        <p:spPr>
          <a:xfrm>
            <a:off x="10342014" y="2290384"/>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1"/>
          </a:solidFill>
        </p:spPr>
        <p:txBody>
          <a:bodyPr wrap="square" anchor="ctr">
            <a:noAutofit/>
          </a:bodyPr>
          <a:lstStyle>
            <a:lvl1pPr marL="0" indent="0" algn="ctr">
              <a:buNone/>
              <a:defRPr sz="800">
                <a:solidFill>
                  <a:schemeClr val="tx1">
                    <a:alpha val="0"/>
                  </a:schemeClr>
                </a:solidFill>
              </a:defRPr>
            </a:lvl1pPr>
          </a:lstStyle>
          <a:p>
            <a:pPr lvl="0"/>
            <a:r>
              <a:rPr lang="en-US"/>
              <a:t>X</a:t>
            </a:r>
          </a:p>
        </p:txBody>
      </p:sp>
      <p:sp>
        <p:nvSpPr>
          <p:cNvPr id="3" name="Slide Number Placeholder 2">
            <a:extLst>
              <a:ext uri="{FF2B5EF4-FFF2-40B4-BE49-F238E27FC236}">
                <a16:creationId xmlns:a16="http://schemas.microsoft.com/office/drawing/2014/main" id="{612C6418-CE5B-4B8C-B48B-D6F073C66673}"/>
              </a:ext>
            </a:extLst>
          </p:cNvPr>
          <p:cNvSpPr>
            <a:spLocks noGrp="1"/>
          </p:cNvSpPr>
          <p:nvPr>
            <p:ph type="sldNum" sz="quarter" idx="35"/>
          </p:nvPr>
        </p:nvSpPr>
        <p:spPr/>
        <p:txBody>
          <a:bodyPr/>
          <a:lstStyle/>
          <a:p>
            <a:fld id="{93CAF254-72B9-406C-9E86-C9D983240C82}" type="slidenum">
              <a:rPr lang="en-US" smtClean="0"/>
              <a:pPr/>
              <a:t>‹#›</a:t>
            </a:fld>
            <a:endParaRPr lang="en-US"/>
          </a:p>
        </p:txBody>
      </p:sp>
      <p:sp>
        <p:nvSpPr>
          <p:cNvPr id="4" name="Title 3">
            <a:extLst>
              <a:ext uri="{FF2B5EF4-FFF2-40B4-BE49-F238E27FC236}">
                <a16:creationId xmlns:a16="http://schemas.microsoft.com/office/drawing/2014/main" id="{916AE84D-804E-4F85-82B7-285B04368F0C}"/>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2C71AD41-83D3-44A4-95DE-0B49CF702782}"/>
              </a:ext>
            </a:extLst>
          </p:cNvPr>
          <p:cNvSpPr>
            <a:spLocks noGrp="1"/>
          </p:cNvSpPr>
          <p:nvPr>
            <p:ph type="ftr" sz="quarter" idx="36"/>
          </p:nvPr>
        </p:nvSpPr>
        <p:spPr/>
        <p:txBody>
          <a:bodyPr/>
          <a:lstStyle/>
          <a:p>
            <a:r>
              <a:rPr lang="en-US"/>
              <a:t>Georgia Department of Community Affairs</a:t>
            </a:r>
          </a:p>
        </p:txBody>
      </p:sp>
    </p:spTree>
    <p:extLst>
      <p:ext uri="{BB962C8B-B14F-4D97-AF65-F5344CB8AC3E}">
        <p14:creationId xmlns:p14="http://schemas.microsoft.com/office/powerpoint/2010/main" val="7340631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5" name="Picture Placeholder 34">
            <a:extLst>
              <a:ext uri="{FF2B5EF4-FFF2-40B4-BE49-F238E27FC236}">
                <a16:creationId xmlns:a16="http://schemas.microsoft.com/office/drawing/2014/main" id="{6EB68C9D-2145-4CC0-9F00-198AA56E3882}"/>
              </a:ext>
            </a:extLst>
          </p:cNvPr>
          <p:cNvSpPr>
            <a:spLocks noGrp="1"/>
          </p:cNvSpPr>
          <p:nvPr>
            <p:ph type="pic" sz="quarter" idx="13"/>
          </p:nvPr>
        </p:nvSpPr>
        <p:spPr>
          <a:xfrm>
            <a:off x="975089" y="2178387"/>
            <a:ext cx="1920240" cy="1920240"/>
          </a:xfrm>
          <a:prstGeom prst="ellipse">
            <a:avLst/>
          </a:prstGeom>
          <a:solidFill>
            <a:schemeClr val="bg1">
              <a:lumMod val="85000"/>
            </a:schemeClr>
          </a:solidFill>
        </p:spPr>
        <p:txBody>
          <a:bodyPr wrap="square" anchor="ctr">
            <a:noAutofit/>
          </a:bodyPr>
          <a:lstStyle>
            <a:lvl1pPr marL="0" indent="0" algn="ctr">
              <a:buNone/>
              <a:defRPr sz="1800"/>
            </a:lvl1pPr>
          </a:lstStyle>
          <a:p>
            <a:r>
              <a:rPr lang="en-US"/>
              <a:t>Click icon to add picture</a:t>
            </a:r>
          </a:p>
        </p:txBody>
      </p:sp>
      <p:sp>
        <p:nvSpPr>
          <p:cNvPr id="36" name="Picture Placeholder 35">
            <a:extLst>
              <a:ext uri="{FF2B5EF4-FFF2-40B4-BE49-F238E27FC236}">
                <a16:creationId xmlns:a16="http://schemas.microsoft.com/office/drawing/2014/main" id="{974C254A-D1C1-7C23-7A97-D08B5EF74FC5}"/>
              </a:ext>
            </a:extLst>
          </p:cNvPr>
          <p:cNvSpPr>
            <a:spLocks noGrp="1"/>
          </p:cNvSpPr>
          <p:nvPr>
            <p:ph type="pic" sz="quarter" idx="14"/>
          </p:nvPr>
        </p:nvSpPr>
        <p:spPr>
          <a:xfrm>
            <a:off x="3724866" y="2178387"/>
            <a:ext cx="1920240" cy="1920240"/>
          </a:xfrm>
          <a:prstGeom prst="ellipse">
            <a:avLst/>
          </a:prstGeom>
          <a:solidFill>
            <a:schemeClr val="bg1">
              <a:lumMod val="85000"/>
            </a:schemeClr>
          </a:solidFill>
        </p:spPr>
        <p:txBody>
          <a:bodyPr wrap="square" anchor="ctr">
            <a:noAutofit/>
          </a:bodyPr>
          <a:lstStyle>
            <a:lvl1pPr marL="0" indent="0" algn="ctr">
              <a:buNone/>
              <a:defRPr sz="1800"/>
            </a:lvl1pPr>
          </a:lstStyle>
          <a:p>
            <a:r>
              <a:rPr lang="en-US"/>
              <a:t>Click icon to add picture</a:t>
            </a:r>
          </a:p>
        </p:txBody>
      </p:sp>
      <p:sp>
        <p:nvSpPr>
          <p:cNvPr id="37" name="Picture Placeholder 36">
            <a:extLst>
              <a:ext uri="{FF2B5EF4-FFF2-40B4-BE49-F238E27FC236}">
                <a16:creationId xmlns:a16="http://schemas.microsoft.com/office/drawing/2014/main" id="{FD22F399-84EB-DA43-D72E-972541FA68AC}"/>
              </a:ext>
            </a:extLst>
          </p:cNvPr>
          <p:cNvSpPr>
            <a:spLocks noGrp="1"/>
          </p:cNvSpPr>
          <p:nvPr>
            <p:ph type="pic" sz="quarter" idx="15"/>
          </p:nvPr>
        </p:nvSpPr>
        <p:spPr>
          <a:xfrm>
            <a:off x="6538351" y="2139219"/>
            <a:ext cx="1920240" cy="1920240"/>
          </a:xfrm>
          <a:prstGeom prst="ellipse">
            <a:avLst/>
          </a:prstGeom>
          <a:solidFill>
            <a:schemeClr val="bg1">
              <a:lumMod val="85000"/>
            </a:schemeClr>
          </a:solidFill>
        </p:spPr>
        <p:txBody>
          <a:bodyPr wrap="square" anchor="ctr">
            <a:noAutofit/>
          </a:bodyPr>
          <a:lstStyle>
            <a:lvl1pPr marL="0" indent="0" algn="ctr">
              <a:buNone/>
              <a:defRPr sz="1800"/>
            </a:lvl1pPr>
          </a:lstStyle>
          <a:p>
            <a:r>
              <a:rPr lang="en-US"/>
              <a:t>Click icon to add picture</a:t>
            </a:r>
          </a:p>
        </p:txBody>
      </p:sp>
      <p:sp>
        <p:nvSpPr>
          <p:cNvPr id="38" name="Picture Placeholder 37">
            <a:extLst>
              <a:ext uri="{FF2B5EF4-FFF2-40B4-BE49-F238E27FC236}">
                <a16:creationId xmlns:a16="http://schemas.microsoft.com/office/drawing/2014/main" id="{293D7505-3D5F-5EC7-DA15-D6C2DF6E286A}"/>
              </a:ext>
            </a:extLst>
          </p:cNvPr>
          <p:cNvSpPr>
            <a:spLocks noGrp="1"/>
          </p:cNvSpPr>
          <p:nvPr>
            <p:ph type="pic" sz="quarter" idx="16"/>
          </p:nvPr>
        </p:nvSpPr>
        <p:spPr>
          <a:xfrm>
            <a:off x="9341823" y="2139219"/>
            <a:ext cx="1920240" cy="1920240"/>
          </a:xfrm>
          <a:prstGeom prst="ellipse">
            <a:avLst/>
          </a:prstGeom>
          <a:solidFill>
            <a:schemeClr val="bg1">
              <a:lumMod val="85000"/>
            </a:schemeClr>
          </a:solidFill>
        </p:spPr>
        <p:txBody>
          <a:bodyPr wrap="square" anchor="ctr">
            <a:noAutofit/>
          </a:bodyPr>
          <a:lstStyle>
            <a:lvl1pPr marL="0" indent="0" algn="ctr">
              <a:buNone/>
              <a:defRPr sz="1800"/>
            </a:lvl1pPr>
          </a:lstStyle>
          <a:p>
            <a:r>
              <a:rPr lang="en-US"/>
              <a:t>Click icon to add picture</a:t>
            </a:r>
          </a:p>
        </p:txBody>
      </p:sp>
      <p:sp>
        <p:nvSpPr>
          <p:cNvPr id="40" name="Text Placeholder 39">
            <a:extLst>
              <a:ext uri="{FF2B5EF4-FFF2-40B4-BE49-F238E27FC236}">
                <a16:creationId xmlns:a16="http://schemas.microsoft.com/office/drawing/2014/main" id="{95D410CB-8838-F5FE-B127-40EB466A162F}"/>
              </a:ext>
            </a:extLst>
          </p:cNvPr>
          <p:cNvSpPr>
            <a:spLocks noGrp="1"/>
          </p:cNvSpPr>
          <p:nvPr>
            <p:ph type="body" sz="quarter" idx="17"/>
          </p:nvPr>
        </p:nvSpPr>
        <p:spPr>
          <a:xfrm>
            <a:off x="695734" y="4507992"/>
            <a:ext cx="2468880" cy="365760"/>
          </a:xfrm>
        </p:spPr>
        <p:txBody>
          <a:bodyPr anchor="ctr">
            <a:noAutofit/>
          </a:bodyPr>
          <a:lstStyle>
            <a:lvl1pPr marL="0" indent="0" algn="ctr">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1" name="Text Placeholder 39">
            <a:extLst>
              <a:ext uri="{FF2B5EF4-FFF2-40B4-BE49-F238E27FC236}">
                <a16:creationId xmlns:a16="http://schemas.microsoft.com/office/drawing/2014/main" id="{4AB9408A-B6CD-B62B-A40C-113C980EF1FE}"/>
              </a:ext>
            </a:extLst>
          </p:cNvPr>
          <p:cNvSpPr>
            <a:spLocks noGrp="1"/>
          </p:cNvSpPr>
          <p:nvPr>
            <p:ph type="body" sz="quarter" idx="18"/>
          </p:nvPr>
        </p:nvSpPr>
        <p:spPr>
          <a:xfrm>
            <a:off x="3451468" y="4507992"/>
            <a:ext cx="2468880" cy="365760"/>
          </a:xfrm>
        </p:spPr>
        <p:txBody>
          <a:bodyPr anchor="ctr">
            <a:noAutofit/>
          </a:bodyPr>
          <a:lstStyle>
            <a:lvl1pPr marL="0" indent="0" algn="ctr">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2" name="Text Placeholder 39">
            <a:extLst>
              <a:ext uri="{FF2B5EF4-FFF2-40B4-BE49-F238E27FC236}">
                <a16:creationId xmlns:a16="http://schemas.microsoft.com/office/drawing/2014/main" id="{61463C70-6782-0D6E-7762-61E567762645}"/>
              </a:ext>
            </a:extLst>
          </p:cNvPr>
          <p:cNvSpPr>
            <a:spLocks noGrp="1"/>
          </p:cNvSpPr>
          <p:nvPr>
            <p:ph type="body" sz="quarter" idx="19"/>
          </p:nvPr>
        </p:nvSpPr>
        <p:spPr>
          <a:xfrm>
            <a:off x="6264031" y="4507992"/>
            <a:ext cx="2468880" cy="365760"/>
          </a:xfrm>
        </p:spPr>
        <p:txBody>
          <a:bodyPr anchor="ctr">
            <a:noAutofit/>
          </a:bodyPr>
          <a:lstStyle>
            <a:lvl1pPr marL="0" indent="0" algn="ctr">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3" name="Text Placeholder 39">
            <a:extLst>
              <a:ext uri="{FF2B5EF4-FFF2-40B4-BE49-F238E27FC236}">
                <a16:creationId xmlns:a16="http://schemas.microsoft.com/office/drawing/2014/main" id="{E4A9BFDF-CD6B-DB2B-93AB-335CC2AE455B}"/>
              </a:ext>
            </a:extLst>
          </p:cNvPr>
          <p:cNvSpPr>
            <a:spLocks noGrp="1"/>
          </p:cNvSpPr>
          <p:nvPr>
            <p:ph type="body" sz="quarter" idx="20"/>
          </p:nvPr>
        </p:nvSpPr>
        <p:spPr>
          <a:xfrm>
            <a:off x="9067503" y="4507992"/>
            <a:ext cx="2468880" cy="365760"/>
          </a:xfrm>
        </p:spPr>
        <p:txBody>
          <a:bodyPr anchor="ctr">
            <a:noAutofit/>
          </a:bodyPr>
          <a:lstStyle>
            <a:lvl1pPr marL="0" indent="0" algn="ctr">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4" name="Text Placeholder 39">
            <a:extLst>
              <a:ext uri="{FF2B5EF4-FFF2-40B4-BE49-F238E27FC236}">
                <a16:creationId xmlns:a16="http://schemas.microsoft.com/office/drawing/2014/main" id="{D4374427-D19A-E579-3D78-7A08CED4EE8A}"/>
              </a:ext>
            </a:extLst>
          </p:cNvPr>
          <p:cNvSpPr>
            <a:spLocks noGrp="1"/>
          </p:cNvSpPr>
          <p:nvPr>
            <p:ph type="body" sz="quarter" idx="21"/>
          </p:nvPr>
        </p:nvSpPr>
        <p:spPr>
          <a:xfrm>
            <a:off x="695734" y="4901184"/>
            <a:ext cx="2468880" cy="365760"/>
          </a:xfrm>
        </p:spPr>
        <p:txBody>
          <a:bodyPr anchor="ctr">
            <a:noAutofit/>
          </a:bodyPr>
          <a:lstStyle>
            <a:lvl1pPr marL="0" indent="0" algn="ctr">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45" name="Text Placeholder 39">
            <a:extLst>
              <a:ext uri="{FF2B5EF4-FFF2-40B4-BE49-F238E27FC236}">
                <a16:creationId xmlns:a16="http://schemas.microsoft.com/office/drawing/2014/main" id="{1F400EB7-1FDE-3683-C9B4-63413EE5EA48}"/>
              </a:ext>
            </a:extLst>
          </p:cNvPr>
          <p:cNvSpPr>
            <a:spLocks noGrp="1"/>
          </p:cNvSpPr>
          <p:nvPr>
            <p:ph type="body" sz="quarter" idx="22"/>
          </p:nvPr>
        </p:nvSpPr>
        <p:spPr>
          <a:xfrm>
            <a:off x="3451468" y="4901184"/>
            <a:ext cx="2468880" cy="365760"/>
          </a:xfrm>
        </p:spPr>
        <p:txBody>
          <a:bodyPr anchor="ctr">
            <a:noAutofit/>
          </a:bodyPr>
          <a:lstStyle>
            <a:lvl1pPr marL="0" indent="0" algn="ctr">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46" name="Text Placeholder 39">
            <a:extLst>
              <a:ext uri="{FF2B5EF4-FFF2-40B4-BE49-F238E27FC236}">
                <a16:creationId xmlns:a16="http://schemas.microsoft.com/office/drawing/2014/main" id="{5D8F7F98-168C-5B0E-F2F8-A4AD7BA597D2}"/>
              </a:ext>
            </a:extLst>
          </p:cNvPr>
          <p:cNvSpPr>
            <a:spLocks noGrp="1"/>
          </p:cNvSpPr>
          <p:nvPr>
            <p:ph type="body" sz="quarter" idx="23"/>
          </p:nvPr>
        </p:nvSpPr>
        <p:spPr>
          <a:xfrm>
            <a:off x="6264031" y="4901184"/>
            <a:ext cx="2468880" cy="365760"/>
          </a:xfrm>
        </p:spPr>
        <p:txBody>
          <a:bodyPr anchor="ctr">
            <a:noAutofit/>
          </a:bodyPr>
          <a:lstStyle>
            <a:lvl1pPr marL="0" indent="0" algn="ctr">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47" name="Text Placeholder 39">
            <a:extLst>
              <a:ext uri="{FF2B5EF4-FFF2-40B4-BE49-F238E27FC236}">
                <a16:creationId xmlns:a16="http://schemas.microsoft.com/office/drawing/2014/main" id="{C5A299EB-BF79-F241-A67B-AD318037BB55}"/>
              </a:ext>
            </a:extLst>
          </p:cNvPr>
          <p:cNvSpPr>
            <a:spLocks noGrp="1"/>
          </p:cNvSpPr>
          <p:nvPr>
            <p:ph type="body" sz="quarter" idx="24"/>
          </p:nvPr>
        </p:nvSpPr>
        <p:spPr>
          <a:xfrm>
            <a:off x="9067503" y="4901184"/>
            <a:ext cx="2468880" cy="365760"/>
          </a:xfrm>
        </p:spPr>
        <p:txBody>
          <a:bodyPr anchor="ctr">
            <a:noAutofit/>
          </a:bodyPr>
          <a:lstStyle>
            <a:lvl1pPr marL="0" indent="0" algn="ctr">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3" name="Slide Number Placeholder 2">
            <a:extLst>
              <a:ext uri="{FF2B5EF4-FFF2-40B4-BE49-F238E27FC236}">
                <a16:creationId xmlns:a16="http://schemas.microsoft.com/office/drawing/2014/main" id="{5338600C-73CB-48B4-9A32-F341C9A3D374}"/>
              </a:ext>
            </a:extLst>
          </p:cNvPr>
          <p:cNvSpPr>
            <a:spLocks noGrp="1"/>
          </p:cNvSpPr>
          <p:nvPr>
            <p:ph type="sldNum" sz="quarter" idx="25"/>
          </p:nvPr>
        </p:nvSpPr>
        <p:spPr/>
        <p:txBody>
          <a:bodyPr/>
          <a:lstStyle/>
          <a:p>
            <a:fld id="{93CAF254-72B9-406C-9E86-C9D983240C82}" type="slidenum">
              <a:rPr lang="en-US" smtClean="0"/>
              <a:pPr/>
              <a:t>‹#›</a:t>
            </a:fld>
            <a:endParaRPr lang="en-US"/>
          </a:p>
        </p:txBody>
      </p:sp>
      <p:sp>
        <p:nvSpPr>
          <p:cNvPr id="4" name="Title 3">
            <a:extLst>
              <a:ext uri="{FF2B5EF4-FFF2-40B4-BE49-F238E27FC236}">
                <a16:creationId xmlns:a16="http://schemas.microsoft.com/office/drawing/2014/main" id="{1AED22F3-26AB-40DB-B6D9-2FD06AF79F2F}"/>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291A18EA-4C4C-40EF-9582-38D2C855837A}"/>
              </a:ext>
            </a:extLst>
          </p:cNvPr>
          <p:cNvSpPr>
            <a:spLocks noGrp="1"/>
          </p:cNvSpPr>
          <p:nvPr>
            <p:ph type="ftr" sz="quarter" idx="26"/>
          </p:nvPr>
        </p:nvSpPr>
        <p:spPr/>
        <p:txBody>
          <a:bodyPr/>
          <a:lstStyle/>
          <a:p>
            <a:r>
              <a:rPr lang="en-US"/>
              <a:t>Georgia Department of Community Affairs</a:t>
            </a:r>
          </a:p>
        </p:txBody>
      </p:sp>
    </p:spTree>
    <p:extLst>
      <p:ext uri="{BB962C8B-B14F-4D97-AF65-F5344CB8AC3E}">
        <p14:creationId xmlns:p14="http://schemas.microsoft.com/office/powerpoint/2010/main" val="33710923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Default">
    <p:spTree>
      <p:nvGrpSpPr>
        <p:cNvPr id="1" name=""/>
        <p:cNvGrpSpPr/>
        <p:nvPr/>
      </p:nvGrpSpPr>
      <p:grpSpPr>
        <a:xfrm>
          <a:off x="0" y="0"/>
          <a:ext cx="0" cy="0"/>
          <a:chOff x="0" y="0"/>
          <a:chExt cx="0" cy="0"/>
        </a:xfrm>
      </p:grpSpPr>
      <p:grpSp>
        <p:nvGrpSpPr>
          <p:cNvPr id="49" name="Group 48"/>
          <p:cNvGrpSpPr/>
          <p:nvPr userDrawn="1"/>
        </p:nvGrpSpPr>
        <p:grpSpPr>
          <a:xfrm rot="10800000">
            <a:off x="-12485" y="5484564"/>
            <a:ext cx="12270772" cy="2152185"/>
            <a:chOff x="0" y="-156114"/>
            <a:chExt cx="24535152" cy="4304369"/>
          </a:xfrm>
        </p:grpSpPr>
        <p:sp>
          <p:nvSpPr>
            <p:cNvPr id="50" name="Freeform 49"/>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3600" b="0" i="0">
                <a:latin typeface="Nunito Light" charset="0"/>
              </a:endParaRPr>
            </a:p>
          </p:txBody>
        </p:sp>
        <p:sp>
          <p:nvSpPr>
            <p:cNvPr id="51" name="Freeform 50"/>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3600" b="0" i="0">
                <a:latin typeface="Nunito Light" charset="0"/>
              </a:endParaRPr>
            </a:p>
          </p:txBody>
        </p:sp>
        <p:sp>
          <p:nvSpPr>
            <p:cNvPr id="52" name="Freeform 51"/>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3600" b="0" i="0">
                <a:latin typeface="Nunito Light" charset="0"/>
              </a:endParaRPr>
            </a:p>
          </p:txBody>
        </p:sp>
        <p:sp>
          <p:nvSpPr>
            <p:cNvPr id="53" name="Freeform 52"/>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3600" b="0" i="0">
                <a:latin typeface="Nunito Light" charset="0"/>
              </a:endParaRPr>
            </a:p>
          </p:txBody>
        </p:sp>
        <p:sp>
          <p:nvSpPr>
            <p:cNvPr id="54" name="Freeform 53"/>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3600" b="0" i="0">
                <a:latin typeface="Nunito Light" charset="0"/>
              </a:endParaRPr>
            </a:p>
          </p:txBody>
        </p:sp>
        <p:sp>
          <p:nvSpPr>
            <p:cNvPr id="55" name="Freeform 54"/>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3600" b="0" i="0">
                <a:latin typeface="Nunito Light" charset="0"/>
              </a:endParaRPr>
            </a:p>
          </p:txBody>
        </p:sp>
        <p:sp>
          <p:nvSpPr>
            <p:cNvPr id="56" name="Freeform 55"/>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3600" b="0" i="0">
                <a:latin typeface="Nunito Light" charset="0"/>
              </a:endParaRPr>
            </a:p>
          </p:txBody>
        </p:sp>
        <p:sp>
          <p:nvSpPr>
            <p:cNvPr id="57" name="Freeform 56"/>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3600" b="0" i="0">
                <a:latin typeface="Nunito Light" charset="0"/>
              </a:endParaRPr>
            </a:p>
          </p:txBody>
        </p:sp>
        <p:sp>
          <p:nvSpPr>
            <p:cNvPr id="58" name="Freeform 57"/>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3600" b="0" i="0">
                <a:latin typeface="Nunito Light" charset="0"/>
              </a:endParaRPr>
            </a:p>
          </p:txBody>
        </p:sp>
        <p:sp>
          <p:nvSpPr>
            <p:cNvPr id="59" name="Freeform 58"/>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3600" b="0" i="0">
                <a:latin typeface="Nunito Light" charset="0"/>
              </a:endParaRPr>
            </a:p>
          </p:txBody>
        </p:sp>
        <p:sp>
          <p:nvSpPr>
            <p:cNvPr id="60" name="Freeform 13"/>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3600" b="0" i="0">
                <a:latin typeface="Nunito Light" charset="0"/>
              </a:endParaRPr>
            </a:p>
          </p:txBody>
        </p:sp>
        <p:sp>
          <p:nvSpPr>
            <p:cNvPr id="61" name="Freeform 14"/>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3600" b="0" i="0">
                <a:latin typeface="Nunito Light" charset="0"/>
              </a:endParaRPr>
            </a:p>
          </p:txBody>
        </p:sp>
        <p:sp>
          <p:nvSpPr>
            <p:cNvPr id="62" name="Freeform 15"/>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3600" b="0" i="0">
                <a:latin typeface="Nunito Light" charset="0"/>
              </a:endParaRPr>
            </a:p>
          </p:txBody>
        </p:sp>
        <p:sp>
          <p:nvSpPr>
            <p:cNvPr id="63" name="Freeform 16"/>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3600" b="0" i="0">
                <a:latin typeface="Nunito Light" charset="0"/>
              </a:endParaRPr>
            </a:p>
          </p:txBody>
        </p:sp>
        <p:sp>
          <p:nvSpPr>
            <p:cNvPr id="64" name="Freeform 17"/>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3600" b="0" i="0">
                <a:latin typeface="Nunito Light" charset="0"/>
              </a:endParaRPr>
            </a:p>
          </p:txBody>
        </p:sp>
        <p:sp>
          <p:nvSpPr>
            <p:cNvPr id="65" name="Freeform 18"/>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3600" b="0" i="0">
                <a:latin typeface="Nunito Light" charset="0"/>
              </a:endParaRPr>
            </a:p>
          </p:txBody>
        </p:sp>
        <p:sp>
          <p:nvSpPr>
            <p:cNvPr id="66" name="Freeform 19"/>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3600" b="0" i="0">
                <a:latin typeface="Nunito Light" charset="0"/>
              </a:endParaRPr>
            </a:p>
          </p:txBody>
        </p:sp>
        <p:sp>
          <p:nvSpPr>
            <p:cNvPr id="67" name="Freeform 20"/>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3600" b="0" i="0">
                <a:latin typeface="Nunito Light" charset="0"/>
              </a:endParaRPr>
            </a:p>
          </p:txBody>
        </p:sp>
        <p:sp>
          <p:nvSpPr>
            <p:cNvPr id="68" name="Freeform 21"/>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3600" b="0" i="0">
                <a:latin typeface="Nunito Light" charset="0"/>
              </a:endParaRPr>
            </a:p>
          </p:txBody>
        </p:sp>
        <p:sp>
          <p:nvSpPr>
            <p:cNvPr id="69" name="Freeform 22"/>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3600" b="0" i="0">
                <a:latin typeface="Nunito Light" charset="0"/>
              </a:endParaRPr>
            </a:p>
          </p:txBody>
        </p:sp>
        <p:sp>
          <p:nvSpPr>
            <p:cNvPr id="70" name="Freeform 23"/>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3600" b="0" i="0">
                <a:latin typeface="Nunito Light" charset="0"/>
              </a:endParaRPr>
            </a:p>
          </p:txBody>
        </p:sp>
        <p:sp>
          <p:nvSpPr>
            <p:cNvPr id="71" name="Freeform 24"/>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3600" b="0" i="0">
                <a:latin typeface="Nunito Light" charset="0"/>
              </a:endParaRPr>
            </a:p>
          </p:txBody>
        </p:sp>
        <p:sp>
          <p:nvSpPr>
            <p:cNvPr id="72" name="Freeform 25"/>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3600" b="0" i="0">
                <a:latin typeface="Nunito Light" charset="0"/>
              </a:endParaRPr>
            </a:p>
          </p:txBody>
        </p:sp>
        <p:sp>
          <p:nvSpPr>
            <p:cNvPr id="73" name="Freeform 26"/>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3600" b="0" i="0">
                <a:latin typeface="Nunito Light" charset="0"/>
              </a:endParaRPr>
            </a:p>
          </p:txBody>
        </p:sp>
        <p:sp>
          <p:nvSpPr>
            <p:cNvPr id="74" name="Freeform 12"/>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3600" b="0" i="0">
                <a:latin typeface="Nunito Light" charset="0"/>
              </a:endParaRPr>
            </a:p>
          </p:txBody>
        </p:sp>
      </p:grpSp>
      <p:sp>
        <p:nvSpPr>
          <p:cNvPr id="2" name="Title 1">
            <a:extLst>
              <a:ext uri="{FF2B5EF4-FFF2-40B4-BE49-F238E27FC236}">
                <a16:creationId xmlns:a16="http://schemas.microsoft.com/office/drawing/2014/main" id="{51D3F431-7229-4586-9308-70494B9511EB}"/>
              </a:ext>
            </a:extLst>
          </p:cNvPr>
          <p:cNvSpPr>
            <a:spLocks noGrp="1"/>
          </p:cNvSpPr>
          <p:nvPr>
            <p:ph type="title"/>
          </p:nvPr>
        </p:nvSpPr>
        <p:spPr>
          <a:xfrm>
            <a:off x="838419" y="365126"/>
            <a:ext cx="10515164" cy="1325563"/>
          </a:xfrm>
          <a:prstGeom prst="rect">
            <a:avLst/>
          </a:prstGeom>
        </p:spPr>
        <p:txBody>
          <a:bodyPr/>
          <a:lstStyle>
            <a:lvl1pPr>
              <a:defRPr>
                <a:latin typeface="+mj-lt"/>
              </a:defRPr>
            </a:lvl1pPr>
          </a:lstStyle>
          <a:p>
            <a:endParaRPr lang="en-US"/>
          </a:p>
        </p:txBody>
      </p:sp>
      <p:sp>
        <p:nvSpPr>
          <p:cNvPr id="4" name="Text Placeholder 3">
            <a:extLst>
              <a:ext uri="{FF2B5EF4-FFF2-40B4-BE49-F238E27FC236}">
                <a16:creationId xmlns:a16="http://schemas.microsoft.com/office/drawing/2014/main" id="{DD8A2AF0-8544-4962-8CD0-4D3519F0A937}"/>
              </a:ext>
            </a:extLst>
          </p:cNvPr>
          <p:cNvSpPr>
            <a:spLocks noGrp="1"/>
          </p:cNvSpPr>
          <p:nvPr>
            <p:ph type="body" sz="quarter" idx="10"/>
          </p:nvPr>
        </p:nvSpPr>
        <p:spPr>
          <a:xfrm>
            <a:off x="838419" y="2126898"/>
            <a:ext cx="10515164" cy="3306322"/>
          </a:xfrm>
          <a:prstGeom prst="rect">
            <a:avLst/>
          </a:prstGeom>
        </p:spPr>
        <p:txBody>
          <a:bodyPr/>
          <a:lstStyle>
            <a:lvl1pPr marL="0" indent="0">
              <a:buNone/>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endParaRPr lang="en-US"/>
          </a:p>
        </p:txBody>
      </p:sp>
    </p:spTree>
    <p:extLst>
      <p:ext uri="{BB962C8B-B14F-4D97-AF65-F5344CB8AC3E}">
        <p14:creationId xmlns:p14="http://schemas.microsoft.com/office/powerpoint/2010/main" val="38554420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Cover Title">
    <p:spTree>
      <p:nvGrpSpPr>
        <p:cNvPr id="1" name=""/>
        <p:cNvGrpSpPr/>
        <p:nvPr/>
      </p:nvGrpSpPr>
      <p:grpSpPr>
        <a:xfrm>
          <a:off x="0" y="0"/>
          <a:ext cx="0" cy="0"/>
          <a:chOff x="0" y="0"/>
          <a:chExt cx="0" cy="0"/>
        </a:xfrm>
      </p:grpSpPr>
      <p:pic>
        <p:nvPicPr>
          <p:cNvPr id="4" name="Picture 3" descr="A picture containing text&#10;&#10;Description automatically generated">
            <a:extLst>
              <a:ext uri="{FF2B5EF4-FFF2-40B4-BE49-F238E27FC236}">
                <a16:creationId xmlns:a16="http://schemas.microsoft.com/office/drawing/2014/main" id="{CCD4CC84-7A67-4B56-B31D-0405557A185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pic>
        <p:nvPicPr>
          <p:cNvPr id="3" name="Picture 2" descr="A picture containing logo&#10;&#10;Description automatically generated">
            <a:extLst>
              <a:ext uri="{FF2B5EF4-FFF2-40B4-BE49-F238E27FC236}">
                <a16:creationId xmlns:a16="http://schemas.microsoft.com/office/drawing/2014/main" id="{6917DC80-1687-4963-9657-7434B4551BA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38400" y="2639681"/>
            <a:ext cx="7315200" cy="1578639"/>
          </a:xfrm>
          <a:prstGeom prst="rect">
            <a:avLst/>
          </a:prstGeom>
        </p:spPr>
      </p:pic>
    </p:spTree>
    <p:extLst>
      <p:ext uri="{BB962C8B-B14F-4D97-AF65-F5344CB8AC3E}">
        <p14:creationId xmlns:p14="http://schemas.microsoft.com/office/powerpoint/2010/main" val="7357786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Cover Title">
    <p:spTree>
      <p:nvGrpSpPr>
        <p:cNvPr id="1" name=""/>
        <p:cNvGrpSpPr/>
        <p:nvPr/>
      </p:nvGrpSpPr>
      <p:grpSpPr>
        <a:xfrm>
          <a:off x="0" y="0"/>
          <a:ext cx="0" cy="0"/>
          <a:chOff x="0" y="0"/>
          <a:chExt cx="0" cy="0"/>
        </a:xfrm>
      </p:grpSpPr>
      <p:pic>
        <p:nvPicPr>
          <p:cNvPr id="4" name="Picture 3" descr="A picture containing text&#10;&#10;Description automatically generated">
            <a:extLst>
              <a:ext uri="{FF2B5EF4-FFF2-40B4-BE49-F238E27FC236}">
                <a16:creationId xmlns:a16="http://schemas.microsoft.com/office/drawing/2014/main" id="{CCD4CC84-7A67-4B56-B31D-0405557A185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pic>
        <p:nvPicPr>
          <p:cNvPr id="3" name="Picture 2" descr="A picture containing logo&#10;&#10;Description automatically generated">
            <a:extLst>
              <a:ext uri="{FF2B5EF4-FFF2-40B4-BE49-F238E27FC236}">
                <a16:creationId xmlns:a16="http://schemas.microsoft.com/office/drawing/2014/main" id="{6917DC80-1687-4963-9657-7434B4551BA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38400" y="691609"/>
            <a:ext cx="7315200" cy="1578639"/>
          </a:xfrm>
          <a:prstGeom prst="rect">
            <a:avLst/>
          </a:prstGeom>
        </p:spPr>
      </p:pic>
      <p:sp>
        <p:nvSpPr>
          <p:cNvPr id="5" name="Text Placeholder 11">
            <a:extLst>
              <a:ext uri="{FF2B5EF4-FFF2-40B4-BE49-F238E27FC236}">
                <a16:creationId xmlns:a16="http://schemas.microsoft.com/office/drawing/2014/main" id="{BDAC54E0-9070-46C6-A146-4EDCC3EFA6BE}"/>
              </a:ext>
            </a:extLst>
          </p:cNvPr>
          <p:cNvSpPr>
            <a:spLocks noGrp="1"/>
          </p:cNvSpPr>
          <p:nvPr>
            <p:ph type="body" sz="quarter" idx="13"/>
          </p:nvPr>
        </p:nvSpPr>
        <p:spPr>
          <a:xfrm>
            <a:off x="1524000" y="2270249"/>
            <a:ext cx="9144000" cy="3657600"/>
          </a:xfrm>
        </p:spPr>
        <p:txBody>
          <a:bodyPr anchor="ctr">
            <a:normAutofit/>
          </a:bodyPr>
          <a:lstStyle>
            <a:lvl1pPr marL="0" indent="0" algn="ctr">
              <a:buNone/>
              <a:defRPr sz="6000" b="1">
                <a:solidFill>
                  <a:schemeClr val="tx1"/>
                </a:solidFill>
                <a:latin typeface="+mj-lt"/>
              </a:defRPr>
            </a:lvl1pPr>
          </a:lstStyle>
          <a:p>
            <a:pPr lvl="0"/>
            <a:r>
              <a:rPr lang="en-US"/>
              <a:t>Click to edit Master text styles</a:t>
            </a:r>
          </a:p>
        </p:txBody>
      </p:sp>
    </p:spTree>
    <p:extLst>
      <p:ext uri="{BB962C8B-B14F-4D97-AF65-F5344CB8AC3E}">
        <p14:creationId xmlns:p14="http://schemas.microsoft.com/office/powerpoint/2010/main" val="29948945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hanks">
    <p:spTree>
      <p:nvGrpSpPr>
        <p:cNvPr id="1" name=""/>
        <p:cNvGrpSpPr/>
        <p:nvPr/>
      </p:nvGrpSpPr>
      <p:grpSpPr>
        <a:xfrm>
          <a:off x="0" y="0"/>
          <a:ext cx="0" cy="0"/>
          <a:chOff x="0" y="0"/>
          <a:chExt cx="0" cy="0"/>
        </a:xfrm>
      </p:grpSpPr>
      <p:pic>
        <p:nvPicPr>
          <p:cNvPr id="9" name="Picture 8" descr="A picture containing text&#10;&#10;Description automatically generated">
            <a:extLst>
              <a:ext uri="{FF2B5EF4-FFF2-40B4-BE49-F238E27FC236}">
                <a16:creationId xmlns:a16="http://schemas.microsoft.com/office/drawing/2014/main" id="{4810A93D-BF55-4525-A358-1B4B204F26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sp>
        <p:nvSpPr>
          <p:cNvPr id="12" name="Title 1">
            <a:extLst>
              <a:ext uri="{FF2B5EF4-FFF2-40B4-BE49-F238E27FC236}">
                <a16:creationId xmlns:a16="http://schemas.microsoft.com/office/drawing/2014/main" id="{DE33E3BF-7A22-4520-BEA9-41A95AD9FA31}"/>
              </a:ext>
            </a:extLst>
          </p:cNvPr>
          <p:cNvSpPr>
            <a:spLocks noGrp="1"/>
          </p:cNvSpPr>
          <p:nvPr>
            <p:ph type="title"/>
          </p:nvPr>
        </p:nvSpPr>
        <p:spPr>
          <a:xfrm>
            <a:off x="2743200" y="1452352"/>
            <a:ext cx="6705600" cy="1796248"/>
          </a:xfrm>
        </p:spPr>
        <p:txBody>
          <a:bodyPr anchor="ctr">
            <a:normAutofit/>
          </a:bodyPr>
          <a:lstStyle>
            <a:lvl1pPr algn="ctr">
              <a:defRPr sz="9600" b="0">
                <a:solidFill>
                  <a:schemeClr val="tx1"/>
                </a:solidFill>
              </a:defRPr>
            </a:lvl1pPr>
          </a:lstStyle>
          <a:p>
            <a:endParaRPr lang="en-US"/>
          </a:p>
        </p:txBody>
      </p:sp>
      <p:sp>
        <p:nvSpPr>
          <p:cNvPr id="5" name="Text Placeholder 4">
            <a:extLst>
              <a:ext uri="{FF2B5EF4-FFF2-40B4-BE49-F238E27FC236}">
                <a16:creationId xmlns:a16="http://schemas.microsoft.com/office/drawing/2014/main" id="{CF4E0D51-7402-4F39-B674-061E20FF99CD}"/>
              </a:ext>
            </a:extLst>
          </p:cNvPr>
          <p:cNvSpPr>
            <a:spLocks noGrp="1"/>
          </p:cNvSpPr>
          <p:nvPr>
            <p:ph type="body" sz="quarter" idx="10"/>
          </p:nvPr>
        </p:nvSpPr>
        <p:spPr>
          <a:xfrm>
            <a:off x="1961663" y="3369911"/>
            <a:ext cx="4048300" cy="365760"/>
          </a:xfrm>
        </p:spPr>
        <p:txBody>
          <a:bodyPr anchor="t">
            <a:noAutofit/>
          </a:bodyPr>
          <a:lstStyle>
            <a:lvl1pPr marL="0" indent="0" algn="r">
              <a:buNone/>
              <a:defRPr sz="2000" b="1"/>
            </a:lvl1pPr>
            <a:lvl2pPr>
              <a:defRPr sz="1400"/>
            </a:lvl2pPr>
            <a:lvl3pPr>
              <a:defRPr sz="1400"/>
            </a:lvl3pPr>
            <a:lvl4pPr>
              <a:defRPr sz="1400"/>
            </a:lvl4pPr>
            <a:lvl5pPr>
              <a:defRPr sz="1400"/>
            </a:lvl5pPr>
          </a:lstStyle>
          <a:p>
            <a:pPr lvl="0"/>
            <a:r>
              <a:rPr lang="en-US"/>
              <a:t>Click to edit Master text styles</a:t>
            </a:r>
          </a:p>
        </p:txBody>
      </p:sp>
      <p:sp>
        <p:nvSpPr>
          <p:cNvPr id="8" name="Text Placeholder 4">
            <a:extLst>
              <a:ext uri="{FF2B5EF4-FFF2-40B4-BE49-F238E27FC236}">
                <a16:creationId xmlns:a16="http://schemas.microsoft.com/office/drawing/2014/main" id="{F8445044-959E-4C18-8641-A880B39ECA93}"/>
              </a:ext>
            </a:extLst>
          </p:cNvPr>
          <p:cNvSpPr>
            <a:spLocks noGrp="1"/>
          </p:cNvSpPr>
          <p:nvPr>
            <p:ph type="body" sz="quarter" idx="11"/>
          </p:nvPr>
        </p:nvSpPr>
        <p:spPr>
          <a:xfrm>
            <a:off x="6174157" y="3369911"/>
            <a:ext cx="3555994" cy="821212"/>
          </a:xfrm>
        </p:spPr>
        <p:txBody>
          <a:bodyPr anchor="t"/>
          <a:lstStyle>
            <a:lvl1pPr marL="0" indent="0">
              <a:lnSpc>
                <a:spcPct val="100000"/>
              </a:lnSpc>
              <a:spcBef>
                <a:spcPts val="300"/>
              </a:spcBef>
              <a:buNone/>
              <a:defRPr sz="1400"/>
            </a:lvl1pPr>
            <a:lvl2pPr marL="457200" indent="0">
              <a:buNone/>
              <a:defRPr sz="1400"/>
            </a:lvl2pPr>
            <a:lvl3pPr>
              <a:defRPr sz="1400"/>
            </a:lvl3pPr>
            <a:lvl4pPr>
              <a:defRPr sz="1400"/>
            </a:lvl4pPr>
            <a:lvl5pPr>
              <a:defRPr sz="1400"/>
            </a:lvl5pPr>
          </a:lstStyle>
          <a:p>
            <a:pPr lvl="0"/>
            <a:r>
              <a:rPr lang="en-US"/>
              <a:t>Click to edit Master text styles</a:t>
            </a:r>
          </a:p>
        </p:txBody>
      </p:sp>
      <p:sp>
        <p:nvSpPr>
          <p:cNvPr id="10" name="Text Placeholder 4">
            <a:extLst>
              <a:ext uri="{FF2B5EF4-FFF2-40B4-BE49-F238E27FC236}">
                <a16:creationId xmlns:a16="http://schemas.microsoft.com/office/drawing/2014/main" id="{04BD558C-ED5F-4970-A11F-6ADAA6E014AC}"/>
              </a:ext>
            </a:extLst>
          </p:cNvPr>
          <p:cNvSpPr>
            <a:spLocks noGrp="1"/>
          </p:cNvSpPr>
          <p:nvPr>
            <p:ph type="body" sz="quarter" idx="13"/>
          </p:nvPr>
        </p:nvSpPr>
        <p:spPr>
          <a:xfrm>
            <a:off x="1961663" y="3720041"/>
            <a:ext cx="4048299" cy="471082"/>
          </a:xfrm>
        </p:spPr>
        <p:txBody>
          <a:bodyPr anchor="t">
            <a:normAutofit/>
          </a:bodyPr>
          <a:lstStyle>
            <a:lvl1pPr marL="0" indent="0" algn="r">
              <a:lnSpc>
                <a:spcPct val="100000"/>
              </a:lnSpc>
              <a:spcBef>
                <a:spcPts val="0"/>
              </a:spcBef>
              <a:buNone/>
              <a:defRPr sz="1200"/>
            </a:lvl1pPr>
            <a:lvl2pPr>
              <a:defRPr sz="1400"/>
            </a:lvl2pPr>
            <a:lvl3pPr>
              <a:defRPr sz="1400"/>
            </a:lvl3pPr>
            <a:lvl4pPr>
              <a:defRPr sz="1400"/>
            </a:lvl4pPr>
            <a:lvl5pPr>
              <a:defRPr sz="1400"/>
            </a:lvl5pPr>
          </a:lstStyle>
          <a:p>
            <a:pPr lvl="0"/>
            <a:r>
              <a:rPr lang="en-US"/>
              <a:t>Click to edit Master text styles</a:t>
            </a:r>
          </a:p>
        </p:txBody>
      </p:sp>
      <p:cxnSp>
        <p:nvCxnSpPr>
          <p:cNvPr id="7" name="Straight Connector 6">
            <a:extLst>
              <a:ext uri="{FF2B5EF4-FFF2-40B4-BE49-F238E27FC236}">
                <a16:creationId xmlns:a16="http://schemas.microsoft.com/office/drawing/2014/main" id="{59ECCEE6-DD1D-4F76-9223-514F4666101F}"/>
              </a:ext>
            </a:extLst>
          </p:cNvPr>
          <p:cNvCxnSpPr>
            <a:cxnSpLocks/>
          </p:cNvCxnSpPr>
          <p:nvPr userDrawn="1"/>
        </p:nvCxnSpPr>
        <p:spPr>
          <a:xfrm>
            <a:off x="6096000" y="3389277"/>
            <a:ext cx="0" cy="801846"/>
          </a:xfrm>
          <a:prstGeom prst="line">
            <a:avLst/>
          </a:prstGeom>
          <a:ln w="38100">
            <a:solidFill>
              <a:srgbClr val="E9E3DC"/>
            </a:solidFill>
          </a:ln>
        </p:spPr>
        <p:style>
          <a:lnRef idx="1">
            <a:schemeClr val="accent5"/>
          </a:lnRef>
          <a:fillRef idx="0">
            <a:schemeClr val="accent5"/>
          </a:fillRef>
          <a:effectRef idx="0">
            <a:schemeClr val="accent5"/>
          </a:effectRef>
          <a:fontRef idx="minor">
            <a:schemeClr val="tx1"/>
          </a:fontRef>
        </p:style>
      </p:cxnSp>
      <p:sp>
        <p:nvSpPr>
          <p:cNvPr id="18" name="Text Placeholder 4">
            <a:extLst>
              <a:ext uri="{FF2B5EF4-FFF2-40B4-BE49-F238E27FC236}">
                <a16:creationId xmlns:a16="http://schemas.microsoft.com/office/drawing/2014/main" id="{259EBE23-F0B8-40C4-885A-FE961E8237C7}"/>
              </a:ext>
            </a:extLst>
          </p:cNvPr>
          <p:cNvSpPr>
            <a:spLocks noGrp="1"/>
          </p:cNvSpPr>
          <p:nvPr>
            <p:ph type="body" sz="quarter" idx="15"/>
          </p:nvPr>
        </p:nvSpPr>
        <p:spPr>
          <a:xfrm>
            <a:off x="3992880" y="4973136"/>
            <a:ext cx="4206240" cy="640080"/>
          </a:xfrm>
        </p:spPr>
        <p:txBody>
          <a:bodyPr anchor="ctr"/>
          <a:lstStyle>
            <a:lvl1pPr marL="0" indent="0" algn="ctr">
              <a:buNone/>
              <a:defRPr sz="1400" b="0">
                <a:solidFill>
                  <a:schemeClr val="tx1"/>
                </a:solidFill>
              </a:defRPr>
            </a:lvl1pPr>
            <a:lvl2pPr>
              <a:defRPr sz="1400"/>
            </a:lvl2pPr>
            <a:lvl3pPr>
              <a:defRPr sz="1400"/>
            </a:lvl3pPr>
            <a:lvl4pPr>
              <a:defRPr sz="1400"/>
            </a:lvl4pPr>
            <a:lvl5pPr>
              <a:defRPr sz="1400"/>
            </a:lvl5pPr>
          </a:lstStyle>
          <a:p>
            <a:pPr lvl="0"/>
            <a:r>
              <a:rPr lang="en-US"/>
              <a:t>Click to edit Master text styles</a:t>
            </a:r>
          </a:p>
        </p:txBody>
      </p:sp>
    </p:spTree>
    <p:extLst>
      <p:ext uri="{BB962C8B-B14F-4D97-AF65-F5344CB8AC3E}">
        <p14:creationId xmlns:p14="http://schemas.microsoft.com/office/powerpoint/2010/main" val="4194657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hanks">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DE33E3BF-7A22-4520-BEA9-41A95AD9FA31}"/>
              </a:ext>
            </a:extLst>
          </p:cNvPr>
          <p:cNvSpPr>
            <a:spLocks noGrp="1"/>
          </p:cNvSpPr>
          <p:nvPr>
            <p:ph type="title"/>
          </p:nvPr>
        </p:nvSpPr>
        <p:spPr>
          <a:xfrm>
            <a:off x="2743200" y="1452352"/>
            <a:ext cx="6705600" cy="1796248"/>
          </a:xfrm>
        </p:spPr>
        <p:txBody>
          <a:bodyPr anchor="ctr">
            <a:normAutofit/>
          </a:bodyPr>
          <a:lstStyle>
            <a:lvl1pPr algn="ctr">
              <a:defRPr sz="9600" b="0">
                <a:solidFill>
                  <a:schemeClr val="tx1"/>
                </a:solidFill>
              </a:defRPr>
            </a:lvl1pPr>
          </a:lstStyle>
          <a:p>
            <a:endParaRPr lang="en-US"/>
          </a:p>
        </p:txBody>
      </p:sp>
      <p:sp>
        <p:nvSpPr>
          <p:cNvPr id="5" name="Text Placeholder 4">
            <a:extLst>
              <a:ext uri="{FF2B5EF4-FFF2-40B4-BE49-F238E27FC236}">
                <a16:creationId xmlns:a16="http://schemas.microsoft.com/office/drawing/2014/main" id="{CF4E0D51-7402-4F39-B674-061E20FF99CD}"/>
              </a:ext>
            </a:extLst>
          </p:cNvPr>
          <p:cNvSpPr>
            <a:spLocks noGrp="1"/>
          </p:cNvSpPr>
          <p:nvPr>
            <p:ph type="body" sz="quarter" idx="10"/>
          </p:nvPr>
        </p:nvSpPr>
        <p:spPr>
          <a:xfrm>
            <a:off x="1961663" y="3369911"/>
            <a:ext cx="4048300" cy="365760"/>
          </a:xfrm>
        </p:spPr>
        <p:txBody>
          <a:bodyPr anchor="t">
            <a:noAutofit/>
          </a:bodyPr>
          <a:lstStyle>
            <a:lvl1pPr marL="0" indent="0" algn="r">
              <a:buNone/>
              <a:defRPr sz="2000" b="1"/>
            </a:lvl1pPr>
            <a:lvl2pPr>
              <a:defRPr sz="1400"/>
            </a:lvl2pPr>
            <a:lvl3pPr>
              <a:defRPr sz="1400"/>
            </a:lvl3pPr>
            <a:lvl4pPr>
              <a:defRPr sz="1400"/>
            </a:lvl4pPr>
            <a:lvl5pPr>
              <a:defRPr sz="1400"/>
            </a:lvl5pPr>
          </a:lstStyle>
          <a:p>
            <a:pPr lvl="0"/>
            <a:r>
              <a:rPr lang="en-US"/>
              <a:t>Click to edit Master text styles</a:t>
            </a:r>
          </a:p>
        </p:txBody>
      </p:sp>
      <p:sp>
        <p:nvSpPr>
          <p:cNvPr id="8" name="Text Placeholder 4">
            <a:extLst>
              <a:ext uri="{FF2B5EF4-FFF2-40B4-BE49-F238E27FC236}">
                <a16:creationId xmlns:a16="http://schemas.microsoft.com/office/drawing/2014/main" id="{F8445044-959E-4C18-8641-A880B39ECA93}"/>
              </a:ext>
            </a:extLst>
          </p:cNvPr>
          <p:cNvSpPr>
            <a:spLocks noGrp="1"/>
          </p:cNvSpPr>
          <p:nvPr>
            <p:ph type="body" sz="quarter" idx="11"/>
          </p:nvPr>
        </p:nvSpPr>
        <p:spPr>
          <a:xfrm>
            <a:off x="6174157" y="3369911"/>
            <a:ext cx="3555994" cy="821212"/>
          </a:xfrm>
        </p:spPr>
        <p:txBody>
          <a:bodyPr anchor="t"/>
          <a:lstStyle>
            <a:lvl1pPr marL="0" indent="0">
              <a:lnSpc>
                <a:spcPct val="100000"/>
              </a:lnSpc>
              <a:spcBef>
                <a:spcPts val="300"/>
              </a:spcBef>
              <a:buNone/>
              <a:defRPr sz="1400"/>
            </a:lvl1pPr>
            <a:lvl2pPr marL="457200" indent="0">
              <a:buNone/>
              <a:defRPr sz="1400"/>
            </a:lvl2pPr>
            <a:lvl3pPr>
              <a:defRPr sz="1400"/>
            </a:lvl3pPr>
            <a:lvl4pPr>
              <a:defRPr sz="1400"/>
            </a:lvl4pPr>
            <a:lvl5pPr>
              <a:defRPr sz="1400"/>
            </a:lvl5pPr>
          </a:lstStyle>
          <a:p>
            <a:pPr lvl="0"/>
            <a:r>
              <a:rPr lang="en-US"/>
              <a:t>Click to edit Master text styles</a:t>
            </a:r>
          </a:p>
        </p:txBody>
      </p:sp>
      <p:sp>
        <p:nvSpPr>
          <p:cNvPr id="10" name="Text Placeholder 4">
            <a:extLst>
              <a:ext uri="{FF2B5EF4-FFF2-40B4-BE49-F238E27FC236}">
                <a16:creationId xmlns:a16="http://schemas.microsoft.com/office/drawing/2014/main" id="{04BD558C-ED5F-4970-A11F-6ADAA6E014AC}"/>
              </a:ext>
            </a:extLst>
          </p:cNvPr>
          <p:cNvSpPr>
            <a:spLocks noGrp="1"/>
          </p:cNvSpPr>
          <p:nvPr>
            <p:ph type="body" sz="quarter" idx="13"/>
          </p:nvPr>
        </p:nvSpPr>
        <p:spPr>
          <a:xfrm>
            <a:off x="1961663" y="3720041"/>
            <a:ext cx="4048299" cy="471082"/>
          </a:xfrm>
        </p:spPr>
        <p:txBody>
          <a:bodyPr anchor="t">
            <a:normAutofit/>
          </a:bodyPr>
          <a:lstStyle>
            <a:lvl1pPr marL="0" indent="0" algn="r">
              <a:lnSpc>
                <a:spcPct val="100000"/>
              </a:lnSpc>
              <a:spcBef>
                <a:spcPts val="0"/>
              </a:spcBef>
              <a:buNone/>
              <a:defRPr sz="1200"/>
            </a:lvl1pPr>
            <a:lvl2pPr>
              <a:defRPr sz="1400"/>
            </a:lvl2pPr>
            <a:lvl3pPr>
              <a:defRPr sz="1400"/>
            </a:lvl3pPr>
            <a:lvl4pPr>
              <a:defRPr sz="1400"/>
            </a:lvl4pPr>
            <a:lvl5pPr>
              <a:defRPr sz="1400"/>
            </a:lvl5pPr>
          </a:lstStyle>
          <a:p>
            <a:pPr lvl="0"/>
            <a:r>
              <a:rPr lang="en-US"/>
              <a:t>Click to edit Master text styles</a:t>
            </a:r>
          </a:p>
        </p:txBody>
      </p:sp>
      <p:cxnSp>
        <p:nvCxnSpPr>
          <p:cNvPr id="7" name="Straight Connector 6">
            <a:extLst>
              <a:ext uri="{FF2B5EF4-FFF2-40B4-BE49-F238E27FC236}">
                <a16:creationId xmlns:a16="http://schemas.microsoft.com/office/drawing/2014/main" id="{59ECCEE6-DD1D-4F76-9223-514F4666101F}"/>
              </a:ext>
            </a:extLst>
          </p:cNvPr>
          <p:cNvCxnSpPr>
            <a:cxnSpLocks/>
          </p:cNvCxnSpPr>
          <p:nvPr userDrawn="1"/>
        </p:nvCxnSpPr>
        <p:spPr>
          <a:xfrm>
            <a:off x="6096000" y="3389277"/>
            <a:ext cx="0" cy="801846"/>
          </a:xfrm>
          <a:prstGeom prst="line">
            <a:avLst/>
          </a:prstGeom>
          <a:ln w="38100">
            <a:solidFill>
              <a:srgbClr val="E9E3DC"/>
            </a:solidFill>
          </a:ln>
        </p:spPr>
        <p:style>
          <a:lnRef idx="1">
            <a:schemeClr val="accent5"/>
          </a:lnRef>
          <a:fillRef idx="0">
            <a:schemeClr val="accent5"/>
          </a:fillRef>
          <a:effectRef idx="0">
            <a:schemeClr val="accent5"/>
          </a:effectRef>
          <a:fontRef idx="minor">
            <a:schemeClr val="tx1"/>
          </a:fontRef>
        </p:style>
      </p:cxnSp>
      <p:sp>
        <p:nvSpPr>
          <p:cNvPr id="18" name="Text Placeholder 4">
            <a:extLst>
              <a:ext uri="{FF2B5EF4-FFF2-40B4-BE49-F238E27FC236}">
                <a16:creationId xmlns:a16="http://schemas.microsoft.com/office/drawing/2014/main" id="{259EBE23-F0B8-40C4-885A-FE961E8237C7}"/>
              </a:ext>
            </a:extLst>
          </p:cNvPr>
          <p:cNvSpPr>
            <a:spLocks noGrp="1"/>
          </p:cNvSpPr>
          <p:nvPr>
            <p:ph type="body" sz="quarter" idx="15"/>
          </p:nvPr>
        </p:nvSpPr>
        <p:spPr>
          <a:xfrm>
            <a:off x="3992880" y="4973136"/>
            <a:ext cx="4206240" cy="640080"/>
          </a:xfrm>
        </p:spPr>
        <p:txBody>
          <a:bodyPr anchor="ctr"/>
          <a:lstStyle>
            <a:lvl1pPr marL="0" indent="0" algn="ctr">
              <a:buNone/>
              <a:defRPr sz="1400" b="0">
                <a:solidFill>
                  <a:schemeClr val="tx1"/>
                </a:solidFill>
              </a:defRPr>
            </a:lvl1pPr>
            <a:lvl2pPr>
              <a:defRPr sz="1400"/>
            </a:lvl2pPr>
            <a:lvl3pPr>
              <a:defRPr sz="1400"/>
            </a:lvl3pPr>
            <a:lvl4pPr>
              <a:defRPr sz="1400"/>
            </a:lvl4pPr>
            <a:lvl5pPr>
              <a:defRPr sz="1400"/>
            </a:lvl5pPr>
          </a:lstStyle>
          <a:p>
            <a:pPr lvl="0"/>
            <a:r>
              <a:rPr lang="en-US"/>
              <a:t>Click to edit Master text styles</a:t>
            </a:r>
          </a:p>
        </p:txBody>
      </p:sp>
      <p:pic>
        <p:nvPicPr>
          <p:cNvPr id="3" name="Graphic 4">
            <a:extLst>
              <a:ext uri="{FF2B5EF4-FFF2-40B4-BE49-F238E27FC236}">
                <a16:creationId xmlns:a16="http://schemas.microsoft.com/office/drawing/2014/main" id="{832DA8EE-08B3-C13C-552B-422D9C1A2C2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524" y="858"/>
            <a:ext cx="12188952" cy="6856284"/>
          </a:xfrm>
          <a:prstGeom prst="rect">
            <a:avLst/>
          </a:prstGeom>
        </p:spPr>
      </p:pic>
    </p:spTree>
    <p:extLst>
      <p:ext uri="{BB962C8B-B14F-4D97-AF65-F5344CB8AC3E}">
        <p14:creationId xmlns:p14="http://schemas.microsoft.com/office/powerpoint/2010/main" val="31125309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D75999-B599-4A23-8CC0-259BE0C32F29}"/>
              </a:ext>
            </a:extLst>
          </p:cNvPr>
          <p:cNvSpPr/>
          <p:nvPr userDrawn="1"/>
        </p:nvSpPr>
        <p:spPr>
          <a:xfrm>
            <a:off x="0" y="0"/>
            <a:ext cx="12192000" cy="6858000"/>
          </a:xfrm>
          <a:prstGeom prst="rect">
            <a:avLst/>
          </a:prstGeom>
          <a:gradFill flip="none" rotWithShape="1">
            <a:gsLst>
              <a:gs pos="20000">
                <a:schemeClr val="accent1"/>
              </a:gs>
              <a:gs pos="100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4" name="Footer Placeholder 3">
            <a:extLst>
              <a:ext uri="{FF2B5EF4-FFF2-40B4-BE49-F238E27FC236}">
                <a16:creationId xmlns:a16="http://schemas.microsoft.com/office/drawing/2014/main" id="{9DC4A5AE-9011-4B1C-A7B9-36435B10D924}"/>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5" name="Slide Number Placeholder 4">
            <a:extLst>
              <a:ext uri="{FF2B5EF4-FFF2-40B4-BE49-F238E27FC236}">
                <a16:creationId xmlns:a16="http://schemas.microsoft.com/office/drawing/2014/main" id="{721E31D6-98CC-46C3-8EF3-BCAE0E1E557F}"/>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ext Placeholder 11">
            <a:extLst>
              <a:ext uri="{FF2B5EF4-FFF2-40B4-BE49-F238E27FC236}">
                <a16:creationId xmlns:a16="http://schemas.microsoft.com/office/drawing/2014/main" id="{B7723009-1AB1-40E8-935F-A59C441AC368}"/>
              </a:ext>
            </a:extLst>
          </p:cNvPr>
          <p:cNvSpPr>
            <a:spLocks noGrp="1"/>
          </p:cNvSpPr>
          <p:nvPr>
            <p:ph type="body" sz="quarter" idx="13"/>
          </p:nvPr>
        </p:nvSpPr>
        <p:spPr>
          <a:xfrm>
            <a:off x="1524000" y="1600200"/>
            <a:ext cx="9144000" cy="3657600"/>
          </a:xfrm>
        </p:spPr>
        <p:txBody>
          <a:bodyPr anchor="ctr">
            <a:normAutofit/>
          </a:bodyPr>
          <a:lstStyle>
            <a:lvl1pPr marL="0" indent="0" algn="l">
              <a:buNone/>
              <a:defRPr sz="4800">
                <a:solidFill>
                  <a:schemeClr val="bg1"/>
                </a:solidFill>
              </a:defRPr>
            </a:lvl1pPr>
          </a:lstStyle>
          <a:p>
            <a:pPr lvl="0"/>
            <a:r>
              <a:rPr lang="en-US"/>
              <a:t>Click to edit Master text styles</a:t>
            </a:r>
          </a:p>
        </p:txBody>
      </p:sp>
      <p:sp>
        <p:nvSpPr>
          <p:cNvPr id="9" name="TextBox 8">
            <a:extLst>
              <a:ext uri="{FF2B5EF4-FFF2-40B4-BE49-F238E27FC236}">
                <a16:creationId xmlns:a16="http://schemas.microsoft.com/office/drawing/2014/main" id="{8EC5D80C-E77E-48E6-B1CE-26C3DB460535}"/>
              </a:ext>
            </a:extLst>
          </p:cNvPr>
          <p:cNvSpPr txBox="1"/>
          <p:nvPr userDrawn="1"/>
        </p:nvSpPr>
        <p:spPr>
          <a:xfrm>
            <a:off x="223520" y="0"/>
            <a:ext cx="2240280" cy="4462760"/>
          </a:xfrm>
          <a:prstGeom prst="rect">
            <a:avLst/>
          </a:prstGeom>
          <a:noFill/>
        </p:spPr>
        <p:txBody>
          <a:bodyPr wrap="square" rtlCol="0">
            <a:spAutoFit/>
          </a:bodyPr>
          <a:lstStyle/>
          <a:p>
            <a:pPr algn="ctr"/>
            <a:r>
              <a:rPr lang="en-US" sz="28400">
                <a:solidFill>
                  <a:schemeClr val="bg1"/>
                </a:solidFill>
              </a:rPr>
              <a:t>“</a:t>
            </a:r>
          </a:p>
        </p:txBody>
      </p:sp>
    </p:spTree>
    <p:extLst>
      <p:ext uri="{BB962C8B-B14F-4D97-AF65-F5344CB8AC3E}">
        <p14:creationId xmlns:p14="http://schemas.microsoft.com/office/powerpoint/2010/main" val="20537570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Quo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D75999-B599-4A23-8CC0-259BE0C32F29}"/>
              </a:ext>
            </a:extLst>
          </p:cNvPr>
          <p:cNvSpPr/>
          <p:nvPr userDrawn="1"/>
        </p:nvSpPr>
        <p:spPr>
          <a:xfrm>
            <a:off x="0"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4" name="Footer Placeholder 3">
            <a:extLst>
              <a:ext uri="{FF2B5EF4-FFF2-40B4-BE49-F238E27FC236}">
                <a16:creationId xmlns:a16="http://schemas.microsoft.com/office/drawing/2014/main" id="{9DC4A5AE-9011-4B1C-A7B9-36435B10D924}"/>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5" name="Slide Number Placeholder 4">
            <a:extLst>
              <a:ext uri="{FF2B5EF4-FFF2-40B4-BE49-F238E27FC236}">
                <a16:creationId xmlns:a16="http://schemas.microsoft.com/office/drawing/2014/main" id="{721E31D6-98CC-46C3-8EF3-BCAE0E1E557F}"/>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ext Placeholder 11">
            <a:extLst>
              <a:ext uri="{FF2B5EF4-FFF2-40B4-BE49-F238E27FC236}">
                <a16:creationId xmlns:a16="http://schemas.microsoft.com/office/drawing/2014/main" id="{B7723009-1AB1-40E8-935F-A59C441AC368}"/>
              </a:ext>
            </a:extLst>
          </p:cNvPr>
          <p:cNvSpPr>
            <a:spLocks noGrp="1"/>
          </p:cNvSpPr>
          <p:nvPr>
            <p:ph type="body" sz="quarter" idx="13"/>
          </p:nvPr>
        </p:nvSpPr>
        <p:spPr>
          <a:xfrm>
            <a:off x="1524000" y="1600200"/>
            <a:ext cx="9144000" cy="3657600"/>
          </a:xfrm>
        </p:spPr>
        <p:txBody>
          <a:bodyPr anchor="ctr">
            <a:normAutofit/>
          </a:bodyPr>
          <a:lstStyle>
            <a:lvl1pPr marL="0" indent="0" algn="l">
              <a:buNone/>
              <a:defRPr sz="4800">
                <a:solidFill>
                  <a:schemeClr val="bg1"/>
                </a:solidFill>
              </a:defRPr>
            </a:lvl1pPr>
          </a:lstStyle>
          <a:p>
            <a:pPr lvl="0"/>
            <a:r>
              <a:rPr lang="en-US"/>
              <a:t>Click to edit Master text styles</a:t>
            </a:r>
          </a:p>
        </p:txBody>
      </p:sp>
      <p:sp>
        <p:nvSpPr>
          <p:cNvPr id="9" name="TextBox 8">
            <a:extLst>
              <a:ext uri="{FF2B5EF4-FFF2-40B4-BE49-F238E27FC236}">
                <a16:creationId xmlns:a16="http://schemas.microsoft.com/office/drawing/2014/main" id="{8EC5D80C-E77E-48E6-B1CE-26C3DB460535}"/>
              </a:ext>
            </a:extLst>
          </p:cNvPr>
          <p:cNvSpPr txBox="1"/>
          <p:nvPr userDrawn="1"/>
        </p:nvSpPr>
        <p:spPr>
          <a:xfrm>
            <a:off x="223520" y="0"/>
            <a:ext cx="2240280" cy="4462760"/>
          </a:xfrm>
          <a:prstGeom prst="rect">
            <a:avLst/>
          </a:prstGeom>
          <a:noFill/>
        </p:spPr>
        <p:txBody>
          <a:bodyPr wrap="square" rtlCol="0">
            <a:spAutoFit/>
          </a:bodyPr>
          <a:lstStyle/>
          <a:p>
            <a:pPr algn="ctr"/>
            <a:r>
              <a:rPr lang="en-US" sz="28400">
                <a:solidFill>
                  <a:schemeClr val="bg1"/>
                </a:solidFill>
              </a:rPr>
              <a:t>“</a:t>
            </a:r>
          </a:p>
        </p:txBody>
      </p:sp>
    </p:spTree>
    <p:extLst>
      <p:ext uri="{BB962C8B-B14F-4D97-AF65-F5344CB8AC3E}">
        <p14:creationId xmlns:p14="http://schemas.microsoft.com/office/powerpoint/2010/main" val="366837143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Picture">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0" y="0"/>
            <a:ext cx="12191999" cy="6858000"/>
          </a:xfrm>
        </p:spPr>
        <p:txBody>
          <a:bodyPr anchor="ctr"/>
          <a:lstStyle>
            <a:lvl1pPr marL="0" indent="0" algn="ctr">
              <a:buNone/>
              <a:defRPr/>
            </a:lvl1pPr>
          </a:lstStyle>
          <a:p>
            <a:endParaRPr lang="en-US"/>
          </a:p>
        </p:txBody>
      </p:sp>
      <p:sp>
        <p:nvSpPr>
          <p:cNvPr id="5" name="Footer Placeholder 4">
            <a:extLst>
              <a:ext uri="{FF2B5EF4-FFF2-40B4-BE49-F238E27FC236}">
                <a16:creationId xmlns:a16="http://schemas.microsoft.com/office/drawing/2014/main" id="{A3C4F66C-FB46-45B9-8206-4DE86B99AA9E}"/>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7" name="Slide Number Placeholder 6">
            <a:extLst>
              <a:ext uri="{FF2B5EF4-FFF2-40B4-BE49-F238E27FC236}">
                <a16:creationId xmlns:a16="http://schemas.microsoft.com/office/drawing/2014/main" id="{D08C8336-9E94-4380-96D7-2388EC76DA77}"/>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28967228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156960" y="0"/>
            <a:ext cx="6035040" cy="6858000"/>
          </a:xfrm>
        </p:spPr>
        <p:txBody>
          <a:bodyPr anchor="ctr"/>
          <a:lstStyle>
            <a:lvl1pPr marL="0" indent="0" algn="ctr">
              <a:buNone/>
              <a:defRPr/>
            </a:lvl1pPr>
          </a:lstStyle>
          <a:p>
            <a:endParaRPr lang="en-US"/>
          </a:p>
        </p:txBody>
      </p:sp>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1" y="0"/>
            <a:ext cx="6035040" cy="6858000"/>
          </a:xfrm>
        </p:spPr>
        <p:txBody>
          <a:bodyPr anchor="ctr"/>
          <a:lstStyle>
            <a:lvl1pPr marL="0" indent="0" algn="ctr">
              <a:buNone/>
              <a:defRPr/>
            </a:lvl1pPr>
          </a:lstStyle>
          <a:p>
            <a:endParaRPr lang="en-US"/>
          </a:p>
        </p:txBody>
      </p:sp>
      <p:sp>
        <p:nvSpPr>
          <p:cNvPr id="2" name="Footer Placeholder 1">
            <a:extLst>
              <a:ext uri="{FF2B5EF4-FFF2-40B4-BE49-F238E27FC236}">
                <a16:creationId xmlns:a16="http://schemas.microsoft.com/office/drawing/2014/main" id="{A7F84428-91D2-49CF-B4BF-80CD750CBB7E}"/>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3" name="Slide Number Placeholder 2">
            <a:extLst>
              <a:ext uri="{FF2B5EF4-FFF2-40B4-BE49-F238E27FC236}">
                <a16:creationId xmlns:a16="http://schemas.microsoft.com/office/drawing/2014/main" id="{E765BC11-E44D-4B53-A090-017C11571C21}"/>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8494358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156960" y="-1"/>
            <a:ext cx="6035040" cy="3355848"/>
          </a:xfrm>
        </p:spPr>
        <p:txBody>
          <a:bodyPr anchor="ctr"/>
          <a:lstStyle>
            <a:lvl1pPr marL="0" indent="0" algn="ctr">
              <a:buNone/>
              <a:defRPr/>
            </a:lvl1pPr>
          </a:lstStyle>
          <a:p>
            <a:endParaRPr lang="en-US"/>
          </a:p>
        </p:txBody>
      </p:sp>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1" y="-1"/>
            <a:ext cx="6035040" cy="3355848"/>
          </a:xfrm>
        </p:spPr>
        <p:txBody>
          <a:bodyPr anchor="ctr"/>
          <a:lstStyle>
            <a:lvl1pPr marL="0" indent="0" algn="ctr">
              <a:buNone/>
              <a:defRPr/>
            </a:lvl1pPr>
          </a:lstStyle>
          <a:p>
            <a:endParaRPr lang="en-US"/>
          </a:p>
        </p:txBody>
      </p:sp>
      <p:sp>
        <p:nvSpPr>
          <p:cNvPr id="7" name="Picture Placeholder 8">
            <a:extLst>
              <a:ext uri="{FF2B5EF4-FFF2-40B4-BE49-F238E27FC236}">
                <a16:creationId xmlns:a16="http://schemas.microsoft.com/office/drawing/2014/main" id="{C2AE5AE4-EAC1-4FAD-8ACB-EDC50CFCD4D4}"/>
              </a:ext>
            </a:extLst>
          </p:cNvPr>
          <p:cNvSpPr>
            <a:spLocks noGrp="1"/>
          </p:cNvSpPr>
          <p:nvPr>
            <p:ph type="pic" sz="quarter" idx="15"/>
          </p:nvPr>
        </p:nvSpPr>
        <p:spPr>
          <a:xfrm>
            <a:off x="6156960" y="3502152"/>
            <a:ext cx="6035040" cy="3355848"/>
          </a:xfrm>
        </p:spPr>
        <p:txBody>
          <a:bodyPr anchor="ctr"/>
          <a:lstStyle>
            <a:lvl1pPr marL="0" indent="0" algn="ctr">
              <a:buNone/>
              <a:defRPr/>
            </a:lvl1pPr>
          </a:lstStyle>
          <a:p>
            <a:endParaRPr lang="en-US"/>
          </a:p>
        </p:txBody>
      </p:sp>
      <p:sp>
        <p:nvSpPr>
          <p:cNvPr id="8" name="Picture Placeholder 8">
            <a:extLst>
              <a:ext uri="{FF2B5EF4-FFF2-40B4-BE49-F238E27FC236}">
                <a16:creationId xmlns:a16="http://schemas.microsoft.com/office/drawing/2014/main" id="{431124D4-E78E-489D-A6CB-3E98B9D7C8C9}"/>
              </a:ext>
            </a:extLst>
          </p:cNvPr>
          <p:cNvSpPr>
            <a:spLocks noGrp="1"/>
          </p:cNvSpPr>
          <p:nvPr>
            <p:ph type="pic" sz="quarter" idx="16"/>
          </p:nvPr>
        </p:nvSpPr>
        <p:spPr>
          <a:xfrm>
            <a:off x="1" y="3502152"/>
            <a:ext cx="6035040" cy="3355848"/>
          </a:xfrm>
        </p:spPr>
        <p:txBody>
          <a:bodyPr anchor="ctr"/>
          <a:lstStyle>
            <a:lvl1pPr marL="0" indent="0" algn="ctr">
              <a:buNone/>
              <a:defRPr/>
            </a:lvl1pPr>
          </a:lstStyle>
          <a:p>
            <a:endParaRPr lang="en-US"/>
          </a:p>
        </p:txBody>
      </p:sp>
      <p:sp>
        <p:nvSpPr>
          <p:cNvPr id="2" name="Footer Placeholder 1">
            <a:extLst>
              <a:ext uri="{FF2B5EF4-FFF2-40B4-BE49-F238E27FC236}">
                <a16:creationId xmlns:a16="http://schemas.microsoft.com/office/drawing/2014/main" id="{220BD415-C1DB-44A5-B49B-6FD2363534EB}"/>
              </a:ext>
            </a:extLst>
          </p:cNvPr>
          <p:cNvSpPr>
            <a:spLocks noGrp="1"/>
          </p:cNvSpPr>
          <p:nvPr>
            <p:ph type="ftr" sz="quarter" idx="17"/>
          </p:nvPr>
        </p:nvSpPr>
        <p:spPr/>
        <p:txBody>
          <a:bodyPr/>
          <a:lstStyle>
            <a:lvl1pPr>
              <a:defRPr>
                <a:solidFill>
                  <a:schemeClr val="bg1"/>
                </a:solidFill>
              </a:defRPr>
            </a:lvl1pPr>
          </a:lstStyle>
          <a:p>
            <a:r>
              <a:rPr lang="en-US"/>
              <a:t>Georgia Department of Community Affairs</a:t>
            </a:r>
          </a:p>
        </p:txBody>
      </p:sp>
      <p:sp>
        <p:nvSpPr>
          <p:cNvPr id="3" name="Slide Number Placeholder 2">
            <a:extLst>
              <a:ext uri="{FF2B5EF4-FFF2-40B4-BE49-F238E27FC236}">
                <a16:creationId xmlns:a16="http://schemas.microsoft.com/office/drawing/2014/main" id="{3B2FFEC9-D3C8-420C-818D-1549E53CA035}"/>
              </a:ext>
            </a:extLst>
          </p:cNvPr>
          <p:cNvSpPr>
            <a:spLocks noGrp="1"/>
          </p:cNvSpPr>
          <p:nvPr>
            <p:ph type="sldNum" sz="quarter" idx="18"/>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15653476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icture and Two Content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92000" cy="2514600"/>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2651760"/>
            <a:ext cx="12192000" cy="42062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Content Placeholder 3">
            <a:extLst>
              <a:ext uri="{FF2B5EF4-FFF2-40B4-BE49-F238E27FC236}">
                <a16:creationId xmlns:a16="http://schemas.microsoft.com/office/drawing/2014/main" id="{E5721CF6-76AC-44FE-B16F-D734312D7DA3}"/>
              </a:ext>
            </a:extLst>
          </p:cNvPr>
          <p:cNvSpPr>
            <a:spLocks noGrp="1"/>
          </p:cNvSpPr>
          <p:nvPr>
            <p:ph sz="quarter" idx="18"/>
          </p:nvPr>
        </p:nvSpPr>
        <p:spPr>
          <a:xfrm>
            <a:off x="6370321" y="3152775"/>
            <a:ext cx="5196838"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FD35BC66-8B10-4093-9779-5C79A7910D63}"/>
              </a:ext>
            </a:extLst>
          </p:cNvPr>
          <p:cNvSpPr>
            <a:spLocks noGrp="1"/>
          </p:cNvSpPr>
          <p:nvPr>
            <p:ph type="ftr" sz="quarter" idx="20"/>
          </p:nvPr>
        </p:nvSpPr>
        <p:spPr/>
        <p:txBody>
          <a:bodyPr/>
          <a:lstStyle>
            <a:lvl1pPr>
              <a:defRPr>
                <a:solidFill>
                  <a:schemeClr val="bg1"/>
                </a:solidFill>
              </a:defRPr>
            </a:lvl1pPr>
          </a:lstStyle>
          <a:p>
            <a:r>
              <a:rPr lang="en-US"/>
              <a:t>Georgia Department of Community Affairs</a:t>
            </a:r>
          </a:p>
        </p:txBody>
      </p:sp>
      <p:sp>
        <p:nvSpPr>
          <p:cNvPr id="11" name="Slide Number Placeholder 10">
            <a:extLst>
              <a:ext uri="{FF2B5EF4-FFF2-40B4-BE49-F238E27FC236}">
                <a16:creationId xmlns:a16="http://schemas.microsoft.com/office/drawing/2014/main" id="{E3470219-9A4B-4B0C-92DE-7B4C6B7736E8}"/>
              </a:ext>
            </a:extLst>
          </p:cNvPr>
          <p:cNvSpPr>
            <a:spLocks noGrp="1"/>
          </p:cNvSpPr>
          <p:nvPr>
            <p:ph type="sldNum" sz="quarter" idx="21"/>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3" name="Title 1">
            <a:extLst>
              <a:ext uri="{FF2B5EF4-FFF2-40B4-BE49-F238E27FC236}">
                <a16:creationId xmlns:a16="http://schemas.microsoft.com/office/drawing/2014/main" id="{2B387EAB-07EE-4092-BBBD-F3E2585DDCE1}"/>
              </a:ext>
            </a:extLst>
          </p:cNvPr>
          <p:cNvSpPr>
            <a:spLocks noGrp="1"/>
          </p:cNvSpPr>
          <p:nvPr>
            <p:ph type="title"/>
          </p:nvPr>
        </p:nvSpPr>
        <p:spPr>
          <a:xfrm>
            <a:off x="613410" y="3163250"/>
            <a:ext cx="5193792" cy="274320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9953855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icture and Three Content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92000" cy="2514600"/>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2651760"/>
            <a:ext cx="12192000" cy="42062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Content Placeholder 3">
            <a:extLst>
              <a:ext uri="{FF2B5EF4-FFF2-40B4-BE49-F238E27FC236}">
                <a16:creationId xmlns:a16="http://schemas.microsoft.com/office/drawing/2014/main" id="{600627A3-DBFC-4675-A554-0F916EDEF118}"/>
              </a:ext>
            </a:extLst>
          </p:cNvPr>
          <p:cNvSpPr>
            <a:spLocks noGrp="1"/>
          </p:cNvSpPr>
          <p:nvPr>
            <p:ph sz="quarter" idx="18"/>
          </p:nvPr>
        </p:nvSpPr>
        <p:spPr>
          <a:xfrm>
            <a:off x="4450080" y="3191827"/>
            <a:ext cx="3291840"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14DB50D8-02C0-422F-AA8F-F94A15F7CC4D}"/>
              </a:ext>
            </a:extLst>
          </p:cNvPr>
          <p:cNvSpPr>
            <a:spLocks noGrp="1"/>
          </p:cNvSpPr>
          <p:nvPr>
            <p:ph sz="quarter" idx="19"/>
          </p:nvPr>
        </p:nvSpPr>
        <p:spPr>
          <a:xfrm>
            <a:off x="8296276" y="3191827"/>
            <a:ext cx="3291840"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2717B384-2A6E-4D45-9B02-D74040A3EB07}"/>
              </a:ext>
            </a:extLst>
          </p:cNvPr>
          <p:cNvSpPr>
            <a:spLocks noGrp="1"/>
          </p:cNvSpPr>
          <p:nvPr>
            <p:ph type="ftr" sz="quarter" idx="21"/>
          </p:nvPr>
        </p:nvSpPr>
        <p:spPr/>
        <p:txBody>
          <a:bodyPr/>
          <a:lstStyle>
            <a:lvl1pPr>
              <a:defRPr>
                <a:solidFill>
                  <a:schemeClr val="bg1"/>
                </a:solidFill>
              </a:defRPr>
            </a:lvl1pPr>
          </a:lstStyle>
          <a:p>
            <a:r>
              <a:rPr lang="en-US"/>
              <a:t>Georgia Department of Community Affairs</a:t>
            </a:r>
          </a:p>
        </p:txBody>
      </p:sp>
      <p:sp>
        <p:nvSpPr>
          <p:cNvPr id="12" name="Slide Number Placeholder 11">
            <a:extLst>
              <a:ext uri="{FF2B5EF4-FFF2-40B4-BE49-F238E27FC236}">
                <a16:creationId xmlns:a16="http://schemas.microsoft.com/office/drawing/2014/main" id="{D7056475-7420-4D27-B542-CF28BA493A0E}"/>
              </a:ext>
            </a:extLst>
          </p:cNvPr>
          <p:cNvSpPr>
            <a:spLocks noGrp="1"/>
          </p:cNvSpPr>
          <p:nvPr>
            <p:ph type="sldNum" sz="quarter" idx="22"/>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3" name="Title 1">
            <a:extLst>
              <a:ext uri="{FF2B5EF4-FFF2-40B4-BE49-F238E27FC236}">
                <a16:creationId xmlns:a16="http://schemas.microsoft.com/office/drawing/2014/main" id="{895FBAD9-43F1-4D18-B356-13961348AB40}"/>
              </a:ext>
            </a:extLst>
          </p:cNvPr>
          <p:cNvSpPr>
            <a:spLocks noGrp="1"/>
          </p:cNvSpPr>
          <p:nvPr>
            <p:ph type="title"/>
          </p:nvPr>
        </p:nvSpPr>
        <p:spPr>
          <a:xfrm>
            <a:off x="603885" y="3191827"/>
            <a:ext cx="3291840" cy="2757964"/>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5859051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Content and Picture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156960" y="0"/>
            <a:ext cx="6035040" cy="685800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userDrawn="1"/>
        </p:nvSpPr>
        <p:spPr>
          <a:xfrm>
            <a:off x="0" y="0"/>
            <a:ext cx="603504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Footer Placeholder 19">
            <a:extLst>
              <a:ext uri="{FF2B5EF4-FFF2-40B4-BE49-F238E27FC236}">
                <a16:creationId xmlns:a16="http://schemas.microsoft.com/office/drawing/2014/main" id="{9EC26E02-1C58-47B6-A41A-C4E424DB2ADD}"/>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21" name="Slide Number Placeholder 20">
            <a:extLst>
              <a:ext uri="{FF2B5EF4-FFF2-40B4-BE49-F238E27FC236}">
                <a16:creationId xmlns:a16="http://schemas.microsoft.com/office/drawing/2014/main" id="{17A9859F-5C71-4991-B022-ACAB5ECD1028}"/>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22" name="Title 1">
            <a:extLst>
              <a:ext uri="{FF2B5EF4-FFF2-40B4-BE49-F238E27FC236}">
                <a16:creationId xmlns:a16="http://schemas.microsoft.com/office/drawing/2014/main" id="{7D353E5D-0EE1-41DB-B2B9-970F399C31E1}"/>
              </a:ext>
            </a:extLst>
          </p:cNvPr>
          <p:cNvSpPr>
            <a:spLocks noGrp="1"/>
          </p:cNvSpPr>
          <p:nvPr>
            <p:ph type="title"/>
          </p:nvPr>
        </p:nvSpPr>
        <p:spPr>
          <a:xfrm>
            <a:off x="603884" y="533400"/>
            <a:ext cx="4825366" cy="5416391"/>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00028768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Content and Picture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6035040" cy="685800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userDrawn="1"/>
        </p:nvSpPr>
        <p:spPr>
          <a:xfrm>
            <a:off x="6156960" y="0"/>
            <a:ext cx="603504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Footer Placeholder 19">
            <a:extLst>
              <a:ext uri="{FF2B5EF4-FFF2-40B4-BE49-F238E27FC236}">
                <a16:creationId xmlns:a16="http://schemas.microsoft.com/office/drawing/2014/main" id="{9EC26E02-1C58-47B6-A41A-C4E424DB2ADD}"/>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21" name="Slide Number Placeholder 20">
            <a:extLst>
              <a:ext uri="{FF2B5EF4-FFF2-40B4-BE49-F238E27FC236}">
                <a16:creationId xmlns:a16="http://schemas.microsoft.com/office/drawing/2014/main" id="{17A9859F-5C71-4991-B022-ACAB5ECD1028}"/>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itle 1">
            <a:extLst>
              <a:ext uri="{FF2B5EF4-FFF2-40B4-BE49-F238E27FC236}">
                <a16:creationId xmlns:a16="http://schemas.microsoft.com/office/drawing/2014/main" id="{B1D44815-E786-435F-9153-D87B47A5585C}"/>
              </a:ext>
            </a:extLst>
          </p:cNvPr>
          <p:cNvSpPr>
            <a:spLocks noGrp="1"/>
          </p:cNvSpPr>
          <p:nvPr>
            <p:ph type="title"/>
          </p:nvPr>
        </p:nvSpPr>
        <p:spPr>
          <a:xfrm>
            <a:off x="6757034" y="533400"/>
            <a:ext cx="4825366" cy="5416391"/>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1414526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icture and Two Content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92000" cy="2514600"/>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2651760"/>
            <a:ext cx="12192000" cy="420624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Content Placeholder 3">
            <a:extLst>
              <a:ext uri="{FF2B5EF4-FFF2-40B4-BE49-F238E27FC236}">
                <a16:creationId xmlns:a16="http://schemas.microsoft.com/office/drawing/2014/main" id="{E5721CF6-76AC-44FE-B16F-D734312D7DA3}"/>
              </a:ext>
            </a:extLst>
          </p:cNvPr>
          <p:cNvSpPr>
            <a:spLocks noGrp="1"/>
          </p:cNvSpPr>
          <p:nvPr>
            <p:ph sz="quarter" idx="18"/>
          </p:nvPr>
        </p:nvSpPr>
        <p:spPr>
          <a:xfrm>
            <a:off x="6370321" y="3152775"/>
            <a:ext cx="5196838"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11">
            <a:extLst>
              <a:ext uri="{FF2B5EF4-FFF2-40B4-BE49-F238E27FC236}">
                <a16:creationId xmlns:a16="http://schemas.microsoft.com/office/drawing/2014/main" id="{569BA7FF-884C-49F7-9638-26374919290D}"/>
              </a:ext>
            </a:extLst>
          </p:cNvPr>
          <p:cNvSpPr>
            <a:spLocks noGrp="1"/>
          </p:cNvSpPr>
          <p:nvPr>
            <p:ph type="ftr" sz="quarter" idx="20"/>
          </p:nvPr>
        </p:nvSpPr>
        <p:spPr/>
        <p:txBody>
          <a:bodyPr/>
          <a:lstStyle>
            <a:lvl1pPr>
              <a:defRPr>
                <a:solidFill>
                  <a:schemeClr val="bg1"/>
                </a:solidFill>
              </a:defRPr>
            </a:lvl1pPr>
          </a:lstStyle>
          <a:p>
            <a:r>
              <a:rPr lang="en-US"/>
              <a:t>Georgia Department of Community Affairs</a:t>
            </a:r>
          </a:p>
        </p:txBody>
      </p:sp>
      <p:sp>
        <p:nvSpPr>
          <p:cNvPr id="13" name="Slide Number Placeholder 12">
            <a:extLst>
              <a:ext uri="{FF2B5EF4-FFF2-40B4-BE49-F238E27FC236}">
                <a16:creationId xmlns:a16="http://schemas.microsoft.com/office/drawing/2014/main" id="{13ED446E-7FD3-4EC8-AF3E-490DDA50F2AE}"/>
              </a:ext>
            </a:extLst>
          </p:cNvPr>
          <p:cNvSpPr>
            <a:spLocks noGrp="1"/>
          </p:cNvSpPr>
          <p:nvPr>
            <p:ph type="sldNum" sz="quarter" idx="21"/>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4" name="Title 1">
            <a:extLst>
              <a:ext uri="{FF2B5EF4-FFF2-40B4-BE49-F238E27FC236}">
                <a16:creationId xmlns:a16="http://schemas.microsoft.com/office/drawing/2014/main" id="{57491AAE-3CCA-4D1E-8D7E-5D204E8AAB0D}"/>
              </a:ext>
            </a:extLst>
          </p:cNvPr>
          <p:cNvSpPr>
            <a:spLocks noGrp="1"/>
          </p:cNvSpPr>
          <p:nvPr>
            <p:ph type="title"/>
          </p:nvPr>
        </p:nvSpPr>
        <p:spPr>
          <a:xfrm>
            <a:off x="613410" y="3163250"/>
            <a:ext cx="5193792" cy="274320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72356588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icture and Three Content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92000" cy="2514600"/>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2651760"/>
            <a:ext cx="12192000" cy="420624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Content Placeholder 3">
            <a:extLst>
              <a:ext uri="{FF2B5EF4-FFF2-40B4-BE49-F238E27FC236}">
                <a16:creationId xmlns:a16="http://schemas.microsoft.com/office/drawing/2014/main" id="{600627A3-DBFC-4675-A554-0F916EDEF118}"/>
              </a:ext>
            </a:extLst>
          </p:cNvPr>
          <p:cNvSpPr>
            <a:spLocks noGrp="1"/>
          </p:cNvSpPr>
          <p:nvPr>
            <p:ph sz="quarter" idx="18"/>
          </p:nvPr>
        </p:nvSpPr>
        <p:spPr>
          <a:xfrm>
            <a:off x="4450080" y="3191827"/>
            <a:ext cx="3291840"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14DB50D8-02C0-422F-AA8F-F94A15F7CC4D}"/>
              </a:ext>
            </a:extLst>
          </p:cNvPr>
          <p:cNvSpPr>
            <a:spLocks noGrp="1"/>
          </p:cNvSpPr>
          <p:nvPr>
            <p:ph sz="quarter" idx="19"/>
          </p:nvPr>
        </p:nvSpPr>
        <p:spPr>
          <a:xfrm>
            <a:off x="8296276" y="3191827"/>
            <a:ext cx="3291840"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Footer Placeholder 14">
            <a:extLst>
              <a:ext uri="{FF2B5EF4-FFF2-40B4-BE49-F238E27FC236}">
                <a16:creationId xmlns:a16="http://schemas.microsoft.com/office/drawing/2014/main" id="{549F3862-850A-479E-B8BC-C246112C42C0}"/>
              </a:ext>
            </a:extLst>
          </p:cNvPr>
          <p:cNvSpPr>
            <a:spLocks noGrp="1"/>
          </p:cNvSpPr>
          <p:nvPr>
            <p:ph type="ftr" sz="quarter" idx="21"/>
          </p:nvPr>
        </p:nvSpPr>
        <p:spPr/>
        <p:txBody>
          <a:bodyPr/>
          <a:lstStyle>
            <a:lvl1pPr>
              <a:defRPr>
                <a:solidFill>
                  <a:schemeClr val="bg1"/>
                </a:solidFill>
              </a:defRPr>
            </a:lvl1pPr>
          </a:lstStyle>
          <a:p>
            <a:r>
              <a:rPr lang="en-US"/>
              <a:t>Georgia Department of Community Affairs</a:t>
            </a:r>
          </a:p>
        </p:txBody>
      </p:sp>
      <p:sp>
        <p:nvSpPr>
          <p:cNvPr id="16" name="Slide Number Placeholder 15">
            <a:extLst>
              <a:ext uri="{FF2B5EF4-FFF2-40B4-BE49-F238E27FC236}">
                <a16:creationId xmlns:a16="http://schemas.microsoft.com/office/drawing/2014/main" id="{2BB6CB06-CF64-46DC-9E61-D788FA831F2C}"/>
              </a:ext>
            </a:extLst>
          </p:cNvPr>
          <p:cNvSpPr>
            <a:spLocks noGrp="1"/>
          </p:cNvSpPr>
          <p:nvPr>
            <p:ph type="sldNum" sz="quarter" idx="22"/>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7" name="Title 1">
            <a:extLst>
              <a:ext uri="{FF2B5EF4-FFF2-40B4-BE49-F238E27FC236}">
                <a16:creationId xmlns:a16="http://schemas.microsoft.com/office/drawing/2014/main" id="{C4721248-5C65-4F78-998A-472ACB8F2B88}"/>
              </a:ext>
            </a:extLst>
          </p:cNvPr>
          <p:cNvSpPr>
            <a:spLocks noGrp="1"/>
          </p:cNvSpPr>
          <p:nvPr>
            <p:ph type="title"/>
          </p:nvPr>
        </p:nvSpPr>
        <p:spPr>
          <a:xfrm>
            <a:off x="603885" y="3191827"/>
            <a:ext cx="3291840" cy="2757964"/>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5518145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Content and Picture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156960" y="0"/>
            <a:ext cx="6035040" cy="685800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userDrawn="1"/>
        </p:nvSpPr>
        <p:spPr>
          <a:xfrm>
            <a:off x="0" y="0"/>
            <a:ext cx="6035040"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4" name="Footer Placeholder 3">
            <a:extLst>
              <a:ext uri="{FF2B5EF4-FFF2-40B4-BE49-F238E27FC236}">
                <a16:creationId xmlns:a16="http://schemas.microsoft.com/office/drawing/2014/main" id="{95DFA1F2-0658-4AAB-9049-E607E993C639}"/>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6" name="Slide Number Placeholder 5">
            <a:extLst>
              <a:ext uri="{FF2B5EF4-FFF2-40B4-BE49-F238E27FC236}">
                <a16:creationId xmlns:a16="http://schemas.microsoft.com/office/drawing/2014/main" id="{3CBCC82E-BFBA-4AD2-BEEA-205DDDCC7B62}"/>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1" name="Title 1">
            <a:extLst>
              <a:ext uri="{FF2B5EF4-FFF2-40B4-BE49-F238E27FC236}">
                <a16:creationId xmlns:a16="http://schemas.microsoft.com/office/drawing/2014/main" id="{3087A44B-3F04-4AE4-BB34-617CFCB2D61A}"/>
              </a:ext>
            </a:extLst>
          </p:cNvPr>
          <p:cNvSpPr>
            <a:spLocks noGrp="1"/>
          </p:cNvSpPr>
          <p:nvPr>
            <p:ph type="title"/>
          </p:nvPr>
        </p:nvSpPr>
        <p:spPr>
          <a:xfrm>
            <a:off x="604837" y="533400"/>
            <a:ext cx="4825366" cy="5416391"/>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0040054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Content and Picture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858" y="0"/>
            <a:ext cx="6035040" cy="685800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userDrawn="1"/>
        </p:nvSpPr>
        <p:spPr>
          <a:xfrm>
            <a:off x="6163820" y="0"/>
            <a:ext cx="6035040"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4" name="Footer Placeholder 3">
            <a:extLst>
              <a:ext uri="{FF2B5EF4-FFF2-40B4-BE49-F238E27FC236}">
                <a16:creationId xmlns:a16="http://schemas.microsoft.com/office/drawing/2014/main" id="{95DFA1F2-0658-4AAB-9049-E607E993C639}"/>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6" name="Slide Number Placeholder 5">
            <a:extLst>
              <a:ext uri="{FF2B5EF4-FFF2-40B4-BE49-F238E27FC236}">
                <a16:creationId xmlns:a16="http://schemas.microsoft.com/office/drawing/2014/main" id="{3CBCC82E-BFBA-4AD2-BEEA-205DDDCC7B62}"/>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itle 1">
            <a:extLst>
              <a:ext uri="{FF2B5EF4-FFF2-40B4-BE49-F238E27FC236}">
                <a16:creationId xmlns:a16="http://schemas.microsoft.com/office/drawing/2014/main" id="{62F3EA24-D477-4698-B38F-1C4519294966}"/>
              </a:ext>
            </a:extLst>
          </p:cNvPr>
          <p:cNvSpPr>
            <a:spLocks noGrp="1"/>
          </p:cNvSpPr>
          <p:nvPr>
            <p:ph type="title"/>
          </p:nvPr>
        </p:nvSpPr>
        <p:spPr>
          <a:xfrm>
            <a:off x="6757034" y="533400"/>
            <a:ext cx="4825366" cy="5416391"/>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683490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_Picture and Tex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7C00AF-0D1C-4AF1-BCA4-DBA39740674B}"/>
              </a:ext>
            </a:extLst>
          </p:cNvPr>
          <p:cNvSpPr/>
          <p:nvPr userDrawn="1"/>
        </p:nvSpPr>
        <p:spPr>
          <a:xfrm>
            <a:off x="6156960" y="0"/>
            <a:ext cx="6035040" cy="685800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5" name="Rectangle 4">
            <a:extLst>
              <a:ext uri="{FF2B5EF4-FFF2-40B4-BE49-F238E27FC236}">
                <a16:creationId xmlns:a16="http://schemas.microsoft.com/office/drawing/2014/main" id="{492C0B08-8AAF-41EE-AB4F-B3D4E09B78AC}"/>
              </a:ext>
            </a:extLst>
          </p:cNvPr>
          <p:cNvSpPr/>
          <p:nvPr userDrawn="1"/>
        </p:nvSpPr>
        <p:spPr>
          <a:xfrm>
            <a:off x="0" y="0"/>
            <a:ext cx="6035040"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Text Placeholder 19">
            <a:extLst>
              <a:ext uri="{FF2B5EF4-FFF2-40B4-BE49-F238E27FC236}">
                <a16:creationId xmlns:a16="http://schemas.microsoft.com/office/drawing/2014/main" id="{377E21B3-109D-40AC-81AD-ACAF254F1C5E}"/>
              </a:ext>
            </a:extLst>
          </p:cNvPr>
          <p:cNvSpPr>
            <a:spLocks noGrp="1"/>
          </p:cNvSpPr>
          <p:nvPr>
            <p:ph type="body" sz="quarter" idx="23"/>
          </p:nvPr>
        </p:nvSpPr>
        <p:spPr>
          <a:xfrm>
            <a:off x="579120" y="1600201"/>
            <a:ext cx="4937760" cy="1491268"/>
          </a:xfrm>
        </p:spPr>
        <p:txBody>
          <a:bodyPr anchor="b">
            <a:normAutofit/>
          </a:bodyPr>
          <a:lstStyle>
            <a:lvl1pPr marL="0" indent="0">
              <a:buNone/>
              <a:defRPr sz="3600" b="1">
                <a:solidFill>
                  <a:schemeClr val="bg1"/>
                </a:solidFill>
              </a:defRPr>
            </a:lvl1pPr>
            <a:lvl2pPr marL="342900"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26DA34D3-B8A1-4F1A-94CD-865BE4458161}"/>
              </a:ext>
            </a:extLst>
          </p:cNvPr>
          <p:cNvSpPr>
            <a:spLocks noGrp="1"/>
          </p:cNvSpPr>
          <p:nvPr>
            <p:ph type="body" sz="quarter" idx="24"/>
          </p:nvPr>
        </p:nvSpPr>
        <p:spPr>
          <a:xfrm>
            <a:off x="6674166" y="1600201"/>
            <a:ext cx="4937760" cy="1491267"/>
          </a:xfrm>
        </p:spPr>
        <p:txBody>
          <a:bodyPr anchor="b">
            <a:normAutofit/>
          </a:bodyPr>
          <a:lstStyle>
            <a:lvl1pPr marL="0" indent="0">
              <a:buNone/>
              <a:defRPr sz="3600" b="1">
                <a:solidFill>
                  <a:schemeClr val="bg1"/>
                </a:solidFill>
              </a:defRPr>
            </a:lvl1pPr>
            <a:lvl2pPr marL="342900" indent="0">
              <a:buNone/>
              <a:defRPr/>
            </a:lvl2pPr>
          </a:lstStyle>
          <a:p>
            <a:pPr lvl="0"/>
            <a:r>
              <a:rPr lang="en-US"/>
              <a:t>Click to edit Master text styles</a:t>
            </a:r>
          </a:p>
        </p:txBody>
      </p:sp>
      <p:sp>
        <p:nvSpPr>
          <p:cNvPr id="4" name="Content Placeholder 3">
            <a:extLst>
              <a:ext uri="{FF2B5EF4-FFF2-40B4-BE49-F238E27FC236}">
                <a16:creationId xmlns:a16="http://schemas.microsoft.com/office/drawing/2014/main" id="{39967CE4-712F-421E-B433-EA7DE773EF4A}"/>
              </a:ext>
            </a:extLst>
          </p:cNvPr>
          <p:cNvSpPr>
            <a:spLocks noGrp="1"/>
          </p:cNvSpPr>
          <p:nvPr>
            <p:ph sz="quarter" idx="26"/>
          </p:nvPr>
        </p:nvSpPr>
        <p:spPr>
          <a:xfrm>
            <a:off x="579754" y="3218847"/>
            <a:ext cx="4937125" cy="22860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4E4B698F-B2C3-41A7-86DB-24F00A1703B5}"/>
              </a:ext>
            </a:extLst>
          </p:cNvPr>
          <p:cNvSpPr>
            <a:spLocks noGrp="1"/>
          </p:cNvSpPr>
          <p:nvPr>
            <p:ph sz="quarter" idx="27"/>
          </p:nvPr>
        </p:nvSpPr>
        <p:spPr>
          <a:xfrm>
            <a:off x="6674801" y="3218847"/>
            <a:ext cx="4937125" cy="22860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Footer Placeholder 12">
            <a:extLst>
              <a:ext uri="{FF2B5EF4-FFF2-40B4-BE49-F238E27FC236}">
                <a16:creationId xmlns:a16="http://schemas.microsoft.com/office/drawing/2014/main" id="{80C04F03-75F7-44AA-9785-7EDDF26FA358}"/>
              </a:ext>
            </a:extLst>
          </p:cNvPr>
          <p:cNvSpPr>
            <a:spLocks noGrp="1"/>
          </p:cNvSpPr>
          <p:nvPr>
            <p:ph type="ftr" sz="quarter" idx="29"/>
          </p:nvPr>
        </p:nvSpPr>
        <p:spPr/>
        <p:txBody>
          <a:bodyPr/>
          <a:lstStyle>
            <a:lvl1pPr>
              <a:defRPr>
                <a:solidFill>
                  <a:schemeClr val="bg1"/>
                </a:solidFill>
              </a:defRPr>
            </a:lvl1pPr>
          </a:lstStyle>
          <a:p>
            <a:r>
              <a:rPr lang="en-US"/>
              <a:t>Georgia Department of Community Affairs</a:t>
            </a:r>
          </a:p>
        </p:txBody>
      </p:sp>
      <p:sp>
        <p:nvSpPr>
          <p:cNvPr id="16" name="Slide Number Placeholder 15">
            <a:extLst>
              <a:ext uri="{FF2B5EF4-FFF2-40B4-BE49-F238E27FC236}">
                <a16:creationId xmlns:a16="http://schemas.microsoft.com/office/drawing/2014/main" id="{6F1B5E99-5953-439D-8ECA-998F28FB8A7F}"/>
              </a:ext>
            </a:extLst>
          </p:cNvPr>
          <p:cNvSpPr>
            <a:spLocks noGrp="1"/>
          </p:cNvSpPr>
          <p:nvPr>
            <p:ph type="sldNum" sz="quarter" idx="30"/>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25652151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Picture and Tex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7C00AF-0D1C-4AF1-BCA4-DBA39740674B}"/>
              </a:ext>
            </a:extLst>
          </p:cNvPr>
          <p:cNvSpPr/>
          <p:nvPr userDrawn="1"/>
        </p:nvSpPr>
        <p:spPr>
          <a:xfrm>
            <a:off x="6156960" y="0"/>
            <a:ext cx="6035040" cy="68580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5" name="Rectangle 4">
            <a:extLst>
              <a:ext uri="{FF2B5EF4-FFF2-40B4-BE49-F238E27FC236}">
                <a16:creationId xmlns:a16="http://schemas.microsoft.com/office/drawing/2014/main" id="{492C0B08-8AAF-41EE-AB4F-B3D4E09B78AC}"/>
              </a:ext>
            </a:extLst>
          </p:cNvPr>
          <p:cNvSpPr/>
          <p:nvPr userDrawn="1"/>
        </p:nvSpPr>
        <p:spPr>
          <a:xfrm>
            <a:off x="0" y="0"/>
            <a:ext cx="6035040" cy="685800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Text Placeholder 19">
            <a:extLst>
              <a:ext uri="{FF2B5EF4-FFF2-40B4-BE49-F238E27FC236}">
                <a16:creationId xmlns:a16="http://schemas.microsoft.com/office/drawing/2014/main" id="{377E21B3-109D-40AC-81AD-ACAF254F1C5E}"/>
              </a:ext>
            </a:extLst>
          </p:cNvPr>
          <p:cNvSpPr>
            <a:spLocks noGrp="1"/>
          </p:cNvSpPr>
          <p:nvPr>
            <p:ph type="body" sz="quarter" idx="23"/>
          </p:nvPr>
        </p:nvSpPr>
        <p:spPr>
          <a:xfrm>
            <a:off x="579120" y="1600201"/>
            <a:ext cx="4937760" cy="1491268"/>
          </a:xfrm>
        </p:spPr>
        <p:txBody>
          <a:bodyPr anchor="b">
            <a:normAutofit/>
          </a:bodyPr>
          <a:lstStyle>
            <a:lvl1pPr marL="0" indent="0">
              <a:buNone/>
              <a:defRPr sz="3600" b="1">
                <a:solidFill>
                  <a:schemeClr val="bg1"/>
                </a:solidFill>
              </a:defRPr>
            </a:lvl1pPr>
            <a:lvl2pPr marL="342900"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26DA34D3-B8A1-4F1A-94CD-865BE4458161}"/>
              </a:ext>
            </a:extLst>
          </p:cNvPr>
          <p:cNvSpPr>
            <a:spLocks noGrp="1"/>
          </p:cNvSpPr>
          <p:nvPr>
            <p:ph type="body" sz="quarter" idx="24"/>
          </p:nvPr>
        </p:nvSpPr>
        <p:spPr>
          <a:xfrm>
            <a:off x="6674166" y="1600201"/>
            <a:ext cx="4937760" cy="1491267"/>
          </a:xfrm>
        </p:spPr>
        <p:txBody>
          <a:bodyPr anchor="b">
            <a:normAutofit/>
          </a:bodyPr>
          <a:lstStyle>
            <a:lvl1pPr marL="0" indent="0">
              <a:buNone/>
              <a:defRPr sz="3600" b="1">
                <a:solidFill>
                  <a:schemeClr val="bg1"/>
                </a:solidFill>
              </a:defRPr>
            </a:lvl1pPr>
            <a:lvl2pPr marL="342900" indent="0">
              <a:buNone/>
              <a:defRPr/>
            </a:lvl2pPr>
          </a:lstStyle>
          <a:p>
            <a:pPr lvl="0"/>
            <a:r>
              <a:rPr lang="en-US"/>
              <a:t>Click to edit Master text styles</a:t>
            </a:r>
          </a:p>
        </p:txBody>
      </p:sp>
      <p:sp>
        <p:nvSpPr>
          <p:cNvPr id="4" name="Content Placeholder 3">
            <a:extLst>
              <a:ext uri="{FF2B5EF4-FFF2-40B4-BE49-F238E27FC236}">
                <a16:creationId xmlns:a16="http://schemas.microsoft.com/office/drawing/2014/main" id="{39967CE4-712F-421E-B433-EA7DE773EF4A}"/>
              </a:ext>
            </a:extLst>
          </p:cNvPr>
          <p:cNvSpPr>
            <a:spLocks noGrp="1"/>
          </p:cNvSpPr>
          <p:nvPr>
            <p:ph sz="quarter" idx="26"/>
          </p:nvPr>
        </p:nvSpPr>
        <p:spPr>
          <a:xfrm>
            <a:off x="579754" y="3218847"/>
            <a:ext cx="4937125" cy="22860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4E4B698F-B2C3-41A7-86DB-24F00A1703B5}"/>
              </a:ext>
            </a:extLst>
          </p:cNvPr>
          <p:cNvSpPr>
            <a:spLocks noGrp="1"/>
          </p:cNvSpPr>
          <p:nvPr>
            <p:ph sz="quarter" idx="27"/>
          </p:nvPr>
        </p:nvSpPr>
        <p:spPr>
          <a:xfrm>
            <a:off x="6674801" y="3218847"/>
            <a:ext cx="4937125" cy="22860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8">
            <a:extLst>
              <a:ext uri="{FF2B5EF4-FFF2-40B4-BE49-F238E27FC236}">
                <a16:creationId xmlns:a16="http://schemas.microsoft.com/office/drawing/2014/main" id="{4FD56746-33F8-4CAE-9625-F8F69B41C2A0}"/>
              </a:ext>
            </a:extLst>
          </p:cNvPr>
          <p:cNvSpPr>
            <a:spLocks noGrp="1"/>
          </p:cNvSpPr>
          <p:nvPr>
            <p:ph type="ftr" sz="quarter" idx="29"/>
          </p:nvPr>
        </p:nvSpPr>
        <p:spPr/>
        <p:txBody>
          <a:bodyPr/>
          <a:lstStyle>
            <a:lvl1pPr>
              <a:defRPr>
                <a:solidFill>
                  <a:schemeClr val="bg1"/>
                </a:solidFill>
              </a:defRPr>
            </a:lvl1pPr>
          </a:lstStyle>
          <a:p>
            <a:r>
              <a:rPr lang="en-US"/>
              <a:t>Georgia Department of Community Affairs</a:t>
            </a:r>
          </a:p>
        </p:txBody>
      </p:sp>
      <p:sp>
        <p:nvSpPr>
          <p:cNvPr id="13" name="Slide Number Placeholder 12">
            <a:extLst>
              <a:ext uri="{FF2B5EF4-FFF2-40B4-BE49-F238E27FC236}">
                <a16:creationId xmlns:a16="http://schemas.microsoft.com/office/drawing/2014/main" id="{B1494F2D-B7D7-48D2-9E7A-659F611AB325}"/>
              </a:ext>
            </a:extLst>
          </p:cNvPr>
          <p:cNvSpPr>
            <a:spLocks noGrp="1"/>
          </p:cNvSpPr>
          <p:nvPr>
            <p:ph type="sldNum" sz="quarter" idx="30"/>
          </p:nvPr>
        </p:nvSpPr>
        <p:spPr/>
        <p:txBody>
          <a:bodyPr/>
          <a:lstStyle/>
          <a:p>
            <a:fld id="{93CAF254-72B9-406C-9E86-C9D983240C82}" type="slidenum">
              <a:rPr lang="en-US" smtClean="0"/>
              <a:pPr/>
              <a:t>‹#›</a:t>
            </a:fld>
            <a:endParaRPr lang="en-US"/>
          </a:p>
        </p:txBody>
      </p:sp>
    </p:spTree>
    <p:extLst>
      <p:ext uri="{BB962C8B-B14F-4D97-AF65-F5344CB8AC3E}">
        <p14:creationId xmlns:p14="http://schemas.microsoft.com/office/powerpoint/2010/main" val="28488170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theme" Target="../theme/theme2.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10" Type="http://schemas.openxmlformats.org/officeDocument/2006/relationships/slideLayout" Target="../slideLayouts/slideLayout31.xml"/><Relationship Id="rId19" Type="http://schemas.openxmlformats.org/officeDocument/2006/relationships/slideLayout" Target="../slideLayouts/slideLayout40.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BDDC1D08-31F9-49F9-86BE-CC68A737B27F}"/>
              </a:ext>
            </a:extLst>
          </p:cNvPr>
          <p:cNvPicPr>
            <a:picLocks noChangeAspect="1"/>
          </p:cNvPicPr>
          <p:nvPr userDrawn="1"/>
        </p:nvPicPr>
        <p:blipFill>
          <a:blip r:embed="rId23">
            <a:extLst>
              <a:ext uri="{28A0092B-C50C-407E-A947-70E740481C1C}">
                <a14:useLocalDpi xmlns:a14="http://schemas.microsoft.com/office/drawing/2010/main" val="0"/>
              </a:ext>
            </a:extLst>
          </a:blip>
          <a:srcRect/>
          <a:stretch/>
        </p:blipFill>
        <p:spPr>
          <a:xfrm>
            <a:off x="1524" y="858"/>
            <a:ext cx="12188952" cy="6856284"/>
          </a:xfrm>
          <a:prstGeom prst="rect">
            <a:avLst/>
          </a:prstGeom>
        </p:spPr>
      </p:pic>
      <p:sp>
        <p:nvSpPr>
          <p:cNvPr id="2" name="Title Placeholder 1"/>
          <p:cNvSpPr>
            <a:spLocks noGrp="1"/>
          </p:cNvSpPr>
          <p:nvPr>
            <p:ph type="title"/>
          </p:nvPr>
        </p:nvSpPr>
        <p:spPr>
          <a:xfrm>
            <a:off x="847344" y="548640"/>
            <a:ext cx="10497312" cy="114204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47344" y="1825625"/>
            <a:ext cx="1049731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277600" y="5949791"/>
            <a:ext cx="609600" cy="681037"/>
          </a:xfrm>
          <a:prstGeom prst="rect">
            <a:avLst/>
          </a:prstGeom>
        </p:spPr>
        <p:txBody>
          <a:bodyPr vert="horz" lIns="91440" tIns="45720" rIns="91440" bIns="45720" rtlCol="0" anchor="ctr"/>
          <a:lstStyle>
            <a:lvl1pPr algn="ctr">
              <a:defRPr sz="1000">
                <a:solidFill>
                  <a:schemeClr val="tx1"/>
                </a:solidFill>
              </a:defRPr>
            </a:lvl1pPr>
          </a:lstStyle>
          <a:p>
            <a:fld id="{93CAF254-72B9-406C-9E86-C9D983240C82}" type="slidenum">
              <a:rPr lang="en-US" smtClean="0"/>
              <a:pPr/>
              <a:t>‹#›</a:t>
            </a:fld>
            <a:endParaRPr lang="en-US"/>
          </a:p>
        </p:txBody>
      </p:sp>
      <p:sp>
        <p:nvSpPr>
          <p:cNvPr id="8" name="Footer Placeholder 4">
            <a:extLst>
              <a:ext uri="{FF2B5EF4-FFF2-40B4-BE49-F238E27FC236}">
                <a16:creationId xmlns:a16="http://schemas.microsoft.com/office/drawing/2014/main" id="{7BAD0A3A-D1F3-46C7-B5AC-31A176125FC5}"/>
              </a:ext>
            </a:extLst>
          </p:cNvPr>
          <p:cNvSpPr>
            <a:spLocks noGrp="1"/>
          </p:cNvSpPr>
          <p:nvPr>
            <p:ph type="ftr" sz="quarter" idx="3"/>
          </p:nvPr>
        </p:nvSpPr>
        <p:spPr>
          <a:xfrm>
            <a:off x="406400" y="6107747"/>
            <a:ext cx="4114800" cy="365125"/>
          </a:xfrm>
          <a:prstGeom prst="rect">
            <a:avLst/>
          </a:prstGeom>
        </p:spPr>
        <p:txBody>
          <a:bodyPr vert="horz" lIns="91440" tIns="45720" rIns="91440" bIns="45720" rtlCol="0" anchor="ctr"/>
          <a:lstStyle>
            <a:lvl1pPr algn="l">
              <a:defRPr sz="1000">
                <a:solidFill>
                  <a:schemeClr val="tx1"/>
                </a:solidFill>
              </a:defRPr>
            </a:lvl1pPr>
          </a:lstStyle>
          <a:p>
            <a:r>
              <a:rPr lang="en-US"/>
              <a:t>Georgia Department of Community Affairs</a:t>
            </a:r>
          </a:p>
        </p:txBody>
      </p:sp>
    </p:spTree>
    <p:extLst>
      <p:ext uri="{BB962C8B-B14F-4D97-AF65-F5344CB8AC3E}">
        <p14:creationId xmlns:p14="http://schemas.microsoft.com/office/powerpoint/2010/main" val="2945651048"/>
      </p:ext>
    </p:extLst>
  </p:cSld>
  <p:clrMap bg1="lt1" tx1="dk1" bg2="lt2" tx2="dk2" accent1="accent1" accent2="accent2" accent3="accent3" accent4="accent4" accent5="accent5" accent6="accent6" hlink="hlink" folHlink="folHlink"/>
  <p:sldLayoutIdLst>
    <p:sldLayoutId id="2147483727" r:id="rId1"/>
    <p:sldLayoutId id="2147483765" r:id="rId2"/>
    <p:sldLayoutId id="2147483696" r:id="rId3"/>
    <p:sldLayoutId id="2147483697" r:id="rId4"/>
    <p:sldLayoutId id="2147483698" r:id="rId5"/>
    <p:sldLayoutId id="2147483763" r:id="rId6"/>
    <p:sldLayoutId id="2147483764" r:id="rId7"/>
    <p:sldLayoutId id="2147483711" r:id="rId8"/>
    <p:sldLayoutId id="2147483753" r:id="rId9"/>
    <p:sldLayoutId id="2147483700" r:id="rId10"/>
    <p:sldLayoutId id="2147483701" r:id="rId11"/>
    <p:sldLayoutId id="2147483759" r:id="rId12"/>
    <p:sldLayoutId id="2147483758" r:id="rId13"/>
    <p:sldLayoutId id="2147483757" r:id="rId14"/>
    <p:sldLayoutId id="2147483754" r:id="rId15"/>
    <p:sldLayoutId id="2147483771" r:id="rId16"/>
    <p:sldLayoutId id="2147483756" r:id="rId17"/>
    <p:sldLayoutId id="2147483755" r:id="rId18"/>
    <p:sldLayoutId id="2147483733" r:id="rId19"/>
    <p:sldLayoutId id="2147483734" r:id="rId20"/>
    <p:sldLayoutId id="2147483782" r:id="rId21"/>
  </p:sldLayoutIdLst>
  <p:hf hdr="0" dt="0"/>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BBC9BD-3806-4E16-A033-BEFF03F499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DF6EF7-3E42-4B71-91DF-101AD36185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44353A-A281-43AA-9C67-B482E6F0B8DE}"/>
              </a:ext>
            </a:extLst>
          </p:cNvPr>
          <p:cNvSpPr>
            <a:spLocks noGrp="1"/>
          </p:cNvSpPr>
          <p:nvPr>
            <p:ph type="ftr" sz="quarter" idx="3"/>
          </p:nvPr>
        </p:nvSpPr>
        <p:spPr>
          <a:xfrm>
            <a:off x="406400" y="6107746"/>
            <a:ext cx="4114800" cy="365125"/>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en-US"/>
              <a:t>Georgia Department of Community Affairs</a:t>
            </a:r>
          </a:p>
        </p:txBody>
      </p:sp>
      <p:sp>
        <p:nvSpPr>
          <p:cNvPr id="8" name="Slide Number Placeholder 5">
            <a:extLst>
              <a:ext uri="{FF2B5EF4-FFF2-40B4-BE49-F238E27FC236}">
                <a16:creationId xmlns:a16="http://schemas.microsoft.com/office/drawing/2014/main" id="{767F7F0A-A3E2-4A86-9EB6-120D8E330621}"/>
              </a:ext>
            </a:extLst>
          </p:cNvPr>
          <p:cNvSpPr>
            <a:spLocks noGrp="1"/>
          </p:cNvSpPr>
          <p:nvPr>
            <p:ph type="sldNum" sz="quarter" idx="4"/>
          </p:nvPr>
        </p:nvSpPr>
        <p:spPr>
          <a:xfrm>
            <a:off x="11277600" y="5949791"/>
            <a:ext cx="609600" cy="681037"/>
          </a:xfrm>
          <a:prstGeom prst="rect">
            <a:avLst/>
          </a:prstGeom>
        </p:spPr>
        <p:txBody>
          <a:bodyPr vert="horz" lIns="91440" tIns="45720" rIns="91440" bIns="45720" rtlCol="0" anchor="ctr"/>
          <a:lstStyle>
            <a:lvl1pPr algn="ctr">
              <a:defRPr sz="1000">
                <a:solidFill>
                  <a:schemeClr val="tx1">
                    <a:tint val="75000"/>
                  </a:schemeClr>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1427618905"/>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0" r:id="rId4"/>
    <p:sldLayoutId id="2147483660" r:id="rId5"/>
    <p:sldLayoutId id="2147483779" r:id="rId6"/>
    <p:sldLayoutId id="2147483768" r:id="rId7"/>
    <p:sldLayoutId id="2147483770" r:id="rId8"/>
    <p:sldLayoutId id="2147483769" r:id="rId9"/>
    <p:sldLayoutId id="2147483747" r:id="rId10"/>
    <p:sldLayoutId id="2147483751" r:id="rId11"/>
    <p:sldLayoutId id="2147483670" r:id="rId12"/>
    <p:sldLayoutId id="2147483762" r:id="rId13"/>
    <p:sldLayoutId id="2147483745" r:id="rId14"/>
    <p:sldLayoutId id="2147483746" r:id="rId15"/>
    <p:sldLayoutId id="2147483708" r:id="rId16"/>
    <p:sldLayoutId id="2147483761" r:id="rId17"/>
    <p:sldLayoutId id="2147483774" r:id="rId18"/>
    <p:sldLayoutId id="2147483732" r:id="rId19"/>
  </p:sldLayoutIdLst>
  <p:hf hd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data.census.gov/" TargetMode="External"/><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1.xm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1.xml"/><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1.xml"/><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hyperlink" Target="mailto:Kathleen.Vaughn@dca.ga.gov" TargetMode="External"/><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hyperlink" Target="https://www.gotostage.com/channel/ecivis" TargetMode="External"/><Relationship Id="rId5" Type="http://schemas.openxmlformats.org/officeDocument/2006/relationships/hyperlink" Target="https://dca.georgia.gov/financing-tools/infrastructure/community-development-block-grants-cdbg/annual-cdbg-competition/cdbg" TargetMode="External"/><Relationship Id="rId4" Type="http://schemas.openxmlformats.org/officeDocument/2006/relationships/hyperlink" Target="https://dca.georgia.gov/financing-tools/infrastructure/community-development-block-grants-cdbg/compliance-administrat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C58DC25-9C2B-29DD-BC85-9627CDC2EB8E}"/>
              </a:ext>
            </a:extLst>
          </p:cNvPr>
          <p:cNvSpPr>
            <a:spLocks noGrp="1"/>
          </p:cNvSpPr>
          <p:nvPr>
            <p:ph type="body" sz="quarter" idx="13"/>
          </p:nvPr>
        </p:nvSpPr>
        <p:spPr/>
        <p:txBody>
          <a:bodyPr>
            <a:normAutofit/>
          </a:bodyPr>
          <a:lstStyle/>
          <a:p>
            <a:r>
              <a:rPr lang="en-US" spc="179" dirty="0">
                <a:ea typeface="Gotham 1 Bold"/>
                <a:cs typeface="Gotham 1 Bold"/>
                <a:sym typeface="Gotham 1 Bold"/>
              </a:rPr>
              <a:t>General &amp; Special Conditions Compliance</a:t>
            </a:r>
          </a:p>
          <a:p>
            <a:pPr>
              <a:spcBef>
                <a:spcPts val="2400"/>
              </a:spcBef>
            </a:pPr>
            <a:r>
              <a:rPr lang="en-US" sz="2800" b="0" dirty="0">
                <a:ea typeface="Gotham 1 Bold"/>
                <a:cs typeface="Gotham 1 Bold"/>
                <a:sym typeface="Gotham 1 Bold"/>
              </a:rPr>
              <a:t>Roderick Gilbert</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0C69FD7-3E4E-65DA-5A4F-26417B0AF91D}"/>
              </a:ext>
            </a:extLst>
          </p:cNvPr>
          <p:cNvSpPr>
            <a:spLocks noGrp="1"/>
          </p:cNvSpPr>
          <p:nvPr>
            <p:ph type="sldNum" sz="quarter" idx="11"/>
          </p:nvPr>
        </p:nvSpPr>
        <p:spPr/>
        <p:txBody>
          <a:bodyPr vert="horz" lIns="91440" tIns="45720" rIns="91440" bIns="45720" rtlCol="0" anchor="ctr">
            <a:normAutofit/>
          </a:bodyPr>
          <a:lstStyle/>
          <a:p>
            <a:pPr algn="r" defTabSz="914400">
              <a:spcAft>
                <a:spcPts val="600"/>
              </a:spcAft>
            </a:pPr>
            <a:fld id="{93CAF254-72B9-406C-9E86-C9D983240C82}" type="slidenum">
              <a:rPr lang="en-US" sz="1200" smtClean="0">
                <a:solidFill>
                  <a:schemeClr val="tx1">
                    <a:tint val="75000"/>
                  </a:schemeClr>
                </a:solidFill>
              </a:rPr>
              <a:pPr algn="r" defTabSz="914400">
                <a:spcAft>
                  <a:spcPts val="600"/>
                </a:spcAft>
              </a:pPr>
              <a:t>2</a:t>
            </a:fld>
            <a:endParaRPr lang="en-US" sz="1200">
              <a:solidFill>
                <a:schemeClr val="tx1">
                  <a:tint val="75000"/>
                </a:schemeClr>
              </a:solidFill>
            </a:endParaRPr>
          </a:p>
        </p:txBody>
      </p:sp>
      <p:sp>
        <p:nvSpPr>
          <p:cNvPr id="5" name="Footer Placeholder 4">
            <a:extLst>
              <a:ext uri="{FF2B5EF4-FFF2-40B4-BE49-F238E27FC236}">
                <a16:creationId xmlns:a16="http://schemas.microsoft.com/office/drawing/2014/main" id="{EDD0AF8B-394C-FEB8-CE99-C2CF693DB593}"/>
              </a:ext>
            </a:extLst>
          </p:cNvPr>
          <p:cNvSpPr>
            <a:spLocks noGrp="1"/>
          </p:cNvSpPr>
          <p:nvPr>
            <p:ph type="ftr" sz="quarter" idx="12"/>
          </p:nvPr>
        </p:nvSpPr>
        <p:spPr/>
        <p:txBody>
          <a:bodyPr vert="horz" lIns="91440" tIns="45720" rIns="91440" bIns="45720" rtlCol="0" anchor="ctr">
            <a:normAutofit/>
          </a:bodyPr>
          <a:lstStyle/>
          <a:p>
            <a:pPr algn="ctr" defTabSz="914400">
              <a:spcAft>
                <a:spcPts val="600"/>
              </a:spcAft>
            </a:pPr>
            <a:r>
              <a:rPr lang="en-US" sz="1200" kern="1200">
                <a:solidFill>
                  <a:schemeClr val="tx1">
                    <a:tint val="75000"/>
                  </a:schemeClr>
                </a:solidFill>
                <a:latin typeface="+mn-lt"/>
                <a:ea typeface="+mn-ea"/>
                <a:cs typeface="+mn-cs"/>
              </a:rPr>
              <a:t>Georgia Department of Community Affairs</a:t>
            </a:r>
          </a:p>
        </p:txBody>
      </p:sp>
      <p:sp>
        <p:nvSpPr>
          <p:cNvPr id="4" name="Title 3">
            <a:extLst>
              <a:ext uri="{FF2B5EF4-FFF2-40B4-BE49-F238E27FC236}">
                <a16:creationId xmlns:a16="http://schemas.microsoft.com/office/drawing/2014/main" id="{BE4F369D-97A7-B6F6-1EDD-7C980B90FD07}"/>
              </a:ext>
            </a:extLst>
          </p:cNvPr>
          <p:cNvSpPr>
            <a:spLocks noGrp="1"/>
          </p:cNvSpPr>
          <p:nvPr>
            <p:ph type="title" idx="4294967295"/>
          </p:nvPr>
        </p:nvSpPr>
        <p:spPr>
          <a:xfrm>
            <a:off x="630382" y="609116"/>
            <a:ext cx="4819650" cy="1481137"/>
          </a:xfrm>
        </p:spPr>
        <p:txBody>
          <a:bodyPr vert="horz" lIns="91440" tIns="45720" rIns="91440" bIns="45720" rtlCol="0" anchor="ctr">
            <a:normAutofit/>
          </a:bodyPr>
          <a:lstStyle/>
          <a:p>
            <a:r>
              <a:rPr lang="en-US" sz="4400" kern="1200">
                <a:solidFill>
                  <a:schemeClr val="tx1"/>
                </a:solidFill>
                <a:latin typeface="+mj-lt"/>
                <a:ea typeface="+mj-ea"/>
                <a:cs typeface="+mj-cs"/>
              </a:rPr>
              <a:t>New General Condition</a:t>
            </a:r>
          </a:p>
        </p:txBody>
      </p:sp>
      <p:sp>
        <p:nvSpPr>
          <p:cNvPr id="6" name="Content Placeholder 5">
            <a:extLst>
              <a:ext uri="{FF2B5EF4-FFF2-40B4-BE49-F238E27FC236}">
                <a16:creationId xmlns:a16="http://schemas.microsoft.com/office/drawing/2014/main" id="{42AEDC06-D478-C194-916A-04051EDB4963}"/>
              </a:ext>
            </a:extLst>
          </p:cNvPr>
          <p:cNvSpPr>
            <a:spLocks noGrp="1"/>
          </p:cNvSpPr>
          <p:nvPr>
            <p:ph sz="half" idx="4294967295"/>
          </p:nvPr>
        </p:nvSpPr>
        <p:spPr>
          <a:xfrm>
            <a:off x="467014" y="2742246"/>
            <a:ext cx="4819650" cy="3548063"/>
          </a:xfrm>
        </p:spPr>
        <p:txBody>
          <a:bodyPr vert="horz" lIns="91440" tIns="45720" rIns="91440" bIns="45720" rtlCol="0" anchor="t">
            <a:normAutofit/>
          </a:bodyPr>
          <a:lstStyle/>
          <a:p>
            <a:r>
              <a:rPr lang="en-US" sz="2200"/>
              <a:t>2024 Amendment to OCGA Section 35-1-17</a:t>
            </a:r>
          </a:p>
          <a:p>
            <a:pPr algn="just"/>
            <a:r>
              <a:rPr lang="en-US" sz="2200"/>
              <a:t>As a condition of funding to a local governing body, the Department of Community Affairs, the Department of Transportation, or any other state agency that provides funding to local governing bodies shall require certification pursuant to Code Section 50-36-4 as proof of compliance with this Code section</a:t>
            </a:r>
          </a:p>
        </p:txBody>
      </p:sp>
      <p:pic>
        <p:nvPicPr>
          <p:cNvPr id="9" name="Content Placeholder 8">
            <a:extLst>
              <a:ext uri="{FF2B5EF4-FFF2-40B4-BE49-F238E27FC236}">
                <a16:creationId xmlns:a16="http://schemas.microsoft.com/office/drawing/2014/main" id="{8542AFE3-D286-595F-86F0-79D5301B89DA}"/>
              </a:ext>
            </a:extLst>
          </p:cNvPr>
          <p:cNvPicPr>
            <a:picLocks noGrp="1" noChangeAspect="1"/>
          </p:cNvPicPr>
          <p:nvPr>
            <p:ph sz="half" idx="4294967295"/>
          </p:nvPr>
        </p:nvPicPr>
        <p:blipFill>
          <a:blip r:embed="rId3"/>
          <a:stretch>
            <a:fillRect/>
          </a:stretch>
        </p:blipFill>
        <p:spPr>
          <a:xfrm>
            <a:off x="6741969" y="639763"/>
            <a:ext cx="4629150" cy="5578475"/>
          </a:xfrm>
          <a:prstGeom prst="rect">
            <a:avLst/>
          </a:prstGeom>
        </p:spPr>
      </p:pic>
      <p:sp>
        <p:nvSpPr>
          <p:cNvPr id="2" name="TextBox 1">
            <a:extLst>
              <a:ext uri="{FF2B5EF4-FFF2-40B4-BE49-F238E27FC236}">
                <a16:creationId xmlns:a16="http://schemas.microsoft.com/office/drawing/2014/main" id="{D685723D-2B2A-8574-0D83-98F513802780}"/>
              </a:ext>
            </a:extLst>
          </p:cNvPr>
          <p:cNvSpPr txBox="1"/>
          <p:nvPr/>
        </p:nvSpPr>
        <p:spPr>
          <a:xfrm>
            <a:off x="1922319" y="1999184"/>
            <a:ext cx="8738754" cy="1323439"/>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pPr algn="ctr"/>
            <a:r>
              <a:rPr lang="en-US" sz="4000" b="1">
                <a:solidFill>
                  <a:schemeClr val="accent4"/>
                </a:solidFill>
              </a:rPr>
              <a:t>RETURN WITH AWARD PACKAGE IN ECIVIS</a:t>
            </a:r>
          </a:p>
        </p:txBody>
      </p:sp>
      <p:pic>
        <p:nvPicPr>
          <p:cNvPr id="11" name="Picture 10">
            <a:extLst>
              <a:ext uri="{FF2B5EF4-FFF2-40B4-BE49-F238E27FC236}">
                <a16:creationId xmlns:a16="http://schemas.microsoft.com/office/drawing/2014/main" id="{2B2EA9C6-7553-5451-53C9-4A2D65ED1ACE}"/>
              </a:ext>
            </a:extLst>
          </p:cNvPr>
          <p:cNvPicPr>
            <a:picLocks noChangeAspect="1"/>
          </p:cNvPicPr>
          <p:nvPr/>
        </p:nvPicPr>
        <p:blipFill>
          <a:blip r:embed="rId4"/>
          <a:stretch>
            <a:fillRect/>
          </a:stretch>
        </p:blipFill>
        <p:spPr>
          <a:xfrm>
            <a:off x="6741969" y="639762"/>
            <a:ext cx="4629150" cy="763640"/>
          </a:xfrm>
          <a:prstGeom prst="rect">
            <a:avLst/>
          </a:prstGeom>
        </p:spPr>
      </p:pic>
    </p:spTree>
    <p:extLst>
      <p:ext uri="{BB962C8B-B14F-4D97-AF65-F5344CB8AC3E}">
        <p14:creationId xmlns:p14="http://schemas.microsoft.com/office/powerpoint/2010/main" val="14767245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7" name="Content Placeholder 4">
            <a:extLst>
              <a:ext uri="{FF2B5EF4-FFF2-40B4-BE49-F238E27FC236}">
                <a16:creationId xmlns:a16="http://schemas.microsoft.com/office/drawing/2014/main" id="{8AC6AE3A-1F71-3686-CBA2-0D992FCAE8AE}"/>
              </a:ext>
            </a:extLst>
          </p:cNvPr>
          <p:cNvGraphicFramePr>
            <a:graphicFrameLocks noGrp="1"/>
          </p:cNvGraphicFramePr>
          <p:nvPr>
            <p:ph idx="1"/>
            <p:extLst>
              <p:ext uri="{D42A27DB-BD31-4B8C-83A1-F6EECF244321}">
                <p14:modId xmlns:p14="http://schemas.microsoft.com/office/powerpoint/2010/main" val="1714013877"/>
              </p:ext>
            </p:extLst>
          </p:nvPr>
        </p:nvGraphicFramePr>
        <p:xfrm>
          <a:off x="838200" y="1825625"/>
          <a:ext cx="10515600" cy="411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3">
            <a:extLst>
              <a:ext uri="{FF2B5EF4-FFF2-40B4-BE49-F238E27FC236}">
                <a16:creationId xmlns:a16="http://schemas.microsoft.com/office/drawing/2014/main" id="{773A88A6-3D3C-49E9-91CF-5476AB2D61EC}"/>
              </a:ext>
            </a:extLst>
          </p:cNvPr>
          <p:cNvSpPr>
            <a:spLocks noGrp="1"/>
          </p:cNvSpPr>
          <p:nvPr>
            <p:ph type="title"/>
          </p:nvPr>
        </p:nvSpPr>
        <p:spPr/>
        <p:txBody>
          <a:bodyPr vert="horz" lIns="91440" tIns="45720" rIns="91440" bIns="45720" rtlCol="0" anchor="ctr">
            <a:normAutofit/>
          </a:bodyPr>
          <a:lstStyle/>
          <a:p>
            <a:r>
              <a:rPr lang="en-US" kern="1200">
                <a:solidFill>
                  <a:schemeClr val="tx1"/>
                </a:solidFill>
                <a:latin typeface="+mj-lt"/>
                <a:ea typeface="+mj-ea"/>
                <a:cs typeface="+mj-cs"/>
              </a:rPr>
              <a:t>Special Conditions</a:t>
            </a:r>
          </a:p>
        </p:txBody>
      </p:sp>
    </p:spTree>
    <p:extLst>
      <p:ext uri="{BB962C8B-B14F-4D97-AF65-F5344CB8AC3E}">
        <p14:creationId xmlns:p14="http://schemas.microsoft.com/office/powerpoint/2010/main" val="18716779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448FD02-7E9C-4E1B-9591-40941A3A4523}"/>
              </a:ext>
            </a:extLst>
          </p:cNvPr>
          <p:cNvSpPr>
            <a:spLocks noGrp="1"/>
          </p:cNvSpPr>
          <p:nvPr>
            <p:ph type="sldNum" sz="quarter" idx="11"/>
          </p:nvPr>
        </p:nvSpPr>
        <p:spPr/>
        <p:txBody>
          <a:bodyPr vert="horz" lIns="91440" tIns="45720" rIns="91440" bIns="45720" rtlCol="0" anchor="ctr">
            <a:normAutofit/>
          </a:bodyPr>
          <a:lstStyle/>
          <a:p>
            <a:pPr algn="r" defTabSz="914400">
              <a:spcAft>
                <a:spcPts val="600"/>
              </a:spcAft>
            </a:pPr>
            <a:fld id="{93CAF254-72B9-406C-9E86-C9D983240C82}" type="slidenum">
              <a:rPr lang="en-US" sz="1100">
                <a:solidFill>
                  <a:schemeClr val="tx1">
                    <a:lumMod val="50000"/>
                    <a:lumOff val="50000"/>
                  </a:schemeClr>
                </a:solidFill>
              </a:rPr>
              <a:pPr algn="r" defTabSz="914400">
                <a:spcAft>
                  <a:spcPts val="600"/>
                </a:spcAft>
              </a:pPr>
              <a:t>4</a:t>
            </a:fld>
            <a:endParaRPr lang="en-US" sz="1100">
              <a:solidFill>
                <a:schemeClr val="tx1">
                  <a:lumMod val="50000"/>
                  <a:lumOff val="50000"/>
                </a:schemeClr>
              </a:solidFill>
            </a:endParaRPr>
          </a:p>
        </p:txBody>
      </p:sp>
      <p:sp>
        <p:nvSpPr>
          <p:cNvPr id="5" name="Footer Placeholder 4">
            <a:extLst>
              <a:ext uri="{FF2B5EF4-FFF2-40B4-BE49-F238E27FC236}">
                <a16:creationId xmlns:a16="http://schemas.microsoft.com/office/drawing/2014/main" id="{E6F53645-E0EA-49BC-B0CA-B032C34E13D1}"/>
              </a:ext>
            </a:extLst>
          </p:cNvPr>
          <p:cNvSpPr>
            <a:spLocks noGrp="1"/>
          </p:cNvSpPr>
          <p:nvPr>
            <p:ph type="ftr" sz="quarter" idx="12"/>
          </p:nvPr>
        </p:nvSpPr>
        <p:spPr/>
        <p:txBody>
          <a:bodyPr vert="horz" lIns="91440" tIns="45720" rIns="91440" bIns="45720" rtlCol="0" anchor="ctr">
            <a:normAutofit/>
          </a:bodyPr>
          <a:lstStyle/>
          <a:p>
            <a:pPr defTabSz="914400">
              <a:spcAft>
                <a:spcPts val="600"/>
              </a:spcAft>
            </a:pPr>
            <a:r>
              <a:rPr lang="en-US" sz="1100" kern="1200">
                <a:solidFill>
                  <a:srgbClr val="FFFFFF"/>
                </a:solidFill>
                <a:latin typeface="+mn-lt"/>
                <a:ea typeface="+mn-ea"/>
                <a:cs typeface="+mn-cs"/>
              </a:rPr>
              <a:t>Georgia Department of Community Affairs</a:t>
            </a:r>
          </a:p>
        </p:txBody>
      </p:sp>
      <p:sp>
        <p:nvSpPr>
          <p:cNvPr id="4" name="Title 3">
            <a:extLst>
              <a:ext uri="{FF2B5EF4-FFF2-40B4-BE49-F238E27FC236}">
                <a16:creationId xmlns:a16="http://schemas.microsoft.com/office/drawing/2014/main" id="{2A96AF16-C5C9-4DC2-B525-C7AD12E7553C}"/>
              </a:ext>
            </a:extLst>
          </p:cNvPr>
          <p:cNvSpPr>
            <a:spLocks noGrp="1"/>
          </p:cNvSpPr>
          <p:nvPr>
            <p:ph type="title" idx="4294967295"/>
          </p:nvPr>
        </p:nvSpPr>
        <p:spPr>
          <a:xfrm>
            <a:off x="862806" y="1735137"/>
            <a:ext cx="3201988" cy="3387725"/>
          </a:xfrm>
        </p:spPr>
        <p:txBody>
          <a:bodyPr vert="horz" lIns="91440" tIns="45720" rIns="91440" bIns="45720" rtlCol="0" anchor="ctr">
            <a:normAutofit/>
          </a:bodyPr>
          <a:lstStyle/>
          <a:p>
            <a:r>
              <a:rPr lang="en-US" kern="1200">
                <a:latin typeface="+mj-lt"/>
                <a:ea typeface="+mj-ea"/>
                <a:cs typeface="+mj-cs"/>
              </a:rPr>
              <a:t>Language Access Plan (LAP)</a:t>
            </a:r>
            <a:r>
              <a:rPr lang="en-US" kern="1200">
                <a:solidFill>
                  <a:srgbClr val="FFFFFF"/>
                </a:solidFill>
                <a:latin typeface="+mj-lt"/>
                <a:ea typeface="+mj-ea"/>
                <a:cs typeface="+mj-cs"/>
              </a:rPr>
              <a:t>)</a:t>
            </a:r>
          </a:p>
        </p:txBody>
      </p:sp>
      <p:sp>
        <p:nvSpPr>
          <p:cNvPr id="2" name="Content Placeholder 1">
            <a:extLst>
              <a:ext uri="{FF2B5EF4-FFF2-40B4-BE49-F238E27FC236}">
                <a16:creationId xmlns:a16="http://schemas.microsoft.com/office/drawing/2014/main" id="{C02FBA05-E636-44F7-9C6A-E0AB512BC567}"/>
              </a:ext>
            </a:extLst>
          </p:cNvPr>
          <p:cNvSpPr>
            <a:spLocks noGrp="1"/>
          </p:cNvSpPr>
          <p:nvPr>
            <p:ph idx="4294967295"/>
          </p:nvPr>
        </p:nvSpPr>
        <p:spPr>
          <a:xfrm>
            <a:off x="4796710" y="561022"/>
            <a:ext cx="6660995" cy="5546725"/>
          </a:xfrm>
        </p:spPr>
        <p:txBody>
          <a:bodyPr vert="horz" lIns="91440" tIns="45720" rIns="91440" bIns="45720" rtlCol="0" anchor="ctr">
            <a:normAutofit lnSpcReduction="10000"/>
          </a:bodyPr>
          <a:lstStyle/>
          <a:p>
            <a:r>
              <a:rPr lang="en-US">
                <a:latin typeface="+mj-lt"/>
              </a:rPr>
              <a:t>Limited English Proficient (LEP) persons</a:t>
            </a:r>
          </a:p>
          <a:p>
            <a:pPr lvl="1"/>
            <a:r>
              <a:rPr lang="en-US" sz="2000">
                <a:latin typeface="+mj-lt"/>
              </a:rPr>
              <a:t>Do not speak English as their primary language as a result of national origin​</a:t>
            </a:r>
          </a:p>
          <a:p>
            <a:pPr lvl="1"/>
            <a:r>
              <a:rPr lang="en-US" sz="2000">
                <a:latin typeface="+mj-lt"/>
              </a:rPr>
              <a:t>Have a limited ability to speak, read, write, or understand English</a:t>
            </a:r>
          </a:p>
          <a:p>
            <a:pPr marL="457200" lvl="1"/>
            <a:endParaRPr lang="en-US" sz="2000">
              <a:latin typeface="+mj-lt"/>
            </a:endParaRPr>
          </a:p>
          <a:p>
            <a:r>
              <a:rPr lang="en-US">
                <a:latin typeface="+mj-lt"/>
              </a:rPr>
              <a:t>All direct recipients and Subrecipients of federal funds must provide services to ensure that LEP persons have meaningful access to these federally funded programs. </a:t>
            </a:r>
            <a:r>
              <a:rPr lang="en-US" b="0" i="0">
                <a:solidFill>
                  <a:schemeClr val="accent4"/>
                </a:solidFill>
                <a:effectLst/>
                <a:latin typeface="+mj-lt"/>
              </a:rPr>
              <a:t>Title VI of the Civil Rights Act of 1964 &amp; Executive Order (EO) 13166</a:t>
            </a:r>
            <a:endParaRPr lang="en-US">
              <a:solidFill>
                <a:schemeClr val="accent4"/>
              </a:solidFill>
              <a:latin typeface="+mj-lt"/>
            </a:endParaRPr>
          </a:p>
          <a:p>
            <a:pPr marL="0"/>
            <a:endParaRPr lang="en-US">
              <a:latin typeface="+mj-lt"/>
            </a:endParaRPr>
          </a:p>
          <a:p>
            <a:pPr lvl="1"/>
            <a:r>
              <a:rPr lang="en-US" sz="2000">
                <a:latin typeface="+mj-lt"/>
              </a:rPr>
              <a:t>Conduct an analysis to determine what REASONABLE action is required to ensure meaningful access to all programs and activities assisted with federal funds​ </a:t>
            </a:r>
          </a:p>
          <a:p>
            <a:pPr lvl="1"/>
            <a:r>
              <a:rPr lang="en-US" sz="2000">
                <a:latin typeface="+mj-lt"/>
              </a:rPr>
              <a:t>Develop an implementation plan (LAP) to provide appropriate language assistance</a:t>
            </a:r>
          </a:p>
        </p:txBody>
      </p:sp>
    </p:spTree>
    <p:extLst>
      <p:ext uri="{BB962C8B-B14F-4D97-AF65-F5344CB8AC3E}">
        <p14:creationId xmlns:p14="http://schemas.microsoft.com/office/powerpoint/2010/main" val="9532589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A410DCF-A397-4AA5-A7FC-7E89E0BC2676}"/>
              </a:ext>
            </a:extLst>
          </p:cNvPr>
          <p:cNvSpPr>
            <a:spLocks noGrp="1"/>
          </p:cNvSpPr>
          <p:nvPr>
            <p:ph idx="1"/>
          </p:nvPr>
        </p:nvSpPr>
        <p:spPr>
          <a:xfrm>
            <a:off x="838200" y="1563329"/>
            <a:ext cx="10515600" cy="4377096"/>
          </a:xfrm>
        </p:spPr>
        <p:txBody>
          <a:bodyPr vert="horz" lIns="91440" tIns="45720" rIns="91440" bIns="45720" rtlCol="0">
            <a:normAutofit lnSpcReduction="10000"/>
          </a:bodyPr>
          <a:lstStyle/>
          <a:p>
            <a:r>
              <a:rPr lang="en-US" sz="2200"/>
              <a:t>Template – Recipients’ Manual</a:t>
            </a:r>
          </a:p>
          <a:p>
            <a:r>
              <a:rPr lang="en-US" sz="2200"/>
              <a:t>General Information</a:t>
            </a:r>
          </a:p>
          <a:p>
            <a:r>
              <a:rPr lang="en-US" sz="2000"/>
              <a:t> Four-Factor Analysis</a:t>
            </a:r>
          </a:p>
          <a:p>
            <a:r>
              <a:rPr lang="en-US" sz="2000"/>
              <a:t>The name of the individual responsible for coordination of LEP compliance</a:t>
            </a:r>
          </a:p>
          <a:p>
            <a:r>
              <a:rPr lang="en-US" sz="2000"/>
              <a:t>A training plan on LEP requirements for all staff involved in programs and activities funded by the federal government and awarded by DCA</a:t>
            </a:r>
            <a:endParaRPr lang="en-US"/>
          </a:p>
          <a:p>
            <a:r>
              <a:rPr lang="en-US" sz="2000"/>
              <a:t>A list of vital documents to be translated (if necessary) and schedule for translating and disseminating vital documents</a:t>
            </a:r>
          </a:p>
          <a:p>
            <a:r>
              <a:rPr lang="en-US" sz="2000"/>
              <a:t>A plan for complaints and appeals. See the complaints and appeals requirement in the DCA policy (</a:t>
            </a:r>
            <a:r>
              <a:rPr lang="en-US" sz="2000" i="1"/>
              <a:t>CDBG Recipients’ Manual </a:t>
            </a:r>
            <a:r>
              <a:rPr lang="en-US" sz="2000"/>
              <a:t>Appendix 2, 2022 – 2027)</a:t>
            </a:r>
          </a:p>
          <a:p>
            <a:r>
              <a:rPr lang="en-US" sz="2000"/>
              <a:t>A policy for updating the Four-Factor Analysis and the LAP every five years. </a:t>
            </a:r>
          </a:p>
          <a:p>
            <a:pPr lvl="1"/>
            <a:r>
              <a:rPr lang="en-US"/>
              <a:t>Updated LAPs include a revised general information and considering Factor 3</a:t>
            </a:r>
          </a:p>
          <a:p>
            <a:r>
              <a:rPr lang="en-US" sz="2000"/>
              <a:t>A plan to maintain records regarding its efforts to comply with Title VI LEP obligations.</a:t>
            </a:r>
            <a:endParaRPr lang="en-US" sz="2200"/>
          </a:p>
        </p:txBody>
      </p:sp>
      <p:sp>
        <p:nvSpPr>
          <p:cNvPr id="3" name="Slide Number Placeholder 2">
            <a:extLst>
              <a:ext uri="{FF2B5EF4-FFF2-40B4-BE49-F238E27FC236}">
                <a16:creationId xmlns:a16="http://schemas.microsoft.com/office/drawing/2014/main" id="{A405513E-8DAA-422E-B2A1-09E6827CA2E8}"/>
              </a:ext>
            </a:extLst>
          </p:cNvPr>
          <p:cNvSpPr>
            <a:spLocks noGrp="1"/>
          </p:cNvSpPr>
          <p:nvPr>
            <p:ph type="sldNum" sz="quarter" idx="11"/>
          </p:nvPr>
        </p:nvSpPr>
        <p:spPr/>
        <p:txBody>
          <a:bodyPr vert="horz" lIns="91440" tIns="45720" rIns="91440" bIns="45720" rtlCol="0" anchor="ctr">
            <a:normAutofit/>
          </a:bodyPr>
          <a:lstStyle/>
          <a:p>
            <a:pPr algn="r" defTabSz="914400">
              <a:spcAft>
                <a:spcPts val="600"/>
              </a:spcAft>
            </a:pPr>
            <a:fld id="{93CAF254-72B9-406C-9E86-C9D983240C82}" type="slidenum">
              <a:rPr lang="en-US" sz="1200" smtClean="0">
                <a:solidFill>
                  <a:schemeClr val="tx1">
                    <a:tint val="75000"/>
                  </a:schemeClr>
                </a:solidFill>
              </a:rPr>
              <a:pPr algn="r" defTabSz="914400">
                <a:spcAft>
                  <a:spcPts val="600"/>
                </a:spcAft>
              </a:pPr>
              <a:t>5</a:t>
            </a:fld>
            <a:endParaRPr lang="en-US" sz="1200">
              <a:solidFill>
                <a:schemeClr val="tx1">
                  <a:tint val="75000"/>
                </a:schemeClr>
              </a:solidFill>
            </a:endParaRPr>
          </a:p>
        </p:txBody>
      </p:sp>
      <p:sp>
        <p:nvSpPr>
          <p:cNvPr id="4" name="Title 3">
            <a:extLst>
              <a:ext uri="{FF2B5EF4-FFF2-40B4-BE49-F238E27FC236}">
                <a16:creationId xmlns:a16="http://schemas.microsoft.com/office/drawing/2014/main" id="{2A43AAB1-4477-4074-87EE-654449AB9DCE}"/>
              </a:ext>
            </a:extLst>
          </p:cNvPr>
          <p:cNvSpPr>
            <a:spLocks noGrp="1"/>
          </p:cNvSpPr>
          <p:nvPr>
            <p:ph type="title"/>
          </p:nvPr>
        </p:nvSpPr>
        <p:spPr/>
        <p:txBody>
          <a:bodyPr vert="horz" lIns="91440" tIns="45720" rIns="91440" bIns="45720" rtlCol="0" anchor="ctr">
            <a:normAutofit/>
          </a:bodyPr>
          <a:lstStyle/>
          <a:p>
            <a:r>
              <a:rPr lang="en-US" sz="4400" kern="1200">
                <a:solidFill>
                  <a:schemeClr val="tx1"/>
                </a:solidFill>
                <a:latin typeface="+mj-lt"/>
                <a:ea typeface="+mj-ea"/>
                <a:cs typeface="+mj-cs"/>
              </a:rPr>
              <a:t>LAP: Contents</a:t>
            </a:r>
          </a:p>
        </p:txBody>
      </p:sp>
      <p:sp>
        <p:nvSpPr>
          <p:cNvPr id="5" name="Footer Placeholder 4">
            <a:extLst>
              <a:ext uri="{FF2B5EF4-FFF2-40B4-BE49-F238E27FC236}">
                <a16:creationId xmlns:a16="http://schemas.microsoft.com/office/drawing/2014/main" id="{48AE86D8-633C-47AC-9648-89202183F807}"/>
              </a:ext>
            </a:extLst>
          </p:cNvPr>
          <p:cNvSpPr>
            <a:spLocks noGrp="1"/>
          </p:cNvSpPr>
          <p:nvPr>
            <p:ph type="ftr" sz="quarter" idx="12"/>
          </p:nvPr>
        </p:nvSpPr>
        <p:spPr/>
        <p:txBody>
          <a:bodyPr vert="horz" lIns="91440" tIns="45720" rIns="91440" bIns="45720" rtlCol="0" anchor="ctr">
            <a:normAutofit/>
          </a:bodyPr>
          <a:lstStyle/>
          <a:p>
            <a:pPr algn="ctr" defTabSz="914400">
              <a:spcAft>
                <a:spcPts val="600"/>
              </a:spcAft>
            </a:pPr>
            <a:r>
              <a:rPr lang="en-US" sz="1200" kern="1200">
                <a:solidFill>
                  <a:schemeClr val="tx1">
                    <a:tint val="75000"/>
                  </a:schemeClr>
                </a:solidFill>
                <a:latin typeface="+mn-lt"/>
                <a:ea typeface="+mn-ea"/>
                <a:cs typeface="+mn-cs"/>
              </a:rPr>
              <a:t>Georgia Department of Community Affairs</a:t>
            </a:r>
          </a:p>
        </p:txBody>
      </p:sp>
    </p:spTree>
    <p:extLst>
      <p:ext uri="{BB962C8B-B14F-4D97-AF65-F5344CB8AC3E}">
        <p14:creationId xmlns:p14="http://schemas.microsoft.com/office/powerpoint/2010/main" val="1160864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42" presetClass="entr" presetSubtype="0" fill="hold" nodeType="after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fade">
                                      <p:cBhvr>
                                        <p:cTn id="20" dur="1000"/>
                                        <p:tgtEl>
                                          <p:spTgt spid="2">
                                            <p:txEl>
                                              <p:pRg st="2" end="2"/>
                                            </p:txEl>
                                          </p:spTgt>
                                        </p:tgtEl>
                                      </p:cBhvr>
                                    </p:animEffect>
                                    <p:anim calcmode="lin" valueType="num">
                                      <p:cBhvr>
                                        <p:cTn id="21"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42" presetClass="entr" presetSubtype="0" fill="hold" nodeType="afterEffect">
                                  <p:stCondLst>
                                    <p:cond delay="0"/>
                                  </p:stCondLst>
                                  <p:childTnLst>
                                    <p:set>
                                      <p:cBhvr>
                                        <p:cTn id="25" dur="1" fill="hold">
                                          <p:stCondLst>
                                            <p:cond delay="0"/>
                                          </p:stCondLst>
                                        </p:cTn>
                                        <p:tgtEl>
                                          <p:spTgt spid="2">
                                            <p:txEl>
                                              <p:pRg st="3" end="3"/>
                                            </p:txEl>
                                          </p:spTgt>
                                        </p:tgtEl>
                                        <p:attrNameLst>
                                          <p:attrName>style.visibility</p:attrName>
                                        </p:attrNameLst>
                                      </p:cBhvr>
                                      <p:to>
                                        <p:strVal val="visible"/>
                                      </p:to>
                                    </p:set>
                                    <p:animEffect transition="in" filter="fade">
                                      <p:cBhvr>
                                        <p:cTn id="26" dur="1000"/>
                                        <p:tgtEl>
                                          <p:spTgt spid="2">
                                            <p:txEl>
                                              <p:pRg st="3" end="3"/>
                                            </p:txEl>
                                          </p:spTgt>
                                        </p:tgtEl>
                                      </p:cBhvr>
                                    </p:animEffect>
                                    <p:anim calcmode="lin" valueType="num">
                                      <p:cBhvr>
                                        <p:cTn id="27"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par>
                          <p:cTn id="29" fill="hold">
                            <p:stCondLst>
                              <p:cond delay="3000"/>
                            </p:stCondLst>
                            <p:childTnLst>
                              <p:par>
                                <p:cTn id="30" presetID="42" presetClass="entr" presetSubtype="0" fill="hold" nodeType="afterEffect">
                                  <p:stCondLst>
                                    <p:cond delay="0"/>
                                  </p:stCondLst>
                                  <p:childTnLst>
                                    <p:set>
                                      <p:cBhvr>
                                        <p:cTn id="31" dur="1" fill="hold">
                                          <p:stCondLst>
                                            <p:cond delay="0"/>
                                          </p:stCondLst>
                                        </p:cTn>
                                        <p:tgtEl>
                                          <p:spTgt spid="2">
                                            <p:txEl>
                                              <p:pRg st="4" end="4"/>
                                            </p:txEl>
                                          </p:spTgt>
                                        </p:tgtEl>
                                        <p:attrNameLst>
                                          <p:attrName>style.visibility</p:attrName>
                                        </p:attrNameLst>
                                      </p:cBhvr>
                                      <p:to>
                                        <p:strVal val="visible"/>
                                      </p:to>
                                    </p:set>
                                    <p:animEffect transition="in" filter="fade">
                                      <p:cBhvr>
                                        <p:cTn id="32" dur="1000"/>
                                        <p:tgtEl>
                                          <p:spTgt spid="2">
                                            <p:txEl>
                                              <p:pRg st="4" end="4"/>
                                            </p:txEl>
                                          </p:spTgt>
                                        </p:tgtEl>
                                      </p:cBhvr>
                                    </p:animEffect>
                                    <p:anim calcmode="lin" valueType="num">
                                      <p:cBhvr>
                                        <p:cTn id="33"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4"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par>
                          <p:cTn id="35" fill="hold">
                            <p:stCondLst>
                              <p:cond delay="4000"/>
                            </p:stCondLst>
                            <p:childTnLst>
                              <p:par>
                                <p:cTn id="36" presetID="42" presetClass="entr" presetSubtype="0" fill="hold" nodeType="afterEffect">
                                  <p:stCondLst>
                                    <p:cond delay="0"/>
                                  </p:stCondLst>
                                  <p:childTnLst>
                                    <p:set>
                                      <p:cBhvr>
                                        <p:cTn id="37" dur="1" fill="hold">
                                          <p:stCondLst>
                                            <p:cond delay="0"/>
                                          </p:stCondLst>
                                        </p:cTn>
                                        <p:tgtEl>
                                          <p:spTgt spid="2">
                                            <p:txEl>
                                              <p:pRg st="5" end="5"/>
                                            </p:txEl>
                                          </p:spTgt>
                                        </p:tgtEl>
                                        <p:attrNameLst>
                                          <p:attrName>style.visibility</p:attrName>
                                        </p:attrNameLst>
                                      </p:cBhvr>
                                      <p:to>
                                        <p:strVal val="visible"/>
                                      </p:to>
                                    </p:set>
                                    <p:animEffect transition="in" filter="fade">
                                      <p:cBhvr>
                                        <p:cTn id="38" dur="1000"/>
                                        <p:tgtEl>
                                          <p:spTgt spid="2">
                                            <p:txEl>
                                              <p:pRg st="5" end="5"/>
                                            </p:txEl>
                                          </p:spTgt>
                                        </p:tgtEl>
                                      </p:cBhvr>
                                    </p:animEffect>
                                    <p:anim calcmode="lin" valueType="num">
                                      <p:cBhvr>
                                        <p:cTn id="39"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40"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par>
                          <p:cTn id="41" fill="hold">
                            <p:stCondLst>
                              <p:cond delay="5000"/>
                            </p:stCondLst>
                            <p:childTnLst>
                              <p:par>
                                <p:cTn id="42" presetID="42" presetClass="entr" presetSubtype="0" fill="hold" nodeType="afterEffect">
                                  <p:stCondLst>
                                    <p:cond delay="0"/>
                                  </p:stCondLst>
                                  <p:childTnLst>
                                    <p:set>
                                      <p:cBhvr>
                                        <p:cTn id="43" dur="1" fill="hold">
                                          <p:stCondLst>
                                            <p:cond delay="0"/>
                                          </p:stCondLst>
                                        </p:cTn>
                                        <p:tgtEl>
                                          <p:spTgt spid="2">
                                            <p:txEl>
                                              <p:pRg st="6" end="6"/>
                                            </p:txEl>
                                          </p:spTgt>
                                        </p:tgtEl>
                                        <p:attrNameLst>
                                          <p:attrName>style.visibility</p:attrName>
                                        </p:attrNameLst>
                                      </p:cBhvr>
                                      <p:to>
                                        <p:strVal val="visible"/>
                                      </p:to>
                                    </p:set>
                                    <p:animEffect transition="in" filter="fade">
                                      <p:cBhvr>
                                        <p:cTn id="44" dur="1000"/>
                                        <p:tgtEl>
                                          <p:spTgt spid="2">
                                            <p:txEl>
                                              <p:pRg st="6" end="6"/>
                                            </p:txEl>
                                          </p:spTgt>
                                        </p:tgtEl>
                                      </p:cBhvr>
                                    </p:animEffect>
                                    <p:anim calcmode="lin" valueType="num">
                                      <p:cBhvr>
                                        <p:cTn id="45"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6"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par>
                          <p:cTn id="47" fill="hold">
                            <p:stCondLst>
                              <p:cond delay="6000"/>
                            </p:stCondLst>
                            <p:childTnLst>
                              <p:par>
                                <p:cTn id="48" presetID="42" presetClass="entr" presetSubtype="0" fill="hold" nodeType="afterEffect">
                                  <p:stCondLst>
                                    <p:cond delay="0"/>
                                  </p:stCondLst>
                                  <p:childTnLst>
                                    <p:set>
                                      <p:cBhvr>
                                        <p:cTn id="49" dur="1" fill="hold">
                                          <p:stCondLst>
                                            <p:cond delay="0"/>
                                          </p:stCondLst>
                                        </p:cTn>
                                        <p:tgtEl>
                                          <p:spTgt spid="2">
                                            <p:txEl>
                                              <p:pRg st="7" end="7"/>
                                            </p:txEl>
                                          </p:spTgt>
                                        </p:tgtEl>
                                        <p:attrNameLst>
                                          <p:attrName>style.visibility</p:attrName>
                                        </p:attrNameLst>
                                      </p:cBhvr>
                                      <p:to>
                                        <p:strVal val="visible"/>
                                      </p:to>
                                    </p:set>
                                    <p:animEffect transition="in" filter="fade">
                                      <p:cBhvr>
                                        <p:cTn id="50" dur="1000"/>
                                        <p:tgtEl>
                                          <p:spTgt spid="2">
                                            <p:txEl>
                                              <p:pRg st="7" end="7"/>
                                            </p:txEl>
                                          </p:spTgt>
                                        </p:tgtEl>
                                      </p:cBhvr>
                                    </p:animEffect>
                                    <p:anim calcmode="lin" valueType="num">
                                      <p:cBhvr>
                                        <p:cTn id="51"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52"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par>
                          <p:cTn id="53" fill="hold">
                            <p:stCondLst>
                              <p:cond delay="7000"/>
                            </p:stCondLst>
                            <p:childTnLst>
                              <p:par>
                                <p:cTn id="54" presetID="42" presetClass="entr" presetSubtype="0" fill="hold" nodeType="afterEffect">
                                  <p:stCondLst>
                                    <p:cond delay="0"/>
                                  </p:stCondLst>
                                  <p:childTnLst>
                                    <p:set>
                                      <p:cBhvr>
                                        <p:cTn id="55" dur="1" fill="hold">
                                          <p:stCondLst>
                                            <p:cond delay="0"/>
                                          </p:stCondLst>
                                        </p:cTn>
                                        <p:tgtEl>
                                          <p:spTgt spid="2">
                                            <p:txEl>
                                              <p:pRg st="8" end="8"/>
                                            </p:txEl>
                                          </p:spTgt>
                                        </p:tgtEl>
                                        <p:attrNameLst>
                                          <p:attrName>style.visibility</p:attrName>
                                        </p:attrNameLst>
                                      </p:cBhvr>
                                      <p:to>
                                        <p:strVal val="visible"/>
                                      </p:to>
                                    </p:set>
                                    <p:animEffect transition="in" filter="fade">
                                      <p:cBhvr>
                                        <p:cTn id="56" dur="1000"/>
                                        <p:tgtEl>
                                          <p:spTgt spid="2">
                                            <p:txEl>
                                              <p:pRg st="8" end="8"/>
                                            </p:txEl>
                                          </p:spTgt>
                                        </p:tgtEl>
                                      </p:cBhvr>
                                    </p:animEffect>
                                    <p:anim calcmode="lin" valueType="num">
                                      <p:cBhvr>
                                        <p:cTn id="57"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par>
                          <p:cTn id="59" fill="hold">
                            <p:stCondLst>
                              <p:cond delay="8000"/>
                            </p:stCondLst>
                            <p:childTnLst>
                              <p:par>
                                <p:cTn id="60" presetID="42" presetClass="entr" presetSubtype="0" fill="hold" nodeType="afterEffect">
                                  <p:stCondLst>
                                    <p:cond delay="0"/>
                                  </p:stCondLst>
                                  <p:childTnLst>
                                    <p:set>
                                      <p:cBhvr>
                                        <p:cTn id="61" dur="1" fill="hold">
                                          <p:stCondLst>
                                            <p:cond delay="0"/>
                                          </p:stCondLst>
                                        </p:cTn>
                                        <p:tgtEl>
                                          <p:spTgt spid="2">
                                            <p:txEl>
                                              <p:pRg st="9" end="9"/>
                                            </p:txEl>
                                          </p:spTgt>
                                        </p:tgtEl>
                                        <p:attrNameLst>
                                          <p:attrName>style.visibility</p:attrName>
                                        </p:attrNameLst>
                                      </p:cBhvr>
                                      <p:to>
                                        <p:strVal val="visible"/>
                                      </p:to>
                                    </p:set>
                                    <p:animEffect transition="in" filter="fade">
                                      <p:cBhvr>
                                        <p:cTn id="62" dur="1000"/>
                                        <p:tgtEl>
                                          <p:spTgt spid="2">
                                            <p:txEl>
                                              <p:pRg st="9" end="9"/>
                                            </p:txEl>
                                          </p:spTgt>
                                        </p:tgtEl>
                                      </p:cBhvr>
                                    </p:animEffect>
                                    <p:anim calcmode="lin" valueType="num">
                                      <p:cBhvr>
                                        <p:cTn id="63"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64"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8DF7707-77DE-4BB2-AA8C-285B822849CE}"/>
              </a:ext>
            </a:extLst>
          </p:cNvPr>
          <p:cNvSpPr>
            <a:spLocks noGrp="1"/>
          </p:cNvSpPr>
          <p:nvPr>
            <p:ph type="sldNum" sz="quarter" idx="12"/>
          </p:nvPr>
        </p:nvSpPr>
        <p:spPr/>
        <p:txBody>
          <a:bodyPr/>
          <a:lstStyle/>
          <a:p>
            <a:fld id="{93CAF254-72B9-406C-9E86-C9D983240C82}" type="slidenum">
              <a:rPr lang="en-US" smtClean="0"/>
              <a:t>6</a:t>
            </a:fld>
            <a:endParaRPr lang="en-US"/>
          </a:p>
        </p:txBody>
      </p:sp>
      <p:sp>
        <p:nvSpPr>
          <p:cNvPr id="2" name="Content Placeholder 1">
            <a:extLst>
              <a:ext uri="{FF2B5EF4-FFF2-40B4-BE49-F238E27FC236}">
                <a16:creationId xmlns:a16="http://schemas.microsoft.com/office/drawing/2014/main" id="{39F5E6ED-0E86-46A1-B482-DCB3974B023A}"/>
              </a:ext>
            </a:extLst>
          </p:cNvPr>
          <p:cNvSpPr>
            <a:spLocks noGrp="1"/>
          </p:cNvSpPr>
          <p:nvPr>
            <p:ph sz="quarter" idx="17"/>
          </p:nvPr>
        </p:nvSpPr>
        <p:spPr>
          <a:xfrm>
            <a:off x="847344" y="2885999"/>
            <a:ext cx="5052442" cy="2286000"/>
          </a:xfrm>
        </p:spPr>
        <p:txBody>
          <a:bodyPr/>
          <a:lstStyle/>
          <a:p>
            <a:r>
              <a:rPr lang="en-US">
                <a:hlinkClick r:id="rId3"/>
              </a:rPr>
              <a:t>https://data.census.gov</a:t>
            </a:r>
            <a:r>
              <a:rPr lang="en-US"/>
              <a:t> S1601</a:t>
            </a:r>
          </a:p>
          <a:p>
            <a:r>
              <a:rPr lang="en-US"/>
              <a:t>DCA’s CDBG Applicant Concentration Map</a:t>
            </a:r>
          </a:p>
          <a:p>
            <a:pPr marL="0" indent="0">
              <a:buNone/>
            </a:pPr>
            <a:endParaRPr lang="en-US"/>
          </a:p>
        </p:txBody>
      </p:sp>
      <p:sp>
        <p:nvSpPr>
          <p:cNvPr id="7" name="Text Placeholder 6">
            <a:extLst>
              <a:ext uri="{FF2B5EF4-FFF2-40B4-BE49-F238E27FC236}">
                <a16:creationId xmlns:a16="http://schemas.microsoft.com/office/drawing/2014/main" id="{BF10DC30-E410-48D7-B256-3BF099E2FFF9}"/>
              </a:ext>
            </a:extLst>
          </p:cNvPr>
          <p:cNvSpPr>
            <a:spLocks noGrp="1"/>
          </p:cNvSpPr>
          <p:nvPr>
            <p:ph type="body" sz="quarter" idx="23"/>
          </p:nvPr>
        </p:nvSpPr>
        <p:spPr>
          <a:xfrm>
            <a:off x="847344" y="1818067"/>
            <a:ext cx="5052442" cy="925133"/>
          </a:xfrm>
        </p:spPr>
        <p:txBody>
          <a:bodyPr>
            <a:noAutofit/>
          </a:bodyPr>
          <a:lstStyle/>
          <a:p>
            <a:pPr algn="ctr"/>
            <a:r>
              <a:rPr lang="en-US" sz="2800"/>
              <a:t>Number of LEP Persons in the Jurisdiction &amp; </a:t>
            </a:r>
            <a:r>
              <a:rPr lang="en-US" sz="2800" u="sng">
                <a:solidFill>
                  <a:schemeClr val="accent4"/>
                </a:solidFill>
              </a:rPr>
              <a:t>Target Area</a:t>
            </a:r>
          </a:p>
        </p:txBody>
      </p:sp>
      <p:sp>
        <p:nvSpPr>
          <p:cNvPr id="8" name="Text Placeholder 7">
            <a:extLst>
              <a:ext uri="{FF2B5EF4-FFF2-40B4-BE49-F238E27FC236}">
                <a16:creationId xmlns:a16="http://schemas.microsoft.com/office/drawing/2014/main" id="{69F2BB8C-E6B9-49D3-AED8-7398D4C668A0}"/>
              </a:ext>
            </a:extLst>
          </p:cNvPr>
          <p:cNvSpPr>
            <a:spLocks noGrp="1"/>
          </p:cNvSpPr>
          <p:nvPr>
            <p:ph type="body" sz="quarter" idx="24"/>
          </p:nvPr>
        </p:nvSpPr>
        <p:spPr>
          <a:xfrm>
            <a:off x="6292216" y="1818068"/>
            <a:ext cx="5052440" cy="581004"/>
          </a:xfrm>
        </p:spPr>
        <p:txBody>
          <a:bodyPr>
            <a:normAutofit/>
          </a:bodyPr>
          <a:lstStyle/>
          <a:p>
            <a:pPr algn="ctr"/>
            <a:r>
              <a:rPr lang="en-US" sz="3200"/>
              <a:t>Threshold for Translation</a:t>
            </a:r>
          </a:p>
        </p:txBody>
      </p:sp>
      <p:sp>
        <p:nvSpPr>
          <p:cNvPr id="4" name="Title 3">
            <a:extLst>
              <a:ext uri="{FF2B5EF4-FFF2-40B4-BE49-F238E27FC236}">
                <a16:creationId xmlns:a16="http://schemas.microsoft.com/office/drawing/2014/main" id="{35303AFB-CFD0-4AFA-8AB5-E229EF46C7D2}"/>
              </a:ext>
            </a:extLst>
          </p:cNvPr>
          <p:cNvSpPr>
            <a:spLocks noGrp="1"/>
          </p:cNvSpPr>
          <p:nvPr>
            <p:ph type="title"/>
          </p:nvPr>
        </p:nvSpPr>
        <p:spPr/>
        <p:txBody>
          <a:bodyPr>
            <a:normAutofit/>
          </a:bodyPr>
          <a:lstStyle/>
          <a:p>
            <a:r>
              <a:rPr lang="en-US"/>
              <a:t>Four-Factor Analysis: Factor 1.</a:t>
            </a:r>
          </a:p>
        </p:txBody>
      </p:sp>
      <p:sp>
        <p:nvSpPr>
          <p:cNvPr id="5" name="Footer Placeholder 4">
            <a:extLst>
              <a:ext uri="{FF2B5EF4-FFF2-40B4-BE49-F238E27FC236}">
                <a16:creationId xmlns:a16="http://schemas.microsoft.com/office/drawing/2014/main" id="{0F35688A-3092-4624-A414-D8B5ADD31E76}"/>
              </a:ext>
            </a:extLst>
          </p:cNvPr>
          <p:cNvSpPr>
            <a:spLocks noGrp="1"/>
          </p:cNvSpPr>
          <p:nvPr>
            <p:ph type="ftr" sz="quarter" idx="25"/>
          </p:nvPr>
        </p:nvSpPr>
        <p:spPr/>
        <p:txBody>
          <a:bodyPr/>
          <a:lstStyle/>
          <a:p>
            <a:r>
              <a:rPr lang="en-US"/>
              <a:t>Georgia Department of Community Affairs</a:t>
            </a:r>
          </a:p>
        </p:txBody>
      </p:sp>
      <p:pic>
        <p:nvPicPr>
          <p:cNvPr id="14" name="Picture 13">
            <a:extLst>
              <a:ext uri="{FF2B5EF4-FFF2-40B4-BE49-F238E27FC236}">
                <a16:creationId xmlns:a16="http://schemas.microsoft.com/office/drawing/2014/main" id="{ACD707A3-3D2A-4CD0-9E04-C9971C9C9608}"/>
              </a:ext>
            </a:extLst>
          </p:cNvPr>
          <p:cNvPicPr>
            <a:picLocks noChangeAspect="1"/>
          </p:cNvPicPr>
          <p:nvPr/>
        </p:nvPicPr>
        <p:blipFill rotWithShape="1">
          <a:blip r:embed="rId4"/>
          <a:srcRect b="12887"/>
          <a:stretch/>
        </p:blipFill>
        <p:spPr>
          <a:xfrm>
            <a:off x="847344" y="3678948"/>
            <a:ext cx="5154474" cy="2630412"/>
          </a:xfrm>
          <a:prstGeom prst="rect">
            <a:avLst/>
          </a:prstGeom>
          <a:ln>
            <a:noFill/>
          </a:ln>
          <a:effectLst>
            <a:outerShdw blurRad="190500" algn="tl" rotWithShape="0">
              <a:srgbClr val="000000">
                <a:alpha val="70000"/>
              </a:srgbClr>
            </a:outerShdw>
          </a:effectLst>
        </p:spPr>
      </p:pic>
      <p:graphicFrame>
        <p:nvGraphicFramePr>
          <p:cNvPr id="18" name="Table 17">
            <a:extLst>
              <a:ext uri="{FF2B5EF4-FFF2-40B4-BE49-F238E27FC236}">
                <a16:creationId xmlns:a16="http://schemas.microsoft.com/office/drawing/2014/main" id="{13A81E74-53F4-4FB4-B8CF-B95DF3091D11}"/>
              </a:ext>
            </a:extLst>
          </p:cNvPr>
          <p:cNvGraphicFramePr>
            <a:graphicFrameLocks noGrp="1"/>
          </p:cNvGraphicFramePr>
          <p:nvPr>
            <p:extLst>
              <p:ext uri="{D42A27DB-BD31-4B8C-83A1-F6EECF244321}">
                <p14:modId xmlns:p14="http://schemas.microsoft.com/office/powerpoint/2010/main" val="1995654118"/>
              </p:ext>
            </p:extLst>
          </p:nvPr>
        </p:nvGraphicFramePr>
        <p:xfrm>
          <a:off x="6452407" y="2557193"/>
          <a:ext cx="4984044" cy="3803472"/>
        </p:xfrm>
        <a:graphic>
          <a:graphicData uri="http://schemas.openxmlformats.org/drawingml/2006/table">
            <a:tbl>
              <a:tblPr firstRow="1" firstCol="1" bandRow="1"/>
              <a:tblGrid>
                <a:gridCol w="2655569">
                  <a:extLst>
                    <a:ext uri="{9D8B030D-6E8A-4147-A177-3AD203B41FA5}">
                      <a16:colId xmlns:a16="http://schemas.microsoft.com/office/drawing/2014/main" val="1095677391"/>
                    </a:ext>
                  </a:extLst>
                </a:gridCol>
                <a:gridCol w="2328475">
                  <a:extLst>
                    <a:ext uri="{9D8B030D-6E8A-4147-A177-3AD203B41FA5}">
                      <a16:colId xmlns:a16="http://schemas.microsoft.com/office/drawing/2014/main" val="3888689349"/>
                    </a:ext>
                  </a:extLst>
                </a:gridCol>
              </a:tblGrid>
              <a:tr h="587609">
                <a:tc>
                  <a:txBody>
                    <a:bodyPr/>
                    <a:lstStyle/>
                    <a:p>
                      <a:pPr marL="0" marR="0" algn="ctr">
                        <a:lnSpc>
                          <a:spcPct val="115000"/>
                        </a:lnSpc>
                        <a:spcBef>
                          <a:spcPts val="0"/>
                        </a:spcBef>
                        <a:spcAft>
                          <a:spcPts val="0"/>
                        </a:spcAft>
                      </a:pPr>
                      <a:r>
                        <a:rPr lang="en-US" sz="1400" b="1">
                          <a:solidFill>
                            <a:srgbClr val="000000"/>
                          </a:solidFill>
                          <a:effectLst/>
                          <a:latin typeface="+mn-lt"/>
                          <a:ea typeface="Times New Roman" panose="02020603050405020304" pitchFamily="18" charset="0"/>
                          <a:cs typeface="Times New Roman" panose="02020603050405020304" pitchFamily="18" charset="0"/>
                        </a:rPr>
                        <a:t>Size of Language Group</a:t>
                      </a:r>
                      <a:endParaRPr lang="en-US" sz="1400">
                        <a:solidFill>
                          <a:srgbClr val="FFFFFF"/>
                        </a:solidFill>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0" marR="0" algn="ctr">
                        <a:lnSpc>
                          <a:spcPct val="115000"/>
                        </a:lnSpc>
                        <a:spcBef>
                          <a:spcPts val="0"/>
                        </a:spcBef>
                        <a:spcAft>
                          <a:spcPts val="0"/>
                        </a:spcAft>
                      </a:pPr>
                      <a:r>
                        <a:rPr lang="en-US" sz="1400" b="1">
                          <a:solidFill>
                            <a:srgbClr val="000000"/>
                          </a:solidFill>
                          <a:effectLst/>
                          <a:latin typeface="+mn-lt"/>
                          <a:ea typeface="Times New Roman" panose="02020603050405020304" pitchFamily="18" charset="0"/>
                          <a:cs typeface="Times New Roman" panose="02020603050405020304" pitchFamily="18" charset="0"/>
                        </a:rPr>
                        <a:t>Recommended Provision of Written Language Assistance</a:t>
                      </a:r>
                      <a:endParaRPr lang="en-US" sz="1400">
                        <a:solidFill>
                          <a:srgbClr val="FFFFFF"/>
                        </a:solidFill>
                        <a:effectLst/>
                        <a:latin typeface="+mn-lt"/>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extLst>
                  <a:ext uri="{0D108BD9-81ED-4DB2-BD59-A6C34878D82A}">
                    <a16:rowId xmlns:a16="http://schemas.microsoft.com/office/drawing/2014/main" val="1085712126"/>
                  </a:ext>
                </a:extLst>
              </a:tr>
              <a:tr h="528028">
                <a:tc>
                  <a:txBody>
                    <a:bodyPr/>
                    <a:lstStyle/>
                    <a:p>
                      <a:pPr marL="0" marR="0" algn="ctr">
                        <a:lnSpc>
                          <a:spcPct val="115000"/>
                        </a:lnSpc>
                        <a:spcBef>
                          <a:spcPts val="0"/>
                        </a:spcBef>
                        <a:spcAft>
                          <a:spcPts val="0"/>
                        </a:spcAft>
                      </a:pPr>
                      <a:r>
                        <a:rPr lang="en-US" sz="1400">
                          <a:solidFill>
                            <a:srgbClr val="000000"/>
                          </a:solidFill>
                          <a:effectLst/>
                          <a:latin typeface="+mn-lt"/>
                          <a:ea typeface="Times New Roman" panose="02020603050405020304" pitchFamily="18" charset="0"/>
                          <a:cs typeface="Times New Roman" panose="02020603050405020304" pitchFamily="18" charset="0"/>
                        </a:rPr>
                        <a:t>1,000 or more in the eligible population</a:t>
                      </a:r>
                      <a:endParaRPr lang="en-US" sz="1400">
                        <a:solidFill>
                          <a:srgbClr val="FFFFFF"/>
                        </a:solidFill>
                        <a:effectLst/>
                        <a:latin typeface="+mn-lt"/>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0" marR="0" algn="ctr">
                        <a:lnSpc>
                          <a:spcPct val="115000"/>
                        </a:lnSpc>
                        <a:spcBef>
                          <a:spcPts val="0"/>
                        </a:spcBef>
                        <a:spcAft>
                          <a:spcPts val="0"/>
                        </a:spcAft>
                      </a:pPr>
                      <a:r>
                        <a:rPr lang="en-US" sz="1400">
                          <a:solidFill>
                            <a:srgbClr val="000000"/>
                          </a:solidFill>
                          <a:effectLst/>
                          <a:latin typeface="+mn-lt"/>
                          <a:ea typeface="Times New Roman" panose="02020603050405020304" pitchFamily="18" charset="0"/>
                          <a:cs typeface="Times New Roman" panose="02020603050405020304" pitchFamily="18" charset="0"/>
                        </a:rPr>
                        <a:t>Translated vital documents</a:t>
                      </a:r>
                      <a:endParaRPr lang="en-US" sz="1400">
                        <a:solidFill>
                          <a:srgbClr val="FFFFFF"/>
                        </a:solidFill>
                        <a:effectLst/>
                        <a:latin typeface="+mn-lt"/>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extLst>
                  <a:ext uri="{0D108BD9-81ED-4DB2-BD59-A6C34878D82A}">
                    <a16:rowId xmlns:a16="http://schemas.microsoft.com/office/drawing/2014/main" val="2511144810"/>
                  </a:ext>
                </a:extLst>
              </a:tr>
              <a:tr h="799839">
                <a:tc>
                  <a:txBody>
                    <a:bodyPr/>
                    <a:lstStyle/>
                    <a:p>
                      <a:pPr marL="0" marR="0" algn="ctr">
                        <a:lnSpc>
                          <a:spcPct val="115000"/>
                        </a:lnSpc>
                        <a:spcBef>
                          <a:spcPts val="0"/>
                        </a:spcBef>
                        <a:spcAft>
                          <a:spcPts val="0"/>
                        </a:spcAft>
                      </a:pPr>
                      <a:r>
                        <a:rPr lang="en-US" sz="1400">
                          <a:solidFill>
                            <a:srgbClr val="000000"/>
                          </a:solidFill>
                          <a:effectLst/>
                          <a:latin typeface="+mn-lt"/>
                          <a:ea typeface="Times New Roman" panose="02020603050405020304" pitchFamily="18" charset="0"/>
                          <a:cs typeface="Times New Roman" panose="02020603050405020304" pitchFamily="18" charset="0"/>
                        </a:rPr>
                        <a:t>More than 5% of the eligible population or beneficiaries and more than 50 in number</a:t>
                      </a:r>
                      <a:endParaRPr lang="en-US" sz="1400">
                        <a:solidFill>
                          <a:srgbClr val="FFFFFF"/>
                        </a:solidFill>
                        <a:effectLst/>
                        <a:latin typeface="+mn-lt"/>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0" marR="0" algn="ctr">
                        <a:lnSpc>
                          <a:spcPct val="115000"/>
                        </a:lnSpc>
                        <a:spcBef>
                          <a:spcPts val="0"/>
                        </a:spcBef>
                        <a:spcAft>
                          <a:spcPts val="0"/>
                        </a:spcAft>
                      </a:pPr>
                      <a:r>
                        <a:rPr lang="en-US" sz="1400">
                          <a:solidFill>
                            <a:srgbClr val="000000"/>
                          </a:solidFill>
                          <a:effectLst/>
                          <a:latin typeface="+mn-lt"/>
                          <a:ea typeface="Times New Roman" panose="02020603050405020304" pitchFamily="18" charset="0"/>
                          <a:cs typeface="Times New Roman" panose="02020603050405020304" pitchFamily="18" charset="0"/>
                        </a:rPr>
                        <a:t>Translated vital documents</a:t>
                      </a:r>
                      <a:endParaRPr lang="en-US" sz="1400">
                        <a:solidFill>
                          <a:srgbClr val="FFFFFF"/>
                        </a:solidFill>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extLst>
                  <a:ext uri="{0D108BD9-81ED-4DB2-BD59-A6C34878D82A}">
                    <a16:rowId xmlns:a16="http://schemas.microsoft.com/office/drawing/2014/main" val="204384312"/>
                  </a:ext>
                </a:extLst>
              </a:tr>
              <a:tr h="881415">
                <a:tc>
                  <a:txBody>
                    <a:bodyPr/>
                    <a:lstStyle/>
                    <a:p>
                      <a:pPr marL="0" marR="0" algn="ctr">
                        <a:lnSpc>
                          <a:spcPct val="115000"/>
                        </a:lnSpc>
                        <a:spcBef>
                          <a:spcPts val="0"/>
                        </a:spcBef>
                        <a:spcAft>
                          <a:spcPts val="0"/>
                        </a:spcAft>
                      </a:pPr>
                      <a:r>
                        <a:rPr lang="en-US" sz="1400">
                          <a:solidFill>
                            <a:srgbClr val="000000"/>
                          </a:solidFill>
                          <a:effectLst/>
                          <a:latin typeface="+mn-lt"/>
                          <a:ea typeface="Times New Roman" panose="02020603050405020304" pitchFamily="18" charset="0"/>
                          <a:cs typeface="Times New Roman" panose="02020603050405020304" pitchFamily="18" charset="0"/>
                        </a:rPr>
                        <a:t>More than 5% of the eligible population or beneficiaries and 50 or less in number</a:t>
                      </a:r>
                      <a:endParaRPr lang="en-US" sz="1400">
                        <a:solidFill>
                          <a:srgbClr val="FFFFFF"/>
                        </a:solidFill>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0" marR="0" algn="ctr">
                        <a:lnSpc>
                          <a:spcPct val="115000"/>
                        </a:lnSpc>
                        <a:spcBef>
                          <a:spcPts val="0"/>
                        </a:spcBef>
                        <a:spcAft>
                          <a:spcPts val="0"/>
                        </a:spcAft>
                      </a:pPr>
                      <a:r>
                        <a:rPr lang="en-US" sz="1400">
                          <a:solidFill>
                            <a:srgbClr val="000000"/>
                          </a:solidFill>
                          <a:effectLst/>
                          <a:latin typeface="+mn-lt"/>
                          <a:ea typeface="Times New Roman" panose="02020603050405020304" pitchFamily="18" charset="0"/>
                          <a:cs typeface="Times New Roman" panose="02020603050405020304" pitchFamily="18" charset="0"/>
                        </a:rPr>
                        <a:t>Translated written notice of right to receive free oral interpretation of documents.</a:t>
                      </a:r>
                      <a:endParaRPr lang="en-US" sz="1400">
                        <a:solidFill>
                          <a:srgbClr val="FFFFFF"/>
                        </a:solidFill>
                        <a:effectLst/>
                        <a:latin typeface="+mn-lt"/>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extLst>
                  <a:ext uri="{0D108BD9-81ED-4DB2-BD59-A6C34878D82A}">
                    <a16:rowId xmlns:a16="http://schemas.microsoft.com/office/drawing/2014/main" val="2787212689"/>
                  </a:ext>
                </a:extLst>
              </a:tr>
              <a:tr h="799839">
                <a:tc>
                  <a:txBody>
                    <a:bodyPr/>
                    <a:lstStyle/>
                    <a:p>
                      <a:pPr marL="0" marR="0" algn="ctr">
                        <a:lnSpc>
                          <a:spcPct val="115000"/>
                        </a:lnSpc>
                        <a:spcBef>
                          <a:spcPts val="0"/>
                        </a:spcBef>
                        <a:spcAft>
                          <a:spcPts val="0"/>
                        </a:spcAft>
                      </a:pPr>
                      <a:r>
                        <a:rPr lang="en-US" sz="1400">
                          <a:solidFill>
                            <a:srgbClr val="000000"/>
                          </a:solidFill>
                          <a:effectLst/>
                          <a:latin typeface="+mn-lt"/>
                          <a:ea typeface="Times New Roman" panose="02020603050405020304" pitchFamily="18" charset="0"/>
                          <a:cs typeface="Times New Roman" panose="02020603050405020304" pitchFamily="18" charset="0"/>
                        </a:rPr>
                        <a:t>5% or less of the eligible population or beneficiaries and less than 1,000 in number</a:t>
                      </a:r>
                      <a:endParaRPr lang="en-US" sz="1400">
                        <a:solidFill>
                          <a:srgbClr val="FFFFFF"/>
                        </a:solidFill>
                        <a:effectLst/>
                        <a:latin typeface="+mn-lt"/>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0" marR="0" algn="ctr">
                        <a:lnSpc>
                          <a:spcPct val="115000"/>
                        </a:lnSpc>
                        <a:spcBef>
                          <a:spcPts val="0"/>
                        </a:spcBef>
                        <a:spcAft>
                          <a:spcPts val="0"/>
                        </a:spcAft>
                      </a:pPr>
                      <a:r>
                        <a:rPr lang="en-US" sz="1400">
                          <a:solidFill>
                            <a:srgbClr val="000000"/>
                          </a:solidFill>
                          <a:effectLst/>
                          <a:latin typeface="+mn-lt"/>
                          <a:ea typeface="Times New Roman" panose="02020603050405020304" pitchFamily="18" charset="0"/>
                          <a:cs typeface="Times New Roman" panose="02020603050405020304" pitchFamily="18" charset="0"/>
                        </a:rPr>
                        <a:t>No written translation is required.</a:t>
                      </a:r>
                      <a:endParaRPr lang="en-US" sz="1400">
                        <a:solidFill>
                          <a:srgbClr val="FFFFFF"/>
                        </a:solidFill>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extLst>
                  <a:ext uri="{0D108BD9-81ED-4DB2-BD59-A6C34878D82A}">
                    <a16:rowId xmlns:a16="http://schemas.microsoft.com/office/drawing/2014/main" val="282725629"/>
                  </a:ext>
                </a:extLst>
              </a:tr>
            </a:tbl>
          </a:graphicData>
        </a:graphic>
      </p:graphicFrame>
    </p:spTree>
    <p:extLst>
      <p:ext uri="{BB962C8B-B14F-4D97-AF65-F5344CB8AC3E}">
        <p14:creationId xmlns:p14="http://schemas.microsoft.com/office/powerpoint/2010/main" val="14442117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43BBC34-94FE-4D13-AF77-B0B065049F25}"/>
              </a:ext>
            </a:extLst>
          </p:cNvPr>
          <p:cNvSpPr>
            <a:spLocks noGrp="1"/>
          </p:cNvSpPr>
          <p:nvPr>
            <p:ph idx="1"/>
          </p:nvPr>
        </p:nvSpPr>
        <p:spPr/>
        <p:txBody>
          <a:bodyPr/>
          <a:lstStyle/>
          <a:p>
            <a:r>
              <a:rPr lang="en-US" sz="2200"/>
              <a:t>Identify how your program engages with the public and how frequently does this occur:</a:t>
            </a:r>
          </a:p>
          <a:p>
            <a:pPr marL="914400" lvl="1" indent="-457200">
              <a:buFont typeface="+mj-lt"/>
              <a:buAutoNum type="arabicPeriod"/>
            </a:pPr>
            <a:r>
              <a:rPr lang="en-US" sz="2200"/>
              <a:t>When notifying the public about a grant award application and its proposed activities</a:t>
            </a:r>
          </a:p>
          <a:p>
            <a:pPr marL="914400" lvl="1" indent="-457200">
              <a:buFont typeface="+mj-lt"/>
              <a:buAutoNum type="arabicPeriod"/>
            </a:pPr>
            <a:r>
              <a:rPr lang="en-US" sz="2200"/>
              <a:t>When notifying the public about the grant award and its funded activities</a:t>
            </a:r>
          </a:p>
          <a:p>
            <a:pPr marL="914400" lvl="1" indent="-457200">
              <a:buFont typeface="+mj-lt"/>
              <a:buAutoNum type="arabicPeriod"/>
            </a:pPr>
            <a:r>
              <a:rPr lang="en-US" sz="2200"/>
              <a:t>When seeking applicants to participate in the program (e.g., when seeking homeowners for rehabilitation assistance)</a:t>
            </a:r>
          </a:p>
          <a:p>
            <a:pPr marL="914400" lvl="1" indent="-457200">
              <a:buFont typeface="+mj-lt"/>
              <a:buAutoNum type="arabicPeriod"/>
            </a:pPr>
            <a:r>
              <a:rPr lang="en-US" sz="2200"/>
              <a:t>When working with homeowners selected for assistance</a:t>
            </a:r>
          </a:p>
          <a:p>
            <a:pPr marL="914400" lvl="1" indent="-457200">
              <a:buFont typeface="+mj-lt"/>
              <a:buAutoNum type="arabicPeriod"/>
            </a:pPr>
            <a:r>
              <a:rPr lang="en-US" sz="2200"/>
              <a:t>When notifying the public about the grant award closeout and its accomplishments</a:t>
            </a:r>
          </a:p>
        </p:txBody>
      </p:sp>
      <p:sp>
        <p:nvSpPr>
          <p:cNvPr id="3" name="Slide Number Placeholder 2">
            <a:extLst>
              <a:ext uri="{FF2B5EF4-FFF2-40B4-BE49-F238E27FC236}">
                <a16:creationId xmlns:a16="http://schemas.microsoft.com/office/drawing/2014/main" id="{09E0AD50-330E-4AFB-9208-A3BE3896F1DF}"/>
              </a:ext>
            </a:extLst>
          </p:cNvPr>
          <p:cNvSpPr>
            <a:spLocks noGrp="1"/>
          </p:cNvSpPr>
          <p:nvPr>
            <p:ph type="sldNum" sz="quarter" idx="11"/>
          </p:nvPr>
        </p:nvSpPr>
        <p:spPr/>
        <p:txBody>
          <a:bodyPr/>
          <a:lstStyle/>
          <a:p>
            <a:fld id="{93CAF254-72B9-406C-9E86-C9D983240C82}" type="slidenum">
              <a:rPr lang="en-US" smtClean="0"/>
              <a:t>7</a:t>
            </a:fld>
            <a:endParaRPr lang="en-US"/>
          </a:p>
        </p:txBody>
      </p:sp>
      <p:sp>
        <p:nvSpPr>
          <p:cNvPr id="4" name="Title 3">
            <a:extLst>
              <a:ext uri="{FF2B5EF4-FFF2-40B4-BE49-F238E27FC236}">
                <a16:creationId xmlns:a16="http://schemas.microsoft.com/office/drawing/2014/main" id="{060FD18C-A97A-4D01-8506-6B5CB400422E}"/>
              </a:ext>
            </a:extLst>
          </p:cNvPr>
          <p:cNvSpPr>
            <a:spLocks noGrp="1"/>
          </p:cNvSpPr>
          <p:nvPr>
            <p:ph type="title"/>
          </p:nvPr>
        </p:nvSpPr>
        <p:spPr/>
        <p:txBody>
          <a:bodyPr/>
          <a:lstStyle/>
          <a:p>
            <a:r>
              <a:rPr lang="en-US"/>
              <a:t>Four-Factor Analysis: Factor 2. </a:t>
            </a:r>
          </a:p>
        </p:txBody>
      </p:sp>
      <p:sp>
        <p:nvSpPr>
          <p:cNvPr id="5" name="Footer Placeholder 4">
            <a:extLst>
              <a:ext uri="{FF2B5EF4-FFF2-40B4-BE49-F238E27FC236}">
                <a16:creationId xmlns:a16="http://schemas.microsoft.com/office/drawing/2014/main" id="{6DD295C6-6970-4B15-B31A-B680B6A4D542}"/>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1838916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5E08473-77C1-4500-98A5-A834AE7574B6}"/>
              </a:ext>
            </a:extLst>
          </p:cNvPr>
          <p:cNvSpPr>
            <a:spLocks noGrp="1"/>
          </p:cNvSpPr>
          <p:nvPr>
            <p:ph idx="1"/>
          </p:nvPr>
        </p:nvSpPr>
        <p:spPr>
          <a:xfrm>
            <a:off x="838200" y="1690688"/>
            <a:ext cx="10515600" cy="4533131"/>
          </a:xfrm>
        </p:spPr>
        <p:txBody>
          <a:bodyPr>
            <a:normAutofit fontScale="92500" lnSpcReduction="10000"/>
          </a:bodyPr>
          <a:lstStyle/>
          <a:p>
            <a:r>
              <a:rPr lang="en-US" b="1"/>
              <a:t>Factor 3: </a:t>
            </a:r>
          </a:p>
          <a:p>
            <a:r>
              <a:rPr lang="en-US"/>
              <a:t>Answer the following questions: </a:t>
            </a:r>
          </a:p>
          <a:p>
            <a:pPr lvl="1"/>
            <a:r>
              <a:rPr lang="en-US"/>
              <a:t>What is the nature of the program? e.g., Providing improved water and sewer services </a:t>
            </a:r>
          </a:p>
          <a:p>
            <a:pPr lvl="1"/>
            <a:r>
              <a:rPr lang="en-US"/>
              <a:t>What is the importance of the program? Would denial or delay of access to services or information could serious or even life-threatening implications for the LEP individual?</a:t>
            </a:r>
          </a:p>
          <a:p>
            <a:pPr lvl="1"/>
            <a:endParaRPr lang="en-US"/>
          </a:p>
          <a:p>
            <a:r>
              <a:rPr lang="en-US" b="1"/>
              <a:t>Factor 4:</a:t>
            </a:r>
          </a:p>
          <a:p>
            <a:r>
              <a:rPr lang="en-US"/>
              <a:t>The resources available and costs to the recipient.</a:t>
            </a:r>
          </a:p>
          <a:p>
            <a:pPr lvl="1"/>
            <a:r>
              <a:rPr lang="en-US"/>
              <a:t>Oral interpretation services; </a:t>
            </a:r>
          </a:p>
          <a:p>
            <a:pPr lvl="1"/>
            <a:r>
              <a:rPr lang="en-US"/>
              <a:t>Bilingual staff; </a:t>
            </a:r>
          </a:p>
          <a:p>
            <a:pPr lvl="1"/>
            <a:r>
              <a:rPr lang="en-US"/>
              <a:t>Telephone service lines interpreter; </a:t>
            </a:r>
          </a:p>
          <a:p>
            <a:pPr lvl="1"/>
            <a:r>
              <a:rPr lang="en-US"/>
              <a:t>Written translation services; </a:t>
            </a:r>
          </a:p>
          <a:p>
            <a:pPr lvl="1"/>
            <a:r>
              <a:rPr lang="en-US"/>
              <a:t>Notices to staff and sub recipients of the availability of LEP services; </a:t>
            </a:r>
          </a:p>
          <a:p>
            <a:pPr lvl="1"/>
            <a:r>
              <a:rPr lang="en-US"/>
              <a:t>Referrals to community liaisons proficient in the language of LEP persons. </a:t>
            </a:r>
          </a:p>
          <a:p>
            <a:pPr lvl="1"/>
            <a:r>
              <a:rPr lang="en-US"/>
              <a:t>Provide "I speak" card</a:t>
            </a:r>
          </a:p>
          <a:p>
            <a:pPr lvl="1"/>
            <a:endParaRPr lang="en-US"/>
          </a:p>
        </p:txBody>
      </p:sp>
      <p:sp>
        <p:nvSpPr>
          <p:cNvPr id="3" name="Slide Number Placeholder 2">
            <a:extLst>
              <a:ext uri="{FF2B5EF4-FFF2-40B4-BE49-F238E27FC236}">
                <a16:creationId xmlns:a16="http://schemas.microsoft.com/office/drawing/2014/main" id="{81BC1A69-B36C-4E9C-A33F-EF1DCA09004F}"/>
              </a:ext>
            </a:extLst>
          </p:cNvPr>
          <p:cNvSpPr>
            <a:spLocks noGrp="1"/>
          </p:cNvSpPr>
          <p:nvPr>
            <p:ph type="sldNum" sz="quarter" idx="11"/>
          </p:nvPr>
        </p:nvSpPr>
        <p:spPr/>
        <p:txBody>
          <a:bodyPr/>
          <a:lstStyle/>
          <a:p>
            <a:fld id="{93CAF254-72B9-406C-9E86-C9D983240C82}" type="slidenum">
              <a:rPr lang="en-US" smtClean="0"/>
              <a:t>8</a:t>
            </a:fld>
            <a:endParaRPr lang="en-US"/>
          </a:p>
        </p:txBody>
      </p:sp>
      <p:sp>
        <p:nvSpPr>
          <p:cNvPr id="4" name="Title 3">
            <a:extLst>
              <a:ext uri="{FF2B5EF4-FFF2-40B4-BE49-F238E27FC236}">
                <a16:creationId xmlns:a16="http://schemas.microsoft.com/office/drawing/2014/main" id="{D84781D5-801D-40A1-94EA-43694A7C6438}"/>
              </a:ext>
            </a:extLst>
          </p:cNvPr>
          <p:cNvSpPr>
            <a:spLocks noGrp="1"/>
          </p:cNvSpPr>
          <p:nvPr>
            <p:ph type="title"/>
          </p:nvPr>
        </p:nvSpPr>
        <p:spPr/>
        <p:txBody>
          <a:bodyPr/>
          <a:lstStyle/>
          <a:p>
            <a:r>
              <a:rPr lang="en-US"/>
              <a:t>Four-Factor Analysis: Factors 3 &amp; 4</a:t>
            </a:r>
          </a:p>
        </p:txBody>
      </p:sp>
      <p:sp>
        <p:nvSpPr>
          <p:cNvPr id="5" name="Footer Placeholder 4">
            <a:extLst>
              <a:ext uri="{FF2B5EF4-FFF2-40B4-BE49-F238E27FC236}">
                <a16:creationId xmlns:a16="http://schemas.microsoft.com/office/drawing/2014/main" id="{DDBE1B49-DE19-4E61-8E88-DACA45C5BCFC}"/>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34764856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EA5A70E-4119-4DBB-B183-17862F25E9F3}"/>
              </a:ext>
            </a:extLst>
          </p:cNvPr>
          <p:cNvSpPr>
            <a:spLocks noGrp="1"/>
          </p:cNvSpPr>
          <p:nvPr>
            <p:ph idx="1"/>
          </p:nvPr>
        </p:nvSpPr>
        <p:spPr>
          <a:xfrm>
            <a:off x="847344" y="1628518"/>
            <a:ext cx="10515600" cy="4844354"/>
          </a:xfrm>
        </p:spPr>
        <p:txBody>
          <a:bodyPr>
            <a:normAutofit/>
          </a:bodyPr>
          <a:lstStyle/>
          <a:p>
            <a:pPr marL="0" marR="0" indent="0" algn="just">
              <a:spcBef>
                <a:spcPts val="0"/>
              </a:spcBef>
              <a:spcAft>
                <a:spcPts val="0"/>
              </a:spcAft>
              <a:buNone/>
            </a:pPr>
            <a:r>
              <a:rPr lang="en-US" sz="1800" b="1" u="sng"/>
              <a:t>Definition: </a:t>
            </a:r>
          </a:p>
          <a:p>
            <a:pPr marL="0" marR="0" indent="0" algn="just">
              <a:spcBef>
                <a:spcPts val="0"/>
              </a:spcBef>
              <a:spcAft>
                <a:spcPts val="0"/>
              </a:spcAft>
              <a:buNone/>
            </a:pPr>
            <a:r>
              <a:rPr lang="en-US" sz="1800"/>
              <a:t>A vital document is any document that is critical for ensuring meaningful access to the recipients' major activities and programs by beneficiaries generally and LEP persons specifically. Whether or not a document (or the information it solicits) is "vital" may depend upon the importance of the program, information, encounter, or service involved, and the consequence to the LEP person if the information in question is not provided accurately or in a timely manner. </a:t>
            </a:r>
          </a:p>
          <a:p>
            <a:pPr marL="0" marR="0" indent="0" algn="just">
              <a:spcBef>
                <a:spcPts val="0"/>
              </a:spcBef>
              <a:spcAft>
                <a:spcPts val="0"/>
              </a:spcAft>
              <a:buNone/>
            </a:pPr>
            <a:endParaRPr lang="en-US" sz="1800"/>
          </a:p>
          <a:p>
            <a:pPr marL="0" marR="0" indent="0" algn="just">
              <a:spcBef>
                <a:spcPts val="0"/>
              </a:spcBef>
              <a:spcAft>
                <a:spcPts val="0"/>
              </a:spcAft>
              <a:buNone/>
            </a:pPr>
            <a:r>
              <a:rPr lang="en-US" sz="1800"/>
              <a:t>A list of vital documents to be translated (if necessary) and schedule for translating and disseminating vital documents: </a:t>
            </a:r>
          </a:p>
          <a:p>
            <a:pPr marL="0" marR="0" indent="0" algn="just">
              <a:spcBef>
                <a:spcPts val="0"/>
              </a:spcBef>
              <a:spcAft>
                <a:spcPts val="0"/>
              </a:spcAft>
              <a:buNone/>
            </a:pPr>
            <a:r>
              <a:rPr lang="en-US" sz="1800">
                <a:ea typeface="Calibri" panose="020F0502020204030204" pitchFamily="34" charset="0"/>
              </a:rPr>
              <a:t>Sample verbiage:</a:t>
            </a:r>
            <a:endParaRPr lang="en-US" sz="1800">
              <a:effectLst/>
              <a:ea typeface="Calibri" panose="020F0502020204030204" pitchFamily="34" charset="0"/>
            </a:endParaRPr>
          </a:p>
          <a:p>
            <a:pPr marL="0" marR="0" algn="just">
              <a:spcBef>
                <a:spcPts val="0"/>
              </a:spcBef>
              <a:spcAft>
                <a:spcPts val="0"/>
              </a:spcAft>
            </a:pPr>
            <a:r>
              <a:rPr lang="en-US" sz="1800">
                <a:effectLst/>
                <a:ea typeface="Calibri" panose="020F0502020204030204" pitchFamily="34" charset="0"/>
              </a:rPr>
              <a:t>The following list of Vital HUD/CDBG Documents will be translated into the Spanish language and made available: </a:t>
            </a:r>
          </a:p>
          <a:p>
            <a:pPr marL="457200" lvl="1" algn="just">
              <a:spcBef>
                <a:spcPts val="0"/>
              </a:spcBef>
            </a:pPr>
            <a:r>
              <a:rPr lang="en-US">
                <a:effectLst/>
                <a:ea typeface="Calibri" panose="020F0502020204030204" pitchFamily="34" charset="0"/>
              </a:rPr>
              <a:t>Pre-award Public Notice – Prior to award</a:t>
            </a:r>
          </a:p>
          <a:p>
            <a:pPr marL="457200" lvl="1" algn="just">
              <a:spcBef>
                <a:spcPts val="0"/>
              </a:spcBef>
            </a:pPr>
            <a:r>
              <a:rPr lang="en-US">
                <a:effectLst/>
                <a:ea typeface="Calibri" panose="020F0502020204030204" pitchFamily="34" charset="0"/>
              </a:rPr>
              <a:t>Post- Award Public Hearing Notice – within 60 days of award</a:t>
            </a:r>
          </a:p>
          <a:p>
            <a:pPr marL="457200" lvl="1" algn="just">
              <a:spcBef>
                <a:spcPts val="0"/>
              </a:spcBef>
            </a:pPr>
            <a:r>
              <a:rPr lang="en-US" b="1">
                <a:solidFill>
                  <a:schemeClr val="accent4"/>
                </a:solidFill>
                <a:effectLst/>
                <a:ea typeface="Calibri" panose="020F0502020204030204" pitchFamily="34" charset="0"/>
              </a:rPr>
              <a:t>Environmental Notices – As required (traditional publications &amp; online per FFRMS Final Rule)</a:t>
            </a:r>
          </a:p>
          <a:p>
            <a:pPr marL="457200" lvl="1" algn="just">
              <a:spcBef>
                <a:spcPts val="0"/>
              </a:spcBef>
            </a:pPr>
            <a:r>
              <a:rPr lang="en-US">
                <a:effectLst/>
                <a:ea typeface="Calibri" panose="020F0502020204030204" pitchFamily="34" charset="0"/>
              </a:rPr>
              <a:t>GA DCA/HUD Brochures, Posters, Fliers – On permanent display or as required</a:t>
            </a:r>
          </a:p>
          <a:p>
            <a:pPr marL="457200" lvl="1" algn="just">
              <a:spcBef>
                <a:spcPts val="0"/>
              </a:spcBef>
            </a:pPr>
            <a:r>
              <a:rPr lang="en-US">
                <a:effectLst/>
                <a:ea typeface="Calibri" panose="020F0502020204030204" pitchFamily="34" charset="0"/>
              </a:rPr>
              <a:t>Fair Housing Materials - On permanent display or as required</a:t>
            </a:r>
          </a:p>
          <a:p>
            <a:pPr marL="0" indent="0">
              <a:buNone/>
            </a:pPr>
            <a:endParaRPr lang="en-US"/>
          </a:p>
        </p:txBody>
      </p:sp>
      <p:sp>
        <p:nvSpPr>
          <p:cNvPr id="3" name="Slide Number Placeholder 2">
            <a:extLst>
              <a:ext uri="{FF2B5EF4-FFF2-40B4-BE49-F238E27FC236}">
                <a16:creationId xmlns:a16="http://schemas.microsoft.com/office/drawing/2014/main" id="{1CE40D20-F964-4D7D-A928-46652815A65D}"/>
              </a:ext>
            </a:extLst>
          </p:cNvPr>
          <p:cNvSpPr>
            <a:spLocks noGrp="1"/>
          </p:cNvSpPr>
          <p:nvPr>
            <p:ph type="sldNum" sz="quarter" idx="11"/>
          </p:nvPr>
        </p:nvSpPr>
        <p:spPr/>
        <p:txBody>
          <a:bodyPr/>
          <a:lstStyle/>
          <a:p>
            <a:fld id="{93CAF254-72B9-406C-9E86-C9D983240C82}" type="slidenum">
              <a:rPr lang="en-US" smtClean="0"/>
              <a:t>9</a:t>
            </a:fld>
            <a:endParaRPr lang="en-US"/>
          </a:p>
        </p:txBody>
      </p:sp>
      <p:sp>
        <p:nvSpPr>
          <p:cNvPr id="4" name="Title 3">
            <a:extLst>
              <a:ext uri="{FF2B5EF4-FFF2-40B4-BE49-F238E27FC236}">
                <a16:creationId xmlns:a16="http://schemas.microsoft.com/office/drawing/2014/main" id="{FB879FBF-9891-4620-84E3-FDDFCBF46581}"/>
              </a:ext>
            </a:extLst>
          </p:cNvPr>
          <p:cNvSpPr>
            <a:spLocks noGrp="1"/>
          </p:cNvSpPr>
          <p:nvPr>
            <p:ph type="title"/>
          </p:nvPr>
        </p:nvSpPr>
        <p:spPr/>
        <p:txBody>
          <a:bodyPr/>
          <a:lstStyle/>
          <a:p>
            <a:r>
              <a:rPr lang="en-US"/>
              <a:t>Vital Documents</a:t>
            </a:r>
          </a:p>
        </p:txBody>
      </p:sp>
      <p:sp>
        <p:nvSpPr>
          <p:cNvPr id="5" name="Footer Placeholder 4">
            <a:extLst>
              <a:ext uri="{FF2B5EF4-FFF2-40B4-BE49-F238E27FC236}">
                <a16:creationId xmlns:a16="http://schemas.microsoft.com/office/drawing/2014/main" id="{04579425-80F0-42D3-ABA3-E81B18CA5FEC}"/>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11923321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8B24F3D-9E39-E53E-8D6B-CF384E494838}"/>
              </a:ext>
            </a:extLst>
          </p:cNvPr>
          <p:cNvSpPr>
            <a:spLocks noGrp="1"/>
          </p:cNvSpPr>
          <p:nvPr>
            <p:ph idx="1"/>
          </p:nvPr>
        </p:nvSpPr>
        <p:spPr/>
        <p:txBody>
          <a:bodyPr>
            <a:normAutofit/>
          </a:bodyPr>
          <a:lstStyle/>
          <a:p>
            <a:pPr algn="just"/>
            <a:r>
              <a:rPr lang="en-US" sz="1800">
                <a:solidFill>
                  <a:srgbClr val="000000"/>
                </a:solidFill>
                <a:latin typeface="Arial" panose="020B0604020202020204" pitchFamily="34" charset="0"/>
              </a:rPr>
              <a:t>The Recipient must submit for DCA's review and written approval a certification, signed by the chief elected official, stating the Recipient will adhere to the requirements of the </a:t>
            </a:r>
            <a:r>
              <a:rPr lang="en-US" sz="1800" err="1">
                <a:solidFill>
                  <a:srgbClr val="000000"/>
                </a:solidFill>
                <a:latin typeface="Arial" panose="020B0604020202020204" pitchFamily="34" charset="0"/>
              </a:rPr>
              <a:t>The</a:t>
            </a:r>
            <a:r>
              <a:rPr lang="en-US" sz="1800">
                <a:solidFill>
                  <a:srgbClr val="000000"/>
                </a:solidFill>
                <a:latin typeface="Arial" panose="020B0604020202020204" pitchFamily="34" charset="0"/>
              </a:rPr>
              <a:t> Build America, Buy America Act (BABA), enacted in the Infrastructure Investment and Jobs Act on November 15, 2021. BABA requires products purchased in connection with infrastructure projects funded by Federal financial assistance programs to be produced in the United States, known as the “Buy America Preference (BAP)”. Specifically, this is a statutory requirement that Federal funding for infrastructure projects use “covered materials” that are “American-made.” The BAP applies to the following products: Iron and steel; Manufactured products; and Construction materials. </a:t>
            </a:r>
            <a:r>
              <a:rPr lang="en-US" sz="1800" b="1" u="sng">
                <a:solidFill>
                  <a:srgbClr val="000000"/>
                </a:solidFill>
                <a:latin typeface="Arial" panose="020B0604020202020204" pitchFamily="34" charset="0"/>
              </a:rPr>
              <a:t>For FY2024 awards, BAP will include Iron &amp; Steel and Specifically Listed Construction Materials. Specifically Listed Construction materials consists of metals other than iron and steel (non-ferrous metals), lumber, composite building materials, and plastic and polymer-based pipe and tube (e.g., PVC pipe).</a:t>
            </a:r>
          </a:p>
          <a:p>
            <a:pPr algn="just"/>
            <a:r>
              <a:rPr lang="en-US" sz="1800">
                <a:solidFill>
                  <a:schemeClr val="accent4"/>
                </a:solidFill>
                <a:latin typeface="Arial" panose="020B0604020202020204" pitchFamily="34" charset="0"/>
              </a:rPr>
              <a:t>Housing Caveat CPD Notice 25-01</a:t>
            </a:r>
          </a:p>
          <a:p>
            <a:pPr algn="just"/>
            <a:r>
              <a:rPr lang="en-US" sz="1800">
                <a:solidFill>
                  <a:schemeClr val="accent4"/>
                </a:solidFill>
                <a:latin typeface="Arial" panose="020B0604020202020204" pitchFamily="34" charset="0"/>
              </a:rPr>
              <a:t>HUD found that single-family housing is not considered infrastructure</a:t>
            </a:r>
          </a:p>
          <a:p>
            <a:pPr marL="0" indent="0" algn="just">
              <a:buNone/>
            </a:pPr>
            <a:endParaRPr lang="en-US"/>
          </a:p>
        </p:txBody>
      </p:sp>
      <p:sp>
        <p:nvSpPr>
          <p:cNvPr id="3" name="Slide Number Placeholder 2">
            <a:extLst>
              <a:ext uri="{FF2B5EF4-FFF2-40B4-BE49-F238E27FC236}">
                <a16:creationId xmlns:a16="http://schemas.microsoft.com/office/drawing/2014/main" id="{586D5021-3861-347A-02AE-4875B6C43A61}"/>
              </a:ext>
            </a:extLst>
          </p:cNvPr>
          <p:cNvSpPr>
            <a:spLocks noGrp="1"/>
          </p:cNvSpPr>
          <p:nvPr>
            <p:ph type="sldNum" sz="quarter" idx="11"/>
          </p:nvPr>
        </p:nvSpPr>
        <p:spPr/>
        <p:txBody>
          <a:bodyPr/>
          <a:lstStyle/>
          <a:p>
            <a:fld id="{93CAF254-72B9-406C-9E86-C9D983240C82}" type="slidenum">
              <a:rPr lang="en-US" smtClean="0"/>
              <a:t>10</a:t>
            </a:fld>
            <a:endParaRPr lang="en-US"/>
          </a:p>
        </p:txBody>
      </p:sp>
      <p:sp>
        <p:nvSpPr>
          <p:cNvPr id="4" name="Title 3">
            <a:extLst>
              <a:ext uri="{FF2B5EF4-FFF2-40B4-BE49-F238E27FC236}">
                <a16:creationId xmlns:a16="http://schemas.microsoft.com/office/drawing/2014/main" id="{C99DF9E9-D5CB-A69B-7AEE-09E78D1E659D}"/>
              </a:ext>
            </a:extLst>
          </p:cNvPr>
          <p:cNvSpPr>
            <a:spLocks noGrp="1"/>
          </p:cNvSpPr>
          <p:nvPr>
            <p:ph type="title"/>
          </p:nvPr>
        </p:nvSpPr>
        <p:spPr/>
        <p:txBody>
          <a:bodyPr/>
          <a:lstStyle/>
          <a:p>
            <a:r>
              <a:rPr lang="en-US"/>
              <a:t>Build America, Buy America</a:t>
            </a:r>
          </a:p>
        </p:txBody>
      </p:sp>
      <p:sp>
        <p:nvSpPr>
          <p:cNvPr id="5" name="Footer Placeholder 4">
            <a:extLst>
              <a:ext uri="{FF2B5EF4-FFF2-40B4-BE49-F238E27FC236}">
                <a16:creationId xmlns:a16="http://schemas.microsoft.com/office/drawing/2014/main" id="{2BB04A28-DD08-5236-AF3A-71C75CDD7C59}"/>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18858289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C16C7D25-C6B3-4ED4-8DEC-1887738361AF}"/>
              </a:ext>
            </a:extLst>
          </p:cNvPr>
          <p:cNvSpPr>
            <a:spLocks noGrp="1"/>
          </p:cNvSpPr>
          <p:nvPr>
            <p:ph idx="1"/>
          </p:nvPr>
        </p:nvSpPr>
        <p:spPr/>
        <p:txBody>
          <a:bodyPr/>
          <a:lstStyle/>
          <a:p>
            <a:r>
              <a:rPr lang="en-US" sz="2800"/>
              <a:t>State Audit </a:t>
            </a:r>
          </a:p>
          <a:p>
            <a:r>
              <a:rPr lang="en-US" sz="2800"/>
              <a:t>Report of Local Government Finances</a:t>
            </a:r>
          </a:p>
          <a:p>
            <a:r>
              <a:rPr lang="en-US" sz="2800" b="0" i="0">
                <a:solidFill>
                  <a:srgbClr val="000000"/>
                </a:solidFill>
                <a:effectLst/>
                <a:latin typeface="Arial" panose="020B0604020202020204" pitchFamily="34" charset="0"/>
              </a:rPr>
              <a:t>Government Management Indicators (GOMI) Survey</a:t>
            </a:r>
          </a:p>
          <a:p>
            <a:pPr marL="0" indent="0" algn="ctr">
              <a:buNone/>
            </a:pPr>
            <a:r>
              <a:rPr lang="en-US" sz="2800" b="0" i="0">
                <a:solidFill>
                  <a:srgbClr val="000000"/>
                </a:solidFill>
                <a:effectLst/>
                <a:latin typeface="Arial" panose="020B0604020202020204" pitchFamily="34" charset="0"/>
              </a:rPr>
              <a:t>“Within six (6) months of award, the local government must submit evidence of compliance with this requirement. The City will be prevented from drawing down funds whenever it is noncompliant with State reporting requirements</a:t>
            </a:r>
            <a:r>
              <a:rPr lang="en-US" b="0" i="0">
                <a:solidFill>
                  <a:srgbClr val="000000"/>
                </a:solidFill>
                <a:effectLst/>
                <a:latin typeface="Arial" panose="020B0604020202020204" pitchFamily="34" charset="0"/>
              </a:rPr>
              <a:t>.” </a:t>
            </a:r>
            <a:endParaRPr lang="en-US"/>
          </a:p>
        </p:txBody>
      </p:sp>
      <p:sp>
        <p:nvSpPr>
          <p:cNvPr id="4" name="Slide Number Placeholder 3">
            <a:extLst>
              <a:ext uri="{FF2B5EF4-FFF2-40B4-BE49-F238E27FC236}">
                <a16:creationId xmlns:a16="http://schemas.microsoft.com/office/drawing/2014/main" id="{BC0F2161-ADB2-48E1-A855-4C568D828FBC}"/>
              </a:ext>
            </a:extLst>
          </p:cNvPr>
          <p:cNvSpPr>
            <a:spLocks noGrp="1"/>
          </p:cNvSpPr>
          <p:nvPr>
            <p:ph type="sldNum" sz="quarter" idx="11"/>
          </p:nvPr>
        </p:nvSpPr>
        <p:spPr/>
        <p:txBody>
          <a:bodyPr/>
          <a:lstStyle/>
          <a:p>
            <a:fld id="{93CAF254-72B9-406C-9E86-C9D983240C82}" type="slidenum">
              <a:rPr lang="en-US" smtClean="0"/>
              <a:t>11</a:t>
            </a:fld>
            <a:endParaRPr lang="en-US"/>
          </a:p>
        </p:txBody>
      </p:sp>
      <p:sp>
        <p:nvSpPr>
          <p:cNvPr id="7" name="Title 6">
            <a:extLst>
              <a:ext uri="{FF2B5EF4-FFF2-40B4-BE49-F238E27FC236}">
                <a16:creationId xmlns:a16="http://schemas.microsoft.com/office/drawing/2014/main" id="{6ADF9D15-B4EC-4AF4-9C71-0C3681C7C24C}"/>
              </a:ext>
            </a:extLst>
          </p:cNvPr>
          <p:cNvSpPr>
            <a:spLocks noGrp="1"/>
          </p:cNvSpPr>
          <p:nvPr>
            <p:ph type="title"/>
          </p:nvPr>
        </p:nvSpPr>
        <p:spPr/>
        <p:txBody>
          <a:bodyPr>
            <a:normAutofit/>
          </a:bodyPr>
          <a:lstStyle/>
          <a:p>
            <a:r>
              <a:rPr lang="en-US"/>
              <a:t>State Reporting Compliance</a:t>
            </a:r>
          </a:p>
        </p:txBody>
      </p:sp>
      <p:sp>
        <p:nvSpPr>
          <p:cNvPr id="6" name="Footer Placeholder 5">
            <a:extLst>
              <a:ext uri="{FF2B5EF4-FFF2-40B4-BE49-F238E27FC236}">
                <a16:creationId xmlns:a16="http://schemas.microsoft.com/office/drawing/2014/main" id="{1440193D-0E8F-4BEE-A8A7-1B6124877BC0}"/>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32961197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861FB4EC-CA75-4E8C-8DA1-6AA271620293}"/>
              </a:ext>
            </a:extLst>
          </p:cNvPr>
          <p:cNvSpPr>
            <a:spLocks noGrp="1"/>
          </p:cNvSpPr>
          <p:nvPr>
            <p:ph sz="half" idx="2"/>
          </p:nvPr>
        </p:nvSpPr>
        <p:spPr>
          <a:xfrm>
            <a:off x="856488" y="1825625"/>
            <a:ext cx="10497312" cy="4114800"/>
          </a:xfrm>
        </p:spPr>
        <p:txBody>
          <a:bodyPr/>
          <a:lstStyle/>
          <a:p>
            <a:pPr marL="0" indent="0" algn="just">
              <a:lnSpc>
                <a:spcPct val="107000"/>
              </a:lnSpc>
              <a:spcBef>
                <a:spcPts val="0"/>
              </a:spcBef>
              <a:buNone/>
            </a:pPr>
            <a:r>
              <a:rPr lang="en-US" sz="1800" b="0" i="0" u="sng">
                <a:solidFill>
                  <a:srgbClr val="000000"/>
                </a:solidFill>
                <a:effectLst/>
                <a:latin typeface="Arial" panose="020B0604020202020204" pitchFamily="34" charset="0"/>
              </a:rPr>
              <a:t>Water &amp; Sewer Rate Survey</a:t>
            </a:r>
            <a:endParaRPr lang="en-US" sz="1800" b="0" i="0" u="sng">
              <a:solidFill>
                <a:srgbClr val="000000"/>
              </a:solidFill>
            </a:endParaRPr>
          </a:p>
          <a:p>
            <a:pPr marL="0" indent="0" algn="just">
              <a:lnSpc>
                <a:spcPct val="107000"/>
              </a:lnSpc>
              <a:spcBef>
                <a:spcPts val="0"/>
              </a:spcBef>
              <a:buNone/>
            </a:pPr>
            <a:r>
              <a:rPr lang="en-US"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Provide survey data to DCA &amp; University of Georgia’s Carl Vinson Institute of Government. Certify participation in survey throughout the award period. </a:t>
            </a:r>
          </a:p>
          <a:p>
            <a:pPr marL="0" indent="0" algn="just">
              <a:lnSpc>
                <a:spcPct val="107000"/>
              </a:lnSpc>
              <a:spcBef>
                <a:spcPts val="0"/>
              </a:spcBef>
              <a:buNone/>
            </a:pPr>
            <a:endParaRPr lang="en-US" sz="180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07000"/>
              </a:lnSpc>
              <a:spcBef>
                <a:spcPts val="0"/>
              </a:spcBef>
              <a:spcAft>
                <a:spcPts val="0"/>
              </a:spcAft>
              <a:buFont typeface="+mj-lt"/>
              <a:buAutoNum type="arabicPeriod"/>
            </a:pPr>
            <a:r>
              <a:rPr lang="en-US" sz="1800">
                <a:effectLst/>
                <a:latin typeface="Arial" panose="020B0604020202020204" pitchFamily="34" charset="0"/>
                <a:ea typeface="Times New Roman" panose="02020603050405020304" pitchFamily="18" charset="0"/>
                <a:cs typeface="Times New Roman" panose="02020603050405020304" pitchFamily="18" charset="0"/>
              </a:rPr>
              <a:t>Estimated number of connections</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gn="just">
              <a:lnSpc>
                <a:spcPct val="107000"/>
              </a:lnSpc>
              <a:spcBef>
                <a:spcPts val="0"/>
              </a:spcBef>
              <a:spcAft>
                <a:spcPts val="0"/>
              </a:spcAft>
              <a:buFont typeface="+mj-lt"/>
              <a:buAutoNum type="arabicPeriod"/>
            </a:pPr>
            <a:r>
              <a:rPr lang="en-US" sz="1800">
                <a:effectLst/>
                <a:latin typeface="Arial" panose="020B0604020202020204" pitchFamily="34" charset="0"/>
                <a:ea typeface="Times New Roman" panose="02020603050405020304" pitchFamily="18" charset="0"/>
                <a:cs typeface="Times New Roman" panose="02020603050405020304" pitchFamily="18" charset="0"/>
              </a:rPr>
              <a:t>Estimated service population</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gn="just">
              <a:lnSpc>
                <a:spcPct val="107000"/>
              </a:lnSpc>
              <a:spcBef>
                <a:spcPts val="0"/>
              </a:spcBef>
              <a:spcAft>
                <a:spcPts val="0"/>
              </a:spcAft>
              <a:buFont typeface="+mj-lt"/>
              <a:buAutoNum type="arabicPeriod"/>
            </a:pPr>
            <a:r>
              <a:rPr lang="en-US" sz="1800">
                <a:effectLst/>
                <a:latin typeface="Arial" panose="020B0604020202020204" pitchFamily="34" charset="0"/>
                <a:ea typeface="Times New Roman" panose="02020603050405020304" pitchFamily="18" charset="0"/>
                <a:cs typeface="Times New Roman" panose="02020603050405020304" pitchFamily="18" charset="0"/>
              </a:rPr>
              <a:t>Operating revenue</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gn="just">
              <a:lnSpc>
                <a:spcPct val="107000"/>
              </a:lnSpc>
              <a:spcBef>
                <a:spcPts val="0"/>
              </a:spcBef>
              <a:spcAft>
                <a:spcPts val="0"/>
              </a:spcAft>
              <a:buFont typeface="+mj-lt"/>
              <a:buAutoNum type="arabicPeriod"/>
            </a:pPr>
            <a:r>
              <a:rPr lang="en-US" sz="1800">
                <a:effectLst/>
                <a:latin typeface="Arial" panose="020B0604020202020204" pitchFamily="34" charset="0"/>
                <a:ea typeface="Times New Roman" panose="02020603050405020304" pitchFamily="18" charset="0"/>
                <a:cs typeface="Times New Roman" panose="02020603050405020304" pitchFamily="18" charset="0"/>
              </a:rPr>
              <a:t>Operating expenses</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gn="just">
              <a:lnSpc>
                <a:spcPct val="107000"/>
              </a:lnSpc>
              <a:spcBef>
                <a:spcPts val="0"/>
              </a:spcBef>
              <a:spcAft>
                <a:spcPts val="0"/>
              </a:spcAft>
              <a:buFont typeface="+mj-lt"/>
              <a:buAutoNum type="arabicPeriod"/>
            </a:pPr>
            <a:r>
              <a:rPr lang="en-US" sz="1800">
                <a:effectLst/>
                <a:latin typeface="Arial" panose="020B0604020202020204" pitchFamily="34" charset="0"/>
                <a:ea typeface="Times New Roman" panose="02020603050405020304" pitchFamily="18" charset="0"/>
                <a:cs typeface="Times New Roman" panose="02020603050405020304" pitchFamily="18" charset="0"/>
              </a:rPr>
              <a:t>Average Household size (ACS data)</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gn="just">
              <a:lnSpc>
                <a:spcPct val="107000"/>
              </a:lnSpc>
              <a:spcBef>
                <a:spcPts val="0"/>
              </a:spcBef>
              <a:spcAft>
                <a:spcPts val="0"/>
              </a:spcAft>
              <a:buFont typeface="+mj-lt"/>
              <a:buAutoNum type="arabicPeriod"/>
            </a:pPr>
            <a:r>
              <a:rPr lang="en-US" sz="1800">
                <a:effectLst/>
                <a:latin typeface="Arial" panose="020B0604020202020204" pitchFamily="34" charset="0"/>
                <a:ea typeface="Times New Roman" panose="02020603050405020304" pitchFamily="18" charset="0"/>
                <a:cs typeface="Times New Roman" panose="02020603050405020304" pitchFamily="18" charset="0"/>
              </a:rPr>
              <a:t>Median Household Income (ACS data)</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gn="just">
              <a:lnSpc>
                <a:spcPct val="107000"/>
              </a:lnSpc>
              <a:spcBef>
                <a:spcPts val="0"/>
              </a:spcBef>
              <a:spcAft>
                <a:spcPts val="800"/>
              </a:spcAft>
              <a:buFont typeface="+mj-lt"/>
              <a:buAutoNum type="arabicPeriod"/>
            </a:pPr>
            <a:r>
              <a:rPr lang="en-US" sz="1800">
                <a:effectLst/>
                <a:latin typeface="Arial" panose="020B0604020202020204" pitchFamily="34" charset="0"/>
                <a:ea typeface="Times New Roman" panose="02020603050405020304" pitchFamily="18" charset="0"/>
                <a:cs typeface="Times New Roman" panose="02020603050405020304" pitchFamily="18" charset="0"/>
              </a:rPr>
              <a:t>Poverty rate (ACS data)</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a:p>
        </p:txBody>
      </p:sp>
      <p:sp>
        <p:nvSpPr>
          <p:cNvPr id="3" name="Slide Number Placeholder 2">
            <a:extLst>
              <a:ext uri="{FF2B5EF4-FFF2-40B4-BE49-F238E27FC236}">
                <a16:creationId xmlns:a16="http://schemas.microsoft.com/office/drawing/2014/main" id="{CF2AC1BB-B3DD-4A8D-9C6B-8A125C30C0F4}"/>
              </a:ext>
            </a:extLst>
          </p:cNvPr>
          <p:cNvSpPr>
            <a:spLocks noGrp="1"/>
          </p:cNvSpPr>
          <p:nvPr>
            <p:ph type="sldNum" sz="quarter" idx="12"/>
          </p:nvPr>
        </p:nvSpPr>
        <p:spPr/>
        <p:txBody>
          <a:bodyPr/>
          <a:lstStyle/>
          <a:p>
            <a:fld id="{93CAF254-72B9-406C-9E86-C9D983240C82}" type="slidenum">
              <a:rPr lang="en-US" smtClean="0"/>
              <a:t>12</a:t>
            </a:fld>
            <a:endParaRPr lang="en-US"/>
          </a:p>
        </p:txBody>
      </p:sp>
      <p:sp>
        <p:nvSpPr>
          <p:cNvPr id="4" name="Title 3">
            <a:extLst>
              <a:ext uri="{FF2B5EF4-FFF2-40B4-BE49-F238E27FC236}">
                <a16:creationId xmlns:a16="http://schemas.microsoft.com/office/drawing/2014/main" id="{663A9D4A-12DD-40C9-909A-A87474921B84}"/>
              </a:ext>
            </a:extLst>
          </p:cNvPr>
          <p:cNvSpPr>
            <a:spLocks noGrp="1"/>
          </p:cNvSpPr>
          <p:nvPr>
            <p:ph type="title"/>
          </p:nvPr>
        </p:nvSpPr>
        <p:spPr/>
        <p:txBody>
          <a:bodyPr/>
          <a:lstStyle/>
          <a:p>
            <a:r>
              <a:rPr lang="en-US" i="0">
                <a:solidFill>
                  <a:srgbClr val="000000"/>
                </a:solidFill>
                <a:effectLst/>
                <a:latin typeface="Arial" panose="020B0604020202020204" pitchFamily="34" charset="0"/>
              </a:rPr>
              <a:t>Water &amp; Sewer </a:t>
            </a:r>
            <a:r>
              <a:rPr lang="en-US">
                <a:solidFill>
                  <a:srgbClr val="000000"/>
                </a:solidFill>
                <a:latin typeface="Arial" panose="020B0604020202020204" pitchFamily="34" charset="0"/>
              </a:rPr>
              <a:t>Rate Survey</a:t>
            </a:r>
            <a:endParaRPr lang="en-US"/>
          </a:p>
        </p:txBody>
      </p:sp>
      <p:sp>
        <p:nvSpPr>
          <p:cNvPr id="5" name="Footer Placeholder 4">
            <a:extLst>
              <a:ext uri="{FF2B5EF4-FFF2-40B4-BE49-F238E27FC236}">
                <a16:creationId xmlns:a16="http://schemas.microsoft.com/office/drawing/2014/main" id="{835F29FE-4BAB-46EB-9802-D8A3A21BE828}"/>
              </a:ext>
            </a:extLst>
          </p:cNvPr>
          <p:cNvSpPr>
            <a:spLocks noGrp="1"/>
          </p:cNvSpPr>
          <p:nvPr>
            <p:ph type="ftr" sz="quarter" idx="13"/>
          </p:nvPr>
        </p:nvSpPr>
        <p:spPr/>
        <p:txBody>
          <a:bodyPr/>
          <a:lstStyle/>
          <a:p>
            <a:r>
              <a:rPr lang="en-US"/>
              <a:t>Georgia Department of Community Affairs</a:t>
            </a:r>
          </a:p>
        </p:txBody>
      </p:sp>
    </p:spTree>
    <p:extLst>
      <p:ext uri="{BB962C8B-B14F-4D97-AF65-F5344CB8AC3E}">
        <p14:creationId xmlns:p14="http://schemas.microsoft.com/office/powerpoint/2010/main" val="36930733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68477AB-43B9-40ED-BE5D-2A54015AAB25}"/>
              </a:ext>
            </a:extLst>
          </p:cNvPr>
          <p:cNvSpPr>
            <a:spLocks noGrp="1"/>
          </p:cNvSpPr>
          <p:nvPr>
            <p:ph idx="1"/>
          </p:nvPr>
        </p:nvSpPr>
        <p:spPr/>
        <p:txBody>
          <a:bodyPr vert="horz" lIns="91440" tIns="45720" rIns="91440" bIns="45720" rtlCol="0">
            <a:normAutofit/>
          </a:bodyPr>
          <a:lstStyle/>
          <a:p>
            <a:pPr indent="-228600">
              <a:buFont typeface="Arial" panose="020B0604020202020204" pitchFamily="34" charset="0"/>
              <a:buChar char="•"/>
            </a:pPr>
            <a:r>
              <a:rPr lang="en-US" sz="2800" b="0" i="0">
                <a:effectLst/>
              </a:rPr>
              <a:t>The Recipient's engineer must certify conformance with the Georgia Stormwater Management Manual, Minimum Standard in its evaluation of potential downstream impacts.</a:t>
            </a:r>
          </a:p>
          <a:p>
            <a:pPr indent="-228600">
              <a:buFont typeface="Arial" panose="020B0604020202020204" pitchFamily="34" charset="0"/>
              <a:buChar char="•"/>
            </a:pPr>
            <a:r>
              <a:rPr lang="en-US" sz="2800"/>
              <a:t>Recommended by Engineer due to p</a:t>
            </a:r>
            <a:r>
              <a:rPr lang="en-US" sz="2800">
                <a:effectLst/>
              </a:rPr>
              <a:t>roperty damage complaints from downstream property owners. </a:t>
            </a:r>
          </a:p>
          <a:p>
            <a:pPr indent="-228600">
              <a:buFont typeface="Arial" panose="020B0604020202020204" pitchFamily="34" charset="0"/>
              <a:buChar char="•"/>
            </a:pPr>
            <a:r>
              <a:rPr lang="en-US" sz="2800"/>
              <a:t>Provide a certification statement from the project engineer. </a:t>
            </a:r>
          </a:p>
        </p:txBody>
      </p:sp>
      <p:sp>
        <p:nvSpPr>
          <p:cNvPr id="2" name="Title 1">
            <a:extLst>
              <a:ext uri="{FF2B5EF4-FFF2-40B4-BE49-F238E27FC236}">
                <a16:creationId xmlns:a16="http://schemas.microsoft.com/office/drawing/2014/main" id="{1823934D-A81A-4A52-9EA5-FC2DB833885A}"/>
              </a:ext>
            </a:extLst>
          </p:cNvPr>
          <p:cNvSpPr>
            <a:spLocks noGrp="1"/>
          </p:cNvSpPr>
          <p:nvPr>
            <p:ph type="title"/>
          </p:nvPr>
        </p:nvSpPr>
        <p:spPr/>
        <p:txBody>
          <a:bodyPr vert="horz" lIns="91440" tIns="45720" rIns="91440" bIns="45720" rtlCol="0" anchor="ctr">
            <a:normAutofit/>
          </a:bodyPr>
          <a:lstStyle/>
          <a:p>
            <a:r>
              <a:rPr lang="en-US" kern="1200">
                <a:latin typeface="+mj-lt"/>
                <a:ea typeface="+mj-ea"/>
                <a:cs typeface="+mj-cs"/>
              </a:rPr>
              <a:t>Drainage Special Condition</a:t>
            </a:r>
          </a:p>
        </p:txBody>
      </p:sp>
    </p:spTree>
    <p:extLst>
      <p:ext uri="{BB962C8B-B14F-4D97-AF65-F5344CB8AC3E}">
        <p14:creationId xmlns:p14="http://schemas.microsoft.com/office/powerpoint/2010/main" val="17084549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0933D3-DE73-4E89-AE73-11C4E72E6527}"/>
              </a:ext>
            </a:extLst>
          </p:cNvPr>
          <p:cNvSpPr>
            <a:spLocks noGrp="1"/>
          </p:cNvSpPr>
          <p:nvPr>
            <p:ph type="title"/>
          </p:nvPr>
        </p:nvSpPr>
        <p:spPr>
          <a:xfrm>
            <a:off x="4375356" y="697760"/>
            <a:ext cx="7172934" cy="1676603"/>
          </a:xfrm>
        </p:spPr>
        <p:txBody>
          <a:bodyPr vert="horz" lIns="91440" tIns="45720" rIns="91440" bIns="45720" rtlCol="0" anchor="ctr">
            <a:normAutofit/>
          </a:bodyPr>
          <a:lstStyle/>
          <a:p>
            <a:r>
              <a:rPr lang="en-US">
                <a:solidFill>
                  <a:schemeClr val="tx2">
                    <a:lumMod val="50000"/>
                  </a:schemeClr>
                </a:solidFill>
              </a:rPr>
              <a:t>Building Special Conditions</a:t>
            </a:r>
          </a:p>
        </p:txBody>
      </p:sp>
      <p:pic>
        <p:nvPicPr>
          <p:cNvPr id="3" name="Picture 8">
            <a:extLst>
              <a:ext uri="{FF2B5EF4-FFF2-40B4-BE49-F238E27FC236}">
                <a16:creationId xmlns:a16="http://schemas.microsoft.com/office/drawing/2014/main" id="{8959D056-CFE0-41B5-B3A9-843830C34BC0}"/>
              </a:ext>
            </a:extLst>
          </p:cNvPr>
          <p:cNvPicPr>
            <a:picLocks noChangeAspect="1"/>
          </p:cNvPicPr>
          <p:nvPr/>
        </p:nvPicPr>
        <p:blipFill rotWithShape="1">
          <a:blip r:embed="rId2"/>
          <a:srcRect l="12800" t="5788" r="-400" b="3215"/>
          <a:stretch/>
        </p:blipFill>
        <p:spPr>
          <a:xfrm rot="5400000">
            <a:off x="860855" y="337448"/>
            <a:ext cx="3076013" cy="3962171"/>
          </a:xfrm>
          <a:prstGeom prst="rect">
            <a:avLst/>
          </a:prstGeom>
          <a:ln>
            <a:noFill/>
          </a:ln>
          <a:effectLst>
            <a:outerShdw blurRad="190500" algn="tl" rotWithShape="0">
              <a:srgbClr val="000000">
                <a:alpha val="70000"/>
              </a:srgbClr>
            </a:outerShdw>
          </a:effectLst>
        </p:spPr>
      </p:pic>
      <p:pic>
        <p:nvPicPr>
          <p:cNvPr id="9" name="Picture 9">
            <a:extLst>
              <a:ext uri="{FF2B5EF4-FFF2-40B4-BE49-F238E27FC236}">
                <a16:creationId xmlns:a16="http://schemas.microsoft.com/office/drawing/2014/main" id="{BE85999F-ECEC-4A43-9ADA-B9F9BB8B84CE}"/>
              </a:ext>
            </a:extLst>
          </p:cNvPr>
          <p:cNvPicPr>
            <a:picLocks noChangeAspect="1"/>
          </p:cNvPicPr>
          <p:nvPr/>
        </p:nvPicPr>
        <p:blipFill>
          <a:blip r:embed="rId3"/>
          <a:stretch>
            <a:fillRect/>
          </a:stretch>
        </p:blipFill>
        <p:spPr>
          <a:xfrm>
            <a:off x="417776" y="3429000"/>
            <a:ext cx="3957580" cy="3315929"/>
          </a:xfrm>
          <a:prstGeom prst="rect">
            <a:avLst/>
          </a:prstGeom>
          <a:ln>
            <a:noFill/>
          </a:ln>
          <a:effectLst>
            <a:outerShdw blurRad="190500" algn="tl" rotWithShape="0">
              <a:srgbClr val="000000">
                <a:alpha val="70000"/>
              </a:srgbClr>
            </a:outerShdw>
          </a:effectLst>
        </p:spPr>
      </p:pic>
      <p:sp>
        <p:nvSpPr>
          <p:cNvPr id="23" name="Text Placeholder 5">
            <a:extLst>
              <a:ext uri="{FF2B5EF4-FFF2-40B4-BE49-F238E27FC236}">
                <a16:creationId xmlns:a16="http://schemas.microsoft.com/office/drawing/2014/main" id="{A481EC21-E092-4A78-89D3-E2B4E19AC5A5}"/>
              </a:ext>
            </a:extLst>
          </p:cNvPr>
          <p:cNvSpPr>
            <a:spLocks noGrp="1"/>
          </p:cNvSpPr>
          <p:nvPr>
            <p:ph type="body" sz="quarter" idx="10"/>
          </p:nvPr>
        </p:nvSpPr>
        <p:spPr>
          <a:xfrm>
            <a:off x="5074071" y="2224355"/>
            <a:ext cx="6422848" cy="3785419"/>
          </a:xfrm>
        </p:spPr>
        <p:txBody>
          <a:bodyPr vert="horz" lIns="91440" tIns="45720" rIns="91440" bIns="45720" rtlCol="0">
            <a:normAutofit/>
          </a:bodyPr>
          <a:lstStyle/>
          <a:p>
            <a:pPr indent="-228600">
              <a:buFont typeface="Arial" panose="020B0604020202020204" pitchFamily="34" charset="0"/>
              <a:buChar char="•"/>
            </a:pPr>
            <a:endParaRPr lang="en-US" sz="2000" b="1" spc="150"/>
          </a:p>
          <a:p>
            <a:pPr indent="-228600">
              <a:buFont typeface="Arial" panose="020B0604020202020204" pitchFamily="34" charset="0"/>
              <a:buChar char="•"/>
            </a:pPr>
            <a:endParaRPr lang="en-US" sz="2000" spc="150"/>
          </a:p>
          <a:p>
            <a:pPr indent="-228600">
              <a:buFont typeface="Arial" panose="020B0604020202020204" pitchFamily="34" charset="0"/>
              <a:buChar char="•"/>
            </a:pPr>
            <a:endParaRPr lang="en-US" sz="2000" spc="150"/>
          </a:p>
          <a:p>
            <a:pPr indent="-228600">
              <a:buFont typeface="Arial" panose="020B0604020202020204" pitchFamily="34" charset="0"/>
              <a:buChar char="•"/>
            </a:pPr>
            <a:endParaRPr lang="en-US" sz="2000"/>
          </a:p>
        </p:txBody>
      </p:sp>
      <p:sp>
        <p:nvSpPr>
          <p:cNvPr id="10" name="TextBox 9">
            <a:extLst>
              <a:ext uri="{FF2B5EF4-FFF2-40B4-BE49-F238E27FC236}">
                <a16:creationId xmlns:a16="http://schemas.microsoft.com/office/drawing/2014/main" id="{4801D5C2-E27B-43D1-911D-ED7C5F4692CB}"/>
              </a:ext>
            </a:extLst>
          </p:cNvPr>
          <p:cNvSpPr txBox="1"/>
          <p:nvPr/>
        </p:nvSpPr>
        <p:spPr>
          <a:xfrm>
            <a:off x="5469276" y="2318534"/>
            <a:ext cx="6005243"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solidFill>
                <a:schemeClr val="tx2">
                  <a:lumMod val="50000"/>
                </a:schemeClr>
              </a:solidFill>
              <a:cs typeface="Arial"/>
            </a:endParaRPr>
          </a:p>
          <a:p>
            <a:r>
              <a:rPr lang="en-US">
                <a:solidFill>
                  <a:schemeClr val="tx2">
                    <a:lumMod val="50000"/>
                  </a:schemeClr>
                </a:solidFill>
                <a:cs typeface="Arial"/>
              </a:rPr>
              <a:t>Continued Use Statement (</a:t>
            </a:r>
            <a:r>
              <a:rPr lang="en-US" b="1">
                <a:solidFill>
                  <a:schemeClr val="tx2">
                    <a:lumMod val="50000"/>
                  </a:schemeClr>
                </a:solidFill>
                <a:cs typeface="Arial"/>
              </a:rPr>
              <a:t>Change of Use of Real Property </a:t>
            </a:r>
            <a:r>
              <a:rPr lang="en-US" b="1" i="0">
                <a:solidFill>
                  <a:srgbClr val="333333"/>
                </a:solidFill>
                <a:effectLst/>
                <a:highlight>
                  <a:srgbClr val="FFFFFF"/>
                </a:highlight>
                <a:latin typeface="Roboto" panose="02000000000000000000" pitchFamily="2" charset="0"/>
              </a:rPr>
              <a:t>24 CFR 570.489(j))</a:t>
            </a:r>
            <a:endParaRPr lang="en-US" b="1">
              <a:solidFill>
                <a:schemeClr val="tx2">
                  <a:lumMod val="50000"/>
                </a:schemeClr>
              </a:solidFill>
              <a:cs typeface="Arial"/>
            </a:endParaRPr>
          </a:p>
          <a:p>
            <a:pPr marL="285750" indent="-285750">
              <a:buFont typeface="Wingdings"/>
              <a:buChar char="Ø"/>
            </a:pPr>
            <a:r>
              <a:rPr lang="en-US">
                <a:solidFill>
                  <a:schemeClr val="tx2">
                    <a:lumMod val="50000"/>
                  </a:schemeClr>
                </a:solidFill>
                <a:cs typeface="Arial"/>
              </a:rPr>
              <a:t>Provide statement with verbiage from Special Condition certified by CEO on letterhead</a:t>
            </a:r>
          </a:p>
          <a:p>
            <a:endParaRPr lang="en-US">
              <a:solidFill>
                <a:schemeClr val="tx2">
                  <a:lumMod val="50000"/>
                </a:schemeClr>
              </a:solidFill>
              <a:cs typeface="Arial"/>
            </a:endParaRPr>
          </a:p>
          <a:p>
            <a:pPr>
              <a:buFont typeface="Wingdings"/>
            </a:pPr>
            <a:r>
              <a:rPr lang="en-US">
                <a:solidFill>
                  <a:schemeClr val="tx2">
                    <a:lumMod val="50000"/>
                  </a:schemeClr>
                </a:solidFill>
                <a:cs typeface="Arial"/>
              </a:rPr>
              <a:t>Floorplan</a:t>
            </a:r>
          </a:p>
          <a:p>
            <a:pPr marL="285750" indent="-285750">
              <a:buFont typeface="Wingdings"/>
              <a:buChar char="Ø"/>
            </a:pPr>
            <a:r>
              <a:rPr lang="en-US">
                <a:solidFill>
                  <a:schemeClr val="tx2">
                    <a:lumMod val="50000"/>
                  </a:schemeClr>
                </a:solidFill>
                <a:cs typeface="Arial"/>
              </a:rPr>
              <a:t>Provide final floorplan signed by all agencies involved in project.</a:t>
            </a:r>
          </a:p>
        </p:txBody>
      </p:sp>
    </p:spTree>
    <p:extLst>
      <p:ext uri="{BB962C8B-B14F-4D97-AF65-F5344CB8AC3E}">
        <p14:creationId xmlns:p14="http://schemas.microsoft.com/office/powerpoint/2010/main" val="3629590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4930F6A-26FA-CA6E-F1CE-2978ADF1A241}"/>
              </a:ext>
            </a:extLst>
          </p:cNvPr>
          <p:cNvSpPr>
            <a:spLocks noGrp="1"/>
          </p:cNvSpPr>
          <p:nvPr>
            <p:ph idx="1"/>
          </p:nvPr>
        </p:nvSpPr>
        <p:spPr/>
        <p:txBody>
          <a:bodyPr vert="horz" lIns="91440" tIns="45720" rIns="91440" bIns="45720" rtlCol="0" anchor="ctr">
            <a:noAutofit/>
          </a:bodyPr>
          <a:lstStyle/>
          <a:p>
            <a:pPr indent="-228600" algn="just">
              <a:buFont typeface="Arial" panose="020B0604020202020204" pitchFamily="34" charset="0"/>
              <a:buChar char="•"/>
            </a:pPr>
            <a:r>
              <a:rPr lang="en-US" sz="2400"/>
              <a:t>In instances where radon testing cannot be conducted until after the environmental review record is certified, the Recipient must submit for DCA's review and written approval a certification, signed by the chief elected official, stating that required radon testing will be completed post environmental certification. Should radon testing determine indoor air radon levels are at or above 4 </a:t>
            </a:r>
            <a:r>
              <a:rPr lang="en-US" sz="2400" err="1"/>
              <a:t>pCi</a:t>
            </a:r>
            <a:r>
              <a:rPr lang="en-US" sz="2400"/>
              <a:t>/L, the Environmental Review Record (ERR) must include a mitigation plan compliant with HUD’s Notice CPD-23-103. When testing demonstrates that radon levels within the building are below 4 </a:t>
            </a:r>
            <a:r>
              <a:rPr lang="en-US" sz="2400" err="1"/>
              <a:t>pCi</a:t>
            </a:r>
            <a:r>
              <a:rPr lang="en-US" sz="2400"/>
              <a:t>/L, mitigation is not required. Subsequently, the ERR must then be updated with the radon evaluation and include proof of any required mitigation once completed. </a:t>
            </a:r>
          </a:p>
        </p:txBody>
      </p:sp>
      <p:sp>
        <p:nvSpPr>
          <p:cNvPr id="2" name="Title 1">
            <a:extLst>
              <a:ext uri="{FF2B5EF4-FFF2-40B4-BE49-F238E27FC236}">
                <a16:creationId xmlns:a16="http://schemas.microsoft.com/office/drawing/2014/main" id="{5D5EA9D3-1340-E1FC-BB2D-46A5DFA98AE9}"/>
              </a:ext>
            </a:extLst>
          </p:cNvPr>
          <p:cNvSpPr>
            <a:spLocks noGrp="1"/>
          </p:cNvSpPr>
          <p:nvPr>
            <p:ph type="title"/>
          </p:nvPr>
        </p:nvSpPr>
        <p:spPr/>
        <p:txBody>
          <a:bodyPr vert="horz" lIns="91440" tIns="45720" rIns="91440" bIns="45720" rtlCol="0" anchor="ctr">
            <a:normAutofit/>
          </a:bodyPr>
          <a:lstStyle/>
          <a:p>
            <a:r>
              <a:rPr lang="en-US" sz="4800" kern="1200">
                <a:solidFill>
                  <a:schemeClr val="tx1"/>
                </a:solidFill>
                <a:latin typeface="+mj-lt"/>
                <a:ea typeface="+mj-ea"/>
                <a:cs typeface="+mj-cs"/>
              </a:rPr>
              <a:t>Radon</a:t>
            </a:r>
          </a:p>
        </p:txBody>
      </p:sp>
    </p:spTree>
    <p:extLst>
      <p:ext uri="{BB962C8B-B14F-4D97-AF65-F5344CB8AC3E}">
        <p14:creationId xmlns:p14="http://schemas.microsoft.com/office/powerpoint/2010/main" val="37996904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7F39E-8ECC-7C8F-8AE1-0D736D0A749D}"/>
              </a:ext>
            </a:extLst>
          </p:cNvPr>
          <p:cNvSpPr>
            <a:spLocks noGrp="1"/>
          </p:cNvSpPr>
          <p:nvPr>
            <p:ph type="title" idx="4294967295"/>
          </p:nvPr>
        </p:nvSpPr>
        <p:spPr>
          <a:xfrm>
            <a:off x="1594624" y="1285488"/>
            <a:ext cx="3240088" cy="4064000"/>
          </a:xfrm>
        </p:spPr>
        <p:txBody>
          <a:bodyPr vert="horz" lIns="91440" tIns="45720" rIns="91440" bIns="45720" rtlCol="0" anchor="ctr">
            <a:normAutofit/>
          </a:bodyPr>
          <a:lstStyle/>
          <a:p>
            <a:r>
              <a:rPr lang="en-US" kern="1200">
                <a:latin typeface="+mj-lt"/>
                <a:ea typeface="+mj-ea"/>
                <a:cs typeface="+mj-cs"/>
              </a:rPr>
              <a:t>Conflict of Interest</a:t>
            </a:r>
          </a:p>
        </p:txBody>
      </p:sp>
      <p:sp>
        <p:nvSpPr>
          <p:cNvPr id="3" name="Text Placeholder 2">
            <a:extLst>
              <a:ext uri="{FF2B5EF4-FFF2-40B4-BE49-F238E27FC236}">
                <a16:creationId xmlns:a16="http://schemas.microsoft.com/office/drawing/2014/main" id="{C3D14840-6F49-6DFA-AD29-36BC8C6B4EFB}"/>
              </a:ext>
            </a:extLst>
          </p:cNvPr>
          <p:cNvSpPr>
            <a:spLocks noGrp="1"/>
          </p:cNvSpPr>
          <p:nvPr>
            <p:ph idx="4294967295"/>
          </p:nvPr>
        </p:nvSpPr>
        <p:spPr>
          <a:xfrm>
            <a:off x="5553424" y="1525588"/>
            <a:ext cx="5824537" cy="4451350"/>
          </a:xfrm>
        </p:spPr>
        <p:txBody>
          <a:bodyPr vert="horz" lIns="91440" tIns="45720" rIns="91440" bIns="45720" rtlCol="0">
            <a:normAutofit/>
          </a:bodyPr>
          <a:lstStyle/>
          <a:p>
            <a:pPr algn="just"/>
            <a:r>
              <a:rPr lang="en-US" sz="1800"/>
              <a:t>24 CFR Part 570.489 (h)</a:t>
            </a:r>
          </a:p>
          <a:p>
            <a:pPr algn="just"/>
            <a:r>
              <a:rPr lang="en-US" sz="1800"/>
              <a:t>Exception request documentation</a:t>
            </a:r>
          </a:p>
          <a:p>
            <a:pPr marL="342900" algn="just"/>
            <a:r>
              <a:rPr lang="en-US" sz="1800"/>
              <a:t>Description of how the potential COI was disclosed</a:t>
            </a:r>
          </a:p>
          <a:p>
            <a:pPr marL="342900" algn="just"/>
            <a:r>
              <a:rPr lang="en-US" sz="1800"/>
              <a:t>Proof of </a:t>
            </a:r>
            <a:r>
              <a:rPr lang="en-US" sz="1800" u="sng"/>
              <a:t>Public</a:t>
            </a:r>
            <a:r>
              <a:rPr lang="en-US" sz="1800"/>
              <a:t> Disclosure – agenda &amp; meeting minutes</a:t>
            </a:r>
          </a:p>
          <a:p>
            <a:pPr marL="342900" algn="just"/>
            <a:r>
              <a:rPr lang="en-US" sz="1800"/>
              <a:t>A map showing the location of any target area property indicated in the potential conflict of interest</a:t>
            </a:r>
          </a:p>
          <a:p>
            <a:pPr marL="342900" algn="just"/>
            <a:r>
              <a:rPr lang="en-US" sz="1800"/>
              <a:t>A written opinion of the local government's attorney that the conflict of interest for which the exception is sought would not violate state or local law</a:t>
            </a:r>
          </a:p>
          <a:p>
            <a:pPr marL="342900" algn="just"/>
            <a:r>
              <a:rPr lang="en-US" sz="1800"/>
              <a:t>An explanation of the extent of involvement of covered persons with any votes or discussion of the grant. Officials should abstain from any involvement as soon as any COI is foreseen.</a:t>
            </a:r>
          </a:p>
          <a:p>
            <a:endParaRPr lang="en-US" sz="1700"/>
          </a:p>
        </p:txBody>
      </p:sp>
      <p:sp>
        <p:nvSpPr>
          <p:cNvPr id="4" name="TextBox 3">
            <a:extLst>
              <a:ext uri="{FF2B5EF4-FFF2-40B4-BE49-F238E27FC236}">
                <a16:creationId xmlns:a16="http://schemas.microsoft.com/office/drawing/2014/main" id="{027281B7-F516-3818-741F-1B38DCCE0685}"/>
              </a:ext>
            </a:extLst>
          </p:cNvPr>
          <p:cNvSpPr txBox="1"/>
          <p:nvPr/>
        </p:nvSpPr>
        <p:spPr>
          <a:xfrm>
            <a:off x="5274587" y="748437"/>
            <a:ext cx="4619938" cy="369332"/>
          </a:xfrm>
          <a:prstGeom prst="rect">
            <a:avLst/>
          </a:prstGeom>
          <a:noFill/>
        </p:spPr>
        <p:txBody>
          <a:bodyPr wrap="square" rtlCol="0">
            <a:spAutoFit/>
          </a:bodyPr>
          <a:lstStyle/>
          <a:p>
            <a:r>
              <a:rPr lang="en-US"/>
              <a:t>Recipients’ Manual, page 12 - 15</a:t>
            </a:r>
          </a:p>
        </p:txBody>
      </p:sp>
    </p:spTree>
    <p:extLst>
      <p:ext uri="{BB962C8B-B14F-4D97-AF65-F5344CB8AC3E}">
        <p14:creationId xmlns:p14="http://schemas.microsoft.com/office/powerpoint/2010/main" val="34151972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ext Placeholder 2">
            <a:extLst>
              <a:ext uri="{FF2B5EF4-FFF2-40B4-BE49-F238E27FC236}">
                <a16:creationId xmlns:a16="http://schemas.microsoft.com/office/drawing/2014/main" id="{AE663BBA-52DB-0117-1041-A294BC4BA626}"/>
              </a:ext>
            </a:extLst>
          </p:cNvPr>
          <p:cNvGraphicFramePr>
            <a:graphicFrameLocks noGrp="1"/>
          </p:cNvGraphicFramePr>
          <p:nvPr>
            <p:ph idx="1"/>
            <p:extLst>
              <p:ext uri="{D42A27DB-BD31-4B8C-83A1-F6EECF244321}">
                <p14:modId xmlns:p14="http://schemas.microsoft.com/office/powerpoint/2010/main" val="400124134"/>
              </p:ext>
            </p:extLst>
          </p:nvPr>
        </p:nvGraphicFramePr>
        <p:xfrm>
          <a:off x="829056" y="1690688"/>
          <a:ext cx="10515600" cy="44837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a:extLst>
              <a:ext uri="{FF2B5EF4-FFF2-40B4-BE49-F238E27FC236}">
                <a16:creationId xmlns:a16="http://schemas.microsoft.com/office/drawing/2014/main" id="{CB5BA49B-CE22-27ED-54E3-4CFE9751D66F}"/>
              </a:ext>
            </a:extLst>
          </p:cNvPr>
          <p:cNvSpPr>
            <a:spLocks noGrp="1"/>
          </p:cNvSpPr>
          <p:nvPr>
            <p:ph type="title"/>
          </p:nvPr>
        </p:nvSpPr>
        <p:spPr/>
        <p:txBody>
          <a:bodyPr/>
          <a:lstStyle/>
          <a:p>
            <a:r>
              <a:rPr lang="en-US"/>
              <a:t>COI Continued</a:t>
            </a:r>
          </a:p>
        </p:txBody>
      </p:sp>
    </p:spTree>
    <p:extLst>
      <p:ext uri="{BB962C8B-B14F-4D97-AF65-F5344CB8AC3E}">
        <p14:creationId xmlns:p14="http://schemas.microsoft.com/office/powerpoint/2010/main" val="24378323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Title 3">
            <a:extLst>
              <a:ext uri="{FF2B5EF4-FFF2-40B4-BE49-F238E27FC236}">
                <a16:creationId xmlns:a16="http://schemas.microsoft.com/office/drawing/2014/main" id="{4D3BA32E-0D54-0A11-8D84-BD6E798C89DC}"/>
              </a:ext>
            </a:extLst>
          </p:cNvPr>
          <p:cNvSpPr>
            <a:spLocks noGrp="1"/>
          </p:cNvSpPr>
          <p:nvPr>
            <p:ph type="title"/>
          </p:nvPr>
        </p:nvSpPr>
        <p:spPr>
          <a:xfrm>
            <a:off x="876693" y="741391"/>
            <a:ext cx="3455821" cy="1616203"/>
          </a:xfrm>
        </p:spPr>
        <p:txBody>
          <a:bodyPr vert="horz" lIns="91440" tIns="45720" rIns="91440" bIns="45720" rtlCol="0" anchor="b">
            <a:normAutofit/>
          </a:bodyPr>
          <a:lstStyle/>
          <a:p>
            <a:r>
              <a:rPr lang="en-US" kern="1200">
                <a:solidFill>
                  <a:schemeClr val="tx1"/>
                </a:solidFill>
                <a:latin typeface="+mj-lt"/>
                <a:ea typeface="+mj-ea"/>
                <a:cs typeface="+mj-cs"/>
              </a:rPr>
              <a:t>eCivis</a:t>
            </a:r>
          </a:p>
        </p:txBody>
      </p:sp>
      <p:sp>
        <p:nvSpPr>
          <p:cNvPr id="30" name="Content Placeholder 9">
            <a:extLst>
              <a:ext uri="{FF2B5EF4-FFF2-40B4-BE49-F238E27FC236}">
                <a16:creationId xmlns:a16="http://schemas.microsoft.com/office/drawing/2014/main" id="{99EE8DEB-72B9-2FEE-10A2-CB9AE26A6300}"/>
              </a:ext>
            </a:extLst>
          </p:cNvPr>
          <p:cNvSpPr>
            <a:spLocks noGrp="1"/>
          </p:cNvSpPr>
          <p:nvPr>
            <p:ph idx="1"/>
          </p:nvPr>
        </p:nvSpPr>
        <p:spPr>
          <a:xfrm>
            <a:off x="876693" y="2533476"/>
            <a:ext cx="3455821" cy="3447832"/>
          </a:xfrm>
        </p:spPr>
        <p:txBody>
          <a:bodyPr vert="horz" lIns="91440" tIns="45720" rIns="91440" bIns="45720" rtlCol="0" anchor="t">
            <a:normAutofit/>
          </a:bodyPr>
          <a:lstStyle/>
          <a:p>
            <a:r>
              <a:rPr lang="en-US"/>
              <a:t>Special conditions must be submitted in eCivis. </a:t>
            </a:r>
          </a:p>
          <a:p>
            <a:r>
              <a:rPr lang="en-US"/>
              <a:t>However, until the award package is returned and accepted. The award dashboard will not be available.</a:t>
            </a:r>
          </a:p>
        </p:txBody>
      </p:sp>
      <p:pic>
        <p:nvPicPr>
          <p:cNvPr id="6" name="Content Placeholder 7">
            <a:extLst>
              <a:ext uri="{FF2B5EF4-FFF2-40B4-BE49-F238E27FC236}">
                <a16:creationId xmlns:a16="http://schemas.microsoft.com/office/drawing/2014/main" id="{73EC4C46-906D-2C8C-143A-410786E10907}"/>
              </a:ext>
            </a:extLst>
          </p:cNvPr>
          <p:cNvPicPr>
            <a:picLocks noChangeAspect="1"/>
          </p:cNvPicPr>
          <p:nvPr/>
        </p:nvPicPr>
        <p:blipFill>
          <a:blip r:embed="rId2"/>
          <a:stretch>
            <a:fillRect/>
          </a:stretch>
        </p:blipFill>
        <p:spPr>
          <a:xfrm>
            <a:off x="4987672" y="1397051"/>
            <a:ext cx="6389346" cy="4073207"/>
          </a:xfrm>
          <a:prstGeom prst="rect">
            <a:avLst/>
          </a:prstGeom>
          <a:ln>
            <a:noFill/>
          </a:ln>
          <a:effectLst>
            <a:outerShdw blurRad="292100" dist="139700" dir="2700000" algn="tl" rotWithShape="0">
              <a:srgbClr val="333333">
                <a:alpha val="65000"/>
              </a:srgbClr>
            </a:outerShdw>
          </a:effectLst>
        </p:spPr>
      </p:pic>
      <p:sp>
        <p:nvSpPr>
          <p:cNvPr id="5" name="Footer Placeholder 4">
            <a:extLst>
              <a:ext uri="{FF2B5EF4-FFF2-40B4-BE49-F238E27FC236}">
                <a16:creationId xmlns:a16="http://schemas.microsoft.com/office/drawing/2014/main" id="{462E0C15-2087-BAF6-C175-8A72CE2B1231}"/>
              </a:ext>
            </a:extLst>
          </p:cNvPr>
          <p:cNvSpPr>
            <a:spLocks noGrp="1"/>
          </p:cNvSpPr>
          <p:nvPr>
            <p:ph type="ftr" sz="quarter" idx="12"/>
          </p:nvPr>
        </p:nvSpPr>
        <p:spPr>
          <a:xfrm>
            <a:off x="5514569" y="6356350"/>
            <a:ext cx="3096030" cy="365125"/>
          </a:xfrm>
        </p:spPr>
        <p:txBody>
          <a:bodyPr vert="horz" lIns="91440" tIns="45720" rIns="91440" bIns="45720" rtlCol="0" anchor="ctr">
            <a:normAutofit/>
          </a:bodyPr>
          <a:lstStyle/>
          <a:p>
            <a:pPr defTabSz="914400">
              <a:spcAft>
                <a:spcPts val="600"/>
              </a:spcAft>
            </a:pPr>
            <a:r>
              <a:rPr lang="en-US" sz="1200" kern="1200">
                <a:solidFill>
                  <a:schemeClr val="tx1">
                    <a:lumMod val="50000"/>
                    <a:lumOff val="50000"/>
                  </a:schemeClr>
                </a:solidFill>
                <a:latin typeface="+mn-lt"/>
                <a:ea typeface="+mn-ea"/>
                <a:cs typeface="+mn-cs"/>
              </a:rPr>
              <a:t>Georgia Department of Community Affairs</a:t>
            </a:r>
          </a:p>
        </p:txBody>
      </p:sp>
      <p:sp>
        <p:nvSpPr>
          <p:cNvPr id="3" name="Slide Number Placeholder 2">
            <a:extLst>
              <a:ext uri="{FF2B5EF4-FFF2-40B4-BE49-F238E27FC236}">
                <a16:creationId xmlns:a16="http://schemas.microsoft.com/office/drawing/2014/main" id="{C6D5CED9-1C94-26A6-97E7-393202B1D268}"/>
              </a:ext>
            </a:extLst>
          </p:cNvPr>
          <p:cNvSpPr>
            <a:spLocks noGrp="1"/>
          </p:cNvSpPr>
          <p:nvPr>
            <p:ph type="sldNum" sz="quarter" idx="11"/>
          </p:nvPr>
        </p:nvSpPr>
        <p:spPr>
          <a:xfrm>
            <a:off x="8610600" y="6356350"/>
            <a:ext cx="2743200" cy="365125"/>
          </a:xfrm>
        </p:spPr>
        <p:txBody>
          <a:bodyPr vert="horz" lIns="91440" tIns="45720" rIns="91440" bIns="45720" rtlCol="0" anchor="ctr">
            <a:normAutofit/>
          </a:bodyPr>
          <a:lstStyle/>
          <a:p>
            <a:pPr algn="r" defTabSz="914400">
              <a:spcAft>
                <a:spcPts val="600"/>
              </a:spcAft>
            </a:pPr>
            <a:fld id="{93CAF254-72B9-406C-9E86-C9D983240C82}" type="slidenum">
              <a:rPr lang="en-US" sz="1200">
                <a:solidFill>
                  <a:schemeClr val="tx1">
                    <a:lumMod val="50000"/>
                    <a:lumOff val="50000"/>
                  </a:schemeClr>
                </a:solidFill>
              </a:rPr>
              <a:pPr algn="r" defTabSz="914400">
                <a:spcAft>
                  <a:spcPts val="600"/>
                </a:spcAft>
              </a:pPr>
              <a:t>18</a:t>
            </a:fld>
            <a:endParaRPr lang="en-US" sz="1200">
              <a:solidFill>
                <a:schemeClr val="tx1">
                  <a:lumMod val="50000"/>
                  <a:lumOff val="50000"/>
                </a:schemeClr>
              </a:solidFill>
            </a:endParaRPr>
          </a:p>
        </p:txBody>
      </p:sp>
      <p:grpSp>
        <p:nvGrpSpPr>
          <p:cNvPr id="31" name="Group 30">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2068638" y="0"/>
            <a:ext cx="123362" cy="6858000"/>
            <a:chOff x="12068638" y="0"/>
            <a:chExt cx="123362" cy="6858000"/>
          </a:xfrm>
        </p:grpSpPr>
        <p:sp>
          <p:nvSpPr>
            <p:cNvPr id="14" name="Rectangle 13">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77358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0933D3-DE73-4E89-AE73-11C4E72E6527}"/>
              </a:ext>
            </a:extLst>
          </p:cNvPr>
          <p:cNvSpPr>
            <a:spLocks noGrp="1"/>
          </p:cNvSpPr>
          <p:nvPr>
            <p:ph type="title"/>
          </p:nvPr>
        </p:nvSpPr>
        <p:spPr>
          <a:xfrm>
            <a:off x="643467" y="321734"/>
            <a:ext cx="10905066" cy="680081"/>
          </a:xfrm>
        </p:spPr>
        <p:txBody>
          <a:bodyPr vert="horz" lIns="45720" tIns="22860" rIns="45720" bIns="22860" rtlCol="0" anchor="ctr">
            <a:normAutofit/>
          </a:bodyPr>
          <a:lstStyle/>
          <a:p>
            <a:pPr algn="ctr" defTabSz="457200"/>
            <a:r>
              <a:rPr lang="en-US" sz="3600">
                <a:solidFill>
                  <a:schemeClr val="tx1">
                    <a:lumMod val="50000"/>
                  </a:schemeClr>
                </a:solidFill>
                <a:latin typeface="+mn-lt"/>
              </a:rPr>
              <a:t>Recipient Award Dashboard</a:t>
            </a:r>
          </a:p>
        </p:txBody>
      </p:sp>
      <p:pic>
        <p:nvPicPr>
          <p:cNvPr id="11" name="Picture 10">
            <a:extLst>
              <a:ext uri="{FF2B5EF4-FFF2-40B4-BE49-F238E27FC236}">
                <a16:creationId xmlns:a16="http://schemas.microsoft.com/office/drawing/2014/main" id="{9DED5DBD-F1FC-4902-8E70-B389F7EDD9A8}"/>
              </a:ext>
            </a:extLst>
          </p:cNvPr>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Lst>
          </a:blip>
          <a:srcRect t="5681" b="8136"/>
          <a:stretch/>
        </p:blipFill>
        <p:spPr bwMode="auto">
          <a:xfrm>
            <a:off x="1715385" y="1119116"/>
            <a:ext cx="8998107" cy="5417151"/>
          </a:xfrm>
          <a:prstGeom prst="rect">
            <a:avLst/>
          </a:prstGeom>
          <a:ln>
            <a:solidFill>
              <a:schemeClr val="tx1">
                <a:lumMod val="50000"/>
                <a:lumOff val="50000"/>
              </a:schemeClr>
            </a:solidFill>
          </a:ln>
          <a:effectLst>
            <a:outerShdw blurRad="50800" dist="38100" dir="8100000" algn="tr" rotWithShape="0">
              <a:prstClr val="black">
                <a:alpha val="40000"/>
              </a:prstClr>
            </a:outerShdw>
          </a:effectLst>
          <a:extLst>
            <a:ext uri="{53640926-AAD7-44D8-BBD7-CCE9431645EC}">
              <a14:shadowObscured xmlns:a14="http://schemas.microsoft.com/office/drawing/2010/main"/>
            </a:ext>
          </a:extLst>
        </p:spPr>
      </p:pic>
      <p:cxnSp>
        <p:nvCxnSpPr>
          <p:cNvPr id="16" name="Straight Arrow Connector 15">
            <a:extLst>
              <a:ext uri="{FF2B5EF4-FFF2-40B4-BE49-F238E27FC236}">
                <a16:creationId xmlns:a16="http://schemas.microsoft.com/office/drawing/2014/main" id="{76265CCC-85FD-4E54-B44C-E18B751EFCD3}"/>
              </a:ext>
            </a:extLst>
          </p:cNvPr>
          <p:cNvCxnSpPr>
            <a:cxnSpLocks/>
          </p:cNvCxnSpPr>
          <p:nvPr/>
        </p:nvCxnSpPr>
        <p:spPr>
          <a:xfrm flipH="1">
            <a:off x="3733800" y="4292076"/>
            <a:ext cx="731874" cy="0"/>
          </a:xfrm>
          <a:prstGeom prst="straightConnector1">
            <a:avLst/>
          </a:prstGeom>
          <a:ln w="1270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2558E7AA-16A7-4E87-A12A-F4D5C21966CC}"/>
              </a:ext>
            </a:extLst>
          </p:cNvPr>
          <p:cNvSpPr txBox="1"/>
          <p:nvPr/>
        </p:nvSpPr>
        <p:spPr>
          <a:xfrm>
            <a:off x="5863141" y="1051518"/>
            <a:ext cx="1167809" cy="246221"/>
          </a:xfrm>
          <a:prstGeom prst="rect">
            <a:avLst/>
          </a:prstGeom>
          <a:noFill/>
        </p:spPr>
        <p:txBody>
          <a:bodyPr wrap="square" rtlCol="0">
            <a:spAutoFit/>
          </a:bodyPr>
          <a:lstStyle/>
          <a:p>
            <a:pPr algn="ctr"/>
            <a:r>
              <a:rPr lang="en-US" sz="1000" b="1">
                <a:solidFill>
                  <a:schemeClr val="accent6">
                    <a:lumMod val="50000"/>
                  </a:schemeClr>
                </a:solidFill>
              </a:rPr>
              <a:t>Draw Requests</a:t>
            </a:r>
          </a:p>
        </p:txBody>
      </p:sp>
      <p:sp>
        <p:nvSpPr>
          <p:cNvPr id="18" name="TextBox 17">
            <a:extLst>
              <a:ext uri="{FF2B5EF4-FFF2-40B4-BE49-F238E27FC236}">
                <a16:creationId xmlns:a16="http://schemas.microsoft.com/office/drawing/2014/main" id="{4DF5F643-0E44-4BC5-8541-35FD6419322A}"/>
              </a:ext>
            </a:extLst>
          </p:cNvPr>
          <p:cNvSpPr txBox="1"/>
          <p:nvPr/>
        </p:nvSpPr>
        <p:spPr>
          <a:xfrm>
            <a:off x="7030950" y="934514"/>
            <a:ext cx="1263277" cy="400110"/>
          </a:xfrm>
          <a:prstGeom prst="rect">
            <a:avLst/>
          </a:prstGeom>
          <a:noFill/>
        </p:spPr>
        <p:txBody>
          <a:bodyPr wrap="square" rtlCol="0">
            <a:spAutoFit/>
          </a:bodyPr>
          <a:lstStyle/>
          <a:p>
            <a:pPr algn="ctr"/>
            <a:r>
              <a:rPr lang="en-US" sz="1000" b="1">
                <a:solidFill>
                  <a:schemeClr val="accent6">
                    <a:lumMod val="50000"/>
                  </a:schemeClr>
                </a:solidFill>
              </a:rPr>
              <a:t>Quarterly &amp; Accomplishment</a:t>
            </a:r>
          </a:p>
        </p:txBody>
      </p:sp>
      <p:sp>
        <p:nvSpPr>
          <p:cNvPr id="19" name="TextBox 18">
            <a:extLst>
              <a:ext uri="{FF2B5EF4-FFF2-40B4-BE49-F238E27FC236}">
                <a16:creationId xmlns:a16="http://schemas.microsoft.com/office/drawing/2014/main" id="{27ADE950-3CB7-4B63-AF42-FD790B05D4D2}"/>
              </a:ext>
            </a:extLst>
          </p:cNvPr>
          <p:cNvSpPr txBox="1"/>
          <p:nvPr/>
        </p:nvSpPr>
        <p:spPr>
          <a:xfrm>
            <a:off x="8105549" y="2879267"/>
            <a:ext cx="1167811" cy="707886"/>
          </a:xfrm>
          <a:prstGeom prst="rect">
            <a:avLst/>
          </a:prstGeom>
          <a:noFill/>
        </p:spPr>
        <p:txBody>
          <a:bodyPr wrap="square" rtlCol="0">
            <a:spAutoFit/>
          </a:bodyPr>
          <a:lstStyle/>
          <a:p>
            <a:pPr algn="ctr"/>
            <a:r>
              <a:rPr lang="en-US" sz="1000" b="1">
                <a:solidFill>
                  <a:schemeClr val="accent6">
                    <a:lumMod val="50000"/>
                  </a:schemeClr>
                </a:solidFill>
              </a:rPr>
              <a:t>Extensions,</a:t>
            </a:r>
          </a:p>
          <a:p>
            <a:pPr algn="ctr"/>
            <a:r>
              <a:rPr lang="en-US" sz="1000" b="1">
                <a:solidFill>
                  <a:schemeClr val="accent6">
                    <a:lumMod val="50000"/>
                  </a:schemeClr>
                </a:solidFill>
              </a:rPr>
              <a:t>Amendments,</a:t>
            </a:r>
          </a:p>
          <a:p>
            <a:pPr algn="ctr"/>
            <a:r>
              <a:rPr lang="en-US" sz="1000" b="1">
                <a:solidFill>
                  <a:schemeClr val="accent6">
                    <a:lumMod val="50000"/>
                  </a:schemeClr>
                </a:solidFill>
              </a:rPr>
              <a:t>De-obligation</a:t>
            </a:r>
          </a:p>
          <a:p>
            <a:endParaRPr lang="en-US" sz="1000">
              <a:solidFill>
                <a:srgbClr val="000000"/>
              </a:solidFill>
            </a:endParaRPr>
          </a:p>
        </p:txBody>
      </p:sp>
      <p:sp>
        <p:nvSpPr>
          <p:cNvPr id="20" name="TextBox 19">
            <a:extLst>
              <a:ext uri="{FF2B5EF4-FFF2-40B4-BE49-F238E27FC236}">
                <a16:creationId xmlns:a16="http://schemas.microsoft.com/office/drawing/2014/main" id="{56319257-D878-4EC2-82B5-0D8BF4383165}"/>
              </a:ext>
            </a:extLst>
          </p:cNvPr>
          <p:cNvSpPr txBox="1"/>
          <p:nvPr/>
        </p:nvSpPr>
        <p:spPr>
          <a:xfrm>
            <a:off x="4503774" y="4185626"/>
            <a:ext cx="2294861" cy="553998"/>
          </a:xfrm>
          <a:prstGeom prst="rect">
            <a:avLst/>
          </a:prstGeom>
          <a:noFill/>
        </p:spPr>
        <p:txBody>
          <a:bodyPr wrap="square" rtlCol="0">
            <a:spAutoFit/>
          </a:bodyPr>
          <a:lstStyle/>
          <a:p>
            <a:pPr algn="ctr"/>
            <a:r>
              <a:rPr lang="en-US" sz="1000" b="1">
                <a:solidFill>
                  <a:schemeClr val="accent6">
                    <a:lumMod val="50000"/>
                  </a:schemeClr>
                </a:solidFill>
              </a:rPr>
              <a:t>Assigned Tasks: Special Conditions</a:t>
            </a:r>
          </a:p>
          <a:p>
            <a:endParaRPr lang="en-US" sz="1000">
              <a:solidFill>
                <a:srgbClr val="000000"/>
              </a:solidFill>
            </a:endParaRPr>
          </a:p>
        </p:txBody>
      </p:sp>
      <p:cxnSp>
        <p:nvCxnSpPr>
          <p:cNvPr id="21" name="Straight Arrow Connector 20">
            <a:extLst>
              <a:ext uri="{FF2B5EF4-FFF2-40B4-BE49-F238E27FC236}">
                <a16:creationId xmlns:a16="http://schemas.microsoft.com/office/drawing/2014/main" id="{1748249F-1F41-4726-861D-121D1BBF7124}"/>
              </a:ext>
            </a:extLst>
          </p:cNvPr>
          <p:cNvCxnSpPr>
            <a:cxnSpLocks/>
          </p:cNvCxnSpPr>
          <p:nvPr/>
        </p:nvCxnSpPr>
        <p:spPr>
          <a:xfrm>
            <a:off x="6626119" y="1356390"/>
            <a:ext cx="0" cy="535714"/>
          </a:xfrm>
          <a:prstGeom prst="straightConnector1">
            <a:avLst/>
          </a:prstGeom>
          <a:ln w="1270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8A150494-8BE2-4FE2-86F0-AA43932D9F20}"/>
              </a:ext>
            </a:extLst>
          </p:cNvPr>
          <p:cNvCxnSpPr>
            <a:cxnSpLocks/>
          </p:cNvCxnSpPr>
          <p:nvPr/>
        </p:nvCxnSpPr>
        <p:spPr>
          <a:xfrm>
            <a:off x="7662589" y="1356390"/>
            <a:ext cx="0" cy="535714"/>
          </a:xfrm>
          <a:prstGeom prst="straightConnector1">
            <a:avLst/>
          </a:prstGeom>
          <a:ln w="1270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0FAFC1FF-1696-4865-963F-B1FB1950BB3C}"/>
              </a:ext>
            </a:extLst>
          </p:cNvPr>
          <p:cNvCxnSpPr>
            <a:cxnSpLocks/>
          </p:cNvCxnSpPr>
          <p:nvPr/>
        </p:nvCxnSpPr>
        <p:spPr>
          <a:xfrm flipV="1">
            <a:off x="8689454" y="2209494"/>
            <a:ext cx="22117" cy="666799"/>
          </a:xfrm>
          <a:prstGeom prst="straightConnector1">
            <a:avLst/>
          </a:prstGeom>
          <a:ln w="1270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26131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ppt_x"/>
                                          </p:val>
                                        </p:tav>
                                        <p:tav tm="100000">
                                          <p:val>
                                            <p:strVal val="#ppt_x"/>
                                          </p:val>
                                        </p:tav>
                                      </p:tavLst>
                                    </p:anim>
                                    <p:anim calcmode="lin" valueType="num">
                                      <p:cBhvr additive="base">
                                        <p:cTn id="18" dur="500" fill="hold"/>
                                        <p:tgtEl>
                                          <p:spTgt spid="23"/>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500" fill="hold"/>
                                        <p:tgtEl>
                                          <p:spTgt spid="24"/>
                                        </p:tgtEl>
                                        <p:attrNameLst>
                                          <p:attrName>ppt_x</p:attrName>
                                        </p:attrNameLst>
                                      </p:cBhvr>
                                      <p:tavLst>
                                        <p:tav tm="0">
                                          <p:val>
                                            <p:strVal val="#ppt_x"/>
                                          </p:val>
                                        </p:tav>
                                        <p:tav tm="100000">
                                          <p:val>
                                            <p:strVal val="#ppt_x"/>
                                          </p:val>
                                        </p:tav>
                                      </p:tavLst>
                                    </p:anim>
                                    <p:anim calcmode="lin" valueType="num">
                                      <p:cBhvr additive="base">
                                        <p:cTn id="28" dur="500" fill="hold"/>
                                        <p:tgtEl>
                                          <p:spTgt spid="24"/>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ppt_x"/>
                                          </p:val>
                                        </p:tav>
                                        <p:tav tm="100000">
                                          <p:val>
                                            <p:strVal val="#ppt_x"/>
                                          </p:val>
                                        </p:tav>
                                      </p:tavLst>
                                    </p:anim>
                                    <p:anim calcmode="lin" valueType="num">
                                      <p:cBhvr additive="base">
                                        <p:cTn id="38" dur="500" fill="hold"/>
                                        <p:tgtEl>
                                          <p:spTgt spid="16"/>
                                        </p:tgtEl>
                                        <p:attrNameLst>
                                          <p:attrName>ppt_y</p:attrName>
                                        </p:attrNameLst>
                                      </p:cBhvr>
                                      <p:tavLst>
                                        <p:tav tm="0">
                                          <p:val>
                                            <p:strVal val="1+#ppt_h/2"/>
                                          </p:val>
                                        </p:tav>
                                        <p:tav tm="100000">
                                          <p:val>
                                            <p:strVal val="#ppt_y"/>
                                          </p:val>
                                        </p:tav>
                                      </p:tavLst>
                                    </p:anim>
                                  </p:childTnLst>
                                </p:cTn>
                              </p:par>
                            </p:childTnLst>
                          </p:cTn>
                        </p:par>
                        <p:par>
                          <p:cTn id="39" fill="hold">
                            <p:stCondLst>
                              <p:cond delay="500"/>
                            </p:stCondLst>
                            <p:childTnLst>
                              <p:par>
                                <p:cTn id="40" presetID="10" presetClass="entr" presetSubtype="0"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114ED94A-C85D-4CD3-4205-438D21CE6B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9217" y="-1"/>
            <a:ext cx="5213267" cy="6883030"/>
            <a:chOff x="-19217" y="-1"/>
            <a:chExt cx="5213267" cy="6883030"/>
          </a:xfrm>
        </p:grpSpPr>
        <p:sp>
          <p:nvSpPr>
            <p:cNvPr id="22" name="Rectangle 21">
              <a:extLst>
                <a:ext uri="{FF2B5EF4-FFF2-40B4-BE49-F238E27FC236}">
                  <a16:creationId xmlns:a16="http://schemas.microsoft.com/office/drawing/2014/main" id="{E642BDB2-BF67-1D53-1C70-0B41D709E4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06" y="0"/>
              <a:ext cx="5204956" cy="688302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8E0D8CE-5DBF-B664-EB48-C29BF8AB48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19217" y="1731909"/>
              <a:ext cx="5204963" cy="5144400"/>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4" name="Rectangle 13">
              <a:extLst>
                <a:ext uri="{FF2B5EF4-FFF2-40B4-BE49-F238E27FC236}">
                  <a16:creationId xmlns:a16="http://schemas.microsoft.com/office/drawing/2014/main" id="{DFD140CE-7DE2-C88F-5EAE-F45EB69E6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10" y="6723"/>
              <a:ext cx="3834567" cy="6876300"/>
            </a:xfrm>
            <a:prstGeom prst="rect">
              <a:avLst/>
            </a:prstGeom>
            <a:gradFill flip="none" rotWithShape="1">
              <a:gsLst>
                <a:gs pos="3000">
                  <a:schemeClr val="accent2">
                    <a:lumMod val="60000"/>
                    <a:lumOff val="40000"/>
                    <a:alpha val="78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557E87E3-413F-10EF-63D8-6016E986C9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44601" y="833689"/>
              <a:ext cx="6872341" cy="5204961"/>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6320DE4-B074-416D-8DC9-59F42C27AD34}"/>
              </a:ext>
            </a:extLst>
          </p:cNvPr>
          <p:cNvSpPr>
            <a:spLocks noGrp="1"/>
          </p:cNvSpPr>
          <p:nvPr>
            <p:ph type="title"/>
          </p:nvPr>
        </p:nvSpPr>
        <p:spPr>
          <a:xfrm>
            <a:off x="755484" y="739835"/>
            <a:ext cx="3702580" cy="1616203"/>
          </a:xfrm>
        </p:spPr>
        <p:txBody>
          <a:bodyPr vert="horz" lIns="91440" tIns="45720" rIns="91440" bIns="45720" rtlCol="0" anchor="b">
            <a:normAutofit/>
          </a:bodyPr>
          <a:lstStyle/>
          <a:p>
            <a:r>
              <a:rPr lang="en-US" sz="3200" kern="1200">
                <a:latin typeface="+mj-lt"/>
                <a:ea typeface="+mj-ea"/>
                <a:cs typeface="+mj-cs"/>
              </a:rPr>
              <a:t>Pending Tasks</a:t>
            </a:r>
          </a:p>
        </p:txBody>
      </p:sp>
      <p:sp>
        <p:nvSpPr>
          <p:cNvPr id="3" name="Text Placeholder 2">
            <a:extLst>
              <a:ext uri="{FF2B5EF4-FFF2-40B4-BE49-F238E27FC236}">
                <a16:creationId xmlns:a16="http://schemas.microsoft.com/office/drawing/2014/main" id="{2FD0CDB4-7CCC-4460-8F8E-4D94774BCE42}"/>
              </a:ext>
            </a:extLst>
          </p:cNvPr>
          <p:cNvSpPr>
            <a:spLocks noGrp="1"/>
          </p:cNvSpPr>
          <p:nvPr>
            <p:ph type="body" sz="quarter" idx="10"/>
          </p:nvPr>
        </p:nvSpPr>
        <p:spPr>
          <a:xfrm>
            <a:off x="755484" y="2459116"/>
            <a:ext cx="3702579" cy="3524823"/>
          </a:xfrm>
        </p:spPr>
        <p:txBody>
          <a:bodyPr vert="horz" lIns="91440" tIns="45720" rIns="91440" bIns="45720" rtlCol="0">
            <a:normAutofit/>
          </a:bodyPr>
          <a:lstStyle/>
          <a:p>
            <a:pPr marL="285750" indent="-228600">
              <a:buClrTx/>
              <a:buFont typeface="Arial" panose="020B0604020202020204" pitchFamily="34" charset="0"/>
              <a:buChar char="•"/>
            </a:pPr>
            <a:r>
              <a:rPr lang="en-US" sz="3000"/>
              <a:t>Special Conditions will appear under "Pending Tasks".</a:t>
            </a:r>
          </a:p>
          <a:p>
            <a:pPr marL="285750" indent="-228600">
              <a:buClrTx/>
              <a:buFont typeface="Arial" panose="020B0604020202020204" pitchFamily="34" charset="0"/>
              <a:buChar char="•"/>
            </a:pPr>
            <a:r>
              <a:rPr lang="en-US" sz="3000"/>
              <a:t>Use the "Actions" menu to respond and clear Special Condition</a:t>
            </a:r>
          </a:p>
          <a:p>
            <a:pPr marL="285750" indent="-228600">
              <a:buFont typeface="Arial" panose="020B0604020202020204" pitchFamily="34" charset="0"/>
              <a:buChar char="•"/>
            </a:pPr>
            <a:endParaRPr lang="en-US">
              <a:solidFill>
                <a:srgbClr val="FFFFFF"/>
              </a:solidFill>
            </a:endParaRPr>
          </a:p>
        </p:txBody>
      </p:sp>
      <p:pic>
        <p:nvPicPr>
          <p:cNvPr id="6" name="Picture 6" descr="A screenshot of a computer&#10;&#10;Description automatically generated">
            <a:extLst>
              <a:ext uri="{FF2B5EF4-FFF2-40B4-BE49-F238E27FC236}">
                <a16:creationId xmlns:a16="http://schemas.microsoft.com/office/drawing/2014/main" id="{CF9337F9-5BE7-4F99-897D-4595640C476E}"/>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Lst>
          </a:blip>
          <a:srcRect r="17151" b="-2"/>
          <a:stretch/>
        </p:blipFill>
        <p:spPr>
          <a:xfrm>
            <a:off x="5317383" y="1136790"/>
            <a:ext cx="6323523" cy="3720960"/>
          </a:xfrm>
          <a:prstGeom prst="rect">
            <a:avLst/>
          </a:prstGeom>
          <a:ln>
            <a:noFill/>
          </a:ln>
          <a:effectLst>
            <a:outerShdw blurRad="292100" dist="139700" dir="2700000" algn="tl" rotWithShape="0">
              <a:srgbClr val="333333">
                <a:alpha val="65000"/>
              </a:srgbClr>
            </a:outerShdw>
          </a:effectLst>
        </p:spPr>
      </p:pic>
      <p:sp>
        <p:nvSpPr>
          <p:cNvPr id="4" name="Rectangle: Rounded Corners 3">
            <a:extLst>
              <a:ext uri="{FF2B5EF4-FFF2-40B4-BE49-F238E27FC236}">
                <a16:creationId xmlns:a16="http://schemas.microsoft.com/office/drawing/2014/main" id="{F62A59E9-D95E-D634-A389-AEE8BCD08469}"/>
              </a:ext>
            </a:extLst>
          </p:cNvPr>
          <p:cNvSpPr/>
          <p:nvPr/>
        </p:nvSpPr>
        <p:spPr>
          <a:xfrm>
            <a:off x="10466286" y="4499264"/>
            <a:ext cx="1057232" cy="431223"/>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537818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44C9F-2E2E-488B-874E-5AE2DC2DE555}"/>
              </a:ext>
            </a:extLst>
          </p:cNvPr>
          <p:cNvSpPr>
            <a:spLocks noGrp="1"/>
          </p:cNvSpPr>
          <p:nvPr>
            <p:ph type="title"/>
          </p:nvPr>
        </p:nvSpPr>
        <p:spPr>
          <a:xfrm>
            <a:off x="1036684" y="1152144"/>
            <a:ext cx="3888999" cy="3072393"/>
          </a:xfrm>
        </p:spPr>
        <p:txBody>
          <a:bodyPr vert="horz" lIns="45720" tIns="22860" rIns="45720" bIns="22860" rtlCol="0" anchor="t">
            <a:normAutofit/>
          </a:bodyPr>
          <a:lstStyle/>
          <a:p>
            <a:pPr defTabSz="457200"/>
            <a:r>
              <a:rPr lang="en-US">
                <a:solidFill>
                  <a:schemeClr val="tx1">
                    <a:lumMod val="50000"/>
                  </a:schemeClr>
                </a:solidFill>
              </a:rPr>
              <a:t>Pending Tasks/ Special Conditions</a:t>
            </a:r>
          </a:p>
        </p:txBody>
      </p:sp>
      <p:pic>
        <p:nvPicPr>
          <p:cNvPr id="5" name="Picture 5">
            <a:extLst>
              <a:ext uri="{FF2B5EF4-FFF2-40B4-BE49-F238E27FC236}">
                <a16:creationId xmlns:a16="http://schemas.microsoft.com/office/drawing/2014/main" id="{2ACED4D5-2D97-4552-9501-0D0898E92CED}"/>
              </a:ext>
            </a:extLst>
          </p:cNvPr>
          <p:cNvPicPr>
            <a:picLocks noChangeAspect="1"/>
          </p:cNvPicPr>
          <p:nvPr/>
        </p:nvPicPr>
        <p:blipFill>
          <a:blip r:embed="rId2"/>
          <a:stretch>
            <a:fillRect/>
          </a:stretch>
        </p:blipFill>
        <p:spPr>
          <a:xfrm>
            <a:off x="5807697" y="3482471"/>
            <a:ext cx="5830690" cy="3126707"/>
          </a:xfrm>
          <a:prstGeom prst="rect">
            <a:avLst/>
          </a:prstGeom>
          <a:ln>
            <a:solidFill>
              <a:schemeClr val="bg1">
                <a:lumMod val="50000"/>
              </a:schemeClr>
            </a:solidFill>
          </a:ln>
        </p:spPr>
      </p:pic>
      <p:pic>
        <p:nvPicPr>
          <p:cNvPr id="6" name="Picture 6">
            <a:extLst>
              <a:ext uri="{FF2B5EF4-FFF2-40B4-BE49-F238E27FC236}">
                <a16:creationId xmlns:a16="http://schemas.microsoft.com/office/drawing/2014/main" id="{32233D82-6DAB-4E7F-80AD-11683E27F12C}"/>
              </a:ext>
            </a:extLst>
          </p:cNvPr>
          <p:cNvPicPr>
            <a:picLocks noChangeAspect="1"/>
          </p:cNvPicPr>
          <p:nvPr/>
        </p:nvPicPr>
        <p:blipFill>
          <a:blip r:embed="rId3"/>
          <a:stretch>
            <a:fillRect/>
          </a:stretch>
        </p:blipFill>
        <p:spPr>
          <a:xfrm>
            <a:off x="5804493" y="462423"/>
            <a:ext cx="5832089" cy="2894238"/>
          </a:xfrm>
          <a:prstGeom prst="rect">
            <a:avLst/>
          </a:prstGeom>
        </p:spPr>
      </p:pic>
      <p:pic>
        <p:nvPicPr>
          <p:cNvPr id="7" name="Picture 7">
            <a:extLst>
              <a:ext uri="{FF2B5EF4-FFF2-40B4-BE49-F238E27FC236}">
                <a16:creationId xmlns:a16="http://schemas.microsoft.com/office/drawing/2014/main" id="{AA8DBC57-6BA0-4B7A-98E0-1428AF2C93A8}"/>
              </a:ext>
            </a:extLst>
          </p:cNvPr>
          <p:cNvPicPr>
            <a:picLocks noChangeAspect="1"/>
          </p:cNvPicPr>
          <p:nvPr/>
        </p:nvPicPr>
        <p:blipFill>
          <a:blip r:embed="rId4"/>
          <a:stretch>
            <a:fillRect/>
          </a:stretch>
        </p:blipFill>
        <p:spPr>
          <a:xfrm>
            <a:off x="3399455" y="2304394"/>
            <a:ext cx="5627649" cy="1914267"/>
          </a:xfrm>
          <a:prstGeom prst="rect">
            <a:avLst/>
          </a:prstGeom>
        </p:spPr>
      </p:pic>
    </p:spTree>
    <p:extLst>
      <p:ext uri="{BB962C8B-B14F-4D97-AF65-F5344CB8AC3E}">
        <p14:creationId xmlns:p14="http://schemas.microsoft.com/office/powerpoint/2010/main" val="10588491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3DAE19B-E42F-5275-2C8A-A508E47C45F5}"/>
              </a:ext>
            </a:extLst>
          </p:cNvPr>
          <p:cNvPicPr>
            <a:picLocks noChangeAspect="1"/>
          </p:cNvPicPr>
          <p:nvPr/>
        </p:nvPicPr>
        <p:blipFill>
          <a:blip r:embed="rId3">
            <a:duotone>
              <a:prstClr val="black"/>
              <a:schemeClr val="accent2">
                <a:tint val="45000"/>
                <a:satMod val="400000"/>
              </a:schemeClr>
            </a:duotone>
          </a:blip>
          <a:stretch>
            <a:fillRect/>
          </a:stretch>
        </p:blipFill>
        <p:spPr>
          <a:xfrm>
            <a:off x="1812919" y="1545737"/>
            <a:ext cx="3517618" cy="46745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7" name="Content Placeholder 2">
            <a:extLst>
              <a:ext uri="{FF2B5EF4-FFF2-40B4-BE49-F238E27FC236}">
                <a16:creationId xmlns:a16="http://schemas.microsoft.com/office/drawing/2014/main" id="{DBAA8EA6-F219-54E1-CBA1-4FB4C261F730}"/>
              </a:ext>
            </a:extLst>
          </p:cNvPr>
          <p:cNvSpPr>
            <a:spLocks noGrp="1"/>
          </p:cNvSpPr>
          <p:nvPr>
            <p:ph sz="half" idx="2"/>
          </p:nvPr>
        </p:nvSpPr>
        <p:spPr>
          <a:xfrm>
            <a:off x="6370322" y="1825625"/>
            <a:ext cx="4983478" cy="4114800"/>
          </a:xfrm>
        </p:spPr>
        <p:txBody>
          <a:bodyPr/>
          <a:lstStyle/>
          <a:p>
            <a:r>
              <a:rPr lang="en-US"/>
              <a:t>Grant Adjustment Notice (GAN)</a:t>
            </a:r>
          </a:p>
          <a:p>
            <a:r>
              <a:rPr lang="en-US"/>
              <a:t>Placed in external files section of the task</a:t>
            </a:r>
          </a:p>
        </p:txBody>
      </p:sp>
      <p:sp>
        <p:nvSpPr>
          <p:cNvPr id="18" name="Slide Number Placeholder 3">
            <a:extLst>
              <a:ext uri="{FF2B5EF4-FFF2-40B4-BE49-F238E27FC236}">
                <a16:creationId xmlns:a16="http://schemas.microsoft.com/office/drawing/2014/main" id="{04036774-8373-4638-3807-5902711132DB}"/>
              </a:ext>
            </a:extLst>
          </p:cNvPr>
          <p:cNvSpPr>
            <a:spLocks noGrp="1"/>
          </p:cNvSpPr>
          <p:nvPr>
            <p:ph type="sldNum" sz="quarter" idx="12"/>
          </p:nvPr>
        </p:nvSpPr>
        <p:spPr>
          <a:xfrm>
            <a:off x="11277600" y="5949791"/>
            <a:ext cx="609600" cy="681037"/>
          </a:xfrm>
        </p:spPr>
        <p:txBody>
          <a:bodyPr/>
          <a:lstStyle/>
          <a:p>
            <a:pPr>
              <a:spcAft>
                <a:spcPts val="600"/>
              </a:spcAft>
            </a:pPr>
            <a:fld id="{93CAF254-72B9-406C-9E86-C9D983240C82}" type="slidenum">
              <a:rPr lang="en-US" smtClean="0"/>
              <a:pPr>
                <a:spcAft>
                  <a:spcPts val="600"/>
                </a:spcAft>
              </a:pPr>
              <a:t>22</a:t>
            </a:fld>
            <a:endParaRPr lang="en-US"/>
          </a:p>
        </p:txBody>
      </p:sp>
      <p:sp>
        <p:nvSpPr>
          <p:cNvPr id="19" name="Title 4">
            <a:extLst>
              <a:ext uri="{FF2B5EF4-FFF2-40B4-BE49-F238E27FC236}">
                <a16:creationId xmlns:a16="http://schemas.microsoft.com/office/drawing/2014/main" id="{4F8A3284-8AF6-D7B8-C541-F2D4CAEA240D}"/>
              </a:ext>
            </a:extLst>
          </p:cNvPr>
          <p:cNvSpPr>
            <a:spLocks noGrp="1"/>
          </p:cNvSpPr>
          <p:nvPr>
            <p:ph type="title"/>
          </p:nvPr>
        </p:nvSpPr>
        <p:spPr>
          <a:xfrm>
            <a:off x="847344" y="548640"/>
            <a:ext cx="10497312" cy="1142047"/>
          </a:xfrm>
        </p:spPr>
        <p:txBody>
          <a:bodyPr/>
          <a:lstStyle/>
          <a:p>
            <a:r>
              <a:rPr lang="en-US"/>
              <a:t>Special Condition Clearance</a:t>
            </a:r>
          </a:p>
        </p:txBody>
      </p:sp>
      <p:sp>
        <p:nvSpPr>
          <p:cNvPr id="16" name="Footer Placeholder 5">
            <a:extLst>
              <a:ext uri="{FF2B5EF4-FFF2-40B4-BE49-F238E27FC236}">
                <a16:creationId xmlns:a16="http://schemas.microsoft.com/office/drawing/2014/main" id="{8818BE19-A378-E8AF-AB86-8438846FBAC4}"/>
              </a:ext>
            </a:extLst>
          </p:cNvPr>
          <p:cNvSpPr>
            <a:spLocks noGrp="1"/>
          </p:cNvSpPr>
          <p:nvPr>
            <p:ph type="ftr" sz="quarter" idx="13"/>
          </p:nvPr>
        </p:nvSpPr>
        <p:spPr>
          <a:xfrm>
            <a:off x="406400" y="6107747"/>
            <a:ext cx="4114800" cy="365125"/>
          </a:xfrm>
        </p:spPr>
        <p:txBody>
          <a:bodyPr/>
          <a:lstStyle/>
          <a:p>
            <a:pPr>
              <a:spcAft>
                <a:spcPts val="600"/>
              </a:spcAft>
            </a:pPr>
            <a:r>
              <a:rPr lang="en-US"/>
              <a:t>Georgia Department of Community Affairs</a:t>
            </a:r>
          </a:p>
        </p:txBody>
      </p:sp>
    </p:spTree>
    <p:extLst>
      <p:ext uri="{BB962C8B-B14F-4D97-AF65-F5344CB8AC3E}">
        <p14:creationId xmlns:p14="http://schemas.microsoft.com/office/powerpoint/2010/main" val="27688557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1" name="Slide Number Placeholder 1">
            <a:extLst>
              <a:ext uri="{FF2B5EF4-FFF2-40B4-BE49-F238E27FC236}">
                <a16:creationId xmlns:a16="http://schemas.microsoft.com/office/drawing/2014/main" id="{5D998732-FAD3-6B46-4894-2AC1D49DCB22}"/>
              </a:ext>
            </a:extLst>
          </p:cNvPr>
          <p:cNvSpPr>
            <a:spLocks noGrp="1"/>
          </p:cNvSpPr>
          <p:nvPr>
            <p:ph type="sldNum" sz="quarter" idx="11"/>
          </p:nvPr>
        </p:nvSpPr>
        <p:spPr>
          <a:xfrm>
            <a:off x="11277600" y="5949791"/>
            <a:ext cx="609600" cy="681037"/>
          </a:xfrm>
        </p:spPr>
        <p:txBody>
          <a:bodyPr/>
          <a:lstStyle/>
          <a:p>
            <a:pPr>
              <a:spcAft>
                <a:spcPts val="600"/>
              </a:spcAft>
            </a:pPr>
            <a:fld id="{93CAF254-72B9-406C-9E86-C9D983240C82}" type="slidenum">
              <a:rPr lang="en-US" smtClean="0"/>
              <a:pPr>
                <a:spcAft>
                  <a:spcPts val="600"/>
                </a:spcAft>
              </a:pPr>
              <a:t>23</a:t>
            </a:fld>
            <a:endParaRPr lang="en-US"/>
          </a:p>
        </p:txBody>
      </p:sp>
      <p:pic>
        <p:nvPicPr>
          <p:cNvPr id="1026" name="Picture 2" descr="No MONEY FOR YOU - Soup Nazi from Seinfeld Meme Generator">
            <a:extLst>
              <a:ext uri="{FF2B5EF4-FFF2-40B4-BE49-F238E27FC236}">
                <a16:creationId xmlns:a16="http://schemas.microsoft.com/office/drawing/2014/main" id="{524B4468-8FE2-7816-3A19-2CAEC4F80D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077" r="13386" b="-4"/>
          <a:stretch/>
        </p:blipFill>
        <p:spPr bwMode="auto">
          <a:xfrm>
            <a:off x="675108" y="463216"/>
            <a:ext cx="4337951" cy="5931567"/>
          </a:xfrm>
          <a:prstGeom prst="rect">
            <a:avLst/>
          </a:prstGeom>
          <a:ln>
            <a:noFill/>
          </a:ln>
          <a:effectLst>
            <a:outerShdw blurRad="292100" dist="139700" dir="2700000" algn="tl" rotWithShape="0">
              <a:srgbClr val="333333">
                <a:alpha val="65000"/>
              </a:srgbClr>
            </a:outerShdw>
          </a:effectLst>
        </p:spPr>
      </p:pic>
      <p:sp>
        <p:nvSpPr>
          <p:cNvPr id="23" name="Text Placeholder 5">
            <a:extLst>
              <a:ext uri="{FF2B5EF4-FFF2-40B4-BE49-F238E27FC236}">
                <a16:creationId xmlns:a16="http://schemas.microsoft.com/office/drawing/2014/main" id="{A481EC21-E092-4A78-89D3-E2B4E19AC5A5}"/>
              </a:ext>
            </a:extLst>
          </p:cNvPr>
          <p:cNvSpPr>
            <a:spLocks noGrp="1"/>
          </p:cNvSpPr>
          <p:nvPr>
            <p:ph sz="quarter" idx="19"/>
          </p:nvPr>
        </p:nvSpPr>
        <p:spPr>
          <a:xfrm>
            <a:off x="5548745" y="914400"/>
            <a:ext cx="5802769" cy="5035391"/>
          </a:xfrm>
        </p:spPr>
        <p:txBody>
          <a:bodyPr vert="horz" lIns="45720" tIns="22860" rIns="45720" bIns="22860" rtlCol="0">
            <a:normAutofit fontScale="92500" lnSpcReduction="20000"/>
          </a:bodyPr>
          <a:lstStyle/>
          <a:p>
            <a:pPr defTabSz="457200">
              <a:spcBef>
                <a:spcPts val="600"/>
              </a:spcBef>
            </a:pPr>
            <a:r>
              <a:rPr lang="en-US" sz="1900" b="1" spc="150"/>
              <a:t>Resources:</a:t>
            </a:r>
          </a:p>
          <a:p>
            <a:pPr defTabSz="457200">
              <a:spcBef>
                <a:spcPts val="600"/>
              </a:spcBef>
            </a:pPr>
            <a:r>
              <a:rPr lang="en-US" sz="1900" b="1" spc="150"/>
              <a:t>Quarterly Reporting Instructions &amp; Forms - </a:t>
            </a:r>
            <a:r>
              <a:rPr lang="en-US" sz="1900" b="1" spc="150">
                <a:hlinkClick r:id="rId4"/>
              </a:rPr>
              <a:t>https://dca.georgia.gov/financing-tools/infrastructure/community-development-block-grants-cdbg/compliance-administration</a:t>
            </a:r>
            <a:endParaRPr lang="en-US" sz="1900" b="1" spc="150"/>
          </a:p>
          <a:p>
            <a:pPr defTabSz="457200">
              <a:spcBef>
                <a:spcPts val="600"/>
              </a:spcBef>
            </a:pPr>
            <a:endParaRPr lang="en-US" sz="1900" b="1" spc="150"/>
          </a:p>
          <a:p>
            <a:pPr marL="0" indent="0" defTabSz="457200">
              <a:spcBef>
                <a:spcPts val="600"/>
              </a:spcBef>
              <a:buNone/>
            </a:pPr>
            <a:endParaRPr lang="en-US" sz="1900" b="1" spc="150"/>
          </a:p>
          <a:p>
            <a:pPr defTabSz="457200">
              <a:spcBef>
                <a:spcPts val="600"/>
              </a:spcBef>
            </a:pPr>
            <a:r>
              <a:rPr lang="en-US" sz="1900" b="1" spc="150"/>
              <a:t>-Appendix III – </a:t>
            </a:r>
            <a:r>
              <a:rPr lang="en-US" sz="1900" b="1" spc="150" err="1"/>
              <a:t>GrAAM</a:t>
            </a:r>
            <a:r>
              <a:rPr lang="en-US" sz="1900" b="1" spc="150"/>
              <a:t> Job Aids</a:t>
            </a:r>
          </a:p>
          <a:p>
            <a:pPr defTabSz="457200">
              <a:spcBef>
                <a:spcPts val="600"/>
              </a:spcBef>
            </a:pPr>
            <a:r>
              <a:rPr lang="en-US" sz="1900" b="1" spc="150">
                <a:hlinkClick r:id="rId5"/>
              </a:rPr>
              <a:t>https://dca.georgia.gov/financing-tools/infrastructure/community-development-block-grants-cdbg/annual-cdbg-competition/cdbg</a:t>
            </a:r>
            <a:endParaRPr lang="en-US" sz="1900" b="1" spc="150"/>
          </a:p>
          <a:p>
            <a:pPr defTabSz="457200">
              <a:spcBef>
                <a:spcPts val="600"/>
              </a:spcBef>
            </a:pPr>
            <a:endParaRPr lang="en-US" sz="1900" b="1" spc="150"/>
          </a:p>
          <a:p>
            <a:pPr defTabSz="457200">
              <a:spcBef>
                <a:spcPts val="600"/>
              </a:spcBef>
            </a:pPr>
            <a:r>
              <a:rPr lang="en-US" sz="1900" b="1" spc="150"/>
              <a:t>-ECivis Video Library:</a:t>
            </a:r>
          </a:p>
          <a:p>
            <a:pPr defTabSz="457200">
              <a:spcBef>
                <a:spcPts val="600"/>
              </a:spcBef>
            </a:pPr>
            <a:r>
              <a:rPr lang="en-US" sz="1900" spc="150">
                <a:hlinkClick r:id="rId6"/>
              </a:rPr>
              <a:t>https://www.gotostage.com/channel/ecivis</a:t>
            </a:r>
            <a:endParaRPr lang="en-US" sz="1900" spc="150"/>
          </a:p>
          <a:p>
            <a:pPr marL="0" indent="0" defTabSz="457200">
              <a:spcBef>
                <a:spcPts val="600"/>
              </a:spcBef>
              <a:buNone/>
            </a:pPr>
            <a:r>
              <a:rPr lang="en-US" sz="1900" spc="150"/>
              <a:t> </a:t>
            </a:r>
            <a:endParaRPr lang="en-US" sz="1900"/>
          </a:p>
          <a:p>
            <a:pPr defTabSz="457200">
              <a:spcBef>
                <a:spcPts val="600"/>
              </a:spcBef>
            </a:pPr>
            <a:r>
              <a:rPr lang="en-US" sz="1900" b="1" spc="150"/>
              <a:t>Kathleen Vaughn:</a:t>
            </a:r>
          </a:p>
          <a:p>
            <a:pPr defTabSz="457200">
              <a:spcBef>
                <a:spcPts val="600"/>
              </a:spcBef>
            </a:pPr>
            <a:r>
              <a:rPr lang="en-US" sz="1900" b="1" spc="150"/>
              <a:t>(404)679-0594</a:t>
            </a:r>
            <a:br>
              <a:rPr lang="en-US" sz="1900" spc="150"/>
            </a:br>
            <a:r>
              <a:rPr lang="en-US" sz="1900" spc="150">
                <a:hlinkClick r:id="rId7">
                  <a:extLst>
                    <a:ext uri="{A12FA001-AC4F-418D-AE19-62706E023703}">
                      <ahyp:hlinkClr xmlns:ahyp="http://schemas.microsoft.com/office/drawing/2018/hyperlinkcolor" val="tx"/>
                    </a:ext>
                  </a:extLst>
                </a:hlinkClick>
              </a:rPr>
              <a:t>Kathleen.Vaughn@dca.ga.gov</a:t>
            </a:r>
            <a:endParaRPr lang="en-US" sz="1900" spc="150"/>
          </a:p>
          <a:p>
            <a:pPr indent="-114300" defTabSz="457200">
              <a:buFont typeface="Arial" panose="020B0604020202020204" pitchFamily="34" charset="0"/>
              <a:buChar char="•"/>
            </a:pPr>
            <a:endParaRPr lang="en-US" sz="1900" spc="150"/>
          </a:p>
        </p:txBody>
      </p:sp>
      <p:sp>
        <p:nvSpPr>
          <p:cNvPr id="1033" name="Footer Placeholder 5">
            <a:extLst>
              <a:ext uri="{FF2B5EF4-FFF2-40B4-BE49-F238E27FC236}">
                <a16:creationId xmlns:a16="http://schemas.microsoft.com/office/drawing/2014/main" id="{D39CDBC5-F2FC-0393-FD9A-E6DD0E7DA8B3}"/>
              </a:ext>
            </a:extLst>
          </p:cNvPr>
          <p:cNvSpPr>
            <a:spLocks noGrp="1"/>
          </p:cNvSpPr>
          <p:nvPr>
            <p:ph type="ftr" sz="quarter" idx="20"/>
          </p:nvPr>
        </p:nvSpPr>
        <p:spPr>
          <a:xfrm>
            <a:off x="406400" y="6107747"/>
            <a:ext cx="4114800" cy="365125"/>
          </a:xfrm>
        </p:spPr>
        <p:txBody>
          <a:bodyPr/>
          <a:lstStyle/>
          <a:p>
            <a:pPr>
              <a:spcAft>
                <a:spcPts val="600"/>
              </a:spcAft>
            </a:pPr>
            <a:r>
              <a:rPr lang="en-US"/>
              <a:t>Georgia Department of Community Affairs</a:t>
            </a:r>
          </a:p>
        </p:txBody>
      </p:sp>
    </p:spTree>
    <p:extLst>
      <p:ext uri="{BB962C8B-B14F-4D97-AF65-F5344CB8AC3E}">
        <p14:creationId xmlns:p14="http://schemas.microsoft.com/office/powerpoint/2010/main" val="42327800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Custom 7">
      <a:dk1>
        <a:srgbClr val="000000"/>
      </a:dk1>
      <a:lt1>
        <a:srgbClr val="FFFFFF"/>
      </a:lt1>
      <a:dk2>
        <a:srgbClr val="000000"/>
      </a:dk2>
      <a:lt2>
        <a:srgbClr val="E4E8EE"/>
      </a:lt2>
      <a:accent1>
        <a:srgbClr val="8DC63F"/>
      </a:accent1>
      <a:accent2>
        <a:srgbClr val="D5E04E"/>
      </a:accent2>
      <a:accent3>
        <a:srgbClr val="C2DFEF"/>
      </a:accent3>
      <a:accent4>
        <a:srgbClr val="AE462D"/>
      </a:accent4>
      <a:accent5>
        <a:srgbClr val="E4E8EE"/>
      </a:accent5>
      <a:accent6>
        <a:srgbClr val="1B3A4D"/>
      </a:accent6>
      <a:hlink>
        <a:srgbClr val="AE462D"/>
      </a:hlink>
      <a:folHlink>
        <a:srgbClr val="1B3A4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DCA - GRA Colors">
      <a:dk1>
        <a:srgbClr val="000000"/>
      </a:dk1>
      <a:lt1>
        <a:srgbClr val="FFFFFF"/>
      </a:lt1>
      <a:dk2>
        <a:srgbClr val="000000"/>
      </a:dk2>
      <a:lt2>
        <a:srgbClr val="E9E3DC"/>
      </a:lt2>
      <a:accent1>
        <a:srgbClr val="8DC63F"/>
      </a:accent1>
      <a:accent2>
        <a:srgbClr val="D5E04E"/>
      </a:accent2>
      <a:accent3>
        <a:srgbClr val="C2DFEF"/>
      </a:accent3>
      <a:accent4>
        <a:srgbClr val="AE462D"/>
      </a:accent4>
      <a:accent5>
        <a:srgbClr val="E9E3DC"/>
      </a:accent5>
      <a:accent6>
        <a:srgbClr val="8A7967"/>
      </a:accent6>
      <a:hlink>
        <a:srgbClr val="AE462D"/>
      </a:hlink>
      <a:folHlink>
        <a:srgbClr val="8A796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431100d4-4470-42c1-96bc-46686c1829ae" xsi:nil="true"/>
    <lcf76f155ced4ddcb4097134ff3c332f xmlns="c9637c14-bb27-4e6f-93e8-ce3de48661c9">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A0C4878374F59429924A53EC6A1971F" ma:contentTypeVersion="9" ma:contentTypeDescription="Create a new document." ma:contentTypeScope="" ma:versionID="b14e077e6992e2bcea656de799d320cc">
  <xsd:schema xmlns:xsd="http://www.w3.org/2001/XMLSchema" xmlns:xs="http://www.w3.org/2001/XMLSchema" xmlns:p="http://schemas.microsoft.com/office/2006/metadata/properties" xmlns:ns2="c9637c14-bb27-4e6f-93e8-ce3de48661c9" xmlns:ns3="431100d4-4470-42c1-96bc-46686c1829ae" targetNamespace="http://schemas.microsoft.com/office/2006/metadata/properties" ma:root="true" ma:fieldsID="e1ade41d5a4c92538cc9a4da9b4cdace" ns2:_="" ns3:_="">
    <xsd:import namespace="c9637c14-bb27-4e6f-93e8-ce3de48661c9"/>
    <xsd:import namespace="431100d4-4470-42c1-96bc-46686c1829a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9637c14-bb27-4e6f-93e8-ce3de48661c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e84caa5-4932-4209-ae5a-cc2c42c6674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31100d4-4470-42c1-96bc-46686c1829a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e4df687-44af-4f4f-83ce-cc549dc79046}" ma:internalName="TaxCatchAll" ma:showField="CatchAllData" ma:web="431100d4-4470-42c1-96bc-46686c1829a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69F6E82-6571-460D-AE51-ECAC7CF35DF0}">
  <ds:schemaRefs>
    <ds:schemaRef ds:uri="http://schemas.microsoft.com/sharepoint/v3/contenttype/forms"/>
  </ds:schemaRefs>
</ds:datastoreItem>
</file>

<file path=customXml/itemProps2.xml><?xml version="1.0" encoding="utf-8"?>
<ds:datastoreItem xmlns:ds="http://schemas.openxmlformats.org/officeDocument/2006/customXml" ds:itemID="{2880D943-F092-4E50-AB4E-A4C0BB101A92}">
  <ds:schemaRefs>
    <ds:schemaRef ds:uri="http://schemas.microsoft.com/office/2006/documentManagement/types"/>
    <ds:schemaRef ds:uri="http://schemas.microsoft.com/office/infopath/2007/PartnerControls"/>
    <ds:schemaRef ds:uri="http://www.w3.org/XML/1998/namespace"/>
    <ds:schemaRef ds:uri="http://purl.org/dc/elements/1.1/"/>
    <ds:schemaRef ds:uri="431100d4-4470-42c1-96bc-46686c1829ae"/>
    <ds:schemaRef ds:uri="http://purl.org/dc/terms/"/>
    <ds:schemaRef ds:uri="http://schemas.microsoft.com/office/2006/metadata/properties"/>
    <ds:schemaRef ds:uri="http://purl.org/dc/dcmitype/"/>
    <ds:schemaRef ds:uri="http://schemas.openxmlformats.org/package/2006/metadata/core-properties"/>
    <ds:schemaRef ds:uri="c9637c14-bb27-4e6f-93e8-ce3de48661c9"/>
  </ds:schemaRefs>
</ds:datastoreItem>
</file>

<file path=customXml/itemProps3.xml><?xml version="1.0" encoding="utf-8"?>
<ds:datastoreItem xmlns:ds="http://schemas.openxmlformats.org/officeDocument/2006/customXml" ds:itemID="{491AD24D-6DBC-4E53-A475-2D56830B0F3E}">
  <ds:schemaRefs>
    <ds:schemaRef ds:uri="431100d4-4470-42c1-96bc-46686c1829ae"/>
    <ds:schemaRef ds:uri="c9637c14-bb27-4e6f-93e8-ce3de48661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2343</Words>
  <Application>Microsoft Office PowerPoint</Application>
  <PresentationFormat>Widescreen</PresentationFormat>
  <Paragraphs>214</Paragraphs>
  <Slides>23</Slides>
  <Notes>14</Notes>
  <HiddenSlides>0</HiddenSlides>
  <MMClips>0</MMClips>
  <ScaleCrop>false</ScaleCrop>
  <HeadingPairs>
    <vt:vector size="4" baseType="variant">
      <vt:variant>
        <vt:lpstr>Theme</vt:lpstr>
      </vt:variant>
      <vt:variant>
        <vt:i4>2</vt:i4>
      </vt:variant>
      <vt:variant>
        <vt:lpstr>Slide Titles</vt:lpstr>
      </vt:variant>
      <vt:variant>
        <vt:i4>23</vt:i4>
      </vt:variant>
    </vt:vector>
  </HeadingPairs>
  <TitlesOfParts>
    <vt:vector size="25" baseType="lpstr">
      <vt:lpstr>Office Theme</vt:lpstr>
      <vt:lpstr>Custom Design</vt:lpstr>
      <vt:lpstr>PowerPoint Presentation</vt:lpstr>
      <vt:lpstr>New General Condition</vt:lpstr>
      <vt:lpstr>Special Conditions</vt:lpstr>
      <vt:lpstr>Language Access Plan (LAP))</vt:lpstr>
      <vt:lpstr>LAP: Contents</vt:lpstr>
      <vt:lpstr>Four-Factor Analysis: Factor 1.</vt:lpstr>
      <vt:lpstr>Four-Factor Analysis: Factor 2. </vt:lpstr>
      <vt:lpstr>Four-Factor Analysis: Factors 3 &amp; 4</vt:lpstr>
      <vt:lpstr>Vital Documents</vt:lpstr>
      <vt:lpstr>Build America, Buy America</vt:lpstr>
      <vt:lpstr>State Reporting Compliance</vt:lpstr>
      <vt:lpstr>Water &amp; Sewer Rate Survey</vt:lpstr>
      <vt:lpstr>Drainage Special Condition</vt:lpstr>
      <vt:lpstr>Building Special Conditions</vt:lpstr>
      <vt:lpstr>Radon</vt:lpstr>
      <vt:lpstr>Conflict of Interest</vt:lpstr>
      <vt:lpstr>COI Continued</vt:lpstr>
      <vt:lpstr>eCivis</vt:lpstr>
      <vt:lpstr>Recipient Award Dashboard</vt:lpstr>
      <vt:lpstr>Pending Tasks</vt:lpstr>
      <vt:lpstr>Pending Tasks/ Special Conditions</vt:lpstr>
      <vt:lpstr>Special Condition Clearance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Shayla Moultrie</dc:creator>
  <cp:lastModifiedBy>Shayla Moultrie</cp:lastModifiedBy>
  <cp:revision>2</cp:revision>
  <dcterms:created xsi:type="dcterms:W3CDTF">2023-04-03T19:03:47Z</dcterms:created>
  <dcterms:modified xsi:type="dcterms:W3CDTF">2026-09-25T16:55:36Z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0x010100FA0C4878374F59429924A53EC6A1971F</vt:lpwstr>
  </property>
  <property fmtid="{D5CDD505-2E9C-101B-9397-08002B2CF9AE}" pid="3" name="MediaServiceImageTags">
    <vt:lpwstr/>
  </property>
</Properties>
</file>