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340" r:id="rId5"/>
    <p:sldId id="344" r:id="rId6"/>
    <p:sldId id="345" r:id="rId7"/>
    <p:sldId id="346" r:id="rId8"/>
    <p:sldId id="347" r:id="rId9"/>
    <p:sldId id="348" r:id="rId10"/>
    <p:sldId id="349" r:id="rId11"/>
    <p:sldId id="341" r:id="rId12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91" d="100"/>
          <a:sy n="91" d="100"/>
        </p:scale>
        <p:origin x="22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Gaddis" userId="7593721f-bf94-4474-b330-28dca8dc2d68" providerId="ADAL" clId="{CCE09AEC-E2A3-4EA5-9152-EA69023CC63E}"/>
    <pc:docChg chg="modSld">
      <pc:chgData name="Daniel Gaddis" userId="7593721f-bf94-4474-b330-28dca8dc2d68" providerId="ADAL" clId="{CCE09AEC-E2A3-4EA5-9152-EA69023CC63E}" dt="2025-01-07T01:55:26.731" v="21" actId="20577"/>
      <pc:docMkLst>
        <pc:docMk/>
      </pc:docMkLst>
      <pc:sldChg chg="modSp mod">
        <pc:chgData name="Daniel Gaddis" userId="7593721f-bf94-4474-b330-28dca8dc2d68" providerId="ADAL" clId="{CCE09AEC-E2A3-4EA5-9152-EA69023CC63E}" dt="2025-01-07T01:55:26.731" v="21" actId="20577"/>
        <pc:sldMkLst>
          <pc:docMk/>
          <pc:sldMk cId="4039710738" sldId="340"/>
        </pc:sldMkLst>
        <pc:spChg chg="mod">
          <ac:chgData name="Daniel Gaddis" userId="7593721f-bf94-4474-b330-28dca8dc2d68" providerId="ADAL" clId="{CCE09AEC-E2A3-4EA5-9152-EA69023CC63E}" dt="2025-01-07T01:55:26.731" v="21" actId="20577"/>
          <ac:spMkLst>
            <pc:docMk/>
            <pc:sldMk cId="4039710738" sldId="340"/>
            <ac:spMk id="9" creationId="{F44570D7-E9E1-B605-7568-982D0777033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tyoung@velosolar.com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tyoung@velosolar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65BAC-8D18-4443-9E28-239600660B0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F4B7D695-8942-4603-8E94-2E4D9CED65FB}">
      <dgm:prSet/>
      <dgm:spPr/>
      <dgm:t>
        <a:bodyPr/>
        <a:lstStyle/>
        <a:p>
          <a:pPr>
            <a:defRPr cap="all"/>
          </a:pPr>
          <a:r>
            <a:rPr lang="en-US" dirty="0"/>
            <a:t>Location, location, location </a:t>
          </a:r>
        </a:p>
      </dgm:t>
    </dgm:pt>
    <dgm:pt modelId="{A9C68094-0372-4209-B655-2FD7D4BB221E}" type="parTrans" cxnId="{CD13D18B-E82B-412A-90CF-13D6B5EB9B17}">
      <dgm:prSet/>
      <dgm:spPr/>
      <dgm:t>
        <a:bodyPr/>
        <a:lstStyle/>
        <a:p>
          <a:endParaRPr lang="en-US"/>
        </a:p>
      </dgm:t>
    </dgm:pt>
    <dgm:pt modelId="{6D5B03E1-CE6F-4486-BEEF-D3EFDAD33E6A}" type="sibTrans" cxnId="{CD13D18B-E82B-412A-90CF-13D6B5EB9B17}">
      <dgm:prSet/>
      <dgm:spPr/>
      <dgm:t>
        <a:bodyPr/>
        <a:lstStyle/>
        <a:p>
          <a:endParaRPr lang="en-US"/>
        </a:p>
      </dgm:t>
    </dgm:pt>
    <dgm:pt modelId="{B47D4F25-B133-444F-9480-30C333BA7B51}">
      <dgm:prSet/>
      <dgm:spPr/>
      <dgm:t>
        <a:bodyPr/>
        <a:lstStyle/>
        <a:p>
          <a:pPr>
            <a:defRPr cap="all"/>
          </a:pPr>
          <a:r>
            <a:rPr lang="en-US"/>
            <a:t>Land Impact </a:t>
          </a:r>
        </a:p>
      </dgm:t>
    </dgm:pt>
    <dgm:pt modelId="{9233469F-C213-4FAA-82B1-D4291250EDA2}" type="parTrans" cxnId="{D573BFAF-43D5-4F1B-8B97-4A51F9FDE143}">
      <dgm:prSet/>
      <dgm:spPr/>
      <dgm:t>
        <a:bodyPr/>
        <a:lstStyle/>
        <a:p>
          <a:endParaRPr lang="en-US"/>
        </a:p>
      </dgm:t>
    </dgm:pt>
    <dgm:pt modelId="{BB01CDA7-54B3-4F9C-96CE-80CB2D19CD19}" type="sibTrans" cxnId="{D573BFAF-43D5-4F1B-8B97-4A51F9FDE143}">
      <dgm:prSet/>
      <dgm:spPr/>
      <dgm:t>
        <a:bodyPr/>
        <a:lstStyle/>
        <a:p>
          <a:endParaRPr lang="en-US"/>
        </a:p>
      </dgm:t>
    </dgm:pt>
    <dgm:pt modelId="{C2C4C7B3-3227-48F3-9327-967EEFB6025A}">
      <dgm:prSet/>
      <dgm:spPr/>
      <dgm:t>
        <a:bodyPr/>
        <a:lstStyle/>
        <a:p>
          <a:pPr>
            <a:defRPr cap="all"/>
          </a:pPr>
          <a:r>
            <a:rPr lang="en-US"/>
            <a:t>Resources for Practioners </a:t>
          </a:r>
        </a:p>
      </dgm:t>
    </dgm:pt>
    <dgm:pt modelId="{2016C9F5-F822-46E9-8C37-306A7BE345F3}" type="parTrans" cxnId="{F9AE74A9-1E1B-49A0-AB1D-E243D279EA4C}">
      <dgm:prSet/>
      <dgm:spPr/>
      <dgm:t>
        <a:bodyPr/>
        <a:lstStyle/>
        <a:p>
          <a:endParaRPr lang="en-US"/>
        </a:p>
      </dgm:t>
    </dgm:pt>
    <dgm:pt modelId="{24C2A93E-9073-4F17-A7CB-00F1F328D78C}" type="sibTrans" cxnId="{F9AE74A9-1E1B-49A0-AB1D-E243D279EA4C}">
      <dgm:prSet/>
      <dgm:spPr/>
      <dgm:t>
        <a:bodyPr/>
        <a:lstStyle/>
        <a:p>
          <a:endParaRPr lang="en-US"/>
        </a:p>
      </dgm:t>
    </dgm:pt>
    <dgm:pt modelId="{50FA5935-4E6B-403B-9B3B-709C85826EF6}" type="pres">
      <dgm:prSet presAssocID="{43965BAC-8D18-4443-9E28-239600660B0D}" presName="root" presStyleCnt="0">
        <dgm:presLayoutVars>
          <dgm:dir/>
          <dgm:resizeHandles val="exact"/>
        </dgm:presLayoutVars>
      </dgm:prSet>
      <dgm:spPr/>
    </dgm:pt>
    <dgm:pt modelId="{D7017C41-350B-46F0-AAF3-4ABF8A37835F}" type="pres">
      <dgm:prSet presAssocID="{F4B7D695-8942-4603-8E94-2E4D9CED65FB}" presName="compNode" presStyleCnt="0"/>
      <dgm:spPr/>
    </dgm:pt>
    <dgm:pt modelId="{15208B9B-9DA7-491C-BBF1-DF963CCA9612}" type="pres">
      <dgm:prSet presAssocID="{F4B7D695-8942-4603-8E94-2E4D9CED65FB}" presName="iconBgRect" presStyleLbl="bgShp" presStyleIdx="0" presStyleCnt="3"/>
      <dgm:spPr/>
    </dgm:pt>
    <dgm:pt modelId="{0E6B094D-B1BF-4281-8FB6-284222087E3E}" type="pres">
      <dgm:prSet presAssocID="{F4B7D695-8942-4603-8E94-2E4D9CED65F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0F51AB16-607B-45C3-9711-C392215FDD8C}" type="pres">
      <dgm:prSet presAssocID="{F4B7D695-8942-4603-8E94-2E4D9CED65FB}" presName="spaceRect" presStyleCnt="0"/>
      <dgm:spPr/>
    </dgm:pt>
    <dgm:pt modelId="{4D5B2528-DDF7-4C0A-81D0-6499AF44DAF3}" type="pres">
      <dgm:prSet presAssocID="{F4B7D695-8942-4603-8E94-2E4D9CED65FB}" presName="textRect" presStyleLbl="revTx" presStyleIdx="0" presStyleCnt="3">
        <dgm:presLayoutVars>
          <dgm:chMax val="1"/>
          <dgm:chPref val="1"/>
        </dgm:presLayoutVars>
      </dgm:prSet>
      <dgm:spPr/>
    </dgm:pt>
    <dgm:pt modelId="{2D0F1CA3-5BC6-4357-8FDE-7F5912125D74}" type="pres">
      <dgm:prSet presAssocID="{6D5B03E1-CE6F-4486-BEEF-D3EFDAD33E6A}" presName="sibTrans" presStyleCnt="0"/>
      <dgm:spPr/>
    </dgm:pt>
    <dgm:pt modelId="{3B075D1D-5507-4D5A-B407-20A9A1E4F0CD}" type="pres">
      <dgm:prSet presAssocID="{B47D4F25-B133-444F-9480-30C333BA7B51}" presName="compNode" presStyleCnt="0"/>
      <dgm:spPr/>
    </dgm:pt>
    <dgm:pt modelId="{DC30CF1A-ADA9-46E6-B5E8-235627835491}" type="pres">
      <dgm:prSet presAssocID="{B47D4F25-B133-444F-9480-30C333BA7B51}" presName="iconBgRect" presStyleLbl="bgShp" presStyleIdx="1" presStyleCnt="3"/>
      <dgm:spPr/>
    </dgm:pt>
    <dgm:pt modelId="{D7F6E327-ADDA-47F0-B94D-EDBCE3601E28}" type="pres">
      <dgm:prSet presAssocID="{B47D4F25-B133-444F-9480-30C333BA7B5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A7A114F8-951A-42D3-BEAF-1070C15E45F6}" type="pres">
      <dgm:prSet presAssocID="{B47D4F25-B133-444F-9480-30C333BA7B51}" presName="spaceRect" presStyleCnt="0"/>
      <dgm:spPr/>
    </dgm:pt>
    <dgm:pt modelId="{505A378D-BB52-4C50-B931-852F10AC1ED3}" type="pres">
      <dgm:prSet presAssocID="{B47D4F25-B133-444F-9480-30C333BA7B51}" presName="textRect" presStyleLbl="revTx" presStyleIdx="1" presStyleCnt="3">
        <dgm:presLayoutVars>
          <dgm:chMax val="1"/>
          <dgm:chPref val="1"/>
        </dgm:presLayoutVars>
      </dgm:prSet>
      <dgm:spPr/>
    </dgm:pt>
    <dgm:pt modelId="{42DC190E-D1C4-4CAD-B1B0-92F9DCB1EC67}" type="pres">
      <dgm:prSet presAssocID="{BB01CDA7-54B3-4F9C-96CE-80CB2D19CD19}" presName="sibTrans" presStyleCnt="0"/>
      <dgm:spPr/>
    </dgm:pt>
    <dgm:pt modelId="{F6489B11-7E68-45CC-A501-05BED029974C}" type="pres">
      <dgm:prSet presAssocID="{C2C4C7B3-3227-48F3-9327-967EEFB6025A}" presName="compNode" presStyleCnt="0"/>
      <dgm:spPr/>
    </dgm:pt>
    <dgm:pt modelId="{D400DC6C-ED3F-46FE-813B-1400DB277D2C}" type="pres">
      <dgm:prSet presAssocID="{C2C4C7B3-3227-48F3-9327-967EEFB6025A}" presName="iconBgRect" presStyleLbl="bgShp" presStyleIdx="2" presStyleCnt="3"/>
      <dgm:spPr/>
    </dgm:pt>
    <dgm:pt modelId="{6020166F-7CD4-4532-9B3B-53EF7E98BE23}" type="pres">
      <dgm:prSet presAssocID="{C2C4C7B3-3227-48F3-9327-967EEFB6025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A21EA05-3B5E-4DA3-A24E-0DE036C2B2B9}" type="pres">
      <dgm:prSet presAssocID="{C2C4C7B3-3227-48F3-9327-967EEFB6025A}" presName="spaceRect" presStyleCnt="0"/>
      <dgm:spPr/>
    </dgm:pt>
    <dgm:pt modelId="{45439833-A45E-488B-A6AB-3796D60A015E}" type="pres">
      <dgm:prSet presAssocID="{C2C4C7B3-3227-48F3-9327-967EEFB6025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DD14E3F-BF8C-4CF8-B5A0-5F6631523AC5}" type="presOf" srcId="{B47D4F25-B133-444F-9480-30C333BA7B51}" destId="{505A378D-BB52-4C50-B931-852F10AC1ED3}" srcOrd="0" destOrd="0" presId="urn:microsoft.com/office/officeart/2018/5/layout/IconCircleLabelList"/>
    <dgm:cxn modelId="{305B7C47-8E32-49CE-A4C5-84A133D7083A}" type="presOf" srcId="{43965BAC-8D18-4443-9E28-239600660B0D}" destId="{50FA5935-4E6B-403B-9B3B-709C85826EF6}" srcOrd="0" destOrd="0" presId="urn:microsoft.com/office/officeart/2018/5/layout/IconCircleLabelList"/>
    <dgm:cxn modelId="{3B899957-7F0A-4707-86C8-FF5B6E4D4B6A}" type="presOf" srcId="{F4B7D695-8942-4603-8E94-2E4D9CED65FB}" destId="{4D5B2528-DDF7-4C0A-81D0-6499AF44DAF3}" srcOrd="0" destOrd="0" presId="urn:microsoft.com/office/officeart/2018/5/layout/IconCircleLabelList"/>
    <dgm:cxn modelId="{CD13D18B-E82B-412A-90CF-13D6B5EB9B17}" srcId="{43965BAC-8D18-4443-9E28-239600660B0D}" destId="{F4B7D695-8942-4603-8E94-2E4D9CED65FB}" srcOrd="0" destOrd="0" parTransId="{A9C68094-0372-4209-B655-2FD7D4BB221E}" sibTransId="{6D5B03E1-CE6F-4486-BEEF-D3EFDAD33E6A}"/>
    <dgm:cxn modelId="{F9AE74A9-1E1B-49A0-AB1D-E243D279EA4C}" srcId="{43965BAC-8D18-4443-9E28-239600660B0D}" destId="{C2C4C7B3-3227-48F3-9327-967EEFB6025A}" srcOrd="2" destOrd="0" parTransId="{2016C9F5-F822-46E9-8C37-306A7BE345F3}" sibTransId="{24C2A93E-9073-4F17-A7CB-00F1F328D78C}"/>
    <dgm:cxn modelId="{D573BFAF-43D5-4F1B-8B97-4A51F9FDE143}" srcId="{43965BAC-8D18-4443-9E28-239600660B0D}" destId="{B47D4F25-B133-444F-9480-30C333BA7B51}" srcOrd="1" destOrd="0" parTransId="{9233469F-C213-4FAA-82B1-D4291250EDA2}" sibTransId="{BB01CDA7-54B3-4F9C-96CE-80CB2D19CD19}"/>
    <dgm:cxn modelId="{F6D4F1F1-A600-4C60-BE71-FA341A85E9E6}" type="presOf" srcId="{C2C4C7B3-3227-48F3-9327-967EEFB6025A}" destId="{45439833-A45E-488B-A6AB-3796D60A015E}" srcOrd="0" destOrd="0" presId="urn:microsoft.com/office/officeart/2018/5/layout/IconCircleLabelList"/>
    <dgm:cxn modelId="{05B83F68-48F1-4059-9F45-350C8E92C204}" type="presParOf" srcId="{50FA5935-4E6B-403B-9B3B-709C85826EF6}" destId="{D7017C41-350B-46F0-AAF3-4ABF8A37835F}" srcOrd="0" destOrd="0" presId="urn:microsoft.com/office/officeart/2018/5/layout/IconCircleLabelList"/>
    <dgm:cxn modelId="{361A6FBF-D883-4C88-8B04-ECD391FFD7B4}" type="presParOf" srcId="{D7017C41-350B-46F0-AAF3-4ABF8A37835F}" destId="{15208B9B-9DA7-491C-BBF1-DF963CCA9612}" srcOrd="0" destOrd="0" presId="urn:microsoft.com/office/officeart/2018/5/layout/IconCircleLabelList"/>
    <dgm:cxn modelId="{DCC0A3A2-0E11-4502-9F80-EFC65A875815}" type="presParOf" srcId="{D7017C41-350B-46F0-AAF3-4ABF8A37835F}" destId="{0E6B094D-B1BF-4281-8FB6-284222087E3E}" srcOrd="1" destOrd="0" presId="urn:microsoft.com/office/officeart/2018/5/layout/IconCircleLabelList"/>
    <dgm:cxn modelId="{425DA6CB-4DE5-4692-8E80-0FAB3A6AC284}" type="presParOf" srcId="{D7017C41-350B-46F0-AAF3-4ABF8A37835F}" destId="{0F51AB16-607B-45C3-9711-C392215FDD8C}" srcOrd="2" destOrd="0" presId="urn:microsoft.com/office/officeart/2018/5/layout/IconCircleLabelList"/>
    <dgm:cxn modelId="{609D6101-126E-4603-8D6B-E0DD64DD9C34}" type="presParOf" srcId="{D7017C41-350B-46F0-AAF3-4ABF8A37835F}" destId="{4D5B2528-DDF7-4C0A-81D0-6499AF44DAF3}" srcOrd="3" destOrd="0" presId="urn:microsoft.com/office/officeart/2018/5/layout/IconCircleLabelList"/>
    <dgm:cxn modelId="{045B872B-9F60-4B04-B242-A8F5AE3112F2}" type="presParOf" srcId="{50FA5935-4E6B-403B-9B3B-709C85826EF6}" destId="{2D0F1CA3-5BC6-4357-8FDE-7F5912125D74}" srcOrd="1" destOrd="0" presId="urn:microsoft.com/office/officeart/2018/5/layout/IconCircleLabelList"/>
    <dgm:cxn modelId="{6FD076DD-3439-44D8-AB7B-82B697440671}" type="presParOf" srcId="{50FA5935-4E6B-403B-9B3B-709C85826EF6}" destId="{3B075D1D-5507-4D5A-B407-20A9A1E4F0CD}" srcOrd="2" destOrd="0" presId="urn:microsoft.com/office/officeart/2018/5/layout/IconCircleLabelList"/>
    <dgm:cxn modelId="{20195499-EA33-4BFE-9F2A-1C13CB7A1017}" type="presParOf" srcId="{3B075D1D-5507-4D5A-B407-20A9A1E4F0CD}" destId="{DC30CF1A-ADA9-46E6-B5E8-235627835491}" srcOrd="0" destOrd="0" presId="urn:microsoft.com/office/officeart/2018/5/layout/IconCircleLabelList"/>
    <dgm:cxn modelId="{E398BB78-4148-45F2-8D89-A87FD0CC4935}" type="presParOf" srcId="{3B075D1D-5507-4D5A-B407-20A9A1E4F0CD}" destId="{D7F6E327-ADDA-47F0-B94D-EDBCE3601E28}" srcOrd="1" destOrd="0" presId="urn:microsoft.com/office/officeart/2018/5/layout/IconCircleLabelList"/>
    <dgm:cxn modelId="{F4C215CB-04D0-4968-9134-67401C8E0D95}" type="presParOf" srcId="{3B075D1D-5507-4D5A-B407-20A9A1E4F0CD}" destId="{A7A114F8-951A-42D3-BEAF-1070C15E45F6}" srcOrd="2" destOrd="0" presId="urn:microsoft.com/office/officeart/2018/5/layout/IconCircleLabelList"/>
    <dgm:cxn modelId="{6F013E97-B7A3-4CAE-A014-39410AA59A88}" type="presParOf" srcId="{3B075D1D-5507-4D5A-B407-20A9A1E4F0CD}" destId="{505A378D-BB52-4C50-B931-852F10AC1ED3}" srcOrd="3" destOrd="0" presId="urn:microsoft.com/office/officeart/2018/5/layout/IconCircleLabelList"/>
    <dgm:cxn modelId="{EA571C94-301B-4276-BC13-55BCAE6880F2}" type="presParOf" srcId="{50FA5935-4E6B-403B-9B3B-709C85826EF6}" destId="{42DC190E-D1C4-4CAD-B1B0-92F9DCB1EC67}" srcOrd="3" destOrd="0" presId="urn:microsoft.com/office/officeart/2018/5/layout/IconCircleLabelList"/>
    <dgm:cxn modelId="{57C7CF2F-A4F0-4B5B-870F-580E2D359144}" type="presParOf" srcId="{50FA5935-4E6B-403B-9B3B-709C85826EF6}" destId="{F6489B11-7E68-45CC-A501-05BED029974C}" srcOrd="4" destOrd="0" presId="urn:microsoft.com/office/officeart/2018/5/layout/IconCircleLabelList"/>
    <dgm:cxn modelId="{4085BDB3-C83D-4B4B-9E70-044B46A9B10A}" type="presParOf" srcId="{F6489B11-7E68-45CC-A501-05BED029974C}" destId="{D400DC6C-ED3F-46FE-813B-1400DB277D2C}" srcOrd="0" destOrd="0" presId="urn:microsoft.com/office/officeart/2018/5/layout/IconCircleLabelList"/>
    <dgm:cxn modelId="{69CA0EFA-6B58-463B-A3DC-5796D92D22D6}" type="presParOf" srcId="{F6489B11-7E68-45CC-A501-05BED029974C}" destId="{6020166F-7CD4-4532-9B3B-53EF7E98BE23}" srcOrd="1" destOrd="0" presId="urn:microsoft.com/office/officeart/2018/5/layout/IconCircleLabelList"/>
    <dgm:cxn modelId="{7E916678-FAF3-47A5-A8F8-AAF4C52E7F2A}" type="presParOf" srcId="{F6489B11-7E68-45CC-A501-05BED029974C}" destId="{6A21EA05-3B5E-4DA3-A24E-0DE036C2B2B9}" srcOrd="2" destOrd="0" presId="urn:microsoft.com/office/officeart/2018/5/layout/IconCircleLabelList"/>
    <dgm:cxn modelId="{C587036F-5E0A-4D41-AA6C-1FDC850F0E06}" type="presParOf" srcId="{F6489B11-7E68-45CC-A501-05BED029974C}" destId="{45439833-A45E-488B-A6AB-3796D60A015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424506-861D-49F6-8008-28E83D854B1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B03295F-FCA5-4B28-94E4-AB0268CDDE2B}">
      <dgm:prSet/>
      <dgm:spPr/>
      <dgm:t>
        <a:bodyPr/>
        <a:lstStyle/>
        <a:p>
          <a:r>
            <a:rPr lang="en-US"/>
            <a:t>Thatcher Young </a:t>
          </a:r>
        </a:p>
      </dgm:t>
    </dgm:pt>
    <dgm:pt modelId="{D764D65B-FB91-4B0F-A8CE-8730FF69F690}" type="parTrans" cxnId="{34FE68E3-B903-41D1-BAFC-796F500CB8FB}">
      <dgm:prSet/>
      <dgm:spPr/>
      <dgm:t>
        <a:bodyPr/>
        <a:lstStyle/>
        <a:p>
          <a:endParaRPr lang="en-US"/>
        </a:p>
      </dgm:t>
    </dgm:pt>
    <dgm:pt modelId="{A1D95F94-9D77-4C56-923C-09ABECBB3A44}" type="sibTrans" cxnId="{34FE68E3-B903-41D1-BAFC-796F500CB8FB}">
      <dgm:prSet/>
      <dgm:spPr/>
      <dgm:t>
        <a:bodyPr/>
        <a:lstStyle/>
        <a:p>
          <a:endParaRPr lang="en-US"/>
        </a:p>
      </dgm:t>
    </dgm:pt>
    <dgm:pt modelId="{97953BAD-016E-45BA-95CF-931EDA568998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tyoung@velosolar.com</a:t>
          </a:r>
          <a:endParaRPr lang="en-US"/>
        </a:p>
      </dgm:t>
    </dgm:pt>
    <dgm:pt modelId="{8EF2C6CD-2892-43EE-BEFD-C1BD3FDDE213}" type="parTrans" cxnId="{ECE27172-72D0-4694-B04C-82012BC4E86B}">
      <dgm:prSet/>
      <dgm:spPr/>
      <dgm:t>
        <a:bodyPr/>
        <a:lstStyle/>
        <a:p>
          <a:endParaRPr lang="en-US"/>
        </a:p>
      </dgm:t>
    </dgm:pt>
    <dgm:pt modelId="{810195B4-8D53-4A18-95AE-A8BAF190EEC9}" type="sibTrans" cxnId="{ECE27172-72D0-4694-B04C-82012BC4E86B}">
      <dgm:prSet/>
      <dgm:spPr/>
      <dgm:t>
        <a:bodyPr/>
        <a:lstStyle/>
        <a:p>
          <a:endParaRPr lang="en-US"/>
        </a:p>
      </dgm:t>
    </dgm:pt>
    <dgm:pt modelId="{671A1484-09E3-4CAF-9C42-3C2F53327EEF}">
      <dgm:prSet/>
      <dgm:spPr/>
      <dgm:t>
        <a:bodyPr/>
        <a:lstStyle/>
        <a:p>
          <a:r>
            <a:rPr lang="en-US"/>
            <a:t>M. 404-518-1116 </a:t>
          </a:r>
        </a:p>
      </dgm:t>
    </dgm:pt>
    <dgm:pt modelId="{F6A9BC21-5642-43E1-862D-1A7ED190E75A}" type="parTrans" cxnId="{2CD545A0-70CB-4B3D-8A54-03EE9BF4D225}">
      <dgm:prSet/>
      <dgm:spPr/>
      <dgm:t>
        <a:bodyPr/>
        <a:lstStyle/>
        <a:p>
          <a:endParaRPr lang="en-US"/>
        </a:p>
      </dgm:t>
    </dgm:pt>
    <dgm:pt modelId="{2A98A17D-982E-49A4-A9C7-90DAAAC47DC0}" type="sibTrans" cxnId="{2CD545A0-70CB-4B3D-8A54-03EE9BF4D225}">
      <dgm:prSet/>
      <dgm:spPr/>
      <dgm:t>
        <a:bodyPr/>
        <a:lstStyle/>
        <a:p>
          <a:endParaRPr lang="en-US"/>
        </a:p>
      </dgm:t>
    </dgm:pt>
    <dgm:pt modelId="{D653718C-C973-43B9-BA1A-BFD0149C0E90}" type="pres">
      <dgm:prSet presAssocID="{DD424506-861D-49F6-8008-28E83D854B16}" presName="vert0" presStyleCnt="0">
        <dgm:presLayoutVars>
          <dgm:dir/>
          <dgm:animOne val="branch"/>
          <dgm:animLvl val="lvl"/>
        </dgm:presLayoutVars>
      </dgm:prSet>
      <dgm:spPr/>
    </dgm:pt>
    <dgm:pt modelId="{12226335-46C3-43BE-A93F-BB38DC99D2F7}" type="pres">
      <dgm:prSet presAssocID="{6B03295F-FCA5-4B28-94E4-AB0268CDDE2B}" presName="thickLine" presStyleLbl="alignNode1" presStyleIdx="0" presStyleCnt="3"/>
      <dgm:spPr/>
    </dgm:pt>
    <dgm:pt modelId="{60AEF09F-8E99-400E-8FD0-D391022A0B4E}" type="pres">
      <dgm:prSet presAssocID="{6B03295F-FCA5-4B28-94E4-AB0268CDDE2B}" presName="horz1" presStyleCnt="0"/>
      <dgm:spPr/>
    </dgm:pt>
    <dgm:pt modelId="{9C11A45D-7C1E-4949-B005-BC10ABC5C701}" type="pres">
      <dgm:prSet presAssocID="{6B03295F-FCA5-4B28-94E4-AB0268CDDE2B}" presName="tx1" presStyleLbl="revTx" presStyleIdx="0" presStyleCnt="3"/>
      <dgm:spPr/>
    </dgm:pt>
    <dgm:pt modelId="{D2951F63-DB54-4859-8236-F3B2F67A7C18}" type="pres">
      <dgm:prSet presAssocID="{6B03295F-FCA5-4B28-94E4-AB0268CDDE2B}" presName="vert1" presStyleCnt="0"/>
      <dgm:spPr/>
    </dgm:pt>
    <dgm:pt modelId="{B86668AF-CB36-49B2-9D64-421702718252}" type="pres">
      <dgm:prSet presAssocID="{97953BAD-016E-45BA-95CF-931EDA568998}" presName="thickLine" presStyleLbl="alignNode1" presStyleIdx="1" presStyleCnt="3"/>
      <dgm:spPr/>
    </dgm:pt>
    <dgm:pt modelId="{3128D2FF-FACA-4A6D-B32E-2DBCBD595CC9}" type="pres">
      <dgm:prSet presAssocID="{97953BAD-016E-45BA-95CF-931EDA568998}" presName="horz1" presStyleCnt="0"/>
      <dgm:spPr/>
    </dgm:pt>
    <dgm:pt modelId="{CE10F1A2-AC84-4DB9-9F83-7259258AB367}" type="pres">
      <dgm:prSet presAssocID="{97953BAD-016E-45BA-95CF-931EDA568998}" presName="tx1" presStyleLbl="revTx" presStyleIdx="1" presStyleCnt="3"/>
      <dgm:spPr/>
    </dgm:pt>
    <dgm:pt modelId="{EF23503C-C3F9-4BC2-A5B8-C407DF257FF0}" type="pres">
      <dgm:prSet presAssocID="{97953BAD-016E-45BA-95CF-931EDA568998}" presName="vert1" presStyleCnt="0"/>
      <dgm:spPr/>
    </dgm:pt>
    <dgm:pt modelId="{3EA71AC6-BCE7-49FB-9D5A-A3080810111A}" type="pres">
      <dgm:prSet presAssocID="{671A1484-09E3-4CAF-9C42-3C2F53327EEF}" presName="thickLine" presStyleLbl="alignNode1" presStyleIdx="2" presStyleCnt="3"/>
      <dgm:spPr/>
    </dgm:pt>
    <dgm:pt modelId="{D24AF502-27D4-491F-8460-8B2CBFE6CB8C}" type="pres">
      <dgm:prSet presAssocID="{671A1484-09E3-4CAF-9C42-3C2F53327EEF}" presName="horz1" presStyleCnt="0"/>
      <dgm:spPr/>
    </dgm:pt>
    <dgm:pt modelId="{07EBB8C5-756E-4B0E-B0DB-2ED88947D092}" type="pres">
      <dgm:prSet presAssocID="{671A1484-09E3-4CAF-9C42-3C2F53327EEF}" presName="tx1" presStyleLbl="revTx" presStyleIdx="2" presStyleCnt="3"/>
      <dgm:spPr/>
    </dgm:pt>
    <dgm:pt modelId="{5CE4F34A-0996-4104-A6B0-787BA07B3655}" type="pres">
      <dgm:prSet presAssocID="{671A1484-09E3-4CAF-9C42-3C2F53327EEF}" presName="vert1" presStyleCnt="0"/>
      <dgm:spPr/>
    </dgm:pt>
  </dgm:ptLst>
  <dgm:cxnLst>
    <dgm:cxn modelId="{F8EBDA13-E90D-485A-9C0D-F2BA96ED3947}" type="presOf" srcId="{97953BAD-016E-45BA-95CF-931EDA568998}" destId="{CE10F1A2-AC84-4DB9-9F83-7259258AB367}" srcOrd="0" destOrd="0" presId="urn:microsoft.com/office/officeart/2008/layout/LinedList"/>
    <dgm:cxn modelId="{A6355F47-4B91-41ED-9D59-3907DC690A20}" type="presOf" srcId="{671A1484-09E3-4CAF-9C42-3C2F53327EEF}" destId="{07EBB8C5-756E-4B0E-B0DB-2ED88947D092}" srcOrd="0" destOrd="0" presId="urn:microsoft.com/office/officeart/2008/layout/LinedList"/>
    <dgm:cxn modelId="{ECE27172-72D0-4694-B04C-82012BC4E86B}" srcId="{DD424506-861D-49F6-8008-28E83D854B16}" destId="{97953BAD-016E-45BA-95CF-931EDA568998}" srcOrd="1" destOrd="0" parTransId="{8EF2C6CD-2892-43EE-BEFD-C1BD3FDDE213}" sibTransId="{810195B4-8D53-4A18-95AE-A8BAF190EEC9}"/>
    <dgm:cxn modelId="{2CD545A0-70CB-4B3D-8A54-03EE9BF4D225}" srcId="{DD424506-861D-49F6-8008-28E83D854B16}" destId="{671A1484-09E3-4CAF-9C42-3C2F53327EEF}" srcOrd="2" destOrd="0" parTransId="{F6A9BC21-5642-43E1-862D-1A7ED190E75A}" sibTransId="{2A98A17D-982E-49A4-A9C7-90DAAAC47DC0}"/>
    <dgm:cxn modelId="{A898ABA5-BB7E-4C0C-9B7F-D3F5369C01ED}" type="presOf" srcId="{6B03295F-FCA5-4B28-94E4-AB0268CDDE2B}" destId="{9C11A45D-7C1E-4949-B005-BC10ABC5C701}" srcOrd="0" destOrd="0" presId="urn:microsoft.com/office/officeart/2008/layout/LinedList"/>
    <dgm:cxn modelId="{34FE68E3-B903-41D1-BAFC-796F500CB8FB}" srcId="{DD424506-861D-49F6-8008-28E83D854B16}" destId="{6B03295F-FCA5-4B28-94E4-AB0268CDDE2B}" srcOrd="0" destOrd="0" parTransId="{D764D65B-FB91-4B0F-A8CE-8730FF69F690}" sibTransId="{A1D95F94-9D77-4C56-923C-09ABECBB3A44}"/>
    <dgm:cxn modelId="{0CE5E8E7-2660-43B6-B0F3-CA0743D778CB}" type="presOf" srcId="{DD424506-861D-49F6-8008-28E83D854B16}" destId="{D653718C-C973-43B9-BA1A-BFD0149C0E90}" srcOrd="0" destOrd="0" presId="urn:microsoft.com/office/officeart/2008/layout/LinedList"/>
    <dgm:cxn modelId="{0B0F68D5-5530-4BC0-818C-9E8175387332}" type="presParOf" srcId="{D653718C-C973-43B9-BA1A-BFD0149C0E90}" destId="{12226335-46C3-43BE-A93F-BB38DC99D2F7}" srcOrd="0" destOrd="0" presId="urn:microsoft.com/office/officeart/2008/layout/LinedList"/>
    <dgm:cxn modelId="{9CE34553-42A7-4205-835C-74B6DD46E7B7}" type="presParOf" srcId="{D653718C-C973-43B9-BA1A-BFD0149C0E90}" destId="{60AEF09F-8E99-400E-8FD0-D391022A0B4E}" srcOrd="1" destOrd="0" presId="urn:microsoft.com/office/officeart/2008/layout/LinedList"/>
    <dgm:cxn modelId="{60F27681-4CC6-4A67-8E55-4A53A83203F1}" type="presParOf" srcId="{60AEF09F-8E99-400E-8FD0-D391022A0B4E}" destId="{9C11A45D-7C1E-4949-B005-BC10ABC5C701}" srcOrd="0" destOrd="0" presId="urn:microsoft.com/office/officeart/2008/layout/LinedList"/>
    <dgm:cxn modelId="{159F248D-B377-4B00-8763-4B6A407F0714}" type="presParOf" srcId="{60AEF09F-8E99-400E-8FD0-D391022A0B4E}" destId="{D2951F63-DB54-4859-8236-F3B2F67A7C18}" srcOrd="1" destOrd="0" presId="urn:microsoft.com/office/officeart/2008/layout/LinedList"/>
    <dgm:cxn modelId="{E2427A59-609A-4FE8-9647-F4EFE30E7EA1}" type="presParOf" srcId="{D653718C-C973-43B9-BA1A-BFD0149C0E90}" destId="{B86668AF-CB36-49B2-9D64-421702718252}" srcOrd="2" destOrd="0" presId="urn:microsoft.com/office/officeart/2008/layout/LinedList"/>
    <dgm:cxn modelId="{970E781E-E7E2-4B1B-8A7E-6E0C43725345}" type="presParOf" srcId="{D653718C-C973-43B9-BA1A-BFD0149C0E90}" destId="{3128D2FF-FACA-4A6D-B32E-2DBCBD595CC9}" srcOrd="3" destOrd="0" presId="urn:microsoft.com/office/officeart/2008/layout/LinedList"/>
    <dgm:cxn modelId="{D90347BA-79FD-4E36-80BC-6574F4D43CA1}" type="presParOf" srcId="{3128D2FF-FACA-4A6D-B32E-2DBCBD595CC9}" destId="{CE10F1A2-AC84-4DB9-9F83-7259258AB367}" srcOrd="0" destOrd="0" presId="urn:microsoft.com/office/officeart/2008/layout/LinedList"/>
    <dgm:cxn modelId="{BA1EB442-84AC-488C-865D-2ACCA167C1B0}" type="presParOf" srcId="{3128D2FF-FACA-4A6D-B32E-2DBCBD595CC9}" destId="{EF23503C-C3F9-4BC2-A5B8-C407DF257FF0}" srcOrd="1" destOrd="0" presId="urn:microsoft.com/office/officeart/2008/layout/LinedList"/>
    <dgm:cxn modelId="{B00B239E-4585-4C72-8922-67F99E854DD5}" type="presParOf" srcId="{D653718C-C973-43B9-BA1A-BFD0149C0E90}" destId="{3EA71AC6-BCE7-49FB-9D5A-A3080810111A}" srcOrd="4" destOrd="0" presId="urn:microsoft.com/office/officeart/2008/layout/LinedList"/>
    <dgm:cxn modelId="{3FEC9B6D-AAF7-46B0-AE14-9DB22A482C29}" type="presParOf" srcId="{D653718C-C973-43B9-BA1A-BFD0149C0E90}" destId="{D24AF502-27D4-491F-8460-8B2CBFE6CB8C}" srcOrd="5" destOrd="0" presId="urn:microsoft.com/office/officeart/2008/layout/LinedList"/>
    <dgm:cxn modelId="{07D7FC6F-C7D6-40B4-815E-DDC68E19D404}" type="presParOf" srcId="{D24AF502-27D4-491F-8460-8B2CBFE6CB8C}" destId="{07EBB8C5-756E-4B0E-B0DB-2ED88947D092}" srcOrd="0" destOrd="0" presId="urn:microsoft.com/office/officeart/2008/layout/LinedList"/>
    <dgm:cxn modelId="{EE9E0DFA-74BD-4777-82E2-9BB4D57F0A10}" type="presParOf" srcId="{D24AF502-27D4-491F-8460-8B2CBFE6CB8C}" destId="{5CE4F34A-0996-4104-A6B0-787BA07B36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08B9B-9DA7-491C-BBF1-DF963CCA9612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B094D-B1BF-4281-8FB6-284222087E3E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B2528-DDF7-4C0A-81D0-6499AF44DAF3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Location, location, location </a:t>
          </a:r>
        </a:p>
      </dsp:txBody>
      <dsp:txXfrm>
        <a:off x="93445" y="3018902"/>
        <a:ext cx="3206250" cy="720000"/>
      </dsp:txXfrm>
    </dsp:sp>
    <dsp:sp modelId="{DC30CF1A-ADA9-46E6-B5E8-235627835491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6E327-ADDA-47F0-B94D-EDBCE3601E28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A378D-BB52-4C50-B931-852F10AC1ED3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Land Impact </a:t>
          </a:r>
        </a:p>
      </dsp:txBody>
      <dsp:txXfrm>
        <a:off x="3860789" y="3018902"/>
        <a:ext cx="3206250" cy="720000"/>
      </dsp:txXfrm>
    </dsp:sp>
    <dsp:sp modelId="{D400DC6C-ED3F-46FE-813B-1400DB277D2C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0166F-7CD4-4532-9B3B-53EF7E98BE23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39833-A45E-488B-A6AB-3796D60A015E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Resources for Practioners </a:t>
          </a:r>
        </a:p>
      </dsp:txBody>
      <dsp:txXfrm>
        <a:off x="7628133" y="3018902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26335-46C3-43BE-A93F-BB38DC99D2F7}">
      <dsp:nvSpPr>
        <dsp:cNvPr id="0" name=""/>
        <dsp:cNvSpPr/>
      </dsp:nvSpPr>
      <dsp:spPr>
        <a:xfrm>
          <a:off x="0" y="2453"/>
          <a:ext cx="108177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1A45D-7C1E-4949-B005-BC10ABC5C701}">
      <dsp:nvSpPr>
        <dsp:cNvPr id="0" name=""/>
        <dsp:cNvSpPr/>
      </dsp:nvSpPr>
      <dsp:spPr>
        <a:xfrm>
          <a:off x="0" y="2453"/>
          <a:ext cx="10817711" cy="167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Thatcher Young </a:t>
          </a:r>
        </a:p>
      </dsp:txBody>
      <dsp:txXfrm>
        <a:off x="0" y="2453"/>
        <a:ext cx="10817711" cy="1673177"/>
      </dsp:txXfrm>
    </dsp:sp>
    <dsp:sp modelId="{B86668AF-CB36-49B2-9D64-421702718252}">
      <dsp:nvSpPr>
        <dsp:cNvPr id="0" name=""/>
        <dsp:cNvSpPr/>
      </dsp:nvSpPr>
      <dsp:spPr>
        <a:xfrm>
          <a:off x="0" y="1675630"/>
          <a:ext cx="108177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0F1A2-AC84-4DB9-9F83-7259258AB367}">
      <dsp:nvSpPr>
        <dsp:cNvPr id="0" name=""/>
        <dsp:cNvSpPr/>
      </dsp:nvSpPr>
      <dsp:spPr>
        <a:xfrm>
          <a:off x="0" y="1675630"/>
          <a:ext cx="10817711" cy="167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>
              <a:hlinkClick xmlns:r="http://schemas.openxmlformats.org/officeDocument/2006/relationships" r:id="rId1"/>
            </a:rPr>
            <a:t>tyoung@velosolar.com</a:t>
          </a:r>
          <a:endParaRPr lang="en-US" sz="6500" kern="1200"/>
        </a:p>
      </dsp:txBody>
      <dsp:txXfrm>
        <a:off x="0" y="1675630"/>
        <a:ext cx="10817711" cy="1673177"/>
      </dsp:txXfrm>
    </dsp:sp>
    <dsp:sp modelId="{3EA71AC6-BCE7-49FB-9D5A-A3080810111A}">
      <dsp:nvSpPr>
        <dsp:cNvPr id="0" name=""/>
        <dsp:cNvSpPr/>
      </dsp:nvSpPr>
      <dsp:spPr>
        <a:xfrm>
          <a:off x="0" y="3348807"/>
          <a:ext cx="108177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BB8C5-756E-4B0E-B0DB-2ED88947D092}">
      <dsp:nvSpPr>
        <dsp:cNvPr id="0" name=""/>
        <dsp:cNvSpPr/>
      </dsp:nvSpPr>
      <dsp:spPr>
        <a:xfrm>
          <a:off x="0" y="3348807"/>
          <a:ext cx="10817711" cy="167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M. 404-518-1116 </a:t>
          </a:r>
        </a:p>
      </dsp:txBody>
      <dsp:txXfrm>
        <a:off x="0" y="3348807"/>
        <a:ext cx="10817711" cy="1673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AA6461B7-EA79-46D4-941D-77CF83BAA4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BBA8A83B-61BA-4455-865A-6A519D901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9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A179-8428-4290-9487-B25E8AD6625E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3151-596E-4A6D-B903-4A294C6F2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8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A179-8428-4290-9487-B25E8AD6625E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3151-596E-4A6D-B903-4A294C6F2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7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A179-8428-4290-9487-B25E8AD6625E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3151-596E-4A6D-B903-4A294C6F2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65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257D-410B-49DF-A4DA-28ACEAAA391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9437"/>
            <a:ext cx="10515600" cy="71787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A179-8428-4290-9487-B25E8AD6625E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3151-596E-4A6D-B903-4A294C6F2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5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A179-8428-4290-9487-B25E8AD6625E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3151-596E-4A6D-B903-4A294C6F2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A179-8428-4290-9487-B25E8AD6625E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3151-596E-4A6D-B903-4A294C6F2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7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A179-8428-4290-9487-B25E8AD6625E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3151-596E-4A6D-B903-4A294C6F2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3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A179-8428-4290-9487-B25E8AD6625E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3151-596E-4A6D-B903-4A294C6F2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0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A179-8428-4290-9487-B25E8AD6625E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3151-596E-4A6D-B903-4A294C6F2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3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A179-8428-4290-9487-B25E8AD6625E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3151-596E-4A6D-B903-4A294C6F2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3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A179-8428-4290-9487-B25E8AD6625E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3151-596E-4A6D-B903-4A294C6F2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4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01285"/>
            <a:ext cx="10515600" cy="717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2525"/>
            <a:ext cx="10515600" cy="5024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AA190591-6384-4FBA-B632-CC91EFABA7B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66B3151-596E-4A6D-B903-4A294C6F2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0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pdd.org/wp-content/uploads/2021/05/2018-07-30_mso_guide_final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kw_8lLW91A?feature=oembed" TargetMode="External"/><Relationship Id="rId5" Type="http://schemas.openxmlformats.org/officeDocument/2006/relationships/hyperlink" Target="https://experience.arcgis.com/experience/12801ea0d7dc4bc8be20774b90f4e816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20FB5-2658-C1FA-A6C6-70DD1510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en-US" sz="4400"/>
              <a:t>Siting Solar is Getting Easier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F45A97-1F68-0131-E10D-742768B9EF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099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5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44570D7-E9E1-B605-7568-982D07770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Prepared for the Community Planning Institute </a:t>
            </a:r>
          </a:p>
          <a:p>
            <a:pPr marL="0" indent="0">
              <a:buNone/>
            </a:pPr>
            <a:r>
              <a:rPr lang="en-US" sz="2200" dirty="0"/>
              <a:t>January 6, 2025 / Dublin, GA </a:t>
            </a:r>
          </a:p>
          <a:p>
            <a:pPr marL="0" indent="0">
              <a:buNone/>
            </a:pPr>
            <a:r>
              <a:rPr lang="en-US" sz="2200" dirty="0"/>
              <a:t>Thatcher Young – VP of Business Development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6FEFC-33AB-0835-EF2B-A8241D430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684" y="6356788"/>
            <a:ext cx="1736065" cy="38354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9F6460-3155-39EC-F321-79B629716A04}"/>
              </a:ext>
            </a:extLst>
          </p:cNvPr>
          <p:cNvSpPr txBox="1">
            <a:spLocks/>
          </p:cNvSpPr>
          <p:nvPr/>
        </p:nvSpPr>
        <p:spPr>
          <a:xfrm>
            <a:off x="6026425" y="1179831"/>
            <a:ext cx="5683273" cy="536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403971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3EF0B-335A-4717-6090-9CA5745F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Topics for Discussion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88C372-1EC3-127B-B425-FA6F79E015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79329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828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064E2-396F-1FBC-6474-2B839D354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/>
              <a:t>Why in my Community? 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700A582-42FD-6549-A329-880F44D33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1600" dirty="0"/>
              <a:t>Solar is growing due to rising energy costs and greater corporate action to reduce carbon emissions – going Net Zero. </a:t>
            </a:r>
          </a:p>
          <a:p>
            <a:r>
              <a:rPr lang="en-US" sz="1600" dirty="0"/>
              <a:t>Economic development projects seeking renewables to meet customer needs. </a:t>
            </a:r>
          </a:p>
          <a:p>
            <a:r>
              <a:rPr lang="en-US" sz="1600" dirty="0"/>
              <a:t>Land availability – utility scale solar requires significant land area – a 500MW solar array requires 2,500 acres of land. </a:t>
            </a:r>
          </a:p>
          <a:p>
            <a:r>
              <a:rPr lang="en-US" sz="1600" dirty="0"/>
              <a:t>Follow the money – like all development, tax incentives often drive the location of these projects. </a:t>
            </a:r>
          </a:p>
          <a:p>
            <a:r>
              <a:rPr lang="en-US" sz="1600" dirty="0"/>
              <a:t>Locating solar closer to load – more projects are moving towards on-site placement. </a:t>
            </a:r>
          </a:p>
        </p:txBody>
      </p:sp>
      <p:pic>
        <p:nvPicPr>
          <p:cNvPr id="22" name="Picture 21" descr="Rows of solar panels">
            <a:extLst>
              <a:ext uri="{FF2B5EF4-FFF2-40B4-BE49-F238E27FC236}">
                <a16:creationId xmlns:a16="http://schemas.microsoft.com/office/drawing/2014/main" id="{BA1B6F8D-CBB1-32BF-0ACE-1BD567C04D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94" r="22329" b="375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7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Green and dry land">
            <a:extLst>
              <a:ext uri="{FF2B5EF4-FFF2-40B4-BE49-F238E27FC236}">
                <a16:creationId xmlns:a16="http://schemas.microsoft.com/office/drawing/2014/main" id="{ECE96895-4ACE-A4AB-FC10-32C364CCF6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l="9169" r="4610" b="1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153EB7-0344-787B-B670-48A17840C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Land Impacts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461FD-B2F9-0538-3E14-839BF80B3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Moratoriums on the siting of solar 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Proper Siting – Utility Infrastructure 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Solar vs. Food 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End of Life Considerations </a:t>
            </a:r>
          </a:p>
        </p:txBody>
      </p:sp>
    </p:spTree>
    <p:extLst>
      <p:ext uri="{BB962C8B-B14F-4D97-AF65-F5344CB8AC3E}">
        <p14:creationId xmlns:p14="http://schemas.microsoft.com/office/powerpoint/2010/main" val="406068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E0CAE-8A5D-2366-2565-3DEECDB1D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/>
              <a:t>Resources for Practioners </a:t>
            </a:r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Tools">
            <a:extLst>
              <a:ext uri="{FF2B5EF4-FFF2-40B4-BE49-F238E27FC236}">
                <a16:creationId xmlns:a16="http://schemas.microsoft.com/office/drawing/2014/main" id="{C9080EF8-39C7-FE9C-142D-6E763DF57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967E-EE70-7BC8-284B-6F1786829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some </a:t>
            </a:r>
            <a:r>
              <a:rPr lang="en-US" dirty="0" err="1"/>
              <a:t>new’ish</a:t>
            </a:r>
            <a:r>
              <a:rPr lang="en-US" dirty="0"/>
              <a:t> tools to help community planners and zoning staff manage these projects.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6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22A4F-FCD8-A513-2408-8D3409104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Model Solar Zoning Ordinance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D511E-AC85-0765-D40A-5016E1044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61" y="511293"/>
            <a:ext cx="4419222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8A31AF3A-0D9A-3567-9CAF-571EBD3A31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894962" y="1984443"/>
            <a:ext cx="5458838" cy="41925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The Georgia Model Solar Zoning Ordinance provides a comprehensive template to help cities and counties in Georgia draft regulations for various types and sizes of solar energy systems.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US" altLang="en-US" sz="1500" dirty="0">
              <a:latin typeface="Arial" panose="020B0604020202020204" pitchFamily="34" charset="0"/>
              <a:hlinkClick r:id="rId3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latin typeface="Arial" panose="020B0604020202020204" pitchFamily="34" charset="0"/>
              </a:rPr>
              <a:t>Collaboration: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Developed by representatives from Emory Law School, Georgia Institute of Technology, and the University of Georgia.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US" altLang="en-US" sz="1500" dirty="0"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Key aspects of the ordinance include:</a:t>
            </a:r>
          </a:p>
          <a:p>
            <a:pPr marL="112713" marR="0" lvl="0" indent="-112713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Purpose and Definitions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Clarifies the intent and provides definitions for different solar energy systems. </a:t>
            </a:r>
          </a:p>
          <a:p>
            <a:pPr marL="112713" marR="0" lvl="0" indent="-112713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Use Permissions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Specifies where and how solar energy systems can be installed. </a:t>
            </a:r>
          </a:p>
          <a:p>
            <a:pPr marL="112713" marR="0" lvl="0" indent="-112713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Use-Specific Standards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Details standards for rooftop, building-integrated, and ground-mounted systems of different sizes</a:t>
            </a:r>
            <a:r>
              <a:rPr kumimoji="0" lang="en-US" altLang="en-US" sz="1500" b="0" i="0" u="none" strike="noStrike" cap="none" normalizeH="0" baseline="30000" dirty="0">
                <a:ln>
                  <a:noFill/>
                </a:ln>
                <a:effectLst/>
                <a:latin typeface="Arial" panose="020B0604020202020204" pitchFamily="34" charset="0"/>
              </a:rPr>
              <a:t>3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The ordinance is designed to be adaptable, allowing local governments to modify it to fit their specific requirements.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US" altLang="en-US" sz="1500" dirty="0"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The guide can be found at - </a:t>
            </a:r>
            <a:r>
              <a:rPr lang="en-US" sz="1700" dirty="0">
                <a:hlinkClick r:id="rId3"/>
              </a:rPr>
              <a:t>2018-07-30_mso_guide_final.pdf (lpdd.org)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3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8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383E4-F751-8BEB-675B-6E449219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TNC Solar Siting Tool</a:t>
            </a:r>
          </a:p>
        </p:txBody>
      </p:sp>
      <p:pic>
        <p:nvPicPr>
          <p:cNvPr id="4" name="Online Media 3" title="Georgia Low Impact Solar">
            <a:hlinkClick r:id="" action="ppaction://media"/>
            <a:extLst>
              <a:ext uri="{FF2B5EF4-FFF2-40B4-BE49-F238E27FC236}">
                <a16:creationId xmlns:a16="http://schemas.microsoft.com/office/drawing/2014/main" id="{491357BB-F4B5-7B89-AC0F-0282BADF46C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07328" y="1675227"/>
            <a:ext cx="7777343" cy="4394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C7898D-699C-36A1-57CD-6F2079386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661" y="6088814"/>
            <a:ext cx="4207815" cy="758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41C1CD-3893-9D27-A8C9-1BBEAEAEE813}"/>
              </a:ext>
            </a:extLst>
          </p:cNvPr>
          <p:cNvSpPr txBox="1"/>
          <p:nvPr/>
        </p:nvSpPr>
        <p:spPr>
          <a:xfrm>
            <a:off x="2207328" y="6206248"/>
            <a:ext cx="311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Link to tool - </a:t>
            </a:r>
            <a:r>
              <a:rPr lang="en-US" sz="1400" dirty="0">
                <a:hlinkClick r:id="rId5"/>
              </a:rPr>
              <a:t>The Georgia Low Impact Solar Siting Tool (GA LISST) (arcgis.com)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28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8AC8-58F7-ACC5-9E55-5A223F4C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68F9976-A01F-28D2-4992-3DBB850C30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1912" y="1120252"/>
          <a:ext cx="10817711" cy="5024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AC0929A-BD9F-E166-0E22-35896C0E1F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5684" y="6356788"/>
            <a:ext cx="1736065" cy="38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642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mpower">
      <a:dk1>
        <a:srgbClr val="323232"/>
      </a:dk1>
      <a:lt1>
        <a:sysClr val="window" lastClr="FFFFFF"/>
      </a:lt1>
      <a:dk2>
        <a:srgbClr val="7F7F7F"/>
      </a:dk2>
      <a:lt2>
        <a:srgbClr val="D9D9D6"/>
      </a:lt2>
      <a:accent1>
        <a:srgbClr val="7F7F7F"/>
      </a:accent1>
      <a:accent2>
        <a:srgbClr val="FF7546"/>
      </a:accent2>
      <a:accent3>
        <a:srgbClr val="7F7F7F"/>
      </a:accent3>
      <a:accent4>
        <a:srgbClr val="D9D9D6"/>
      </a:accent4>
      <a:accent5>
        <a:srgbClr val="7F7F7F"/>
      </a:accent5>
      <a:accent6>
        <a:srgbClr val="0070C0"/>
      </a:accent6>
      <a:hlink>
        <a:srgbClr val="0070C0"/>
      </a:hlink>
      <a:folHlink>
        <a:srgbClr val="00B0F0"/>
      </a:folHlink>
    </a:clrScheme>
    <a:fontScheme name="Velo Solar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Enfo MASTER Slide Deck" id="{A7610DA8-0EE0-47A7-AB8D-CF90BE6C0227}" vid="{4B5967EF-8550-4503-B0B7-AB54DF3C70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1100d4-4470-42c1-96bc-46686c1829ae" xsi:nil="true"/>
    <lcf76f155ced4ddcb4097134ff3c332f xmlns="ee28329f-8088-4003-a89a-3724c4b9ca1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7C74CD05501549A121BB007AA3C671" ma:contentTypeVersion="24" ma:contentTypeDescription="Create a new document." ma:contentTypeScope="" ma:versionID="2a0a5b72852e7f0672459c7b164e0f4d">
  <xsd:schema xmlns:xsd="http://www.w3.org/2001/XMLSchema" xmlns:xs="http://www.w3.org/2001/XMLSchema" xmlns:p="http://schemas.microsoft.com/office/2006/metadata/properties" xmlns:ns2="431100d4-4470-42c1-96bc-46686c1829ae" xmlns:ns3="ee28329f-8088-4003-a89a-3724c4b9ca16" targetNamespace="http://schemas.microsoft.com/office/2006/metadata/properties" ma:root="true" ma:fieldsID="796537fef241e21e2f367b8f38712748" ns2:_="" ns3:_="">
    <xsd:import namespace="431100d4-4470-42c1-96bc-46686c1829ae"/>
    <xsd:import namespace="ee28329f-8088-4003-a89a-3724c4b9ca1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00d4-4470-42c1-96bc-46686c1829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e4df687-44af-4f4f-83ce-cc549dc79046}" ma:internalName="TaxCatchAll" ma:showField="CatchAllData" ma:web="431100d4-4470-42c1-96bc-46686c1829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28329f-8088-4003-a89a-3724c4b9ca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e84caa5-4932-4209-ae5a-cc2c42c667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0A73AF-BA31-47E7-A69B-CCDFF2D2958C}">
  <ds:schemaRefs>
    <ds:schemaRef ds:uri="http://schemas.microsoft.com/office/2006/documentManagement/types"/>
    <ds:schemaRef ds:uri="431100d4-4470-42c1-96bc-46686c1829ae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e28329f-8088-4003-a89a-3724c4b9ca16"/>
  </ds:schemaRefs>
</ds:datastoreItem>
</file>

<file path=customXml/itemProps2.xml><?xml version="1.0" encoding="utf-8"?>
<ds:datastoreItem xmlns:ds="http://schemas.openxmlformats.org/officeDocument/2006/customXml" ds:itemID="{B38FAE9D-995F-40A1-94CA-E62B03B38D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527967-F70B-49D7-85E1-B6AF203230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1100d4-4470-42c1-96bc-46686c1829ae"/>
    <ds:schemaRef ds:uri="ee28329f-8088-4003-a89a-3724c4b9ca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4926</TotalTime>
  <Words>353</Words>
  <Application>Microsoft Office PowerPoint</Application>
  <PresentationFormat>Widescreen</PresentationFormat>
  <Paragraphs>47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Siting Solar is Getting Easier </vt:lpstr>
      <vt:lpstr>Topics for Discussion </vt:lpstr>
      <vt:lpstr>Why in my Community? </vt:lpstr>
      <vt:lpstr>Land Impacts</vt:lpstr>
      <vt:lpstr>Resources for Practioners </vt:lpstr>
      <vt:lpstr>Model Solar Zoning Ordinance </vt:lpstr>
      <vt:lpstr>TNC Solar Siting Tool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much more than solar!</dc:title>
  <dc:creator>Thatcher Young</dc:creator>
  <cp:lastModifiedBy>Daniel Gaddis</cp:lastModifiedBy>
  <cp:revision>21</cp:revision>
  <dcterms:created xsi:type="dcterms:W3CDTF">2019-03-21T14:17:35Z</dcterms:created>
  <dcterms:modified xsi:type="dcterms:W3CDTF">2025-01-07T01:55:35Z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0x010100D37C74CD05501549A121BB007AA3C671</vt:lpwstr>
  </property>
  <property fmtid="{D5CDD505-2E9C-101B-9397-08002B2CF9AE}" pid="3" name="MediaServiceImageTags">
    <vt:lpwstr/>
  </property>
</Properties>
</file>