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83" r:id="rId5"/>
  </p:sldMasterIdLst>
  <p:notesMasterIdLst>
    <p:notesMasterId r:id="rId84"/>
  </p:notesMasterIdLst>
  <p:handoutMasterIdLst>
    <p:handoutMasterId r:id="rId85"/>
  </p:handoutMasterIdLst>
  <p:sldIdLst>
    <p:sldId id="301" r:id="rId6"/>
    <p:sldId id="283" r:id="rId7"/>
    <p:sldId id="287" r:id="rId8"/>
    <p:sldId id="302" r:id="rId9"/>
    <p:sldId id="303" r:id="rId10"/>
    <p:sldId id="304" r:id="rId11"/>
    <p:sldId id="306" r:id="rId12"/>
    <p:sldId id="307" r:id="rId13"/>
    <p:sldId id="308" r:id="rId14"/>
    <p:sldId id="309" r:id="rId15"/>
    <p:sldId id="310" r:id="rId16"/>
    <p:sldId id="311" r:id="rId17"/>
    <p:sldId id="312" r:id="rId18"/>
    <p:sldId id="313" r:id="rId19"/>
    <p:sldId id="314" r:id="rId20"/>
    <p:sldId id="316" r:id="rId21"/>
    <p:sldId id="315" r:id="rId22"/>
    <p:sldId id="317" r:id="rId23"/>
    <p:sldId id="318" r:id="rId24"/>
    <p:sldId id="319" r:id="rId25"/>
    <p:sldId id="320" r:id="rId26"/>
    <p:sldId id="321" r:id="rId27"/>
    <p:sldId id="322" r:id="rId28"/>
    <p:sldId id="326" r:id="rId29"/>
    <p:sldId id="327" r:id="rId30"/>
    <p:sldId id="328" r:id="rId31"/>
    <p:sldId id="323" r:id="rId32"/>
    <p:sldId id="330" r:id="rId33"/>
    <p:sldId id="331" r:id="rId34"/>
    <p:sldId id="324" r:id="rId35"/>
    <p:sldId id="325" r:id="rId36"/>
    <p:sldId id="334" r:id="rId37"/>
    <p:sldId id="335" r:id="rId38"/>
    <p:sldId id="336" r:id="rId39"/>
    <p:sldId id="337" r:id="rId40"/>
    <p:sldId id="338" r:id="rId41"/>
    <p:sldId id="343" r:id="rId42"/>
    <p:sldId id="344" r:id="rId43"/>
    <p:sldId id="345" r:id="rId44"/>
    <p:sldId id="342" r:id="rId45"/>
    <p:sldId id="347" r:id="rId46"/>
    <p:sldId id="350" r:id="rId47"/>
    <p:sldId id="351" r:id="rId48"/>
    <p:sldId id="348" r:id="rId49"/>
    <p:sldId id="349" r:id="rId50"/>
    <p:sldId id="352" r:id="rId51"/>
    <p:sldId id="353" r:id="rId52"/>
    <p:sldId id="354" r:id="rId53"/>
    <p:sldId id="355" r:id="rId54"/>
    <p:sldId id="356" r:id="rId55"/>
    <p:sldId id="288" r:id="rId56"/>
    <p:sldId id="357" r:id="rId57"/>
    <p:sldId id="358" r:id="rId58"/>
    <p:sldId id="359" r:id="rId59"/>
    <p:sldId id="360" r:id="rId60"/>
    <p:sldId id="361" r:id="rId61"/>
    <p:sldId id="362" r:id="rId62"/>
    <p:sldId id="365" r:id="rId63"/>
    <p:sldId id="366" r:id="rId64"/>
    <p:sldId id="367" r:id="rId65"/>
    <p:sldId id="363" r:id="rId66"/>
    <p:sldId id="368" r:id="rId67"/>
    <p:sldId id="369" r:id="rId68"/>
    <p:sldId id="364" r:id="rId69"/>
    <p:sldId id="370" r:id="rId70"/>
    <p:sldId id="371" r:id="rId71"/>
    <p:sldId id="372" r:id="rId72"/>
    <p:sldId id="298" r:id="rId73"/>
    <p:sldId id="289" r:id="rId74"/>
    <p:sldId id="373" r:id="rId75"/>
    <p:sldId id="346" r:id="rId76"/>
    <p:sldId id="295" r:id="rId77"/>
    <p:sldId id="294" r:id="rId78"/>
    <p:sldId id="300" r:id="rId79"/>
    <p:sldId id="293" r:id="rId80"/>
    <p:sldId id="292" r:id="rId81"/>
    <p:sldId id="297" r:id="rId82"/>
    <p:sldId id="282" r:id="rId83"/>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D9D9D9"/>
    <a:srgbClr val="E9E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3AEE6-3ACA-42DD-88E5-FF8B463EC09B}" v="14" dt="2025-01-07T03:25:59.0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834" autoAdjust="0"/>
  </p:normalViewPr>
  <p:slideViewPr>
    <p:cSldViewPr snapToGrid="0">
      <p:cViewPr varScale="1">
        <p:scale>
          <a:sx n="57" d="100"/>
          <a:sy n="57" d="100"/>
        </p:scale>
        <p:origin x="2222" y="53"/>
      </p:cViewPr>
      <p:guideLst/>
    </p:cSldViewPr>
  </p:slideViewPr>
  <p:notesTextViewPr>
    <p:cViewPr>
      <p:scale>
        <a:sx n="3" d="2"/>
        <a:sy n="3" d="2"/>
      </p:scale>
      <p:origin x="0" y="-403"/>
    </p:cViewPr>
  </p:notesTextViewPr>
  <p:notesViewPr>
    <p:cSldViewPr snapToGrid="0">
      <p:cViewPr varScale="1">
        <p:scale>
          <a:sx n="75" d="100"/>
          <a:sy n="75" d="100"/>
        </p:scale>
        <p:origin x="2938"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6/11/relationships/changesInfo" Target="changesInfos/changesInfo1.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ne Grennell" userId="448e4885-d0fe-4167-bddd-2daabfc1626e" providerId="ADAL" clId="{FE6A06E1-5617-46F5-A9C7-7019D3C15E4E}"/>
    <pc:docChg chg="undo custSel delSld modSld sldOrd">
      <pc:chgData name="Zane Grennell" userId="448e4885-d0fe-4167-bddd-2daabfc1626e" providerId="ADAL" clId="{FE6A06E1-5617-46F5-A9C7-7019D3C15E4E}" dt="2024-09-13T17:12:46.312" v="8171" actId="6549"/>
      <pc:docMkLst>
        <pc:docMk/>
      </pc:docMkLst>
      <pc:sldChg chg="modNotesTx">
        <pc:chgData name="Zane Grennell" userId="448e4885-d0fe-4167-bddd-2daabfc1626e" providerId="ADAL" clId="{FE6A06E1-5617-46F5-A9C7-7019D3C15E4E}" dt="2024-09-13T00:45:02.781" v="7160" actId="6549"/>
        <pc:sldMkLst>
          <pc:docMk/>
          <pc:sldMk cId="3860667159" sldId="283"/>
        </pc:sldMkLst>
      </pc:sldChg>
      <pc:sldChg chg="modNotesTx">
        <pc:chgData name="Zane Grennell" userId="448e4885-d0fe-4167-bddd-2daabfc1626e" providerId="ADAL" clId="{FE6A06E1-5617-46F5-A9C7-7019D3C15E4E}" dt="2024-09-13T15:39:34.709" v="7741" actId="20577"/>
        <pc:sldMkLst>
          <pc:docMk/>
          <pc:sldMk cId="1654318457" sldId="287"/>
        </pc:sldMkLst>
      </pc:sldChg>
      <pc:sldChg chg="modNotesTx">
        <pc:chgData name="Zane Grennell" userId="448e4885-d0fe-4167-bddd-2daabfc1626e" providerId="ADAL" clId="{FE6A06E1-5617-46F5-A9C7-7019D3C15E4E}" dt="2024-09-13T00:08:10.426" v="5665" actId="20577"/>
        <pc:sldMkLst>
          <pc:docMk/>
          <pc:sldMk cId="3919891609" sldId="288"/>
        </pc:sldMkLst>
      </pc:sldChg>
      <pc:sldChg chg="ord">
        <pc:chgData name="Zane Grennell" userId="448e4885-d0fe-4167-bddd-2daabfc1626e" providerId="ADAL" clId="{FE6A06E1-5617-46F5-A9C7-7019D3C15E4E}" dt="2024-09-13T15:38:25.982" v="7728"/>
        <pc:sldMkLst>
          <pc:docMk/>
          <pc:sldMk cId="1690025773" sldId="289"/>
        </pc:sldMkLst>
      </pc:sldChg>
      <pc:sldChg chg="modSp mod">
        <pc:chgData name="Zane Grennell" userId="448e4885-d0fe-4167-bddd-2daabfc1626e" providerId="ADAL" clId="{FE6A06E1-5617-46F5-A9C7-7019D3C15E4E}" dt="2024-09-13T00:43:20.802" v="7145" actId="20577"/>
        <pc:sldMkLst>
          <pc:docMk/>
          <pc:sldMk cId="1556374765" sldId="298"/>
        </pc:sldMkLst>
        <pc:spChg chg="mod">
          <ac:chgData name="Zane Grennell" userId="448e4885-d0fe-4167-bddd-2daabfc1626e" providerId="ADAL" clId="{FE6A06E1-5617-46F5-A9C7-7019D3C15E4E}" dt="2024-09-13T00:43:20.802" v="7145" actId="20577"/>
          <ac:spMkLst>
            <pc:docMk/>
            <pc:sldMk cId="1556374765" sldId="298"/>
            <ac:spMk id="3" creationId="{376EF456-5156-4D0C-BB0F-2A26AE2B530A}"/>
          </ac:spMkLst>
        </pc:spChg>
      </pc:sldChg>
      <pc:sldChg chg="modNotesTx">
        <pc:chgData name="Zane Grennell" userId="448e4885-d0fe-4167-bddd-2daabfc1626e" providerId="ADAL" clId="{FE6A06E1-5617-46F5-A9C7-7019D3C15E4E}" dt="2024-09-13T15:41:37.213" v="7746" actId="6549"/>
        <pc:sldMkLst>
          <pc:docMk/>
          <pc:sldMk cId="1833327430" sldId="302"/>
        </pc:sldMkLst>
      </pc:sldChg>
      <pc:sldChg chg="modNotesTx">
        <pc:chgData name="Zane Grennell" userId="448e4885-d0fe-4167-bddd-2daabfc1626e" providerId="ADAL" clId="{FE6A06E1-5617-46F5-A9C7-7019D3C15E4E}" dt="2024-09-13T15:44:27.429" v="7813" actId="6549"/>
        <pc:sldMkLst>
          <pc:docMk/>
          <pc:sldMk cId="295339700" sldId="303"/>
        </pc:sldMkLst>
      </pc:sldChg>
      <pc:sldChg chg="modNotesTx">
        <pc:chgData name="Zane Grennell" userId="448e4885-d0fe-4167-bddd-2daabfc1626e" providerId="ADAL" clId="{FE6A06E1-5617-46F5-A9C7-7019D3C15E4E}" dt="2024-09-13T15:44:33.962" v="7814" actId="20577"/>
        <pc:sldMkLst>
          <pc:docMk/>
          <pc:sldMk cId="335582172" sldId="304"/>
        </pc:sldMkLst>
      </pc:sldChg>
      <pc:sldChg chg="modNotesTx">
        <pc:chgData name="Zane Grennell" userId="448e4885-d0fe-4167-bddd-2daabfc1626e" providerId="ADAL" clId="{FE6A06E1-5617-46F5-A9C7-7019D3C15E4E}" dt="2024-09-13T15:46:16.658" v="7819" actId="20577"/>
        <pc:sldMkLst>
          <pc:docMk/>
          <pc:sldMk cId="2950438814" sldId="306"/>
        </pc:sldMkLst>
      </pc:sldChg>
      <pc:sldChg chg="modNotesTx">
        <pc:chgData name="Zane Grennell" userId="448e4885-d0fe-4167-bddd-2daabfc1626e" providerId="ADAL" clId="{FE6A06E1-5617-46F5-A9C7-7019D3C15E4E}" dt="2024-09-13T15:47:55.205" v="7827" actId="20577"/>
        <pc:sldMkLst>
          <pc:docMk/>
          <pc:sldMk cId="3342016466" sldId="307"/>
        </pc:sldMkLst>
      </pc:sldChg>
      <pc:sldChg chg="modNotesTx">
        <pc:chgData name="Zane Grennell" userId="448e4885-d0fe-4167-bddd-2daabfc1626e" providerId="ADAL" clId="{FE6A06E1-5617-46F5-A9C7-7019D3C15E4E}" dt="2024-09-13T01:06:08.736" v="7692" actId="20577"/>
        <pc:sldMkLst>
          <pc:docMk/>
          <pc:sldMk cId="2986200540" sldId="310"/>
        </pc:sldMkLst>
      </pc:sldChg>
      <pc:sldChg chg="modNotesTx">
        <pc:chgData name="Zane Grennell" userId="448e4885-d0fe-4167-bddd-2daabfc1626e" providerId="ADAL" clId="{FE6A06E1-5617-46F5-A9C7-7019D3C15E4E}" dt="2024-09-13T01:06:35.765" v="7708" actId="20577"/>
        <pc:sldMkLst>
          <pc:docMk/>
          <pc:sldMk cId="3984816773" sldId="311"/>
        </pc:sldMkLst>
      </pc:sldChg>
      <pc:sldChg chg="modNotesTx">
        <pc:chgData name="Zane Grennell" userId="448e4885-d0fe-4167-bddd-2daabfc1626e" providerId="ADAL" clId="{FE6A06E1-5617-46F5-A9C7-7019D3C15E4E}" dt="2024-09-13T15:55:11.251" v="7828" actId="6549"/>
        <pc:sldMkLst>
          <pc:docMk/>
          <pc:sldMk cId="58657194" sldId="313"/>
        </pc:sldMkLst>
      </pc:sldChg>
      <pc:sldChg chg="modNotesTx">
        <pc:chgData name="Zane Grennell" userId="448e4885-d0fe-4167-bddd-2daabfc1626e" providerId="ADAL" clId="{FE6A06E1-5617-46F5-A9C7-7019D3C15E4E}" dt="2024-09-13T15:58:21.541" v="7832" actId="20577"/>
        <pc:sldMkLst>
          <pc:docMk/>
          <pc:sldMk cId="3004990959" sldId="315"/>
        </pc:sldMkLst>
      </pc:sldChg>
      <pc:sldChg chg="modNotesTx">
        <pc:chgData name="Zane Grennell" userId="448e4885-d0fe-4167-bddd-2daabfc1626e" providerId="ADAL" clId="{FE6A06E1-5617-46F5-A9C7-7019D3C15E4E}" dt="2024-09-13T16:00:57.295" v="7854" actId="20577"/>
        <pc:sldMkLst>
          <pc:docMk/>
          <pc:sldMk cId="2703076394" sldId="317"/>
        </pc:sldMkLst>
      </pc:sldChg>
      <pc:sldChg chg="modNotesTx">
        <pc:chgData name="Zane Grennell" userId="448e4885-d0fe-4167-bddd-2daabfc1626e" providerId="ADAL" clId="{FE6A06E1-5617-46F5-A9C7-7019D3C15E4E}" dt="2024-09-13T16:01:35.732" v="7857" actId="20577"/>
        <pc:sldMkLst>
          <pc:docMk/>
          <pc:sldMk cId="646315951" sldId="318"/>
        </pc:sldMkLst>
      </pc:sldChg>
      <pc:sldChg chg="modNotesTx">
        <pc:chgData name="Zane Grennell" userId="448e4885-d0fe-4167-bddd-2daabfc1626e" providerId="ADAL" clId="{FE6A06E1-5617-46F5-A9C7-7019D3C15E4E}" dt="2024-09-13T16:02:50.825" v="7863" actId="20577"/>
        <pc:sldMkLst>
          <pc:docMk/>
          <pc:sldMk cId="3897695541" sldId="319"/>
        </pc:sldMkLst>
      </pc:sldChg>
      <pc:sldChg chg="modNotesTx">
        <pc:chgData name="Zane Grennell" userId="448e4885-d0fe-4167-bddd-2daabfc1626e" providerId="ADAL" clId="{FE6A06E1-5617-46F5-A9C7-7019D3C15E4E}" dt="2024-09-13T16:04:26.557" v="7881" actId="6549"/>
        <pc:sldMkLst>
          <pc:docMk/>
          <pc:sldMk cId="2247525933" sldId="320"/>
        </pc:sldMkLst>
      </pc:sldChg>
      <pc:sldChg chg="modNotesTx">
        <pc:chgData name="Zane Grennell" userId="448e4885-d0fe-4167-bddd-2daabfc1626e" providerId="ADAL" clId="{FE6A06E1-5617-46F5-A9C7-7019D3C15E4E}" dt="2024-09-11T19:38:17.777" v="10" actId="20577"/>
        <pc:sldMkLst>
          <pc:docMk/>
          <pc:sldMk cId="2160719620" sldId="321"/>
        </pc:sldMkLst>
      </pc:sldChg>
      <pc:sldChg chg="modNotesTx">
        <pc:chgData name="Zane Grennell" userId="448e4885-d0fe-4167-bddd-2daabfc1626e" providerId="ADAL" clId="{FE6A06E1-5617-46F5-A9C7-7019D3C15E4E}" dt="2024-09-13T16:07:40.633" v="7935" actId="20577"/>
        <pc:sldMkLst>
          <pc:docMk/>
          <pc:sldMk cId="2794572920" sldId="322"/>
        </pc:sldMkLst>
      </pc:sldChg>
      <pc:sldChg chg="modNotesTx">
        <pc:chgData name="Zane Grennell" userId="448e4885-d0fe-4167-bddd-2daabfc1626e" providerId="ADAL" clId="{FE6A06E1-5617-46F5-A9C7-7019D3C15E4E}" dt="2024-09-13T16:13:55.637" v="7998" actId="313"/>
        <pc:sldMkLst>
          <pc:docMk/>
          <pc:sldMk cId="2322200159" sldId="323"/>
        </pc:sldMkLst>
      </pc:sldChg>
      <pc:sldChg chg="modNotesTx">
        <pc:chgData name="Zane Grennell" userId="448e4885-d0fe-4167-bddd-2daabfc1626e" providerId="ADAL" clId="{FE6A06E1-5617-46F5-A9C7-7019D3C15E4E}" dt="2024-09-12T21:56:45.931" v="2540" actId="20577"/>
        <pc:sldMkLst>
          <pc:docMk/>
          <pc:sldMk cId="3183940250" sldId="324"/>
        </pc:sldMkLst>
      </pc:sldChg>
      <pc:sldChg chg="modNotesTx">
        <pc:chgData name="Zane Grennell" userId="448e4885-d0fe-4167-bddd-2daabfc1626e" providerId="ADAL" clId="{FE6A06E1-5617-46F5-A9C7-7019D3C15E4E}" dt="2024-09-12T22:00:23.121" v="2870" actId="20577"/>
        <pc:sldMkLst>
          <pc:docMk/>
          <pc:sldMk cId="127554242" sldId="325"/>
        </pc:sldMkLst>
      </pc:sldChg>
      <pc:sldChg chg="modNotesTx">
        <pc:chgData name="Zane Grennell" userId="448e4885-d0fe-4167-bddd-2daabfc1626e" providerId="ADAL" clId="{FE6A06E1-5617-46F5-A9C7-7019D3C15E4E}" dt="2024-09-13T16:09:03.896" v="7936" actId="20577"/>
        <pc:sldMkLst>
          <pc:docMk/>
          <pc:sldMk cId="1637968231" sldId="326"/>
        </pc:sldMkLst>
      </pc:sldChg>
      <pc:sldChg chg="modNotesTx">
        <pc:chgData name="Zane Grennell" userId="448e4885-d0fe-4167-bddd-2daabfc1626e" providerId="ADAL" clId="{FE6A06E1-5617-46F5-A9C7-7019D3C15E4E}" dt="2024-09-13T16:11:28.189" v="7977" actId="20577"/>
        <pc:sldMkLst>
          <pc:docMk/>
          <pc:sldMk cId="2820855882" sldId="327"/>
        </pc:sldMkLst>
      </pc:sldChg>
      <pc:sldChg chg="modNotesTx">
        <pc:chgData name="Zane Grennell" userId="448e4885-d0fe-4167-bddd-2daabfc1626e" providerId="ADAL" clId="{FE6A06E1-5617-46F5-A9C7-7019D3C15E4E}" dt="2024-09-13T16:12:45.931" v="7985" actId="6549"/>
        <pc:sldMkLst>
          <pc:docMk/>
          <pc:sldMk cId="1495723427" sldId="328"/>
        </pc:sldMkLst>
      </pc:sldChg>
      <pc:sldChg chg="modNotesTx">
        <pc:chgData name="Zane Grennell" userId="448e4885-d0fe-4167-bddd-2daabfc1626e" providerId="ADAL" clId="{FE6A06E1-5617-46F5-A9C7-7019D3C15E4E}" dt="2024-09-13T16:16:33.308" v="8059"/>
        <pc:sldMkLst>
          <pc:docMk/>
          <pc:sldMk cId="463103786" sldId="330"/>
        </pc:sldMkLst>
      </pc:sldChg>
      <pc:sldChg chg="modNotesTx">
        <pc:chgData name="Zane Grennell" userId="448e4885-d0fe-4167-bddd-2daabfc1626e" providerId="ADAL" clId="{FE6A06E1-5617-46F5-A9C7-7019D3C15E4E}" dt="2024-09-12T20:54:50.308" v="1823" actId="20577"/>
        <pc:sldMkLst>
          <pc:docMk/>
          <pc:sldMk cId="1484610079" sldId="331"/>
        </pc:sldMkLst>
      </pc:sldChg>
      <pc:sldChg chg="del modNotesTx">
        <pc:chgData name="Zane Grennell" userId="448e4885-d0fe-4167-bddd-2daabfc1626e" providerId="ADAL" clId="{FE6A06E1-5617-46F5-A9C7-7019D3C15E4E}" dt="2024-09-12T22:03:45.194" v="2903" actId="47"/>
        <pc:sldMkLst>
          <pc:docMk/>
          <pc:sldMk cId="1132748789" sldId="332"/>
        </pc:sldMkLst>
      </pc:sldChg>
      <pc:sldChg chg="del">
        <pc:chgData name="Zane Grennell" userId="448e4885-d0fe-4167-bddd-2daabfc1626e" providerId="ADAL" clId="{FE6A06E1-5617-46F5-A9C7-7019D3C15E4E}" dt="2024-09-12T22:03:17.012" v="2900" actId="47"/>
        <pc:sldMkLst>
          <pc:docMk/>
          <pc:sldMk cId="1873138112" sldId="333"/>
        </pc:sldMkLst>
      </pc:sldChg>
      <pc:sldChg chg="modNotesTx">
        <pc:chgData name="Zane Grennell" userId="448e4885-d0fe-4167-bddd-2daabfc1626e" providerId="ADAL" clId="{FE6A06E1-5617-46F5-A9C7-7019D3C15E4E}" dt="2024-09-13T17:01:46.759" v="8060" actId="20577"/>
        <pc:sldMkLst>
          <pc:docMk/>
          <pc:sldMk cId="2310066089" sldId="334"/>
        </pc:sldMkLst>
      </pc:sldChg>
      <pc:sldChg chg="modNotesTx">
        <pc:chgData name="Zane Grennell" userId="448e4885-d0fe-4167-bddd-2daabfc1626e" providerId="ADAL" clId="{FE6A06E1-5617-46F5-A9C7-7019D3C15E4E}" dt="2024-09-12T22:05:42.960" v="2956" actId="20577"/>
        <pc:sldMkLst>
          <pc:docMk/>
          <pc:sldMk cId="2998819974" sldId="335"/>
        </pc:sldMkLst>
      </pc:sldChg>
      <pc:sldChg chg="modNotesTx">
        <pc:chgData name="Zane Grennell" userId="448e4885-d0fe-4167-bddd-2daabfc1626e" providerId="ADAL" clId="{FE6A06E1-5617-46F5-A9C7-7019D3C15E4E}" dt="2024-09-13T17:06:01.936" v="8140" actId="20577"/>
        <pc:sldMkLst>
          <pc:docMk/>
          <pc:sldMk cId="2780656835" sldId="336"/>
        </pc:sldMkLst>
      </pc:sldChg>
      <pc:sldChg chg="modNotesTx">
        <pc:chgData name="Zane Grennell" userId="448e4885-d0fe-4167-bddd-2daabfc1626e" providerId="ADAL" clId="{FE6A06E1-5617-46F5-A9C7-7019D3C15E4E}" dt="2024-09-12T22:10:23.700" v="3086" actId="20577"/>
        <pc:sldMkLst>
          <pc:docMk/>
          <pc:sldMk cId="2753189580" sldId="337"/>
        </pc:sldMkLst>
      </pc:sldChg>
      <pc:sldChg chg="modNotesTx">
        <pc:chgData name="Zane Grennell" userId="448e4885-d0fe-4167-bddd-2daabfc1626e" providerId="ADAL" clId="{FE6A06E1-5617-46F5-A9C7-7019D3C15E4E}" dt="2024-09-13T17:11:07.892" v="8165" actId="20577"/>
        <pc:sldMkLst>
          <pc:docMk/>
          <pc:sldMk cId="1015498602" sldId="338"/>
        </pc:sldMkLst>
      </pc:sldChg>
      <pc:sldChg chg="ord modNotesTx">
        <pc:chgData name="Zane Grennell" userId="448e4885-d0fe-4167-bddd-2daabfc1626e" providerId="ADAL" clId="{FE6A06E1-5617-46F5-A9C7-7019D3C15E4E}" dt="2024-09-12T23:17:21.747" v="4619" actId="20577"/>
        <pc:sldMkLst>
          <pc:docMk/>
          <pc:sldMk cId="958700053" sldId="342"/>
        </pc:sldMkLst>
      </pc:sldChg>
      <pc:sldChg chg="modNotesTx">
        <pc:chgData name="Zane Grennell" userId="448e4885-d0fe-4167-bddd-2daabfc1626e" providerId="ADAL" clId="{FE6A06E1-5617-46F5-A9C7-7019D3C15E4E}" dt="2024-09-13T17:12:46.312" v="8171" actId="6549"/>
        <pc:sldMkLst>
          <pc:docMk/>
          <pc:sldMk cId="3590425267" sldId="343"/>
        </pc:sldMkLst>
      </pc:sldChg>
      <pc:sldChg chg="modSp mod modNotesTx">
        <pc:chgData name="Zane Grennell" userId="448e4885-d0fe-4167-bddd-2daabfc1626e" providerId="ADAL" clId="{FE6A06E1-5617-46F5-A9C7-7019D3C15E4E}" dt="2024-09-12T23:13:09.764" v="4523" actId="20577"/>
        <pc:sldMkLst>
          <pc:docMk/>
          <pc:sldMk cId="3199879951" sldId="344"/>
        </pc:sldMkLst>
        <pc:spChg chg="mod">
          <ac:chgData name="Zane Grennell" userId="448e4885-d0fe-4167-bddd-2daabfc1626e" providerId="ADAL" clId="{FE6A06E1-5617-46F5-A9C7-7019D3C15E4E}" dt="2024-09-12T23:13:09.764" v="4523" actId="20577"/>
          <ac:spMkLst>
            <pc:docMk/>
            <pc:sldMk cId="3199879951" sldId="344"/>
            <ac:spMk id="2" creationId="{A7D44442-1154-40D1-AB51-AB2FB7C84837}"/>
          </ac:spMkLst>
        </pc:spChg>
      </pc:sldChg>
      <pc:sldChg chg="modNotesTx">
        <pc:chgData name="Zane Grennell" userId="448e4885-d0fe-4167-bddd-2daabfc1626e" providerId="ADAL" clId="{FE6A06E1-5617-46F5-A9C7-7019D3C15E4E}" dt="2024-09-12T23:15:12.685" v="4591" actId="20577"/>
        <pc:sldMkLst>
          <pc:docMk/>
          <pc:sldMk cId="4166746721" sldId="345"/>
        </pc:sldMkLst>
      </pc:sldChg>
      <pc:sldChg chg="modNotesTx">
        <pc:chgData name="Zane Grennell" userId="448e4885-d0fe-4167-bddd-2daabfc1626e" providerId="ADAL" clId="{FE6A06E1-5617-46F5-A9C7-7019D3C15E4E}" dt="2024-09-12T23:21:12.132" v="4668" actId="20577"/>
        <pc:sldMkLst>
          <pc:docMk/>
          <pc:sldMk cId="3833564728" sldId="346"/>
        </pc:sldMkLst>
      </pc:sldChg>
      <pc:sldChg chg="modNotesTx">
        <pc:chgData name="Zane Grennell" userId="448e4885-d0fe-4167-bddd-2daabfc1626e" providerId="ADAL" clId="{FE6A06E1-5617-46F5-A9C7-7019D3C15E4E}" dt="2024-09-12T23:24:25.129" v="4779" actId="20577"/>
        <pc:sldMkLst>
          <pc:docMk/>
          <pc:sldMk cId="3969795261" sldId="347"/>
        </pc:sldMkLst>
      </pc:sldChg>
      <pc:sldChg chg="modNotesTx">
        <pc:chgData name="Zane Grennell" userId="448e4885-d0fe-4167-bddd-2daabfc1626e" providerId="ADAL" clId="{FE6A06E1-5617-46F5-A9C7-7019D3C15E4E}" dt="2024-09-12T23:50:06.866" v="5233" actId="20577"/>
        <pc:sldMkLst>
          <pc:docMk/>
          <pc:sldMk cId="19120069" sldId="348"/>
        </pc:sldMkLst>
      </pc:sldChg>
      <pc:sldChg chg="modNotesTx">
        <pc:chgData name="Zane Grennell" userId="448e4885-d0fe-4167-bddd-2daabfc1626e" providerId="ADAL" clId="{FE6A06E1-5617-46F5-A9C7-7019D3C15E4E}" dt="2024-09-12T23:51:49.383" v="5265" actId="20577"/>
        <pc:sldMkLst>
          <pc:docMk/>
          <pc:sldMk cId="1076015264" sldId="349"/>
        </pc:sldMkLst>
      </pc:sldChg>
      <pc:sldChg chg="modNotesTx">
        <pc:chgData name="Zane Grennell" userId="448e4885-d0fe-4167-bddd-2daabfc1626e" providerId="ADAL" clId="{FE6A06E1-5617-46F5-A9C7-7019D3C15E4E}" dt="2024-09-12T23:38:55.805" v="4870" actId="20577"/>
        <pc:sldMkLst>
          <pc:docMk/>
          <pc:sldMk cId="423530736" sldId="350"/>
        </pc:sldMkLst>
      </pc:sldChg>
      <pc:sldChg chg="addSp delSp mod modNotesTx">
        <pc:chgData name="Zane Grennell" userId="448e4885-d0fe-4167-bddd-2daabfc1626e" providerId="ADAL" clId="{FE6A06E1-5617-46F5-A9C7-7019D3C15E4E}" dt="2024-09-12T23:46:55.321" v="5090" actId="20577"/>
        <pc:sldMkLst>
          <pc:docMk/>
          <pc:sldMk cId="2736204357" sldId="351"/>
        </pc:sldMkLst>
        <pc:spChg chg="add del">
          <ac:chgData name="Zane Grennell" userId="448e4885-d0fe-4167-bddd-2daabfc1626e" providerId="ADAL" clId="{FE6A06E1-5617-46F5-A9C7-7019D3C15E4E}" dt="2024-09-12T23:39:48.447" v="4872" actId="22"/>
          <ac:spMkLst>
            <pc:docMk/>
            <pc:sldMk cId="2736204357" sldId="351"/>
            <ac:spMk id="32" creationId="{39C6E25C-EC56-4005-82F1-1C65072914CA}"/>
          </ac:spMkLst>
        </pc:spChg>
      </pc:sldChg>
      <pc:sldChg chg="modNotesTx">
        <pc:chgData name="Zane Grennell" userId="448e4885-d0fe-4167-bddd-2daabfc1626e" providerId="ADAL" clId="{FE6A06E1-5617-46F5-A9C7-7019D3C15E4E}" dt="2024-09-12T23:54:24.522" v="5368" actId="20577"/>
        <pc:sldMkLst>
          <pc:docMk/>
          <pc:sldMk cId="236868873" sldId="352"/>
        </pc:sldMkLst>
      </pc:sldChg>
      <pc:sldChg chg="modNotesTx">
        <pc:chgData name="Zane Grennell" userId="448e4885-d0fe-4167-bddd-2daabfc1626e" providerId="ADAL" clId="{FE6A06E1-5617-46F5-A9C7-7019D3C15E4E}" dt="2024-09-12T23:56:50.271" v="5397" actId="20577"/>
        <pc:sldMkLst>
          <pc:docMk/>
          <pc:sldMk cId="3697438179" sldId="353"/>
        </pc:sldMkLst>
      </pc:sldChg>
      <pc:sldChg chg="modNotesTx">
        <pc:chgData name="Zane Grennell" userId="448e4885-d0fe-4167-bddd-2daabfc1626e" providerId="ADAL" clId="{FE6A06E1-5617-46F5-A9C7-7019D3C15E4E}" dt="2024-09-13T00:00:45.635" v="5516" actId="20577"/>
        <pc:sldMkLst>
          <pc:docMk/>
          <pc:sldMk cId="4016286648" sldId="354"/>
        </pc:sldMkLst>
      </pc:sldChg>
      <pc:sldChg chg="modNotesTx">
        <pc:chgData name="Zane Grennell" userId="448e4885-d0fe-4167-bddd-2daabfc1626e" providerId="ADAL" clId="{FE6A06E1-5617-46F5-A9C7-7019D3C15E4E}" dt="2024-09-13T00:02:49.350" v="5568" actId="313"/>
        <pc:sldMkLst>
          <pc:docMk/>
          <pc:sldMk cId="1755545716" sldId="355"/>
        </pc:sldMkLst>
      </pc:sldChg>
      <pc:sldChg chg="modNotesTx">
        <pc:chgData name="Zane Grennell" userId="448e4885-d0fe-4167-bddd-2daabfc1626e" providerId="ADAL" clId="{FE6A06E1-5617-46F5-A9C7-7019D3C15E4E}" dt="2024-09-13T00:06:53.903" v="5641" actId="114"/>
        <pc:sldMkLst>
          <pc:docMk/>
          <pc:sldMk cId="1643524613" sldId="356"/>
        </pc:sldMkLst>
      </pc:sldChg>
      <pc:sldChg chg="modNotesTx">
        <pc:chgData name="Zane Grennell" userId="448e4885-d0fe-4167-bddd-2daabfc1626e" providerId="ADAL" clId="{FE6A06E1-5617-46F5-A9C7-7019D3C15E4E}" dt="2024-09-13T00:10:10.549" v="5752" actId="20577"/>
        <pc:sldMkLst>
          <pc:docMk/>
          <pc:sldMk cId="2399229894" sldId="357"/>
        </pc:sldMkLst>
      </pc:sldChg>
      <pc:sldChg chg="modNotesTx">
        <pc:chgData name="Zane Grennell" userId="448e4885-d0fe-4167-bddd-2daabfc1626e" providerId="ADAL" clId="{FE6A06E1-5617-46F5-A9C7-7019D3C15E4E}" dt="2024-09-13T00:11:21.947" v="5772" actId="20577"/>
        <pc:sldMkLst>
          <pc:docMk/>
          <pc:sldMk cId="418795866" sldId="358"/>
        </pc:sldMkLst>
      </pc:sldChg>
      <pc:sldChg chg="modNotesTx">
        <pc:chgData name="Zane Grennell" userId="448e4885-d0fe-4167-bddd-2daabfc1626e" providerId="ADAL" clId="{FE6A06E1-5617-46F5-A9C7-7019D3C15E4E}" dt="2024-09-13T00:13:37.183" v="5867" actId="20577"/>
        <pc:sldMkLst>
          <pc:docMk/>
          <pc:sldMk cId="3413039684" sldId="359"/>
        </pc:sldMkLst>
      </pc:sldChg>
      <pc:sldChg chg="modNotesTx">
        <pc:chgData name="Zane Grennell" userId="448e4885-d0fe-4167-bddd-2daabfc1626e" providerId="ADAL" clId="{FE6A06E1-5617-46F5-A9C7-7019D3C15E4E}" dt="2024-09-13T00:14:31.795" v="5885" actId="20577"/>
        <pc:sldMkLst>
          <pc:docMk/>
          <pc:sldMk cId="1513413019" sldId="360"/>
        </pc:sldMkLst>
      </pc:sldChg>
      <pc:sldChg chg="modNotesTx">
        <pc:chgData name="Zane Grennell" userId="448e4885-d0fe-4167-bddd-2daabfc1626e" providerId="ADAL" clId="{FE6A06E1-5617-46F5-A9C7-7019D3C15E4E}" dt="2024-09-13T00:15:38.801" v="5898" actId="6549"/>
        <pc:sldMkLst>
          <pc:docMk/>
          <pc:sldMk cId="1804121578" sldId="361"/>
        </pc:sldMkLst>
      </pc:sldChg>
      <pc:sldChg chg="modNotesTx">
        <pc:chgData name="Zane Grennell" userId="448e4885-d0fe-4167-bddd-2daabfc1626e" providerId="ADAL" clId="{FE6A06E1-5617-46F5-A9C7-7019D3C15E4E}" dt="2024-09-13T00:16:01.161" v="5902" actId="20577"/>
        <pc:sldMkLst>
          <pc:docMk/>
          <pc:sldMk cId="397699566" sldId="362"/>
        </pc:sldMkLst>
      </pc:sldChg>
      <pc:sldChg chg="modSp mod modNotesTx">
        <pc:chgData name="Zane Grennell" userId="448e4885-d0fe-4167-bddd-2daabfc1626e" providerId="ADAL" clId="{FE6A06E1-5617-46F5-A9C7-7019D3C15E4E}" dt="2024-09-13T00:23:11.248" v="6079" actId="20577"/>
        <pc:sldMkLst>
          <pc:docMk/>
          <pc:sldMk cId="18571628" sldId="363"/>
        </pc:sldMkLst>
        <pc:picChg chg="mod">
          <ac:chgData name="Zane Grennell" userId="448e4885-d0fe-4167-bddd-2daabfc1626e" providerId="ADAL" clId="{FE6A06E1-5617-46F5-A9C7-7019D3C15E4E}" dt="2024-09-13T00:22:00.836" v="6047" actId="1076"/>
          <ac:picMkLst>
            <pc:docMk/>
            <pc:sldMk cId="18571628" sldId="363"/>
            <ac:picMk id="7" creationId="{195CDAB0-F1FB-4991-9CF0-2B0A3A3D3A84}"/>
          </ac:picMkLst>
        </pc:picChg>
      </pc:sldChg>
      <pc:sldChg chg="modNotesTx">
        <pc:chgData name="Zane Grennell" userId="448e4885-d0fe-4167-bddd-2daabfc1626e" providerId="ADAL" clId="{FE6A06E1-5617-46F5-A9C7-7019D3C15E4E}" dt="2024-09-13T00:28:28.097" v="6284" actId="20577"/>
        <pc:sldMkLst>
          <pc:docMk/>
          <pc:sldMk cId="1090797663" sldId="364"/>
        </pc:sldMkLst>
      </pc:sldChg>
      <pc:sldChg chg="modNotesTx">
        <pc:chgData name="Zane Grennell" userId="448e4885-d0fe-4167-bddd-2daabfc1626e" providerId="ADAL" clId="{FE6A06E1-5617-46F5-A9C7-7019D3C15E4E}" dt="2024-09-13T00:19:45.924" v="5958" actId="20577"/>
        <pc:sldMkLst>
          <pc:docMk/>
          <pc:sldMk cId="3498218186" sldId="365"/>
        </pc:sldMkLst>
      </pc:sldChg>
      <pc:sldChg chg="modNotesTx">
        <pc:chgData name="Zane Grennell" userId="448e4885-d0fe-4167-bddd-2daabfc1626e" providerId="ADAL" clId="{FE6A06E1-5617-46F5-A9C7-7019D3C15E4E}" dt="2024-09-13T00:19:54.524" v="5970" actId="20577"/>
        <pc:sldMkLst>
          <pc:docMk/>
          <pc:sldMk cId="441366470" sldId="366"/>
        </pc:sldMkLst>
      </pc:sldChg>
      <pc:sldChg chg="modNotesTx">
        <pc:chgData name="Zane Grennell" userId="448e4885-d0fe-4167-bddd-2daabfc1626e" providerId="ADAL" clId="{FE6A06E1-5617-46F5-A9C7-7019D3C15E4E}" dt="2024-09-13T00:21:32.507" v="6046" actId="20577"/>
        <pc:sldMkLst>
          <pc:docMk/>
          <pc:sldMk cId="1752970218" sldId="367"/>
        </pc:sldMkLst>
      </pc:sldChg>
      <pc:sldChg chg="modNotesTx">
        <pc:chgData name="Zane Grennell" userId="448e4885-d0fe-4167-bddd-2daabfc1626e" providerId="ADAL" clId="{FE6A06E1-5617-46F5-A9C7-7019D3C15E4E}" dt="2024-09-13T00:26:28.422" v="6207" actId="20577"/>
        <pc:sldMkLst>
          <pc:docMk/>
          <pc:sldMk cId="2695363344" sldId="368"/>
        </pc:sldMkLst>
      </pc:sldChg>
      <pc:sldChg chg="modNotesTx">
        <pc:chgData name="Zane Grennell" userId="448e4885-d0fe-4167-bddd-2daabfc1626e" providerId="ADAL" clId="{FE6A06E1-5617-46F5-A9C7-7019D3C15E4E}" dt="2024-09-13T00:26:33.843" v="6208"/>
        <pc:sldMkLst>
          <pc:docMk/>
          <pc:sldMk cId="134860498" sldId="369"/>
        </pc:sldMkLst>
      </pc:sldChg>
      <pc:sldChg chg="modNotesTx">
        <pc:chgData name="Zane Grennell" userId="448e4885-d0fe-4167-bddd-2daabfc1626e" providerId="ADAL" clId="{FE6A06E1-5617-46F5-A9C7-7019D3C15E4E}" dt="2024-09-13T00:29:39.688" v="6296" actId="20577"/>
        <pc:sldMkLst>
          <pc:docMk/>
          <pc:sldMk cId="4172183029" sldId="370"/>
        </pc:sldMkLst>
      </pc:sldChg>
      <pc:sldChg chg="modNotesTx">
        <pc:chgData name="Zane Grennell" userId="448e4885-d0fe-4167-bddd-2daabfc1626e" providerId="ADAL" clId="{FE6A06E1-5617-46F5-A9C7-7019D3C15E4E}" dt="2024-09-13T00:40:24.751" v="7135" actId="20577"/>
        <pc:sldMkLst>
          <pc:docMk/>
          <pc:sldMk cId="3391493807" sldId="371"/>
        </pc:sldMkLst>
      </pc:sldChg>
      <pc:sldChg chg="modNotesTx">
        <pc:chgData name="Zane Grennell" userId="448e4885-d0fe-4167-bddd-2daabfc1626e" providerId="ADAL" clId="{FE6A06E1-5617-46F5-A9C7-7019D3C15E4E}" dt="2024-09-13T00:40:28.162" v="7136"/>
        <pc:sldMkLst>
          <pc:docMk/>
          <pc:sldMk cId="3509194898" sldId="372"/>
        </pc:sldMkLst>
      </pc:sldChg>
      <pc:sldChg chg="ord modNotesTx">
        <pc:chgData name="Zane Grennell" userId="448e4885-d0fe-4167-bddd-2daabfc1626e" providerId="ADAL" clId="{FE6A06E1-5617-46F5-A9C7-7019D3C15E4E}" dt="2024-09-13T15:38:32.184" v="7730"/>
        <pc:sldMkLst>
          <pc:docMk/>
          <pc:sldMk cId="4177010298" sldId="373"/>
        </pc:sldMkLst>
      </pc:sldChg>
    </pc:docChg>
  </pc:docChgLst>
  <pc:docChgLst>
    <pc:chgData name="Zane Grennell" userId="448e4885-d0fe-4167-bddd-2daabfc1626e" providerId="ADAL" clId="{740A87A1-F629-4B1A-AFA3-D6E6969B4F8D}"/>
    <pc:docChg chg="undo custSel addSld delSld modSld sldOrd">
      <pc:chgData name="Zane Grennell" userId="448e4885-d0fe-4167-bddd-2daabfc1626e" providerId="ADAL" clId="{740A87A1-F629-4B1A-AFA3-D6E6969B4F8D}" dt="2024-08-20T21:42:29.554" v="8723" actId="20577"/>
      <pc:docMkLst>
        <pc:docMk/>
      </pc:docMkLst>
      <pc:sldChg chg="del">
        <pc:chgData name="Zane Grennell" userId="448e4885-d0fe-4167-bddd-2daabfc1626e" providerId="ADAL" clId="{740A87A1-F629-4B1A-AFA3-D6E6969B4F8D}" dt="2024-08-19T19:00:49.184" v="1558" actId="47"/>
        <pc:sldMkLst>
          <pc:docMk/>
          <pc:sldMk cId="3342744157" sldId="276"/>
        </pc:sldMkLst>
      </pc:sldChg>
      <pc:sldChg chg="modSp mod modNotesTx">
        <pc:chgData name="Zane Grennell" userId="448e4885-d0fe-4167-bddd-2daabfc1626e" providerId="ADAL" clId="{740A87A1-F629-4B1A-AFA3-D6E6969B4F8D}" dt="2024-08-20T13:16:49.354" v="2994" actId="20577"/>
        <pc:sldMkLst>
          <pc:docMk/>
          <pc:sldMk cId="3860667159" sldId="283"/>
        </pc:sldMkLst>
        <pc:spChg chg="mod">
          <ac:chgData name="Zane Grennell" userId="448e4885-d0fe-4167-bddd-2daabfc1626e" providerId="ADAL" clId="{740A87A1-F629-4B1A-AFA3-D6E6969B4F8D}" dt="2024-08-19T17:13:10.151" v="28" actId="20577"/>
          <ac:spMkLst>
            <pc:docMk/>
            <pc:sldMk cId="3860667159" sldId="283"/>
            <ac:spMk id="7" creationId="{979529AF-FC32-4F7A-9BA9-360C4E59BA33}"/>
          </ac:spMkLst>
        </pc:spChg>
        <pc:spChg chg="mod">
          <ac:chgData name="Zane Grennell" userId="448e4885-d0fe-4167-bddd-2daabfc1626e" providerId="ADAL" clId="{740A87A1-F629-4B1A-AFA3-D6E6969B4F8D}" dt="2024-08-19T17:13:44.843" v="144" actId="6549"/>
          <ac:spMkLst>
            <pc:docMk/>
            <pc:sldMk cId="3860667159" sldId="283"/>
            <ac:spMk id="8" creationId="{2A6429C8-33D1-4C90-9A43-5DB80691B804}"/>
          </ac:spMkLst>
        </pc:spChg>
      </pc:sldChg>
      <pc:sldChg chg="addSp delSp modSp mod modNotesTx">
        <pc:chgData name="Zane Grennell" userId="448e4885-d0fe-4167-bddd-2daabfc1626e" providerId="ADAL" clId="{740A87A1-F629-4B1A-AFA3-D6E6969B4F8D}" dt="2024-08-19T19:27:27.004" v="2433" actId="20577"/>
        <pc:sldMkLst>
          <pc:docMk/>
          <pc:sldMk cId="1654318457" sldId="287"/>
        </pc:sldMkLst>
        <pc:spChg chg="mod">
          <ac:chgData name="Zane Grennell" userId="448e4885-d0fe-4167-bddd-2daabfc1626e" providerId="ADAL" clId="{740A87A1-F629-4B1A-AFA3-D6E6969B4F8D}" dt="2024-08-19T17:29:59.762" v="252" actId="255"/>
          <ac:spMkLst>
            <pc:docMk/>
            <pc:sldMk cId="1654318457" sldId="287"/>
            <ac:spMk id="2" creationId="{A7D44442-1154-40D1-AB51-AB2FB7C84837}"/>
          </ac:spMkLst>
        </pc:spChg>
        <pc:spChg chg="del mod">
          <ac:chgData name="Zane Grennell" userId="448e4885-d0fe-4167-bddd-2daabfc1626e" providerId="ADAL" clId="{740A87A1-F629-4B1A-AFA3-D6E6969B4F8D}" dt="2024-08-19T17:28:48.629" v="244" actId="21"/>
          <ac:spMkLst>
            <pc:docMk/>
            <pc:sldMk cId="1654318457" sldId="287"/>
            <ac:spMk id="3" creationId="{00738815-3E2D-4F09-8681-EE068A83AA53}"/>
          </ac:spMkLst>
        </pc:spChg>
        <pc:spChg chg="mod">
          <ac:chgData name="Zane Grennell" userId="448e4885-d0fe-4167-bddd-2daabfc1626e" providerId="ADAL" clId="{740A87A1-F629-4B1A-AFA3-D6E6969B4F8D}" dt="2024-08-19T17:28:21.410" v="242"/>
          <ac:spMkLst>
            <pc:docMk/>
            <pc:sldMk cId="1654318457" sldId="287"/>
            <ac:spMk id="4" creationId="{CCE82BA9-D7BC-4049-BF7F-6526C387901D}"/>
          </ac:spMkLst>
        </pc:spChg>
        <pc:spChg chg="add del mod">
          <ac:chgData name="Zane Grennell" userId="448e4885-d0fe-4167-bddd-2daabfc1626e" providerId="ADAL" clId="{740A87A1-F629-4B1A-AFA3-D6E6969B4F8D}" dt="2024-08-19T17:29:00.257" v="246" actId="21"/>
          <ac:spMkLst>
            <pc:docMk/>
            <pc:sldMk cId="1654318457" sldId="287"/>
            <ac:spMk id="6" creationId="{079422CD-2B7A-4AD1-AB18-C28AB1D7C488}"/>
          </ac:spMkLst>
        </pc:spChg>
      </pc:sldChg>
      <pc:sldChg chg="addSp delSp modSp mod">
        <pc:chgData name="Zane Grennell" userId="448e4885-d0fe-4167-bddd-2daabfc1626e" providerId="ADAL" clId="{740A87A1-F629-4B1A-AFA3-D6E6969B4F8D}" dt="2024-08-19T18:26:13.103" v="1155" actId="1076"/>
        <pc:sldMkLst>
          <pc:docMk/>
          <pc:sldMk cId="3919891609" sldId="288"/>
        </pc:sldMkLst>
        <pc:spChg chg="del">
          <ac:chgData name="Zane Grennell" userId="448e4885-d0fe-4167-bddd-2daabfc1626e" providerId="ADAL" clId="{740A87A1-F629-4B1A-AFA3-D6E6969B4F8D}" dt="2024-08-19T18:25:14.891" v="1112" actId="21"/>
          <ac:spMkLst>
            <pc:docMk/>
            <pc:sldMk cId="3919891609" sldId="288"/>
            <ac:spMk id="3" creationId="{EAC0DCF0-91B5-4262-A864-6D4C4693B2AC}"/>
          </ac:spMkLst>
        </pc:spChg>
        <pc:spChg chg="del">
          <ac:chgData name="Zane Grennell" userId="448e4885-d0fe-4167-bddd-2daabfc1626e" providerId="ADAL" clId="{740A87A1-F629-4B1A-AFA3-D6E6969B4F8D}" dt="2024-08-19T18:25:17.721" v="1113" actId="21"/>
          <ac:spMkLst>
            <pc:docMk/>
            <pc:sldMk cId="3919891609" sldId="288"/>
            <ac:spMk id="4" creationId="{5B0CC394-E59F-418C-9DDA-C31BDAF59FF1}"/>
          </ac:spMkLst>
        </pc:spChg>
        <pc:spChg chg="del">
          <ac:chgData name="Zane Grennell" userId="448e4885-d0fe-4167-bddd-2daabfc1626e" providerId="ADAL" clId="{740A87A1-F629-4B1A-AFA3-D6E6969B4F8D}" dt="2024-08-19T18:25:20.887" v="1114" actId="21"/>
          <ac:spMkLst>
            <pc:docMk/>
            <pc:sldMk cId="3919891609" sldId="288"/>
            <ac:spMk id="5" creationId="{0104C7AA-BACC-43AC-82A0-790AD7FD2FC0}"/>
          </ac:spMkLst>
        </pc:spChg>
        <pc:spChg chg="add del mod">
          <ac:chgData name="Zane Grennell" userId="448e4885-d0fe-4167-bddd-2daabfc1626e" providerId="ADAL" clId="{740A87A1-F629-4B1A-AFA3-D6E6969B4F8D}" dt="2024-08-19T18:25:29.674" v="1115" actId="21"/>
          <ac:spMkLst>
            <pc:docMk/>
            <pc:sldMk cId="3919891609" sldId="288"/>
            <ac:spMk id="6" creationId="{580953E0-B4A2-4D1D-B1B4-C9DB84D32C59}"/>
          </ac:spMkLst>
        </pc:spChg>
        <pc:spChg chg="mod">
          <ac:chgData name="Zane Grennell" userId="448e4885-d0fe-4167-bddd-2daabfc1626e" providerId="ADAL" clId="{740A87A1-F629-4B1A-AFA3-D6E6969B4F8D}" dt="2024-08-19T18:25:49.976" v="1150" actId="20577"/>
          <ac:spMkLst>
            <pc:docMk/>
            <pc:sldMk cId="3919891609" sldId="288"/>
            <ac:spMk id="8" creationId="{5C523850-F2C3-4DE4-AFA2-4B27A3AF52DA}"/>
          </ac:spMkLst>
        </pc:spChg>
        <pc:spChg chg="add del mod">
          <ac:chgData name="Zane Grennell" userId="448e4885-d0fe-4167-bddd-2daabfc1626e" providerId="ADAL" clId="{740A87A1-F629-4B1A-AFA3-D6E6969B4F8D}" dt="2024-08-19T18:25:31.606" v="1116" actId="21"/>
          <ac:spMkLst>
            <pc:docMk/>
            <pc:sldMk cId="3919891609" sldId="288"/>
            <ac:spMk id="9" creationId="{25C5014D-FD6F-4F82-8846-4EE5FA024B9B}"/>
          </ac:spMkLst>
        </pc:spChg>
        <pc:spChg chg="add del mod">
          <ac:chgData name="Zane Grennell" userId="448e4885-d0fe-4167-bddd-2daabfc1626e" providerId="ADAL" clId="{740A87A1-F629-4B1A-AFA3-D6E6969B4F8D}" dt="2024-08-19T18:25:33.635" v="1117" actId="21"/>
          <ac:spMkLst>
            <pc:docMk/>
            <pc:sldMk cId="3919891609" sldId="288"/>
            <ac:spMk id="11" creationId="{C4944780-0A8B-4AAF-9957-7E562D90674D}"/>
          </ac:spMkLst>
        </pc:spChg>
        <pc:picChg chg="add mod">
          <ac:chgData name="Zane Grennell" userId="448e4885-d0fe-4167-bddd-2daabfc1626e" providerId="ADAL" clId="{740A87A1-F629-4B1A-AFA3-D6E6969B4F8D}" dt="2024-08-19T18:26:13.103" v="1155" actId="1076"/>
          <ac:picMkLst>
            <pc:docMk/>
            <pc:sldMk cId="3919891609" sldId="288"/>
            <ac:picMk id="13" creationId="{43B02E97-969F-4F8D-A8ED-62660EC0CFD9}"/>
          </ac:picMkLst>
        </pc:picChg>
      </pc:sldChg>
      <pc:sldChg chg="modSp mod modNotesTx">
        <pc:chgData name="Zane Grennell" userId="448e4885-d0fe-4167-bddd-2daabfc1626e" providerId="ADAL" clId="{740A87A1-F629-4B1A-AFA3-D6E6969B4F8D}" dt="2024-08-20T13:19:05.166" v="3030" actId="20577"/>
        <pc:sldMkLst>
          <pc:docMk/>
          <pc:sldMk cId="1690025773" sldId="289"/>
        </pc:sldMkLst>
        <pc:spChg chg="mod">
          <ac:chgData name="Zane Grennell" userId="448e4885-d0fe-4167-bddd-2daabfc1626e" providerId="ADAL" clId="{740A87A1-F629-4B1A-AFA3-D6E6969B4F8D}" dt="2024-08-20T13:17:52.539" v="3013" actId="6549"/>
          <ac:spMkLst>
            <pc:docMk/>
            <pc:sldMk cId="1690025773" sldId="289"/>
            <ac:spMk id="3" creationId="{1F5FF9C2-8A97-460B-97AA-9151CE555E12}"/>
          </ac:spMkLst>
        </pc:spChg>
      </pc:sldChg>
      <pc:sldChg chg="modSp mod ord">
        <pc:chgData name="Zane Grennell" userId="448e4885-d0fe-4167-bddd-2daabfc1626e" providerId="ADAL" clId="{740A87A1-F629-4B1A-AFA3-D6E6969B4F8D}" dt="2024-08-19T19:00:07.428" v="1557"/>
        <pc:sldMkLst>
          <pc:docMk/>
          <pc:sldMk cId="1556374765" sldId="298"/>
        </pc:sldMkLst>
        <pc:spChg chg="mod">
          <ac:chgData name="Zane Grennell" userId="448e4885-d0fe-4167-bddd-2daabfc1626e" providerId="ADAL" clId="{740A87A1-F629-4B1A-AFA3-D6E6969B4F8D}" dt="2024-08-19T17:27:24.544" v="168" actId="20577"/>
          <ac:spMkLst>
            <pc:docMk/>
            <pc:sldMk cId="1556374765" sldId="298"/>
            <ac:spMk id="2" creationId="{7A215FE5-E763-4A71-9053-4CDE143E4EAF}"/>
          </ac:spMkLst>
        </pc:spChg>
        <pc:spChg chg="mod">
          <ac:chgData name="Zane Grennell" userId="448e4885-d0fe-4167-bddd-2daabfc1626e" providerId="ADAL" clId="{740A87A1-F629-4B1A-AFA3-D6E6969B4F8D}" dt="2024-08-19T17:27:58.393" v="241" actId="6549"/>
          <ac:spMkLst>
            <pc:docMk/>
            <pc:sldMk cId="1556374765" sldId="298"/>
            <ac:spMk id="3" creationId="{376EF456-5156-4D0C-BB0F-2A26AE2B530A}"/>
          </ac:spMkLst>
        </pc:spChg>
        <pc:spChg chg="mod">
          <ac:chgData name="Zane Grennell" userId="448e4885-d0fe-4167-bddd-2daabfc1626e" providerId="ADAL" clId="{740A87A1-F629-4B1A-AFA3-D6E6969B4F8D}" dt="2024-08-19T17:27:45.573" v="209" actId="6549"/>
          <ac:spMkLst>
            <pc:docMk/>
            <pc:sldMk cId="1556374765" sldId="298"/>
            <ac:spMk id="5" creationId="{6AF3996F-F795-4F15-A2D0-DEF31D4D1B55}"/>
          </ac:spMkLst>
        </pc:spChg>
      </pc:sldChg>
      <pc:sldChg chg="modSp add mod modNotesTx">
        <pc:chgData name="Zane Grennell" userId="448e4885-d0fe-4167-bddd-2daabfc1626e" providerId="ADAL" clId="{740A87A1-F629-4B1A-AFA3-D6E6969B4F8D}" dt="2024-08-20T13:24:51.668" v="3111" actId="20577"/>
        <pc:sldMkLst>
          <pc:docMk/>
          <pc:sldMk cId="1833327430" sldId="302"/>
        </pc:sldMkLst>
        <pc:spChg chg="mod">
          <ac:chgData name="Zane Grennell" userId="448e4885-d0fe-4167-bddd-2daabfc1626e" providerId="ADAL" clId="{740A87A1-F629-4B1A-AFA3-D6E6969B4F8D}" dt="2024-08-19T19:36:10.759" v="2442" actId="20577"/>
          <ac:spMkLst>
            <pc:docMk/>
            <pc:sldMk cId="1833327430" sldId="302"/>
            <ac:spMk id="2" creationId="{A7D44442-1154-40D1-AB51-AB2FB7C84837}"/>
          </ac:spMkLst>
        </pc:spChg>
        <pc:spChg chg="mod">
          <ac:chgData name="Zane Grennell" userId="448e4885-d0fe-4167-bddd-2daabfc1626e" providerId="ADAL" clId="{740A87A1-F629-4B1A-AFA3-D6E6969B4F8D}" dt="2024-08-19T17:30:34.245" v="262"/>
          <ac:spMkLst>
            <pc:docMk/>
            <pc:sldMk cId="1833327430" sldId="302"/>
            <ac:spMk id="4" creationId="{CCE82BA9-D7BC-4049-BF7F-6526C387901D}"/>
          </ac:spMkLst>
        </pc:spChg>
      </pc:sldChg>
      <pc:sldChg chg="addSp delSp modSp add mod modNotesTx">
        <pc:chgData name="Zane Grennell" userId="448e4885-d0fe-4167-bddd-2daabfc1626e" providerId="ADAL" clId="{740A87A1-F629-4B1A-AFA3-D6E6969B4F8D}" dt="2024-08-20T13:28:27.340" v="3191" actId="6549"/>
        <pc:sldMkLst>
          <pc:docMk/>
          <pc:sldMk cId="295339700" sldId="303"/>
        </pc:sldMkLst>
        <pc:spChg chg="del">
          <ac:chgData name="Zane Grennell" userId="448e4885-d0fe-4167-bddd-2daabfc1626e" providerId="ADAL" clId="{740A87A1-F629-4B1A-AFA3-D6E6969B4F8D}" dt="2024-08-19T17:31:22.137" v="271" actId="21"/>
          <ac:spMkLst>
            <pc:docMk/>
            <pc:sldMk cId="295339700" sldId="303"/>
            <ac:spMk id="2" creationId="{A7D44442-1154-40D1-AB51-AB2FB7C84837}"/>
          </ac:spMkLst>
        </pc:spChg>
        <pc:spChg chg="mod">
          <ac:chgData name="Zane Grennell" userId="448e4885-d0fe-4167-bddd-2daabfc1626e" providerId="ADAL" clId="{740A87A1-F629-4B1A-AFA3-D6E6969B4F8D}" dt="2024-08-19T17:31:16.329" v="270"/>
          <ac:spMkLst>
            <pc:docMk/>
            <pc:sldMk cId="295339700" sldId="303"/>
            <ac:spMk id="4" creationId="{CCE82BA9-D7BC-4049-BF7F-6526C387901D}"/>
          </ac:spMkLst>
        </pc:spChg>
        <pc:spChg chg="add del mod">
          <ac:chgData name="Zane Grennell" userId="448e4885-d0fe-4167-bddd-2daabfc1626e" providerId="ADAL" clId="{740A87A1-F629-4B1A-AFA3-D6E6969B4F8D}" dt="2024-08-19T17:33:20.888" v="282" actId="22"/>
          <ac:spMkLst>
            <pc:docMk/>
            <pc:sldMk cId="295339700" sldId="303"/>
            <ac:spMk id="5" creationId="{8E3EBCF4-42A3-428B-B033-FDB771427A23}"/>
          </ac:spMkLst>
        </pc:spChg>
        <pc:spChg chg="mod">
          <ac:chgData name="Zane Grennell" userId="448e4885-d0fe-4167-bddd-2daabfc1626e" providerId="ADAL" clId="{740A87A1-F629-4B1A-AFA3-D6E6969B4F8D}" dt="2024-08-19T17:32:17.362" v="275"/>
          <ac:spMkLst>
            <pc:docMk/>
            <pc:sldMk cId="295339700" sldId="303"/>
            <ac:spMk id="7" creationId="{1EE113E5-EFD8-4F77-81D4-DA175E251CB1}"/>
          </ac:spMkLst>
        </pc:spChg>
        <pc:spChg chg="mod">
          <ac:chgData name="Zane Grennell" userId="448e4885-d0fe-4167-bddd-2daabfc1626e" providerId="ADAL" clId="{740A87A1-F629-4B1A-AFA3-D6E6969B4F8D}" dt="2024-08-19T17:32:17.362" v="275"/>
          <ac:spMkLst>
            <pc:docMk/>
            <pc:sldMk cId="295339700" sldId="303"/>
            <ac:spMk id="9" creationId="{5CFAA7A0-6A32-4C8A-9243-7DCB0959AA38}"/>
          </ac:spMkLst>
        </pc:spChg>
        <pc:spChg chg="mod">
          <ac:chgData name="Zane Grennell" userId="448e4885-d0fe-4167-bddd-2daabfc1626e" providerId="ADAL" clId="{740A87A1-F629-4B1A-AFA3-D6E6969B4F8D}" dt="2024-08-19T17:32:17.362" v="275"/>
          <ac:spMkLst>
            <pc:docMk/>
            <pc:sldMk cId="295339700" sldId="303"/>
            <ac:spMk id="10" creationId="{DB93B42A-A023-48B8-A62B-81B93F430952}"/>
          </ac:spMkLst>
        </pc:spChg>
        <pc:spChg chg="mod">
          <ac:chgData name="Zane Grennell" userId="448e4885-d0fe-4167-bddd-2daabfc1626e" providerId="ADAL" clId="{740A87A1-F629-4B1A-AFA3-D6E6969B4F8D}" dt="2024-08-19T17:32:17.362" v="275"/>
          <ac:spMkLst>
            <pc:docMk/>
            <pc:sldMk cId="295339700" sldId="303"/>
            <ac:spMk id="11" creationId="{2035C77C-E9AB-4EBA-A9D4-4F8B4A4FF003}"/>
          </ac:spMkLst>
        </pc:spChg>
        <pc:spChg chg="mod">
          <ac:chgData name="Zane Grennell" userId="448e4885-d0fe-4167-bddd-2daabfc1626e" providerId="ADAL" clId="{740A87A1-F629-4B1A-AFA3-D6E6969B4F8D}" dt="2024-08-19T17:32:17.362" v="275"/>
          <ac:spMkLst>
            <pc:docMk/>
            <pc:sldMk cId="295339700" sldId="303"/>
            <ac:spMk id="12" creationId="{638A84AC-0C51-4CA3-BC73-9C21FB653F69}"/>
          </ac:spMkLst>
        </pc:spChg>
        <pc:spChg chg="mod">
          <ac:chgData name="Zane Grennell" userId="448e4885-d0fe-4167-bddd-2daabfc1626e" providerId="ADAL" clId="{740A87A1-F629-4B1A-AFA3-D6E6969B4F8D}" dt="2024-08-19T17:32:17.362" v="275"/>
          <ac:spMkLst>
            <pc:docMk/>
            <pc:sldMk cId="295339700" sldId="303"/>
            <ac:spMk id="15" creationId="{151CB52C-76E8-447D-BCE7-9235ECAEB3FE}"/>
          </ac:spMkLst>
        </pc:spChg>
        <pc:spChg chg="mod">
          <ac:chgData name="Zane Grennell" userId="448e4885-d0fe-4167-bddd-2daabfc1626e" providerId="ADAL" clId="{740A87A1-F629-4B1A-AFA3-D6E6969B4F8D}" dt="2024-08-19T17:32:17.362" v="275"/>
          <ac:spMkLst>
            <pc:docMk/>
            <pc:sldMk cId="295339700" sldId="303"/>
            <ac:spMk id="16" creationId="{D7BA1B28-183F-4F5E-B909-EA68B5FA0E1A}"/>
          </ac:spMkLst>
        </pc:spChg>
        <pc:spChg chg="mod">
          <ac:chgData name="Zane Grennell" userId="448e4885-d0fe-4167-bddd-2daabfc1626e" providerId="ADAL" clId="{740A87A1-F629-4B1A-AFA3-D6E6969B4F8D}" dt="2024-08-19T17:32:17.362" v="275"/>
          <ac:spMkLst>
            <pc:docMk/>
            <pc:sldMk cId="295339700" sldId="303"/>
            <ac:spMk id="17" creationId="{3A691ADB-765C-41EA-AF65-B456C34E2E0F}"/>
          </ac:spMkLst>
        </pc:spChg>
        <pc:spChg chg="mod">
          <ac:chgData name="Zane Grennell" userId="448e4885-d0fe-4167-bddd-2daabfc1626e" providerId="ADAL" clId="{740A87A1-F629-4B1A-AFA3-D6E6969B4F8D}" dt="2024-08-19T17:32:17.362" v="275"/>
          <ac:spMkLst>
            <pc:docMk/>
            <pc:sldMk cId="295339700" sldId="303"/>
            <ac:spMk id="18" creationId="{EE31C417-1764-49FC-ADC1-1BC1B8A294F4}"/>
          </ac:spMkLst>
        </pc:spChg>
        <pc:spChg chg="add mod">
          <ac:chgData name="Zane Grennell" userId="448e4885-d0fe-4167-bddd-2daabfc1626e" providerId="ADAL" clId="{740A87A1-F629-4B1A-AFA3-D6E6969B4F8D}" dt="2024-08-19T17:33:59.534" v="284" actId="1076"/>
          <ac:spMkLst>
            <pc:docMk/>
            <pc:sldMk cId="295339700" sldId="303"/>
            <ac:spMk id="21" creationId="{845E307F-74EF-4A89-8C8F-9005ADF58FF7}"/>
          </ac:spMkLst>
        </pc:spChg>
        <pc:spChg chg="add del mod">
          <ac:chgData name="Zane Grennell" userId="448e4885-d0fe-4167-bddd-2daabfc1626e" providerId="ADAL" clId="{740A87A1-F629-4B1A-AFA3-D6E6969B4F8D}" dt="2024-08-19T17:40:51.147" v="406" actId="21"/>
          <ac:spMkLst>
            <pc:docMk/>
            <pc:sldMk cId="295339700" sldId="303"/>
            <ac:spMk id="23" creationId="{BC98778B-2B86-45B5-BF22-7F849509E9E3}"/>
          </ac:spMkLst>
        </pc:spChg>
        <pc:grpChg chg="add del mod">
          <ac:chgData name="Zane Grennell" userId="448e4885-d0fe-4167-bddd-2daabfc1626e" providerId="ADAL" clId="{740A87A1-F629-4B1A-AFA3-D6E6969B4F8D}" dt="2024-08-19T17:33:17.725" v="280"/>
          <ac:grpSpMkLst>
            <pc:docMk/>
            <pc:sldMk cId="295339700" sldId="303"/>
            <ac:grpSpMk id="6" creationId="{0DCBBDD1-FE70-4392-9F6C-110B04C929C3}"/>
          </ac:grpSpMkLst>
        </pc:grpChg>
        <pc:grpChg chg="mod">
          <ac:chgData name="Zane Grennell" userId="448e4885-d0fe-4167-bddd-2daabfc1626e" providerId="ADAL" clId="{740A87A1-F629-4B1A-AFA3-D6E6969B4F8D}" dt="2024-08-19T17:32:17.362" v="275"/>
          <ac:grpSpMkLst>
            <pc:docMk/>
            <pc:sldMk cId="295339700" sldId="303"/>
            <ac:grpSpMk id="13" creationId="{59B618D6-F0A3-4C72-A5BD-833636053ED8}"/>
          </ac:grpSpMkLst>
        </pc:grpChg>
        <pc:grpChg chg="mod">
          <ac:chgData name="Zane Grennell" userId="448e4885-d0fe-4167-bddd-2daabfc1626e" providerId="ADAL" clId="{740A87A1-F629-4B1A-AFA3-D6E6969B4F8D}" dt="2024-08-19T17:32:17.362" v="275"/>
          <ac:grpSpMkLst>
            <pc:docMk/>
            <pc:sldMk cId="295339700" sldId="303"/>
            <ac:grpSpMk id="14" creationId="{8970FFBE-524A-428F-A56F-D357FFF97ABF}"/>
          </ac:grpSpMkLst>
        </pc:grpChg>
        <pc:picChg chg="add del mod ord">
          <ac:chgData name="Zane Grennell" userId="448e4885-d0fe-4167-bddd-2daabfc1626e" providerId="ADAL" clId="{740A87A1-F629-4B1A-AFA3-D6E6969B4F8D}" dt="2024-08-19T17:40:51.147" v="406" actId="21"/>
          <ac:picMkLst>
            <pc:docMk/>
            <pc:sldMk cId="295339700" sldId="303"/>
            <ac:picMk id="20" creationId="{51338FCB-A169-457F-8B87-BAAF94129822}"/>
          </ac:picMkLst>
        </pc:picChg>
        <pc:cxnChg chg="mod">
          <ac:chgData name="Zane Grennell" userId="448e4885-d0fe-4167-bddd-2daabfc1626e" providerId="ADAL" clId="{740A87A1-F629-4B1A-AFA3-D6E6969B4F8D}" dt="2024-08-19T17:32:17.362" v="275"/>
          <ac:cxnSpMkLst>
            <pc:docMk/>
            <pc:sldMk cId="295339700" sldId="303"/>
            <ac:cxnSpMk id="8" creationId="{8BBB1940-729B-4FA9-88AE-8123BE6F3F39}"/>
          </ac:cxnSpMkLst>
        </pc:cxnChg>
      </pc:sldChg>
      <pc:sldChg chg="addSp delSp modSp add del mod modNotesTx">
        <pc:chgData name="Zane Grennell" userId="448e4885-d0fe-4167-bddd-2daabfc1626e" providerId="ADAL" clId="{740A87A1-F629-4B1A-AFA3-D6E6969B4F8D}" dt="2024-08-20T13:32:33.707" v="3469" actId="20577"/>
        <pc:sldMkLst>
          <pc:docMk/>
          <pc:sldMk cId="335582172" sldId="304"/>
        </pc:sldMkLst>
        <pc:spChg chg="del mod">
          <ac:chgData name="Zane Grennell" userId="448e4885-d0fe-4167-bddd-2daabfc1626e" providerId="ADAL" clId="{740A87A1-F629-4B1A-AFA3-D6E6969B4F8D}" dt="2024-08-19T17:34:49.060" v="288" actId="22"/>
          <ac:spMkLst>
            <pc:docMk/>
            <pc:sldMk cId="335582172" sldId="304"/>
            <ac:spMk id="2" creationId="{A7D44442-1154-40D1-AB51-AB2FB7C84837}"/>
          </ac:spMkLst>
        </pc:spChg>
        <pc:spChg chg="mod">
          <ac:chgData name="Zane Grennell" userId="448e4885-d0fe-4167-bddd-2daabfc1626e" providerId="ADAL" clId="{740A87A1-F629-4B1A-AFA3-D6E6969B4F8D}" dt="2024-08-19T17:35:21.103" v="320" actId="20577"/>
          <ac:spMkLst>
            <pc:docMk/>
            <pc:sldMk cId="335582172" sldId="304"/>
            <ac:spMk id="4" creationId="{CCE82BA9-D7BC-4049-BF7F-6526C387901D}"/>
          </ac:spMkLst>
        </pc:spChg>
        <pc:spChg chg="add mod">
          <ac:chgData name="Zane Grennell" userId="448e4885-d0fe-4167-bddd-2daabfc1626e" providerId="ADAL" clId="{740A87A1-F629-4B1A-AFA3-D6E6969B4F8D}" dt="2024-08-19T17:35:35.527" v="322" actId="1076"/>
          <ac:spMkLst>
            <pc:docMk/>
            <pc:sldMk cId="335582172" sldId="304"/>
            <ac:spMk id="6" creationId="{6B3F6687-26E1-4479-A5E2-200DEA889116}"/>
          </ac:spMkLst>
        </pc:spChg>
        <pc:picChg chg="add mod ord">
          <ac:chgData name="Zane Grennell" userId="448e4885-d0fe-4167-bddd-2daabfc1626e" providerId="ADAL" clId="{740A87A1-F629-4B1A-AFA3-D6E6969B4F8D}" dt="2024-08-19T17:35:06.739" v="293" actId="1076"/>
          <ac:picMkLst>
            <pc:docMk/>
            <pc:sldMk cId="335582172" sldId="304"/>
            <ac:picMk id="5" creationId="{7E24DC26-EA8D-4241-A459-EE9F74CB1083}"/>
          </ac:picMkLst>
        </pc:picChg>
      </pc:sldChg>
      <pc:sldChg chg="addSp delSp modSp add del mod">
        <pc:chgData name="Zane Grennell" userId="448e4885-d0fe-4167-bddd-2daabfc1626e" providerId="ADAL" clId="{740A87A1-F629-4B1A-AFA3-D6E6969B4F8D}" dt="2024-08-20T13:30:17.369" v="3216" actId="47"/>
        <pc:sldMkLst>
          <pc:docMk/>
          <pc:sldMk cId="2574526138" sldId="305"/>
        </pc:sldMkLst>
        <pc:spChg chg="del mod">
          <ac:chgData name="Zane Grennell" userId="448e4885-d0fe-4167-bddd-2daabfc1626e" providerId="ADAL" clId="{740A87A1-F629-4B1A-AFA3-D6E6969B4F8D}" dt="2024-08-19T17:36:07.553" v="326" actId="478"/>
          <ac:spMkLst>
            <pc:docMk/>
            <pc:sldMk cId="2574526138" sldId="305"/>
            <ac:spMk id="2" creationId="{A7D44442-1154-40D1-AB51-AB2FB7C84837}"/>
          </ac:spMkLst>
        </pc:spChg>
        <pc:spChg chg="mod">
          <ac:chgData name="Zane Grennell" userId="448e4885-d0fe-4167-bddd-2daabfc1626e" providerId="ADAL" clId="{740A87A1-F629-4B1A-AFA3-D6E6969B4F8D}" dt="2024-08-19T17:36:32.915" v="352" actId="20577"/>
          <ac:spMkLst>
            <pc:docMk/>
            <pc:sldMk cId="2574526138" sldId="305"/>
            <ac:spMk id="4" creationId="{CCE82BA9-D7BC-4049-BF7F-6526C387901D}"/>
          </ac:spMkLst>
        </pc:spChg>
        <pc:spChg chg="mod">
          <ac:chgData name="Zane Grennell" userId="448e4885-d0fe-4167-bddd-2daabfc1626e" providerId="ADAL" clId="{740A87A1-F629-4B1A-AFA3-D6E6969B4F8D}" dt="2024-08-19T17:36:04.615" v="325"/>
          <ac:spMkLst>
            <pc:docMk/>
            <pc:sldMk cId="2574526138" sldId="305"/>
            <ac:spMk id="6" creationId="{606F8B47-603A-49F3-AD8D-7A0509AA0842}"/>
          </ac:spMkLst>
        </pc:spChg>
        <pc:spChg chg="mod">
          <ac:chgData name="Zane Grennell" userId="448e4885-d0fe-4167-bddd-2daabfc1626e" providerId="ADAL" clId="{740A87A1-F629-4B1A-AFA3-D6E6969B4F8D}" dt="2024-08-19T17:36:04.615" v="325"/>
          <ac:spMkLst>
            <pc:docMk/>
            <pc:sldMk cId="2574526138" sldId="305"/>
            <ac:spMk id="8" creationId="{5070B0BA-DE60-436D-8131-3959191A1FC9}"/>
          </ac:spMkLst>
        </pc:spChg>
        <pc:spChg chg="mod">
          <ac:chgData name="Zane Grennell" userId="448e4885-d0fe-4167-bddd-2daabfc1626e" providerId="ADAL" clId="{740A87A1-F629-4B1A-AFA3-D6E6969B4F8D}" dt="2024-08-19T17:36:04.615" v="325"/>
          <ac:spMkLst>
            <pc:docMk/>
            <pc:sldMk cId="2574526138" sldId="305"/>
            <ac:spMk id="9" creationId="{FBDBD8C6-E0CC-43BB-96C2-A669EABB769C}"/>
          </ac:spMkLst>
        </pc:spChg>
        <pc:spChg chg="mod">
          <ac:chgData name="Zane Grennell" userId="448e4885-d0fe-4167-bddd-2daabfc1626e" providerId="ADAL" clId="{740A87A1-F629-4B1A-AFA3-D6E6969B4F8D}" dt="2024-08-19T17:36:04.615" v="325"/>
          <ac:spMkLst>
            <pc:docMk/>
            <pc:sldMk cId="2574526138" sldId="305"/>
            <ac:spMk id="10" creationId="{C13F9050-42B8-4E25-A8E3-111F84E27B7A}"/>
          </ac:spMkLst>
        </pc:spChg>
        <pc:spChg chg="mod">
          <ac:chgData name="Zane Grennell" userId="448e4885-d0fe-4167-bddd-2daabfc1626e" providerId="ADAL" clId="{740A87A1-F629-4B1A-AFA3-D6E6969B4F8D}" dt="2024-08-19T17:36:04.615" v="325"/>
          <ac:spMkLst>
            <pc:docMk/>
            <pc:sldMk cId="2574526138" sldId="305"/>
            <ac:spMk id="11" creationId="{63412DAE-983E-4039-BFA9-F6673195BE0E}"/>
          </ac:spMkLst>
        </pc:spChg>
        <pc:spChg chg="mod">
          <ac:chgData name="Zane Grennell" userId="448e4885-d0fe-4167-bddd-2daabfc1626e" providerId="ADAL" clId="{740A87A1-F629-4B1A-AFA3-D6E6969B4F8D}" dt="2024-08-19T17:36:04.615" v="325"/>
          <ac:spMkLst>
            <pc:docMk/>
            <pc:sldMk cId="2574526138" sldId="305"/>
            <ac:spMk id="14" creationId="{714B886D-5726-4634-903C-A7BE63D736E3}"/>
          </ac:spMkLst>
        </pc:spChg>
        <pc:spChg chg="mod">
          <ac:chgData name="Zane Grennell" userId="448e4885-d0fe-4167-bddd-2daabfc1626e" providerId="ADAL" clId="{740A87A1-F629-4B1A-AFA3-D6E6969B4F8D}" dt="2024-08-19T17:36:04.615" v="325"/>
          <ac:spMkLst>
            <pc:docMk/>
            <pc:sldMk cId="2574526138" sldId="305"/>
            <ac:spMk id="15" creationId="{3B9C5FA8-B9E3-4A80-B1C0-6568E0414F79}"/>
          </ac:spMkLst>
        </pc:spChg>
        <pc:spChg chg="mod">
          <ac:chgData name="Zane Grennell" userId="448e4885-d0fe-4167-bddd-2daabfc1626e" providerId="ADAL" clId="{740A87A1-F629-4B1A-AFA3-D6E6969B4F8D}" dt="2024-08-19T17:36:04.615" v="325"/>
          <ac:spMkLst>
            <pc:docMk/>
            <pc:sldMk cId="2574526138" sldId="305"/>
            <ac:spMk id="16" creationId="{00C9277A-7B74-4CE6-9265-94320600D99D}"/>
          </ac:spMkLst>
        </pc:spChg>
        <pc:spChg chg="mod">
          <ac:chgData name="Zane Grennell" userId="448e4885-d0fe-4167-bddd-2daabfc1626e" providerId="ADAL" clId="{740A87A1-F629-4B1A-AFA3-D6E6969B4F8D}" dt="2024-08-19T17:36:04.615" v="325"/>
          <ac:spMkLst>
            <pc:docMk/>
            <pc:sldMk cId="2574526138" sldId="305"/>
            <ac:spMk id="17" creationId="{630C13EA-13C7-4867-A53F-ADEFD49E1F6A}"/>
          </ac:spMkLst>
        </pc:spChg>
        <pc:grpChg chg="add mod">
          <ac:chgData name="Zane Grennell" userId="448e4885-d0fe-4167-bddd-2daabfc1626e" providerId="ADAL" clId="{740A87A1-F629-4B1A-AFA3-D6E6969B4F8D}" dt="2024-08-19T17:36:17.050" v="328" actId="14100"/>
          <ac:grpSpMkLst>
            <pc:docMk/>
            <pc:sldMk cId="2574526138" sldId="305"/>
            <ac:grpSpMk id="5" creationId="{14278C50-DFF3-404A-A7BD-93A09308E0E3}"/>
          </ac:grpSpMkLst>
        </pc:grpChg>
        <pc:grpChg chg="mod">
          <ac:chgData name="Zane Grennell" userId="448e4885-d0fe-4167-bddd-2daabfc1626e" providerId="ADAL" clId="{740A87A1-F629-4B1A-AFA3-D6E6969B4F8D}" dt="2024-08-19T17:36:04.615" v="325"/>
          <ac:grpSpMkLst>
            <pc:docMk/>
            <pc:sldMk cId="2574526138" sldId="305"/>
            <ac:grpSpMk id="12" creationId="{A5AF295F-74CF-4ED6-94CF-83D7A14506CF}"/>
          </ac:grpSpMkLst>
        </pc:grpChg>
        <pc:grpChg chg="mod">
          <ac:chgData name="Zane Grennell" userId="448e4885-d0fe-4167-bddd-2daabfc1626e" providerId="ADAL" clId="{740A87A1-F629-4B1A-AFA3-D6E6969B4F8D}" dt="2024-08-19T17:36:04.615" v="325"/>
          <ac:grpSpMkLst>
            <pc:docMk/>
            <pc:sldMk cId="2574526138" sldId="305"/>
            <ac:grpSpMk id="13" creationId="{A65B6556-0726-49AF-80A7-254C7E6449D5}"/>
          </ac:grpSpMkLst>
        </pc:grpChg>
        <pc:cxnChg chg="mod">
          <ac:chgData name="Zane Grennell" userId="448e4885-d0fe-4167-bddd-2daabfc1626e" providerId="ADAL" clId="{740A87A1-F629-4B1A-AFA3-D6E6969B4F8D}" dt="2024-08-19T17:36:04.615" v="325"/>
          <ac:cxnSpMkLst>
            <pc:docMk/>
            <pc:sldMk cId="2574526138" sldId="305"/>
            <ac:cxnSpMk id="7" creationId="{FED59A40-454E-41CB-B465-D7A6A8C2309B}"/>
          </ac:cxnSpMkLst>
        </pc:cxnChg>
      </pc:sldChg>
      <pc:sldChg chg="modSp add mod modNotesTx">
        <pc:chgData name="Zane Grennell" userId="448e4885-d0fe-4167-bddd-2daabfc1626e" providerId="ADAL" clId="{740A87A1-F629-4B1A-AFA3-D6E6969B4F8D}" dt="2024-08-20T13:38:34.221" v="3659" actId="20577"/>
        <pc:sldMkLst>
          <pc:docMk/>
          <pc:sldMk cId="2950438814" sldId="306"/>
        </pc:sldMkLst>
        <pc:spChg chg="mod">
          <ac:chgData name="Zane Grennell" userId="448e4885-d0fe-4167-bddd-2daabfc1626e" providerId="ADAL" clId="{740A87A1-F629-4B1A-AFA3-D6E6969B4F8D}" dt="2024-08-19T17:37:09.677" v="358" actId="1076"/>
          <ac:spMkLst>
            <pc:docMk/>
            <pc:sldMk cId="2950438814" sldId="306"/>
            <ac:spMk id="2" creationId="{A7D44442-1154-40D1-AB51-AB2FB7C84837}"/>
          </ac:spMkLst>
        </pc:spChg>
        <pc:spChg chg="mod">
          <ac:chgData name="Zane Grennell" userId="448e4885-d0fe-4167-bddd-2daabfc1626e" providerId="ADAL" clId="{740A87A1-F629-4B1A-AFA3-D6E6969B4F8D}" dt="2024-08-19T17:36:50.411" v="353"/>
          <ac:spMkLst>
            <pc:docMk/>
            <pc:sldMk cId="2950438814" sldId="306"/>
            <ac:spMk id="4" creationId="{CCE82BA9-D7BC-4049-BF7F-6526C387901D}"/>
          </ac:spMkLst>
        </pc:spChg>
      </pc:sldChg>
      <pc:sldChg chg="addSp modSp add mod modNotesTx">
        <pc:chgData name="Zane Grennell" userId="448e4885-d0fe-4167-bddd-2daabfc1626e" providerId="ADAL" clId="{740A87A1-F629-4B1A-AFA3-D6E6969B4F8D}" dt="2024-08-20T13:50:58.419" v="4058" actId="20577"/>
        <pc:sldMkLst>
          <pc:docMk/>
          <pc:sldMk cId="3342016466" sldId="307"/>
        </pc:sldMkLst>
        <pc:spChg chg="mod">
          <ac:chgData name="Zane Grennell" userId="448e4885-d0fe-4167-bddd-2daabfc1626e" providerId="ADAL" clId="{740A87A1-F629-4B1A-AFA3-D6E6969B4F8D}" dt="2024-08-19T17:38:51.246" v="397" actId="27636"/>
          <ac:spMkLst>
            <pc:docMk/>
            <pc:sldMk cId="3342016466" sldId="307"/>
            <ac:spMk id="2" creationId="{A7D44442-1154-40D1-AB51-AB2FB7C84837}"/>
          </ac:spMkLst>
        </pc:spChg>
        <pc:spChg chg="mod">
          <ac:chgData name="Zane Grennell" userId="448e4885-d0fe-4167-bddd-2daabfc1626e" providerId="ADAL" clId="{740A87A1-F629-4B1A-AFA3-D6E6969B4F8D}" dt="2024-08-19T17:37:37.091" v="380" actId="20577"/>
          <ac:spMkLst>
            <pc:docMk/>
            <pc:sldMk cId="3342016466" sldId="307"/>
            <ac:spMk id="4" creationId="{CCE82BA9-D7BC-4049-BF7F-6526C387901D}"/>
          </ac:spMkLst>
        </pc:spChg>
        <pc:spChg chg="mod">
          <ac:chgData name="Zane Grennell" userId="448e4885-d0fe-4167-bddd-2daabfc1626e" providerId="ADAL" clId="{740A87A1-F629-4B1A-AFA3-D6E6969B4F8D}" dt="2024-08-19T17:37:51.378" v="385"/>
          <ac:spMkLst>
            <pc:docMk/>
            <pc:sldMk cId="3342016466" sldId="307"/>
            <ac:spMk id="6" creationId="{81BA46DA-7FBA-429C-B534-AECC3C0927C3}"/>
          </ac:spMkLst>
        </pc:spChg>
        <pc:spChg chg="mod">
          <ac:chgData name="Zane Grennell" userId="448e4885-d0fe-4167-bddd-2daabfc1626e" providerId="ADAL" clId="{740A87A1-F629-4B1A-AFA3-D6E6969B4F8D}" dt="2024-08-19T17:37:51.378" v="385"/>
          <ac:spMkLst>
            <pc:docMk/>
            <pc:sldMk cId="3342016466" sldId="307"/>
            <ac:spMk id="8" creationId="{8A14ED49-C2F6-46D0-8D02-90E09A52ADC8}"/>
          </ac:spMkLst>
        </pc:spChg>
        <pc:spChg chg="mod">
          <ac:chgData name="Zane Grennell" userId="448e4885-d0fe-4167-bddd-2daabfc1626e" providerId="ADAL" clId="{740A87A1-F629-4B1A-AFA3-D6E6969B4F8D}" dt="2024-08-19T17:37:51.378" v="385"/>
          <ac:spMkLst>
            <pc:docMk/>
            <pc:sldMk cId="3342016466" sldId="307"/>
            <ac:spMk id="9" creationId="{E83D712D-C25C-483C-A4A0-5CA2E611EA55}"/>
          </ac:spMkLst>
        </pc:spChg>
        <pc:spChg chg="mod">
          <ac:chgData name="Zane Grennell" userId="448e4885-d0fe-4167-bddd-2daabfc1626e" providerId="ADAL" clId="{740A87A1-F629-4B1A-AFA3-D6E6969B4F8D}" dt="2024-08-19T17:37:51.378" v="385"/>
          <ac:spMkLst>
            <pc:docMk/>
            <pc:sldMk cId="3342016466" sldId="307"/>
            <ac:spMk id="10" creationId="{7A7581DD-A8E4-492E-BBBD-6B6AEA77D483}"/>
          </ac:spMkLst>
        </pc:spChg>
        <pc:spChg chg="mod">
          <ac:chgData name="Zane Grennell" userId="448e4885-d0fe-4167-bddd-2daabfc1626e" providerId="ADAL" clId="{740A87A1-F629-4B1A-AFA3-D6E6969B4F8D}" dt="2024-08-19T17:37:51.378" v="385"/>
          <ac:spMkLst>
            <pc:docMk/>
            <pc:sldMk cId="3342016466" sldId="307"/>
            <ac:spMk id="11" creationId="{F85E8DF3-0C86-401E-867B-26F27393FC3A}"/>
          </ac:spMkLst>
        </pc:spChg>
        <pc:spChg chg="mod">
          <ac:chgData name="Zane Grennell" userId="448e4885-d0fe-4167-bddd-2daabfc1626e" providerId="ADAL" clId="{740A87A1-F629-4B1A-AFA3-D6E6969B4F8D}" dt="2024-08-19T17:37:51.378" v="385"/>
          <ac:spMkLst>
            <pc:docMk/>
            <pc:sldMk cId="3342016466" sldId="307"/>
            <ac:spMk id="14" creationId="{ACC50A37-4B0B-4ACA-A6EB-83E8113138B8}"/>
          </ac:spMkLst>
        </pc:spChg>
        <pc:spChg chg="mod">
          <ac:chgData name="Zane Grennell" userId="448e4885-d0fe-4167-bddd-2daabfc1626e" providerId="ADAL" clId="{740A87A1-F629-4B1A-AFA3-D6E6969B4F8D}" dt="2024-08-19T17:37:51.378" v="385"/>
          <ac:spMkLst>
            <pc:docMk/>
            <pc:sldMk cId="3342016466" sldId="307"/>
            <ac:spMk id="15" creationId="{8EEE5A6A-21A4-4748-A63B-269DE33BF6C7}"/>
          </ac:spMkLst>
        </pc:spChg>
        <pc:spChg chg="mod">
          <ac:chgData name="Zane Grennell" userId="448e4885-d0fe-4167-bddd-2daabfc1626e" providerId="ADAL" clId="{740A87A1-F629-4B1A-AFA3-D6E6969B4F8D}" dt="2024-08-19T17:37:51.378" v="385"/>
          <ac:spMkLst>
            <pc:docMk/>
            <pc:sldMk cId="3342016466" sldId="307"/>
            <ac:spMk id="16" creationId="{1D04A35B-51AC-465F-A152-30735F35B949}"/>
          </ac:spMkLst>
        </pc:spChg>
        <pc:spChg chg="mod">
          <ac:chgData name="Zane Grennell" userId="448e4885-d0fe-4167-bddd-2daabfc1626e" providerId="ADAL" clId="{740A87A1-F629-4B1A-AFA3-D6E6969B4F8D}" dt="2024-08-19T17:37:51.378" v="385"/>
          <ac:spMkLst>
            <pc:docMk/>
            <pc:sldMk cId="3342016466" sldId="307"/>
            <ac:spMk id="17" creationId="{E5EC6144-C95B-46F8-88FC-8CCCC460943C}"/>
          </ac:spMkLst>
        </pc:spChg>
        <pc:spChg chg="add mod">
          <ac:chgData name="Zane Grennell" userId="448e4885-d0fe-4167-bddd-2daabfc1626e" providerId="ADAL" clId="{740A87A1-F629-4B1A-AFA3-D6E6969B4F8D}" dt="2024-08-20T13:39:40.321" v="3680" actId="1076"/>
          <ac:spMkLst>
            <pc:docMk/>
            <pc:sldMk cId="3342016466" sldId="307"/>
            <ac:spMk id="18" creationId="{8FD485C1-AF28-4B6F-A5C6-C7CE061DB914}"/>
          </ac:spMkLst>
        </pc:spChg>
        <pc:grpChg chg="add mod">
          <ac:chgData name="Zane Grennell" userId="448e4885-d0fe-4167-bddd-2daabfc1626e" providerId="ADAL" clId="{740A87A1-F629-4B1A-AFA3-D6E6969B4F8D}" dt="2024-08-19T17:38:05.204" v="387" actId="1076"/>
          <ac:grpSpMkLst>
            <pc:docMk/>
            <pc:sldMk cId="3342016466" sldId="307"/>
            <ac:grpSpMk id="5" creationId="{22BCD947-8BF2-4855-B58E-00903304900A}"/>
          </ac:grpSpMkLst>
        </pc:grpChg>
        <pc:grpChg chg="mod">
          <ac:chgData name="Zane Grennell" userId="448e4885-d0fe-4167-bddd-2daabfc1626e" providerId="ADAL" clId="{740A87A1-F629-4B1A-AFA3-D6E6969B4F8D}" dt="2024-08-19T17:37:51.378" v="385"/>
          <ac:grpSpMkLst>
            <pc:docMk/>
            <pc:sldMk cId="3342016466" sldId="307"/>
            <ac:grpSpMk id="12" creationId="{B5C6E263-44F3-429D-8B0C-9CC1BCD770B6}"/>
          </ac:grpSpMkLst>
        </pc:grpChg>
        <pc:grpChg chg="mod">
          <ac:chgData name="Zane Grennell" userId="448e4885-d0fe-4167-bddd-2daabfc1626e" providerId="ADAL" clId="{740A87A1-F629-4B1A-AFA3-D6E6969B4F8D}" dt="2024-08-19T17:37:51.378" v="385"/>
          <ac:grpSpMkLst>
            <pc:docMk/>
            <pc:sldMk cId="3342016466" sldId="307"/>
            <ac:grpSpMk id="13" creationId="{036CDFD0-F0FF-4357-BC9F-CC6D838E872B}"/>
          </ac:grpSpMkLst>
        </pc:grpChg>
        <pc:cxnChg chg="mod">
          <ac:chgData name="Zane Grennell" userId="448e4885-d0fe-4167-bddd-2daabfc1626e" providerId="ADAL" clId="{740A87A1-F629-4B1A-AFA3-D6E6969B4F8D}" dt="2024-08-19T17:37:51.378" v="385"/>
          <ac:cxnSpMkLst>
            <pc:docMk/>
            <pc:sldMk cId="3342016466" sldId="307"/>
            <ac:cxnSpMk id="7" creationId="{CD48F801-2E09-4C08-8B5B-8D2AF591ADAD}"/>
          </ac:cxnSpMkLst>
        </pc:cxnChg>
      </pc:sldChg>
      <pc:sldChg chg="modSp add mod modNotesTx">
        <pc:chgData name="Zane Grennell" userId="448e4885-d0fe-4167-bddd-2daabfc1626e" providerId="ADAL" clId="{740A87A1-F629-4B1A-AFA3-D6E6969B4F8D}" dt="2024-08-20T13:54:36.846" v="4129" actId="6549"/>
        <pc:sldMkLst>
          <pc:docMk/>
          <pc:sldMk cId="855914341" sldId="308"/>
        </pc:sldMkLst>
        <pc:spChg chg="mod">
          <ac:chgData name="Zane Grennell" userId="448e4885-d0fe-4167-bddd-2daabfc1626e" providerId="ADAL" clId="{740A87A1-F629-4B1A-AFA3-D6E6969B4F8D}" dt="2024-08-20T13:54:04.166" v="4115" actId="255"/>
          <ac:spMkLst>
            <pc:docMk/>
            <pc:sldMk cId="855914341" sldId="308"/>
            <ac:spMk id="2" creationId="{A7D44442-1154-40D1-AB51-AB2FB7C84837}"/>
          </ac:spMkLst>
        </pc:spChg>
        <pc:spChg chg="mod">
          <ac:chgData name="Zane Grennell" userId="448e4885-d0fe-4167-bddd-2daabfc1626e" providerId="ADAL" clId="{740A87A1-F629-4B1A-AFA3-D6E6969B4F8D}" dt="2024-08-19T17:39:25.735" v="398"/>
          <ac:spMkLst>
            <pc:docMk/>
            <pc:sldMk cId="855914341" sldId="308"/>
            <ac:spMk id="4" creationId="{CCE82BA9-D7BC-4049-BF7F-6526C387901D}"/>
          </ac:spMkLst>
        </pc:spChg>
      </pc:sldChg>
      <pc:sldChg chg="modSp add mod modNotesTx">
        <pc:chgData name="Zane Grennell" userId="448e4885-d0fe-4167-bddd-2daabfc1626e" providerId="ADAL" clId="{740A87A1-F629-4B1A-AFA3-D6E6969B4F8D}" dt="2024-08-20T13:56:05.458" v="4254" actId="20577"/>
        <pc:sldMkLst>
          <pc:docMk/>
          <pc:sldMk cId="1432643438" sldId="309"/>
        </pc:sldMkLst>
        <pc:spChg chg="mod">
          <ac:chgData name="Zane Grennell" userId="448e4885-d0fe-4167-bddd-2daabfc1626e" providerId="ADAL" clId="{740A87A1-F629-4B1A-AFA3-D6E6969B4F8D}" dt="2024-08-19T17:41:53.949" v="409" actId="27636"/>
          <ac:spMkLst>
            <pc:docMk/>
            <pc:sldMk cId="1432643438" sldId="309"/>
            <ac:spMk id="2" creationId="{A7D44442-1154-40D1-AB51-AB2FB7C84837}"/>
          </ac:spMkLst>
        </pc:spChg>
        <pc:spChg chg="mod">
          <ac:chgData name="Zane Grennell" userId="448e4885-d0fe-4167-bddd-2daabfc1626e" providerId="ADAL" clId="{740A87A1-F629-4B1A-AFA3-D6E6969B4F8D}" dt="2024-08-19T17:41:46.937" v="407"/>
          <ac:spMkLst>
            <pc:docMk/>
            <pc:sldMk cId="1432643438" sldId="309"/>
            <ac:spMk id="4" creationId="{CCE82BA9-D7BC-4049-BF7F-6526C387901D}"/>
          </ac:spMkLst>
        </pc:spChg>
      </pc:sldChg>
      <pc:sldChg chg="addSp delSp modSp add mod modNotesTx">
        <pc:chgData name="Zane Grennell" userId="448e4885-d0fe-4167-bddd-2daabfc1626e" providerId="ADAL" clId="{740A87A1-F629-4B1A-AFA3-D6E6969B4F8D}" dt="2024-08-20T14:01:10.203" v="4416" actId="20577"/>
        <pc:sldMkLst>
          <pc:docMk/>
          <pc:sldMk cId="2986200540" sldId="310"/>
        </pc:sldMkLst>
        <pc:spChg chg="del mod">
          <ac:chgData name="Zane Grennell" userId="448e4885-d0fe-4167-bddd-2daabfc1626e" providerId="ADAL" clId="{740A87A1-F629-4B1A-AFA3-D6E6969B4F8D}" dt="2024-08-19T17:43:01.506" v="430" actId="21"/>
          <ac:spMkLst>
            <pc:docMk/>
            <pc:sldMk cId="2986200540" sldId="310"/>
            <ac:spMk id="2" creationId="{A7D44442-1154-40D1-AB51-AB2FB7C84837}"/>
          </ac:spMkLst>
        </pc:spChg>
        <pc:spChg chg="mod">
          <ac:chgData name="Zane Grennell" userId="448e4885-d0fe-4167-bddd-2daabfc1626e" providerId="ADAL" clId="{740A87A1-F629-4B1A-AFA3-D6E6969B4F8D}" dt="2024-08-19T17:42:43.275" v="427" actId="14100"/>
          <ac:spMkLst>
            <pc:docMk/>
            <pc:sldMk cId="2986200540" sldId="310"/>
            <ac:spMk id="4" creationId="{CCE82BA9-D7BC-4049-BF7F-6526C387901D}"/>
          </ac:spMkLst>
        </pc:spChg>
        <pc:spChg chg="add mod">
          <ac:chgData name="Zane Grennell" userId="448e4885-d0fe-4167-bddd-2daabfc1626e" providerId="ADAL" clId="{740A87A1-F629-4B1A-AFA3-D6E6969B4F8D}" dt="2024-08-19T17:43:38.060" v="436" actId="1076"/>
          <ac:spMkLst>
            <pc:docMk/>
            <pc:sldMk cId="2986200540" sldId="310"/>
            <ac:spMk id="6" creationId="{4CEB895C-D5A2-48F9-92D3-E9DAC5BC3FAB}"/>
          </ac:spMkLst>
        </pc:spChg>
        <pc:picChg chg="add mod">
          <ac:chgData name="Zane Grennell" userId="448e4885-d0fe-4167-bddd-2daabfc1626e" providerId="ADAL" clId="{740A87A1-F629-4B1A-AFA3-D6E6969B4F8D}" dt="2024-08-19T17:43:15.858" v="433" actId="14100"/>
          <ac:picMkLst>
            <pc:docMk/>
            <pc:sldMk cId="2986200540" sldId="310"/>
            <ac:picMk id="5" creationId="{11CA6B86-D919-42DA-B69D-892A69660BED}"/>
          </ac:picMkLst>
        </pc:picChg>
      </pc:sldChg>
      <pc:sldChg chg="addSp delSp modSp add mod modNotesTx">
        <pc:chgData name="Zane Grennell" userId="448e4885-d0fe-4167-bddd-2daabfc1626e" providerId="ADAL" clId="{740A87A1-F629-4B1A-AFA3-D6E6969B4F8D}" dt="2024-08-20T14:01:26.169" v="4417"/>
        <pc:sldMkLst>
          <pc:docMk/>
          <pc:sldMk cId="3984816773" sldId="311"/>
        </pc:sldMkLst>
        <pc:spChg chg="mod">
          <ac:chgData name="Zane Grennell" userId="448e4885-d0fe-4167-bddd-2daabfc1626e" providerId="ADAL" clId="{740A87A1-F629-4B1A-AFA3-D6E6969B4F8D}" dt="2024-08-19T17:44:38.848" v="444" actId="1076"/>
          <ac:spMkLst>
            <pc:docMk/>
            <pc:sldMk cId="3984816773" sldId="311"/>
            <ac:spMk id="6" creationId="{4CEB895C-D5A2-48F9-92D3-E9DAC5BC3FAB}"/>
          </ac:spMkLst>
        </pc:spChg>
        <pc:picChg chg="del">
          <ac:chgData name="Zane Grennell" userId="448e4885-d0fe-4167-bddd-2daabfc1626e" providerId="ADAL" clId="{740A87A1-F629-4B1A-AFA3-D6E6969B4F8D}" dt="2024-08-19T17:44:22.533" v="439" actId="478"/>
          <ac:picMkLst>
            <pc:docMk/>
            <pc:sldMk cId="3984816773" sldId="311"/>
            <ac:picMk id="5" creationId="{11CA6B86-D919-42DA-B69D-892A69660BED}"/>
          </ac:picMkLst>
        </pc:picChg>
        <pc:picChg chg="add mod">
          <ac:chgData name="Zane Grennell" userId="448e4885-d0fe-4167-bddd-2daabfc1626e" providerId="ADAL" clId="{740A87A1-F629-4B1A-AFA3-D6E6969B4F8D}" dt="2024-08-19T17:44:39.465" v="445" actId="1076"/>
          <ac:picMkLst>
            <pc:docMk/>
            <pc:sldMk cId="3984816773" sldId="311"/>
            <ac:picMk id="7" creationId="{486FBF6B-BCDC-49D3-A4C1-49D11060211E}"/>
          </ac:picMkLst>
        </pc:picChg>
      </pc:sldChg>
      <pc:sldChg chg="addSp delSp modSp add mod modNotesTx">
        <pc:chgData name="Zane Grennell" userId="448e4885-d0fe-4167-bddd-2daabfc1626e" providerId="ADAL" clId="{740A87A1-F629-4B1A-AFA3-D6E6969B4F8D}" dt="2024-08-20T14:03:51.089" v="4566" actId="20577"/>
        <pc:sldMkLst>
          <pc:docMk/>
          <pc:sldMk cId="3332291837" sldId="312"/>
        </pc:sldMkLst>
        <pc:spChg chg="mod">
          <ac:chgData name="Zane Grennell" userId="448e4885-d0fe-4167-bddd-2daabfc1626e" providerId="ADAL" clId="{740A87A1-F629-4B1A-AFA3-D6E6969B4F8D}" dt="2024-08-19T17:45:17.405" v="453" actId="1076"/>
          <ac:spMkLst>
            <pc:docMk/>
            <pc:sldMk cId="3332291837" sldId="312"/>
            <ac:spMk id="6" creationId="{4CEB895C-D5A2-48F9-92D3-E9DAC5BC3FAB}"/>
          </ac:spMkLst>
        </pc:spChg>
        <pc:picChg chg="del">
          <ac:chgData name="Zane Grennell" userId="448e4885-d0fe-4167-bddd-2daabfc1626e" providerId="ADAL" clId="{740A87A1-F629-4B1A-AFA3-D6E6969B4F8D}" dt="2024-08-19T17:44:51.657" v="446" actId="478"/>
          <ac:picMkLst>
            <pc:docMk/>
            <pc:sldMk cId="3332291837" sldId="312"/>
            <ac:picMk id="5" creationId="{11CA6B86-D919-42DA-B69D-892A69660BED}"/>
          </ac:picMkLst>
        </pc:picChg>
        <pc:picChg chg="add mod">
          <ac:chgData name="Zane Grennell" userId="448e4885-d0fe-4167-bddd-2daabfc1626e" providerId="ADAL" clId="{740A87A1-F629-4B1A-AFA3-D6E6969B4F8D}" dt="2024-08-19T17:45:12.066" v="452" actId="14100"/>
          <ac:picMkLst>
            <pc:docMk/>
            <pc:sldMk cId="3332291837" sldId="312"/>
            <ac:picMk id="7" creationId="{08C4E090-CC51-4922-8C68-1C67468A66CB}"/>
          </ac:picMkLst>
        </pc:picChg>
      </pc:sldChg>
      <pc:sldChg chg="modSp add mod modNotesTx">
        <pc:chgData name="Zane Grennell" userId="448e4885-d0fe-4167-bddd-2daabfc1626e" providerId="ADAL" clId="{740A87A1-F629-4B1A-AFA3-D6E6969B4F8D}" dt="2024-08-20T14:10:00.233" v="4718" actId="20577"/>
        <pc:sldMkLst>
          <pc:docMk/>
          <pc:sldMk cId="58657194" sldId="313"/>
        </pc:sldMkLst>
        <pc:spChg chg="mod">
          <ac:chgData name="Zane Grennell" userId="448e4885-d0fe-4167-bddd-2daabfc1626e" providerId="ADAL" clId="{740A87A1-F629-4B1A-AFA3-D6E6969B4F8D}" dt="2024-08-19T17:46:32.018" v="461" actId="255"/>
          <ac:spMkLst>
            <pc:docMk/>
            <pc:sldMk cId="58657194" sldId="313"/>
            <ac:spMk id="2" creationId="{A7D44442-1154-40D1-AB51-AB2FB7C84837}"/>
          </ac:spMkLst>
        </pc:spChg>
        <pc:spChg chg="mod">
          <ac:chgData name="Zane Grennell" userId="448e4885-d0fe-4167-bddd-2daabfc1626e" providerId="ADAL" clId="{740A87A1-F629-4B1A-AFA3-D6E6969B4F8D}" dt="2024-08-19T17:46:00.025" v="458" actId="27636"/>
          <ac:spMkLst>
            <pc:docMk/>
            <pc:sldMk cId="58657194" sldId="313"/>
            <ac:spMk id="4" creationId="{CCE82BA9-D7BC-4049-BF7F-6526C387901D}"/>
          </ac:spMkLst>
        </pc:spChg>
      </pc:sldChg>
      <pc:sldChg chg="modSp add mod modNotesTx">
        <pc:chgData name="Zane Grennell" userId="448e4885-d0fe-4167-bddd-2daabfc1626e" providerId="ADAL" clId="{740A87A1-F629-4B1A-AFA3-D6E6969B4F8D}" dt="2024-08-20T14:17:24.416" v="5036" actId="20577"/>
        <pc:sldMkLst>
          <pc:docMk/>
          <pc:sldMk cId="468217375" sldId="314"/>
        </pc:sldMkLst>
        <pc:spChg chg="mod">
          <ac:chgData name="Zane Grennell" userId="448e4885-d0fe-4167-bddd-2daabfc1626e" providerId="ADAL" clId="{740A87A1-F629-4B1A-AFA3-D6E6969B4F8D}" dt="2024-08-19T17:47:13.241" v="468" actId="27636"/>
          <ac:spMkLst>
            <pc:docMk/>
            <pc:sldMk cId="468217375" sldId="314"/>
            <ac:spMk id="2" creationId="{A7D44442-1154-40D1-AB51-AB2FB7C84837}"/>
          </ac:spMkLst>
        </pc:spChg>
        <pc:spChg chg="mod">
          <ac:chgData name="Zane Grennell" userId="448e4885-d0fe-4167-bddd-2daabfc1626e" providerId="ADAL" clId="{740A87A1-F629-4B1A-AFA3-D6E6969B4F8D}" dt="2024-08-19T17:46:50.548" v="463" actId="27636"/>
          <ac:spMkLst>
            <pc:docMk/>
            <pc:sldMk cId="468217375" sldId="314"/>
            <ac:spMk id="4" creationId="{CCE82BA9-D7BC-4049-BF7F-6526C387901D}"/>
          </ac:spMkLst>
        </pc:spChg>
      </pc:sldChg>
      <pc:sldChg chg="modSp add mod ord modNotesTx">
        <pc:chgData name="Zane Grennell" userId="448e4885-d0fe-4167-bddd-2daabfc1626e" providerId="ADAL" clId="{740A87A1-F629-4B1A-AFA3-D6E6969B4F8D}" dt="2024-08-20T14:22:20.692" v="5294" actId="20577"/>
        <pc:sldMkLst>
          <pc:docMk/>
          <pc:sldMk cId="3004990959" sldId="315"/>
        </pc:sldMkLst>
        <pc:spChg chg="mod">
          <ac:chgData name="Zane Grennell" userId="448e4885-d0fe-4167-bddd-2daabfc1626e" providerId="ADAL" clId="{740A87A1-F629-4B1A-AFA3-D6E6969B4F8D}" dt="2024-08-19T17:48:51.769" v="509" actId="14100"/>
          <ac:spMkLst>
            <pc:docMk/>
            <pc:sldMk cId="3004990959" sldId="315"/>
            <ac:spMk id="2" creationId="{A7D44442-1154-40D1-AB51-AB2FB7C84837}"/>
          </ac:spMkLst>
        </pc:spChg>
        <pc:spChg chg="mod">
          <ac:chgData name="Zane Grennell" userId="448e4885-d0fe-4167-bddd-2daabfc1626e" providerId="ADAL" clId="{740A87A1-F629-4B1A-AFA3-D6E6969B4F8D}" dt="2024-08-19T17:48:31.990" v="504"/>
          <ac:spMkLst>
            <pc:docMk/>
            <pc:sldMk cId="3004990959" sldId="315"/>
            <ac:spMk id="4" creationId="{CCE82BA9-D7BC-4049-BF7F-6526C387901D}"/>
          </ac:spMkLst>
        </pc:spChg>
      </pc:sldChg>
      <pc:sldChg chg="modSp add mod modNotesTx">
        <pc:chgData name="Zane Grennell" userId="448e4885-d0fe-4167-bddd-2daabfc1626e" providerId="ADAL" clId="{740A87A1-F629-4B1A-AFA3-D6E6969B4F8D}" dt="2024-08-20T14:18:34.228" v="5060" actId="6549"/>
        <pc:sldMkLst>
          <pc:docMk/>
          <pc:sldMk cId="1035878006" sldId="316"/>
        </pc:sldMkLst>
        <pc:spChg chg="mod">
          <ac:chgData name="Zane Grennell" userId="448e4885-d0fe-4167-bddd-2daabfc1626e" providerId="ADAL" clId="{740A87A1-F629-4B1A-AFA3-D6E6969B4F8D}" dt="2024-08-20T14:17:44.628" v="5038" actId="255"/>
          <ac:spMkLst>
            <pc:docMk/>
            <pc:sldMk cId="1035878006" sldId="316"/>
            <ac:spMk id="2" creationId="{A7D44442-1154-40D1-AB51-AB2FB7C84837}"/>
          </ac:spMkLst>
        </pc:spChg>
      </pc:sldChg>
      <pc:sldChg chg="modSp add mod modNotesTx">
        <pc:chgData name="Zane Grennell" userId="448e4885-d0fe-4167-bddd-2daabfc1626e" providerId="ADAL" clId="{740A87A1-F629-4B1A-AFA3-D6E6969B4F8D}" dt="2024-08-20T14:39:27.347" v="6044" actId="20577"/>
        <pc:sldMkLst>
          <pc:docMk/>
          <pc:sldMk cId="2703076394" sldId="317"/>
        </pc:sldMkLst>
        <pc:spChg chg="mod">
          <ac:chgData name="Zane Grennell" userId="448e4885-d0fe-4167-bddd-2daabfc1626e" providerId="ADAL" clId="{740A87A1-F629-4B1A-AFA3-D6E6969B4F8D}" dt="2024-08-19T17:50:21.276" v="521" actId="14100"/>
          <ac:spMkLst>
            <pc:docMk/>
            <pc:sldMk cId="2703076394" sldId="317"/>
            <ac:spMk id="2" creationId="{A7D44442-1154-40D1-AB51-AB2FB7C84837}"/>
          </ac:spMkLst>
        </pc:spChg>
        <pc:spChg chg="mod">
          <ac:chgData name="Zane Grennell" userId="448e4885-d0fe-4167-bddd-2daabfc1626e" providerId="ADAL" clId="{740A87A1-F629-4B1A-AFA3-D6E6969B4F8D}" dt="2024-08-19T17:50:04.110" v="517" actId="255"/>
          <ac:spMkLst>
            <pc:docMk/>
            <pc:sldMk cId="2703076394" sldId="317"/>
            <ac:spMk id="4" creationId="{CCE82BA9-D7BC-4049-BF7F-6526C387901D}"/>
          </ac:spMkLst>
        </pc:spChg>
      </pc:sldChg>
      <pc:sldChg chg="modSp add mod modNotesTx">
        <pc:chgData name="Zane Grennell" userId="448e4885-d0fe-4167-bddd-2daabfc1626e" providerId="ADAL" clId="{740A87A1-F629-4B1A-AFA3-D6E6969B4F8D}" dt="2024-08-20T14:41:46.686" v="6127" actId="20577"/>
        <pc:sldMkLst>
          <pc:docMk/>
          <pc:sldMk cId="646315951" sldId="318"/>
        </pc:sldMkLst>
        <pc:spChg chg="mod">
          <ac:chgData name="Zane Grennell" userId="448e4885-d0fe-4167-bddd-2daabfc1626e" providerId="ADAL" clId="{740A87A1-F629-4B1A-AFA3-D6E6969B4F8D}" dt="2024-08-20T14:39:52.407" v="6048" actId="6549"/>
          <ac:spMkLst>
            <pc:docMk/>
            <pc:sldMk cId="646315951" sldId="318"/>
            <ac:spMk id="2" creationId="{A7D44442-1154-40D1-AB51-AB2FB7C84837}"/>
          </ac:spMkLst>
        </pc:spChg>
        <pc:spChg chg="mod">
          <ac:chgData name="Zane Grennell" userId="448e4885-d0fe-4167-bddd-2daabfc1626e" providerId="ADAL" clId="{740A87A1-F629-4B1A-AFA3-D6E6969B4F8D}" dt="2024-08-19T17:51:00.207" v="536" actId="20577"/>
          <ac:spMkLst>
            <pc:docMk/>
            <pc:sldMk cId="646315951" sldId="318"/>
            <ac:spMk id="4" creationId="{CCE82BA9-D7BC-4049-BF7F-6526C387901D}"/>
          </ac:spMkLst>
        </pc:spChg>
      </pc:sldChg>
      <pc:sldChg chg="addSp delSp modSp add mod modNotesTx">
        <pc:chgData name="Zane Grennell" userId="448e4885-d0fe-4167-bddd-2daabfc1626e" providerId="ADAL" clId="{740A87A1-F629-4B1A-AFA3-D6E6969B4F8D}" dt="2024-08-20T15:04:10.320" v="6983" actId="20577"/>
        <pc:sldMkLst>
          <pc:docMk/>
          <pc:sldMk cId="3897695541" sldId="319"/>
        </pc:sldMkLst>
        <pc:spChg chg="del">
          <ac:chgData name="Zane Grennell" userId="448e4885-d0fe-4167-bddd-2daabfc1626e" providerId="ADAL" clId="{740A87A1-F629-4B1A-AFA3-D6E6969B4F8D}" dt="2024-08-19T17:52:31.993" v="558" actId="21"/>
          <ac:spMkLst>
            <pc:docMk/>
            <pc:sldMk cId="3897695541" sldId="319"/>
            <ac:spMk id="2" creationId="{A7D44442-1154-40D1-AB51-AB2FB7C84837}"/>
          </ac:spMkLst>
        </pc:spChg>
        <pc:spChg chg="mod">
          <ac:chgData name="Zane Grennell" userId="448e4885-d0fe-4167-bddd-2daabfc1626e" providerId="ADAL" clId="{740A87A1-F629-4B1A-AFA3-D6E6969B4F8D}" dt="2024-08-19T17:52:20.671" v="557"/>
          <ac:spMkLst>
            <pc:docMk/>
            <pc:sldMk cId="3897695541" sldId="319"/>
            <ac:spMk id="4" creationId="{CCE82BA9-D7BC-4049-BF7F-6526C387901D}"/>
          </ac:spMkLst>
        </pc:spChg>
        <pc:spChg chg="add del mod">
          <ac:chgData name="Zane Grennell" userId="448e4885-d0fe-4167-bddd-2daabfc1626e" providerId="ADAL" clId="{740A87A1-F629-4B1A-AFA3-D6E6969B4F8D}" dt="2024-08-19T17:52:35.343" v="559" actId="21"/>
          <ac:spMkLst>
            <pc:docMk/>
            <pc:sldMk cId="3897695541" sldId="319"/>
            <ac:spMk id="5" creationId="{B3D15428-094F-49AF-9F91-07B00EAC1B7F}"/>
          </ac:spMkLst>
        </pc:spChg>
        <pc:picChg chg="add mod modCrop">
          <ac:chgData name="Zane Grennell" userId="448e4885-d0fe-4167-bddd-2daabfc1626e" providerId="ADAL" clId="{740A87A1-F629-4B1A-AFA3-D6E6969B4F8D}" dt="2024-08-19T17:53:09.827" v="562" actId="732"/>
          <ac:picMkLst>
            <pc:docMk/>
            <pc:sldMk cId="3897695541" sldId="319"/>
            <ac:picMk id="6" creationId="{3BAD9007-43A6-41CA-8EC6-DC30252AFE38}"/>
          </ac:picMkLst>
        </pc:picChg>
      </pc:sldChg>
      <pc:sldChg chg="modSp add mod modNotesTx">
        <pc:chgData name="Zane Grennell" userId="448e4885-d0fe-4167-bddd-2daabfc1626e" providerId="ADAL" clId="{740A87A1-F629-4B1A-AFA3-D6E6969B4F8D}" dt="2024-08-20T15:15:44.811" v="7604" actId="20577"/>
        <pc:sldMkLst>
          <pc:docMk/>
          <pc:sldMk cId="2247525933" sldId="320"/>
        </pc:sldMkLst>
        <pc:spChg chg="mod">
          <ac:chgData name="Zane Grennell" userId="448e4885-d0fe-4167-bddd-2daabfc1626e" providerId="ADAL" clId="{740A87A1-F629-4B1A-AFA3-D6E6969B4F8D}" dt="2024-08-19T17:53:47.462" v="567" actId="27636"/>
          <ac:spMkLst>
            <pc:docMk/>
            <pc:sldMk cId="2247525933" sldId="320"/>
            <ac:spMk id="2" creationId="{A7D44442-1154-40D1-AB51-AB2FB7C84837}"/>
          </ac:spMkLst>
        </pc:spChg>
        <pc:spChg chg="mod">
          <ac:chgData name="Zane Grennell" userId="448e4885-d0fe-4167-bddd-2daabfc1626e" providerId="ADAL" clId="{740A87A1-F629-4B1A-AFA3-D6E6969B4F8D}" dt="2024-08-19T17:53:33.723" v="563"/>
          <ac:spMkLst>
            <pc:docMk/>
            <pc:sldMk cId="2247525933" sldId="320"/>
            <ac:spMk id="4" creationId="{CCE82BA9-D7BC-4049-BF7F-6526C387901D}"/>
          </ac:spMkLst>
        </pc:spChg>
      </pc:sldChg>
      <pc:sldChg chg="modSp add mod modNotesTx">
        <pc:chgData name="Zane Grennell" userId="448e4885-d0fe-4167-bddd-2daabfc1626e" providerId="ADAL" clId="{740A87A1-F629-4B1A-AFA3-D6E6969B4F8D}" dt="2024-08-20T19:12:54.707" v="7692" actId="6549"/>
        <pc:sldMkLst>
          <pc:docMk/>
          <pc:sldMk cId="2160719620" sldId="321"/>
        </pc:sldMkLst>
        <pc:spChg chg="mod">
          <ac:chgData name="Zane Grennell" userId="448e4885-d0fe-4167-bddd-2daabfc1626e" providerId="ADAL" clId="{740A87A1-F629-4B1A-AFA3-D6E6969B4F8D}" dt="2024-08-20T19:06:32.807" v="7690" actId="113"/>
          <ac:spMkLst>
            <pc:docMk/>
            <pc:sldMk cId="2160719620" sldId="321"/>
            <ac:spMk id="2" creationId="{A7D44442-1154-40D1-AB51-AB2FB7C84837}"/>
          </ac:spMkLst>
        </pc:spChg>
        <pc:spChg chg="mod">
          <ac:chgData name="Zane Grennell" userId="448e4885-d0fe-4167-bddd-2daabfc1626e" providerId="ADAL" clId="{740A87A1-F629-4B1A-AFA3-D6E6969B4F8D}" dt="2024-08-19T17:54:16.331" v="568"/>
          <ac:spMkLst>
            <pc:docMk/>
            <pc:sldMk cId="2160719620" sldId="321"/>
            <ac:spMk id="4" creationId="{CCE82BA9-D7BC-4049-BF7F-6526C387901D}"/>
          </ac:spMkLst>
        </pc:spChg>
      </pc:sldChg>
      <pc:sldChg chg="modSp add mod modNotesTx">
        <pc:chgData name="Zane Grennell" userId="448e4885-d0fe-4167-bddd-2daabfc1626e" providerId="ADAL" clId="{740A87A1-F629-4B1A-AFA3-D6E6969B4F8D}" dt="2024-08-20T21:40:39.178" v="8645" actId="20577"/>
        <pc:sldMkLst>
          <pc:docMk/>
          <pc:sldMk cId="2794572920" sldId="322"/>
        </pc:sldMkLst>
        <pc:spChg chg="mod">
          <ac:chgData name="Zane Grennell" userId="448e4885-d0fe-4167-bddd-2daabfc1626e" providerId="ADAL" clId="{740A87A1-F629-4B1A-AFA3-D6E6969B4F8D}" dt="2024-08-19T17:54:49.002" v="577" actId="27636"/>
          <ac:spMkLst>
            <pc:docMk/>
            <pc:sldMk cId="2794572920" sldId="322"/>
            <ac:spMk id="2" creationId="{A7D44442-1154-40D1-AB51-AB2FB7C84837}"/>
          </ac:spMkLst>
        </pc:spChg>
      </pc:sldChg>
      <pc:sldChg chg="modSp add mod">
        <pc:chgData name="Zane Grennell" userId="448e4885-d0fe-4167-bddd-2daabfc1626e" providerId="ADAL" clId="{740A87A1-F629-4B1A-AFA3-D6E6969B4F8D}" dt="2024-08-19T17:59:31.761" v="671" actId="27636"/>
        <pc:sldMkLst>
          <pc:docMk/>
          <pc:sldMk cId="2322200159" sldId="323"/>
        </pc:sldMkLst>
        <pc:spChg chg="mod">
          <ac:chgData name="Zane Grennell" userId="448e4885-d0fe-4167-bddd-2daabfc1626e" providerId="ADAL" clId="{740A87A1-F629-4B1A-AFA3-D6E6969B4F8D}" dt="2024-08-19T17:59:31.761" v="671" actId="27636"/>
          <ac:spMkLst>
            <pc:docMk/>
            <pc:sldMk cId="2322200159" sldId="323"/>
            <ac:spMk id="2" creationId="{A7D44442-1154-40D1-AB51-AB2FB7C84837}"/>
          </ac:spMkLst>
        </pc:spChg>
        <pc:spChg chg="mod">
          <ac:chgData name="Zane Grennell" userId="448e4885-d0fe-4167-bddd-2daabfc1626e" providerId="ADAL" clId="{740A87A1-F629-4B1A-AFA3-D6E6969B4F8D}" dt="2024-08-19T17:59:24.633" v="669"/>
          <ac:spMkLst>
            <pc:docMk/>
            <pc:sldMk cId="2322200159" sldId="323"/>
            <ac:spMk id="4" creationId="{CCE82BA9-D7BC-4049-BF7F-6526C387901D}"/>
          </ac:spMkLst>
        </pc:spChg>
      </pc:sldChg>
      <pc:sldChg chg="addSp delSp modSp add mod">
        <pc:chgData name="Zane Grennell" userId="448e4885-d0fe-4167-bddd-2daabfc1626e" providerId="ADAL" clId="{740A87A1-F629-4B1A-AFA3-D6E6969B4F8D}" dt="2024-08-19T18:03:16.033" v="745" actId="1076"/>
        <pc:sldMkLst>
          <pc:docMk/>
          <pc:sldMk cId="3183940250" sldId="324"/>
        </pc:sldMkLst>
        <pc:spChg chg="mod">
          <ac:chgData name="Zane Grennell" userId="448e4885-d0fe-4167-bddd-2daabfc1626e" providerId="ADAL" clId="{740A87A1-F629-4B1A-AFA3-D6E6969B4F8D}" dt="2024-08-19T18:02:30.159" v="735" actId="27636"/>
          <ac:spMkLst>
            <pc:docMk/>
            <pc:sldMk cId="3183940250" sldId="324"/>
            <ac:spMk id="2" creationId="{A7D44442-1154-40D1-AB51-AB2FB7C84837}"/>
          </ac:spMkLst>
        </pc:spChg>
        <pc:spChg chg="mod">
          <ac:chgData name="Zane Grennell" userId="448e4885-d0fe-4167-bddd-2daabfc1626e" providerId="ADAL" clId="{740A87A1-F629-4B1A-AFA3-D6E6969B4F8D}" dt="2024-08-19T18:02:17.627" v="731"/>
          <ac:spMkLst>
            <pc:docMk/>
            <pc:sldMk cId="3183940250" sldId="324"/>
            <ac:spMk id="4" creationId="{CCE82BA9-D7BC-4049-BF7F-6526C387901D}"/>
          </ac:spMkLst>
        </pc:spChg>
        <pc:spChg chg="mod">
          <ac:chgData name="Zane Grennell" userId="448e4885-d0fe-4167-bddd-2daabfc1626e" providerId="ADAL" clId="{740A87A1-F629-4B1A-AFA3-D6E6969B4F8D}" dt="2024-08-19T18:02:36.061" v="736"/>
          <ac:spMkLst>
            <pc:docMk/>
            <pc:sldMk cId="3183940250" sldId="324"/>
            <ac:spMk id="6" creationId="{F4DD3B78-B9DE-4757-8E6A-470CA3692379}"/>
          </ac:spMkLst>
        </pc:spChg>
        <pc:spChg chg="mod">
          <ac:chgData name="Zane Grennell" userId="448e4885-d0fe-4167-bddd-2daabfc1626e" providerId="ADAL" clId="{740A87A1-F629-4B1A-AFA3-D6E6969B4F8D}" dt="2024-08-19T18:02:36.061" v="736"/>
          <ac:spMkLst>
            <pc:docMk/>
            <pc:sldMk cId="3183940250" sldId="324"/>
            <ac:spMk id="8" creationId="{74B90C5F-D646-4A7D-BB65-680FCEA1B202}"/>
          </ac:spMkLst>
        </pc:spChg>
        <pc:spChg chg="mod">
          <ac:chgData name="Zane Grennell" userId="448e4885-d0fe-4167-bddd-2daabfc1626e" providerId="ADAL" clId="{740A87A1-F629-4B1A-AFA3-D6E6969B4F8D}" dt="2024-08-19T18:02:36.061" v="736"/>
          <ac:spMkLst>
            <pc:docMk/>
            <pc:sldMk cId="3183940250" sldId="324"/>
            <ac:spMk id="9" creationId="{17AAD01C-74C6-4FFA-8E73-1C98B79C1418}"/>
          </ac:spMkLst>
        </pc:spChg>
        <pc:spChg chg="mod">
          <ac:chgData name="Zane Grennell" userId="448e4885-d0fe-4167-bddd-2daabfc1626e" providerId="ADAL" clId="{740A87A1-F629-4B1A-AFA3-D6E6969B4F8D}" dt="2024-08-19T18:02:36.061" v="736"/>
          <ac:spMkLst>
            <pc:docMk/>
            <pc:sldMk cId="3183940250" sldId="324"/>
            <ac:spMk id="10" creationId="{3A7A8E7A-799B-4EEA-9675-1CCC7D29E5DC}"/>
          </ac:spMkLst>
        </pc:spChg>
        <pc:spChg chg="mod">
          <ac:chgData name="Zane Grennell" userId="448e4885-d0fe-4167-bddd-2daabfc1626e" providerId="ADAL" clId="{740A87A1-F629-4B1A-AFA3-D6E6969B4F8D}" dt="2024-08-19T18:02:36.061" v="736"/>
          <ac:spMkLst>
            <pc:docMk/>
            <pc:sldMk cId="3183940250" sldId="324"/>
            <ac:spMk id="11" creationId="{322C108D-8028-4E4D-8E45-49D808EEF54B}"/>
          </ac:spMkLst>
        </pc:spChg>
        <pc:spChg chg="mod">
          <ac:chgData name="Zane Grennell" userId="448e4885-d0fe-4167-bddd-2daabfc1626e" providerId="ADAL" clId="{740A87A1-F629-4B1A-AFA3-D6E6969B4F8D}" dt="2024-08-19T18:02:36.061" v="736"/>
          <ac:spMkLst>
            <pc:docMk/>
            <pc:sldMk cId="3183940250" sldId="324"/>
            <ac:spMk id="14" creationId="{15A237D0-0A44-4DF3-8482-6B24E0F1C0A2}"/>
          </ac:spMkLst>
        </pc:spChg>
        <pc:spChg chg="mod">
          <ac:chgData name="Zane Grennell" userId="448e4885-d0fe-4167-bddd-2daabfc1626e" providerId="ADAL" clId="{740A87A1-F629-4B1A-AFA3-D6E6969B4F8D}" dt="2024-08-19T18:02:36.061" v="736"/>
          <ac:spMkLst>
            <pc:docMk/>
            <pc:sldMk cId="3183940250" sldId="324"/>
            <ac:spMk id="15" creationId="{B70312AA-4EED-40F8-803B-E6B5EA981328}"/>
          </ac:spMkLst>
        </pc:spChg>
        <pc:spChg chg="mod">
          <ac:chgData name="Zane Grennell" userId="448e4885-d0fe-4167-bddd-2daabfc1626e" providerId="ADAL" clId="{740A87A1-F629-4B1A-AFA3-D6E6969B4F8D}" dt="2024-08-19T18:02:36.061" v="736"/>
          <ac:spMkLst>
            <pc:docMk/>
            <pc:sldMk cId="3183940250" sldId="324"/>
            <ac:spMk id="16" creationId="{7BE3E293-6080-41FA-B440-6D76CB3E41EF}"/>
          </ac:spMkLst>
        </pc:spChg>
        <pc:spChg chg="mod">
          <ac:chgData name="Zane Grennell" userId="448e4885-d0fe-4167-bddd-2daabfc1626e" providerId="ADAL" clId="{740A87A1-F629-4B1A-AFA3-D6E6969B4F8D}" dt="2024-08-19T18:02:36.061" v="736"/>
          <ac:spMkLst>
            <pc:docMk/>
            <pc:sldMk cId="3183940250" sldId="324"/>
            <ac:spMk id="17" creationId="{CB8AE721-827E-465C-B5D0-26B654065A71}"/>
          </ac:spMkLst>
        </pc:spChg>
        <pc:spChg chg="mod">
          <ac:chgData name="Zane Grennell" userId="448e4885-d0fe-4167-bddd-2daabfc1626e" providerId="ADAL" clId="{740A87A1-F629-4B1A-AFA3-D6E6969B4F8D}" dt="2024-08-19T18:02:53.904" v="740"/>
          <ac:spMkLst>
            <pc:docMk/>
            <pc:sldMk cId="3183940250" sldId="324"/>
            <ac:spMk id="19" creationId="{A06A2401-6ECE-4D26-BAE8-A8106B7D539A}"/>
          </ac:spMkLst>
        </pc:spChg>
        <pc:spChg chg="mod">
          <ac:chgData name="Zane Grennell" userId="448e4885-d0fe-4167-bddd-2daabfc1626e" providerId="ADAL" clId="{740A87A1-F629-4B1A-AFA3-D6E6969B4F8D}" dt="2024-08-19T18:02:53.904" v="740"/>
          <ac:spMkLst>
            <pc:docMk/>
            <pc:sldMk cId="3183940250" sldId="324"/>
            <ac:spMk id="21" creationId="{B5ACE35A-6772-41DC-8A15-8A57D6316802}"/>
          </ac:spMkLst>
        </pc:spChg>
        <pc:spChg chg="mod">
          <ac:chgData name="Zane Grennell" userId="448e4885-d0fe-4167-bddd-2daabfc1626e" providerId="ADAL" clId="{740A87A1-F629-4B1A-AFA3-D6E6969B4F8D}" dt="2024-08-19T18:02:53.904" v="740"/>
          <ac:spMkLst>
            <pc:docMk/>
            <pc:sldMk cId="3183940250" sldId="324"/>
            <ac:spMk id="22" creationId="{869526B3-6253-4B5A-8321-2FA0A648C15D}"/>
          </ac:spMkLst>
        </pc:spChg>
        <pc:spChg chg="mod">
          <ac:chgData name="Zane Grennell" userId="448e4885-d0fe-4167-bddd-2daabfc1626e" providerId="ADAL" clId="{740A87A1-F629-4B1A-AFA3-D6E6969B4F8D}" dt="2024-08-19T18:02:53.904" v="740"/>
          <ac:spMkLst>
            <pc:docMk/>
            <pc:sldMk cId="3183940250" sldId="324"/>
            <ac:spMk id="23" creationId="{23B99845-B26B-4925-8E29-51CED7310C7B}"/>
          </ac:spMkLst>
        </pc:spChg>
        <pc:spChg chg="mod">
          <ac:chgData name="Zane Grennell" userId="448e4885-d0fe-4167-bddd-2daabfc1626e" providerId="ADAL" clId="{740A87A1-F629-4B1A-AFA3-D6E6969B4F8D}" dt="2024-08-19T18:02:53.904" v="740"/>
          <ac:spMkLst>
            <pc:docMk/>
            <pc:sldMk cId="3183940250" sldId="324"/>
            <ac:spMk id="24" creationId="{C2A96157-C3AC-4915-9B6C-7E4700DE58B2}"/>
          </ac:spMkLst>
        </pc:spChg>
        <pc:spChg chg="mod">
          <ac:chgData name="Zane Grennell" userId="448e4885-d0fe-4167-bddd-2daabfc1626e" providerId="ADAL" clId="{740A87A1-F629-4B1A-AFA3-D6E6969B4F8D}" dt="2024-08-19T18:02:53.904" v="740"/>
          <ac:spMkLst>
            <pc:docMk/>
            <pc:sldMk cId="3183940250" sldId="324"/>
            <ac:spMk id="27" creationId="{F9201F2D-4189-4C6F-9D51-75B0D66E73AF}"/>
          </ac:spMkLst>
        </pc:spChg>
        <pc:spChg chg="mod">
          <ac:chgData name="Zane Grennell" userId="448e4885-d0fe-4167-bddd-2daabfc1626e" providerId="ADAL" clId="{740A87A1-F629-4B1A-AFA3-D6E6969B4F8D}" dt="2024-08-19T18:02:53.904" v="740"/>
          <ac:spMkLst>
            <pc:docMk/>
            <pc:sldMk cId="3183940250" sldId="324"/>
            <ac:spMk id="28" creationId="{99BF333B-A3C9-493C-8E97-0BE0DA180EBC}"/>
          </ac:spMkLst>
        </pc:spChg>
        <pc:spChg chg="mod">
          <ac:chgData name="Zane Grennell" userId="448e4885-d0fe-4167-bddd-2daabfc1626e" providerId="ADAL" clId="{740A87A1-F629-4B1A-AFA3-D6E6969B4F8D}" dt="2024-08-19T18:02:53.904" v="740"/>
          <ac:spMkLst>
            <pc:docMk/>
            <pc:sldMk cId="3183940250" sldId="324"/>
            <ac:spMk id="29" creationId="{2D356BC4-B0E8-469A-AECA-3B74229DFC2A}"/>
          </ac:spMkLst>
        </pc:spChg>
        <pc:spChg chg="mod">
          <ac:chgData name="Zane Grennell" userId="448e4885-d0fe-4167-bddd-2daabfc1626e" providerId="ADAL" clId="{740A87A1-F629-4B1A-AFA3-D6E6969B4F8D}" dt="2024-08-19T18:02:53.904" v="740"/>
          <ac:spMkLst>
            <pc:docMk/>
            <pc:sldMk cId="3183940250" sldId="324"/>
            <ac:spMk id="30" creationId="{D70D4927-4265-47D7-B4B4-46BD69F8F079}"/>
          </ac:spMkLst>
        </pc:spChg>
        <pc:spChg chg="add mod">
          <ac:chgData name="Zane Grennell" userId="448e4885-d0fe-4167-bddd-2daabfc1626e" providerId="ADAL" clId="{740A87A1-F629-4B1A-AFA3-D6E6969B4F8D}" dt="2024-08-19T18:03:16.033" v="745" actId="1076"/>
          <ac:spMkLst>
            <pc:docMk/>
            <pc:sldMk cId="3183940250" sldId="324"/>
            <ac:spMk id="31" creationId="{22642CA4-ED50-440E-AE2B-7DCFFA52447C}"/>
          </ac:spMkLst>
        </pc:spChg>
        <pc:grpChg chg="add del mod">
          <ac:chgData name="Zane Grennell" userId="448e4885-d0fe-4167-bddd-2daabfc1626e" providerId="ADAL" clId="{740A87A1-F629-4B1A-AFA3-D6E6969B4F8D}" dt="2024-08-19T18:02:45.548" v="739"/>
          <ac:grpSpMkLst>
            <pc:docMk/>
            <pc:sldMk cId="3183940250" sldId="324"/>
            <ac:grpSpMk id="5" creationId="{B19AF2D7-6618-4F01-9216-A91A37B8E112}"/>
          </ac:grpSpMkLst>
        </pc:grpChg>
        <pc:grpChg chg="mod">
          <ac:chgData name="Zane Grennell" userId="448e4885-d0fe-4167-bddd-2daabfc1626e" providerId="ADAL" clId="{740A87A1-F629-4B1A-AFA3-D6E6969B4F8D}" dt="2024-08-19T18:02:36.061" v="736"/>
          <ac:grpSpMkLst>
            <pc:docMk/>
            <pc:sldMk cId="3183940250" sldId="324"/>
            <ac:grpSpMk id="12" creationId="{398CAEDD-F392-42EA-9D55-7EAB55E9DADB}"/>
          </ac:grpSpMkLst>
        </pc:grpChg>
        <pc:grpChg chg="mod">
          <ac:chgData name="Zane Grennell" userId="448e4885-d0fe-4167-bddd-2daabfc1626e" providerId="ADAL" clId="{740A87A1-F629-4B1A-AFA3-D6E6969B4F8D}" dt="2024-08-19T18:02:36.061" v="736"/>
          <ac:grpSpMkLst>
            <pc:docMk/>
            <pc:sldMk cId="3183940250" sldId="324"/>
            <ac:grpSpMk id="13" creationId="{F0DFCF0D-5D2A-4095-A775-84470F3B7A09}"/>
          </ac:grpSpMkLst>
        </pc:grpChg>
        <pc:grpChg chg="add mod">
          <ac:chgData name="Zane Grennell" userId="448e4885-d0fe-4167-bddd-2daabfc1626e" providerId="ADAL" clId="{740A87A1-F629-4B1A-AFA3-D6E6969B4F8D}" dt="2024-08-19T18:03:00.297" v="742" actId="1076"/>
          <ac:grpSpMkLst>
            <pc:docMk/>
            <pc:sldMk cId="3183940250" sldId="324"/>
            <ac:grpSpMk id="18" creationId="{44990BA9-3F6B-49A9-9A5B-5EDCC653B6E3}"/>
          </ac:grpSpMkLst>
        </pc:grpChg>
        <pc:grpChg chg="mod">
          <ac:chgData name="Zane Grennell" userId="448e4885-d0fe-4167-bddd-2daabfc1626e" providerId="ADAL" clId="{740A87A1-F629-4B1A-AFA3-D6E6969B4F8D}" dt="2024-08-19T18:02:53.904" v="740"/>
          <ac:grpSpMkLst>
            <pc:docMk/>
            <pc:sldMk cId="3183940250" sldId="324"/>
            <ac:grpSpMk id="25" creationId="{6820C471-6254-408C-B230-C7957E165F34}"/>
          </ac:grpSpMkLst>
        </pc:grpChg>
        <pc:grpChg chg="mod">
          <ac:chgData name="Zane Grennell" userId="448e4885-d0fe-4167-bddd-2daabfc1626e" providerId="ADAL" clId="{740A87A1-F629-4B1A-AFA3-D6E6969B4F8D}" dt="2024-08-19T18:02:53.904" v="740"/>
          <ac:grpSpMkLst>
            <pc:docMk/>
            <pc:sldMk cId="3183940250" sldId="324"/>
            <ac:grpSpMk id="26" creationId="{B0CB8141-9A70-4C8C-A078-FFBE3106055D}"/>
          </ac:grpSpMkLst>
        </pc:grpChg>
        <pc:cxnChg chg="mod">
          <ac:chgData name="Zane Grennell" userId="448e4885-d0fe-4167-bddd-2daabfc1626e" providerId="ADAL" clId="{740A87A1-F629-4B1A-AFA3-D6E6969B4F8D}" dt="2024-08-19T18:02:36.061" v="736"/>
          <ac:cxnSpMkLst>
            <pc:docMk/>
            <pc:sldMk cId="3183940250" sldId="324"/>
            <ac:cxnSpMk id="7" creationId="{1DD9C610-C081-4E94-BE6C-B3A880F191AA}"/>
          </ac:cxnSpMkLst>
        </pc:cxnChg>
        <pc:cxnChg chg="mod">
          <ac:chgData name="Zane Grennell" userId="448e4885-d0fe-4167-bddd-2daabfc1626e" providerId="ADAL" clId="{740A87A1-F629-4B1A-AFA3-D6E6969B4F8D}" dt="2024-08-19T18:02:53.904" v="740"/>
          <ac:cxnSpMkLst>
            <pc:docMk/>
            <pc:sldMk cId="3183940250" sldId="324"/>
            <ac:cxnSpMk id="20" creationId="{ACCCE49D-CF98-453C-8432-589E63F60A65}"/>
          </ac:cxnSpMkLst>
        </pc:cxnChg>
      </pc:sldChg>
      <pc:sldChg chg="modSp add mod">
        <pc:chgData name="Zane Grennell" userId="448e4885-d0fe-4167-bddd-2daabfc1626e" providerId="ADAL" clId="{740A87A1-F629-4B1A-AFA3-D6E6969B4F8D}" dt="2024-08-19T18:04:28.474" v="755" actId="255"/>
        <pc:sldMkLst>
          <pc:docMk/>
          <pc:sldMk cId="127554242" sldId="325"/>
        </pc:sldMkLst>
        <pc:spChg chg="mod">
          <ac:chgData name="Zane Grennell" userId="448e4885-d0fe-4167-bddd-2daabfc1626e" providerId="ADAL" clId="{740A87A1-F629-4B1A-AFA3-D6E6969B4F8D}" dt="2024-08-19T18:04:28.474" v="755" actId="255"/>
          <ac:spMkLst>
            <pc:docMk/>
            <pc:sldMk cId="127554242" sldId="325"/>
            <ac:spMk id="2" creationId="{A7D44442-1154-40D1-AB51-AB2FB7C84837}"/>
          </ac:spMkLst>
        </pc:spChg>
        <pc:spChg chg="mod">
          <ac:chgData name="Zane Grennell" userId="448e4885-d0fe-4167-bddd-2daabfc1626e" providerId="ADAL" clId="{740A87A1-F629-4B1A-AFA3-D6E6969B4F8D}" dt="2024-08-19T18:03:39.578" v="746"/>
          <ac:spMkLst>
            <pc:docMk/>
            <pc:sldMk cId="127554242" sldId="325"/>
            <ac:spMk id="4" creationId="{CCE82BA9-D7BC-4049-BF7F-6526C387901D}"/>
          </ac:spMkLst>
        </pc:spChg>
      </pc:sldChg>
      <pc:sldChg chg="addSp delSp modSp add mod modNotesTx">
        <pc:chgData name="Zane Grennell" userId="448e4885-d0fe-4167-bddd-2daabfc1626e" providerId="ADAL" clId="{740A87A1-F629-4B1A-AFA3-D6E6969B4F8D}" dt="2024-08-20T21:42:29.554" v="8723" actId="20577"/>
        <pc:sldMkLst>
          <pc:docMk/>
          <pc:sldMk cId="1637968231" sldId="326"/>
        </pc:sldMkLst>
        <pc:spChg chg="mod">
          <ac:chgData name="Zane Grennell" userId="448e4885-d0fe-4167-bddd-2daabfc1626e" providerId="ADAL" clId="{740A87A1-F629-4B1A-AFA3-D6E6969B4F8D}" dt="2024-08-19T17:56:27.855" v="631" actId="255"/>
          <ac:spMkLst>
            <pc:docMk/>
            <pc:sldMk cId="1637968231" sldId="326"/>
            <ac:spMk id="3" creationId="{9273701E-35EF-49C4-934A-8AFABC9322A0}"/>
          </ac:spMkLst>
        </pc:spChg>
        <pc:spChg chg="add del mod">
          <ac:chgData name="Zane Grennell" userId="448e4885-d0fe-4167-bddd-2daabfc1626e" providerId="ADAL" clId="{740A87A1-F629-4B1A-AFA3-D6E6969B4F8D}" dt="2024-08-19T17:55:53.771" v="622" actId="21"/>
          <ac:spMkLst>
            <pc:docMk/>
            <pc:sldMk cId="1637968231" sldId="326"/>
            <ac:spMk id="4" creationId="{1F2F4DBA-5ED8-4877-BE5F-EF9076837D87}"/>
          </ac:spMkLst>
        </pc:spChg>
        <pc:spChg chg="add del mod">
          <ac:chgData name="Zane Grennell" userId="448e4885-d0fe-4167-bddd-2daabfc1626e" providerId="ADAL" clId="{740A87A1-F629-4B1A-AFA3-D6E6969B4F8D}" dt="2024-08-19T17:55:56.981" v="623" actId="21"/>
          <ac:spMkLst>
            <pc:docMk/>
            <pc:sldMk cId="1637968231" sldId="326"/>
            <ac:spMk id="6" creationId="{05491964-5D44-47B3-8B6A-4A883B60E877}"/>
          </ac:spMkLst>
        </pc:spChg>
        <pc:spChg chg="add del mod">
          <ac:chgData name="Zane Grennell" userId="448e4885-d0fe-4167-bddd-2daabfc1626e" providerId="ADAL" clId="{740A87A1-F629-4B1A-AFA3-D6E6969B4F8D}" dt="2024-08-19T17:56:12.651" v="627" actId="21"/>
          <ac:spMkLst>
            <pc:docMk/>
            <pc:sldMk cId="1637968231" sldId="326"/>
            <ac:spMk id="8" creationId="{5C29714E-5495-4EFE-BF71-D7EE587A2C50}"/>
          </ac:spMkLst>
        </pc:spChg>
        <pc:spChg chg="add del mod">
          <ac:chgData name="Zane Grennell" userId="448e4885-d0fe-4167-bddd-2daabfc1626e" providerId="ADAL" clId="{740A87A1-F629-4B1A-AFA3-D6E6969B4F8D}" dt="2024-08-19T17:55:58.899" v="624" actId="21"/>
          <ac:spMkLst>
            <pc:docMk/>
            <pc:sldMk cId="1637968231" sldId="326"/>
            <ac:spMk id="12" creationId="{7DA1DBDA-3183-4934-B39E-6E57942E3A26}"/>
          </ac:spMkLst>
        </pc:spChg>
        <pc:spChg chg="add del mod">
          <ac:chgData name="Zane Grennell" userId="448e4885-d0fe-4167-bddd-2daabfc1626e" providerId="ADAL" clId="{740A87A1-F629-4B1A-AFA3-D6E6969B4F8D}" dt="2024-08-19T17:56:00.727" v="625" actId="21"/>
          <ac:spMkLst>
            <pc:docMk/>
            <pc:sldMk cId="1637968231" sldId="326"/>
            <ac:spMk id="16" creationId="{64F05008-6624-443C-90C6-43AC89CD58EA}"/>
          </ac:spMkLst>
        </pc:spChg>
        <pc:picChg chg="del">
          <ac:chgData name="Zane Grennell" userId="448e4885-d0fe-4167-bddd-2daabfc1626e" providerId="ADAL" clId="{740A87A1-F629-4B1A-AFA3-D6E6969B4F8D}" dt="2024-08-19T17:55:47.878" v="619" actId="478"/>
          <ac:picMkLst>
            <pc:docMk/>
            <pc:sldMk cId="1637968231" sldId="326"/>
            <ac:picMk id="9" creationId="{8CD7BBF1-4051-4E8D-94FD-E6DD053F34A3}"/>
          </ac:picMkLst>
        </pc:picChg>
        <pc:picChg chg="del">
          <ac:chgData name="Zane Grennell" userId="448e4885-d0fe-4167-bddd-2daabfc1626e" providerId="ADAL" clId="{740A87A1-F629-4B1A-AFA3-D6E6969B4F8D}" dt="2024-08-19T17:55:48.335" v="620" actId="478"/>
          <ac:picMkLst>
            <pc:docMk/>
            <pc:sldMk cId="1637968231" sldId="326"/>
            <ac:picMk id="11" creationId="{C9B4403C-4AE6-4506-9DE4-DCE02424F284}"/>
          </ac:picMkLst>
        </pc:picChg>
        <pc:picChg chg="del">
          <ac:chgData name="Zane Grennell" userId="448e4885-d0fe-4167-bddd-2daabfc1626e" providerId="ADAL" clId="{740A87A1-F629-4B1A-AFA3-D6E6969B4F8D}" dt="2024-08-19T17:55:47.410" v="618" actId="478"/>
          <ac:picMkLst>
            <pc:docMk/>
            <pc:sldMk cId="1637968231" sldId="326"/>
            <ac:picMk id="13" creationId="{ABABBF99-BC3B-4080-9547-516A6D290658}"/>
          </ac:picMkLst>
        </pc:picChg>
        <pc:picChg chg="del">
          <ac:chgData name="Zane Grennell" userId="448e4885-d0fe-4167-bddd-2daabfc1626e" providerId="ADAL" clId="{740A87A1-F629-4B1A-AFA3-D6E6969B4F8D}" dt="2024-08-19T17:55:48.920" v="621" actId="478"/>
          <ac:picMkLst>
            <pc:docMk/>
            <pc:sldMk cId="1637968231" sldId="326"/>
            <ac:picMk id="15" creationId="{E7054729-2C89-466D-8F5F-2DBF089657E9}"/>
          </ac:picMkLst>
        </pc:picChg>
        <pc:picChg chg="add mod">
          <ac:chgData name="Zane Grennell" userId="448e4885-d0fe-4167-bddd-2daabfc1626e" providerId="ADAL" clId="{740A87A1-F629-4B1A-AFA3-D6E6969B4F8D}" dt="2024-08-19T17:56:20.107" v="630" actId="1076"/>
          <ac:picMkLst>
            <pc:docMk/>
            <pc:sldMk cId="1637968231" sldId="326"/>
            <ac:picMk id="18" creationId="{C4AC0BA4-CA56-42B4-9C26-B8B21FBA5234}"/>
          </ac:picMkLst>
        </pc:picChg>
        <pc:picChg chg="del mod">
          <ac:chgData name="Zane Grennell" userId="448e4885-d0fe-4167-bddd-2daabfc1626e" providerId="ADAL" clId="{740A87A1-F629-4B1A-AFA3-D6E6969B4F8D}" dt="2024-08-19T17:55:46.203" v="617" actId="478"/>
          <ac:picMkLst>
            <pc:docMk/>
            <pc:sldMk cId="1637968231" sldId="326"/>
            <ac:picMk id="19" creationId="{B877A075-F7CE-4476-A10E-FD959C757050}"/>
          </ac:picMkLst>
        </pc:picChg>
      </pc:sldChg>
      <pc:sldChg chg="addSp delSp modSp add mod">
        <pc:chgData name="Zane Grennell" userId="448e4885-d0fe-4167-bddd-2daabfc1626e" providerId="ADAL" clId="{740A87A1-F629-4B1A-AFA3-D6E6969B4F8D}" dt="2024-08-19T17:57:43.254" v="647" actId="1076"/>
        <pc:sldMkLst>
          <pc:docMk/>
          <pc:sldMk cId="2820855882" sldId="327"/>
        </pc:sldMkLst>
        <pc:spChg chg="mod">
          <ac:chgData name="Zane Grennell" userId="448e4885-d0fe-4167-bddd-2daabfc1626e" providerId="ADAL" clId="{740A87A1-F629-4B1A-AFA3-D6E6969B4F8D}" dt="2024-08-19T17:57:19.091" v="641" actId="14100"/>
          <ac:spMkLst>
            <pc:docMk/>
            <pc:sldMk cId="2820855882" sldId="327"/>
            <ac:spMk id="3" creationId="{9273701E-35EF-49C4-934A-8AFABC9322A0}"/>
          </ac:spMkLst>
        </pc:spChg>
        <pc:picChg chg="add mod">
          <ac:chgData name="Zane Grennell" userId="448e4885-d0fe-4167-bddd-2daabfc1626e" providerId="ADAL" clId="{740A87A1-F629-4B1A-AFA3-D6E6969B4F8D}" dt="2024-08-19T17:57:43.254" v="647" actId="1076"/>
          <ac:picMkLst>
            <pc:docMk/>
            <pc:sldMk cId="2820855882" sldId="327"/>
            <ac:picMk id="4" creationId="{4E6962F3-FE50-415F-A2E1-16507498FF74}"/>
          </ac:picMkLst>
        </pc:picChg>
        <pc:picChg chg="del">
          <ac:chgData name="Zane Grennell" userId="448e4885-d0fe-4167-bddd-2daabfc1626e" providerId="ADAL" clId="{740A87A1-F629-4B1A-AFA3-D6E6969B4F8D}" dt="2024-08-19T17:56:52.737" v="634" actId="478"/>
          <ac:picMkLst>
            <pc:docMk/>
            <pc:sldMk cId="2820855882" sldId="327"/>
            <ac:picMk id="18" creationId="{C4AC0BA4-CA56-42B4-9C26-B8B21FBA5234}"/>
          </ac:picMkLst>
        </pc:picChg>
      </pc:sldChg>
      <pc:sldChg chg="addSp delSp modSp add del mod">
        <pc:chgData name="Zane Grennell" userId="448e4885-d0fe-4167-bddd-2daabfc1626e" providerId="ADAL" clId="{740A87A1-F629-4B1A-AFA3-D6E6969B4F8D}" dt="2024-08-19T17:59:06.806" v="668" actId="27636"/>
        <pc:sldMkLst>
          <pc:docMk/>
          <pc:sldMk cId="1495723427" sldId="328"/>
        </pc:sldMkLst>
        <pc:spChg chg="mod">
          <ac:chgData name="Zane Grennell" userId="448e4885-d0fe-4167-bddd-2daabfc1626e" providerId="ADAL" clId="{740A87A1-F629-4B1A-AFA3-D6E6969B4F8D}" dt="2024-08-19T17:59:06.806" v="668" actId="27636"/>
          <ac:spMkLst>
            <pc:docMk/>
            <pc:sldMk cId="1495723427" sldId="328"/>
            <ac:spMk id="3" creationId="{9273701E-35EF-49C4-934A-8AFABC9322A0}"/>
          </ac:spMkLst>
        </pc:spChg>
        <pc:picChg chg="add mod modCrop">
          <ac:chgData name="Zane Grennell" userId="448e4885-d0fe-4167-bddd-2daabfc1626e" providerId="ADAL" clId="{740A87A1-F629-4B1A-AFA3-D6E6969B4F8D}" dt="2024-08-19T17:58:58.836" v="663" actId="1076"/>
          <ac:picMkLst>
            <pc:docMk/>
            <pc:sldMk cId="1495723427" sldId="328"/>
            <ac:picMk id="4" creationId="{BA76BE07-DE4A-4C11-807B-C5AF17680BBD}"/>
          </ac:picMkLst>
        </pc:picChg>
        <pc:picChg chg="del">
          <ac:chgData name="Zane Grennell" userId="448e4885-d0fe-4167-bddd-2daabfc1626e" providerId="ADAL" clId="{740A87A1-F629-4B1A-AFA3-D6E6969B4F8D}" dt="2024-08-19T17:58:00.969" v="650" actId="478"/>
          <ac:picMkLst>
            <pc:docMk/>
            <pc:sldMk cId="1495723427" sldId="328"/>
            <ac:picMk id="18" creationId="{C4AC0BA4-CA56-42B4-9C26-B8B21FBA5234}"/>
          </ac:picMkLst>
        </pc:picChg>
      </pc:sldChg>
      <pc:sldChg chg="add del">
        <pc:chgData name="Zane Grennell" userId="448e4885-d0fe-4167-bddd-2daabfc1626e" providerId="ADAL" clId="{740A87A1-F629-4B1A-AFA3-D6E6969B4F8D}" dt="2024-08-19T18:01:22.349" v="724" actId="47"/>
        <pc:sldMkLst>
          <pc:docMk/>
          <pc:sldMk cId="3954161358" sldId="329"/>
        </pc:sldMkLst>
      </pc:sldChg>
      <pc:sldChg chg="addSp delSp modSp add mod ord">
        <pc:chgData name="Zane Grennell" userId="448e4885-d0fe-4167-bddd-2daabfc1626e" providerId="ADAL" clId="{740A87A1-F629-4B1A-AFA3-D6E6969B4F8D}" dt="2024-08-19T18:01:03.752" v="723" actId="1076"/>
        <pc:sldMkLst>
          <pc:docMk/>
          <pc:sldMk cId="463103786" sldId="330"/>
        </pc:sldMkLst>
        <pc:spChg chg="mod">
          <ac:chgData name="Zane Grennell" userId="448e4885-d0fe-4167-bddd-2daabfc1626e" providerId="ADAL" clId="{740A87A1-F629-4B1A-AFA3-D6E6969B4F8D}" dt="2024-08-19T18:00:24.873" v="712" actId="255"/>
          <ac:spMkLst>
            <pc:docMk/>
            <pc:sldMk cId="463103786" sldId="330"/>
            <ac:spMk id="4" creationId="{CCE82BA9-D7BC-4049-BF7F-6526C387901D}"/>
          </ac:spMkLst>
        </pc:spChg>
        <pc:spChg chg="del">
          <ac:chgData name="Zane Grennell" userId="448e4885-d0fe-4167-bddd-2daabfc1626e" providerId="ADAL" clId="{740A87A1-F629-4B1A-AFA3-D6E6969B4F8D}" dt="2024-08-19T18:00:27.447" v="713" actId="478"/>
          <ac:spMkLst>
            <pc:docMk/>
            <pc:sldMk cId="463103786" sldId="330"/>
            <ac:spMk id="6" creationId="{4CEB895C-D5A2-48F9-92D3-E9DAC5BC3FAB}"/>
          </ac:spMkLst>
        </pc:spChg>
        <pc:picChg chg="add mod">
          <ac:chgData name="Zane Grennell" userId="448e4885-d0fe-4167-bddd-2daabfc1626e" providerId="ADAL" clId="{740A87A1-F629-4B1A-AFA3-D6E6969B4F8D}" dt="2024-08-19T18:01:03.752" v="723" actId="1076"/>
          <ac:picMkLst>
            <pc:docMk/>
            <pc:sldMk cId="463103786" sldId="330"/>
            <ac:picMk id="5" creationId="{E6A51FDF-FE81-4147-A376-1C71BB56B31A}"/>
          </ac:picMkLst>
        </pc:picChg>
        <pc:picChg chg="del">
          <ac:chgData name="Zane Grennell" userId="448e4885-d0fe-4167-bddd-2daabfc1626e" providerId="ADAL" clId="{740A87A1-F629-4B1A-AFA3-D6E6969B4F8D}" dt="2024-08-19T18:00:31.279" v="714" actId="478"/>
          <ac:picMkLst>
            <pc:docMk/>
            <pc:sldMk cId="463103786" sldId="330"/>
            <ac:picMk id="7" creationId="{08C4E090-CC51-4922-8C68-1C67468A66CB}"/>
          </ac:picMkLst>
        </pc:picChg>
      </pc:sldChg>
      <pc:sldChg chg="addSp delSp modSp add mod">
        <pc:chgData name="Zane Grennell" userId="448e4885-d0fe-4167-bddd-2daabfc1626e" providerId="ADAL" clId="{740A87A1-F629-4B1A-AFA3-D6E6969B4F8D}" dt="2024-08-19T18:01:42.846" v="730" actId="1076"/>
        <pc:sldMkLst>
          <pc:docMk/>
          <pc:sldMk cId="1484610079" sldId="331"/>
        </pc:sldMkLst>
        <pc:picChg chg="del mod">
          <ac:chgData name="Zane Grennell" userId="448e4885-d0fe-4167-bddd-2daabfc1626e" providerId="ADAL" clId="{740A87A1-F629-4B1A-AFA3-D6E6969B4F8D}" dt="2024-08-19T18:01:31.370" v="727" actId="478"/>
          <ac:picMkLst>
            <pc:docMk/>
            <pc:sldMk cId="1484610079" sldId="331"/>
            <ac:picMk id="5" creationId="{E6A51FDF-FE81-4147-A376-1C71BB56B31A}"/>
          </ac:picMkLst>
        </pc:picChg>
        <pc:picChg chg="add mod">
          <ac:chgData name="Zane Grennell" userId="448e4885-d0fe-4167-bddd-2daabfc1626e" providerId="ADAL" clId="{740A87A1-F629-4B1A-AFA3-D6E6969B4F8D}" dt="2024-08-19T18:01:42.846" v="730" actId="1076"/>
          <ac:picMkLst>
            <pc:docMk/>
            <pc:sldMk cId="1484610079" sldId="331"/>
            <ac:picMk id="6" creationId="{3DF69F24-D9BC-4774-A586-EB6B185FB2EB}"/>
          </ac:picMkLst>
        </pc:picChg>
      </pc:sldChg>
      <pc:sldChg chg="modSp add mod">
        <pc:chgData name="Zane Grennell" userId="448e4885-d0fe-4167-bddd-2daabfc1626e" providerId="ADAL" clId="{740A87A1-F629-4B1A-AFA3-D6E6969B4F8D}" dt="2024-08-19T18:05:06.642" v="768" actId="27636"/>
        <pc:sldMkLst>
          <pc:docMk/>
          <pc:sldMk cId="1132748789" sldId="332"/>
        </pc:sldMkLst>
        <pc:spChg chg="mod">
          <ac:chgData name="Zane Grennell" userId="448e4885-d0fe-4167-bddd-2daabfc1626e" providerId="ADAL" clId="{740A87A1-F629-4B1A-AFA3-D6E6969B4F8D}" dt="2024-08-19T18:05:06.642" v="768" actId="27636"/>
          <ac:spMkLst>
            <pc:docMk/>
            <pc:sldMk cId="1132748789" sldId="332"/>
            <ac:spMk id="2" creationId="{A7D44442-1154-40D1-AB51-AB2FB7C84837}"/>
          </ac:spMkLst>
        </pc:spChg>
        <pc:spChg chg="mod">
          <ac:chgData name="Zane Grennell" userId="448e4885-d0fe-4167-bddd-2daabfc1626e" providerId="ADAL" clId="{740A87A1-F629-4B1A-AFA3-D6E6969B4F8D}" dt="2024-08-19T18:04:59.311" v="766" actId="27636"/>
          <ac:spMkLst>
            <pc:docMk/>
            <pc:sldMk cId="1132748789" sldId="332"/>
            <ac:spMk id="4" creationId="{CCE82BA9-D7BC-4049-BF7F-6526C387901D}"/>
          </ac:spMkLst>
        </pc:spChg>
      </pc:sldChg>
      <pc:sldChg chg="add del">
        <pc:chgData name="Zane Grennell" userId="448e4885-d0fe-4167-bddd-2daabfc1626e" providerId="ADAL" clId="{740A87A1-F629-4B1A-AFA3-D6E6969B4F8D}" dt="2024-08-19T18:04:48.585" v="764"/>
        <pc:sldMkLst>
          <pc:docMk/>
          <pc:sldMk cId="843162532" sldId="333"/>
        </pc:sldMkLst>
      </pc:sldChg>
      <pc:sldChg chg="add">
        <pc:chgData name="Zane Grennell" userId="448e4885-d0fe-4167-bddd-2daabfc1626e" providerId="ADAL" clId="{740A87A1-F629-4B1A-AFA3-D6E6969B4F8D}" dt="2024-08-19T18:05:17.362" v="769"/>
        <pc:sldMkLst>
          <pc:docMk/>
          <pc:sldMk cId="1873138112" sldId="333"/>
        </pc:sldMkLst>
      </pc:sldChg>
      <pc:sldChg chg="modSp add mod">
        <pc:chgData name="Zane Grennell" userId="448e4885-d0fe-4167-bddd-2daabfc1626e" providerId="ADAL" clId="{740A87A1-F629-4B1A-AFA3-D6E6969B4F8D}" dt="2024-08-19T18:05:59.585" v="797" actId="27636"/>
        <pc:sldMkLst>
          <pc:docMk/>
          <pc:sldMk cId="2310066089" sldId="334"/>
        </pc:sldMkLst>
        <pc:spChg chg="mod">
          <ac:chgData name="Zane Grennell" userId="448e4885-d0fe-4167-bddd-2daabfc1626e" providerId="ADAL" clId="{740A87A1-F629-4B1A-AFA3-D6E6969B4F8D}" dt="2024-08-19T18:05:59.585" v="797" actId="27636"/>
          <ac:spMkLst>
            <pc:docMk/>
            <pc:sldMk cId="2310066089" sldId="334"/>
            <ac:spMk id="4" creationId="{CCE82BA9-D7BC-4049-BF7F-6526C387901D}"/>
          </ac:spMkLst>
        </pc:spChg>
      </pc:sldChg>
      <pc:sldChg chg="add del">
        <pc:chgData name="Zane Grennell" userId="448e4885-d0fe-4167-bddd-2daabfc1626e" providerId="ADAL" clId="{740A87A1-F629-4B1A-AFA3-D6E6969B4F8D}" dt="2024-08-19T18:04:48.039" v="763"/>
        <pc:sldMkLst>
          <pc:docMk/>
          <pc:sldMk cId="3852039206" sldId="334"/>
        </pc:sldMkLst>
      </pc:sldChg>
      <pc:sldChg chg="add del">
        <pc:chgData name="Zane Grennell" userId="448e4885-d0fe-4167-bddd-2daabfc1626e" providerId="ADAL" clId="{740A87A1-F629-4B1A-AFA3-D6E6969B4F8D}" dt="2024-08-19T18:04:47.747" v="762"/>
        <pc:sldMkLst>
          <pc:docMk/>
          <pc:sldMk cId="26085731" sldId="335"/>
        </pc:sldMkLst>
      </pc:sldChg>
      <pc:sldChg chg="modSp add mod">
        <pc:chgData name="Zane Grennell" userId="448e4885-d0fe-4167-bddd-2daabfc1626e" providerId="ADAL" clId="{740A87A1-F629-4B1A-AFA3-D6E6969B4F8D}" dt="2024-08-19T18:06:14.498" v="799" actId="27636"/>
        <pc:sldMkLst>
          <pc:docMk/>
          <pc:sldMk cId="2998819974" sldId="335"/>
        </pc:sldMkLst>
        <pc:spChg chg="mod">
          <ac:chgData name="Zane Grennell" userId="448e4885-d0fe-4167-bddd-2daabfc1626e" providerId="ADAL" clId="{740A87A1-F629-4B1A-AFA3-D6E6969B4F8D}" dt="2024-08-19T18:06:14.498" v="799" actId="27636"/>
          <ac:spMkLst>
            <pc:docMk/>
            <pc:sldMk cId="2998819974" sldId="335"/>
            <ac:spMk id="2" creationId="{A7D44442-1154-40D1-AB51-AB2FB7C84837}"/>
          </ac:spMkLst>
        </pc:spChg>
        <pc:spChg chg="mod">
          <ac:chgData name="Zane Grennell" userId="448e4885-d0fe-4167-bddd-2daabfc1626e" providerId="ADAL" clId="{740A87A1-F629-4B1A-AFA3-D6E6969B4F8D}" dt="2024-08-19T18:05:52.751" v="795" actId="27636"/>
          <ac:spMkLst>
            <pc:docMk/>
            <pc:sldMk cId="2998819974" sldId="335"/>
            <ac:spMk id="4" creationId="{CCE82BA9-D7BC-4049-BF7F-6526C387901D}"/>
          </ac:spMkLst>
        </pc:spChg>
      </pc:sldChg>
      <pc:sldChg chg="modSp add mod">
        <pc:chgData name="Zane Grennell" userId="448e4885-d0fe-4167-bddd-2daabfc1626e" providerId="ADAL" clId="{740A87A1-F629-4B1A-AFA3-D6E6969B4F8D}" dt="2024-08-19T18:07:01.621" v="825" actId="255"/>
        <pc:sldMkLst>
          <pc:docMk/>
          <pc:sldMk cId="2780656835" sldId="336"/>
        </pc:sldMkLst>
        <pc:spChg chg="mod">
          <ac:chgData name="Zane Grennell" userId="448e4885-d0fe-4167-bddd-2daabfc1626e" providerId="ADAL" clId="{740A87A1-F629-4B1A-AFA3-D6E6969B4F8D}" dt="2024-08-19T18:07:01.621" v="825" actId="255"/>
          <ac:spMkLst>
            <pc:docMk/>
            <pc:sldMk cId="2780656835" sldId="336"/>
            <ac:spMk id="2" creationId="{A7D44442-1154-40D1-AB51-AB2FB7C84837}"/>
          </ac:spMkLst>
        </pc:spChg>
        <pc:spChg chg="mod">
          <ac:chgData name="Zane Grennell" userId="448e4885-d0fe-4167-bddd-2daabfc1626e" providerId="ADAL" clId="{740A87A1-F629-4B1A-AFA3-D6E6969B4F8D}" dt="2024-08-19T18:06:39.877" v="822" actId="6549"/>
          <ac:spMkLst>
            <pc:docMk/>
            <pc:sldMk cId="2780656835" sldId="336"/>
            <ac:spMk id="4" creationId="{CCE82BA9-D7BC-4049-BF7F-6526C387901D}"/>
          </ac:spMkLst>
        </pc:spChg>
      </pc:sldChg>
      <pc:sldChg chg="add del">
        <pc:chgData name="Zane Grennell" userId="448e4885-d0fe-4167-bddd-2daabfc1626e" providerId="ADAL" clId="{740A87A1-F629-4B1A-AFA3-D6E6969B4F8D}" dt="2024-08-19T18:04:47.362" v="761"/>
        <pc:sldMkLst>
          <pc:docMk/>
          <pc:sldMk cId="3045780991" sldId="336"/>
        </pc:sldMkLst>
      </pc:sldChg>
      <pc:sldChg chg="modSp add mod">
        <pc:chgData name="Zane Grennell" userId="448e4885-d0fe-4167-bddd-2daabfc1626e" providerId="ADAL" clId="{740A87A1-F629-4B1A-AFA3-D6E6969B4F8D}" dt="2024-08-19T18:07:20.660" v="834" actId="27636"/>
        <pc:sldMkLst>
          <pc:docMk/>
          <pc:sldMk cId="2753189580" sldId="337"/>
        </pc:sldMkLst>
        <pc:spChg chg="mod">
          <ac:chgData name="Zane Grennell" userId="448e4885-d0fe-4167-bddd-2daabfc1626e" providerId="ADAL" clId="{740A87A1-F629-4B1A-AFA3-D6E6969B4F8D}" dt="2024-08-19T18:07:20.660" v="834" actId="27636"/>
          <ac:spMkLst>
            <pc:docMk/>
            <pc:sldMk cId="2753189580" sldId="337"/>
            <ac:spMk id="2" creationId="{A7D44442-1154-40D1-AB51-AB2FB7C84837}"/>
          </ac:spMkLst>
        </pc:spChg>
        <pc:spChg chg="mod">
          <ac:chgData name="Zane Grennell" userId="448e4885-d0fe-4167-bddd-2daabfc1626e" providerId="ADAL" clId="{740A87A1-F629-4B1A-AFA3-D6E6969B4F8D}" dt="2024-08-19T18:07:13.454" v="832" actId="20577"/>
          <ac:spMkLst>
            <pc:docMk/>
            <pc:sldMk cId="2753189580" sldId="337"/>
            <ac:spMk id="4" creationId="{CCE82BA9-D7BC-4049-BF7F-6526C387901D}"/>
          </ac:spMkLst>
        </pc:spChg>
      </pc:sldChg>
      <pc:sldChg chg="modSp add mod">
        <pc:chgData name="Zane Grennell" userId="448e4885-d0fe-4167-bddd-2daabfc1626e" providerId="ADAL" clId="{740A87A1-F629-4B1A-AFA3-D6E6969B4F8D}" dt="2024-08-19T18:08:27.205" v="850" actId="255"/>
        <pc:sldMkLst>
          <pc:docMk/>
          <pc:sldMk cId="1015498602" sldId="338"/>
        </pc:sldMkLst>
        <pc:spChg chg="mod">
          <ac:chgData name="Zane Grennell" userId="448e4885-d0fe-4167-bddd-2daabfc1626e" providerId="ADAL" clId="{740A87A1-F629-4B1A-AFA3-D6E6969B4F8D}" dt="2024-08-19T18:08:27.205" v="850" actId="255"/>
          <ac:spMkLst>
            <pc:docMk/>
            <pc:sldMk cId="1015498602" sldId="338"/>
            <ac:spMk id="2" creationId="{A7D44442-1154-40D1-AB51-AB2FB7C84837}"/>
          </ac:spMkLst>
        </pc:spChg>
        <pc:spChg chg="mod">
          <ac:chgData name="Zane Grennell" userId="448e4885-d0fe-4167-bddd-2daabfc1626e" providerId="ADAL" clId="{740A87A1-F629-4B1A-AFA3-D6E6969B4F8D}" dt="2024-08-19T18:08:00.791" v="840"/>
          <ac:spMkLst>
            <pc:docMk/>
            <pc:sldMk cId="1015498602" sldId="338"/>
            <ac:spMk id="4" creationId="{CCE82BA9-D7BC-4049-BF7F-6526C387901D}"/>
          </ac:spMkLst>
        </pc:spChg>
      </pc:sldChg>
      <pc:sldChg chg="add del">
        <pc:chgData name="Zane Grennell" userId="448e4885-d0fe-4167-bddd-2daabfc1626e" providerId="ADAL" clId="{740A87A1-F629-4B1A-AFA3-D6E6969B4F8D}" dt="2024-08-19T18:10:20.519" v="884" actId="47"/>
        <pc:sldMkLst>
          <pc:docMk/>
          <pc:sldMk cId="1778254458" sldId="339"/>
        </pc:sldMkLst>
      </pc:sldChg>
      <pc:sldChg chg="add del">
        <pc:chgData name="Zane Grennell" userId="448e4885-d0fe-4167-bddd-2daabfc1626e" providerId="ADAL" clId="{740A87A1-F629-4B1A-AFA3-D6E6969B4F8D}" dt="2024-08-19T18:10:22.244" v="885" actId="47"/>
        <pc:sldMkLst>
          <pc:docMk/>
          <pc:sldMk cId="937781026" sldId="340"/>
        </pc:sldMkLst>
      </pc:sldChg>
      <pc:sldChg chg="add del">
        <pc:chgData name="Zane Grennell" userId="448e4885-d0fe-4167-bddd-2daabfc1626e" providerId="ADAL" clId="{740A87A1-F629-4B1A-AFA3-D6E6969B4F8D}" dt="2024-08-19T18:10:23.660" v="886" actId="47"/>
        <pc:sldMkLst>
          <pc:docMk/>
          <pc:sldMk cId="3630547852" sldId="341"/>
        </pc:sldMkLst>
      </pc:sldChg>
      <pc:sldChg chg="addSp delSp modSp add mod">
        <pc:chgData name="Zane Grennell" userId="448e4885-d0fe-4167-bddd-2daabfc1626e" providerId="ADAL" clId="{740A87A1-F629-4B1A-AFA3-D6E6969B4F8D}" dt="2024-08-19T18:13:32.556" v="938" actId="1076"/>
        <pc:sldMkLst>
          <pc:docMk/>
          <pc:sldMk cId="958700053" sldId="342"/>
        </pc:sldMkLst>
        <pc:spChg chg="del mod">
          <ac:chgData name="Zane Grennell" userId="448e4885-d0fe-4167-bddd-2daabfc1626e" providerId="ADAL" clId="{740A87A1-F629-4B1A-AFA3-D6E6969B4F8D}" dt="2024-08-19T18:13:07.854" v="933"/>
          <ac:spMkLst>
            <pc:docMk/>
            <pc:sldMk cId="958700053" sldId="342"/>
            <ac:spMk id="2" creationId="{A7D44442-1154-40D1-AB51-AB2FB7C84837}"/>
          </ac:spMkLst>
        </pc:spChg>
        <pc:spChg chg="mod">
          <ac:chgData name="Zane Grennell" userId="448e4885-d0fe-4167-bddd-2daabfc1626e" providerId="ADAL" clId="{740A87A1-F629-4B1A-AFA3-D6E6969B4F8D}" dt="2024-08-19T18:13:32.556" v="938" actId="1076"/>
          <ac:spMkLst>
            <pc:docMk/>
            <pc:sldMk cId="958700053" sldId="342"/>
            <ac:spMk id="4" creationId="{CCE82BA9-D7BC-4049-BF7F-6526C387901D}"/>
          </ac:spMkLst>
        </pc:spChg>
        <pc:picChg chg="add mod">
          <ac:chgData name="Zane Grennell" userId="448e4885-d0fe-4167-bddd-2daabfc1626e" providerId="ADAL" clId="{740A87A1-F629-4B1A-AFA3-D6E6969B4F8D}" dt="2024-08-19T18:13:24.819" v="937" actId="1076"/>
          <ac:picMkLst>
            <pc:docMk/>
            <pc:sldMk cId="958700053" sldId="342"/>
            <ac:picMk id="5" creationId="{6B083C3F-F1DF-4E2D-8A92-B4E976E72FA5}"/>
          </ac:picMkLst>
        </pc:picChg>
      </pc:sldChg>
      <pc:sldChg chg="addSp modSp add mod">
        <pc:chgData name="Zane Grennell" userId="448e4885-d0fe-4167-bddd-2daabfc1626e" providerId="ADAL" clId="{740A87A1-F629-4B1A-AFA3-D6E6969B4F8D}" dt="2024-08-19T18:10:04.449" v="883" actId="27636"/>
        <pc:sldMkLst>
          <pc:docMk/>
          <pc:sldMk cId="3590425267" sldId="343"/>
        </pc:sldMkLst>
        <pc:spChg chg="mod">
          <ac:chgData name="Zane Grennell" userId="448e4885-d0fe-4167-bddd-2daabfc1626e" providerId="ADAL" clId="{740A87A1-F629-4B1A-AFA3-D6E6969B4F8D}" dt="2024-08-19T18:10:04.449" v="883" actId="27636"/>
          <ac:spMkLst>
            <pc:docMk/>
            <pc:sldMk cId="3590425267" sldId="343"/>
            <ac:spMk id="2" creationId="{A7D44442-1154-40D1-AB51-AB2FB7C84837}"/>
          </ac:spMkLst>
        </pc:spChg>
        <pc:spChg chg="mod">
          <ac:chgData name="Zane Grennell" userId="448e4885-d0fe-4167-bddd-2daabfc1626e" providerId="ADAL" clId="{740A87A1-F629-4B1A-AFA3-D6E6969B4F8D}" dt="2024-08-19T18:09:30.515" v="872" actId="27636"/>
          <ac:spMkLst>
            <pc:docMk/>
            <pc:sldMk cId="3590425267" sldId="343"/>
            <ac:spMk id="4" creationId="{CCE82BA9-D7BC-4049-BF7F-6526C387901D}"/>
          </ac:spMkLst>
        </pc:spChg>
        <pc:picChg chg="add mod">
          <ac:chgData name="Zane Grennell" userId="448e4885-d0fe-4167-bddd-2daabfc1626e" providerId="ADAL" clId="{740A87A1-F629-4B1A-AFA3-D6E6969B4F8D}" dt="2024-08-19T18:09:45.241" v="876" actId="1076"/>
          <ac:picMkLst>
            <pc:docMk/>
            <pc:sldMk cId="3590425267" sldId="343"/>
            <ac:picMk id="5" creationId="{412A4252-59C9-469F-A3EE-A9AB712AA265}"/>
          </ac:picMkLst>
        </pc:picChg>
      </pc:sldChg>
      <pc:sldChg chg="modSp add mod">
        <pc:chgData name="Zane Grennell" userId="448e4885-d0fe-4167-bddd-2daabfc1626e" providerId="ADAL" clId="{740A87A1-F629-4B1A-AFA3-D6E6969B4F8D}" dt="2024-08-19T18:11:13.711" v="915" actId="27636"/>
        <pc:sldMkLst>
          <pc:docMk/>
          <pc:sldMk cId="3199879951" sldId="344"/>
        </pc:sldMkLst>
        <pc:spChg chg="mod">
          <ac:chgData name="Zane Grennell" userId="448e4885-d0fe-4167-bddd-2daabfc1626e" providerId="ADAL" clId="{740A87A1-F629-4B1A-AFA3-D6E6969B4F8D}" dt="2024-08-19T18:11:13.711" v="915" actId="27636"/>
          <ac:spMkLst>
            <pc:docMk/>
            <pc:sldMk cId="3199879951" sldId="344"/>
            <ac:spMk id="2" creationId="{A7D44442-1154-40D1-AB51-AB2FB7C84837}"/>
          </ac:spMkLst>
        </pc:spChg>
        <pc:spChg chg="mod">
          <ac:chgData name="Zane Grennell" userId="448e4885-d0fe-4167-bddd-2daabfc1626e" providerId="ADAL" clId="{740A87A1-F629-4B1A-AFA3-D6E6969B4F8D}" dt="2024-08-19T18:10:50.917" v="908" actId="5793"/>
          <ac:spMkLst>
            <pc:docMk/>
            <pc:sldMk cId="3199879951" sldId="344"/>
            <ac:spMk id="4" creationId="{CCE82BA9-D7BC-4049-BF7F-6526C387901D}"/>
          </ac:spMkLst>
        </pc:spChg>
      </pc:sldChg>
      <pc:sldChg chg="addSp delSp modSp add mod">
        <pc:chgData name="Zane Grennell" userId="448e4885-d0fe-4167-bddd-2daabfc1626e" providerId="ADAL" clId="{740A87A1-F629-4B1A-AFA3-D6E6969B4F8D}" dt="2024-08-19T18:12:36.810" v="928" actId="1076"/>
        <pc:sldMkLst>
          <pc:docMk/>
          <pc:sldMk cId="4166746721" sldId="345"/>
        </pc:sldMkLst>
        <pc:spChg chg="mod">
          <ac:chgData name="Zane Grennell" userId="448e4885-d0fe-4167-bddd-2daabfc1626e" providerId="ADAL" clId="{740A87A1-F629-4B1A-AFA3-D6E6969B4F8D}" dt="2024-08-19T18:12:36.810" v="928" actId="1076"/>
          <ac:spMkLst>
            <pc:docMk/>
            <pc:sldMk cId="4166746721" sldId="345"/>
            <ac:spMk id="2" creationId="{A7D44442-1154-40D1-AB51-AB2FB7C84837}"/>
          </ac:spMkLst>
        </pc:spChg>
        <pc:spChg chg="del mod">
          <ac:chgData name="Zane Grennell" userId="448e4885-d0fe-4167-bddd-2daabfc1626e" providerId="ADAL" clId="{740A87A1-F629-4B1A-AFA3-D6E6969B4F8D}" dt="2024-08-19T18:12:03.398" v="918" actId="21"/>
          <ac:spMkLst>
            <pc:docMk/>
            <pc:sldMk cId="4166746721" sldId="345"/>
            <ac:spMk id="31" creationId="{22642CA4-ED50-440E-AE2B-7DCFFA52447C}"/>
          </ac:spMkLst>
        </pc:spChg>
        <pc:spChg chg="add mod">
          <ac:chgData name="Zane Grennell" userId="448e4885-d0fe-4167-bddd-2daabfc1626e" providerId="ADAL" clId="{740A87A1-F629-4B1A-AFA3-D6E6969B4F8D}" dt="2024-08-19T18:12:15.975" v="921" actId="1076"/>
          <ac:spMkLst>
            <pc:docMk/>
            <pc:sldMk cId="4166746721" sldId="345"/>
            <ac:spMk id="32" creationId="{48DF71DB-E808-409A-9499-89BB9F307FF9}"/>
          </ac:spMkLst>
        </pc:spChg>
        <pc:grpChg chg="mod">
          <ac:chgData name="Zane Grennell" userId="448e4885-d0fe-4167-bddd-2daabfc1626e" providerId="ADAL" clId="{740A87A1-F629-4B1A-AFA3-D6E6969B4F8D}" dt="2024-08-19T18:12:32.266" v="927" actId="1076"/>
          <ac:grpSpMkLst>
            <pc:docMk/>
            <pc:sldMk cId="4166746721" sldId="345"/>
            <ac:grpSpMk id="18" creationId="{44990BA9-3F6B-49A9-9A5B-5EDCC653B6E3}"/>
          </ac:grpSpMkLst>
        </pc:grpChg>
      </pc:sldChg>
      <pc:sldChg chg="modSp add mod">
        <pc:chgData name="Zane Grennell" userId="448e4885-d0fe-4167-bddd-2daabfc1626e" providerId="ADAL" clId="{740A87A1-F629-4B1A-AFA3-D6E6969B4F8D}" dt="2024-08-19T18:14:27.191" v="946" actId="27636"/>
        <pc:sldMkLst>
          <pc:docMk/>
          <pc:sldMk cId="3833564728" sldId="346"/>
        </pc:sldMkLst>
        <pc:spChg chg="mod">
          <ac:chgData name="Zane Grennell" userId="448e4885-d0fe-4167-bddd-2daabfc1626e" providerId="ADAL" clId="{740A87A1-F629-4B1A-AFA3-D6E6969B4F8D}" dt="2024-08-19T18:14:27.191" v="946" actId="27636"/>
          <ac:spMkLst>
            <pc:docMk/>
            <pc:sldMk cId="3833564728" sldId="346"/>
            <ac:spMk id="2" creationId="{A7D44442-1154-40D1-AB51-AB2FB7C84837}"/>
          </ac:spMkLst>
        </pc:spChg>
        <pc:spChg chg="mod">
          <ac:chgData name="Zane Grennell" userId="448e4885-d0fe-4167-bddd-2daabfc1626e" providerId="ADAL" clId="{740A87A1-F629-4B1A-AFA3-D6E6969B4F8D}" dt="2024-08-19T18:14:12.088" v="942" actId="1076"/>
          <ac:spMkLst>
            <pc:docMk/>
            <pc:sldMk cId="3833564728" sldId="346"/>
            <ac:spMk id="4" creationId="{CCE82BA9-D7BC-4049-BF7F-6526C387901D}"/>
          </ac:spMkLst>
        </pc:spChg>
      </pc:sldChg>
      <pc:sldChg chg="modSp add mod">
        <pc:chgData name="Zane Grennell" userId="448e4885-d0fe-4167-bddd-2daabfc1626e" providerId="ADAL" clId="{740A87A1-F629-4B1A-AFA3-D6E6969B4F8D}" dt="2024-08-19T18:15:57.943" v="956" actId="255"/>
        <pc:sldMkLst>
          <pc:docMk/>
          <pc:sldMk cId="3969795261" sldId="347"/>
        </pc:sldMkLst>
        <pc:spChg chg="mod">
          <ac:chgData name="Zane Grennell" userId="448e4885-d0fe-4167-bddd-2daabfc1626e" providerId="ADAL" clId="{740A87A1-F629-4B1A-AFA3-D6E6969B4F8D}" dt="2024-08-19T18:15:57.943" v="956" actId="255"/>
          <ac:spMkLst>
            <pc:docMk/>
            <pc:sldMk cId="3969795261" sldId="347"/>
            <ac:spMk id="2" creationId="{A7D44442-1154-40D1-AB51-AB2FB7C84837}"/>
          </ac:spMkLst>
        </pc:spChg>
        <pc:spChg chg="mod">
          <ac:chgData name="Zane Grennell" userId="448e4885-d0fe-4167-bddd-2daabfc1626e" providerId="ADAL" clId="{740A87A1-F629-4B1A-AFA3-D6E6969B4F8D}" dt="2024-08-19T18:15:29.257" v="950"/>
          <ac:spMkLst>
            <pc:docMk/>
            <pc:sldMk cId="3969795261" sldId="347"/>
            <ac:spMk id="4" creationId="{CCE82BA9-D7BC-4049-BF7F-6526C387901D}"/>
          </ac:spMkLst>
        </pc:spChg>
      </pc:sldChg>
      <pc:sldChg chg="addSp delSp modSp add mod">
        <pc:chgData name="Zane Grennell" userId="448e4885-d0fe-4167-bddd-2daabfc1626e" providerId="ADAL" clId="{740A87A1-F629-4B1A-AFA3-D6E6969B4F8D}" dt="2024-08-19T18:19:28.473" v="997"/>
        <pc:sldMkLst>
          <pc:docMk/>
          <pc:sldMk cId="19120069" sldId="348"/>
        </pc:sldMkLst>
        <pc:spChg chg="mod">
          <ac:chgData name="Zane Grennell" userId="448e4885-d0fe-4167-bddd-2daabfc1626e" providerId="ADAL" clId="{740A87A1-F629-4B1A-AFA3-D6E6969B4F8D}" dt="2024-08-19T18:18:24.852" v="982" actId="1076"/>
          <ac:spMkLst>
            <pc:docMk/>
            <pc:sldMk cId="19120069" sldId="348"/>
            <ac:spMk id="2" creationId="{A7D44442-1154-40D1-AB51-AB2FB7C84837}"/>
          </ac:spMkLst>
        </pc:spChg>
        <pc:spChg chg="mod">
          <ac:chgData name="Zane Grennell" userId="448e4885-d0fe-4167-bddd-2daabfc1626e" providerId="ADAL" clId="{740A87A1-F629-4B1A-AFA3-D6E6969B4F8D}" dt="2024-08-19T18:17:53.323" v="975"/>
          <ac:spMkLst>
            <pc:docMk/>
            <pc:sldMk cId="19120069" sldId="348"/>
            <ac:spMk id="4" creationId="{CCE82BA9-D7BC-4049-BF7F-6526C387901D}"/>
          </ac:spMkLst>
        </pc:spChg>
        <pc:spChg chg="add mod">
          <ac:chgData name="Zane Grennell" userId="448e4885-d0fe-4167-bddd-2daabfc1626e" providerId="ADAL" clId="{740A87A1-F629-4B1A-AFA3-D6E6969B4F8D}" dt="2024-08-19T18:18:31.593" v="983"/>
          <ac:spMkLst>
            <pc:docMk/>
            <pc:sldMk cId="19120069" sldId="348"/>
            <ac:spMk id="5" creationId="{F37DA4FB-3BE7-4E55-9D3F-14C753549515}"/>
          </ac:spMkLst>
        </pc:spChg>
        <pc:spChg chg="add mod">
          <ac:chgData name="Zane Grennell" userId="448e4885-d0fe-4167-bddd-2daabfc1626e" providerId="ADAL" clId="{740A87A1-F629-4B1A-AFA3-D6E6969B4F8D}" dt="2024-08-19T18:18:38.036" v="984"/>
          <ac:spMkLst>
            <pc:docMk/>
            <pc:sldMk cId="19120069" sldId="348"/>
            <ac:spMk id="6" creationId="{C5F863F2-6038-4645-9ADB-BE2061EF2AA6}"/>
          </ac:spMkLst>
        </pc:spChg>
        <pc:spChg chg="add del mod">
          <ac:chgData name="Zane Grennell" userId="448e4885-d0fe-4167-bddd-2daabfc1626e" providerId="ADAL" clId="{740A87A1-F629-4B1A-AFA3-D6E6969B4F8D}" dt="2024-08-19T18:18:44.532" v="986"/>
          <ac:spMkLst>
            <pc:docMk/>
            <pc:sldMk cId="19120069" sldId="348"/>
            <ac:spMk id="7" creationId="{A75C260F-6255-43E9-B4D8-E367491B00BF}"/>
          </ac:spMkLst>
        </pc:spChg>
        <pc:spChg chg="add mod">
          <ac:chgData name="Zane Grennell" userId="448e4885-d0fe-4167-bddd-2daabfc1626e" providerId="ADAL" clId="{740A87A1-F629-4B1A-AFA3-D6E6969B4F8D}" dt="2024-08-19T18:18:53.317" v="988" actId="14100"/>
          <ac:spMkLst>
            <pc:docMk/>
            <pc:sldMk cId="19120069" sldId="348"/>
            <ac:spMk id="8" creationId="{480B3B32-8AF9-4A6B-8FB8-7FB56012DED8}"/>
          </ac:spMkLst>
        </pc:spChg>
        <pc:spChg chg="add mod">
          <ac:chgData name="Zane Grennell" userId="448e4885-d0fe-4167-bddd-2daabfc1626e" providerId="ADAL" clId="{740A87A1-F629-4B1A-AFA3-D6E6969B4F8D}" dt="2024-08-19T18:19:08.705" v="992" actId="1076"/>
          <ac:spMkLst>
            <pc:docMk/>
            <pc:sldMk cId="19120069" sldId="348"/>
            <ac:spMk id="9" creationId="{1C196824-077C-4C3A-BEA6-EDAA7F4F80D7}"/>
          </ac:spMkLst>
        </pc:spChg>
        <pc:spChg chg="add mod">
          <ac:chgData name="Zane Grennell" userId="448e4885-d0fe-4167-bddd-2daabfc1626e" providerId="ADAL" clId="{740A87A1-F629-4B1A-AFA3-D6E6969B4F8D}" dt="2024-08-19T18:19:19.609" v="995" actId="1076"/>
          <ac:spMkLst>
            <pc:docMk/>
            <pc:sldMk cId="19120069" sldId="348"/>
            <ac:spMk id="11" creationId="{25EABBC7-4022-4764-B3F1-B658B29FD496}"/>
          </ac:spMkLst>
        </pc:spChg>
        <pc:cxnChg chg="add mod">
          <ac:chgData name="Zane Grennell" userId="448e4885-d0fe-4167-bddd-2daabfc1626e" providerId="ADAL" clId="{740A87A1-F629-4B1A-AFA3-D6E6969B4F8D}" dt="2024-08-19T18:19:24.525" v="996"/>
          <ac:cxnSpMkLst>
            <pc:docMk/>
            <pc:sldMk cId="19120069" sldId="348"/>
            <ac:cxnSpMk id="12" creationId="{599C80F8-F9C7-4A6A-959A-131EC498699A}"/>
          </ac:cxnSpMkLst>
        </pc:cxnChg>
        <pc:cxnChg chg="add mod">
          <ac:chgData name="Zane Grennell" userId="448e4885-d0fe-4167-bddd-2daabfc1626e" providerId="ADAL" clId="{740A87A1-F629-4B1A-AFA3-D6E6969B4F8D}" dt="2024-08-19T18:19:28.473" v="997"/>
          <ac:cxnSpMkLst>
            <pc:docMk/>
            <pc:sldMk cId="19120069" sldId="348"/>
            <ac:cxnSpMk id="13" creationId="{21523CF4-7A43-46AA-8425-875065F191EC}"/>
          </ac:cxnSpMkLst>
        </pc:cxnChg>
      </pc:sldChg>
      <pc:sldChg chg="modSp add mod">
        <pc:chgData name="Zane Grennell" userId="448e4885-d0fe-4167-bddd-2daabfc1626e" providerId="ADAL" clId="{740A87A1-F629-4B1A-AFA3-D6E6969B4F8D}" dt="2024-08-19T18:20:12.883" v="1023" actId="5793"/>
        <pc:sldMkLst>
          <pc:docMk/>
          <pc:sldMk cId="1076015264" sldId="349"/>
        </pc:sldMkLst>
        <pc:spChg chg="mod">
          <ac:chgData name="Zane Grennell" userId="448e4885-d0fe-4167-bddd-2daabfc1626e" providerId="ADAL" clId="{740A87A1-F629-4B1A-AFA3-D6E6969B4F8D}" dt="2024-08-19T18:20:12.883" v="1023" actId="5793"/>
          <ac:spMkLst>
            <pc:docMk/>
            <pc:sldMk cId="1076015264" sldId="349"/>
            <ac:spMk id="2" creationId="{A7D44442-1154-40D1-AB51-AB2FB7C84837}"/>
          </ac:spMkLst>
        </pc:spChg>
        <pc:spChg chg="mod">
          <ac:chgData name="Zane Grennell" userId="448e4885-d0fe-4167-bddd-2daabfc1626e" providerId="ADAL" clId="{740A87A1-F629-4B1A-AFA3-D6E6969B4F8D}" dt="2024-08-19T18:19:56.387" v="1019" actId="20577"/>
          <ac:spMkLst>
            <pc:docMk/>
            <pc:sldMk cId="1076015264" sldId="349"/>
            <ac:spMk id="4" creationId="{CCE82BA9-D7BC-4049-BF7F-6526C387901D}"/>
          </ac:spMkLst>
        </pc:spChg>
      </pc:sldChg>
      <pc:sldChg chg="modSp add mod">
        <pc:chgData name="Zane Grennell" userId="448e4885-d0fe-4167-bddd-2daabfc1626e" providerId="ADAL" clId="{740A87A1-F629-4B1A-AFA3-D6E6969B4F8D}" dt="2024-08-19T18:16:28.500" v="961" actId="27636"/>
        <pc:sldMkLst>
          <pc:docMk/>
          <pc:sldMk cId="423530736" sldId="350"/>
        </pc:sldMkLst>
        <pc:spChg chg="mod">
          <ac:chgData name="Zane Grennell" userId="448e4885-d0fe-4167-bddd-2daabfc1626e" providerId="ADAL" clId="{740A87A1-F629-4B1A-AFA3-D6E6969B4F8D}" dt="2024-08-19T18:16:28.500" v="961" actId="27636"/>
          <ac:spMkLst>
            <pc:docMk/>
            <pc:sldMk cId="423530736" sldId="350"/>
            <ac:spMk id="2" creationId="{A7D44442-1154-40D1-AB51-AB2FB7C84837}"/>
          </ac:spMkLst>
        </pc:spChg>
      </pc:sldChg>
      <pc:sldChg chg="addSp delSp modSp add mod">
        <pc:chgData name="Zane Grennell" userId="448e4885-d0fe-4167-bddd-2daabfc1626e" providerId="ADAL" clId="{740A87A1-F629-4B1A-AFA3-D6E6969B4F8D}" dt="2024-08-19T18:17:37.759" v="974" actId="27636"/>
        <pc:sldMkLst>
          <pc:docMk/>
          <pc:sldMk cId="2736204357" sldId="351"/>
        </pc:sldMkLst>
        <pc:spChg chg="mod">
          <ac:chgData name="Zane Grennell" userId="448e4885-d0fe-4167-bddd-2daabfc1626e" providerId="ADAL" clId="{740A87A1-F629-4B1A-AFA3-D6E6969B4F8D}" dt="2024-08-19T18:17:37.759" v="974" actId="27636"/>
          <ac:spMkLst>
            <pc:docMk/>
            <pc:sldMk cId="2736204357" sldId="351"/>
            <ac:spMk id="2" creationId="{A7D44442-1154-40D1-AB51-AB2FB7C84837}"/>
          </ac:spMkLst>
        </pc:spChg>
        <pc:spChg chg="add mod">
          <ac:chgData name="Zane Grennell" userId="448e4885-d0fe-4167-bddd-2daabfc1626e" providerId="ADAL" clId="{740A87A1-F629-4B1A-AFA3-D6E6969B4F8D}" dt="2024-08-19T18:17:23.418" v="968" actId="1076"/>
          <ac:spMkLst>
            <pc:docMk/>
            <pc:sldMk cId="2736204357" sldId="351"/>
            <ac:spMk id="31" creationId="{6086FD8B-4873-4A35-97D6-982BCFAC5068}"/>
          </ac:spMkLst>
        </pc:spChg>
        <pc:spChg chg="del">
          <ac:chgData name="Zane Grennell" userId="448e4885-d0fe-4167-bddd-2daabfc1626e" providerId="ADAL" clId="{740A87A1-F629-4B1A-AFA3-D6E6969B4F8D}" dt="2024-08-19T18:17:05.251" v="963" actId="478"/>
          <ac:spMkLst>
            <pc:docMk/>
            <pc:sldMk cId="2736204357" sldId="351"/>
            <ac:spMk id="32" creationId="{48DF71DB-E808-409A-9499-89BB9F307FF9}"/>
          </ac:spMkLst>
        </pc:spChg>
        <pc:grpChg chg="mod">
          <ac:chgData name="Zane Grennell" userId="448e4885-d0fe-4167-bddd-2daabfc1626e" providerId="ADAL" clId="{740A87A1-F629-4B1A-AFA3-D6E6969B4F8D}" dt="2024-08-19T18:17:17.585" v="967" actId="1076"/>
          <ac:grpSpMkLst>
            <pc:docMk/>
            <pc:sldMk cId="2736204357" sldId="351"/>
            <ac:grpSpMk id="18" creationId="{44990BA9-3F6B-49A9-9A5B-5EDCC653B6E3}"/>
          </ac:grpSpMkLst>
        </pc:grpChg>
      </pc:sldChg>
      <pc:sldChg chg="modSp add mod">
        <pc:chgData name="Zane Grennell" userId="448e4885-d0fe-4167-bddd-2daabfc1626e" providerId="ADAL" clId="{740A87A1-F629-4B1A-AFA3-D6E6969B4F8D}" dt="2024-08-19T18:20:56.405" v="1032" actId="27636"/>
        <pc:sldMkLst>
          <pc:docMk/>
          <pc:sldMk cId="236868873" sldId="352"/>
        </pc:sldMkLst>
        <pc:spChg chg="mod">
          <ac:chgData name="Zane Grennell" userId="448e4885-d0fe-4167-bddd-2daabfc1626e" providerId="ADAL" clId="{740A87A1-F629-4B1A-AFA3-D6E6969B4F8D}" dt="2024-08-19T18:20:56.405" v="1032" actId="27636"/>
          <ac:spMkLst>
            <pc:docMk/>
            <pc:sldMk cId="236868873" sldId="352"/>
            <ac:spMk id="2" creationId="{A7D44442-1154-40D1-AB51-AB2FB7C84837}"/>
          </ac:spMkLst>
        </pc:spChg>
        <pc:spChg chg="mod">
          <ac:chgData name="Zane Grennell" userId="448e4885-d0fe-4167-bddd-2daabfc1626e" providerId="ADAL" clId="{740A87A1-F629-4B1A-AFA3-D6E6969B4F8D}" dt="2024-08-19T18:20:50.589" v="1029" actId="1076"/>
          <ac:spMkLst>
            <pc:docMk/>
            <pc:sldMk cId="236868873" sldId="352"/>
            <ac:spMk id="4" creationId="{CCE82BA9-D7BC-4049-BF7F-6526C387901D}"/>
          </ac:spMkLst>
        </pc:spChg>
      </pc:sldChg>
      <pc:sldChg chg="modSp add mod">
        <pc:chgData name="Zane Grennell" userId="448e4885-d0fe-4167-bddd-2daabfc1626e" providerId="ADAL" clId="{740A87A1-F629-4B1A-AFA3-D6E6969B4F8D}" dt="2024-08-19T18:21:12.269" v="1035" actId="27636"/>
        <pc:sldMkLst>
          <pc:docMk/>
          <pc:sldMk cId="3697438179" sldId="353"/>
        </pc:sldMkLst>
        <pc:spChg chg="mod">
          <ac:chgData name="Zane Grennell" userId="448e4885-d0fe-4167-bddd-2daabfc1626e" providerId="ADAL" clId="{740A87A1-F629-4B1A-AFA3-D6E6969B4F8D}" dt="2024-08-19T18:21:12.269" v="1035" actId="27636"/>
          <ac:spMkLst>
            <pc:docMk/>
            <pc:sldMk cId="3697438179" sldId="353"/>
            <ac:spMk id="2" creationId="{A7D44442-1154-40D1-AB51-AB2FB7C84837}"/>
          </ac:spMkLst>
        </pc:spChg>
      </pc:sldChg>
      <pc:sldChg chg="addSp delSp modSp add mod">
        <pc:chgData name="Zane Grennell" userId="448e4885-d0fe-4167-bddd-2daabfc1626e" providerId="ADAL" clId="{740A87A1-F629-4B1A-AFA3-D6E6969B4F8D}" dt="2024-08-19T18:22:21.548" v="1056" actId="1076"/>
        <pc:sldMkLst>
          <pc:docMk/>
          <pc:sldMk cId="4016286648" sldId="354"/>
        </pc:sldMkLst>
        <pc:spChg chg="del">
          <ac:chgData name="Zane Grennell" userId="448e4885-d0fe-4167-bddd-2daabfc1626e" providerId="ADAL" clId="{740A87A1-F629-4B1A-AFA3-D6E6969B4F8D}" dt="2024-08-19T18:21:54.529" v="1051" actId="21"/>
          <ac:spMkLst>
            <pc:docMk/>
            <pc:sldMk cId="4016286648" sldId="354"/>
            <ac:spMk id="2" creationId="{A7D44442-1154-40D1-AB51-AB2FB7C84837}"/>
          </ac:spMkLst>
        </pc:spChg>
        <pc:spChg chg="mod">
          <ac:chgData name="Zane Grennell" userId="448e4885-d0fe-4167-bddd-2daabfc1626e" providerId="ADAL" clId="{740A87A1-F629-4B1A-AFA3-D6E6969B4F8D}" dt="2024-08-19T18:22:13.199" v="1053" actId="1076"/>
          <ac:spMkLst>
            <pc:docMk/>
            <pc:sldMk cId="4016286648" sldId="354"/>
            <ac:spMk id="4" creationId="{CCE82BA9-D7BC-4049-BF7F-6526C387901D}"/>
          </ac:spMkLst>
        </pc:spChg>
        <pc:spChg chg="add mod">
          <ac:chgData name="Zane Grennell" userId="448e4885-d0fe-4167-bddd-2daabfc1626e" providerId="ADAL" clId="{740A87A1-F629-4B1A-AFA3-D6E6969B4F8D}" dt="2024-08-19T18:21:54.529" v="1051" actId="21"/>
          <ac:spMkLst>
            <pc:docMk/>
            <pc:sldMk cId="4016286648" sldId="354"/>
            <ac:spMk id="5" creationId="{2943BCE8-873E-4C21-A7CD-FE39CFCDC38B}"/>
          </ac:spMkLst>
        </pc:spChg>
        <pc:picChg chg="add mod">
          <ac:chgData name="Zane Grennell" userId="448e4885-d0fe-4167-bddd-2daabfc1626e" providerId="ADAL" clId="{740A87A1-F629-4B1A-AFA3-D6E6969B4F8D}" dt="2024-08-19T18:22:21.548" v="1056" actId="1076"/>
          <ac:picMkLst>
            <pc:docMk/>
            <pc:sldMk cId="4016286648" sldId="354"/>
            <ac:picMk id="6" creationId="{F14E96FC-37FA-4579-82F8-A924806AF100}"/>
          </ac:picMkLst>
        </pc:picChg>
      </pc:sldChg>
      <pc:sldChg chg="addSp delSp modSp add mod">
        <pc:chgData name="Zane Grennell" userId="448e4885-d0fe-4167-bddd-2daabfc1626e" providerId="ADAL" clId="{740A87A1-F629-4B1A-AFA3-D6E6969B4F8D}" dt="2024-08-19T18:23:19.046" v="1080" actId="1076"/>
        <pc:sldMkLst>
          <pc:docMk/>
          <pc:sldMk cId="1755545716" sldId="355"/>
        </pc:sldMkLst>
        <pc:spChg chg="mod">
          <ac:chgData name="Zane Grennell" userId="448e4885-d0fe-4167-bddd-2daabfc1626e" providerId="ADAL" clId="{740A87A1-F629-4B1A-AFA3-D6E6969B4F8D}" dt="2024-08-19T18:22:42.476" v="1072" actId="5793"/>
          <ac:spMkLst>
            <pc:docMk/>
            <pc:sldMk cId="1755545716" sldId="355"/>
            <ac:spMk id="4" creationId="{CCE82BA9-D7BC-4049-BF7F-6526C387901D}"/>
          </ac:spMkLst>
        </pc:spChg>
        <pc:spChg chg="del">
          <ac:chgData name="Zane Grennell" userId="448e4885-d0fe-4167-bddd-2daabfc1626e" providerId="ADAL" clId="{740A87A1-F629-4B1A-AFA3-D6E6969B4F8D}" dt="2024-08-19T18:22:49.413" v="1075" actId="21"/>
          <ac:spMkLst>
            <pc:docMk/>
            <pc:sldMk cId="1755545716" sldId="355"/>
            <ac:spMk id="5" creationId="{2943BCE8-873E-4C21-A7CD-FE39CFCDC38B}"/>
          </ac:spMkLst>
        </pc:spChg>
        <pc:graphicFrameChg chg="add mod modGraphic">
          <ac:chgData name="Zane Grennell" userId="448e4885-d0fe-4167-bddd-2daabfc1626e" providerId="ADAL" clId="{740A87A1-F629-4B1A-AFA3-D6E6969B4F8D}" dt="2024-08-19T18:23:19.046" v="1080" actId="1076"/>
          <ac:graphicFrameMkLst>
            <pc:docMk/>
            <pc:sldMk cId="1755545716" sldId="355"/>
            <ac:graphicFrameMk id="7" creationId="{3CEB0F30-E29A-47CE-9386-50609C154AFE}"/>
          </ac:graphicFrameMkLst>
        </pc:graphicFrameChg>
        <pc:picChg chg="del mod">
          <ac:chgData name="Zane Grennell" userId="448e4885-d0fe-4167-bddd-2daabfc1626e" providerId="ADAL" clId="{740A87A1-F629-4B1A-AFA3-D6E6969B4F8D}" dt="2024-08-19T18:22:44.817" v="1074" actId="478"/>
          <ac:picMkLst>
            <pc:docMk/>
            <pc:sldMk cId="1755545716" sldId="355"/>
            <ac:picMk id="6" creationId="{F14E96FC-37FA-4579-82F8-A924806AF100}"/>
          </ac:picMkLst>
        </pc:picChg>
      </pc:sldChg>
      <pc:sldChg chg="modSp add mod">
        <pc:chgData name="Zane Grennell" userId="448e4885-d0fe-4167-bddd-2daabfc1626e" providerId="ADAL" clId="{740A87A1-F629-4B1A-AFA3-D6E6969B4F8D}" dt="2024-08-19T18:24:22.278" v="1111" actId="14100"/>
        <pc:sldMkLst>
          <pc:docMk/>
          <pc:sldMk cId="1643524613" sldId="356"/>
        </pc:sldMkLst>
        <pc:spChg chg="mod">
          <ac:chgData name="Zane Grennell" userId="448e4885-d0fe-4167-bddd-2daabfc1626e" providerId="ADAL" clId="{740A87A1-F629-4B1A-AFA3-D6E6969B4F8D}" dt="2024-08-19T18:24:22.278" v="1111" actId="14100"/>
          <ac:spMkLst>
            <pc:docMk/>
            <pc:sldMk cId="1643524613" sldId="356"/>
            <ac:spMk id="2" creationId="{A7D44442-1154-40D1-AB51-AB2FB7C84837}"/>
          </ac:spMkLst>
        </pc:spChg>
        <pc:spChg chg="mod">
          <ac:chgData name="Zane Grennell" userId="448e4885-d0fe-4167-bddd-2daabfc1626e" providerId="ADAL" clId="{740A87A1-F629-4B1A-AFA3-D6E6969B4F8D}" dt="2024-08-19T18:24:02.606" v="1108" actId="255"/>
          <ac:spMkLst>
            <pc:docMk/>
            <pc:sldMk cId="1643524613" sldId="356"/>
            <ac:spMk id="4" creationId="{CCE82BA9-D7BC-4049-BF7F-6526C387901D}"/>
          </ac:spMkLst>
        </pc:spChg>
      </pc:sldChg>
      <pc:sldChg chg="addSp delSp modSp add mod">
        <pc:chgData name="Zane Grennell" userId="448e4885-d0fe-4167-bddd-2daabfc1626e" providerId="ADAL" clId="{740A87A1-F629-4B1A-AFA3-D6E6969B4F8D}" dt="2024-08-19T18:37:07.779" v="1178" actId="1076"/>
        <pc:sldMkLst>
          <pc:docMk/>
          <pc:sldMk cId="2399229894" sldId="357"/>
        </pc:sldMkLst>
        <pc:spChg chg="mod">
          <ac:chgData name="Zane Grennell" userId="448e4885-d0fe-4167-bddd-2daabfc1626e" providerId="ADAL" clId="{740A87A1-F629-4B1A-AFA3-D6E6969B4F8D}" dt="2024-08-19T18:35:07.073" v="1167" actId="1076"/>
          <ac:spMkLst>
            <pc:docMk/>
            <pc:sldMk cId="2399229894" sldId="357"/>
            <ac:spMk id="2" creationId="{A7D44442-1154-40D1-AB51-AB2FB7C84837}"/>
          </ac:spMkLst>
        </pc:spChg>
        <pc:spChg chg="del">
          <ac:chgData name="Zane Grennell" userId="448e4885-d0fe-4167-bddd-2daabfc1626e" providerId="ADAL" clId="{740A87A1-F629-4B1A-AFA3-D6E6969B4F8D}" dt="2024-08-19T18:33:53.166" v="1158" actId="478"/>
          <ac:spMkLst>
            <pc:docMk/>
            <pc:sldMk cId="2399229894" sldId="357"/>
            <ac:spMk id="31" creationId="{6086FD8B-4873-4A35-97D6-982BCFAC5068}"/>
          </ac:spMkLst>
        </pc:spChg>
        <pc:spChg chg="add del mod">
          <ac:chgData name="Zane Grennell" userId="448e4885-d0fe-4167-bddd-2daabfc1626e" providerId="ADAL" clId="{740A87A1-F629-4B1A-AFA3-D6E6969B4F8D}" dt="2024-08-19T18:34:23.497" v="1160"/>
          <ac:spMkLst>
            <pc:docMk/>
            <pc:sldMk cId="2399229894" sldId="357"/>
            <ac:spMk id="32" creationId="{0BEA5D71-062B-4B6B-86BF-85FA24FFF899}"/>
          </ac:spMkLst>
        </pc:spChg>
        <pc:spChg chg="add del mod">
          <ac:chgData name="Zane Grennell" userId="448e4885-d0fe-4167-bddd-2daabfc1626e" providerId="ADAL" clId="{740A87A1-F629-4B1A-AFA3-D6E6969B4F8D}" dt="2024-08-19T18:34:23.497" v="1160"/>
          <ac:spMkLst>
            <pc:docMk/>
            <pc:sldMk cId="2399229894" sldId="357"/>
            <ac:spMk id="33" creationId="{87510394-C1E0-4B85-82F8-341237C06CBA}"/>
          </ac:spMkLst>
        </pc:spChg>
        <pc:spChg chg="add del mod">
          <ac:chgData name="Zane Grennell" userId="448e4885-d0fe-4167-bddd-2daabfc1626e" providerId="ADAL" clId="{740A87A1-F629-4B1A-AFA3-D6E6969B4F8D}" dt="2024-08-19T18:34:23.497" v="1160"/>
          <ac:spMkLst>
            <pc:docMk/>
            <pc:sldMk cId="2399229894" sldId="357"/>
            <ac:spMk id="34" creationId="{DBAB61FE-86CC-4D18-AE7D-9EEE021E7311}"/>
          </ac:spMkLst>
        </pc:spChg>
        <pc:spChg chg="add del mod">
          <ac:chgData name="Zane Grennell" userId="448e4885-d0fe-4167-bddd-2daabfc1626e" providerId="ADAL" clId="{740A87A1-F629-4B1A-AFA3-D6E6969B4F8D}" dt="2024-08-19T18:34:23.497" v="1160"/>
          <ac:spMkLst>
            <pc:docMk/>
            <pc:sldMk cId="2399229894" sldId="357"/>
            <ac:spMk id="35" creationId="{F70451CB-C1EC-4BDB-9BBD-35C3E0305306}"/>
          </ac:spMkLst>
        </pc:spChg>
        <pc:spChg chg="add del mod">
          <ac:chgData name="Zane Grennell" userId="448e4885-d0fe-4167-bddd-2daabfc1626e" providerId="ADAL" clId="{740A87A1-F629-4B1A-AFA3-D6E6969B4F8D}" dt="2024-08-19T18:34:23.497" v="1160"/>
          <ac:spMkLst>
            <pc:docMk/>
            <pc:sldMk cId="2399229894" sldId="357"/>
            <ac:spMk id="36" creationId="{8141A564-CC5F-41F9-9DA7-52342BC58A6D}"/>
          </ac:spMkLst>
        </pc:spChg>
        <pc:spChg chg="add mod">
          <ac:chgData name="Zane Grennell" userId="448e4885-d0fe-4167-bddd-2daabfc1626e" providerId="ADAL" clId="{740A87A1-F629-4B1A-AFA3-D6E6969B4F8D}" dt="2024-08-19T18:37:07.779" v="1178" actId="1076"/>
          <ac:spMkLst>
            <pc:docMk/>
            <pc:sldMk cId="2399229894" sldId="357"/>
            <ac:spMk id="37" creationId="{A802D9F4-B6B3-4249-861A-148AAE360B1F}"/>
          </ac:spMkLst>
        </pc:spChg>
        <pc:grpChg chg="del">
          <ac:chgData name="Zane Grennell" userId="448e4885-d0fe-4167-bddd-2daabfc1626e" providerId="ADAL" clId="{740A87A1-F629-4B1A-AFA3-D6E6969B4F8D}" dt="2024-08-19T18:33:51.059" v="1157" actId="478"/>
          <ac:grpSpMkLst>
            <pc:docMk/>
            <pc:sldMk cId="2399229894" sldId="357"/>
            <ac:grpSpMk id="18" creationId="{44990BA9-3F6B-49A9-9A5B-5EDCC653B6E3}"/>
          </ac:grpSpMkLst>
        </pc:grpChg>
        <pc:picChg chg="add del mod">
          <ac:chgData name="Zane Grennell" userId="448e4885-d0fe-4167-bddd-2daabfc1626e" providerId="ADAL" clId="{740A87A1-F629-4B1A-AFA3-D6E6969B4F8D}" dt="2024-08-19T18:35:35.900" v="1168" actId="478"/>
          <ac:picMkLst>
            <pc:docMk/>
            <pc:sldMk cId="2399229894" sldId="357"/>
            <ac:picMk id="5" creationId="{226BCB28-A48D-414E-B32F-73DEC53BF618}"/>
          </ac:picMkLst>
        </pc:picChg>
        <pc:picChg chg="add mod">
          <ac:chgData name="Zane Grennell" userId="448e4885-d0fe-4167-bddd-2daabfc1626e" providerId="ADAL" clId="{740A87A1-F629-4B1A-AFA3-D6E6969B4F8D}" dt="2024-08-19T18:36:58.641" v="1177" actId="1076"/>
          <ac:picMkLst>
            <pc:docMk/>
            <pc:sldMk cId="2399229894" sldId="357"/>
            <ac:picMk id="7" creationId="{195CDAB0-F1FB-4991-9CF0-2B0A3A3D3A84}"/>
          </ac:picMkLst>
        </pc:picChg>
      </pc:sldChg>
      <pc:sldChg chg="modSp add mod">
        <pc:chgData name="Zane Grennell" userId="448e4885-d0fe-4167-bddd-2daabfc1626e" providerId="ADAL" clId="{740A87A1-F629-4B1A-AFA3-D6E6969B4F8D}" dt="2024-08-19T18:38:50.592" v="1208" actId="6549"/>
        <pc:sldMkLst>
          <pc:docMk/>
          <pc:sldMk cId="418795866" sldId="358"/>
        </pc:sldMkLst>
        <pc:spChg chg="mod">
          <ac:chgData name="Zane Grennell" userId="448e4885-d0fe-4167-bddd-2daabfc1626e" providerId="ADAL" clId="{740A87A1-F629-4B1A-AFA3-D6E6969B4F8D}" dt="2024-08-19T18:38:50.592" v="1208" actId="6549"/>
          <ac:spMkLst>
            <pc:docMk/>
            <pc:sldMk cId="418795866" sldId="358"/>
            <ac:spMk id="2" creationId="{A7D44442-1154-40D1-AB51-AB2FB7C84837}"/>
          </ac:spMkLst>
        </pc:spChg>
        <pc:spChg chg="mod">
          <ac:chgData name="Zane Grennell" userId="448e4885-d0fe-4167-bddd-2daabfc1626e" providerId="ADAL" clId="{740A87A1-F629-4B1A-AFA3-D6E6969B4F8D}" dt="2024-08-19T18:37:49.045" v="1197" actId="1076"/>
          <ac:spMkLst>
            <pc:docMk/>
            <pc:sldMk cId="418795866" sldId="358"/>
            <ac:spMk id="37" creationId="{A802D9F4-B6B3-4249-861A-148AAE360B1F}"/>
          </ac:spMkLst>
        </pc:spChg>
      </pc:sldChg>
      <pc:sldChg chg="modSp add mod">
        <pc:chgData name="Zane Grennell" userId="448e4885-d0fe-4167-bddd-2daabfc1626e" providerId="ADAL" clId="{740A87A1-F629-4B1A-AFA3-D6E6969B4F8D}" dt="2024-08-19T18:39:28.083" v="1213" actId="14100"/>
        <pc:sldMkLst>
          <pc:docMk/>
          <pc:sldMk cId="3413039684" sldId="359"/>
        </pc:sldMkLst>
        <pc:spChg chg="mod">
          <ac:chgData name="Zane Grennell" userId="448e4885-d0fe-4167-bddd-2daabfc1626e" providerId="ADAL" clId="{740A87A1-F629-4B1A-AFA3-D6E6969B4F8D}" dt="2024-08-19T18:39:28.083" v="1213" actId="14100"/>
          <ac:spMkLst>
            <pc:docMk/>
            <pc:sldMk cId="3413039684" sldId="359"/>
            <ac:spMk id="2" creationId="{A7D44442-1154-40D1-AB51-AB2FB7C84837}"/>
          </ac:spMkLst>
        </pc:spChg>
        <pc:spChg chg="mod">
          <ac:chgData name="Zane Grennell" userId="448e4885-d0fe-4167-bddd-2daabfc1626e" providerId="ADAL" clId="{740A87A1-F629-4B1A-AFA3-D6E6969B4F8D}" dt="2024-08-19T18:39:18.194" v="1210"/>
          <ac:spMkLst>
            <pc:docMk/>
            <pc:sldMk cId="3413039684" sldId="359"/>
            <ac:spMk id="4" creationId="{CCE82BA9-D7BC-4049-BF7F-6526C387901D}"/>
          </ac:spMkLst>
        </pc:spChg>
      </pc:sldChg>
      <pc:sldChg chg="addSp delSp modSp add mod">
        <pc:chgData name="Zane Grennell" userId="448e4885-d0fe-4167-bddd-2daabfc1626e" providerId="ADAL" clId="{740A87A1-F629-4B1A-AFA3-D6E6969B4F8D}" dt="2024-08-19T18:40:47.329" v="1251" actId="1076"/>
        <pc:sldMkLst>
          <pc:docMk/>
          <pc:sldMk cId="1513413019" sldId="360"/>
        </pc:sldMkLst>
        <pc:spChg chg="mod">
          <ac:chgData name="Zane Grennell" userId="448e4885-d0fe-4167-bddd-2daabfc1626e" providerId="ADAL" clId="{740A87A1-F629-4B1A-AFA3-D6E6969B4F8D}" dt="2024-08-19T18:40:29.791" v="1247" actId="1076"/>
          <ac:spMkLst>
            <pc:docMk/>
            <pc:sldMk cId="1513413019" sldId="360"/>
            <ac:spMk id="3" creationId="{9273701E-35EF-49C4-934A-8AFABC9322A0}"/>
          </ac:spMkLst>
        </pc:spChg>
        <pc:spChg chg="add del mod">
          <ac:chgData name="Zane Grennell" userId="448e4885-d0fe-4167-bddd-2daabfc1626e" providerId="ADAL" clId="{740A87A1-F629-4B1A-AFA3-D6E6969B4F8D}" dt="2024-08-19T18:40:10.147" v="1242" actId="21"/>
          <ac:spMkLst>
            <pc:docMk/>
            <pc:sldMk cId="1513413019" sldId="360"/>
            <ac:spMk id="4" creationId="{729DD755-09AC-4C23-880D-513740B378E4}"/>
          </ac:spMkLst>
        </pc:spChg>
        <pc:spChg chg="add del mod">
          <ac:chgData name="Zane Grennell" userId="448e4885-d0fe-4167-bddd-2daabfc1626e" providerId="ADAL" clId="{740A87A1-F629-4B1A-AFA3-D6E6969B4F8D}" dt="2024-08-19T18:40:23.079" v="1244" actId="21"/>
          <ac:spMkLst>
            <pc:docMk/>
            <pc:sldMk cId="1513413019" sldId="360"/>
            <ac:spMk id="6" creationId="{FE2AE1B6-27DD-4EEE-BF3F-7A23B81F5052}"/>
          </ac:spMkLst>
        </pc:spChg>
        <pc:spChg chg="add del mod">
          <ac:chgData name="Zane Grennell" userId="448e4885-d0fe-4167-bddd-2daabfc1626e" providerId="ADAL" clId="{740A87A1-F629-4B1A-AFA3-D6E6969B4F8D}" dt="2024-08-19T18:40:23.079" v="1244" actId="21"/>
          <ac:spMkLst>
            <pc:docMk/>
            <pc:sldMk cId="1513413019" sldId="360"/>
            <ac:spMk id="8" creationId="{DD14E77D-DD69-4AFD-B160-A9282A8D8383}"/>
          </ac:spMkLst>
        </pc:spChg>
        <pc:spChg chg="add del mod">
          <ac:chgData name="Zane Grennell" userId="448e4885-d0fe-4167-bddd-2daabfc1626e" providerId="ADAL" clId="{740A87A1-F629-4B1A-AFA3-D6E6969B4F8D}" dt="2024-08-19T18:40:23.079" v="1244" actId="21"/>
          <ac:spMkLst>
            <pc:docMk/>
            <pc:sldMk cId="1513413019" sldId="360"/>
            <ac:spMk id="12" creationId="{29490E19-DB1B-4C67-8072-E59DFD7A16DA}"/>
          </ac:spMkLst>
        </pc:spChg>
        <pc:spChg chg="add del mod">
          <ac:chgData name="Zane Grennell" userId="448e4885-d0fe-4167-bddd-2daabfc1626e" providerId="ADAL" clId="{740A87A1-F629-4B1A-AFA3-D6E6969B4F8D}" dt="2024-08-19T18:40:23.079" v="1244" actId="21"/>
          <ac:spMkLst>
            <pc:docMk/>
            <pc:sldMk cId="1513413019" sldId="360"/>
            <ac:spMk id="16" creationId="{308FBE62-325E-4B31-A401-79BDE5440322}"/>
          </ac:spMkLst>
        </pc:spChg>
        <pc:picChg chg="del">
          <ac:chgData name="Zane Grennell" userId="448e4885-d0fe-4167-bddd-2daabfc1626e" providerId="ADAL" clId="{740A87A1-F629-4B1A-AFA3-D6E6969B4F8D}" dt="2024-08-19T18:40:08.342" v="1241" actId="21"/>
          <ac:picMkLst>
            <pc:docMk/>
            <pc:sldMk cId="1513413019" sldId="360"/>
            <ac:picMk id="9" creationId="{8CD7BBF1-4051-4E8D-94FD-E6DD053F34A3}"/>
          </ac:picMkLst>
        </pc:picChg>
        <pc:picChg chg="del">
          <ac:chgData name="Zane Grennell" userId="448e4885-d0fe-4167-bddd-2daabfc1626e" providerId="ADAL" clId="{740A87A1-F629-4B1A-AFA3-D6E6969B4F8D}" dt="2024-08-19T18:40:15.696" v="1243" actId="478"/>
          <ac:picMkLst>
            <pc:docMk/>
            <pc:sldMk cId="1513413019" sldId="360"/>
            <ac:picMk id="11" creationId="{C9B4403C-4AE6-4506-9DE4-DCE02424F284}"/>
          </ac:picMkLst>
        </pc:picChg>
        <pc:picChg chg="del">
          <ac:chgData name="Zane Grennell" userId="448e4885-d0fe-4167-bddd-2daabfc1626e" providerId="ADAL" clId="{740A87A1-F629-4B1A-AFA3-D6E6969B4F8D}" dt="2024-08-19T18:40:15.696" v="1243" actId="478"/>
          <ac:picMkLst>
            <pc:docMk/>
            <pc:sldMk cId="1513413019" sldId="360"/>
            <ac:picMk id="13" creationId="{ABABBF99-BC3B-4080-9547-516A6D290658}"/>
          </ac:picMkLst>
        </pc:picChg>
        <pc:picChg chg="del">
          <ac:chgData name="Zane Grennell" userId="448e4885-d0fe-4167-bddd-2daabfc1626e" providerId="ADAL" clId="{740A87A1-F629-4B1A-AFA3-D6E6969B4F8D}" dt="2024-08-19T18:40:15.696" v="1243" actId="478"/>
          <ac:picMkLst>
            <pc:docMk/>
            <pc:sldMk cId="1513413019" sldId="360"/>
            <ac:picMk id="15" creationId="{E7054729-2C89-466D-8F5F-2DBF089657E9}"/>
          </ac:picMkLst>
        </pc:picChg>
        <pc:picChg chg="add mod">
          <ac:chgData name="Zane Grennell" userId="448e4885-d0fe-4167-bddd-2daabfc1626e" providerId="ADAL" clId="{740A87A1-F629-4B1A-AFA3-D6E6969B4F8D}" dt="2024-08-19T18:40:36.685" v="1249" actId="1076"/>
          <ac:picMkLst>
            <pc:docMk/>
            <pc:sldMk cId="1513413019" sldId="360"/>
            <ac:picMk id="18" creationId="{D47C9E7E-D8D9-41C0-8084-36EC9A6227AA}"/>
          </ac:picMkLst>
        </pc:picChg>
        <pc:picChg chg="del">
          <ac:chgData name="Zane Grennell" userId="448e4885-d0fe-4167-bddd-2daabfc1626e" providerId="ADAL" clId="{740A87A1-F629-4B1A-AFA3-D6E6969B4F8D}" dt="2024-08-19T18:40:15.696" v="1243" actId="478"/>
          <ac:picMkLst>
            <pc:docMk/>
            <pc:sldMk cId="1513413019" sldId="360"/>
            <ac:picMk id="19" creationId="{B877A075-F7CE-4476-A10E-FD959C757050}"/>
          </ac:picMkLst>
        </pc:picChg>
        <pc:picChg chg="add mod">
          <ac:chgData name="Zane Grennell" userId="448e4885-d0fe-4167-bddd-2daabfc1626e" providerId="ADAL" clId="{740A87A1-F629-4B1A-AFA3-D6E6969B4F8D}" dt="2024-08-19T18:40:47.329" v="1251" actId="1076"/>
          <ac:picMkLst>
            <pc:docMk/>
            <pc:sldMk cId="1513413019" sldId="360"/>
            <ac:picMk id="20" creationId="{16E9B71D-BCA9-40A8-858C-C4AF8337004E}"/>
          </ac:picMkLst>
        </pc:picChg>
      </pc:sldChg>
      <pc:sldChg chg="addSp delSp modSp add mod">
        <pc:chgData name="Zane Grennell" userId="448e4885-d0fe-4167-bddd-2daabfc1626e" providerId="ADAL" clId="{740A87A1-F629-4B1A-AFA3-D6E6969B4F8D}" dt="2024-08-19T18:44:09.863" v="1273" actId="207"/>
        <pc:sldMkLst>
          <pc:docMk/>
          <pc:sldMk cId="1804121578" sldId="361"/>
        </pc:sldMkLst>
        <pc:spChg chg="del mod">
          <ac:chgData name="Zane Grennell" userId="448e4885-d0fe-4167-bddd-2daabfc1626e" providerId="ADAL" clId="{740A87A1-F629-4B1A-AFA3-D6E6969B4F8D}" dt="2024-08-19T18:41:45.305" v="1255" actId="21"/>
          <ac:spMkLst>
            <pc:docMk/>
            <pc:sldMk cId="1804121578" sldId="361"/>
            <ac:spMk id="2" creationId="{A7D44442-1154-40D1-AB51-AB2FB7C84837}"/>
          </ac:spMkLst>
        </pc:spChg>
        <pc:spChg chg="mod">
          <ac:chgData name="Zane Grennell" userId="448e4885-d0fe-4167-bddd-2daabfc1626e" providerId="ADAL" clId="{740A87A1-F629-4B1A-AFA3-D6E6969B4F8D}" dt="2024-08-19T18:43:44.832" v="1269" actId="1076"/>
          <ac:spMkLst>
            <pc:docMk/>
            <pc:sldMk cId="1804121578" sldId="361"/>
            <ac:spMk id="4" creationId="{CCE82BA9-D7BC-4049-BF7F-6526C387901D}"/>
          </ac:spMkLst>
        </pc:spChg>
        <pc:spChg chg="mod">
          <ac:chgData name="Zane Grennell" userId="448e4885-d0fe-4167-bddd-2daabfc1626e" providerId="ADAL" clId="{740A87A1-F629-4B1A-AFA3-D6E6969B4F8D}" dt="2024-08-19T18:42:22.738" v="1258"/>
          <ac:spMkLst>
            <pc:docMk/>
            <pc:sldMk cId="1804121578" sldId="361"/>
            <ac:spMk id="9" creationId="{8F5BC911-687F-4B66-904E-F3F50B3E09D2}"/>
          </ac:spMkLst>
        </pc:spChg>
        <pc:spChg chg="mod">
          <ac:chgData name="Zane Grennell" userId="448e4885-d0fe-4167-bddd-2daabfc1626e" providerId="ADAL" clId="{740A87A1-F629-4B1A-AFA3-D6E6969B4F8D}" dt="2024-08-19T18:42:22.738" v="1258"/>
          <ac:spMkLst>
            <pc:docMk/>
            <pc:sldMk cId="1804121578" sldId="361"/>
            <ac:spMk id="12" creationId="{AE3C235B-954B-4A4B-AA82-21ACF0532D77}"/>
          </ac:spMkLst>
        </pc:spChg>
        <pc:spChg chg="mod">
          <ac:chgData name="Zane Grennell" userId="448e4885-d0fe-4167-bddd-2daabfc1626e" providerId="ADAL" clId="{740A87A1-F629-4B1A-AFA3-D6E6969B4F8D}" dt="2024-08-19T18:42:22.738" v="1258"/>
          <ac:spMkLst>
            <pc:docMk/>
            <pc:sldMk cId="1804121578" sldId="361"/>
            <ac:spMk id="13" creationId="{65088CFB-9D75-4EE8-9DED-8C0D45A8B05B}"/>
          </ac:spMkLst>
        </pc:spChg>
        <pc:spChg chg="mod">
          <ac:chgData name="Zane Grennell" userId="448e4885-d0fe-4167-bddd-2daabfc1626e" providerId="ADAL" clId="{740A87A1-F629-4B1A-AFA3-D6E6969B4F8D}" dt="2024-08-19T18:42:22.738" v="1258"/>
          <ac:spMkLst>
            <pc:docMk/>
            <pc:sldMk cId="1804121578" sldId="361"/>
            <ac:spMk id="14" creationId="{40A6FD34-F11D-4655-84F4-0EC766B2B992}"/>
          </ac:spMkLst>
        </pc:spChg>
        <pc:spChg chg="mod">
          <ac:chgData name="Zane Grennell" userId="448e4885-d0fe-4167-bddd-2daabfc1626e" providerId="ADAL" clId="{740A87A1-F629-4B1A-AFA3-D6E6969B4F8D}" dt="2024-08-19T18:42:22.738" v="1258"/>
          <ac:spMkLst>
            <pc:docMk/>
            <pc:sldMk cId="1804121578" sldId="361"/>
            <ac:spMk id="15" creationId="{50E3513C-D1C5-4A88-BA29-35631C0B5990}"/>
          </ac:spMkLst>
        </pc:spChg>
        <pc:spChg chg="mod">
          <ac:chgData name="Zane Grennell" userId="448e4885-d0fe-4167-bddd-2daabfc1626e" providerId="ADAL" clId="{740A87A1-F629-4B1A-AFA3-D6E6969B4F8D}" dt="2024-08-19T18:42:22.738" v="1258"/>
          <ac:spMkLst>
            <pc:docMk/>
            <pc:sldMk cId="1804121578" sldId="361"/>
            <ac:spMk id="16" creationId="{1CBEB824-F3BF-473A-BE8F-F6E9C33688C9}"/>
          </ac:spMkLst>
        </pc:spChg>
        <pc:spChg chg="mod">
          <ac:chgData name="Zane Grennell" userId="448e4885-d0fe-4167-bddd-2daabfc1626e" providerId="ADAL" clId="{740A87A1-F629-4B1A-AFA3-D6E6969B4F8D}" dt="2024-08-19T18:42:22.738" v="1258"/>
          <ac:spMkLst>
            <pc:docMk/>
            <pc:sldMk cId="1804121578" sldId="361"/>
            <ac:spMk id="17" creationId="{F7643A0D-B750-476D-9F5D-ABAAE4EAE30F}"/>
          </ac:spMkLst>
        </pc:spChg>
        <pc:spChg chg="mod">
          <ac:chgData name="Zane Grennell" userId="448e4885-d0fe-4167-bddd-2daabfc1626e" providerId="ADAL" clId="{740A87A1-F629-4B1A-AFA3-D6E6969B4F8D}" dt="2024-08-19T18:42:22.738" v="1258"/>
          <ac:spMkLst>
            <pc:docMk/>
            <pc:sldMk cId="1804121578" sldId="361"/>
            <ac:spMk id="18" creationId="{2CC5EDF8-953C-4B03-BFE2-94CBDFA90362}"/>
          </ac:spMkLst>
        </pc:spChg>
        <pc:spChg chg="mod">
          <ac:chgData name="Zane Grennell" userId="448e4885-d0fe-4167-bddd-2daabfc1626e" providerId="ADAL" clId="{740A87A1-F629-4B1A-AFA3-D6E6969B4F8D}" dt="2024-08-19T18:42:22.738" v="1258"/>
          <ac:spMkLst>
            <pc:docMk/>
            <pc:sldMk cId="1804121578" sldId="361"/>
            <ac:spMk id="19" creationId="{1E51D138-A12F-4552-8AAE-1875ACF74242}"/>
          </ac:spMkLst>
        </pc:spChg>
        <pc:spChg chg="mod">
          <ac:chgData name="Zane Grennell" userId="448e4885-d0fe-4167-bddd-2daabfc1626e" providerId="ADAL" clId="{740A87A1-F629-4B1A-AFA3-D6E6969B4F8D}" dt="2024-08-19T18:42:22.738" v="1258"/>
          <ac:spMkLst>
            <pc:docMk/>
            <pc:sldMk cId="1804121578" sldId="361"/>
            <ac:spMk id="20" creationId="{FAEC8F3D-101C-4CFE-ABB8-B88A6073A79A}"/>
          </ac:spMkLst>
        </pc:spChg>
        <pc:spChg chg="mod">
          <ac:chgData name="Zane Grennell" userId="448e4885-d0fe-4167-bddd-2daabfc1626e" providerId="ADAL" clId="{740A87A1-F629-4B1A-AFA3-D6E6969B4F8D}" dt="2024-08-19T18:42:22.738" v="1258"/>
          <ac:spMkLst>
            <pc:docMk/>
            <pc:sldMk cId="1804121578" sldId="361"/>
            <ac:spMk id="21" creationId="{76ED0733-E485-472A-8145-6E817647747A}"/>
          </ac:spMkLst>
        </pc:spChg>
        <pc:spChg chg="mod">
          <ac:chgData name="Zane Grennell" userId="448e4885-d0fe-4167-bddd-2daabfc1626e" providerId="ADAL" clId="{740A87A1-F629-4B1A-AFA3-D6E6969B4F8D}" dt="2024-08-19T18:42:30.689" v="1260"/>
          <ac:spMkLst>
            <pc:docMk/>
            <pc:sldMk cId="1804121578" sldId="361"/>
            <ac:spMk id="24" creationId="{3852B79A-1F1E-4C66-A299-C4B631AC211C}"/>
          </ac:spMkLst>
        </pc:spChg>
        <pc:spChg chg="mod">
          <ac:chgData name="Zane Grennell" userId="448e4885-d0fe-4167-bddd-2daabfc1626e" providerId="ADAL" clId="{740A87A1-F629-4B1A-AFA3-D6E6969B4F8D}" dt="2024-08-19T18:42:30.689" v="1260"/>
          <ac:spMkLst>
            <pc:docMk/>
            <pc:sldMk cId="1804121578" sldId="361"/>
            <ac:spMk id="27" creationId="{46DFBE7B-3FD0-45CE-8C5C-4DD9587F3669}"/>
          </ac:spMkLst>
        </pc:spChg>
        <pc:spChg chg="mod">
          <ac:chgData name="Zane Grennell" userId="448e4885-d0fe-4167-bddd-2daabfc1626e" providerId="ADAL" clId="{740A87A1-F629-4B1A-AFA3-D6E6969B4F8D}" dt="2024-08-19T18:42:30.689" v="1260"/>
          <ac:spMkLst>
            <pc:docMk/>
            <pc:sldMk cId="1804121578" sldId="361"/>
            <ac:spMk id="28" creationId="{2928B5AA-02E1-43EA-8897-0E14F6E5F12C}"/>
          </ac:spMkLst>
        </pc:spChg>
        <pc:spChg chg="mod">
          <ac:chgData name="Zane Grennell" userId="448e4885-d0fe-4167-bddd-2daabfc1626e" providerId="ADAL" clId="{740A87A1-F629-4B1A-AFA3-D6E6969B4F8D}" dt="2024-08-19T18:42:30.689" v="1260"/>
          <ac:spMkLst>
            <pc:docMk/>
            <pc:sldMk cId="1804121578" sldId="361"/>
            <ac:spMk id="29" creationId="{9FAAA579-C95B-498C-A0B9-BB593B28453A}"/>
          </ac:spMkLst>
        </pc:spChg>
        <pc:spChg chg="mod">
          <ac:chgData name="Zane Grennell" userId="448e4885-d0fe-4167-bddd-2daabfc1626e" providerId="ADAL" clId="{740A87A1-F629-4B1A-AFA3-D6E6969B4F8D}" dt="2024-08-19T18:42:30.689" v="1260"/>
          <ac:spMkLst>
            <pc:docMk/>
            <pc:sldMk cId="1804121578" sldId="361"/>
            <ac:spMk id="30" creationId="{56B96194-407F-44DD-97F4-7D813E542588}"/>
          </ac:spMkLst>
        </pc:spChg>
        <pc:spChg chg="mod">
          <ac:chgData name="Zane Grennell" userId="448e4885-d0fe-4167-bddd-2daabfc1626e" providerId="ADAL" clId="{740A87A1-F629-4B1A-AFA3-D6E6969B4F8D}" dt="2024-08-19T18:42:30.689" v="1260"/>
          <ac:spMkLst>
            <pc:docMk/>
            <pc:sldMk cId="1804121578" sldId="361"/>
            <ac:spMk id="31" creationId="{CACEADB7-2FA7-4EF6-995A-2C407B654DCB}"/>
          </ac:spMkLst>
        </pc:spChg>
        <pc:spChg chg="mod">
          <ac:chgData name="Zane Grennell" userId="448e4885-d0fe-4167-bddd-2daabfc1626e" providerId="ADAL" clId="{740A87A1-F629-4B1A-AFA3-D6E6969B4F8D}" dt="2024-08-19T18:42:30.689" v="1260"/>
          <ac:spMkLst>
            <pc:docMk/>
            <pc:sldMk cId="1804121578" sldId="361"/>
            <ac:spMk id="32" creationId="{83C4930A-7B6C-421E-808A-BA369BE2B783}"/>
          </ac:spMkLst>
        </pc:spChg>
        <pc:spChg chg="mod">
          <ac:chgData name="Zane Grennell" userId="448e4885-d0fe-4167-bddd-2daabfc1626e" providerId="ADAL" clId="{740A87A1-F629-4B1A-AFA3-D6E6969B4F8D}" dt="2024-08-19T18:42:30.689" v="1260"/>
          <ac:spMkLst>
            <pc:docMk/>
            <pc:sldMk cId="1804121578" sldId="361"/>
            <ac:spMk id="33" creationId="{6883FF20-4844-4E15-8F23-EFB9DEC4F4A4}"/>
          </ac:spMkLst>
        </pc:spChg>
        <pc:spChg chg="mod">
          <ac:chgData name="Zane Grennell" userId="448e4885-d0fe-4167-bddd-2daabfc1626e" providerId="ADAL" clId="{740A87A1-F629-4B1A-AFA3-D6E6969B4F8D}" dt="2024-08-19T18:42:30.689" v="1260"/>
          <ac:spMkLst>
            <pc:docMk/>
            <pc:sldMk cId="1804121578" sldId="361"/>
            <ac:spMk id="34" creationId="{014892C9-BB0F-49C8-8F4B-DAA012509945}"/>
          </ac:spMkLst>
        </pc:spChg>
        <pc:spChg chg="mod">
          <ac:chgData name="Zane Grennell" userId="448e4885-d0fe-4167-bddd-2daabfc1626e" providerId="ADAL" clId="{740A87A1-F629-4B1A-AFA3-D6E6969B4F8D}" dt="2024-08-19T18:42:30.689" v="1260"/>
          <ac:spMkLst>
            <pc:docMk/>
            <pc:sldMk cId="1804121578" sldId="361"/>
            <ac:spMk id="35" creationId="{ED685CD9-1A15-4518-81E0-933D66542AE2}"/>
          </ac:spMkLst>
        </pc:spChg>
        <pc:spChg chg="mod">
          <ac:chgData name="Zane Grennell" userId="448e4885-d0fe-4167-bddd-2daabfc1626e" providerId="ADAL" clId="{740A87A1-F629-4B1A-AFA3-D6E6969B4F8D}" dt="2024-08-19T18:42:30.689" v="1260"/>
          <ac:spMkLst>
            <pc:docMk/>
            <pc:sldMk cId="1804121578" sldId="361"/>
            <ac:spMk id="36" creationId="{C9CA7AB7-4C97-4A76-A3AA-D04B8CDB4A69}"/>
          </ac:spMkLst>
        </pc:spChg>
        <pc:spChg chg="del">
          <ac:chgData name="Zane Grennell" userId="448e4885-d0fe-4167-bddd-2daabfc1626e" providerId="ADAL" clId="{740A87A1-F629-4B1A-AFA3-D6E6969B4F8D}" dt="2024-08-19T18:41:37.029" v="1253" actId="478"/>
          <ac:spMkLst>
            <pc:docMk/>
            <pc:sldMk cId="1804121578" sldId="361"/>
            <ac:spMk id="37" creationId="{A802D9F4-B6B3-4249-861A-148AAE360B1F}"/>
          </ac:spMkLst>
        </pc:spChg>
        <pc:spChg chg="add mod">
          <ac:chgData name="Zane Grennell" userId="448e4885-d0fe-4167-bddd-2daabfc1626e" providerId="ADAL" clId="{740A87A1-F629-4B1A-AFA3-D6E6969B4F8D}" dt="2024-08-19T18:44:09.863" v="1273" actId="207"/>
          <ac:spMkLst>
            <pc:docMk/>
            <pc:sldMk cId="1804121578" sldId="361"/>
            <ac:spMk id="38" creationId="{C37859FB-DB3E-4F55-A4DE-6DF06AE4D3A3}"/>
          </ac:spMkLst>
        </pc:spChg>
        <pc:grpChg chg="add del mod">
          <ac:chgData name="Zane Grennell" userId="448e4885-d0fe-4167-bddd-2daabfc1626e" providerId="ADAL" clId="{740A87A1-F629-4B1A-AFA3-D6E6969B4F8D}" dt="2024-08-19T18:42:27.162" v="1259"/>
          <ac:grpSpMkLst>
            <pc:docMk/>
            <pc:sldMk cId="1804121578" sldId="361"/>
            <ac:grpSpMk id="6" creationId="{35F1ABB9-3847-4FEE-83AC-E296F44DFB4A}"/>
          </ac:grpSpMkLst>
        </pc:grpChg>
        <pc:grpChg chg="add mod">
          <ac:chgData name="Zane Grennell" userId="448e4885-d0fe-4167-bddd-2daabfc1626e" providerId="ADAL" clId="{740A87A1-F629-4B1A-AFA3-D6E6969B4F8D}" dt="2024-08-19T18:43:51.091" v="1271" actId="1076"/>
          <ac:grpSpMkLst>
            <pc:docMk/>
            <pc:sldMk cId="1804121578" sldId="361"/>
            <ac:grpSpMk id="22" creationId="{CAABF03D-EA57-462D-9937-0210359B9525}"/>
          </ac:grpSpMkLst>
        </pc:grpChg>
        <pc:picChg chg="del mod">
          <ac:chgData name="Zane Grennell" userId="448e4885-d0fe-4167-bddd-2daabfc1626e" providerId="ADAL" clId="{740A87A1-F629-4B1A-AFA3-D6E6969B4F8D}" dt="2024-08-19T18:42:22.121" v="1257" actId="478"/>
          <ac:picMkLst>
            <pc:docMk/>
            <pc:sldMk cId="1804121578" sldId="361"/>
            <ac:picMk id="7" creationId="{195CDAB0-F1FB-4991-9CF0-2B0A3A3D3A84}"/>
          </ac:picMkLst>
        </pc:picChg>
        <pc:cxnChg chg="mod">
          <ac:chgData name="Zane Grennell" userId="448e4885-d0fe-4167-bddd-2daabfc1626e" providerId="ADAL" clId="{740A87A1-F629-4B1A-AFA3-D6E6969B4F8D}" dt="2024-08-19T18:42:22.738" v="1258"/>
          <ac:cxnSpMkLst>
            <pc:docMk/>
            <pc:sldMk cId="1804121578" sldId="361"/>
            <ac:cxnSpMk id="8" creationId="{25FF7D19-2B6F-4519-9596-FDA4033307A3}"/>
          </ac:cxnSpMkLst>
        </pc:cxnChg>
        <pc:cxnChg chg="mod">
          <ac:chgData name="Zane Grennell" userId="448e4885-d0fe-4167-bddd-2daabfc1626e" providerId="ADAL" clId="{740A87A1-F629-4B1A-AFA3-D6E6969B4F8D}" dt="2024-08-19T18:42:22.738" v="1258"/>
          <ac:cxnSpMkLst>
            <pc:docMk/>
            <pc:sldMk cId="1804121578" sldId="361"/>
            <ac:cxnSpMk id="10" creationId="{2CF90F00-FFF7-4DAD-9E4E-EC82AF44D740}"/>
          </ac:cxnSpMkLst>
        </pc:cxnChg>
        <pc:cxnChg chg="mod">
          <ac:chgData name="Zane Grennell" userId="448e4885-d0fe-4167-bddd-2daabfc1626e" providerId="ADAL" clId="{740A87A1-F629-4B1A-AFA3-D6E6969B4F8D}" dt="2024-08-19T18:42:22.738" v="1258"/>
          <ac:cxnSpMkLst>
            <pc:docMk/>
            <pc:sldMk cId="1804121578" sldId="361"/>
            <ac:cxnSpMk id="11" creationId="{308B984F-10F4-42B4-9464-5D8D0F1E1A9E}"/>
          </ac:cxnSpMkLst>
        </pc:cxnChg>
        <pc:cxnChg chg="mod">
          <ac:chgData name="Zane Grennell" userId="448e4885-d0fe-4167-bddd-2daabfc1626e" providerId="ADAL" clId="{740A87A1-F629-4B1A-AFA3-D6E6969B4F8D}" dt="2024-08-19T18:42:30.689" v="1260"/>
          <ac:cxnSpMkLst>
            <pc:docMk/>
            <pc:sldMk cId="1804121578" sldId="361"/>
            <ac:cxnSpMk id="23" creationId="{727FC23D-1262-431B-B0EE-40B155DBFF30}"/>
          </ac:cxnSpMkLst>
        </pc:cxnChg>
        <pc:cxnChg chg="mod">
          <ac:chgData name="Zane Grennell" userId="448e4885-d0fe-4167-bddd-2daabfc1626e" providerId="ADAL" clId="{740A87A1-F629-4B1A-AFA3-D6E6969B4F8D}" dt="2024-08-19T18:42:30.689" v="1260"/>
          <ac:cxnSpMkLst>
            <pc:docMk/>
            <pc:sldMk cId="1804121578" sldId="361"/>
            <ac:cxnSpMk id="25" creationId="{25738D8C-1FAD-48FF-87AB-D340D8354B09}"/>
          </ac:cxnSpMkLst>
        </pc:cxnChg>
        <pc:cxnChg chg="mod">
          <ac:chgData name="Zane Grennell" userId="448e4885-d0fe-4167-bddd-2daabfc1626e" providerId="ADAL" clId="{740A87A1-F629-4B1A-AFA3-D6E6969B4F8D}" dt="2024-08-19T18:42:30.689" v="1260"/>
          <ac:cxnSpMkLst>
            <pc:docMk/>
            <pc:sldMk cId="1804121578" sldId="361"/>
            <ac:cxnSpMk id="26" creationId="{72C6A0EF-F02F-4F0B-967F-53ACF08C52E0}"/>
          </ac:cxnSpMkLst>
        </pc:cxnChg>
      </pc:sldChg>
      <pc:sldChg chg="modSp add mod">
        <pc:chgData name="Zane Grennell" userId="448e4885-d0fe-4167-bddd-2daabfc1626e" providerId="ADAL" clId="{740A87A1-F629-4B1A-AFA3-D6E6969B4F8D}" dt="2024-08-19T18:46:24.298" v="1305" actId="1076"/>
        <pc:sldMkLst>
          <pc:docMk/>
          <pc:sldMk cId="397699566" sldId="362"/>
        </pc:sldMkLst>
        <pc:spChg chg="mod">
          <ac:chgData name="Zane Grennell" userId="448e4885-d0fe-4167-bddd-2daabfc1626e" providerId="ADAL" clId="{740A87A1-F629-4B1A-AFA3-D6E6969B4F8D}" dt="2024-08-19T18:46:15.260" v="1303" actId="1076"/>
          <ac:spMkLst>
            <pc:docMk/>
            <pc:sldMk cId="397699566" sldId="362"/>
            <ac:spMk id="2" creationId="{A7D44442-1154-40D1-AB51-AB2FB7C84837}"/>
          </ac:spMkLst>
        </pc:spChg>
        <pc:spChg chg="mod">
          <ac:chgData name="Zane Grennell" userId="448e4885-d0fe-4167-bddd-2daabfc1626e" providerId="ADAL" clId="{740A87A1-F629-4B1A-AFA3-D6E6969B4F8D}" dt="2024-08-19T18:46:24.298" v="1305" actId="1076"/>
          <ac:spMkLst>
            <pc:docMk/>
            <pc:sldMk cId="397699566" sldId="362"/>
            <ac:spMk id="37" creationId="{A802D9F4-B6B3-4249-861A-148AAE360B1F}"/>
          </ac:spMkLst>
        </pc:spChg>
        <pc:picChg chg="mod">
          <ac:chgData name="Zane Grennell" userId="448e4885-d0fe-4167-bddd-2daabfc1626e" providerId="ADAL" clId="{740A87A1-F629-4B1A-AFA3-D6E6969B4F8D}" dt="2024-08-19T18:46:21.044" v="1304" actId="1076"/>
          <ac:picMkLst>
            <pc:docMk/>
            <pc:sldMk cId="397699566" sldId="362"/>
            <ac:picMk id="7" creationId="{195CDAB0-F1FB-4991-9CF0-2B0A3A3D3A84}"/>
          </ac:picMkLst>
        </pc:picChg>
      </pc:sldChg>
      <pc:sldChg chg="modSp add mod">
        <pc:chgData name="Zane Grennell" userId="448e4885-d0fe-4167-bddd-2daabfc1626e" providerId="ADAL" clId="{740A87A1-F629-4B1A-AFA3-D6E6969B4F8D}" dt="2024-08-19T18:53:07.121" v="1461" actId="1076"/>
        <pc:sldMkLst>
          <pc:docMk/>
          <pc:sldMk cId="18571628" sldId="363"/>
        </pc:sldMkLst>
        <pc:spChg chg="mod">
          <ac:chgData name="Zane Grennell" userId="448e4885-d0fe-4167-bddd-2daabfc1626e" providerId="ADAL" clId="{740A87A1-F629-4B1A-AFA3-D6E6969B4F8D}" dt="2024-08-19T18:53:07.121" v="1461" actId="1076"/>
          <ac:spMkLst>
            <pc:docMk/>
            <pc:sldMk cId="18571628" sldId="363"/>
            <ac:spMk id="2" creationId="{A7D44442-1154-40D1-AB51-AB2FB7C84837}"/>
          </ac:spMkLst>
        </pc:spChg>
        <pc:spChg chg="mod">
          <ac:chgData name="Zane Grennell" userId="448e4885-d0fe-4167-bddd-2daabfc1626e" providerId="ADAL" clId="{740A87A1-F629-4B1A-AFA3-D6E6969B4F8D}" dt="2024-08-19T18:47:08.848" v="1353" actId="1076"/>
          <ac:spMkLst>
            <pc:docMk/>
            <pc:sldMk cId="18571628" sldId="363"/>
            <ac:spMk id="37" creationId="{A802D9F4-B6B3-4249-861A-148AAE360B1F}"/>
          </ac:spMkLst>
        </pc:spChg>
        <pc:picChg chg="mod">
          <ac:chgData name="Zane Grennell" userId="448e4885-d0fe-4167-bddd-2daabfc1626e" providerId="ADAL" clId="{740A87A1-F629-4B1A-AFA3-D6E6969B4F8D}" dt="2024-08-19T18:53:00.977" v="1460" actId="1076"/>
          <ac:picMkLst>
            <pc:docMk/>
            <pc:sldMk cId="18571628" sldId="363"/>
            <ac:picMk id="7" creationId="{195CDAB0-F1FB-4991-9CF0-2B0A3A3D3A84}"/>
          </ac:picMkLst>
        </pc:picChg>
      </pc:sldChg>
      <pc:sldChg chg="modSp add mod">
        <pc:chgData name="Zane Grennell" userId="448e4885-d0fe-4167-bddd-2daabfc1626e" providerId="ADAL" clId="{740A87A1-F629-4B1A-AFA3-D6E6969B4F8D}" dt="2024-08-19T18:47:31.128" v="1367" actId="1076"/>
        <pc:sldMkLst>
          <pc:docMk/>
          <pc:sldMk cId="1090797663" sldId="364"/>
        </pc:sldMkLst>
        <pc:spChg chg="mod">
          <ac:chgData name="Zane Grennell" userId="448e4885-d0fe-4167-bddd-2daabfc1626e" providerId="ADAL" clId="{740A87A1-F629-4B1A-AFA3-D6E6969B4F8D}" dt="2024-08-19T18:47:31.128" v="1367" actId="1076"/>
          <ac:spMkLst>
            <pc:docMk/>
            <pc:sldMk cId="1090797663" sldId="364"/>
            <ac:spMk id="37" creationId="{A802D9F4-B6B3-4249-861A-148AAE360B1F}"/>
          </ac:spMkLst>
        </pc:spChg>
      </pc:sldChg>
      <pc:sldChg chg="addSp delSp modSp add mod">
        <pc:chgData name="Zane Grennell" userId="448e4885-d0fe-4167-bddd-2daabfc1626e" providerId="ADAL" clId="{740A87A1-F629-4B1A-AFA3-D6E6969B4F8D}" dt="2024-08-19T18:50:23.689" v="1436" actId="1076"/>
        <pc:sldMkLst>
          <pc:docMk/>
          <pc:sldMk cId="3498218186" sldId="365"/>
        </pc:sldMkLst>
        <pc:spChg chg="mod">
          <ac:chgData name="Zane Grennell" userId="448e4885-d0fe-4167-bddd-2daabfc1626e" providerId="ADAL" clId="{740A87A1-F629-4B1A-AFA3-D6E6969B4F8D}" dt="2024-08-19T18:49:19.196" v="1427" actId="20577"/>
          <ac:spMkLst>
            <pc:docMk/>
            <pc:sldMk cId="3498218186" sldId="365"/>
            <ac:spMk id="4" creationId="{CCE82BA9-D7BC-4049-BF7F-6526C387901D}"/>
          </ac:spMkLst>
        </pc:spChg>
        <pc:spChg chg="add mod">
          <ac:chgData name="Zane Grennell" userId="448e4885-d0fe-4167-bddd-2daabfc1626e" providerId="ADAL" clId="{740A87A1-F629-4B1A-AFA3-D6E6969B4F8D}" dt="2024-08-19T18:49:39.486" v="1430" actId="1076"/>
          <ac:spMkLst>
            <pc:docMk/>
            <pc:sldMk cId="3498218186" sldId="365"/>
            <ac:spMk id="5" creationId="{768B3B4E-394A-4D72-A53A-8B9F796728BE}"/>
          </ac:spMkLst>
        </pc:spChg>
        <pc:spChg chg="add mod">
          <ac:chgData name="Zane Grennell" userId="448e4885-d0fe-4167-bddd-2daabfc1626e" providerId="ADAL" clId="{740A87A1-F629-4B1A-AFA3-D6E6969B4F8D}" dt="2024-08-19T18:50:23.689" v="1436" actId="1076"/>
          <ac:spMkLst>
            <pc:docMk/>
            <pc:sldMk cId="3498218186" sldId="365"/>
            <ac:spMk id="8" creationId="{A50A588A-7A8C-4B6A-97ED-836EE83AA1C9}"/>
          </ac:spMkLst>
        </pc:spChg>
        <pc:picChg chg="del">
          <ac:chgData name="Zane Grennell" userId="448e4885-d0fe-4167-bddd-2daabfc1626e" providerId="ADAL" clId="{740A87A1-F629-4B1A-AFA3-D6E6969B4F8D}" dt="2024-08-19T18:49:40.674" v="1431" actId="478"/>
          <ac:picMkLst>
            <pc:docMk/>
            <pc:sldMk cId="3498218186" sldId="365"/>
            <ac:picMk id="6" creationId="{3DF69F24-D9BC-4774-A586-EB6B185FB2EB}"/>
          </ac:picMkLst>
        </pc:picChg>
        <pc:picChg chg="add mod">
          <ac:chgData name="Zane Grennell" userId="448e4885-d0fe-4167-bddd-2daabfc1626e" providerId="ADAL" clId="{740A87A1-F629-4B1A-AFA3-D6E6969B4F8D}" dt="2024-08-19T18:49:50.954" v="1434" actId="1076"/>
          <ac:picMkLst>
            <pc:docMk/>
            <pc:sldMk cId="3498218186" sldId="365"/>
            <ac:picMk id="7" creationId="{9ED7A462-B7BA-4507-90AF-843C586D2894}"/>
          </ac:picMkLst>
        </pc:picChg>
      </pc:sldChg>
      <pc:sldChg chg="addSp delSp modSp add mod">
        <pc:chgData name="Zane Grennell" userId="448e4885-d0fe-4167-bddd-2daabfc1626e" providerId="ADAL" clId="{740A87A1-F629-4B1A-AFA3-D6E6969B4F8D}" dt="2024-08-19T18:51:37.066" v="1447" actId="14100"/>
        <pc:sldMkLst>
          <pc:docMk/>
          <pc:sldMk cId="441366470" sldId="366"/>
        </pc:sldMkLst>
        <pc:spChg chg="del mod">
          <ac:chgData name="Zane Grennell" userId="448e4885-d0fe-4167-bddd-2daabfc1626e" providerId="ADAL" clId="{740A87A1-F629-4B1A-AFA3-D6E6969B4F8D}" dt="2024-08-19T18:51:08.803" v="1440" actId="21"/>
          <ac:spMkLst>
            <pc:docMk/>
            <pc:sldMk cId="441366470" sldId="366"/>
            <ac:spMk id="5" creationId="{768B3B4E-394A-4D72-A53A-8B9F796728BE}"/>
          </ac:spMkLst>
        </pc:spChg>
        <pc:spChg chg="add mod">
          <ac:chgData name="Zane Grennell" userId="448e4885-d0fe-4167-bddd-2daabfc1626e" providerId="ADAL" clId="{740A87A1-F629-4B1A-AFA3-D6E6969B4F8D}" dt="2024-08-19T18:51:37.066" v="1447" actId="14100"/>
          <ac:spMkLst>
            <pc:docMk/>
            <pc:sldMk cId="441366470" sldId="366"/>
            <ac:spMk id="6" creationId="{E1A05F23-39E2-47C5-9213-277DC444C831}"/>
          </ac:spMkLst>
        </pc:spChg>
        <pc:picChg chg="del">
          <ac:chgData name="Zane Grennell" userId="448e4885-d0fe-4167-bddd-2daabfc1626e" providerId="ADAL" clId="{740A87A1-F629-4B1A-AFA3-D6E6969B4F8D}" dt="2024-08-19T18:51:16.103" v="1442" actId="478"/>
          <ac:picMkLst>
            <pc:docMk/>
            <pc:sldMk cId="441366470" sldId="366"/>
            <ac:picMk id="7" creationId="{9ED7A462-B7BA-4507-90AF-843C586D2894}"/>
          </ac:picMkLst>
        </pc:picChg>
        <pc:picChg chg="add mod">
          <ac:chgData name="Zane Grennell" userId="448e4885-d0fe-4167-bddd-2daabfc1626e" providerId="ADAL" clId="{740A87A1-F629-4B1A-AFA3-D6E6969B4F8D}" dt="2024-08-19T18:51:27.726" v="1446" actId="1076"/>
          <ac:picMkLst>
            <pc:docMk/>
            <pc:sldMk cId="441366470" sldId="366"/>
            <ac:picMk id="9" creationId="{DA8C9168-265E-4C4D-BC7A-FEBAE2DA6115}"/>
          </ac:picMkLst>
        </pc:picChg>
      </pc:sldChg>
      <pc:sldChg chg="add del">
        <pc:chgData name="Zane Grennell" userId="448e4885-d0fe-4167-bddd-2daabfc1626e" providerId="ADAL" clId="{740A87A1-F629-4B1A-AFA3-D6E6969B4F8D}" dt="2024-08-19T18:49:11.055" v="1403"/>
        <pc:sldMkLst>
          <pc:docMk/>
          <pc:sldMk cId="1059271542" sldId="366"/>
        </pc:sldMkLst>
      </pc:sldChg>
      <pc:sldChg chg="addSp delSp modSp add mod">
        <pc:chgData name="Zane Grennell" userId="448e4885-d0fe-4167-bddd-2daabfc1626e" providerId="ADAL" clId="{740A87A1-F629-4B1A-AFA3-D6E6969B4F8D}" dt="2024-08-19T18:52:33.094" v="1456" actId="1076"/>
        <pc:sldMkLst>
          <pc:docMk/>
          <pc:sldMk cId="1752970218" sldId="367"/>
        </pc:sldMkLst>
        <pc:spChg chg="del">
          <ac:chgData name="Zane Grennell" userId="448e4885-d0fe-4167-bddd-2daabfc1626e" providerId="ADAL" clId="{740A87A1-F629-4B1A-AFA3-D6E6969B4F8D}" dt="2024-08-19T18:52:06.897" v="1448" actId="21"/>
          <ac:spMkLst>
            <pc:docMk/>
            <pc:sldMk cId="1752970218" sldId="367"/>
            <ac:spMk id="5" creationId="{768B3B4E-394A-4D72-A53A-8B9F796728BE}"/>
          </ac:spMkLst>
        </pc:spChg>
        <pc:spChg chg="add mod">
          <ac:chgData name="Zane Grennell" userId="448e4885-d0fe-4167-bddd-2daabfc1626e" providerId="ADAL" clId="{740A87A1-F629-4B1A-AFA3-D6E6969B4F8D}" dt="2024-08-19T18:52:17.693" v="1450" actId="14100"/>
          <ac:spMkLst>
            <pc:docMk/>
            <pc:sldMk cId="1752970218" sldId="367"/>
            <ac:spMk id="6" creationId="{864D864C-B8F4-4D5A-BF1A-11FEC2C6FC5B}"/>
          </ac:spMkLst>
        </pc:spChg>
        <pc:picChg chg="del mod">
          <ac:chgData name="Zane Grennell" userId="448e4885-d0fe-4167-bddd-2daabfc1626e" providerId="ADAL" clId="{740A87A1-F629-4B1A-AFA3-D6E6969B4F8D}" dt="2024-08-19T18:52:21.162" v="1452" actId="478"/>
          <ac:picMkLst>
            <pc:docMk/>
            <pc:sldMk cId="1752970218" sldId="367"/>
            <ac:picMk id="7" creationId="{9ED7A462-B7BA-4507-90AF-843C586D2894}"/>
          </ac:picMkLst>
        </pc:picChg>
        <pc:picChg chg="add mod">
          <ac:chgData name="Zane Grennell" userId="448e4885-d0fe-4167-bddd-2daabfc1626e" providerId="ADAL" clId="{740A87A1-F629-4B1A-AFA3-D6E6969B4F8D}" dt="2024-08-19T18:52:33.094" v="1456" actId="1076"/>
          <ac:picMkLst>
            <pc:docMk/>
            <pc:sldMk cId="1752970218" sldId="367"/>
            <ac:picMk id="9" creationId="{6D2C34AD-7C46-4406-849F-2F490D091C2D}"/>
          </ac:picMkLst>
        </pc:picChg>
      </pc:sldChg>
      <pc:sldChg chg="addSp delSp modSp add mod">
        <pc:chgData name="Zane Grennell" userId="448e4885-d0fe-4167-bddd-2daabfc1626e" providerId="ADAL" clId="{740A87A1-F629-4B1A-AFA3-D6E6969B4F8D}" dt="2024-08-19T18:54:50.661" v="1516" actId="6549"/>
        <pc:sldMkLst>
          <pc:docMk/>
          <pc:sldMk cId="2695363344" sldId="368"/>
        </pc:sldMkLst>
        <pc:spChg chg="mod">
          <ac:chgData name="Zane Grennell" userId="448e4885-d0fe-4167-bddd-2daabfc1626e" providerId="ADAL" clId="{740A87A1-F629-4B1A-AFA3-D6E6969B4F8D}" dt="2024-08-19T18:53:30.908" v="1477" actId="20577"/>
          <ac:spMkLst>
            <pc:docMk/>
            <pc:sldMk cId="2695363344" sldId="368"/>
            <ac:spMk id="4" creationId="{CCE82BA9-D7BC-4049-BF7F-6526C387901D}"/>
          </ac:spMkLst>
        </pc:spChg>
        <pc:spChg chg="del">
          <ac:chgData name="Zane Grennell" userId="448e4885-d0fe-4167-bddd-2daabfc1626e" providerId="ADAL" clId="{740A87A1-F629-4B1A-AFA3-D6E6969B4F8D}" dt="2024-08-19T18:53:39.730" v="1478" actId="21"/>
          <ac:spMkLst>
            <pc:docMk/>
            <pc:sldMk cId="2695363344" sldId="368"/>
            <ac:spMk id="6" creationId="{864D864C-B8F4-4D5A-BF1A-11FEC2C6FC5B}"/>
          </ac:spMkLst>
        </pc:spChg>
        <pc:spChg chg="add mod">
          <ac:chgData name="Zane Grennell" userId="448e4885-d0fe-4167-bddd-2daabfc1626e" providerId="ADAL" clId="{740A87A1-F629-4B1A-AFA3-D6E6969B4F8D}" dt="2024-08-19T18:53:45.699" v="1479"/>
          <ac:spMkLst>
            <pc:docMk/>
            <pc:sldMk cId="2695363344" sldId="368"/>
            <ac:spMk id="7" creationId="{5FF48D17-BA79-4EC3-9136-B41A3D9BF9B8}"/>
          </ac:spMkLst>
        </pc:spChg>
        <pc:spChg chg="mod">
          <ac:chgData name="Zane Grennell" userId="448e4885-d0fe-4167-bddd-2daabfc1626e" providerId="ADAL" clId="{740A87A1-F629-4B1A-AFA3-D6E6969B4F8D}" dt="2024-08-19T18:54:50.661" v="1516" actId="6549"/>
          <ac:spMkLst>
            <pc:docMk/>
            <pc:sldMk cId="2695363344" sldId="368"/>
            <ac:spMk id="8" creationId="{A50A588A-7A8C-4B6A-97ED-836EE83AA1C9}"/>
          </ac:spMkLst>
        </pc:spChg>
        <pc:picChg chg="del">
          <ac:chgData name="Zane Grennell" userId="448e4885-d0fe-4167-bddd-2daabfc1626e" providerId="ADAL" clId="{740A87A1-F629-4B1A-AFA3-D6E6969B4F8D}" dt="2024-08-19T18:53:49.152" v="1480" actId="478"/>
          <ac:picMkLst>
            <pc:docMk/>
            <pc:sldMk cId="2695363344" sldId="368"/>
            <ac:picMk id="9" creationId="{6D2C34AD-7C46-4406-849F-2F490D091C2D}"/>
          </ac:picMkLst>
        </pc:picChg>
        <pc:picChg chg="add mod">
          <ac:chgData name="Zane Grennell" userId="448e4885-d0fe-4167-bddd-2daabfc1626e" providerId="ADAL" clId="{740A87A1-F629-4B1A-AFA3-D6E6969B4F8D}" dt="2024-08-19T18:54:01.151" v="1483" actId="1076"/>
          <ac:picMkLst>
            <pc:docMk/>
            <pc:sldMk cId="2695363344" sldId="368"/>
            <ac:picMk id="10" creationId="{23007305-75C7-4091-810E-DCA06E64B9EB}"/>
          </ac:picMkLst>
        </pc:picChg>
      </pc:sldChg>
      <pc:sldChg chg="addSp delSp modSp add mod">
        <pc:chgData name="Zane Grennell" userId="448e4885-d0fe-4167-bddd-2daabfc1626e" providerId="ADAL" clId="{740A87A1-F629-4B1A-AFA3-D6E6969B4F8D}" dt="2024-08-19T18:55:40.831" v="1524" actId="1076"/>
        <pc:sldMkLst>
          <pc:docMk/>
          <pc:sldMk cId="134860498" sldId="369"/>
        </pc:sldMkLst>
        <pc:spChg chg="add mod">
          <ac:chgData name="Zane Grennell" userId="448e4885-d0fe-4167-bddd-2daabfc1626e" providerId="ADAL" clId="{740A87A1-F629-4B1A-AFA3-D6E6969B4F8D}" dt="2024-08-19T18:55:29.919" v="1520"/>
          <ac:spMkLst>
            <pc:docMk/>
            <pc:sldMk cId="134860498" sldId="369"/>
            <ac:spMk id="6" creationId="{10076379-63DD-4CEE-BD97-4DBBFC9DC182}"/>
          </ac:spMkLst>
        </pc:spChg>
        <pc:spChg chg="del">
          <ac:chgData name="Zane Grennell" userId="448e4885-d0fe-4167-bddd-2daabfc1626e" providerId="ADAL" clId="{740A87A1-F629-4B1A-AFA3-D6E6969B4F8D}" dt="2024-08-19T18:55:24.331" v="1519" actId="21"/>
          <ac:spMkLst>
            <pc:docMk/>
            <pc:sldMk cId="134860498" sldId="369"/>
            <ac:spMk id="7" creationId="{5FF48D17-BA79-4EC3-9136-B41A3D9BF9B8}"/>
          </ac:spMkLst>
        </pc:spChg>
        <pc:picChg chg="add mod">
          <ac:chgData name="Zane Grennell" userId="448e4885-d0fe-4167-bddd-2daabfc1626e" providerId="ADAL" clId="{740A87A1-F629-4B1A-AFA3-D6E6969B4F8D}" dt="2024-08-19T18:55:40.831" v="1524" actId="1076"/>
          <ac:picMkLst>
            <pc:docMk/>
            <pc:sldMk cId="134860498" sldId="369"/>
            <ac:picMk id="9" creationId="{6B8BB28C-2F00-4900-A8FD-A724EB13D98B}"/>
          </ac:picMkLst>
        </pc:picChg>
        <pc:picChg chg="del">
          <ac:chgData name="Zane Grennell" userId="448e4885-d0fe-4167-bddd-2daabfc1626e" providerId="ADAL" clId="{740A87A1-F629-4B1A-AFA3-D6E6969B4F8D}" dt="2024-08-19T18:55:33.267" v="1521" actId="478"/>
          <ac:picMkLst>
            <pc:docMk/>
            <pc:sldMk cId="134860498" sldId="369"/>
            <ac:picMk id="10" creationId="{23007305-75C7-4091-810E-DCA06E64B9EB}"/>
          </ac:picMkLst>
        </pc:picChg>
      </pc:sldChg>
      <pc:sldChg chg="add del">
        <pc:chgData name="Zane Grennell" userId="448e4885-d0fe-4167-bddd-2daabfc1626e" providerId="ADAL" clId="{740A87A1-F629-4B1A-AFA3-D6E6969B4F8D}" dt="2024-08-19T18:55:10.982" v="1517" actId="47"/>
        <pc:sldMkLst>
          <pc:docMk/>
          <pc:sldMk cId="1183693216" sldId="369"/>
        </pc:sldMkLst>
      </pc:sldChg>
      <pc:sldChg chg="addSp delSp modSp add mod">
        <pc:chgData name="Zane Grennell" userId="448e4885-d0fe-4167-bddd-2daabfc1626e" providerId="ADAL" clId="{740A87A1-F629-4B1A-AFA3-D6E6969B4F8D}" dt="2024-08-19T18:57:10.761" v="1542" actId="1076"/>
        <pc:sldMkLst>
          <pc:docMk/>
          <pc:sldMk cId="4172183029" sldId="370"/>
        </pc:sldMkLst>
        <pc:spChg chg="mod">
          <ac:chgData name="Zane Grennell" userId="448e4885-d0fe-4167-bddd-2daabfc1626e" providerId="ADAL" clId="{740A87A1-F629-4B1A-AFA3-D6E6969B4F8D}" dt="2024-08-19T18:56:11.710" v="1532" actId="20577"/>
          <ac:spMkLst>
            <pc:docMk/>
            <pc:sldMk cId="4172183029" sldId="370"/>
            <ac:spMk id="4" creationId="{CCE82BA9-D7BC-4049-BF7F-6526C387901D}"/>
          </ac:spMkLst>
        </pc:spChg>
        <pc:spChg chg="del">
          <ac:chgData name="Zane Grennell" userId="448e4885-d0fe-4167-bddd-2daabfc1626e" providerId="ADAL" clId="{740A87A1-F629-4B1A-AFA3-D6E6969B4F8D}" dt="2024-08-19T18:56:15.902" v="1533" actId="21"/>
          <ac:spMkLst>
            <pc:docMk/>
            <pc:sldMk cId="4172183029" sldId="370"/>
            <ac:spMk id="6" creationId="{10076379-63DD-4CEE-BD97-4DBBFC9DC182}"/>
          </ac:spMkLst>
        </pc:spChg>
        <pc:spChg chg="add mod">
          <ac:chgData name="Zane Grennell" userId="448e4885-d0fe-4167-bddd-2daabfc1626e" providerId="ADAL" clId="{740A87A1-F629-4B1A-AFA3-D6E6969B4F8D}" dt="2024-08-19T18:57:10.761" v="1542" actId="1076"/>
          <ac:spMkLst>
            <pc:docMk/>
            <pc:sldMk cId="4172183029" sldId="370"/>
            <ac:spMk id="7" creationId="{07D0028B-3FED-4F4F-AB90-E5CC7FDF4CDD}"/>
          </ac:spMkLst>
        </pc:spChg>
        <pc:spChg chg="mod">
          <ac:chgData name="Zane Grennell" userId="448e4885-d0fe-4167-bddd-2daabfc1626e" providerId="ADAL" clId="{740A87A1-F629-4B1A-AFA3-D6E6969B4F8D}" dt="2024-08-19T18:56:41.579" v="1535"/>
          <ac:spMkLst>
            <pc:docMk/>
            <pc:sldMk cId="4172183029" sldId="370"/>
            <ac:spMk id="8" creationId="{A50A588A-7A8C-4B6A-97ED-836EE83AA1C9}"/>
          </ac:spMkLst>
        </pc:spChg>
        <pc:picChg chg="del">
          <ac:chgData name="Zane Grennell" userId="448e4885-d0fe-4167-bddd-2daabfc1626e" providerId="ADAL" clId="{740A87A1-F629-4B1A-AFA3-D6E6969B4F8D}" dt="2024-08-19T18:56:46.169" v="1536" actId="478"/>
          <ac:picMkLst>
            <pc:docMk/>
            <pc:sldMk cId="4172183029" sldId="370"/>
            <ac:picMk id="9" creationId="{6B8BB28C-2F00-4900-A8FD-A724EB13D98B}"/>
          </ac:picMkLst>
        </pc:picChg>
        <pc:picChg chg="add mod">
          <ac:chgData name="Zane Grennell" userId="448e4885-d0fe-4167-bddd-2daabfc1626e" providerId="ADAL" clId="{740A87A1-F629-4B1A-AFA3-D6E6969B4F8D}" dt="2024-08-19T18:56:57.963" v="1540" actId="14100"/>
          <ac:picMkLst>
            <pc:docMk/>
            <pc:sldMk cId="4172183029" sldId="370"/>
            <ac:picMk id="10" creationId="{CAE462C8-FEC5-472F-AF71-7CD90375DE51}"/>
          </ac:picMkLst>
        </pc:picChg>
      </pc:sldChg>
      <pc:sldChg chg="addSp delSp modSp add mod">
        <pc:chgData name="Zane Grennell" userId="448e4885-d0fe-4167-bddd-2daabfc1626e" providerId="ADAL" clId="{740A87A1-F629-4B1A-AFA3-D6E6969B4F8D}" dt="2024-08-19T18:58:24.501" v="1548" actId="1076"/>
        <pc:sldMkLst>
          <pc:docMk/>
          <pc:sldMk cId="3391493807" sldId="371"/>
        </pc:sldMkLst>
        <pc:picChg chg="add mod">
          <ac:chgData name="Zane Grennell" userId="448e4885-d0fe-4167-bddd-2daabfc1626e" providerId="ADAL" clId="{740A87A1-F629-4B1A-AFA3-D6E6969B4F8D}" dt="2024-08-19T18:58:24.501" v="1548" actId="1076"/>
          <ac:picMkLst>
            <pc:docMk/>
            <pc:sldMk cId="3391493807" sldId="371"/>
            <ac:picMk id="3" creationId="{D75B8C36-1D91-487D-A26A-3FBA8230DE9B}"/>
          </ac:picMkLst>
        </pc:picChg>
        <pc:picChg chg="del">
          <ac:chgData name="Zane Grennell" userId="448e4885-d0fe-4167-bddd-2daabfc1626e" providerId="ADAL" clId="{740A87A1-F629-4B1A-AFA3-D6E6969B4F8D}" dt="2024-08-19T18:58:09.115" v="1544" actId="478"/>
          <ac:picMkLst>
            <pc:docMk/>
            <pc:sldMk cId="3391493807" sldId="371"/>
            <ac:picMk id="13" creationId="{43B02E97-969F-4F8D-A8ED-62660EC0CFD9}"/>
          </ac:picMkLst>
        </pc:picChg>
      </pc:sldChg>
      <pc:sldChg chg="modSp add mod">
        <pc:chgData name="Zane Grennell" userId="448e4885-d0fe-4167-bddd-2daabfc1626e" providerId="ADAL" clId="{740A87A1-F629-4B1A-AFA3-D6E6969B4F8D}" dt="2024-08-19T18:59:05.101" v="1552" actId="27636"/>
        <pc:sldMkLst>
          <pc:docMk/>
          <pc:sldMk cId="3509194898" sldId="372"/>
        </pc:sldMkLst>
        <pc:spChg chg="mod">
          <ac:chgData name="Zane Grennell" userId="448e4885-d0fe-4167-bddd-2daabfc1626e" providerId="ADAL" clId="{740A87A1-F629-4B1A-AFA3-D6E6969B4F8D}" dt="2024-08-19T18:59:05.101" v="1552" actId="27636"/>
          <ac:spMkLst>
            <pc:docMk/>
            <pc:sldMk cId="3509194898" sldId="372"/>
            <ac:spMk id="2" creationId="{A7D44442-1154-40D1-AB51-AB2FB7C84837}"/>
          </ac:spMkLst>
        </pc:spChg>
        <pc:spChg chg="mod">
          <ac:chgData name="Zane Grennell" userId="448e4885-d0fe-4167-bddd-2daabfc1626e" providerId="ADAL" clId="{740A87A1-F629-4B1A-AFA3-D6E6969B4F8D}" dt="2024-08-19T18:58:54.547" v="1550"/>
          <ac:spMkLst>
            <pc:docMk/>
            <pc:sldMk cId="3509194898" sldId="372"/>
            <ac:spMk id="4" creationId="{CCE82BA9-D7BC-4049-BF7F-6526C387901D}"/>
          </ac:spMkLst>
        </pc:spChg>
      </pc:sldChg>
      <pc:sldChg chg="modSp add mod">
        <pc:chgData name="Zane Grennell" userId="448e4885-d0fe-4167-bddd-2daabfc1626e" providerId="ADAL" clId="{740A87A1-F629-4B1A-AFA3-D6E6969B4F8D}" dt="2024-08-19T18:59:47.125" v="1555" actId="27636"/>
        <pc:sldMkLst>
          <pc:docMk/>
          <pc:sldMk cId="4177010298" sldId="373"/>
        </pc:sldMkLst>
        <pc:spChg chg="mod">
          <ac:chgData name="Zane Grennell" userId="448e4885-d0fe-4167-bddd-2daabfc1626e" providerId="ADAL" clId="{740A87A1-F629-4B1A-AFA3-D6E6969B4F8D}" dt="2024-08-19T18:59:47.125" v="1555" actId="27636"/>
          <ac:spMkLst>
            <pc:docMk/>
            <pc:sldMk cId="4177010298" sldId="373"/>
            <ac:spMk id="3" creationId="{1F5FF9C2-8A97-460B-97AA-9151CE555E12}"/>
          </ac:spMkLst>
        </pc:spChg>
      </pc:sldChg>
    </pc:docChg>
  </pc:docChgLst>
  <pc:docChgLst>
    <pc:chgData name="Zane Grennell" userId="448e4885-d0fe-4167-bddd-2daabfc1626e" providerId="ADAL" clId="{5753AEE6-3ACA-42DD-88E5-FF8B463EC09B}"/>
    <pc:docChg chg="undo custSel modSld sldOrd modNotesMaster modHandout">
      <pc:chgData name="Zane Grennell" userId="448e4885-d0fe-4167-bddd-2daabfc1626e" providerId="ADAL" clId="{5753AEE6-3ACA-42DD-88E5-FF8B463EC09B}" dt="2025-01-07T03:33:03.634" v="817"/>
      <pc:docMkLst>
        <pc:docMk/>
      </pc:docMkLst>
      <pc:sldChg chg="modSp mod">
        <pc:chgData name="Zane Grennell" userId="448e4885-d0fe-4167-bddd-2daabfc1626e" providerId="ADAL" clId="{5753AEE6-3ACA-42DD-88E5-FF8B463EC09B}" dt="2025-01-06T14:42:48" v="196" actId="20577"/>
        <pc:sldMkLst>
          <pc:docMk/>
          <pc:sldMk cId="1556374765" sldId="298"/>
        </pc:sldMkLst>
        <pc:spChg chg="mod">
          <ac:chgData name="Zane Grennell" userId="448e4885-d0fe-4167-bddd-2daabfc1626e" providerId="ADAL" clId="{5753AEE6-3ACA-42DD-88E5-FF8B463EC09B}" dt="2025-01-06T14:42:48" v="196" actId="20577"/>
          <ac:spMkLst>
            <pc:docMk/>
            <pc:sldMk cId="1556374765" sldId="298"/>
            <ac:spMk id="3" creationId="{376EF456-5156-4D0C-BB0F-2A26AE2B530A}"/>
          </ac:spMkLst>
        </pc:spChg>
      </pc:sldChg>
      <pc:sldChg chg="modSp mod modNotesTx">
        <pc:chgData name="Zane Grennell" userId="448e4885-d0fe-4167-bddd-2daabfc1626e" providerId="ADAL" clId="{5753AEE6-3ACA-42DD-88E5-FF8B463EC09B}" dt="2025-01-07T02:11:29.788" v="509" actId="6549"/>
        <pc:sldMkLst>
          <pc:docMk/>
          <pc:sldMk cId="1833327430" sldId="302"/>
        </pc:sldMkLst>
        <pc:spChg chg="mod">
          <ac:chgData name="Zane Grennell" userId="448e4885-d0fe-4167-bddd-2daabfc1626e" providerId="ADAL" clId="{5753AEE6-3ACA-42DD-88E5-FF8B463EC09B}" dt="2025-01-06T14:46:45.573" v="197" actId="1076"/>
          <ac:spMkLst>
            <pc:docMk/>
            <pc:sldMk cId="1833327430" sldId="302"/>
            <ac:spMk id="2" creationId="{A7D44442-1154-40D1-AB51-AB2FB7C84837}"/>
          </ac:spMkLst>
        </pc:spChg>
      </pc:sldChg>
      <pc:sldChg chg="modSp mod">
        <pc:chgData name="Zane Grennell" userId="448e4885-d0fe-4167-bddd-2daabfc1626e" providerId="ADAL" clId="{5753AEE6-3ACA-42DD-88E5-FF8B463EC09B}" dt="2025-01-06T13:18:39.540" v="75" actId="2711"/>
        <pc:sldMkLst>
          <pc:docMk/>
          <pc:sldMk cId="295339700" sldId="303"/>
        </pc:sldMkLst>
        <pc:spChg chg="mod">
          <ac:chgData name="Zane Grennell" userId="448e4885-d0fe-4167-bddd-2daabfc1626e" providerId="ADAL" clId="{5753AEE6-3ACA-42DD-88E5-FF8B463EC09B}" dt="2025-01-06T13:18:39.540" v="75" actId="2711"/>
          <ac:spMkLst>
            <pc:docMk/>
            <pc:sldMk cId="295339700" sldId="303"/>
            <ac:spMk id="4" creationId="{CCE82BA9-D7BC-4049-BF7F-6526C387901D}"/>
          </ac:spMkLst>
        </pc:spChg>
      </pc:sldChg>
      <pc:sldChg chg="modNotesTx">
        <pc:chgData name="Zane Grennell" userId="448e4885-d0fe-4167-bddd-2daabfc1626e" providerId="ADAL" clId="{5753AEE6-3ACA-42DD-88E5-FF8B463EC09B}" dt="2025-01-07T02:08:54.003" v="470" actId="6549"/>
        <pc:sldMkLst>
          <pc:docMk/>
          <pc:sldMk cId="335582172" sldId="304"/>
        </pc:sldMkLst>
      </pc:sldChg>
      <pc:sldChg chg="modSp mod modNotesTx">
        <pc:chgData name="Zane Grennell" userId="448e4885-d0fe-4167-bddd-2daabfc1626e" providerId="ADAL" clId="{5753AEE6-3ACA-42DD-88E5-FF8B463EC09B}" dt="2025-01-06T22:10:43.320" v="346" actId="313"/>
        <pc:sldMkLst>
          <pc:docMk/>
          <pc:sldMk cId="2950438814" sldId="306"/>
        </pc:sldMkLst>
        <pc:spChg chg="mod">
          <ac:chgData name="Zane Grennell" userId="448e4885-d0fe-4167-bddd-2daabfc1626e" providerId="ADAL" clId="{5753AEE6-3ACA-42DD-88E5-FF8B463EC09B}" dt="2025-01-06T22:10:43.320" v="346" actId="313"/>
          <ac:spMkLst>
            <pc:docMk/>
            <pc:sldMk cId="2950438814" sldId="306"/>
            <ac:spMk id="2" creationId="{A7D44442-1154-40D1-AB51-AB2FB7C84837}"/>
          </ac:spMkLst>
        </pc:spChg>
      </pc:sldChg>
      <pc:sldChg chg="modSp mod">
        <pc:chgData name="Zane Grennell" userId="448e4885-d0fe-4167-bddd-2daabfc1626e" providerId="ADAL" clId="{5753AEE6-3ACA-42DD-88E5-FF8B463EC09B}" dt="2025-01-06T13:19:29.779" v="77" actId="27636"/>
        <pc:sldMkLst>
          <pc:docMk/>
          <pc:sldMk cId="3342016466" sldId="307"/>
        </pc:sldMkLst>
        <pc:spChg chg="mod">
          <ac:chgData name="Zane Grennell" userId="448e4885-d0fe-4167-bddd-2daabfc1626e" providerId="ADAL" clId="{5753AEE6-3ACA-42DD-88E5-FF8B463EC09B}" dt="2025-01-06T13:19:29.779" v="77" actId="27636"/>
          <ac:spMkLst>
            <pc:docMk/>
            <pc:sldMk cId="3342016466" sldId="307"/>
            <ac:spMk id="2" creationId="{A7D44442-1154-40D1-AB51-AB2FB7C84837}"/>
          </ac:spMkLst>
        </pc:spChg>
      </pc:sldChg>
      <pc:sldChg chg="addSp delSp modSp mod modAnim">
        <pc:chgData name="Zane Grennell" userId="448e4885-d0fe-4167-bddd-2daabfc1626e" providerId="ADAL" clId="{5753AEE6-3ACA-42DD-88E5-FF8B463EC09B}" dt="2025-01-06T15:17:28.324" v="305" actId="1076"/>
        <pc:sldMkLst>
          <pc:docMk/>
          <pc:sldMk cId="1432643438" sldId="309"/>
        </pc:sldMkLst>
        <pc:spChg chg="mod">
          <ac:chgData name="Zane Grennell" userId="448e4885-d0fe-4167-bddd-2daabfc1626e" providerId="ADAL" clId="{5753AEE6-3ACA-42DD-88E5-FF8B463EC09B}" dt="2025-01-06T13:29:05.982" v="95" actId="27636"/>
          <ac:spMkLst>
            <pc:docMk/>
            <pc:sldMk cId="1432643438" sldId="309"/>
            <ac:spMk id="2" creationId="{A7D44442-1154-40D1-AB51-AB2FB7C84837}"/>
          </ac:spMkLst>
        </pc:spChg>
        <pc:picChg chg="add del">
          <ac:chgData name="Zane Grennell" userId="448e4885-d0fe-4167-bddd-2daabfc1626e" providerId="ADAL" clId="{5753AEE6-3ACA-42DD-88E5-FF8B463EC09B}" dt="2025-01-06T13:21:52.938" v="81" actId="478"/>
          <ac:picMkLst>
            <pc:docMk/>
            <pc:sldMk cId="1432643438" sldId="309"/>
            <ac:picMk id="3" creationId="{8931A8C4-9964-42A2-ABFF-19C8FF52EE80}"/>
          </ac:picMkLst>
        </pc:picChg>
        <pc:picChg chg="add mod">
          <ac:chgData name="Zane Grennell" userId="448e4885-d0fe-4167-bddd-2daabfc1626e" providerId="ADAL" clId="{5753AEE6-3ACA-42DD-88E5-FF8B463EC09B}" dt="2025-01-06T15:17:28.324" v="305" actId="1076"/>
          <ac:picMkLst>
            <pc:docMk/>
            <pc:sldMk cId="1432643438" sldId="309"/>
            <ac:picMk id="6" creationId="{D18FDB49-10DD-48E9-96AA-45BC0DCE8CB2}"/>
          </ac:picMkLst>
        </pc:picChg>
      </pc:sldChg>
      <pc:sldChg chg="addSp delSp modSp mod">
        <pc:chgData name="Zane Grennell" userId="448e4885-d0fe-4167-bddd-2daabfc1626e" providerId="ADAL" clId="{5753AEE6-3ACA-42DD-88E5-FF8B463EC09B}" dt="2025-01-06T15:06:41.758" v="304" actId="1076"/>
        <pc:sldMkLst>
          <pc:docMk/>
          <pc:sldMk cId="3004990959" sldId="315"/>
        </pc:sldMkLst>
        <pc:spChg chg="mod">
          <ac:chgData name="Zane Grennell" userId="448e4885-d0fe-4167-bddd-2daabfc1626e" providerId="ADAL" clId="{5753AEE6-3ACA-42DD-88E5-FF8B463EC09B}" dt="2025-01-06T15:06:41.758" v="304" actId="1076"/>
          <ac:spMkLst>
            <pc:docMk/>
            <pc:sldMk cId="3004990959" sldId="315"/>
            <ac:spMk id="2" creationId="{A7D44442-1154-40D1-AB51-AB2FB7C84837}"/>
          </ac:spMkLst>
        </pc:spChg>
        <pc:spChg chg="add del mod">
          <ac:chgData name="Zane Grennell" userId="448e4885-d0fe-4167-bddd-2daabfc1626e" providerId="ADAL" clId="{5753AEE6-3ACA-42DD-88E5-FF8B463EC09B}" dt="2025-01-06T14:51:04.262" v="212" actId="21"/>
          <ac:spMkLst>
            <pc:docMk/>
            <pc:sldMk cId="3004990959" sldId="315"/>
            <ac:spMk id="3" creationId="{0AD9B393-08E7-4825-A680-FC319F8E9609}"/>
          </ac:spMkLst>
        </pc:spChg>
        <pc:spChg chg="mod">
          <ac:chgData name="Zane Grennell" userId="448e4885-d0fe-4167-bddd-2daabfc1626e" providerId="ADAL" clId="{5753AEE6-3ACA-42DD-88E5-FF8B463EC09B}" dt="2025-01-06T15:02:46.127" v="291" actId="1076"/>
          <ac:spMkLst>
            <pc:docMk/>
            <pc:sldMk cId="3004990959" sldId="315"/>
            <ac:spMk id="4" creationId="{CCE82BA9-D7BC-4049-BF7F-6526C387901D}"/>
          </ac:spMkLst>
        </pc:spChg>
        <pc:spChg chg="add mod">
          <ac:chgData name="Zane Grennell" userId="448e4885-d0fe-4167-bddd-2daabfc1626e" providerId="ADAL" clId="{5753AEE6-3ACA-42DD-88E5-FF8B463EC09B}" dt="2025-01-06T15:03:01.534" v="293" actId="1076"/>
          <ac:spMkLst>
            <pc:docMk/>
            <pc:sldMk cId="3004990959" sldId="315"/>
            <ac:spMk id="5" creationId="{330474A8-CD85-4D7F-AF6B-ED71CF267455}"/>
          </ac:spMkLst>
        </pc:spChg>
        <pc:spChg chg="add mod">
          <ac:chgData name="Zane Grennell" userId="448e4885-d0fe-4167-bddd-2daabfc1626e" providerId="ADAL" clId="{5753AEE6-3ACA-42DD-88E5-FF8B463EC09B}" dt="2025-01-06T15:03:06.642" v="294" actId="1076"/>
          <ac:spMkLst>
            <pc:docMk/>
            <pc:sldMk cId="3004990959" sldId="315"/>
            <ac:spMk id="6" creationId="{C6DFDA17-B0A0-4351-AF2A-DA0C4617E5A1}"/>
          </ac:spMkLst>
        </pc:spChg>
        <pc:spChg chg="add del mod">
          <ac:chgData name="Zane Grennell" userId="448e4885-d0fe-4167-bddd-2daabfc1626e" providerId="ADAL" clId="{5753AEE6-3ACA-42DD-88E5-FF8B463EC09B}" dt="2025-01-06T14:57:01.908" v="255" actId="21"/>
          <ac:spMkLst>
            <pc:docMk/>
            <pc:sldMk cId="3004990959" sldId="315"/>
            <ac:spMk id="7" creationId="{5D2296D9-07B6-4EDE-B3CB-274A3A57AA26}"/>
          </ac:spMkLst>
        </pc:spChg>
        <pc:spChg chg="add mod">
          <ac:chgData name="Zane Grennell" userId="448e4885-d0fe-4167-bddd-2daabfc1626e" providerId="ADAL" clId="{5753AEE6-3ACA-42DD-88E5-FF8B463EC09B}" dt="2025-01-06T15:03:11.660" v="295" actId="1076"/>
          <ac:spMkLst>
            <pc:docMk/>
            <pc:sldMk cId="3004990959" sldId="315"/>
            <ac:spMk id="8" creationId="{55B83DD5-11FC-4D06-A926-73CE9B0ADFEB}"/>
          </ac:spMkLst>
        </pc:spChg>
        <pc:spChg chg="add mod">
          <ac:chgData name="Zane Grennell" userId="448e4885-d0fe-4167-bddd-2daabfc1626e" providerId="ADAL" clId="{5753AEE6-3ACA-42DD-88E5-FF8B463EC09B}" dt="2025-01-06T15:03:20.092" v="297" actId="14100"/>
          <ac:spMkLst>
            <pc:docMk/>
            <pc:sldMk cId="3004990959" sldId="315"/>
            <ac:spMk id="9" creationId="{D5FF6E6F-1D55-4C5F-89E9-50F03B677855}"/>
          </ac:spMkLst>
        </pc:spChg>
        <pc:spChg chg="add del mod">
          <ac:chgData name="Zane Grennell" userId="448e4885-d0fe-4167-bddd-2daabfc1626e" providerId="ADAL" clId="{5753AEE6-3ACA-42DD-88E5-FF8B463EC09B}" dt="2025-01-06T15:00:18.896" v="271" actId="21"/>
          <ac:spMkLst>
            <pc:docMk/>
            <pc:sldMk cId="3004990959" sldId="315"/>
            <ac:spMk id="10" creationId="{431E9275-01F5-4ED9-A3E0-20992534B1DD}"/>
          </ac:spMkLst>
        </pc:spChg>
        <pc:spChg chg="add mod">
          <ac:chgData name="Zane Grennell" userId="448e4885-d0fe-4167-bddd-2daabfc1626e" providerId="ADAL" clId="{5753AEE6-3ACA-42DD-88E5-FF8B463EC09B}" dt="2025-01-06T15:06:16.712" v="303" actId="1076"/>
          <ac:spMkLst>
            <pc:docMk/>
            <pc:sldMk cId="3004990959" sldId="315"/>
            <ac:spMk id="11" creationId="{85CCA74D-7694-4FB2-B0C8-B40351885DBF}"/>
          </ac:spMkLst>
        </pc:spChg>
      </pc:sldChg>
      <pc:sldChg chg="modSp mod">
        <pc:chgData name="Zane Grennell" userId="448e4885-d0fe-4167-bddd-2daabfc1626e" providerId="ADAL" clId="{5753AEE6-3ACA-42DD-88E5-FF8B463EC09B}" dt="2025-01-06T13:58:21.236" v="100" actId="14100"/>
        <pc:sldMkLst>
          <pc:docMk/>
          <pc:sldMk cId="2703076394" sldId="317"/>
        </pc:sldMkLst>
        <pc:spChg chg="mod">
          <ac:chgData name="Zane Grennell" userId="448e4885-d0fe-4167-bddd-2daabfc1626e" providerId="ADAL" clId="{5753AEE6-3ACA-42DD-88E5-FF8B463EC09B}" dt="2025-01-06T13:58:21.236" v="100" actId="14100"/>
          <ac:spMkLst>
            <pc:docMk/>
            <pc:sldMk cId="2703076394" sldId="317"/>
            <ac:spMk id="2" creationId="{A7D44442-1154-40D1-AB51-AB2FB7C84837}"/>
          </ac:spMkLst>
        </pc:spChg>
      </pc:sldChg>
      <pc:sldChg chg="modSp mod">
        <pc:chgData name="Zane Grennell" userId="448e4885-d0fe-4167-bddd-2daabfc1626e" providerId="ADAL" clId="{5753AEE6-3ACA-42DD-88E5-FF8B463EC09B}" dt="2025-01-06T13:59:13.759" v="101" actId="1076"/>
        <pc:sldMkLst>
          <pc:docMk/>
          <pc:sldMk cId="2247525933" sldId="320"/>
        </pc:sldMkLst>
        <pc:spChg chg="mod">
          <ac:chgData name="Zane Grennell" userId="448e4885-d0fe-4167-bddd-2daabfc1626e" providerId="ADAL" clId="{5753AEE6-3ACA-42DD-88E5-FF8B463EC09B}" dt="2025-01-06T13:59:13.759" v="101" actId="1076"/>
          <ac:spMkLst>
            <pc:docMk/>
            <pc:sldMk cId="2247525933" sldId="320"/>
            <ac:spMk id="2" creationId="{A7D44442-1154-40D1-AB51-AB2FB7C84837}"/>
          </ac:spMkLst>
        </pc:spChg>
      </pc:sldChg>
      <pc:sldChg chg="modSp mod">
        <pc:chgData name="Zane Grennell" userId="448e4885-d0fe-4167-bddd-2daabfc1626e" providerId="ADAL" clId="{5753AEE6-3ACA-42DD-88E5-FF8B463EC09B}" dt="2025-01-06T14:00:30.062" v="105" actId="1076"/>
        <pc:sldMkLst>
          <pc:docMk/>
          <pc:sldMk cId="2794572920" sldId="322"/>
        </pc:sldMkLst>
        <pc:spChg chg="mod">
          <ac:chgData name="Zane Grennell" userId="448e4885-d0fe-4167-bddd-2daabfc1626e" providerId="ADAL" clId="{5753AEE6-3ACA-42DD-88E5-FF8B463EC09B}" dt="2025-01-06T14:00:30.062" v="105" actId="1076"/>
          <ac:spMkLst>
            <pc:docMk/>
            <pc:sldMk cId="2794572920" sldId="322"/>
            <ac:spMk id="2" creationId="{A7D44442-1154-40D1-AB51-AB2FB7C84837}"/>
          </ac:spMkLst>
        </pc:spChg>
      </pc:sldChg>
      <pc:sldChg chg="modSp mod">
        <pc:chgData name="Zane Grennell" userId="448e4885-d0fe-4167-bddd-2daabfc1626e" providerId="ADAL" clId="{5753AEE6-3ACA-42DD-88E5-FF8B463EC09B}" dt="2025-01-06T14:04:58.482" v="110" actId="14100"/>
        <pc:sldMkLst>
          <pc:docMk/>
          <pc:sldMk cId="2322200159" sldId="323"/>
        </pc:sldMkLst>
        <pc:spChg chg="mod">
          <ac:chgData name="Zane Grennell" userId="448e4885-d0fe-4167-bddd-2daabfc1626e" providerId="ADAL" clId="{5753AEE6-3ACA-42DD-88E5-FF8B463EC09B}" dt="2025-01-06T14:04:58.482" v="110" actId="14100"/>
          <ac:spMkLst>
            <pc:docMk/>
            <pc:sldMk cId="2322200159" sldId="323"/>
            <ac:spMk id="2" creationId="{A7D44442-1154-40D1-AB51-AB2FB7C84837}"/>
          </ac:spMkLst>
        </pc:spChg>
        <pc:spChg chg="mod">
          <ac:chgData name="Zane Grennell" userId="448e4885-d0fe-4167-bddd-2daabfc1626e" providerId="ADAL" clId="{5753AEE6-3ACA-42DD-88E5-FF8B463EC09B}" dt="2025-01-06T14:04:19.864" v="106" actId="255"/>
          <ac:spMkLst>
            <pc:docMk/>
            <pc:sldMk cId="2322200159" sldId="323"/>
            <ac:spMk id="4" creationId="{CCE82BA9-D7BC-4049-BF7F-6526C387901D}"/>
          </ac:spMkLst>
        </pc:spChg>
      </pc:sldChg>
      <pc:sldChg chg="modSp mod">
        <pc:chgData name="Zane Grennell" userId="448e4885-d0fe-4167-bddd-2daabfc1626e" providerId="ADAL" clId="{5753AEE6-3ACA-42DD-88E5-FF8B463EC09B}" dt="2025-01-06T14:10:41.135" v="128" actId="20577"/>
        <pc:sldMkLst>
          <pc:docMk/>
          <pc:sldMk cId="127554242" sldId="325"/>
        </pc:sldMkLst>
        <pc:spChg chg="mod">
          <ac:chgData name="Zane Grennell" userId="448e4885-d0fe-4167-bddd-2daabfc1626e" providerId="ADAL" clId="{5753AEE6-3ACA-42DD-88E5-FF8B463EC09B}" dt="2025-01-06T14:10:41.135" v="128" actId="20577"/>
          <ac:spMkLst>
            <pc:docMk/>
            <pc:sldMk cId="127554242" sldId="325"/>
            <ac:spMk id="2" creationId="{A7D44442-1154-40D1-AB51-AB2FB7C84837}"/>
          </ac:spMkLst>
        </pc:spChg>
      </pc:sldChg>
      <pc:sldChg chg="modSp mod">
        <pc:chgData name="Zane Grennell" userId="448e4885-d0fe-4167-bddd-2daabfc1626e" providerId="ADAL" clId="{5753AEE6-3ACA-42DD-88E5-FF8B463EC09B}" dt="2025-01-06T14:11:03.716" v="130" actId="1076"/>
        <pc:sldMkLst>
          <pc:docMk/>
          <pc:sldMk cId="2310066089" sldId="334"/>
        </pc:sldMkLst>
        <pc:spChg chg="mod">
          <ac:chgData name="Zane Grennell" userId="448e4885-d0fe-4167-bddd-2daabfc1626e" providerId="ADAL" clId="{5753AEE6-3ACA-42DD-88E5-FF8B463EC09B}" dt="2025-01-06T14:11:03.716" v="130" actId="1076"/>
          <ac:spMkLst>
            <pc:docMk/>
            <pc:sldMk cId="2310066089" sldId="334"/>
            <ac:spMk id="2" creationId="{A7D44442-1154-40D1-AB51-AB2FB7C84837}"/>
          </ac:spMkLst>
        </pc:spChg>
      </pc:sldChg>
      <pc:sldChg chg="modSp mod">
        <pc:chgData name="Zane Grennell" userId="448e4885-d0fe-4167-bddd-2daabfc1626e" providerId="ADAL" clId="{5753AEE6-3ACA-42DD-88E5-FF8B463EC09B}" dt="2025-01-06T14:12:25.297" v="136" actId="1076"/>
        <pc:sldMkLst>
          <pc:docMk/>
          <pc:sldMk cId="2998819974" sldId="335"/>
        </pc:sldMkLst>
        <pc:spChg chg="mod">
          <ac:chgData name="Zane Grennell" userId="448e4885-d0fe-4167-bddd-2daabfc1626e" providerId="ADAL" clId="{5753AEE6-3ACA-42DD-88E5-FF8B463EC09B}" dt="2025-01-06T14:12:25.297" v="136" actId="1076"/>
          <ac:spMkLst>
            <pc:docMk/>
            <pc:sldMk cId="2998819974" sldId="335"/>
            <ac:spMk id="2" creationId="{A7D44442-1154-40D1-AB51-AB2FB7C84837}"/>
          </ac:spMkLst>
        </pc:spChg>
      </pc:sldChg>
      <pc:sldChg chg="modSp mod">
        <pc:chgData name="Zane Grennell" userId="448e4885-d0fe-4167-bddd-2daabfc1626e" providerId="ADAL" clId="{5753AEE6-3ACA-42DD-88E5-FF8B463EC09B}" dt="2025-01-06T15:23:49.239" v="306" actId="1076"/>
        <pc:sldMkLst>
          <pc:docMk/>
          <pc:sldMk cId="2780656835" sldId="336"/>
        </pc:sldMkLst>
        <pc:spChg chg="mod">
          <ac:chgData name="Zane Grennell" userId="448e4885-d0fe-4167-bddd-2daabfc1626e" providerId="ADAL" clId="{5753AEE6-3ACA-42DD-88E5-FF8B463EC09B}" dt="2025-01-06T15:23:49.239" v="306" actId="1076"/>
          <ac:spMkLst>
            <pc:docMk/>
            <pc:sldMk cId="2780656835" sldId="336"/>
            <ac:spMk id="2" creationId="{A7D44442-1154-40D1-AB51-AB2FB7C84837}"/>
          </ac:spMkLst>
        </pc:spChg>
      </pc:sldChg>
      <pc:sldChg chg="modSp mod">
        <pc:chgData name="Zane Grennell" userId="448e4885-d0fe-4167-bddd-2daabfc1626e" providerId="ADAL" clId="{5753AEE6-3ACA-42DD-88E5-FF8B463EC09B}" dt="2025-01-06T14:13:09.925" v="138" actId="27636"/>
        <pc:sldMkLst>
          <pc:docMk/>
          <pc:sldMk cId="2753189580" sldId="337"/>
        </pc:sldMkLst>
        <pc:spChg chg="mod">
          <ac:chgData name="Zane Grennell" userId="448e4885-d0fe-4167-bddd-2daabfc1626e" providerId="ADAL" clId="{5753AEE6-3ACA-42DD-88E5-FF8B463EC09B}" dt="2025-01-06T14:13:09.925" v="138" actId="27636"/>
          <ac:spMkLst>
            <pc:docMk/>
            <pc:sldMk cId="2753189580" sldId="337"/>
            <ac:spMk id="2" creationId="{A7D44442-1154-40D1-AB51-AB2FB7C84837}"/>
          </ac:spMkLst>
        </pc:spChg>
      </pc:sldChg>
      <pc:sldChg chg="modSp mod">
        <pc:chgData name="Zane Grennell" userId="448e4885-d0fe-4167-bddd-2daabfc1626e" providerId="ADAL" clId="{5753AEE6-3ACA-42DD-88E5-FF8B463EC09B}" dt="2025-01-06T14:13:30.809" v="139" actId="113"/>
        <pc:sldMkLst>
          <pc:docMk/>
          <pc:sldMk cId="1015498602" sldId="338"/>
        </pc:sldMkLst>
        <pc:spChg chg="mod">
          <ac:chgData name="Zane Grennell" userId="448e4885-d0fe-4167-bddd-2daabfc1626e" providerId="ADAL" clId="{5753AEE6-3ACA-42DD-88E5-FF8B463EC09B}" dt="2025-01-06T14:13:30.809" v="139" actId="113"/>
          <ac:spMkLst>
            <pc:docMk/>
            <pc:sldMk cId="1015498602" sldId="338"/>
            <ac:spMk id="2" creationId="{A7D44442-1154-40D1-AB51-AB2FB7C84837}"/>
          </ac:spMkLst>
        </pc:spChg>
      </pc:sldChg>
      <pc:sldChg chg="addSp delSp modSp mod ord modNotesTx">
        <pc:chgData name="Zane Grennell" userId="448e4885-d0fe-4167-bddd-2daabfc1626e" providerId="ADAL" clId="{5753AEE6-3ACA-42DD-88E5-FF8B463EC09B}" dt="2025-01-07T03:33:03.634" v="817"/>
        <pc:sldMkLst>
          <pc:docMk/>
          <pc:sldMk cId="958700053" sldId="342"/>
        </pc:sldMkLst>
        <pc:spChg chg="add mod">
          <ac:chgData name="Zane Grennell" userId="448e4885-d0fe-4167-bddd-2daabfc1626e" providerId="ADAL" clId="{5753AEE6-3ACA-42DD-88E5-FF8B463EC09B}" dt="2025-01-07T03:23:06.093" v="587" actId="1076"/>
          <ac:spMkLst>
            <pc:docMk/>
            <pc:sldMk cId="958700053" sldId="342"/>
            <ac:spMk id="2" creationId="{1DA06398-70DF-4271-9E99-ABD0BAF846A4}"/>
          </ac:spMkLst>
        </pc:spChg>
        <pc:spChg chg="add del mod">
          <ac:chgData name="Zane Grennell" userId="448e4885-d0fe-4167-bddd-2daabfc1626e" providerId="ADAL" clId="{5753AEE6-3ACA-42DD-88E5-FF8B463EC09B}" dt="2025-01-03T19:28:45.994" v="3" actId="21"/>
          <ac:spMkLst>
            <pc:docMk/>
            <pc:sldMk cId="958700053" sldId="342"/>
            <ac:spMk id="3" creationId="{FEFB1FA2-D9E5-4389-8EC6-50CAAF0586D9}"/>
          </ac:spMkLst>
        </pc:spChg>
        <pc:spChg chg="del">
          <ac:chgData name="Zane Grennell" userId="448e4885-d0fe-4167-bddd-2daabfc1626e" providerId="ADAL" clId="{5753AEE6-3ACA-42DD-88E5-FF8B463EC09B}" dt="2025-01-03T19:28:36.819" v="1" actId="21"/>
          <ac:spMkLst>
            <pc:docMk/>
            <pc:sldMk cId="958700053" sldId="342"/>
            <ac:spMk id="4" creationId="{CCE82BA9-D7BC-4049-BF7F-6526C387901D}"/>
          </ac:spMkLst>
        </pc:spChg>
        <pc:spChg chg="add del mod">
          <ac:chgData name="Zane Grennell" userId="448e4885-d0fe-4167-bddd-2daabfc1626e" providerId="ADAL" clId="{5753AEE6-3ACA-42DD-88E5-FF8B463EC09B}" dt="2025-01-03T19:28:41.648" v="2" actId="21"/>
          <ac:spMkLst>
            <pc:docMk/>
            <pc:sldMk cId="958700053" sldId="342"/>
            <ac:spMk id="7" creationId="{DFC41446-A2AB-4BD0-883F-3F2EB005DFD5}"/>
          </ac:spMkLst>
        </pc:spChg>
        <pc:picChg chg="del">
          <ac:chgData name="Zane Grennell" userId="448e4885-d0fe-4167-bddd-2daabfc1626e" providerId="ADAL" clId="{5753AEE6-3ACA-42DD-88E5-FF8B463EC09B}" dt="2025-01-03T19:28:28.516" v="0" actId="478"/>
          <ac:picMkLst>
            <pc:docMk/>
            <pc:sldMk cId="958700053" sldId="342"/>
            <ac:picMk id="5" creationId="{6B083C3F-F1DF-4E2D-8A92-B4E976E72FA5}"/>
          </ac:picMkLst>
        </pc:picChg>
        <pc:picChg chg="add del">
          <ac:chgData name="Zane Grennell" userId="448e4885-d0fe-4167-bddd-2daabfc1626e" providerId="ADAL" clId="{5753AEE6-3ACA-42DD-88E5-FF8B463EC09B}" dt="2025-01-03T19:29:00.549" v="5" actId="478"/>
          <ac:picMkLst>
            <pc:docMk/>
            <pc:sldMk cId="958700053" sldId="342"/>
            <ac:picMk id="9" creationId="{4E3AE5A8-5139-4454-88B2-4737150EEA51}"/>
          </ac:picMkLst>
        </pc:picChg>
        <pc:picChg chg="add del mod">
          <ac:chgData name="Zane Grennell" userId="448e4885-d0fe-4167-bddd-2daabfc1626e" providerId="ADAL" clId="{5753AEE6-3ACA-42DD-88E5-FF8B463EC09B}" dt="2025-01-03T19:29:52.781" v="11" actId="478"/>
          <ac:picMkLst>
            <pc:docMk/>
            <pc:sldMk cId="958700053" sldId="342"/>
            <ac:picMk id="11" creationId="{74FC3444-11C6-4ABB-ABC1-2FAA2A1E5C3B}"/>
          </ac:picMkLst>
        </pc:picChg>
        <pc:picChg chg="add mod">
          <ac:chgData name="Zane Grennell" userId="448e4885-d0fe-4167-bddd-2daabfc1626e" providerId="ADAL" clId="{5753AEE6-3ACA-42DD-88E5-FF8B463EC09B}" dt="2025-01-07T03:23:02.086" v="586" actId="1076"/>
          <ac:picMkLst>
            <pc:docMk/>
            <pc:sldMk cId="958700053" sldId="342"/>
            <ac:picMk id="13" creationId="{61D25898-D436-4063-B76B-4A33C585F2CF}"/>
          </ac:picMkLst>
        </pc:picChg>
        <pc:picChg chg="add mod">
          <ac:chgData name="Zane Grennell" userId="448e4885-d0fe-4167-bddd-2daabfc1626e" providerId="ADAL" clId="{5753AEE6-3ACA-42DD-88E5-FF8B463EC09B}" dt="2025-01-03T19:31:25.412" v="21" actId="1076"/>
          <ac:picMkLst>
            <pc:docMk/>
            <pc:sldMk cId="958700053" sldId="342"/>
            <ac:picMk id="15" creationId="{699AA0E0-4469-46F4-9F47-5DD71F7C41F4}"/>
          </ac:picMkLst>
        </pc:picChg>
      </pc:sldChg>
      <pc:sldChg chg="modNotesTx">
        <pc:chgData name="Zane Grennell" userId="448e4885-d0fe-4167-bddd-2daabfc1626e" providerId="ADAL" clId="{5753AEE6-3ACA-42DD-88E5-FF8B463EC09B}" dt="2025-01-07T03:24:06.719" v="591" actId="20577"/>
        <pc:sldMkLst>
          <pc:docMk/>
          <pc:sldMk cId="4166746721" sldId="345"/>
        </pc:sldMkLst>
      </pc:sldChg>
      <pc:sldChg chg="modSp mod ord">
        <pc:chgData name="Zane Grennell" userId="448e4885-d0fe-4167-bddd-2daabfc1626e" providerId="ADAL" clId="{5753AEE6-3ACA-42DD-88E5-FF8B463EC09B}" dt="2025-01-07T03:31:25.200" v="811"/>
        <pc:sldMkLst>
          <pc:docMk/>
          <pc:sldMk cId="3833564728" sldId="346"/>
        </pc:sldMkLst>
        <pc:spChg chg="mod">
          <ac:chgData name="Zane Grennell" userId="448e4885-d0fe-4167-bddd-2daabfc1626e" providerId="ADAL" clId="{5753AEE6-3ACA-42DD-88E5-FF8B463EC09B}" dt="2025-01-06T22:17:59.850" v="355" actId="20577"/>
          <ac:spMkLst>
            <pc:docMk/>
            <pc:sldMk cId="3833564728" sldId="346"/>
            <ac:spMk id="2" creationId="{A7D44442-1154-40D1-AB51-AB2FB7C84837}"/>
          </ac:spMkLst>
        </pc:spChg>
      </pc:sldChg>
      <pc:sldChg chg="modSp mod ord">
        <pc:chgData name="Zane Grennell" userId="448e4885-d0fe-4167-bddd-2daabfc1626e" providerId="ADAL" clId="{5753AEE6-3ACA-42DD-88E5-FF8B463EC09B}" dt="2025-01-07T03:31:46.390" v="813"/>
        <pc:sldMkLst>
          <pc:docMk/>
          <pc:sldMk cId="3969795261" sldId="347"/>
        </pc:sldMkLst>
        <pc:spChg chg="mod">
          <ac:chgData name="Zane Grennell" userId="448e4885-d0fe-4167-bddd-2daabfc1626e" providerId="ADAL" clId="{5753AEE6-3ACA-42DD-88E5-FF8B463EC09B}" dt="2025-01-06T14:18:13.100" v="144" actId="1076"/>
          <ac:spMkLst>
            <pc:docMk/>
            <pc:sldMk cId="3969795261" sldId="347"/>
            <ac:spMk id="2" creationId="{A7D44442-1154-40D1-AB51-AB2FB7C84837}"/>
          </ac:spMkLst>
        </pc:spChg>
      </pc:sldChg>
      <pc:sldChg chg="modSp mod">
        <pc:chgData name="Zane Grennell" userId="448e4885-d0fe-4167-bddd-2daabfc1626e" providerId="ADAL" clId="{5753AEE6-3ACA-42DD-88E5-FF8B463EC09B}" dt="2025-01-06T22:23:27.681" v="357" actId="1076"/>
        <pc:sldMkLst>
          <pc:docMk/>
          <pc:sldMk cId="1076015264" sldId="349"/>
        </pc:sldMkLst>
        <pc:spChg chg="mod">
          <ac:chgData name="Zane Grennell" userId="448e4885-d0fe-4167-bddd-2daabfc1626e" providerId="ADAL" clId="{5753AEE6-3ACA-42DD-88E5-FF8B463EC09B}" dt="2025-01-06T22:23:27.681" v="357" actId="1076"/>
          <ac:spMkLst>
            <pc:docMk/>
            <pc:sldMk cId="1076015264" sldId="349"/>
            <ac:spMk id="2" creationId="{A7D44442-1154-40D1-AB51-AB2FB7C84837}"/>
          </ac:spMkLst>
        </pc:spChg>
      </pc:sldChg>
      <pc:sldChg chg="modSp mod ord">
        <pc:chgData name="Zane Grennell" userId="448e4885-d0fe-4167-bddd-2daabfc1626e" providerId="ADAL" clId="{5753AEE6-3ACA-42DD-88E5-FF8B463EC09B}" dt="2025-01-07T03:31:48.152" v="815"/>
        <pc:sldMkLst>
          <pc:docMk/>
          <pc:sldMk cId="423530736" sldId="350"/>
        </pc:sldMkLst>
        <pc:spChg chg="mod">
          <ac:chgData name="Zane Grennell" userId="448e4885-d0fe-4167-bddd-2daabfc1626e" providerId="ADAL" clId="{5753AEE6-3ACA-42DD-88E5-FF8B463EC09B}" dt="2025-01-06T14:25:24.970" v="145" actId="20577"/>
          <ac:spMkLst>
            <pc:docMk/>
            <pc:sldMk cId="423530736" sldId="350"/>
            <ac:spMk id="2" creationId="{A7D44442-1154-40D1-AB51-AB2FB7C84837}"/>
          </ac:spMkLst>
        </pc:spChg>
      </pc:sldChg>
      <pc:sldChg chg="modSp mod">
        <pc:chgData name="Zane Grennell" userId="448e4885-d0fe-4167-bddd-2daabfc1626e" providerId="ADAL" clId="{5753AEE6-3ACA-42DD-88E5-FF8B463EC09B}" dt="2025-01-06T14:25:48.975" v="146" actId="1076"/>
        <pc:sldMkLst>
          <pc:docMk/>
          <pc:sldMk cId="2736204357" sldId="351"/>
        </pc:sldMkLst>
        <pc:spChg chg="mod">
          <ac:chgData name="Zane Grennell" userId="448e4885-d0fe-4167-bddd-2daabfc1626e" providerId="ADAL" clId="{5753AEE6-3ACA-42DD-88E5-FF8B463EC09B}" dt="2025-01-06T14:25:48.975" v="146" actId="1076"/>
          <ac:spMkLst>
            <pc:docMk/>
            <pc:sldMk cId="2736204357" sldId="351"/>
            <ac:spMk id="4" creationId="{CCE82BA9-D7BC-4049-BF7F-6526C387901D}"/>
          </ac:spMkLst>
        </pc:spChg>
      </pc:sldChg>
      <pc:sldChg chg="modNotesTx">
        <pc:chgData name="Zane Grennell" userId="448e4885-d0fe-4167-bddd-2daabfc1626e" providerId="ADAL" clId="{5753AEE6-3ACA-42DD-88E5-FF8B463EC09B}" dt="2025-01-07T02:58:18.824" v="544" actId="20577"/>
        <pc:sldMkLst>
          <pc:docMk/>
          <pc:sldMk cId="236868873" sldId="352"/>
        </pc:sldMkLst>
      </pc:sldChg>
      <pc:sldChg chg="modSp mod">
        <pc:chgData name="Zane Grennell" userId="448e4885-d0fe-4167-bddd-2daabfc1626e" providerId="ADAL" clId="{5753AEE6-3ACA-42DD-88E5-FF8B463EC09B}" dt="2025-01-06T22:24:26.395" v="359" actId="6549"/>
        <pc:sldMkLst>
          <pc:docMk/>
          <pc:sldMk cId="3697438179" sldId="353"/>
        </pc:sldMkLst>
        <pc:spChg chg="mod">
          <ac:chgData name="Zane Grennell" userId="448e4885-d0fe-4167-bddd-2daabfc1626e" providerId="ADAL" clId="{5753AEE6-3ACA-42DD-88E5-FF8B463EC09B}" dt="2025-01-06T22:24:26.395" v="359" actId="6549"/>
          <ac:spMkLst>
            <pc:docMk/>
            <pc:sldMk cId="3697438179" sldId="353"/>
            <ac:spMk id="2" creationId="{A7D44442-1154-40D1-AB51-AB2FB7C84837}"/>
          </ac:spMkLst>
        </pc:spChg>
      </pc:sldChg>
      <pc:sldChg chg="modNotesTx">
        <pc:chgData name="Zane Grennell" userId="448e4885-d0fe-4167-bddd-2daabfc1626e" providerId="ADAL" clId="{5753AEE6-3ACA-42DD-88E5-FF8B463EC09B}" dt="2025-01-07T03:06:16.851" v="558" actId="20577"/>
        <pc:sldMkLst>
          <pc:docMk/>
          <pc:sldMk cId="4016286648" sldId="354"/>
        </pc:sldMkLst>
      </pc:sldChg>
      <pc:sldChg chg="modNotesTx">
        <pc:chgData name="Zane Grennell" userId="448e4885-d0fe-4167-bddd-2daabfc1626e" providerId="ADAL" clId="{5753AEE6-3ACA-42DD-88E5-FF8B463EC09B}" dt="2025-01-07T03:07:22.835" v="563" actId="20577"/>
        <pc:sldMkLst>
          <pc:docMk/>
          <pc:sldMk cId="1755545716" sldId="355"/>
        </pc:sldMkLst>
      </pc:sldChg>
      <pc:sldChg chg="modNotesTx">
        <pc:chgData name="Zane Grennell" userId="448e4885-d0fe-4167-bddd-2daabfc1626e" providerId="ADAL" clId="{5753AEE6-3ACA-42DD-88E5-FF8B463EC09B}" dt="2025-01-07T03:08:21.533" v="564" actId="6549"/>
        <pc:sldMkLst>
          <pc:docMk/>
          <pc:sldMk cId="1643524613" sldId="356"/>
        </pc:sldMkLst>
      </pc:sldChg>
      <pc:sldChg chg="modNotesTx">
        <pc:chgData name="Zane Grennell" userId="448e4885-d0fe-4167-bddd-2daabfc1626e" providerId="ADAL" clId="{5753AEE6-3ACA-42DD-88E5-FF8B463EC09B}" dt="2025-01-07T03:10:46.100" v="565" actId="6549"/>
        <pc:sldMkLst>
          <pc:docMk/>
          <pc:sldMk cId="2399229894" sldId="357"/>
        </pc:sldMkLst>
      </pc:sldChg>
      <pc:sldChg chg="modSp mod">
        <pc:chgData name="Zane Grennell" userId="448e4885-d0fe-4167-bddd-2daabfc1626e" providerId="ADAL" clId="{5753AEE6-3ACA-42DD-88E5-FF8B463EC09B}" dt="2025-01-06T14:31:32.281" v="157" actId="113"/>
        <pc:sldMkLst>
          <pc:docMk/>
          <pc:sldMk cId="3413039684" sldId="359"/>
        </pc:sldMkLst>
        <pc:spChg chg="mod">
          <ac:chgData name="Zane Grennell" userId="448e4885-d0fe-4167-bddd-2daabfc1626e" providerId="ADAL" clId="{5753AEE6-3ACA-42DD-88E5-FF8B463EC09B}" dt="2025-01-06T14:31:32.281" v="157" actId="113"/>
          <ac:spMkLst>
            <pc:docMk/>
            <pc:sldMk cId="3413039684" sldId="359"/>
            <ac:spMk id="2" creationId="{A7D44442-1154-40D1-AB51-AB2FB7C84837}"/>
          </ac:spMkLst>
        </pc:spChg>
      </pc:sldChg>
      <pc:sldChg chg="modNotesTx">
        <pc:chgData name="Zane Grennell" userId="448e4885-d0fe-4167-bddd-2daabfc1626e" providerId="ADAL" clId="{5753AEE6-3ACA-42DD-88E5-FF8B463EC09B}" dt="2025-01-07T03:12:49.818" v="573" actId="6549"/>
        <pc:sldMkLst>
          <pc:docMk/>
          <pc:sldMk cId="1513413019" sldId="360"/>
        </pc:sldMkLst>
      </pc:sldChg>
      <pc:sldChg chg="modNotesTx">
        <pc:chgData name="Zane Grennell" userId="448e4885-d0fe-4167-bddd-2daabfc1626e" providerId="ADAL" clId="{5753AEE6-3ACA-42DD-88E5-FF8B463EC09B}" dt="2025-01-06T22:26:29.768" v="466" actId="6549"/>
        <pc:sldMkLst>
          <pc:docMk/>
          <pc:sldMk cId="397699566" sldId="362"/>
        </pc:sldMkLst>
      </pc:sldChg>
      <pc:sldChg chg="modNotesTx">
        <pc:chgData name="Zane Grennell" userId="448e4885-d0fe-4167-bddd-2daabfc1626e" providerId="ADAL" clId="{5753AEE6-3ACA-42DD-88E5-FF8B463EC09B}" dt="2025-01-06T22:27:52.300" v="467" actId="20577"/>
        <pc:sldMkLst>
          <pc:docMk/>
          <pc:sldMk cId="1090797663" sldId="364"/>
        </pc:sldMkLst>
      </pc:sldChg>
      <pc:sldChg chg="modNotesTx">
        <pc:chgData name="Zane Grennell" userId="448e4885-d0fe-4167-bddd-2daabfc1626e" providerId="ADAL" clId="{5753AEE6-3ACA-42DD-88E5-FF8B463EC09B}" dt="2025-01-07T03:16:04.395" v="578"/>
        <pc:sldMkLst>
          <pc:docMk/>
          <pc:sldMk cId="3498218186" sldId="36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chemeClr val="accent1"/>
            </a:solidFill>
            <a:ln>
              <a:noFill/>
            </a:ln>
            <a:effectLst/>
          </c:spPr>
          <c:cat>
            <c:numRef>
              <c:f>Sheet1!$A$2:$A$6</c:f>
              <c:numCache>
                <c:formatCode>m/d/yyyy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2C38-4AF8-A05A-A4A4E435E82E}"/>
            </c:ext>
          </c:extLst>
        </c:ser>
        <c:ser>
          <c:idx val="1"/>
          <c:order val="1"/>
          <c:tx>
            <c:strRef>
              <c:f>Sheet1!$C$1</c:f>
              <c:strCache>
                <c:ptCount val="1"/>
                <c:pt idx="0">
                  <c:v>Series 2</c:v>
                </c:pt>
              </c:strCache>
            </c:strRef>
          </c:tx>
          <c:spPr>
            <a:solidFill>
              <a:schemeClr val="accent2"/>
            </a:solidFill>
            <a:ln>
              <a:noFill/>
            </a:ln>
            <a:effectLst/>
          </c:spPr>
          <c:cat>
            <c:numRef>
              <c:f>Sheet1!$A$2:$A$6</c:f>
              <c:numCache>
                <c:formatCode>m/d/yyyy</c:formatCode>
                <c:ptCount val="5"/>
                <c:pt idx="0">
                  <c:v>37261</c:v>
                </c:pt>
                <c:pt idx="1">
                  <c:v>37262</c:v>
                </c:pt>
                <c:pt idx="2">
                  <c:v>37263</c:v>
                </c:pt>
                <c:pt idx="3">
                  <c:v>37264</c:v>
                </c:pt>
                <c:pt idx="4">
                  <c:v>37265</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2C38-4AF8-A05A-A4A4E435E82E}"/>
            </c:ext>
          </c:extLst>
        </c:ser>
        <c:dLbls>
          <c:showLegendKey val="0"/>
          <c:showVal val="0"/>
          <c:showCatName val="0"/>
          <c:showSerName val="0"/>
          <c:showPercent val="0"/>
          <c:showBubbleSize val="0"/>
        </c:dLbls>
        <c:axId val="1761207679"/>
        <c:axId val="367271615"/>
      </c:areaChart>
      <c:dateAx>
        <c:axId val="1761207679"/>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367271615"/>
        <c:crosses val="autoZero"/>
        <c:auto val="1"/>
        <c:lblOffset val="100"/>
        <c:baseTimeUnit val="days"/>
      </c:dateAx>
      <c:valAx>
        <c:axId val="3672716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761207679"/>
        <c:crosses val="autoZero"/>
        <c:crossBetween val="midCat"/>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4779-49E0-BDA9-D6167E896B16}"/>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4779-49E0-BDA9-D6167E896B16}"/>
            </c:ext>
          </c:extLst>
        </c:ser>
        <c:dLbls>
          <c:showLegendKey val="0"/>
          <c:showVal val="0"/>
          <c:showCatName val="0"/>
          <c:showSerName val="0"/>
          <c:showPercent val="0"/>
          <c:showBubbleSize val="0"/>
        </c:dLbls>
        <c:smooth val="0"/>
        <c:axId val="186636143"/>
        <c:axId val="1979632399"/>
      </c:lineChart>
      <c:catAx>
        <c:axId val="1866361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979632399"/>
        <c:crosses val="autoZero"/>
        <c:auto val="1"/>
        <c:lblAlgn val="ctr"/>
        <c:lblOffset val="100"/>
        <c:noMultiLvlLbl val="0"/>
      </c:catAx>
      <c:valAx>
        <c:axId val="1979632399"/>
        <c:scaling>
          <c:orientation val="minMax"/>
          <c:max val="6"/>
        </c:scaling>
        <c:delete val="0"/>
        <c:axPos val="l"/>
        <c:majorGridlines>
          <c:spPr>
            <a:ln w="9525" cap="flat" cmpd="sng" algn="ctr">
              <a:solidFill>
                <a:srgbClr val="D9D9D9"/>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86636143"/>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43C-4841-ADF8-BC84AF2D779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43C-4841-ADF8-BC84AF2D779C}"/>
            </c:ext>
          </c:extLst>
        </c:ser>
        <c:dLbls>
          <c:showLegendKey val="0"/>
          <c:showVal val="0"/>
          <c:showCatName val="0"/>
          <c:showSerName val="0"/>
          <c:showPercent val="0"/>
          <c:showBubbleSize val="0"/>
        </c:dLbls>
        <c:gapWidth val="182"/>
        <c:axId val="2004452127"/>
        <c:axId val="179819247"/>
      </c:barChart>
      <c:catAx>
        <c:axId val="20044521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9819247"/>
        <c:crosses val="autoZero"/>
        <c:auto val="1"/>
        <c:lblAlgn val="ctr"/>
        <c:lblOffset val="100"/>
        <c:noMultiLvlLbl val="0"/>
      </c:catAx>
      <c:valAx>
        <c:axId val="179819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20044521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6F07A-78AF-464D-82A9-B91B5208EE42}" type="doc">
      <dgm:prSet loTypeId="urn:microsoft.com/office/officeart/2005/8/layout/venn3" loCatId="relationship" qsTypeId="urn:microsoft.com/office/officeart/2005/8/quickstyle/simple1" qsCatId="simple" csTypeId="urn:microsoft.com/office/officeart/2005/8/colors/accent1_5" csCatId="accent1" phldr="1"/>
      <dgm:spPr/>
      <dgm:t>
        <a:bodyPr/>
        <a:lstStyle/>
        <a:p>
          <a:endParaRPr lang="en-US"/>
        </a:p>
      </dgm:t>
    </dgm:pt>
    <dgm:pt modelId="{4A6AEB7E-86CA-47CB-8CA7-C046B56AD53D}">
      <dgm:prSet phldrT="[Text]" custT="1"/>
      <dgm:spPr>
        <a:solidFill>
          <a:schemeClr val="bg1"/>
        </a:solidFill>
        <a:ln w="28575">
          <a:solidFill>
            <a:schemeClr val="accent1"/>
          </a:solidFill>
          <a:prstDash val="dash"/>
        </a:ln>
      </dgm:spPr>
      <dgm:t>
        <a:bodyPr anchor="ctr"/>
        <a:lstStyle/>
        <a:p>
          <a:endParaRPr lang="en-US" sz="2000" dirty="0">
            <a:solidFill>
              <a:schemeClr val="tx1"/>
            </a:solidFill>
          </a:endParaRPr>
        </a:p>
      </dgm:t>
    </dgm:pt>
    <dgm:pt modelId="{24AB3D32-2052-4502-8952-12D19976C241}" type="parTrans" cxnId="{B91F2BEF-7358-4026-BC89-7E4872CE7D6C}">
      <dgm:prSet/>
      <dgm:spPr/>
      <dgm:t>
        <a:bodyPr/>
        <a:lstStyle/>
        <a:p>
          <a:endParaRPr lang="en-US"/>
        </a:p>
      </dgm:t>
    </dgm:pt>
    <dgm:pt modelId="{598612E6-2730-49D0-B79B-D2642F970669}" type="sibTrans" cxnId="{B91F2BEF-7358-4026-BC89-7E4872CE7D6C}">
      <dgm:prSet/>
      <dgm:spPr/>
      <dgm:t>
        <a:bodyPr/>
        <a:lstStyle/>
        <a:p>
          <a:endParaRPr lang="en-US"/>
        </a:p>
      </dgm:t>
    </dgm:pt>
    <dgm:pt modelId="{A7EBCD2F-B3E8-48CB-87A6-3492AF9E9858}">
      <dgm:prSet phldrT="[Text]" custT="1"/>
      <dgm:spPr>
        <a:solidFill>
          <a:schemeClr val="bg1"/>
        </a:solidFill>
        <a:ln w="28575">
          <a:solidFill>
            <a:schemeClr val="accent3"/>
          </a:solidFill>
          <a:prstDash val="solid"/>
        </a:ln>
      </dgm:spPr>
      <dgm:t>
        <a:bodyPr anchor="ctr"/>
        <a:lstStyle/>
        <a:p>
          <a:endParaRPr lang="en-US" sz="1800" dirty="0">
            <a:solidFill>
              <a:schemeClr val="tx1"/>
            </a:solidFill>
          </a:endParaRPr>
        </a:p>
      </dgm:t>
    </dgm:pt>
    <dgm:pt modelId="{E49B1B68-0C01-4BC8-B185-A755DB9DA759}" type="parTrans" cxnId="{7A16EF76-46E7-48F3-B100-A629FC01A12E}">
      <dgm:prSet/>
      <dgm:spPr/>
      <dgm:t>
        <a:bodyPr/>
        <a:lstStyle/>
        <a:p>
          <a:endParaRPr lang="en-US"/>
        </a:p>
      </dgm:t>
    </dgm:pt>
    <dgm:pt modelId="{32440F0F-8D93-43FC-AE1F-C998D8D556D1}" type="sibTrans" cxnId="{7A16EF76-46E7-48F3-B100-A629FC01A12E}">
      <dgm:prSet/>
      <dgm:spPr/>
      <dgm:t>
        <a:bodyPr/>
        <a:lstStyle/>
        <a:p>
          <a:endParaRPr lang="en-US"/>
        </a:p>
      </dgm:t>
    </dgm:pt>
    <dgm:pt modelId="{A83017FC-82B7-43CB-A0F1-67A760F1EA09}">
      <dgm:prSet phldrT="[Text]" custT="1"/>
      <dgm:spPr>
        <a:solidFill>
          <a:schemeClr val="bg1"/>
        </a:solidFill>
        <a:ln w="28575">
          <a:solidFill>
            <a:schemeClr val="accent2"/>
          </a:solidFill>
          <a:prstDash val="dash"/>
        </a:ln>
      </dgm:spPr>
      <dgm:t>
        <a:bodyPr anchor="ctr"/>
        <a:lstStyle/>
        <a:p>
          <a:endParaRPr lang="en-US" sz="1800" dirty="0">
            <a:solidFill>
              <a:schemeClr val="tx1"/>
            </a:solidFill>
          </a:endParaRPr>
        </a:p>
      </dgm:t>
    </dgm:pt>
    <dgm:pt modelId="{C61F24CC-8DC8-49EF-AE8D-5340DBA474B2}" type="parTrans" cxnId="{2E8CAB9D-9480-454D-BF07-621183EF50AA}">
      <dgm:prSet/>
      <dgm:spPr/>
      <dgm:t>
        <a:bodyPr/>
        <a:lstStyle/>
        <a:p>
          <a:endParaRPr lang="en-US"/>
        </a:p>
      </dgm:t>
    </dgm:pt>
    <dgm:pt modelId="{75FFFBF0-CC01-4E80-92CF-F4B6BBA3676B}" type="sibTrans" cxnId="{2E8CAB9D-9480-454D-BF07-621183EF50AA}">
      <dgm:prSet/>
      <dgm:spPr/>
      <dgm:t>
        <a:bodyPr/>
        <a:lstStyle/>
        <a:p>
          <a:endParaRPr lang="en-US"/>
        </a:p>
      </dgm:t>
    </dgm:pt>
    <dgm:pt modelId="{21869078-5BFC-4E06-9C32-FC6D40FD95BA}">
      <dgm:prSet phldrT="[Text]" custT="1"/>
      <dgm:spPr>
        <a:solidFill>
          <a:schemeClr val="bg1"/>
        </a:solidFill>
        <a:ln w="28575">
          <a:solidFill>
            <a:schemeClr val="accent4"/>
          </a:solidFill>
          <a:prstDash val="solid"/>
        </a:ln>
      </dgm:spPr>
      <dgm:t>
        <a:bodyPr anchor="ctr"/>
        <a:lstStyle/>
        <a:p>
          <a:endParaRPr lang="en-US" sz="1800" dirty="0">
            <a:solidFill>
              <a:schemeClr val="tx1"/>
            </a:solidFill>
          </a:endParaRPr>
        </a:p>
      </dgm:t>
    </dgm:pt>
    <dgm:pt modelId="{B688902D-E73A-42F3-A996-1F5211E04CF8}" type="parTrans" cxnId="{0D35E1C0-4A06-4566-830E-13E658789739}">
      <dgm:prSet/>
      <dgm:spPr/>
      <dgm:t>
        <a:bodyPr/>
        <a:lstStyle/>
        <a:p>
          <a:endParaRPr lang="en-US"/>
        </a:p>
      </dgm:t>
    </dgm:pt>
    <dgm:pt modelId="{F92398CE-0269-4979-AB9A-DFA696711523}" type="sibTrans" cxnId="{0D35E1C0-4A06-4566-830E-13E658789739}">
      <dgm:prSet/>
      <dgm:spPr/>
      <dgm:t>
        <a:bodyPr/>
        <a:lstStyle/>
        <a:p>
          <a:endParaRPr lang="en-US"/>
        </a:p>
      </dgm:t>
    </dgm:pt>
    <dgm:pt modelId="{29D3800D-9E6A-43AE-B44E-497AD6A7B07D}" type="pres">
      <dgm:prSet presAssocID="{9C76F07A-78AF-464D-82A9-B91B5208EE42}" presName="Name0" presStyleCnt="0">
        <dgm:presLayoutVars>
          <dgm:dir/>
          <dgm:resizeHandles val="exact"/>
        </dgm:presLayoutVars>
      </dgm:prSet>
      <dgm:spPr/>
    </dgm:pt>
    <dgm:pt modelId="{D5879B57-4780-4894-9B53-4E06CFF5D3CA}" type="pres">
      <dgm:prSet presAssocID="{4A6AEB7E-86CA-47CB-8CA7-C046B56AD53D}" presName="Name5" presStyleLbl="vennNode1" presStyleIdx="0" presStyleCnt="4">
        <dgm:presLayoutVars>
          <dgm:bulletEnabled val="1"/>
        </dgm:presLayoutVars>
      </dgm:prSet>
      <dgm:spPr/>
    </dgm:pt>
    <dgm:pt modelId="{685A67F0-5708-4752-82F7-C0A3B817F12C}" type="pres">
      <dgm:prSet presAssocID="{598612E6-2730-49D0-B79B-D2642F970669}" presName="space" presStyleCnt="0"/>
      <dgm:spPr/>
    </dgm:pt>
    <dgm:pt modelId="{0CDC795B-AD84-4054-BFF3-6D714C9C748A}" type="pres">
      <dgm:prSet presAssocID="{A7EBCD2F-B3E8-48CB-87A6-3492AF9E9858}" presName="Name5" presStyleLbl="vennNode1" presStyleIdx="1" presStyleCnt="4">
        <dgm:presLayoutVars>
          <dgm:bulletEnabled val="1"/>
        </dgm:presLayoutVars>
      </dgm:prSet>
      <dgm:spPr/>
    </dgm:pt>
    <dgm:pt modelId="{B5B598AD-D1E5-4A96-B9B2-A5DC2A6A30A7}" type="pres">
      <dgm:prSet presAssocID="{32440F0F-8D93-43FC-AE1F-C998D8D556D1}" presName="space" presStyleCnt="0"/>
      <dgm:spPr/>
    </dgm:pt>
    <dgm:pt modelId="{999D7F11-3AC3-446B-8D0F-237F83E5B8D4}" type="pres">
      <dgm:prSet presAssocID="{A83017FC-82B7-43CB-A0F1-67A760F1EA09}" presName="Name5" presStyleLbl="vennNode1" presStyleIdx="2" presStyleCnt="4">
        <dgm:presLayoutVars>
          <dgm:bulletEnabled val="1"/>
        </dgm:presLayoutVars>
      </dgm:prSet>
      <dgm:spPr/>
    </dgm:pt>
    <dgm:pt modelId="{B0FF7D6C-8C5F-4AD2-8119-6045363C14EF}" type="pres">
      <dgm:prSet presAssocID="{75FFFBF0-CC01-4E80-92CF-F4B6BBA3676B}" presName="space" presStyleCnt="0"/>
      <dgm:spPr/>
    </dgm:pt>
    <dgm:pt modelId="{31CEDD40-4944-4D89-8167-7325B26D1589}" type="pres">
      <dgm:prSet presAssocID="{21869078-5BFC-4E06-9C32-FC6D40FD95BA}" presName="Name5" presStyleLbl="vennNode1" presStyleIdx="3" presStyleCnt="4">
        <dgm:presLayoutVars>
          <dgm:bulletEnabled val="1"/>
        </dgm:presLayoutVars>
      </dgm:prSet>
      <dgm:spPr/>
    </dgm:pt>
  </dgm:ptLst>
  <dgm:cxnLst>
    <dgm:cxn modelId="{A326CE15-108D-4FEB-89A1-87BE9F8A384E}" type="presOf" srcId="{9C76F07A-78AF-464D-82A9-B91B5208EE42}" destId="{29D3800D-9E6A-43AE-B44E-497AD6A7B07D}" srcOrd="0" destOrd="0" presId="urn:microsoft.com/office/officeart/2005/8/layout/venn3"/>
    <dgm:cxn modelId="{6E204F39-BC9F-4835-BF63-037D15EC3520}" type="presOf" srcId="{A7EBCD2F-B3E8-48CB-87A6-3492AF9E9858}" destId="{0CDC795B-AD84-4054-BFF3-6D714C9C748A}" srcOrd="0" destOrd="0" presId="urn:microsoft.com/office/officeart/2005/8/layout/venn3"/>
    <dgm:cxn modelId="{7A16EF76-46E7-48F3-B100-A629FC01A12E}" srcId="{9C76F07A-78AF-464D-82A9-B91B5208EE42}" destId="{A7EBCD2F-B3E8-48CB-87A6-3492AF9E9858}" srcOrd="1" destOrd="0" parTransId="{E49B1B68-0C01-4BC8-B185-A755DB9DA759}" sibTransId="{32440F0F-8D93-43FC-AE1F-C998D8D556D1}"/>
    <dgm:cxn modelId="{45595598-1764-424B-AADB-82B85CA9C53C}" type="presOf" srcId="{A83017FC-82B7-43CB-A0F1-67A760F1EA09}" destId="{999D7F11-3AC3-446B-8D0F-237F83E5B8D4}" srcOrd="0" destOrd="0" presId="urn:microsoft.com/office/officeart/2005/8/layout/venn3"/>
    <dgm:cxn modelId="{2E8CAB9D-9480-454D-BF07-621183EF50AA}" srcId="{9C76F07A-78AF-464D-82A9-B91B5208EE42}" destId="{A83017FC-82B7-43CB-A0F1-67A760F1EA09}" srcOrd="2" destOrd="0" parTransId="{C61F24CC-8DC8-49EF-AE8D-5340DBA474B2}" sibTransId="{75FFFBF0-CC01-4E80-92CF-F4B6BBA3676B}"/>
    <dgm:cxn modelId="{B535ECAF-F328-471E-9B71-F55BC09838F6}" type="presOf" srcId="{21869078-5BFC-4E06-9C32-FC6D40FD95BA}" destId="{31CEDD40-4944-4D89-8167-7325B26D1589}" srcOrd="0" destOrd="0" presId="urn:microsoft.com/office/officeart/2005/8/layout/venn3"/>
    <dgm:cxn modelId="{0D35E1C0-4A06-4566-830E-13E658789739}" srcId="{9C76F07A-78AF-464D-82A9-B91B5208EE42}" destId="{21869078-5BFC-4E06-9C32-FC6D40FD95BA}" srcOrd="3" destOrd="0" parTransId="{B688902D-E73A-42F3-A996-1F5211E04CF8}" sibTransId="{F92398CE-0269-4979-AB9A-DFA696711523}"/>
    <dgm:cxn modelId="{B977AFE5-3516-449D-B79D-AADF0A62E52F}" type="presOf" srcId="{4A6AEB7E-86CA-47CB-8CA7-C046B56AD53D}" destId="{D5879B57-4780-4894-9B53-4E06CFF5D3CA}" srcOrd="0" destOrd="0" presId="urn:microsoft.com/office/officeart/2005/8/layout/venn3"/>
    <dgm:cxn modelId="{B91F2BEF-7358-4026-BC89-7E4872CE7D6C}" srcId="{9C76F07A-78AF-464D-82A9-B91B5208EE42}" destId="{4A6AEB7E-86CA-47CB-8CA7-C046B56AD53D}" srcOrd="0" destOrd="0" parTransId="{24AB3D32-2052-4502-8952-12D19976C241}" sibTransId="{598612E6-2730-49D0-B79B-D2642F970669}"/>
    <dgm:cxn modelId="{8CF8A034-4819-4AE9-B911-5667BDE682A9}" type="presParOf" srcId="{29D3800D-9E6A-43AE-B44E-497AD6A7B07D}" destId="{D5879B57-4780-4894-9B53-4E06CFF5D3CA}" srcOrd="0" destOrd="0" presId="urn:microsoft.com/office/officeart/2005/8/layout/venn3"/>
    <dgm:cxn modelId="{02310B29-F95D-4526-B942-A305970ABE97}" type="presParOf" srcId="{29D3800D-9E6A-43AE-B44E-497AD6A7B07D}" destId="{685A67F0-5708-4752-82F7-C0A3B817F12C}" srcOrd="1" destOrd="0" presId="urn:microsoft.com/office/officeart/2005/8/layout/venn3"/>
    <dgm:cxn modelId="{1F98EFA4-961E-4DF5-95B7-13CFD8880965}" type="presParOf" srcId="{29D3800D-9E6A-43AE-B44E-497AD6A7B07D}" destId="{0CDC795B-AD84-4054-BFF3-6D714C9C748A}" srcOrd="2" destOrd="0" presId="urn:microsoft.com/office/officeart/2005/8/layout/venn3"/>
    <dgm:cxn modelId="{3CB1B5CD-2F9C-4E12-BDF5-F46B574F9D63}" type="presParOf" srcId="{29D3800D-9E6A-43AE-B44E-497AD6A7B07D}" destId="{B5B598AD-D1E5-4A96-B9B2-A5DC2A6A30A7}" srcOrd="3" destOrd="0" presId="urn:microsoft.com/office/officeart/2005/8/layout/venn3"/>
    <dgm:cxn modelId="{3A535387-6D1E-4633-B268-6F44116685E1}" type="presParOf" srcId="{29D3800D-9E6A-43AE-B44E-497AD6A7B07D}" destId="{999D7F11-3AC3-446B-8D0F-237F83E5B8D4}" srcOrd="4" destOrd="0" presId="urn:microsoft.com/office/officeart/2005/8/layout/venn3"/>
    <dgm:cxn modelId="{5118F978-6361-4373-BFD0-3914A50EB95F}" type="presParOf" srcId="{29D3800D-9E6A-43AE-B44E-497AD6A7B07D}" destId="{B0FF7D6C-8C5F-4AD2-8119-6045363C14EF}" srcOrd="5" destOrd="0" presId="urn:microsoft.com/office/officeart/2005/8/layout/venn3"/>
    <dgm:cxn modelId="{DD3D252C-E628-4582-B501-0CE3C7AEB7DA}" type="presParOf" srcId="{29D3800D-9E6A-43AE-B44E-497AD6A7B07D}" destId="{31CEDD40-4944-4D89-8167-7325B26D1589}" srcOrd="6" destOrd="0" presId="urn:microsoft.com/office/officeart/2005/8/layout/venn3"/>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433C90-4C14-4561-8D57-6EA73588B3EC}" type="doc">
      <dgm:prSet loTypeId="urn:microsoft.com/office/officeart/2005/8/layout/cycle5" loCatId="cycle" qsTypeId="urn:microsoft.com/office/officeart/2005/8/quickstyle/simple1" qsCatId="simple" csTypeId="urn:microsoft.com/office/officeart/2005/8/colors/accent6_2" csCatId="accent6" phldr="1"/>
      <dgm:spPr/>
    </dgm:pt>
    <dgm:pt modelId="{111B37DD-655B-459D-B317-7650DCF0D43B}">
      <dgm:prSet phldrT="[Text]" custT="1"/>
      <dgm:spPr/>
      <dgm:t>
        <a:bodyPr/>
        <a:lstStyle/>
        <a:p>
          <a:r>
            <a:rPr lang="en-US" sz="800" b="1" i="0" dirty="0"/>
            <a:t>Accountability</a:t>
          </a:r>
          <a:endParaRPr lang="en-US" sz="800" b="1" dirty="0"/>
        </a:p>
      </dgm:t>
    </dgm:pt>
    <dgm:pt modelId="{01261A1F-C84F-4EB8-B3CC-6F13F9E34CEC}" type="parTrans" cxnId="{12CC94F6-5592-4D48-A114-931B5E637627}">
      <dgm:prSet/>
      <dgm:spPr/>
      <dgm:t>
        <a:bodyPr/>
        <a:lstStyle/>
        <a:p>
          <a:endParaRPr lang="en-US"/>
        </a:p>
      </dgm:t>
    </dgm:pt>
    <dgm:pt modelId="{C61B5956-FFA1-45E7-B9F9-60C4C53BB564}" type="sibTrans" cxnId="{12CC94F6-5592-4D48-A114-931B5E637627}">
      <dgm:prSet/>
      <dgm:spPr/>
      <dgm:t>
        <a:bodyPr/>
        <a:lstStyle/>
        <a:p>
          <a:endParaRPr lang="en-US"/>
        </a:p>
      </dgm:t>
    </dgm:pt>
    <dgm:pt modelId="{61129612-FB4D-4F4B-8934-276DF1CB41F7}">
      <dgm:prSet custT="1"/>
      <dgm:spPr/>
      <dgm:t>
        <a:bodyPr/>
        <a:lstStyle/>
        <a:p>
          <a:r>
            <a:rPr lang="en-US" sz="800" b="1" i="0" dirty="0"/>
            <a:t>Effectiveness</a:t>
          </a:r>
        </a:p>
      </dgm:t>
    </dgm:pt>
    <dgm:pt modelId="{D419971C-F073-4CD3-98A7-191B3A114064}" type="parTrans" cxnId="{37BC39DD-1EC4-4C06-B845-5A4E27C056DA}">
      <dgm:prSet/>
      <dgm:spPr/>
      <dgm:t>
        <a:bodyPr/>
        <a:lstStyle/>
        <a:p>
          <a:endParaRPr lang="en-US"/>
        </a:p>
      </dgm:t>
    </dgm:pt>
    <dgm:pt modelId="{2C64566A-E536-4457-8F59-33FF43743B74}" type="sibTrans" cxnId="{37BC39DD-1EC4-4C06-B845-5A4E27C056DA}">
      <dgm:prSet/>
      <dgm:spPr/>
      <dgm:t>
        <a:bodyPr/>
        <a:lstStyle/>
        <a:p>
          <a:endParaRPr lang="en-US"/>
        </a:p>
      </dgm:t>
    </dgm:pt>
    <dgm:pt modelId="{102422FA-549E-403A-94E0-9F940920D4DF}">
      <dgm:prSet custT="1"/>
      <dgm:spPr/>
      <dgm:t>
        <a:bodyPr/>
        <a:lstStyle/>
        <a:p>
          <a:r>
            <a:rPr lang="en-US" sz="800" b="1" i="0" dirty="0"/>
            <a:t>Excellence</a:t>
          </a:r>
        </a:p>
      </dgm:t>
    </dgm:pt>
    <dgm:pt modelId="{AAC5FFDE-CABF-46F5-9BC5-4238D81D4F3B}" type="parTrans" cxnId="{7118942D-4518-4A6F-8068-1C8BA40E2631}">
      <dgm:prSet/>
      <dgm:spPr/>
      <dgm:t>
        <a:bodyPr/>
        <a:lstStyle/>
        <a:p>
          <a:endParaRPr lang="en-US"/>
        </a:p>
      </dgm:t>
    </dgm:pt>
    <dgm:pt modelId="{327F6ED4-89A7-4BB6-9082-6DB084C71914}" type="sibTrans" cxnId="{7118942D-4518-4A6F-8068-1C8BA40E2631}">
      <dgm:prSet/>
      <dgm:spPr/>
      <dgm:t>
        <a:bodyPr/>
        <a:lstStyle/>
        <a:p>
          <a:endParaRPr lang="en-US"/>
        </a:p>
      </dgm:t>
    </dgm:pt>
    <dgm:pt modelId="{93C372B4-4960-4FF4-A3C9-BE3DC1EFF5F6}">
      <dgm:prSet custT="1"/>
      <dgm:spPr/>
      <dgm:t>
        <a:bodyPr/>
        <a:lstStyle/>
        <a:p>
          <a:r>
            <a:rPr lang="en-US" sz="800" b="1" i="0" dirty="0"/>
            <a:t>Creativity</a:t>
          </a:r>
        </a:p>
      </dgm:t>
    </dgm:pt>
    <dgm:pt modelId="{F4D17AE1-C904-497E-BFC2-D0302AAC0E52}" type="parTrans" cxnId="{AA85A56E-39B5-4A77-BD4B-48EB1A8E1D61}">
      <dgm:prSet/>
      <dgm:spPr/>
      <dgm:t>
        <a:bodyPr/>
        <a:lstStyle/>
        <a:p>
          <a:endParaRPr lang="en-US"/>
        </a:p>
      </dgm:t>
    </dgm:pt>
    <dgm:pt modelId="{D9C1DEA3-E25F-44EC-A45F-7FEB9F5F6CF0}" type="sibTrans" cxnId="{AA85A56E-39B5-4A77-BD4B-48EB1A8E1D61}">
      <dgm:prSet/>
      <dgm:spPr/>
      <dgm:t>
        <a:bodyPr/>
        <a:lstStyle/>
        <a:p>
          <a:endParaRPr lang="en-US"/>
        </a:p>
      </dgm:t>
    </dgm:pt>
    <dgm:pt modelId="{1880FF85-35CD-487F-B7DF-5FDFC8CCA927}">
      <dgm:prSet custT="1"/>
      <dgm:spPr/>
      <dgm:t>
        <a:bodyPr/>
        <a:lstStyle/>
        <a:p>
          <a:r>
            <a:rPr lang="en-US" sz="800" b="1" i="0" dirty="0"/>
            <a:t>Collaboration</a:t>
          </a:r>
          <a:endParaRPr lang="en-US" sz="1200" b="1" i="0" dirty="0"/>
        </a:p>
      </dgm:t>
    </dgm:pt>
    <dgm:pt modelId="{40D4A94F-CA1D-4415-A15F-B978FB403852}" type="parTrans" cxnId="{62C0AE33-E414-420C-B488-DDE7067D17CE}">
      <dgm:prSet/>
      <dgm:spPr/>
      <dgm:t>
        <a:bodyPr/>
        <a:lstStyle/>
        <a:p>
          <a:endParaRPr lang="en-US"/>
        </a:p>
      </dgm:t>
    </dgm:pt>
    <dgm:pt modelId="{308D114A-7257-4DFA-A8B7-41A84FD7A9E6}" type="sibTrans" cxnId="{62C0AE33-E414-420C-B488-DDE7067D17CE}">
      <dgm:prSet/>
      <dgm:spPr/>
      <dgm:t>
        <a:bodyPr/>
        <a:lstStyle/>
        <a:p>
          <a:endParaRPr lang="en-US"/>
        </a:p>
      </dgm:t>
    </dgm:pt>
    <dgm:pt modelId="{24FDF4C1-D6D1-47A8-BF26-88C4D225157D}" type="pres">
      <dgm:prSet presAssocID="{33433C90-4C14-4561-8D57-6EA73588B3EC}" presName="cycle" presStyleCnt="0">
        <dgm:presLayoutVars>
          <dgm:dir/>
          <dgm:resizeHandles val="exact"/>
        </dgm:presLayoutVars>
      </dgm:prSet>
      <dgm:spPr/>
    </dgm:pt>
    <dgm:pt modelId="{C9C2E9B6-8EBB-40C2-8E7C-C6271228759D}" type="pres">
      <dgm:prSet presAssocID="{111B37DD-655B-459D-B317-7650DCF0D43B}" presName="node" presStyleLbl="node1" presStyleIdx="0" presStyleCnt="5">
        <dgm:presLayoutVars>
          <dgm:bulletEnabled val="1"/>
        </dgm:presLayoutVars>
      </dgm:prSet>
      <dgm:spPr>
        <a:prstGeom prst="rect">
          <a:avLst/>
        </a:prstGeom>
      </dgm:spPr>
    </dgm:pt>
    <dgm:pt modelId="{142C1E44-5315-4205-AC81-171E5E9818E6}" type="pres">
      <dgm:prSet presAssocID="{111B37DD-655B-459D-B317-7650DCF0D43B}" presName="spNode" presStyleCnt="0"/>
      <dgm:spPr/>
    </dgm:pt>
    <dgm:pt modelId="{B8BEC2D3-CCD6-4C8E-B596-C0768EC2C93D}" type="pres">
      <dgm:prSet presAssocID="{C61B5956-FFA1-45E7-B9F9-60C4C53BB564}" presName="sibTrans" presStyleLbl="sibTrans1D1" presStyleIdx="0" presStyleCnt="5"/>
      <dgm:spPr/>
    </dgm:pt>
    <dgm:pt modelId="{819C8C54-39C1-4203-A035-362D1596A22A}" type="pres">
      <dgm:prSet presAssocID="{61129612-FB4D-4F4B-8934-276DF1CB41F7}" presName="node" presStyleLbl="node1" presStyleIdx="1" presStyleCnt="5">
        <dgm:presLayoutVars>
          <dgm:bulletEnabled val="1"/>
        </dgm:presLayoutVars>
      </dgm:prSet>
      <dgm:spPr>
        <a:prstGeom prst="rect">
          <a:avLst/>
        </a:prstGeom>
      </dgm:spPr>
    </dgm:pt>
    <dgm:pt modelId="{74EAB0C0-B15D-4C7A-874B-43AC2A3DEAF8}" type="pres">
      <dgm:prSet presAssocID="{61129612-FB4D-4F4B-8934-276DF1CB41F7}" presName="spNode" presStyleCnt="0"/>
      <dgm:spPr/>
    </dgm:pt>
    <dgm:pt modelId="{0AD3C3FA-CB90-463D-BADD-417F58C50A24}" type="pres">
      <dgm:prSet presAssocID="{2C64566A-E536-4457-8F59-33FF43743B74}" presName="sibTrans" presStyleLbl="sibTrans1D1" presStyleIdx="1" presStyleCnt="5"/>
      <dgm:spPr/>
    </dgm:pt>
    <dgm:pt modelId="{3B904924-03C7-408E-AE27-D8B72B56DEA0}" type="pres">
      <dgm:prSet presAssocID="{102422FA-549E-403A-94E0-9F940920D4DF}" presName="node" presStyleLbl="node1" presStyleIdx="2" presStyleCnt="5">
        <dgm:presLayoutVars>
          <dgm:bulletEnabled val="1"/>
        </dgm:presLayoutVars>
      </dgm:prSet>
      <dgm:spPr>
        <a:prstGeom prst="rect">
          <a:avLst/>
        </a:prstGeom>
      </dgm:spPr>
    </dgm:pt>
    <dgm:pt modelId="{8655ED1C-1051-47F0-879C-1B5AEBF86CBC}" type="pres">
      <dgm:prSet presAssocID="{102422FA-549E-403A-94E0-9F940920D4DF}" presName="spNode" presStyleCnt="0"/>
      <dgm:spPr/>
    </dgm:pt>
    <dgm:pt modelId="{4AB646D7-F0B6-4A26-8C74-C718D93B0D01}" type="pres">
      <dgm:prSet presAssocID="{327F6ED4-89A7-4BB6-9082-6DB084C71914}" presName="sibTrans" presStyleLbl="sibTrans1D1" presStyleIdx="2" presStyleCnt="5"/>
      <dgm:spPr/>
    </dgm:pt>
    <dgm:pt modelId="{406E497E-AEDE-43DE-B6AA-0B5E81C4A340}" type="pres">
      <dgm:prSet presAssocID="{93C372B4-4960-4FF4-A3C9-BE3DC1EFF5F6}" presName="node" presStyleLbl="node1" presStyleIdx="3" presStyleCnt="5">
        <dgm:presLayoutVars>
          <dgm:bulletEnabled val="1"/>
        </dgm:presLayoutVars>
      </dgm:prSet>
      <dgm:spPr>
        <a:prstGeom prst="rect">
          <a:avLst/>
        </a:prstGeom>
      </dgm:spPr>
    </dgm:pt>
    <dgm:pt modelId="{AA2E6CFC-136F-4A67-AB5E-1B21A4004AFB}" type="pres">
      <dgm:prSet presAssocID="{93C372B4-4960-4FF4-A3C9-BE3DC1EFF5F6}" presName="spNode" presStyleCnt="0"/>
      <dgm:spPr/>
    </dgm:pt>
    <dgm:pt modelId="{F734FBEC-E0F9-4447-AA8C-EAB8DDCFBBB2}" type="pres">
      <dgm:prSet presAssocID="{D9C1DEA3-E25F-44EC-A45F-7FEB9F5F6CF0}" presName="sibTrans" presStyleLbl="sibTrans1D1" presStyleIdx="3" presStyleCnt="5"/>
      <dgm:spPr/>
    </dgm:pt>
    <dgm:pt modelId="{D8E94AF2-6AEE-464B-A37B-67E676D30CD8}" type="pres">
      <dgm:prSet presAssocID="{1880FF85-35CD-487F-B7DF-5FDFC8CCA927}" presName="node" presStyleLbl="node1" presStyleIdx="4" presStyleCnt="5">
        <dgm:presLayoutVars>
          <dgm:bulletEnabled val="1"/>
        </dgm:presLayoutVars>
      </dgm:prSet>
      <dgm:spPr>
        <a:prstGeom prst="rect">
          <a:avLst/>
        </a:prstGeom>
      </dgm:spPr>
    </dgm:pt>
    <dgm:pt modelId="{05E2551A-1D9E-46CB-88D1-00084863F79C}" type="pres">
      <dgm:prSet presAssocID="{1880FF85-35CD-487F-B7DF-5FDFC8CCA927}" presName="spNode" presStyleCnt="0"/>
      <dgm:spPr/>
    </dgm:pt>
    <dgm:pt modelId="{A240D878-4E4A-41B2-A1BD-806DDE634541}" type="pres">
      <dgm:prSet presAssocID="{308D114A-7257-4DFA-A8B7-41A84FD7A9E6}" presName="sibTrans" presStyleLbl="sibTrans1D1" presStyleIdx="4" presStyleCnt="5"/>
      <dgm:spPr/>
    </dgm:pt>
  </dgm:ptLst>
  <dgm:cxnLst>
    <dgm:cxn modelId="{7118942D-4518-4A6F-8068-1C8BA40E2631}" srcId="{33433C90-4C14-4561-8D57-6EA73588B3EC}" destId="{102422FA-549E-403A-94E0-9F940920D4DF}" srcOrd="2" destOrd="0" parTransId="{AAC5FFDE-CABF-46F5-9BC5-4238D81D4F3B}" sibTransId="{327F6ED4-89A7-4BB6-9082-6DB084C71914}"/>
    <dgm:cxn modelId="{62C0AE33-E414-420C-B488-DDE7067D17CE}" srcId="{33433C90-4C14-4561-8D57-6EA73588B3EC}" destId="{1880FF85-35CD-487F-B7DF-5FDFC8CCA927}" srcOrd="4" destOrd="0" parTransId="{40D4A94F-CA1D-4415-A15F-B978FB403852}" sibTransId="{308D114A-7257-4DFA-A8B7-41A84FD7A9E6}"/>
    <dgm:cxn modelId="{E072F434-305E-4539-A31C-A9560FDBC416}" type="presOf" srcId="{2C64566A-E536-4457-8F59-33FF43743B74}" destId="{0AD3C3FA-CB90-463D-BADD-417F58C50A24}" srcOrd="0" destOrd="0" presId="urn:microsoft.com/office/officeart/2005/8/layout/cycle5"/>
    <dgm:cxn modelId="{6973B740-D6F0-41A5-9B25-CDACE07B4EA4}" type="presOf" srcId="{D9C1DEA3-E25F-44EC-A45F-7FEB9F5F6CF0}" destId="{F734FBEC-E0F9-4447-AA8C-EAB8DDCFBBB2}" srcOrd="0" destOrd="0" presId="urn:microsoft.com/office/officeart/2005/8/layout/cycle5"/>
    <dgm:cxn modelId="{D16AD760-3BEE-4EA8-A9EA-F0ED25C4F829}" type="presOf" srcId="{1880FF85-35CD-487F-B7DF-5FDFC8CCA927}" destId="{D8E94AF2-6AEE-464B-A37B-67E676D30CD8}" srcOrd="0" destOrd="0" presId="urn:microsoft.com/office/officeart/2005/8/layout/cycle5"/>
    <dgm:cxn modelId="{AA85A56E-39B5-4A77-BD4B-48EB1A8E1D61}" srcId="{33433C90-4C14-4561-8D57-6EA73588B3EC}" destId="{93C372B4-4960-4FF4-A3C9-BE3DC1EFF5F6}" srcOrd="3" destOrd="0" parTransId="{F4D17AE1-C904-497E-BFC2-D0302AAC0E52}" sibTransId="{D9C1DEA3-E25F-44EC-A45F-7FEB9F5F6CF0}"/>
    <dgm:cxn modelId="{D4F12C51-5742-4589-B51D-F81BC4D990EC}" type="presOf" srcId="{61129612-FB4D-4F4B-8934-276DF1CB41F7}" destId="{819C8C54-39C1-4203-A035-362D1596A22A}" srcOrd="0" destOrd="0" presId="urn:microsoft.com/office/officeart/2005/8/layout/cycle5"/>
    <dgm:cxn modelId="{75F735B8-9509-47CC-9349-D4CE3FEC3263}" type="presOf" srcId="{308D114A-7257-4DFA-A8B7-41A84FD7A9E6}" destId="{A240D878-4E4A-41B2-A1BD-806DDE634541}" srcOrd="0" destOrd="0" presId="urn:microsoft.com/office/officeart/2005/8/layout/cycle5"/>
    <dgm:cxn modelId="{E9D3C9C2-5ECB-4E86-8A6B-802276581873}" type="presOf" srcId="{C61B5956-FFA1-45E7-B9F9-60C4C53BB564}" destId="{B8BEC2D3-CCD6-4C8E-B596-C0768EC2C93D}" srcOrd="0" destOrd="0" presId="urn:microsoft.com/office/officeart/2005/8/layout/cycle5"/>
    <dgm:cxn modelId="{B3D495E4-E8DC-4240-BF54-4C241DE0C331}" type="presOf" srcId="{93C372B4-4960-4FF4-A3C9-BE3DC1EFF5F6}" destId="{406E497E-AEDE-43DE-B6AA-0B5E81C4A340}" srcOrd="0" destOrd="0" presId="urn:microsoft.com/office/officeart/2005/8/layout/cycle5"/>
    <dgm:cxn modelId="{A19806E5-EB31-4D1F-AF9E-9FFAF2B34EAE}" type="presOf" srcId="{111B37DD-655B-459D-B317-7650DCF0D43B}" destId="{C9C2E9B6-8EBB-40C2-8E7C-C6271228759D}" srcOrd="0" destOrd="0" presId="urn:microsoft.com/office/officeart/2005/8/layout/cycle5"/>
    <dgm:cxn modelId="{B44ED5E5-3F91-43B5-859B-AFCAA61D1F07}" type="presOf" srcId="{327F6ED4-89A7-4BB6-9082-6DB084C71914}" destId="{4AB646D7-F0B6-4A26-8C74-C718D93B0D01}" srcOrd="0" destOrd="0" presId="urn:microsoft.com/office/officeart/2005/8/layout/cycle5"/>
    <dgm:cxn modelId="{F3D415E6-95B7-4BA8-8D49-BF79B09F7F83}" type="presOf" srcId="{102422FA-549E-403A-94E0-9F940920D4DF}" destId="{3B904924-03C7-408E-AE27-D8B72B56DEA0}" srcOrd="0" destOrd="0" presId="urn:microsoft.com/office/officeart/2005/8/layout/cycle5"/>
    <dgm:cxn modelId="{12CC94F6-5592-4D48-A114-931B5E637627}" srcId="{33433C90-4C14-4561-8D57-6EA73588B3EC}" destId="{111B37DD-655B-459D-B317-7650DCF0D43B}" srcOrd="0" destOrd="0" parTransId="{01261A1F-C84F-4EB8-B3CC-6F13F9E34CEC}" sibTransId="{C61B5956-FFA1-45E7-B9F9-60C4C53BB564}"/>
    <dgm:cxn modelId="{C91821F7-D763-4F25-B3E1-FEC7D7945966}" type="presOf" srcId="{33433C90-4C14-4561-8D57-6EA73588B3EC}" destId="{24FDF4C1-D6D1-47A8-BF26-88C4D225157D}" srcOrd="0" destOrd="0" presId="urn:microsoft.com/office/officeart/2005/8/layout/cycle5"/>
    <dgm:cxn modelId="{37BC39DD-1EC4-4C06-B845-5A4E27C056DA}" srcId="{33433C90-4C14-4561-8D57-6EA73588B3EC}" destId="{61129612-FB4D-4F4B-8934-276DF1CB41F7}" srcOrd="1" destOrd="0" parTransId="{D419971C-F073-4CD3-98A7-191B3A114064}" sibTransId="{2C64566A-E536-4457-8F59-33FF43743B74}"/>
    <dgm:cxn modelId="{57B8EB7E-6E66-4AD4-976C-0A5BFB7545F9}" type="presParOf" srcId="{24FDF4C1-D6D1-47A8-BF26-88C4D225157D}" destId="{C9C2E9B6-8EBB-40C2-8E7C-C6271228759D}" srcOrd="0" destOrd="0" presId="urn:microsoft.com/office/officeart/2005/8/layout/cycle5"/>
    <dgm:cxn modelId="{FF636B08-991C-4C2B-8314-0740D101F722}" type="presParOf" srcId="{24FDF4C1-D6D1-47A8-BF26-88C4D225157D}" destId="{142C1E44-5315-4205-AC81-171E5E9818E6}" srcOrd="1" destOrd="0" presId="urn:microsoft.com/office/officeart/2005/8/layout/cycle5"/>
    <dgm:cxn modelId="{6177B1EC-37D3-44F0-82F6-18B16C131E05}" type="presParOf" srcId="{24FDF4C1-D6D1-47A8-BF26-88C4D225157D}" destId="{B8BEC2D3-CCD6-4C8E-B596-C0768EC2C93D}" srcOrd="2" destOrd="0" presId="urn:microsoft.com/office/officeart/2005/8/layout/cycle5"/>
    <dgm:cxn modelId="{DB043A02-B200-4814-8A60-456A52E0707B}" type="presParOf" srcId="{24FDF4C1-D6D1-47A8-BF26-88C4D225157D}" destId="{819C8C54-39C1-4203-A035-362D1596A22A}" srcOrd="3" destOrd="0" presId="urn:microsoft.com/office/officeart/2005/8/layout/cycle5"/>
    <dgm:cxn modelId="{A861BB2E-625C-4D46-A5A7-DE1BC0A01FA4}" type="presParOf" srcId="{24FDF4C1-D6D1-47A8-BF26-88C4D225157D}" destId="{74EAB0C0-B15D-4C7A-874B-43AC2A3DEAF8}" srcOrd="4" destOrd="0" presId="urn:microsoft.com/office/officeart/2005/8/layout/cycle5"/>
    <dgm:cxn modelId="{E47B573A-8E10-4FEB-8152-D055825ED12B}" type="presParOf" srcId="{24FDF4C1-D6D1-47A8-BF26-88C4D225157D}" destId="{0AD3C3FA-CB90-463D-BADD-417F58C50A24}" srcOrd="5" destOrd="0" presId="urn:microsoft.com/office/officeart/2005/8/layout/cycle5"/>
    <dgm:cxn modelId="{5EBCE1BB-E99D-40A1-8B8F-90ADEE6891F4}" type="presParOf" srcId="{24FDF4C1-D6D1-47A8-BF26-88C4D225157D}" destId="{3B904924-03C7-408E-AE27-D8B72B56DEA0}" srcOrd="6" destOrd="0" presId="urn:microsoft.com/office/officeart/2005/8/layout/cycle5"/>
    <dgm:cxn modelId="{5B5EE8CF-15DA-4007-B943-C2650973EB6F}" type="presParOf" srcId="{24FDF4C1-D6D1-47A8-BF26-88C4D225157D}" destId="{8655ED1C-1051-47F0-879C-1B5AEBF86CBC}" srcOrd="7" destOrd="0" presId="urn:microsoft.com/office/officeart/2005/8/layout/cycle5"/>
    <dgm:cxn modelId="{A752017C-601D-446B-B75A-424E17961F6C}" type="presParOf" srcId="{24FDF4C1-D6D1-47A8-BF26-88C4D225157D}" destId="{4AB646D7-F0B6-4A26-8C74-C718D93B0D01}" srcOrd="8" destOrd="0" presId="urn:microsoft.com/office/officeart/2005/8/layout/cycle5"/>
    <dgm:cxn modelId="{1F8D5AD0-34A8-461B-8837-60F9E37E519E}" type="presParOf" srcId="{24FDF4C1-D6D1-47A8-BF26-88C4D225157D}" destId="{406E497E-AEDE-43DE-B6AA-0B5E81C4A340}" srcOrd="9" destOrd="0" presId="urn:microsoft.com/office/officeart/2005/8/layout/cycle5"/>
    <dgm:cxn modelId="{4B94F8C7-1027-479C-A668-1AB7E22A8417}" type="presParOf" srcId="{24FDF4C1-D6D1-47A8-BF26-88C4D225157D}" destId="{AA2E6CFC-136F-4A67-AB5E-1B21A4004AFB}" srcOrd="10" destOrd="0" presId="urn:microsoft.com/office/officeart/2005/8/layout/cycle5"/>
    <dgm:cxn modelId="{25DC40BE-5767-473A-BA3A-24AA22B6B043}" type="presParOf" srcId="{24FDF4C1-D6D1-47A8-BF26-88C4D225157D}" destId="{F734FBEC-E0F9-4447-AA8C-EAB8DDCFBBB2}" srcOrd="11" destOrd="0" presId="urn:microsoft.com/office/officeart/2005/8/layout/cycle5"/>
    <dgm:cxn modelId="{9BCC2B60-E172-430D-AF56-8155D45DD2C2}" type="presParOf" srcId="{24FDF4C1-D6D1-47A8-BF26-88C4D225157D}" destId="{D8E94AF2-6AEE-464B-A37B-67E676D30CD8}" srcOrd="12" destOrd="0" presId="urn:microsoft.com/office/officeart/2005/8/layout/cycle5"/>
    <dgm:cxn modelId="{B72BE7FC-381B-42DA-9C29-E0E92CDEE4A1}" type="presParOf" srcId="{24FDF4C1-D6D1-47A8-BF26-88C4D225157D}" destId="{05E2551A-1D9E-46CB-88D1-00084863F79C}" srcOrd="13" destOrd="0" presId="urn:microsoft.com/office/officeart/2005/8/layout/cycle5"/>
    <dgm:cxn modelId="{8EA55424-DF4C-48E5-B5F4-921E7C5920D3}" type="presParOf" srcId="{24FDF4C1-D6D1-47A8-BF26-88C4D225157D}" destId="{A240D878-4E4A-41B2-A1BD-806DDE634541}"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79B57-4780-4894-9B53-4E06CFF5D3CA}">
      <dsp:nvSpPr>
        <dsp:cNvPr id="0" name=""/>
        <dsp:cNvSpPr/>
      </dsp:nvSpPr>
      <dsp:spPr>
        <a:xfrm>
          <a:off x="2310" y="898270"/>
          <a:ext cx="2318258" cy="2318258"/>
        </a:xfrm>
        <a:prstGeom prst="ellipse">
          <a:avLst/>
        </a:prstGeom>
        <a:solidFill>
          <a:schemeClr val="bg1"/>
        </a:solidFill>
        <a:ln w="28575" cap="flat" cmpd="sng" algn="ctr">
          <a:solidFill>
            <a:schemeClr val="accent1"/>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5400" rIns="127581"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341811" y="1237771"/>
        <a:ext cx="1639256" cy="1639256"/>
      </dsp:txXfrm>
    </dsp:sp>
    <dsp:sp modelId="{0CDC795B-AD84-4054-BFF3-6D714C9C748A}">
      <dsp:nvSpPr>
        <dsp:cNvPr id="0" name=""/>
        <dsp:cNvSpPr/>
      </dsp:nvSpPr>
      <dsp:spPr>
        <a:xfrm>
          <a:off x="1856917" y="898270"/>
          <a:ext cx="2318258" cy="2318258"/>
        </a:xfrm>
        <a:prstGeom prst="ellipse">
          <a:avLst/>
        </a:prstGeom>
        <a:solidFill>
          <a:schemeClr val="bg1"/>
        </a:solidFill>
        <a:ln w="28575"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2196418" y="1237771"/>
        <a:ext cx="1639256" cy="1639256"/>
      </dsp:txXfrm>
    </dsp:sp>
    <dsp:sp modelId="{999D7F11-3AC3-446B-8D0F-237F83E5B8D4}">
      <dsp:nvSpPr>
        <dsp:cNvPr id="0" name=""/>
        <dsp:cNvSpPr/>
      </dsp:nvSpPr>
      <dsp:spPr>
        <a:xfrm>
          <a:off x="3711524" y="898270"/>
          <a:ext cx="2318258" cy="2318258"/>
        </a:xfrm>
        <a:prstGeom prst="ellipse">
          <a:avLst/>
        </a:prstGeom>
        <a:solidFill>
          <a:schemeClr val="bg1"/>
        </a:solidFill>
        <a:ln w="28575" cap="flat" cmpd="sng" algn="ctr">
          <a:solidFill>
            <a:schemeClr val="accent2"/>
          </a:solidFill>
          <a:prstDash val="dash"/>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4051025" y="1237771"/>
        <a:ext cx="1639256" cy="1639256"/>
      </dsp:txXfrm>
    </dsp:sp>
    <dsp:sp modelId="{31CEDD40-4944-4D89-8167-7325B26D1589}">
      <dsp:nvSpPr>
        <dsp:cNvPr id="0" name=""/>
        <dsp:cNvSpPr/>
      </dsp:nvSpPr>
      <dsp:spPr>
        <a:xfrm>
          <a:off x="5566130" y="898270"/>
          <a:ext cx="2318258" cy="2318258"/>
        </a:xfrm>
        <a:prstGeom prst="ellipse">
          <a:avLst/>
        </a:prstGeom>
        <a:solidFill>
          <a:schemeClr val="bg1"/>
        </a:solidFill>
        <a:ln w="28575"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581" tIns="22860" rIns="127581" bIns="2286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chemeClr val="tx1"/>
            </a:solidFill>
          </a:endParaRPr>
        </a:p>
      </dsp:txBody>
      <dsp:txXfrm>
        <a:off x="5905631" y="1237771"/>
        <a:ext cx="1639256" cy="1639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2E9B6-8EBB-40C2-8E7C-C6271228759D}">
      <dsp:nvSpPr>
        <dsp:cNvPr id="0" name=""/>
        <dsp:cNvSpPr/>
      </dsp:nvSpPr>
      <dsp:spPr>
        <a:xfrm>
          <a:off x="1330202" y="419536"/>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Accountability</a:t>
          </a:r>
          <a:endParaRPr lang="en-US" sz="800" b="1" kern="1200" dirty="0"/>
        </a:p>
      </dsp:txBody>
      <dsp:txXfrm>
        <a:off x="1330202" y="419536"/>
        <a:ext cx="1076569" cy="699770"/>
      </dsp:txXfrm>
    </dsp:sp>
    <dsp:sp modelId="{B8BEC2D3-CCD6-4C8E-B596-C0768EC2C93D}">
      <dsp:nvSpPr>
        <dsp:cNvPr id="0" name=""/>
        <dsp:cNvSpPr/>
      </dsp:nvSpPr>
      <dsp:spPr>
        <a:xfrm>
          <a:off x="470161" y="769422"/>
          <a:ext cx="2796652" cy="2796652"/>
        </a:xfrm>
        <a:custGeom>
          <a:avLst/>
          <a:gdLst/>
          <a:ahLst/>
          <a:cxnLst/>
          <a:rect l="0" t="0" r="0" b="0"/>
          <a:pathLst>
            <a:path>
              <a:moveTo>
                <a:pt x="2080898" y="177911"/>
              </a:moveTo>
              <a:arcTo wR="1398326" hR="1398326" stAng="17953086" swAng="1212094"/>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19C8C54-39C1-4203-A035-362D1596A22A}">
      <dsp:nvSpPr>
        <dsp:cNvPr id="0" name=""/>
        <dsp:cNvSpPr/>
      </dsp:nvSpPr>
      <dsp:spPr>
        <a:xfrm>
          <a:off x="2660089" y="1385756"/>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Effectiveness</a:t>
          </a:r>
        </a:p>
      </dsp:txBody>
      <dsp:txXfrm>
        <a:off x="2660089" y="1385756"/>
        <a:ext cx="1076569" cy="699770"/>
      </dsp:txXfrm>
    </dsp:sp>
    <dsp:sp modelId="{0AD3C3FA-CB90-463D-BADD-417F58C50A24}">
      <dsp:nvSpPr>
        <dsp:cNvPr id="0" name=""/>
        <dsp:cNvSpPr/>
      </dsp:nvSpPr>
      <dsp:spPr>
        <a:xfrm>
          <a:off x="470161" y="769422"/>
          <a:ext cx="2796652" cy="2796652"/>
        </a:xfrm>
        <a:custGeom>
          <a:avLst/>
          <a:gdLst/>
          <a:ahLst/>
          <a:cxnLst/>
          <a:rect l="0" t="0" r="0" b="0"/>
          <a:pathLst>
            <a:path>
              <a:moveTo>
                <a:pt x="2793303" y="1495048"/>
              </a:moveTo>
              <a:arcTo wR="1398326" hR="1398326" stAng="21837980" swAng="1360155"/>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B904924-03C7-408E-AE27-D8B72B56DEA0}">
      <dsp:nvSpPr>
        <dsp:cNvPr id="0" name=""/>
        <dsp:cNvSpPr/>
      </dsp:nvSpPr>
      <dsp:spPr>
        <a:xfrm>
          <a:off x="2152118" y="2949132"/>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Excellence</a:t>
          </a:r>
        </a:p>
      </dsp:txBody>
      <dsp:txXfrm>
        <a:off x="2152118" y="2949132"/>
        <a:ext cx="1076569" cy="699770"/>
      </dsp:txXfrm>
    </dsp:sp>
    <dsp:sp modelId="{4AB646D7-F0B6-4A26-8C74-C718D93B0D01}">
      <dsp:nvSpPr>
        <dsp:cNvPr id="0" name=""/>
        <dsp:cNvSpPr/>
      </dsp:nvSpPr>
      <dsp:spPr>
        <a:xfrm>
          <a:off x="470161" y="769422"/>
          <a:ext cx="2796652" cy="2796652"/>
        </a:xfrm>
        <a:custGeom>
          <a:avLst/>
          <a:gdLst/>
          <a:ahLst/>
          <a:cxnLst/>
          <a:rect l="0" t="0" r="0" b="0"/>
          <a:pathLst>
            <a:path>
              <a:moveTo>
                <a:pt x="1570051" y="2786067"/>
              </a:moveTo>
              <a:arcTo wR="1398326" hR="1398326" stAng="4976749" swAng="846502"/>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06E497E-AEDE-43DE-B6AA-0B5E81C4A340}">
      <dsp:nvSpPr>
        <dsp:cNvPr id="0" name=""/>
        <dsp:cNvSpPr/>
      </dsp:nvSpPr>
      <dsp:spPr>
        <a:xfrm>
          <a:off x="508286" y="2949132"/>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Creativity</a:t>
          </a:r>
        </a:p>
      </dsp:txBody>
      <dsp:txXfrm>
        <a:off x="508286" y="2949132"/>
        <a:ext cx="1076569" cy="699770"/>
      </dsp:txXfrm>
    </dsp:sp>
    <dsp:sp modelId="{F734FBEC-E0F9-4447-AA8C-EAB8DDCFBBB2}">
      <dsp:nvSpPr>
        <dsp:cNvPr id="0" name=""/>
        <dsp:cNvSpPr/>
      </dsp:nvSpPr>
      <dsp:spPr>
        <a:xfrm>
          <a:off x="470161" y="769422"/>
          <a:ext cx="2796652" cy="2796652"/>
        </a:xfrm>
        <a:custGeom>
          <a:avLst/>
          <a:gdLst/>
          <a:ahLst/>
          <a:cxnLst/>
          <a:rect l="0" t="0" r="0" b="0"/>
          <a:pathLst>
            <a:path>
              <a:moveTo>
                <a:pt x="148396" y="2025215"/>
              </a:moveTo>
              <a:arcTo wR="1398326" hR="1398326" stAng="9201865" swAng="1360155"/>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8E94AF2-6AEE-464B-A37B-67E676D30CD8}">
      <dsp:nvSpPr>
        <dsp:cNvPr id="0" name=""/>
        <dsp:cNvSpPr/>
      </dsp:nvSpPr>
      <dsp:spPr>
        <a:xfrm>
          <a:off x="315" y="1385756"/>
          <a:ext cx="1076569" cy="6997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i="0" kern="1200" dirty="0"/>
            <a:t>Collaboration</a:t>
          </a:r>
          <a:endParaRPr lang="en-US" sz="1200" b="1" i="0" kern="1200" dirty="0"/>
        </a:p>
      </dsp:txBody>
      <dsp:txXfrm>
        <a:off x="315" y="1385756"/>
        <a:ext cx="1076569" cy="699770"/>
      </dsp:txXfrm>
    </dsp:sp>
    <dsp:sp modelId="{A240D878-4E4A-41B2-A1BD-806DDE634541}">
      <dsp:nvSpPr>
        <dsp:cNvPr id="0" name=""/>
        <dsp:cNvSpPr/>
      </dsp:nvSpPr>
      <dsp:spPr>
        <a:xfrm>
          <a:off x="470161" y="769422"/>
          <a:ext cx="2796652" cy="2796652"/>
        </a:xfrm>
        <a:custGeom>
          <a:avLst/>
          <a:gdLst/>
          <a:ahLst/>
          <a:cxnLst/>
          <a:rect l="0" t="0" r="0" b="0"/>
          <a:pathLst>
            <a:path>
              <a:moveTo>
                <a:pt x="336305" y="488695"/>
              </a:moveTo>
              <a:arcTo wR="1398326" hR="1398326" stAng="13234821" swAng="1212094"/>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20A72C-A6FD-4D5C-8779-146ECA3C9BC3}"/>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94761E-235B-4C35-890E-97E5BC8FAA48}"/>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032D019-22A7-4CD9-9F16-B79DF770B52A}" type="datetimeFigureOut">
              <a:rPr lang="en-US" smtClean="0"/>
              <a:t>1/6/2025</a:t>
            </a:fld>
            <a:endParaRPr lang="en-US"/>
          </a:p>
        </p:txBody>
      </p:sp>
      <p:sp>
        <p:nvSpPr>
          <p:cNvPr id="4" name="Footer Placeholder 3">
            <a:extLst>
              <a:ext uri="{FF2B5EF4-FFF2-40B4-BE49-F238E27FC236}">
                <a16:creationId xmlns:a16="http://schemas.microsoft.com/office/drawing/2014/main" id="{07C510DD-88CB-4A88-9D49-A65F342E3A4D}"/>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20F60E-ABFA-4BCB-92F6-5BBAE4FB7A11}"/>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01319B5-334E-4DB1-846A-8B50BFA0AF0F}" type="slidenum">
              <a:rPr lang="en-US" smtClean="0"/>
              <a:t>‹#›</a:t>
            </a:fld>
            <a:endParaRPr lang="en-US"/>
          </a:p>
        </p:txBody>
      </p:sp>
    </p:spTree>
    <p:extLst>
      <p:ext uri="{BB962C8B-B14F-4D97-AF65-F5344CB8AC3E}">
        <p14:creationId xmlns:p14="http://schemas.microsoft.com/office/powerpoint/2010/main" val="4129154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01C28E6D-A473-488D-BE98-75A98ABF8046}" type="datetimeFigureOut">
              <a:rPr lang="en-US" smtClean="0"/>
              <a:t>1/6/2025</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6814BEE-2EAE-43AE-94B9-CA84926C492F}" type="slidenum">
              <a:rPr lang="en-US" smtClean="0"/>
              <a:t>‹#›</a:t>
            </a:fld>
            <a:endParaRPr lang="en-US"/>
          </a:p>
        </p:txBody>
      </p:sp>
    </p:spTree>
    <p:extLst>
      <p:ext uri="{BB962C8B-B14F-4D97-AF65-F5344CB8AC3E}">
        <p14:creationId xmlns:p14="http://schemas.microsoft.com/office/powerpoint/2010/main" val="385165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bing.com/ck/a?!&amp;&amp;p=18dd7d0242b1d3cd8c4eccd5c4df3cfd55881d9eea39fc59b69519e77f909ecdJmltdHM9MTczNjEyMTYwMA&amp;ptn=3&amp;ver=2&amp;hsh=4&amp;fclid=1e1364de-d99a-6658-0d08-766ed83d6765&amp;u=a1aHR0cHM6Ly93d3cubndncmMub3JnL21lZGlhLzIwMjQtQ0VEUy1VcGRhdGUtTldHUkMucGRm&amp;ntb=1"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1</a:t>
            </a:fld>
            <a:endParaRPr lang="en-US"/>
          </a:p>
        </p:txBody>
      </p:sp>
    </p:spTree>
    <p:extLst>
      <p:ext uri="{BB962C8B-B14F-4D97-AF65-F5344CB8AC3E}">
        <p14:creationId xmlns:p14="http://schemas.microsoft.com/office/powerpoint/2010/main" val="1097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is what we'll see sometimes, “we want our community to be a happy, friendly place where people want to live, play and do business.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is what I consider the “Live, Laugh, Love” statement</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Its generic and totally useless for you as a community and something anyone can say for a vision, right?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10</a:t>
            </a:fld>
            <a:endParaRPr lang="en-US"/>
          </a:p>
        </p:txBody>
      </p:sp>
    </p:spTree>
    <p:extLst>
      <p:ext uri="{BB962C8B-B14F-4D97-AF65-F5344CB8AC3E}">
        <p14:creationId xmlns:p14="http://schemas.microsoft.com/office/powerpoint/2010/main" val="2550850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this example is a bit on the other extreme and some may consider far too much, but if you're going to articulate just the vision and not going to go into goals and objectives, Whitfield County's plan from a number of years back, does a good job.</a:t>
            </a:r>
          </a:p>
          <a:p>
            <a:endParaRPr lang="en-US" dirty="0"/>
          </a:p>
          <a:p>
            <a:r>
              <a:rPr lang="en-US" dirty="0"/>
              <a:t>They provide a broad statement at the top (probably hard to see), articulating that we want to be a happy, friendly place where everybody wants to come and spend time. But then they go point by point and provide analysis about what that means to them. </a:t>
            </a:r>
          </a:p>
          <a:p>
            <a:r>
              <a:rPr lang="en-US" dirty="0"/>
              <a:t>What it means to be a friendly small town where it's great to do business and live and raise your family. What are the elements that make that happen? And for them, it was a small town character, and they explain what their vision of small town character is. They talk about the town centers, they talk about the importance of the schools to who they are as a community. </a:t>
            </a:r>
          </a:p>
          <a:p>
            <a:r>
              <a:rPr lang="en-US" dirty="0"/>
              <a:t> </a:t>
            </a:r>
          </a:p>
        </p:txBody>
      </p:sp>
      <p:sp>
        <p:nvSpPr>
          <p:cNvPr id="4" name="Slide Number Placeholder 3"/>
          <p:cNvSpPr>
            <a:spLocks noGrp="1"/>
          </p:cNvSpPr>
          <p:nvPr>
            <p:ph type="sldNum" sz="quarter" idx="5"/>
          </p:nvPr>
        </p:nvSpPr>
        <p:spPr/>
        <p:txBody>
          <a:bodyPr/>
          <a:lstStyle/>
          <a:p>
            <a:fld id="{16814BEE-2EAE-43AE-94B9-CA84926C492F}" type="slidenum">
              <a:rPr lang="en-US" smtClean="0"/>
              <a:t>11</a:t>
            </a:fld>
            <a:endParaRPr lang="en-US"/>
          </a:p>
        </p:txBody>
      </p:sp>
    </p:spTree>
    <p:extLst>
      <p:ext uri="{BB962C8B-B14F-4D97-AF65-F5344CB8AC3E}">
        <p14:creationId xmlns:p14="http://schemas.microsoft.com/office/powerpoint/2010/main" val="3235195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talk about the impact that ensuring water and sewer quality and availability will have on their development down the road, streetscapes, parks, economic development etc.</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12</a:t>
            </a:fld>
            <a:endParaRPr lang="en-US"/>
          </a:p>
        </p:txBody>
      </p:sp>
    </p:spTree>
    <p:extLst>
      <p:ext uri="{BB962C8B-B14F-4D97-AF65-F5344CB8AC3E}">
        <p14:creationId xmlns:p14="http://schemas.microsoft.com/office/powerpoint/2010/main" val="2063126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they've done is they've taken that opportunity to have a vision statement and used it to paint a very detailed picture.</a:t>
            </a:r>
          </a:p>
          <a:p>
            <a:r>
              <a:rPr lang="en-US" dirty="0"/>
              <a:t>It’s the difference between a 2 year old in that first example, and a Picasso in the case of Whitfield County</a:t>
            </a:r>
          </a:p>
          <a:p>
            <a:r>
              <a:rPr lang="en-US" dirty="0"/>
              <a:t>They both contain a picture but the quality is different, right?</a:t>
            </a:r>
          </a:p>
          <a:p>
            <a:endParaRPr lang="en-US" dirty="0"/>
          </a:p>
          <a:p>
            <a:r>
              <a:rPr lang="en-US" dirty="0"/>
              <a:t>So that's what we think of when we talk about community having developed a good vision for inclusion in the comprehensive plan.</a:t>
            </a:r>
          </a:p>
        </p:txBody>
      </p:sp>
      <p:sp>
        <p:nvSpPr>
          <p:cNvPr id="4" name="Slide Number Placeholder 3"/>
          <p:cNvSpPr>
            <a:spLocks noGrp="1"/>
          </p:cNvSpPr>
          <p:nvPr>
            <p:ph type="sldNum" sz="quarter" idx="5"/>
          </p:nvPr>
        </p:nvSpPr>
        <p:spPr/>
        <p:txBody>
          <a:bodyPr/>
          <a:lstStyle/>
          <a:p>
            <a:fld id="{16814BEE-2EAE-43AE-94B9-CA84926C492F}" type="slidenum">
              <a:rPr lang="en-US" smtClean="0"/>
              <a:t>13</a:t>
            </a:fld>
            <a:endParaRPr lang="en-US"/>
          </a:p>
        </p:txBody>
      </p:sp>
    </p:spTree>
    <p:extLst>
      <p:ext uri="{BB962C8B-B14F-4D97-AF65-F5344CB8AC3E}">
        <p14:creationId xmlns:p14="http://schemas.microsoft.com/office/powerpoint/2010/main" val="1013988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option is listing community goals. First, we’ll need to understand the relationship between goals, policies and objectives.</a:t>
            </a:r>
          </a:p>
          <a:p>
            <a:r>
              <a:rPr lang="en-US" dirty="0"/>
              <a:t>Goals are the broad overarching ideals that the communities wanting to work towards 5,10, 15, 20 years down the road.</a:t>
            </a:r>
          </a:p>
          <a:p>
            <a:endParaRPr lang="en-US" dirty="0"/>
          </a:p>
          <a:p>
            <a:r>
              <a:rPr lang="en-US" dirty="0"/>
              <a:t>Policies are the more specific ongoing guidance that will help the community on a day-to-day basis move towards achieving those goals. </a:t>
            </a:r>
          </a:p>
          <a:p>
            <a:endParaRPr lang="en-US" dirty="0"/>
          </a:p>
          <a:p>
            <a:r>
              <a:rPr lang="en-US" dirty="0"/>
              <a:t>As we move down this hierarchy, you go from the broad conceptual things to the more specific, actionable things. At the bottom we have a comprehensive plans implementation activities. These are the specific actionable activities that the Community intends to do to comply with the policies they've set for themselves and move towards the goals. </a:t>
            </a:r>
          </a:p>
          <a:p>
            <a:endParaRPr lang="en-US" dirty="0"/>
          </a:p>
          <a:p>
            <a:r>
              <a:rPr lang="en-US" dirty="0"/>
              <a:t>This is the overarching structure that will help guide the thinking and the discussion over the next several slides.</a:t>
            </a:r>
          </a:p>
        </p:txBody>
      </p:sp>
      <p:sp>
        <p:nvSpPr>
          <p:cNvPr id="4" name="Slide Number Placeholder 3"/>
          <p:cNvSpPr>
            <a:spLocks noGrp="1"/>
          </p:cNvSpPr>
          <p:nvPr>
            <p:ph type="sldNum" sz="quarter" idx="5"/>
          </p:nvPr>
        </p:nvSpPr>
        <p:spPr/>
        <p:txBody>
          <a:bodyPr/>
          <a:lstStyle/>
          <a:p>
            <a:fld id="{16814BEE-2EAE-43AE-94B9-CA84926C492F}" type="slidenum">
              <a:rPr lang="en-US" smtClean="0"/>
              <a:t>14</a:t>
            </a:fld>
            <a:endParaRPr lang="en-US"/>
          </a:p>
        </p:txBody>
      </p:sp>
    </p:spTree>
    <p:extLst>
      <p:ext uri="{BB962C8B-B14F-4D97-AF65-F5344CB8AC3E}">
        <p14:creationId xmlns:p14="http://schemas.microsoft.com/office/powerpoint/2010/main" val="1099567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these concepts should interrelate into a holistic approach. </a:t>
            </a:r>
          </a:p>
          <a:p>
            <a:r>
              <a:rPr lang="en-US" dirty="0"/>
              <a:t>You have a goal of “Our community will employ innovative tools and processes to attract new businesses that complement our vision and help us retain existing ones.” </a:t>
            </a:r>
          </a:p>
          <a:p>
            <a:r>
              <a:rPr lang="en-US" dirty="0"/>
              <a:t>A policy consistent with that goal is a little more descriptive, a little more detailed. </a:t>
            </a:r>
          </a:p>
          <a:p>
            <a:r>
              <a:rPr lang="en-US" dirty="0"/>
              <a:t>The policy then is “we're going to collaborate with the development authority to provide financial incentives to local businesses.” “We're going to ensure that our review processes don't unnecessarily hamper redevelopment.”</a:t>
            </a:r>
          </a:p>
          <a:p>
            <a:r>
              <a:rPr lang="en-US" dirty="0"/>
              <a:t>Then, for each policy you can have specific to do items.</a:t>
            </a:r>
          </a:p>
          <a:p>
            <a:r>
              <a:rPr lang="en-US" dirty="0"/>
              <a:t>An example of an implementation activity or project that implements that first policy is “We're going to increase funding to our existing facade restoration program by at least 5%.”</a:t>
            </a:r>
          </a:p>
          <a:p>
            <a:r>
              <a:rPr lang="en-US" dirty="0"/>
              <a:t>That's an objective supporting the policy moving you towards the goal.</a:t>
            </a:r>
          </a:p>
          <a:p>
            <a:r>
              <a:rPr lang="en-US" dirty="0"/>
              <a:t>So basically, the projects support the policy that supports the goal in a sort of stacking hierarchy that gets more specific as you work your way down.</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15</a:t>
            </a:fld>
            <a:endParaRPr lang="en-US"/>
          </a:p>
        </p:txBody>
      </p:sp>
    </p:spTree>
    <p:extLst>
      <p:ext uri="{BB962C8B-B14F-4D97-AF65-F5344CB8AC3E}">
        <p14:creationId xmlns:p14="http://schemas.microsoft.com/office/powerpoint/2010/main" val="2614830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the rules say about the goals option.</a:t>
            </a:r>
          </a:p>
          <a:p>
            <a:r>
              <a:rPr lang="en-US" dirty="0"/>
              <a:t>When we say it's flexible guidance, this is what were talking about.</a:t>
            </a:r>
          </a:p>
          <a:p>
            <a:r>
              <a:rPr lang="en-US" dirty="0"/>
              <a:t>So one of the options to meet this element is to include a list of community goals, which is a listing of the goals the community seeks to achieve. You can make that mean whatever you want it to</a:t>
            </a:r>
          </a:p>
        </p:txBody>
      </p:sp>
      <p:sp>
        <p:nvSpPr>
          <p:cNvPr id="4" name="Slide Number Placeholder 3"/>
          <p:cNvSpPr>
            <a:spLocks noGrp="1"/>
          </p:cNvSpPr>
          <p:nvPr>
            <p:ph type="sldNum" sz="quarter" idx="5"/>
          </p:nvPr>
        </p:nvSpPr>
        <p:spPr/>
        <p:txBody>
          <a:bodyPr/>
          <a:lstStyle/>
          <a:p>
            <a:fld id="{16814BEE-2EAE-43AE-94B9-CA84926C492F}" type="slidenum">
              <a:rPr lang="en-US" smtClean="0"/>
              <a:t>16</a:t>
            </a:fld>
            <a:endParaRPr lang="en-US"/>
          </a:p>
        </p:txBody>
      </p:sp>
    </p:spTree>
    <p:extLst>
      <p:ext uri="{BB962C8B-B14F-4D97-AF65-F5344CB8AC3E}">
        <p14:creationId xmlns:p14="http://schemas.microsoft.com/office/powerpoint/2010/main" val="4135918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provide some starting points. Here are some examples of what we think are good goals.</a:t>
            </a:r>
          </a:p>
          <a:p>
            <a:endParaRPr lang="en-US" dirty="0"/>
          </a:p>
          <a:p>
            <a:r>
              <a:rPr lang="en-US" dirty="0"/>
              <a:t>Things like economic prosperity - we encourage development or expansion of businesses and industries that are suitable for our community.</a:t>
            </a:r>
          </a:p>
          <a:p>
            <a:endParaRPr lang="en-US" dirty="0"/>
          </a:p>
          <a:p>
            <a:r>
              <a:rPr lang="en-US" dirty="0"/>
              <a:t>Sense of place - we protected enhance our communities unique qualities</a:t>
            </a:r>
          </a:p>
          <a:p>
            <a:endParaRPr lang="en-US" dirty="0"/>
          </a:p>
          <a:p>
            <a:r>
              <a:rPr lang="en-US" dirty="0"/>
              <a:t>Transportation options which is going to address transportation needs, challenges and opportunities for all residents.</a:t>
            </a:r>
          </a:p>
          <a:p>
            <a:endParaRPr lang="en-US" dirty="0"/>
          </a:p>
          <a:p>
            <a:r>
              <a:rPr lang="en-US" dirty="0"/>
              <a:t>This is a broad list we can provide for you to help get you started if you’re having trouble with those broad concepts</a:t>
            </a:r>
          </a:p>
        </p:txBody>
      </p:sp>
      <p:sp>
        <p:nvSpPr>
          <p:cNvPr id="4" name="Slide Number Placeholder 3"/>
          <p:cNvSpPr>
            <a:spLocks noGrp="1"/>
          </p:cNvSpPr>
          <p:nvPr>
            <p:ph type="sldNum" sz="quarter" idx="5"/>
          </p:nvPr>
        </p:nvSpPr>
        <p:spPr/>
        <p:txBody>
          <a:bodyPr/>
          <a:lstStyle/>
          <a:p>
            <a:fld id="{16814BEE-2EAE-43AE-94B9-CA84926C492F}" type="slidenum">
              <a:rPr lang="en-US" smtClean="0"/>
              <a:t>17</a:t>
            </a:fld>
            <a:endParaRPr lang="en-US"/>
          </a:p>
        </p:txBody>
      </p:sp>
    </p:spTree>
    <p:extLst>
      <p:ext uri="{BB962C8B-B14F-4D97-AF65-F5344CB8AC3E}">
        <p14:creationId xmlns:p14="http://schemas.microsoft.com/office/powerpoint/2010/main" val="2236449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Quality Community Objectives that I mentioned earlier. They were developed by DCA from doing analysis of the communities that were healthy, successful, thriving, vibrant places vs those that seemed to be stagnating and having trouble moving forward. With that in mind, using QCOs as goals and aspirations help put measures in place to get their communities towards becoming more successful healthy vibrant places.</a:t>
            </a:r>
          </a:p>
          <a:p>
            <a:r>
              <a:rPr lang="en-US" dirty="0"/>
              <a:t>You can use the QCOs if you're in a community with 150 people that may not be used to thinking about things this way as a starting point. They can be useful for communities that do not have the capacity and the resources locally to pull together a simple, straightforward list.</a:t>
            </a:r>
          </a:p>
          <a:p>
            <a:endParaRPr lang="en-US" dirty="0"/>
          </a:p>
          <a:p>
            <a:r>
              <a:rPr lang="en-US" dirty="0"/>
              <a:t>One of the interesting things about the QCOs is that they're already framed in a goal and policy of kind of approach. We aren’t suggesting a simple copy and paste, but kept as is, are still able to meet the requirements.</a:t>
            </a:r>
          </a:p>
          <a:p>
            <a:endParaRPr lang="en-US" dirty="0"/>
          </a:p>
          <a:p>
            <a:r>
              <a:rPr lang="en-US" dirty="0"/>
              <a:t>A few examples are shown here</a:t>
            </a:r>
          </a:p>
          <a:p>
            <a:r>
              <a:rPr lang="en-US" dirty="0"/>
              <a:t>You have economic prosperity with a kind of a goal statement of encouraging development and expansion of businesses and industries that are suitable for our communities.</a:t>
            </a:r>
          </a:p>
          <a:p>
            <a:r>
              <a:rPr lang="en-US" dirty="0"/>
              <a:t>Then it articulates policies where it says “</a:t>
            </a:r>
            <a:r>
              <a:rPr lang="en-US" sz="1200" dirty="0"/>
              <a:t>Factors to consider when determining suitability include job skills required; long-term sustainability</a:t>
            </a:r>
            <a:r>
              <a:rPr lang="en-US" dirty="0"/>
              <a:t>, </a:t>
            </a:r>
            <a:r>
              <a:rPr lang="en-US" dirty="0" err="1"/>
              <a:t>etc</a:t>
            </a:r>
            <a:r>
              <a:rPr lang="en-US" dirty="0"/>
              <a:t> etc.</a:t>
            </a:r>
          </a:p>
          <a:p>
            <a:endParaRPr lang="en-US" dirty="0"/>
          </a:p>
          <a:p>
            <a:r>
              <a:rPr lang="en-US" dirty="0"/>
              <a:t>So basically the QCO's are set up as a tool and as a resource that if you have a small community, you can (in theory) copy and paste these.</a:t>
            </a:r>
          </a:p>
          <a:p>
            <a:r>
              <a:rPr lang="en-US" dirty="0"/>
              <a:t>You’re basically saying, DCA did all this research. These are our goals. These are our objectives. We think they're great.</a:t>
            </a:r>
          </a:p>
          <a:p>
            <a:endParaRPr lang="en-US" dirty="0"/>
          </a:p>
          <a:p>
            <a:r>
              <a:rPr lang="en-US" dirty="0"/>
              <a:t>Or if you have a lot of capacity, you can always use them as a resource to consider if you're starting your planning process. They’re great jumping off points</a:t>
            </a:r>
          </a:p>
        </p:txBody>
      </p:sp>
      <p:sp>
        <p:nvSpPr>
          <p:cNvPr id="4" name="Slide Number Placeholder 3"/>
          <p:cNvSpPr>
            <a:spLocks noGrp="1"/>
          </p:cNvSpPr>
          <p:nvPr>
            <p:ph type="sldNum" sz="quarter" idx="5"/>
          </p:nvPr>
        </p:nvSpPr>
        <p:spPr/>
        <p:txBody>
          <a:bodyPr/>
          <a:lstStyle/>
          <a:p>
            <a:fld id="{16814BEE-2EAE-43AE-94B9-CA84926C492F}" type="slidenum">
              <a:rPr lang="en-US" smtClean="0"/>
              <a:t>18</a:t>
            </a:fld>
            <a:endParaRPr lang="en-US"/>
          </a:p>
        </p:txBody>
      </p:sp>
    </p:spTree>
    <p:extLst>
      <p:ext uri="{BB962C8B-B14F-4D97-AF65-F5344CB8AC3E}">
        <p14:creationId xmlns:p14="http://schemas.microsoft.com/office/powerpoint/2010/main" val="3128887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move on to policies.</a:t>
            </a:r>
          </a:p>
          <a:p>
            <a:r>
              <a:rPr lang="en-US" dirty="0"/>
              <a:t>This is what the rules say about community policies.</a:t>
            </a:r>
          </a:p>
          <a:p>
            <a:r>
              <a:rPr lang="en-US" dirty="0"/>
              <a:t>The community policies Element in the planning standards do provide a little more than the rules about the goals option because policies are a little more specific.</a:t>
            </a:r>
          </a:p>
          <a:p>
            <a:endParaRPr lang="en-US" dirty="0"/>
          </a:p>
          <a:p>
            <a:r>
              <a:rPr lang="en-US" dirty="0"/>
              <a:t>They say that they provide ongoing guidance and direction to local government officials when making decisions consistent with achieving the community's goals.</a:t>
            </a:r>
          </a:p>
          <a:p>
            <a:r>
              <a:rPr lang="en-US" dirty="0"/>
              <a:t>These are general guiding principles that you want to help define your community.</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19</a:t>
            </a:fld>
            <a:endParaRPr lang="en-US"/>
          </a:p>
        </p:txBody>
      </p:sp>
    </p:spTree>
    <p:extLst>
      <p:ext uri="{BB962C8B-B14F-4D97-AF65-F5344CB8AC3E}">
        <p14:creationId xmlns:p14="http://schemas.microsoft.com/office/powerpoint/2010/main" val="1465353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Zane Grennell, Associate Planner with the Georgia Department of Community Affairs and I am here today to discuss the components of the Comprehensive Plan.</a:t>
            </a:r>
          </a:p>
          <a:p>
            <a:endParaRPr lang="en-US" dirty="0"/>
          </a:p>
          <a:p>
            <a:r>
              <a:rPr lang="en-US" dirty="0"/>
              <a:t>My goal today is not for everybody to be able to leave and then go write your plan. People go to Grad School to learn and do that, but that's not to say that it's rocket science. </a:t>
            </a:r>
          </a:p>
          <a:p>
            <a:endParaRPr lang="en-US" dirty="0"/>
          </a:p>
          <a:p>
            <a:r>
              <a:rPr lang="en-US" dirty="0"/>
              <a:t>With time, effort, exposure, and experience, you can do it. The goal today, though, is to make sure that you have broad familiarity with what the concepts are.</a:t>
            </a:r>
          </a:p>
          <a:p>
            <a:endParaRPr lang="en-US" dirty="0"/>
          </a:p>
          <a:p>
            <a:r>
              <a:rPr lang="en-US" dirty="0"/>
              <a:t>The hope is when you go home and you look at your plan, you know the things that you're going to find in it, the kinds of things that you can use it for, and have basic familiarity</a:t>
            </a:r>
          </a:p>
        </p:txBody>
      </p:sp>
      <p:sp>
        <p:nvSpPr>
          <p:cNvPr id="4" name="Slide Number Placeholder 3"/>
          <p:cNvSpPr>
            <a:spLocks noGrp="1"/>
          </p:cNvSpPr>
          <p:nvPr>
            <p:ph type="sldNum" sz="quarter" idx="5"/>
          </p:nvPr>
        </p:nvSpPr>
        <p:spPr/>
        <p:txBody>
          <a:bodyPr/>
          <a:lstStyle/>
          <a:p>
            <a:fld id="{16814BEE-2EAE-43AE-94B9-CA84926C492F}" type="slidenum">
              <a:rPr lang="en-US" smtClean="0"/>
              <a:t>2</a:t>
            </a:fld>
            <a:endParaRPr lang="en-US"/>
          </a:p>
        </p:txBody>
      </p:sp>
    </p:spTree>
    <p:extLst>
      <p:ext uri="{BB962C8B-B14F-4D97-AF65-F5344CB8AC3E}">
        <p14:creationId xmlns:p14="http://schemas.microsoft.com/office/powerpoint/2010/main" val="394340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from Whitfield County several years back. They broke down their policies and categorized them.</a:t>
            </a:r>
          </a:p>
          <a:p>
            <a:r>
              <a:rPr lang="en-US" dirty="0"/>
              <a:t>So their policies specific to land use are things like:</a:t>
            </a:r>
          </a:p>
          <a:p>
            <a:r>
              <a:rPr lang="en-US" dirty="0"/>
              <a:t>Encourage development that's sensitive to the historic context, sense of place, and setting of our community.</a:t>
            </a:r>
          </a:p>
          <a:p>
            <a:r>
              <a:rPr lang="en-US" dirty="0"/>
              <a:t>We're going to have gateways and corridors that create a sense of place. </a:t>
            </a:r>
          </a:p>
          <a:p>
            <a:r>
              <a:rPr lang="en-US" dirty="0"/>
              <a:t>We're going to create recreational facilities and set aside greenspace to help accomplish that.</a:t>
            </a:r>
          </a:p>
          <a:p>
            <a:endParaRPr lang="en-US" dirty="0"/>
          </a:p>
          <a:p>
            <a:r>
              <a:rPr lang="en-US" dirty="0"/>
              <a:t>The list goes on and you can read through those but they’re good examples of a simple list of policies.</a:t>
            </a:r>
          </a:p>
          <a:p>
            <a:r>
              <a:rPr lang="en-US" dirty="0"/>
              <a:t>You can make it more in depth if you want to but this will meet the standards.</a:t>
            </a:r>
          </a:p>
          <a:p>
            <a:r>
              <a:rPr lang="en-US" dirty="0"/>
              <a:t>And its important to note that this is not the place where you're going to see specific action items. There's a different part of the plan we'll get to for the implementation of these policies.</a:t>
            </a:r>
          </a:p>
        </p:txBody>
      </p:sp>
      <p:sp>
        <p:nvSpPr>
          <p:cNvPr id="4" name="Slide Number Placeholder 3"/>
          <p:cNvSpPr>
            <a:spLocks noGrp="1"/>
          </p:cNvSpPr>
          <p:nvPr>
            <p:ph type="sldNum" sz="quarter" idx="5"/>
          </p:nvPr>
        </p:nvSpPr>
        <p:spPr/>
        <p:txBody>
          <a:bodyPr/>
          <a:lstStyle/>
          <a:p>
            <a:fld id="{16814BEE-2EAE-43AE-94B9-CA84926C492F}" type="slidenum">
              <a:rPr lang="en-US" smtClean="0"/>
              <a:t>20</a:t>
            </a:fld>
            <a:endParaRPr lang="en-US"/>
          </a:p>
        </p:txBody>
      </p:sp>
    </p:spTree>
    <p:extLst>
      <p:ext uri="{BB962C8B-B14F-4D97-AF65-F5344CB8AC3E}">
        <p14:creationId xmlns:p14="http://schemas.microsoft.com/office/powerpoint/2010/main" val="86011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discuss how to address Character Areas as apart of the community goals. This is probably the most complex way of achieving the community goals element.</a:t>
            </a:r>
          </a:p>
          <a:p>
            <a:r>
              <a:rPr lang="en-US" dirty="0"/>
              <a:t>Character areas are a way to get at land use and the spatial component of how we are mapping out physical space. </a:t>
            </a:r>
          </a:p>
          <a:p>
            <a:r>
              <a:rPr lang="en-US" dirty="0"/>
              <a:t>The traditional mode of land use is just about segregating uses. For instance, we're going to put commercial over there and we're going to put residential over there and we're going to put industrial here, etc. </a:t>
            </a:r>
          </a:p>
          <a:p>
            <a:r>
              <a:rPr lang="en-US" dirty="0"/>
              <a:t>Character areas take that a step further and help you think about what those different uses look like and feel like in your community.</a:t>
            </a:r>
          </a:p>
          <a:p>
            <a:endParaRPr lang="en-US" dirty="0"/>
          </a:p>
          <a:p>
            <a:r>
              <a:rPr lang="en-US" dirty="0"/>
              <a:t>Character areas are the specific geographic areas in your community that have unique or special characteristics that you want to preserve or enhance. They have the potential to evolve into unique areas with proper planning and intentional guidance. They may require special attention because of something really unique and impactful going on. </a:t>
            </a:r>
          </a:p>
          <a:p>
            <a:r>
              <a:rPr lang="en-US" dirty="0"/>
              <a:t>But with character area planning, each type of a character area in your community ends up with its own little small area plan or sub area plan. You develop a little mini comp plan for each part of your community.</a:t>
            </a:r>
          </a:p>
          <a:p>
            <a:endParaRPr lang="en-US" dirty="0"/>
          </a:p>
          <a:p>
            <a:r>
              <a:rPr lang="en-US" dirty="0"/>
              <a:t>Its important to note when we talk about character in this context, we’re talking about the sum total of all the characteristics that make one part of your community different from another part of the community.</a:t>
            </a:r>
          </a:p>
          <a:p>
            <a:endParaRPr lang="en-US" dirty="0"/>
          </a:p>
          <a:p>
            <a:r>
              <a:rPr lang="en-US" dirty="0"/>
              <a:t>Lets look at what the rules say</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21</a:t>
            </a:fld>
            <a:endParaRPr lang="en-US"/>
          </a:p>
        </p:txBody>
      </p:sp>
    </p:spTree>
    <p:extLst>
      <p:ext uri="{BB962C8B-B14F-4D97-AF65-F5344CB8AC3E}">
        <p14:creationId xmlns:p14="http://schemas.microsoft.com/office/powerpoint/2010/main" val="1742289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rules state that the character area approach requires you to identify and map the boundaries of existing and potential character areas covering the entire community, so you're not going to have any blank spots. One of the good things about this is that a lot of communities already have spaces mapped out for various things. The boundaries of your downtown development authority might be a good character area. If you're in the Atlanta metro area livable centers initiative areas, those have mapped out boundaries already. All that to say, where planning work has already been done and is working for you, you don't have to reinvent the wheel.</a:t>
            </a:r>
          </a:p>
        </p:txBody>
      </p:sp>
      <p:sp>
        <p:nvSpPr>
          <p:cNvPr id="4" name="Slide Number Placeholder 3"/>
          <p:cNvSpPr>
            <a:spLocks noGrp="1"/>
          </p:cNvSpPr>
          <p:nvPr>
            <p:ph type="sldNum" sz="quarter" idx="5"/>
          </p:nvPr>
        </p:nvSpPr>
        <p:spPr/>
        <p:txBody>
          <a:bodyPr/>
          <a:lstStyle/>
          <a:p>
            <a:fld id="{16814BEE-2EAE-43AE-94B9-CA84926C492F}" type="slidenum">
              <a:rPr lang="en-US" smtClean="0"/>
              <a:t>22</a:t>
            </a:fld>
            <a:endParaRPr lang="en-US"/>
          </a:p>
        </p:txBody>
      </p:sp>
    </p:spTree>
    <p:extLst>
      <p:ext uri="{BB962C8B-B14F-4D97-AF65-F5344CB8AC3E}">
        <p14:creationId xmlns:p14="http://schemas.microsoft.com/office/powerpoint/2010/main" val="2073165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important things to stress when talking about the creation of the character area map is that it should reflect basic cartographic common sense.</a:t>
            </a:r>
          </a:p>
          <a:p>
            <a:endParaRPr lang="en-US" dirty="0"/>
          </a:p>
          <a:p>
            <a:r>
              <a:rPr lang="en-US" dirty="0"/>
              <a:t>Well what is cartographic common sense? </a:t>
            </a:r>
          </a:p>
          <a:p>
            <a:r>
              <a:rPr lang="en-US" dirty="0"/>
              <a:t>It means there are no blank spots on your map because everywhere is somewhere, right?</a:t>
            </a:r>
          </a:p>
          <a:p>
            <a:endParaRPr lang="en-US" dirty="0"/>
          </a:p>
          <a:p>
            <a:r>
              <a:rPr lang="en-US" dirty="0"/>
              <a:t>The map and the legend in your comp plan should match. You wouldn't believe the number of times we're like looking at a map, and as a reviewer, you say I don't know what that space is</a:t>
            </a:r>
          </a:p>
          <a:p>
            <a:endParaRPr lang="en-US" dirty="0"/>
          </a:p>
          <a:p>
            <a:r>
              <a:rPr lang="en-US" dirty="0"/>
              <a:t>The areas on the map also need to match the part of the comp plan called the defining narrative that explains what each of the character areas are.</a:t>
            </a:r>
          </a:p>
          <a:p>
            <a:r>
              <a:rPr lang="en-US" dirty="0"/>
              <a:t>We’d also like to see the map in a resolution where things are clear and easily read. So many maps come to us blurry and we can’t tell what's where.</a:t>
            </a:r>
          </a:p>
          <a:p>
            <a:endParaRPr lang="en-US" dirty="0"/>
          </a:p>
          <a:p>
            <a:r>
              <a:rPr lang="en-US" dirty="0"/>
              <a:t>A lot of local governments, communities and citizens in the community may intuitively know where everything is already but for an outsider (potentially a business or developer) would find it important for your map to be at a resolution and a scale that's big enough and detailed enough to encourage its use.</a:t>
            </a:r>
          </a:p>
          <a:p>
            <a:endParaRPr lang="en-US" dirty="0"/>
          </a:p>
          <a:p>
            <a:r>
              <a:rPr lang="en-US" dirty="0"/>
              <a:t>And finally, A properly oriented North arrow on your map is always helpful. It is not required from our rules but anyone reading it will want to know which way is up</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23</a:t>
            </a:fld>
            <a:endParaRPr lang="en-US"/>
          </a:p>
        </p:txBody>
      </p:sp>
    </p:spTree>
    <p:extLst>
      <p:ext uri="{BB962C8B-B14F-4D97-AF65-F5344CB8AC3E}">
        <p14:creationId xmlns:p14="http://schemas.microsoft.com/office/powerpoint/2010/main" val="36562404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Tybee Island from several years back. I'm sure many of you have seen land use maps and this is kind of similar but a character area map is going to have much larger solid areas of color because the boundaries are more generalized. We're not saying that I have a convenience store here and I have a house here and I've got the City Park over there. What you've done is said in this area, these are the characteristics you'll see.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One of the things that makes this a good example is, when the consulting company did this one they wanted to make sure that the general public understood what the map showed. These areas aren't named things like low density residential, heavy industrial, commercial. Instead, you've got areas that are named Arts, Eats, Eco Business Corridor, The Back River neighborhood, </a:t>
            </a:r>
            <a:r>
              <a:rPr lang="en-US" sz="1800" b="0" i="0" u="none" strike="noStrike" dirty="0" err="1">
                <a:solidFill>
                  <a:srgbClr val="000000"/>
                </a:solidFill>
                <a:effectLst/>
                <a:latin typeface="Arial" panose="020B0604020202020204" pitchFamily="34" charset="0"/>
              </a:rPr>
              <a:t>Marshfront</a:t>
            </a:r>
            <a:r>
              <a:rPr lang="en-US" sz="1800" b="0" i="0" u="none" strike="noStrike" dirty="0">
                <a:solidFill>
                  <a:srgbClr val="000000"/>
                </a:solidFill>
                <a:effectLst/>
                <a:latin typeface="Arial" panose="020B0604020202020204" pitchFamily="34" charset="0"/>
              </a:rPr>
              <a:t> Neighborhood</a:t>
            </a:r>
          </a:p>
          <a:p>
            <a:r>
              <a:rPr lang="en-US" sz="1800" b="0" i="0" u="none" strike="noStrike" dirty="0">
                <a:solidFill>
                  <a:srgbClr val="000000"/>
                </a:solidFill>
                <a:effectLst/>
                <a:latin typeface="Arial" panose="020B0604020202020204" pitchFamily="34" charset="0"/>
              </a:rPr>
              <a:t>If I'm in </a:t>
            </a:r>
            <a:r>
              <a:rPr lang="en-US" sz="1800" b="0" i="0" u="none" strike="noStrike" dirty="0" err="1">
                <a:solidFill>
                  <a:srgbClr val="000000"/>
                </a:solidFill>
                <a:effectLst/>
                <a:latin typeface="Arial" panose="020B0604020202020204" pitchFamily="34" charset="0"/>
              </a:rPr>
              <a:t>Tiby</a:t>
            </a:r>
            <a:r>
              <a:rPr lang="en-US" sz="1800" b="0" i="0" u="none" strike="noStrike" dirty="0">
                <a:solidFill>
                  <a:srgbClr val="000000"/>
                </a:solidFill>
                <a:effectLst/>
                <a:latin typeface="Arial" panose="020B0604020202020204" pitchFamily="34" charset="0"/>
              </a:rPr>
              <a:t>, I already have an idea of where the Back River neighborhood is. If you would have called it medium density residential, I would have no idea. These names that they use already intuitively make sense for the people that live there. They may know what these look and feel like without even having to go to the character area narrative to read what the characteristics are.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So, just by being very selective, but simple in how you name these places on a map, they've already communicated far more than you would by just saying this is residential, this is commercial, this industrial.</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24</a:t>
            </a:fld>
            <a:endParaRPr lang="en-US"/>
          </a:p>
        </p:txBody>
      </p:sp>
    </p:spTree>
    <p:extLst>
      <p:ext uri="{BB962C8B-B14F-4D97-AF65-F5344CB8AC3E}">
        <p14:creationId xmlns:p14="http://schemas.microsoft.com/office/powerpoint/2010/main" val="2074133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one comes from Brazelton from several years back. This gets to that idea that you can do more with the map than just show the boundaries of places. This is  a very simple GIS approach. This color ramp, without even having to dig through 10 pages of narrative discussion, can instantly allow you to figure out where the most dense development in this community is going to go. Just by the color selection.</a:t>
            </a:r>
          </a:p>
          <a:p>
            <a:endParaRPr lang="en-US" dirty="0"/>
          </a:p>
          <a:p>
            <a:r>
              <a:rPr lang="en-US" dirty="0"/>
              <a:t>They did the same thing that </a:t>
            </a:r>
            <a:r>
              <a:rPr lang="en-US" dirty="0" err="1"/>
              <a:t>Tiby</a:t>
            </a:r>
            <a:r>
              <a:rPr lang="en-US" dirty="0"/>
              <a:t> did when they were naming as well. You've got historic downtown, Chateau Elon, industry and jobs, which tells you without any additional text, what's going on there. That's where these types of businesses go, that's where the big box stores and industry go, etc.</a:t>
            </a:r>
          </a:p>
          <a:p>
            <a:endParaRPr lang="en-US" dirty="0"/>
          </a:p>
          <a:p>
            <a:r>
              <a:rPr lang="en-US" dirty="0"/>
              <a:t>So great approach from Braselton several years back.</a:t>
            </a:r>
          </a:p>
        </p:txBody>
      </p:sp>
      <p:sp>
        <p:nvSpPr>
          <p:cNvPr id="4" name="Slide Number Placeholder 3"/>
          <p:cNvSpPr>
            <a:spLocks noGrp="1"/>
          </p:cNvSpPr>
          <p:nvPr>
            <p:ph type="sldNum" sz="quarter" idx="5"/>
          </p:nvPr>
        </p:nvSpPr>
        <p:spPr/>
        <p:txBody>
          <a:bodyPr/>
          <a:lstStyle/>
          <a:p>
            <a:fld id="{16814BEE-2EAE-43AE-94B9-CA84926C492F}" type="slidenum">
              <a:rPr lang="en-US" smtClean="0"/>
              <a:t>25</a:t>
            </a:fld>
            <a:endParaRPr lang="en-US"/>
          </a:p>
        </p:txBody>
      </p:sp>
    </p:spTree>
    <p:extLst>
      <p:ext uri="{BB962C8B-B14F-4D97-AF65-F5344CB8AC3E}">
        <p14:creationId xmlns:p14="http://schemas.microsoft.com/office/powerpoint/2010/main" val="23789064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map from Braselton’s comp plan where the color scheme used breaks down each Character Area a bit more because you can have a variety of different individual land uses. But this one has a distinct white dotted lines.</a:t>
            </a:r>
          </a:p>
          <a:p>
            <a:endParaRPr lang="en-US" dirty="0"/>
          </a:p>
          <a:p>
            <a:r>
              <a:rPr lang="en-US" dirty="0"/>
              <a:t>The colored in areas represent and fill in the actual current city limits at the time of the plan was produced. But they went ahead and said, over the next 5-10 years we could see the possibility of annexing territory, so let's outline what we anticipate with this dotted line. The thought being, they won't have to rush through the process when annexation proposals come to them.</a:t>
            </a:r>
          </a:p>
          <a:p>
            <a:endParaRPr lang="en-US" dirty="0"/>
          </a:p>
          <a:p>
            <a:r>
              <a:rPr lang="en-US" dirty="0"/>
              <a:t>Now, this is not a promise that if you were to bring something consistent with the Duncan Crossing Activity Center, for instance, that they are promising to annex you, but you should be consistent with their vision.</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26</a:t>
            </a:fld>
            <a:endParaRPr lang="en-US"/>
          </a:p>
        </p:txBody>
      </p:sp>
    </p:spTree>
    <p:extLst>
      <p:ext uri="{BB962C8B-B14F-4D97-AF65-F5344CB8AC3E}">
        <p14:creationId xmlns:p14="http://schemas.microsoft.com/office/powerpoint/2010/main" val="4171432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defining narrative is the partner for the character area map.</a:t>
            </a:r>
          </a:p>
          <a:p>
            <a:r>
              <a:rPr lang="en-US" sz="1800" b="0" i="0" u="none" strike="noStrike" dirty="0">
                <a:solidFill>
                  <a:srgbClr val="000000"/>
                </a:solidFill>
                <a:effectLst/>
                <a:latin typeface="Arial" panose="020B0604020202020204" pitchFamily="34" charset="0"/>
              </a:rPr>
              <a:t>Some communities call it a future development map, it doesn’t matter what you call it, it's what it does that matters, but you have to have it.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defining narrative is fancy planner speak for explanation or definition. The narrative is required to include a basic descriptions with text and, Illustrations, pictures, etc.</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It also needs to describe the allowable land uses</a:t>
            </a:r>
          </a:p>
          <a:p>
            <a:r>
              <a:rPr lang="en-US" sz="1800" b="0" i="0" u="none" strike="noStrike" dirty="0">
                <a:solidFill>
                  <a:srgbClr val="000000"/>
                </a:solidFill>
                <a:effectLst/>
                <a:latin typeface="Arial" panose="020B0604020202020204" pitchFamily="34" charset="0"/>
              </a:rPr>
              <a:t>If you choose to do character areas you don't have to show all the land uses on the map, but you do have to tell generally what land uses are allowed in that area.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And finally, it should describe what specific implementation measures you're going to do in that area, what you're going to follow in that area to move that part of the community towards the vision that you're setting.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So, what does this look like in a comp plan?</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27</a:t>
            </a:fld>
            <a:endParaRPr lang="en-US"/>
          </a:p>
        </p:txBody>
      </p:sp>
    </p:spTree>
    <p:extLst>
      <p:ext uri="{BB962C8B-B14F-4D97-AF65-F5344CB8AC3E}">
        <p14:creationId xmlns:p14="http://schemas.microsoft.com/office/powerpoint/2010/main" val="259456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example is from Colquitt County down in Southwest Georgia. This is very simple, nuts and bolts approach to a character area defining narrative. </a:t>
            </a:r>
          </a:p>
          <a:p>
            <a:r>
              <a:rPr lang="en-US" sz="1800" b="0" i="0" u="none" strike="noStrike" dirty="0">
                <a:solidFill>
                  <a:srgbClr val="000000"/>
                </a:solidFill>
                <a:effectLst/>
                <a:latin typeface="Arial" panose="020B0604020202020204" pitchFamily="34" charset="0"/>
              </a:rPr>
              <a:t>What they've done at the top, is given an introductory paragraph to give some context. This area is seeing a lot of residential development pressure in recent years that we think that's going to continue. It could potentially be annexed into the city of Moultrie. Pedestrian access is low. there aren't any sidewalks, </a:t>
            </a:r>
            <a:r>
              <a:rPr lang="en-US" sz="1800" b="0" i="0" u="none" strike="noStrike" dirty="0" err="1">
                <a:solidFill>
                  <a:srgbClr val="000000"/>
                </a:solidFill>
                <a:effectLst/>
                <a:latin typeface="Arial" panose="020B0604020202020204" pitchFamily="34" charset="0"/>
              </a:rPr>
              <a:t>etc</a:t>
            </a:r>
            <a:r>
              <a:rPr lang="en-US" sz="1800" b="0" i="0" u="none" strike="noStrike" dirty="0">
                <a:solidFill>
                  <a:srgbClr val="000000"/>
                </a:solidFill>
                <a:effectLst/>
                <a:latin typeface="Arial" panose="020B0604020202020204" pitchFamily="34" charset="0"/>
              </a:rPr>
              <a:t> etc.</a:t>
            </a:r>
          </a:p>
          <a:p>
            <a:r>
              <a:rPr lang="en-US" sz="1800" b="0" i="0" u="none" strike="noStrike" dirty="0">
                <a:solidFill>
                  <a:srgbClr val="000000"/>
                </a:solidFill>
                <a:effectLst/>
                <a:latin typeface="Arial" panose="020B0604020202020204" pitchFamily="34" charset="0"/>
              </a:rPr>
              <a:t>They're talking about the physical characteristics. They're talking about the long-term growth potential and what change is likely to look like in that area.</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But then they articulate a vision.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They have development patterns that they are going to pursue in this area.</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They have the specific land uses permitted in that character area and </a:t>
            </a:r>
          </a:p>
        </p:txBody>
      </p:sp>
      <p:sp>
        <p:nvSpPr>
          <p:cNvPr id="4" name="Slide Number Placeholder 3"/>
          <p:cNvSpPr>
            <a:spLocks noGrp="1"/>
          </p:cNvSpPr>
          <p:nvPr>
            <p:ph type="sldNum" sz="quarter" idx="5"/>
          </p:nvPr>
        </p:nvSpPr>
        <p:spPr/>
        <p:txBody>
          <a:bodyPr/>
          <a:lstStyle/>
          <a:p>
            <a:fld id="{16814BEE-2EAE-43AE-94B9-CA84926C492F}" type="slidenum">
              <a:rPr lang="en-US" smtClean="0"/>
              <a:t>28</a:t>
            </a:fld>
            <a:endParaRPr lang="en-US"/>
          </a:p>
        </p:txBody>
      </p:sp>
    </p:spTree>
    <p:extLst>
      <p:ext uri="{BB962C8B-B14F-4D97-AF65-F5344CB8AC3E}">
        <p14:creationId xmlns:p14="http://schemas.microsoft.com/office/powerpoint/2010/main" val="16310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they have implementation measures they're going to apply within that character area, they called their “Implementation Toolbox” and they used some clip art from 1998.</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This is a simple, straightforward approach to doing it that will 100% comply with the minimum standards. It was produced by a regional Commission at low cost and its easily put together.</a:t>
            </a:r>
            <a:endParaRPr lang="en-US" dirty="0"/>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29</a:t>
            </a:fld>
            <a:endParaRPr lang="en-US"/>
          </a:p>
        </p:txBody>
      </p:sp>
    </p:spTree>
    <p:extLst>
      <p:ext uri="{BB962C8B-B14F-4D97-AF65-F5344CB8AC3E}">
        <p14:creationId xmlns:p14="http://schemas.microsoft.com/office/powerpoint/2010/main" val="449935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was 1989 a great year because I was born (depending on who you ask) but this was the year that the legislature passed the Georgia Planning Act. It came as a reaction to the </a:t>
            </a:r>
            <a:r>
              <a:rPr lang="en-US" sz="1800" b="0" i="0" u="none" strike="noStrike" dirty="0">
                <a:solidFill>
                  <a:srgbClr val="000000"/>
                </a:solidFill>
                <a:effectLst/>
                <a:latin typeface="Arial" panose="020B0604020202020204" pitchFamily="34" charset="0"/>
              </a:rPr>
              <a:t>unbridled and largely unregulated development of neighboring states and Georgia recognized that they did not want that. So they set about establishing some parameters not to hinder, but rather, help guide us and better manage change over time. </a:t>
            </a:r>
          </a:p>
          <a:p>
            <a:r>
              <a:rPr lang="en-US" sz="1800" b="0" i="0" u="none" strike="noStrike" dirty="0">
                <a:solidFill>
                  <a:srgbClr val="000000"/>
                </a:solidFill>
                <a:effectLst/>
                <a:latin typeface="Arial" panose="020B0604020202020204" pitchFamily="34" charset="0"/>
              </a:rPr>
              <a:t>Which is a great way of thinking of planning as a “change management tool and process”. This act gave DCA (a new department at the time) the task of creating rules and processes to help local governments with planning. So, we created the framework called the Minimum Standards for Local Comprehensive Planning. That relates to the work that cities and counties do on a much more day to day basis, because a lot of times you do a comp plan and it may change bit by bit over the years, but the basic structure of the plan is set for 5-10 or more years sometimes, but day-to-day, that plan provides the foundation for local development decisions as well as zoning decisions.</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a:t>
            </a:fld>
            <a:endParaRPr lang="en-US"/>
          </a:p>
        </p:txBody>
      </p:sp>
    </p:spTree>
    <p:extLst>
      <p:ext uri="{BB962C8B-B14F-4D97-AF65-F5344CB8AC3E}">
        <p14:creationId xmlns:p14="http://schemas.microsoft.com/office/powerpoint/2010/main" val="3500051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needs and opportunities section is the next part of the comp plan that's required for every community.</a:t>
            </a:r>
          </a:p>
          <a:p>
            <a:r>
              <a:rPr lang="en-US" sz="1800" b="0" i="0" u="none" strike="noStrike" dirty="0">
                <a:solidFill>
                  <a:srgbClr val="000000"/>
                </a:solidFill>
                <a:effectLst/>
                <a:latin typeface="Arial" panose="020B0604020202020204" pitchFamily="34" charset="0"/>
              </a:rPr>
              <a:t>It, unlike the goals element, is required to be updated every five years.</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That update can be as simple as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“hey guys, five years ago you told us these were your priorities. These were the low hanging fruit you wanted us to capture. These are the brush fires you wanted us to put out. Do they still work for us?”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“We accomplished these two. Wet we want to add these three, </a:t>
            </a:r>
            <a:r>
              <a:rPr lang="en-US" sz="1800" b="0" i="0" u="none" strike="noStrike" dirty="0" err="1">
                <a:solidFill>
                  <a:srgbClr val="000000"/>
                </a:solidFill>
                <a:effectLst/>
                <a:latin typeface="Arial" panose="020B0604020202020204" pitchFamily="34" charset="0"/>
              </a:rPr>
              <a:t>etc</a:t>
            </a:r>
            <a:r>
              <a:rPr lang="en-US" sz="1800" b="0" i="0" u="none" strike="noStrike" dirty="0">
                <a:solidFill>
                  <a:srgbClr val="000000"/>
                </a:solidFill>
                <a:effectLst/>
                <a:latin typeface="Arial" panose="020B0604020202020204" pitchFamily="34" charset="0"/>
              </a:rPr>
              <a: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Anybody familiar with public meetings knows that its never that simple but you understand what we’re going for.</a:t>
            </a:r>
          </a:p>
          <a:p>
            <a:r>
              <a:rPr lang="en-US" sz="1800" b="0" i="0" u="none" strike="noStrike" dirty="0">
                <a:solidFill>
                  <a:srgbClr val="000000"/>
                </a:solidFill>
                <a:effectLst/>
                <a:latin typeface="Arial" panose="020B0604020202020204" pitchFamily="34" charset="0"/>
              </a:rPr>
              <a:t>The point is that the previous plan’s needs and opportunities can always be the starting point. You aren’t expected to start from scratch every five years. You can run the analysis on your current data and see if those things still apply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Determining these things is typically done using a SWOT analysis (or Strengths, weaknesses, opportunities, and threats), and I will elaborate on what that is momentarily.</a:t>
            </a:r>
          </a:p>
        </p:txBody>
      </p:sp>
      <p:sp>
        <p:nvSpPr>
          <p:cNvPr id="4" name="Slide Number Placeholder 3"/>
          <p:cNvSpPr>
            <a:spLocks noGrp="1"/>
          </p:cNvSpPr>
          <p:nvPr>
            <p:ph type="sldNum" sz="quarter" idx="5"/>
          </p:nvPr>
        </p:nvSpPr>
        <p:spPr/>
        <p:txBody>
          <a:bodyPr/>
          <a:lstStyle/>
          <a:p>
            <a:fld id="{16814BEE-2EAE-43AE-94B9-CA84926C492F}" type="slidenum">
              <a:rPr lang="en-US" smtClean="0"/>
              <a:t>30</a:t>
            </a:fld>
            <a:endParaRPr lang="en-US"/>
          </a:p>
        </p:txBody>
      </p:sp>
    </p:spTree>
    <p:extLst>
      <p:ext uri="{BB962C8B-B14F-4D97-AF65-F5344CB8AC3E}">
        <p14:creationId xmlns:p14="http://schemas.microsoft.com/office/powerpoint/2010/main" val="2075379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In the rules, needs and opportunities are required for all local governments, updates every five years. This is a list that must be developed using stakeholder input.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Again this is as simple as making sure your needs and opportunities match up with the previous update, but you have to give your stakeholders an opportunity to provide input, and even the rules now say this should be a SWOT process or something similar.</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31</a:t>
            </a:fld>
            <a:endParaRPr lang="en-US"/>
          </a:p>
        </p:txBody>
      </p:sp>
    </p:spTree>
    <p:extLst>
      <p:ext uri="{BB962C8B-B14F-4D97-AF65-F5344CB8AC3E}">
        <p14:creationId xmlns:p14="http://schemas.microsoft.com/office/powerpoint/2010/main" val="8801959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So when we're talking about strengths in a community context or the community development standpoint, we're going to think about strengths as what are the things, from our communities point of view, that are advantages.</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What are we doing well in our community that our neighbors may not be?</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What resources do we have access to that set us apart from our neighbors down the road?</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If we were to ask a visitor to our community who came to town, what are we doing well, what do we think they would say?</a:t>
            </a:r>
          </a:p>
          <a:p>
            <a:pPr rtl="0">
              <a:spcBef>
                <a:spcPts val="0"/>
              </a:spcBef>
              <a:spcAft>
                <a:spcPts val="0"/>
              </a:spcAft>
            </a:pPr>
            <a:endParaRPr lang="en-US" sz="1200" b="0" i="0" u="none" strike="noStrike" dirty="0">
              <a:solidFill>
                <a:srgbClr val="000000"/>
              </a:solidFill>
              <a:effectLst/>
              <a:latin typeface="Arial" panose="020B0604020202020204" pitchFamily="34" charset="0"/>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This is the time to be realistic, but not necessarily modest. Ask the question, what is it about us that makes us good?</a:t>
            </a:r>
            <a:endParaRPr lang="en-US" b="0" dirty="0">
              <a:effectLst/>
            </a:endParaRPr>
          </a:p>
        </p:txBody>
      </p:sp>
      <p:sp>
        <p:nvSpPr>
          <p:cNvPr id="4" name="Slide Number Placeholder 3"/>
          <p:cNvSpPr>
            <a:spLocks noGrp="1"/>
          </p:cNvSpPr>
          <p:nvPr>
            <p:ph type="sldNum" sz="quarter" idx="5"/>
          </p:nvPr>
        </p:nvSpPr>
        <p:spPr/>
        <p:txBody>
          <a:bodyPr/>
          <a:lstStyle/>
          <a:p>
            <a:fld id="{16814BEE-2EAE-43AE-94B9-CA84926C492F}" type="slidenum">
              <a:rPr lang="en-US" smtClean="0"/>
              <a:t>32</a:t>
            </a:fld>
            <a:endParaRPr lang="en-US"/>
          </a:p>
        </p:txBody>
      </p:sp>
    </p:spTree>
    <p:extLst>
      <p:ext uri="{BB962C8B-B14F-4D97-AF65-F5344CB8AC3E}">
        <p14:creationId xmlns:p14="http://schemas.microsoft.com/office/powerpoint/2010/main" val="2798100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weaknesses are the other side of that coin.</a:t>
            </a:r>
          </a:p>
          <a:p>
            <a:endParaRPr lang="en-US" dirty="0"/>
          </a:p>
          <a:p>
            <a:r>
              <a:rPr lang="en-US" dirty="0"/>
              <a:t>What could we improve?</a:t>
            </a:r>
          </a:p>
          <a:p>
            <a:endParaRPr lang="en-US" dirty="0"/>
          </a:p>
          <a:p>
            <a:r>
              <a:rPr lang="en-US" dirty="0"/>
              <a:t>What should we be doing better?</a:t>
            </a:r>
          </a:p>
          <a:p>
            <a:endParaRPr lang="en-US" dirty="0"/>
          </a:p>
          <a:p>
            <a:r>
              <a:rPr lang="en-US" dirty="0"/>
              <a:t>Is there some sort of roadblock that we have right in front of us that we need to avoid, that we know about? </a:t>
            </a:r>
          </a:p>
          <a:p>
            <a:endParaRPr lang="en-US" dirty="0"/>
          </a:p>
          <a:p>
            <a:r>
              <a:rPr lang="en-US" dirty="0"/>
              <a:t>Those are the types of questions you should be asking yourself when assessing weaknesses.</a:t>
            </a:r>
          </a:p>
        </p:txBody>
      </p:sp>
      <p:sp>
        <p:nvSpPr>
          <p:cNvPr id="4" name="Slide Number Placeholder 3"/>
          <p:cNvSpPr>
            <a:spLocks noGrp="1"/>
          </p:cNvSpPr>
          <p:nvPr>
            <p:ph type="sldNum" sz="quarter" idx="5"/>
          </p:nvPr>
        </p:nvSpPr>
        <p:spPr/>
        <p:txBody>
          <a:bodyPr/>
          <a:lstStyle/>
          <a:p>
            <a:fld id="{16814BEE-2EAE-43AE-94B9-CA84926C492F}" type="slidenum">
              <a:rPr lang="en-US" smtClean="0"/>
              <a:t>33</a:t>
            </a:fld>
            <a:endParaRPr lang="en-US"/>
          </a:p>
        </p:txBody>
      </p:sp>
    </p:spTree>
    <p:extLst>
      <p:ext uri="{BB962C8B-B14F-4D97-AF65-F5344CB8AC3E}">
        <p14:creationId xmlns:p14="http://schemas.microsoft.com/office/powerpoint/2010/main" val="3920194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of strengths and weaknesses as intrinsic characteristics, or “things about us”, opportunities and threats are extrinsic qualities, things about what's going on in the world around us.</a:t>
            </a:r>
          </a:p>
          <a:p>
            <a:endParaRPr lang="en-US" dirty="0"/>
          </a:p>
          <a:p>
            <a:r>
              <a:rPr lang="en-US" dirty="0"/>
              <a:t>So, opportunities are in a sense related to strengths but they're good things that are going on around us that we could take advantage of. </a:t>
            </a:r>
          </a:p>
          <a:p>
            <a:endParaRPr lang="en-US" dirty="0"/>
          </a:p>
          <a:p>
            <a:r>
              <a:rPr lang="en-US" dirty="0"/>
              <a:t>For instance, technology is improved in a way that now enables us to do XYZ. We didn't have that before. The business market has improved in a way that has advantaged us over our neighbors.</a:t>
            </a:r>
          </a:p>
          <a:p>
            <a:endParaRPr lang="en-US" dirty="0"/>
          </a:p>
          <a:p>
            <a:r>
              <a:rPr lang="en-US" dirty="0"/>
              <a:t>State government policy may have changed that lets us do something we didn't used to be able to.</a:t>
            </a:r>
          </a:p>
          <a:p>
            <a:endParaRPr lang="en-US" dirty="0"/>
          </a:p>
          <a:p>
            <a:r>
              <a:rPr lang="en-US" dirty="0"/>
              <a:t>Social patterns of the community could be changing. We could have more opportunities to take advantage of our local conditions, the list goes on</a:t>
            </a:r>
          </a:p>
        </p:txBody>
      </p:sp>
      <p:sp>
        <p:nvSpPr>
          <p:cNvPr id="4" name="Slide Number Placeholder 3"/>
          <p:cNvSpPr>
            <a:spLocks noGrp="1"/>
          </p:cNvSpPr>
          <p:nvPr>
            <p:ph type="sldNum" sz="quarter" idx="5"/>
          </p:nvPr>
        </p:nvSpPr>
        <p:spPr/>
        <p:txBody>
          <a:bodyPr/>
          <a:lstStyle/>
          <a:p>
            <a:fld id="{16814BEE-2EAE-43AE-94B9-CA84926C492F}" type="slidenum">
              <a:rPr lang="en-US" smtClean="0"/>
              <a:t>34</a:t>
            </a:fld>
            <a:endParaRPr lang="en-US"/>
          </a:p>
        </p:txBody>
      </p:sp>
    </p:spTree>
    <p:extLst>
      <p:ext uri="{BB962C8B-B14F-4D97-AF65-F5344CB8AC3E}">
        <p14:creationId xmlns:p14="http://schemas.microsoft.com/office/powerpoint/2010/main" val="2547530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Threats are the extrinsic bad things.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What are the obstacles that we face?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What are the threats facing your community undergoing change?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Is technology changing in a way that instead of good, is actually creating harm for us that we need to adapt to?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Could any of our weaknesses seriously threaten our community?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So, reflecting back on the SWOT, it’s a type of business world approach put in a community context. And now we're going to see what that looks like when you distill it into the needs and opportunities section.</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35</a:t>
            </a:fld>
            <a:endParaRPr lang="en-US"/>
          </a:p>
        </p:txBody>
      </p:sp>
    </p:spTree>
    <p:extLst>
      <p:ext uri="{BB962C8B-B14F-4D97-AF65-F5344CB8AC3E}">
        <p14:creationId xmlns:p14="http://schemas.microsoft.com/office/powerpoint/2010/main" val="2226810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Just a few pointers as you go home and look at your own comprehensive plan and you look at your needs and opportunities element, these are things you should be looking for or questions you should be asking yourself. As you're building a comp plan on your Planning Commission, hopefully they're involving you in the process, or you're working with your regional commission or consultant. </a:t>
            </a:r>
          </a:p>
          <a:p>
            <a:r>
              <a:rPr lang="en-US" sz="1800" b="0" i="0" u="none" strike="noStrike" dirty="0">
                <a:solidFill>
                  <a:srgbClr val="000000"/>
                </a:solidFill>
                <a:effectLst/>
                <a:latin typeface="Arial" panose="020B0604020202020204" pitchFamily="34" charset="0"/>
              </a:rPr>
              <a:t>Ask yourself is our needs and opportunities element comprehensive. Does it cover the full spectrum of all the strengths, weaknesses, opportunities and threats that are on the horizon for our community.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 simple list can be very helpful. You don't have to get detailed, you can, but a list is totally acceptable.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list of needs and opportunities needs to make sense for your community. When you're dealing with a consultant, you're dealing with a regional Commission, you're dealing with your local planner who's been there 10-15 years, there's a tendency to reuse things in order to get through a project quickly. That's not always bad. </a:t>
            </a:r>
          </a:p>
          <a:p>
            <a:r>
              <a:rPr lang="en-US" sz="1800" b="0" i="0" u="none" strike="noStrike" dirty="0">
                <a:solidFill>
                  <a:srgbClr val="000000"/>
                </a:solidFill>
                <a:effectLst/>
                <a:latin typeface="Arial" panose="020B0604020202020204" pitchFamily="34" charset="0"/>
              </a:rPr>
              <a:t>We're saying you don't have to reinvent the wheel. If there are useful things from previous documents, you can reuse them. If there are useful things in your neighbors documents, you can reuse them. It's not copyrighted. These are public documents.</a:t>
            </a:r>
          </a:p>
          <a:p>
            <a:r>
              <a:rPr lang="en-US" sz="1800" b="0" i="0" u="none" strike="noStrike" dirty="0">
                <a:solidFill>
                  <a:srgbClr val="000000"/>
                </a:solidFill>
                <a:effectLst/>
                <a:latin typeface="Arial" panose="020B0604020202020204" pitchFamily="34" charset="0"/>
              </a:rPr>
              <a:t>But it shouldn’t be a simple “copy and paste”. I would not expect a small rural community to be complaining about traffic around their airport anymore than I would expect the needs and opportunities in the City of Atlanta to be talking about the need to protect prime agricultural soils. Your needs are opportunities need to make sense in the context of your community.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But, this is not your “to-do” list, we’ll get to that in a minute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36</a:t>
            </a:fld>
            <a:endParaRPr lang="en-US"/>
          </a:p>
        </p:txBody>
      </p:sp>
    </p:spTree>
    <p:extLst>
      <p:ext uri="{BB962C8B-B14F-4D97-AF65-F5344CB8AC3E}">
        <p14:creationId xmlns:p14="http://schemas.microsoft.com/office/powerpoint/2010/main" val="3942976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City of Covington did a pretty good job with their needs and opportunities element and organized them thematically. You’ve got community facilities and service issues, and facilities and service opportunities. They do a great job articulating them. It's simple, just structural things that make things intuitive to a user.</a:t>
            </a:r>
          </a:p>
          <a:p>
            <a:pPr rtl="0">
              <a:spcBef>
                <a:spcPts val="0"/>
              </a:spcBef>
              <a:spcAft>
                <a:spcPts val="0"/>
              </a:spcAft>
            </a:pPr>
            <a:r>
              <a:rPr lang="en-US" sz="1800" b="0" i="0" u="none" strike="noStrike" dirty="0">
                <a:solidFill>
                  <a:srgbClr val="000000"/>
                </a:solidFill>
                <a:effectLst/>
                <a:latin typeface="Arial" panose="020B0604020202020204" pitchFamily="34" charset="0"/>
              </a:rPr>
              <a:t>Each numbered item tells you exactly what the issue was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In #2 under service issues they discuss the regional supply of water in Covington. They're looking at those extrinsic things that we talked about in the SWOT analysis. It's not just what's going on in Covington. They're talking about what's going on in the big picture around them. That there is less water available for us to be able to grow our businesses, to build our houses, to be able to serve people in our community, that's something we're going to have to think about and do something about over the next 5-10 years in Covington.</a:t>
            </a:r>
            <a:endParaRPr lang="en-US" sz="1800"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#1 under facilities and service opportunities </a:t>
            </a:r>
            <a:r>
              <a:rPr lang="en-US" sz="1800" b="0" i="0" u="none" strike="noStrike">
                <a:solidFill>
                  <a:srgbClr val="000000"/>
                </a:solidFill>
                <a:effectLst/>
                <a:latin typeface="Arial" panose="020B0604020202020204" pitchFamily="34" charset="0"/>
              </a:rPr>
              <a:t>addresses using </a:t>
            </a:r>
            <a:r>
              <a:rPr lang="en-US" sz="1800" b="0" i="0" u="none" strike="noStrike" dirty="0">
                <a:solidFill>
                  <a:srgbClr val="000000"/>
                </a:solidFill>
                <a:effectLst/>
                <a:latin typeface="Arial" panose="020B0604020202020204" pitchFamily="34" charset="0"/>
              </a:rPr>
              <a:t>planning funds to </a:t>
            </a:r>
            <a:r>
              <a:rPr lang="en-US" sz="1800" b="0" i="0" u="none" strike="noStrike">
                <a:solidFill>
                  <a:srgbClr val="000000"/>
                </a:solidFill>
                <a:effectLst/>
                <a:latin typeface="Arial" panose="020B0604020202020204" pitchFamily="34" charset="0"/>
              </a:rPr>
              <a:t>expand the </a:t>
            </a:r>
            <a:r>
              <a:rPr lang="en-US" sz="1800" b="0" i="0" u="none" strike="noStrike" dirty="0">
                <a:solidFill>
                  <a:srgbClr val="000000"/>
                </a:solidFill>
                <a:effectLst/>
                <a:latin typeface="Arial" panose="020B0604020202020204" pitchFamily="34" charset="0"/>
              </a:rPr>
              <a:t>trail system.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Again, simple, </a:t>
            </a:r>
            <a:r>
              <a:rPr lang="en-US" sz="1800" b="0" i="0" u="none" strike="noStrike" dirty="0" err="1">
                <a:solidFill>
                  <a:srgbClr val="000000"/>
                </a:solidFill>
                <a:effectLst/>
                <a:latin typeface="Arial" panose="020B0604020202020204" pitchFamily="34" charset="0"/>
              </a:rPr>
              <a:t>straighforward</a:t>
            </a:r>
            <a:endParaRPr lang="en-US" sz="1800" b="0" i="0" u="none" strike="noStrike" dirty="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6814BEE-2EAE-43AE-94B9-CA84926C492F}" type="slidenum">
              <a:rPr lang="en-US" smtClean="0"/>
              <a:t>37</a:t>
            </a:fld>
            <a:endParaRPr lang="en-US"/>
          </a:p>
        </p:txBody>
      </p:sp>
    </p:spTree>
    <p:extLst>
      <p:ext uri="{BB962C8B-B14F-4D97-AF65-F5344CB8AC3E}">
        <p14:creationId xmlns:p14="http://schemas.microsoft.com/office/powerpoint/2010/main" val="18013423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way of showing needs and opportunities in the context of a comp plan. This has not been done often, but it does a good job communicating the information. When you are looking over your demographic analysis, statistical analysis, economic stats, </a:t>
            </a:r>
            <a:r>
              <a:rPr lang="en-US" dirty="0" err="1"/>
              <a:t>etc</a:t>
            </a:r>
            <a:r>
              <a:rPr lang="en-US" dirty="0"/>
              <a:t> you might notice some trends.</a:t>
            </a:r>
          </a:p>
          <a:p>
            <a:r>
              <a:rPr lang="en-US" dirty="0"/>
              <a:t>One way to address needs and opportunities is to articulate the trend and then talk about what good things that trend is going to do for you in your community, what negative things that might need regulated, </a:t>
            </a:r>
            <a:r>
              <a:rPr lang="en-US" dirty="0" err="1"/>
              <a:t>etc</a:t>
            </a:r>
            <a:endParaRPr lang="en-US" dirty="0"/>
          </a:p>
          <a:p>
            <a:endParaRPr lang="en-US" dirty="0"/>
          </a:p>
          <a:p>
            <a:r>
              <a:rPr lang="en-US" dirty="0"/>
              <a:t>For example, lets say you're in a rapidly growing community on the outside of a metropolitan area. There's lots of investment in infrastructure and your population is going up. </a:t>
            </a:r>
            <a:r>
              <a:rPr lang="en-US" dirty="0" err="1"/>
              <a:t>Theres</a:t>
            </a:r>
            <a:r>
              <a:rPr lang="en-US" dirty="0"/>
              <a:t> an 11% increase in the retired population since the last census.</a:t>
            </a:r>
          </a:p>
          <a:p>
            <a:endParaRPr lang="en-US" dirty="0"/>
          </a:p>
          <a:p>
            <a:r>
              <a:rPr lang="en-US" dirty="0"/>
              <a:t>What does this mean to us? In most communities that growth might include a chart or graph here to show what ages the population is growing in. This kind of population growth is normally due to the aging baby boomers. But what does this mean for us as population growth? We're talking about a need for increased access to medical services in our community. We're going to need a greater variety in senior oriented recreational activities.</a:t>
            </a:r>
          </a:p>
          <a:p>
            <a:endParaRPr lang="en-US" dirty="0"/>
          </a:p>
          <a:p>
            <a:r>
              <a:rPr lang="en-US" dirty="0"/>
              <a:t>Now, what opportunities is this presenting to us? We're going to have more people who are retired from going to work every day that will be able to serve as a volunteer base for our local nonprofits. We also have more people physically at home during the day. So we may have the opportunity of growing our neighborhood watch programs and doing some community based canvasing. </a:t>
            </a:r>
          </a:p>
          <a:p>
            <a:endParaRPr lang="en-US" dirty="0"/>
          </a:p>
          <a:p>
            <a:r>
              <a:rPr lang="en-US" dirty="0"/>
              <a:t>In the end, this is still structured and organized thematically and still achieves what the previous example does, just in a different way.</a:t>
            </a:r>
          </a:p>
        </p:txBody>
      </p:sp>
      <p:sp>
        <p:nvSpPr>
          <p:cNvPr id="4" name="Slide Number Placeholder 3"/>
          <p:cNvSpPr>
            <a:spLocks noGrp="1"/>
          </p:cNvSpPr>
          <p:nvPr>
            <p:ph type="sldNum" sz="quarter" idx="5"/>
          </p:nvPr>
        </p:nvSpPr>
        <p:spPr/>
        <p:txBody>
          <a:bodyPr/>
          <a:lstStyle/>
          <a:p>
            <a:fld id="{16814BEE-2EAE-43AE-94B9-CA84926C492F}" type="slidenum">
              <a:rPr lang="en-US" smtClean="0"/>
              <a:t>38</a:t>
            </a:fld>
            <a:endParaRPr lang="en-US"/>
          </a:p>
        </p:txBody>
      </p:sp>
    </p:spTree>
    <p:extLst>
      <p:ext uri="{BB962C8B-B14F-4D97-AF65-F5344CB8AC3E}">
        <p14:creationId xmlns:p14="http://schemas.microsoft.com/office/powerpoint/2010/main" val="3535894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Now let's talk about the newest required for everybody element in the comp plan. In 2018 the legislature passed the Achieving Connectivity Everywhere Act or the ACE Act. It required DCA to change our standards so that everybody, in order to maintain qualified local government status, has to have a broadband services element in their plan.</a:t>
            </a:r>
          </a:p>
          <a:p>
            <a:pPr rtl="0">
              <a:spcBef>
                <a:spcPts val="0"/>
              </a:spcBef>
              <a:spcAft>
                <a:spcPts val="0"/>
              </a:spcAft>
            </a:pPr>
            <a:r>
              <a:rPr lang="en-US" sz="1800" b="0" i="0" u="none" strike="noStrike" dirty="0">
                <a:solidFill>
                  <a:srgbClr val="000000"/>
                </a:solidFill>
                <a:effectLst/>
                <a:latin typeface="Arial" panose="020B0604020202020204" pitchFamily="34" charset="0"/>
              </a:rPr>
              <a:t>By now, everybody should have one, and if you don’t, that's a problem and we can discuss that later.</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Updates of the Broadband Services Element are at your discretion, though we think it's very useful to update them frequently. Technology is changing at a rapid pace, so keeping up with it is in your best interest. The element can be very simple, and very straightforward. There's no need to make it more complicated than it already has to be, and some of that work has already been done for you.</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39</a:t>
            </a:fld>
            <a:endParaRPr lang="en-US"/>
          </a:p>
        </p:txBody>
      </p:sp>
    </p:spTree>
    <p:extLst>
      <p:ext uri="{BB962C8B-B14F-4D97-AF65-F5344CB8AC3E}">
        <p14:creationId xmlns:p14="http://schemas.microsoft.com/office/powerpoint/2010/main" val="2287610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In order to make the plan a usable document instead of a 500 page paper weight full of data and statistical analysis that collects dust on a shelf, we tweaked the comp plan requirements in 2013 and developed a menu of plan elements, which we’ll get to in a moment. </a:t>
            </a:r>
          </a:p>
          <a:p>
            <a:r>
              <a:rPr lang="en-US" sz="1800" b="0" i="0" u="none" strike="noStrike" dirty="0">
                <a:solidFill>
                  <a:srgbClr val="000000"/>
                </a:solidFill>
                <a:effectLst/>
                <a:latin typeface="Arial" panose="020B0604020202020204" pitchFamily="34" charset="0"/>
              </a:rPr>
              <a:t>The community gets to choose what sort of additional elements beyond the basic elements that it needs for itself based on its own understanding of its needs. Each element in the standards provides very brief, flexible guidance that the community could adapt to its own unique conditions.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There are only 4 elements that every community in the state has to have in order to meet the minimum standards. Then there are several elements that, depending on what's going on in your community, you may also have to do, but we’ll clarify that shortly.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There are some parts of the comp plan that the rules don't require you update. That doesn't mean you're never going to, it just means you get to decide when you update them. Those are the broad conceptual elements of the plan like the vision and overarching goals because our goal is for those things to have staying power, those things that you have defined as the core of your community are going to transcend individual elections, individual terms of elected officials, individual planning documents, etc.</a:t>
            </a:r>
          </a:p>
          <a:p>
            <a:r>
              <a:rPr lang="en-US" sz="1800" b="0" i="0" u="none" strike="noStrike" dirty="0">
                <a:solidFill>
                  <a:srgbClr val="000000"/>
                </a:solidFill>
                <a:effectLst/>
                <a:latin typeface="Arial" panose="020B0604020202020204" pitchFamily="34" charset="0"/>
              </a:rPr>
              <a:t>Those things should be core and fundamental for who you are as a community. You will decide when the identity of your community has changed or needs to change.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If what we have designed to be flexible isn't flexible enough for you, you can work with your regional Commission to come up with a proposal for how you want to tweak these rules for your community.</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a:t>
            </a:fld>
            <a:endParaRPr lang="en-US"/>
          </a:p>
        </p:txBody>
      </p:sp>
    </p:spTree>
    <p:extLst>
      <p:ext uri="{BB962C8B-B14F-4D97-AF65-F5344CB8AC3E}">
        <p14:creationId xmlns:p14="http://schemas.microsoft.com/office/powerpoint/2010/main" val="9992082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provided at the link below, shows where Georgia is served by reliable, accessible, high speed broadband Internet in some way. That’s everything from light yellow to the pinkish purple. The statute that was passed by the legislature defines broadband as terrestrial, so not satellites, wired in the ground to somebody's door, whether it's a business, hospital, house.</a:t>
            </a:r>
          </a:p>
          <a:p>
            <a:endParaRPr lang="en-US" dirty="0"/>
          </a:p>
          <a:p>
            <a:r>
              <a:rPr lang="en-US" dirty="0"/>
              <a:t>To be considered “served”, you also have to have a minimum speed of 25 Mbps for downloads and 3 Mbps for uploads.</a:t>
            </a:r>
          </a:p>
          <a:p>
            <a:endParaRPr lang="en-US" dirty="0"/>
          </a:p>
          <a:p>
            <a:r>
              <a:rPr lang="en-US" dirty="0"/>
              <a:t>We already do this mapping for you. The state has required Internet service providers to provide us their information that we then aggregate and remove all personal information from, which we can then provide this GIS map showing areas that have the service and those who don't.</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40</a:t>
            </a:fld>
            <a:endParaRPr lang="en-US"/>
          </a:p>
        </p:txBody>
      </p:sp>
    </p:spTree>
    <p:extLst>
      <p:ext uri="{BB962C8B-B14F-4D97-AF65-F5344CB8AC3E}">
        <p14:creationId xmlns:p14="http://schemas.microsoft.com/office/powerpoint/2010/main" val="27777013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that within the context of the comp plan?</a:t>
            </a:r>
          </a:p>
          <a:p>
            <a:endParaRPr lang="en-US" dirty="0"/>
          </a:p>
          <a:p>
            <a:r>
              <a:rPr lang="en-US" dirty="0"/>
              <a:t>Despite the fact that you got all these words in the minimum standards for comp planning for broadband services lets look at the bold parts.</a:t>
            </a:r>
          </a:p>
          <a:p>
            <a:r>
              <a:rPr lang="en-US" dirty="0"/>
              <a:t>This is going to be about the deployment of broadband services by broadband service providers into unserved areas.</a:t>
            </a:r>
          </a:p>
          <a:p>
            <a:endParaRPr lang="en-US" dirty="0"/>
          </a:p>
          <a:p>
            <a:r>
              <a:rPr lang="en-US" dirty="0"/>
              <a:t>We're talking about promoting reasonable and cost-effective access.</a:t>
            </a:r>
          </a:p>
          <a:p>
            <a:endParaRPr lang="en-US" dirty="0"/>
          </a:p>
          <a:p>
            <a:r>
              <a:rPr lang="en-US" dirty="0"/>
              <a:t>Assessments, studies, ordinances and goals to achieve that.</a:t>
            </a:r>
          </a:p>
          <a:p>
            <a:endParaRPr lang="en-US" dirty="0"/>
          </a:p>
          <a:p>
            <a:r>
              <a:rPr lang="en-US" dirty="0"/>
              <a:t>At the end of the day, what it looks like in the comp plan can be very simple. When we were thinking about how to formulate the minimum standards and implement them. All you really need to do in order to meet the minimum standards for this element is to have a goal; a need/opportunity about broadband services and some sort of project.</a:t>
            </a:r>
          </a:p>
        </p:txBody>
      </p:sp>
      <p:sp>
        <p:nvSpPr>
          <p:cNvPr id="4" name="Slide Number Placeholder 3"/>
          <p:cNvSpPr>
            <a:spLocks noGrp="1"/>
          </p:cNvSpPr>
          <p:nvPr>
            <p:ph type="sldNum" sz="quarter" idx="5"/>
          </p:nvPr>
        </p:nvSpPr>
        <p:spPr/>
        <p:txBody>
          <a:bodyPr/>
          <a:lstStyle/>
          <a:p>
            <a:fld id="{16814BEE-2EAE-43AE-94B9-CA84926C492F}" type="slidenum">
              <a:rPr lang="en-US" smtClean="0"/>
              <a:t>41</a:t>
            </a:fld>
            <a:endParaRPr lang="en-US"/>
          </a:p>
        </p:txBody>
      </p:sp>
    </p:spTree>
    <p:extLst>
      <p:ext uri="{BB962C8B-B14F-4D97-AF65-F5344CB8AC3E}">
        <p14:creationId xmlns:p14="http://schemas.microsoft.com/office/powerpoint/2010/main" val="4077971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an example.</a:t>
            </a:r>
          </a:p>
          <a:p>
            <a:r>
              <a:rPr lang="en-US" dirty="0"/>
              <a:t>First you've got a goal for broadband services, and for you to meet the statute you only need one.</a:t>
            </a:r>
          </a:p>
          <a:p>
            <a:r>
              <a:rPr lang="en-US" dirty="0"/>
              <a:t>In this case: Our citizens will have ready, reliable and affordable access to broadband Internet service.</a:t>
            </a:r>
          </a:p>
          <a:p>
            <a:endParaRPr lang="en-US" dirty="0"/>
          </a:p>
          <a:p>
            <a:r>
              <a:rPr lang="en-US" dirty="0"/>
              <a:t>A need and opportunity would be: citizens in a number of areas in our community are unable to take advantage of a variety of goods and services and information due to lack of access to broadband Internet service.</a:t>
            </a:r>
          </a:p>
          <a:p>
            <a:endParaRPr lang="en-US" dirty="0"/>
          </a:p>
          <a:p>
            <a:r>
              <a:rPr lang="en-US" dirty="0"/>
              <a:t>And last, you see here a project for an activity that helps move the community towards that goal. Review our development regulations to identify and eliminate unnecessary obstacles to the expansion of broadband internet infrastructure.</a:t>
            </a:r>
          </a:p>
          <a:p>
            <a:endParaRPr lang="en-US" dirty="0"/>
          </a:p>
          <a:p>
            <a:r>
              <a:rPr lang="en-US" dirty="0"/>
              <a:t>By including something like this in your comp plan along with a map, you will meet the requirement. Communities have actually just used the map I previously showed and zoomed into their area and used screen shot.</a:t>
            </a:r>
          </a:p>
          <a:p>
            <a:endParaRPr lang="en-US" dirty="0"/>
          </a:p>
          <a:p>
            <a:r>
              <a:rPr lang="en-US" dirty="0"/>
              <a:t>Now some communities may feel that they are adequately served, and that's great, but you still need to have some version of what has been shown as long as you provide a statement stating as such. Something as simple as, “we don't have any unserved areas according to the Act in our community, but we are still going to review our local ordinances and remove any unnecessary obstacles.”</a:t>
            </a:r>
          </a:p>
          <a:p>
            <a:endParaRPr lang="en-US" dirty="0"/>
          </a:p>
          <a:p>
            <a:r>
              <a:rPr lang="en-US" dirty="0"/>
              <a:t>It's not our role as the state to second guess the local government in making those determinations for themselves.</a:t>
            </a:r>
          </a:p>
        </p:txBody>
      </p:sp>
      <p:sp>
        <p:nvSpPr>
          <p:cNvPr id="4" name="Slide Number Placeholder 3"/>
          <p:cNvSpPr>
            <a:spLocks noGrp="1"/>
          </p:cNvSpPr>
          <p:nvPr>
            <p:ph type="sldNum" sz="quarter" idx="5"/>
          </p:nvPr>
        </p:nvSpPr>
        <p:spPr/>
        <p:txBody>
          <a:bodyPr/>
          <a:lstStyle/>
          <a:p>
            <a:fld id="{16814BEE-2EAE-43AE-94B9-CA84926C492F}" type="slidenum">
              <a:rPr lang="en-US" smtClean="0"/>
              <a:t>42</a:t>
            </a:fld>
            <a:endParaRPr lang="en-US"/>
          </a:p>
        </p:txBody>
      </p:sp>
    </p:spTree>
    <p:extLst>
      <p:ext uri="{BB962C8B-B14F-4D97-AF65-F5344CB8AC3E}">
        <p14:creationId xmlns:p14="http://schemas.microsoft.com/office/powerpoint/2010/main" val="3057667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Now let's talk about the community work program. If you think about a comp plan in terms of a document that tells you what you have, what you want, and how you're going to get there, the community work program is the how you're going to get there part.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This part of the comp plan is required to be updated every five years. Its broken out on a year by year basis, so you have to update every five years because it expires otherwise.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It has a partner, kind of like character areas have a narrative as a partner. The partner in this case is called the report of accomplishments. This tells you what you did in the last five years, so think of it as a status report on all of your previous projects.</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work program is the to-do list of projects that we're going to do in the next five years and you're going to use your previous work program as a starting point for your new work program every time you start this process.</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43</a:t>
            </a:fld>
            <a:endParaRPr lang="en-US"/>
          </a:p>
        </p:txBody>
      </p:sp>
    </p:spTree>
    <p:extLst>
      <p:ext uri="{BB962C8B-B14F-4D97-AF65-F5344CB8AC3E}">
        <p14:creationId xmlns:p14="http://schemas.microsoft.com/office/powerpoint/2010/main" val="3640461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a good time to point out that a comp plan is doing two different things in one document and it all comes together in the work program.</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You’ve got the community goals and policies are elements that are the really long term, broad conceptual, aspirational things where they tell the world this is who we want to be 5/10/20 years in the future.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needs and opportunities are those short term concepts where the community has laid out and described what the metaphorical brush fires we have to put out this week are, what opportunities that are right in front of us that if we don't grab them while they exist we're going to miss them.</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Both sides of this process come together in the community work program, which only really focuses on the next five years, but there are ways to make it even longer term. We'll talk about that in just a minute.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44</a:t>
            </a:fld>
            <a:endParaRPr lang="en-US"/>
          </a:p>
        </p:txBody>
      </p:sp>
    </p:spTree>
    <p:extLst>
      <p:ext uri="{BB962C8B-B14F-4D97-AF65-F5344CB8AC3E}">
        <p14:creationId xmlns:p14="http://schemas.microsoft.com/office/powerpoint/2010/main" val="1244744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is what the rules say about a work program.</a:t>
            </a:r>
          </a:p>
          <a:p>
            <a:pPr rtl="0">
              <a:spcBef>
                <a:spcPts val="0"/>
              </a:spcBef>
              <a:spcAft>
                <a:spcPts val="0"/>
              </a:spcAft>
            </a:pPr>
            <a:r>
              <a:rPr lang="en-US" sz="1800" b="0" i="0" u="none" strike="noStrike" dirty="0">
                <a:solidFill>
                  <a:srgbClr val="000000"/>
                </a:solidFill>
                <a:effectLst/>
                <a:latin typeface="Arial" panose="020B0604020202020204" pitchFamily="34" charset="0"/>
              </a:rPr>
              <a:t>It's required for all local governments, it's updated every five years, and counter to what I mentioned earlier about needs and opportunities and policies is where you will not see the specific activities, the work program is where you should only be seeing specific activities.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 can guarantee if you were to look through your own comp plans, you'd find some sort of policy statement hiding in there somewhere. But at the end of the day, the work program is supposed to be specific, actionable things that you are committing to do in the next five years. These are activities, initiatives, programs, ordinances and administrative systems that you’re going to put in place. General policy statements should not be in the work program. They should be in the policy section of your plan.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45</a:t>
            </a:fld>
            <a:endParaRPr lang="en-US"/>
          </a:p>
        </p:txBody>
      </p:sp>
    </p:spTree>
    <p:extLst>
      <p:ext uri="{BB962C8B-B14F-4D97-AF65-F5344CB8AC3E}">
        <p14:creationId xmlns:p14="http://schemas.microsoft.com/office/powerpoint/2010/main" val="3232278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rules say the work program should provide a brief description of the activity that you're going to undertake.</a:t>
            </a:r>
          </a:p>
          <a:p>
            <a:r>
              <a:rPr lang="en-US" sz="1800" b="0" i="0" u="none" strike="noStrike" dirty="0">
                <a:solidFill>
                  <a:srgbClr val="000000"/>
                </a:solidFill>
                <a:effectLst/>
                <a:latin typeface="Arial" panose="020B0604020202020204" pitchFamily="34" charset="0"/>
              </a:rPr>
              <a:t>It also says that if there's a legal authorization that's directing you to do something, for instance you have passed some sort of ordinance that says we are committing to do XYZ, it should say that in the Comp Plan. We don’t typically see this, but it's in the rules.</a:t>
            </a:r>
          </a:p>
          <a:p>
            <a:r>
              <a:rPr lang="en-US" sz="1800" b="0" i="0" u="none" strike="noStrike" dirty="0">
                <a:solidFill>
                  <a:srgbClr val="000000"/>
                </a:solidFill>
                <a:effectLst/>
                <a:latin typeface="Arial" panose="020B0604020202020204" pitchFamily="34" charset="0"/>
              </a:rPr>
              <a:t>It's supposed to have the timeframe you're going to do the work in. </a:t>
            </a:r>
          </a:p>
          <a:p>
            <a:r>
              <a:rPr lang="en-US" sz="1800" b="0" i="0" u="none" strike="noStrike" dirty="0">
                <a:solidFill>
                  <a:srgbClr val="000000"/>
                </a:solidFill>
                <a:effectLst/>
                <a:latin typeface="Arial" panose="020B0604020202020204" pitchFamily="34" charset="0"/>
              </a:rPr>
              <a:t>Who is responsible for ensuring that it gets done? In other words, if I want to know a status update or have a question about this project, who am I </a:t>
            </a:r>
            <a:r>
              <a:rPr lang="en-US" sz="1800" b="0" i="0" u="none" strike="noStrike" dirty="0" err="1">
                <a:solidFill>
                  <a:srgbClr val="000000"/>
                </a:solidFill>
                <a:effectLst/>
                <a:latin typeface="Arial" panose="020B0604020202020204" pitchFamily="34" charset="0"/>
              </a:rPr>
              <a:t>gonna</a:t>
            </a:r>
            <a:r>
              <a:rPr lang="en-US" sz="1800" b="0" i="0" u="none" strike="noStrike" dirty="0">
                <a:solidFill>
                  <a:srgbClr val="000000"/>
                </a:solidFill>
                <a:effectLst/>
                <a:latin typeface="Arial" panose="020B0604020202020204" pitchFamily="34" charset="0"/>
              </a:rPr>
              <a:t> pick up the phone and call (is it the public works director is at the animal control director, </a:t>
            </a:r>
            <a:r>
              <a:rPr lang="en-US" sz="1800" b="0" i="0" u="none" strike="noStrike" dirty="0" err="1">
                <a:solidFill>
                  <a:srgbClr val="000000"/>
                </a:solidFill>
                <a:effectLst/>
                <a:latin typeface="Arial" panose="020B0604020202020204" pitchFamily="34" charset="0"/>
              </a:rPr>
              <a:t>etc</a:t>
            </a:r>
            <a:r>
              <a:rPr lang="en-US" sz="1800" b="0" i="0" u="none" strike="noStrike" dirty="0">
                <a:solidFill>
                  <a:srgbClr val="000000"/>
                </a:solidFill>
                <a:effectLst/>
                <a:latin typeface="Arial" panose="020B0604020202020204" pitchFamily="34" charset="0"/>
              </a:rPr>
              <a:t>).</a:t>
            </a:r>
          </a:p>
          <a:p>
            <a:r>
              <a:rPr lang="en-US" sz="1800" b="0" i="0" u="none" strike="noStrike" dirty="0">
                <a:solidFill>
                  <a:srgbClr val="000000"/>
                </a:solidFill>
                <a:effectLst/>
                <a:latin typeface="Arial" panose="020B0604020202020204" pitchFamily="34" charset="0"/>
              </a:rPr>
              <a:t>It should have an estimated cost if there is any actual cost for completing the activity and the source for where the funding is going to come from.</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46</a:t>
            </a:fld>
            <a:endParaRPr lang="en-US"/>
          </a:p>
        </p:txBody>
      </p:sp>
    </p:spTree>
    <p:extLst>
      <p:ext uri="{BB962C8B-B14F-4D97-AF65-F5344CB8AC3E}">
        <p14:creationId xmlns:p14="http://schemas.microsoft.com/office/powerpoint/2010/main" val="8351980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Community Work Program focuses both on the projects that are incrementally moving you towards your vision over the long term and the projects that are necessary to meet the community’s immediate needs.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can be simple. There is no reason to make it more complicated than it has to be. There is a standard template that communities have been using for this since the early 90s. But that doesn't mean you can't customize it to meet your needs.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again, is the place where you will find specific projects and activities. Specific projects and activities do not begin with words like “encourage”, ”promote”, and ”Consider”. The time to consider whether or not you want to do a project is during the planning process, when you're implementing the plan you're doing.</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If you look at your community work program and there is not a clear responsible party, you can't come up with a cost estimate or a fund source, you can't figure out when the project is going to start or end then it's almost certainly not a specific enough project. It is a policy statement for an aspiration, not to say that you don't need those, they just don't go here.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47</a:t>
            </a:fld>
            <a:endParaRPr lang="en-US"/>
          </a:p>
        </p:txBody>
      </p:sp>
    </p:spTree>
    <p:extLst>
      <p:ext uri="{BB962C8B-B14F-4D97-AF65-F5344CB8AC3E}">
        <p14:creationId xmlns:p14="http://schemas.microsoft.com/office/powerpoint/2010/main" val="4124520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an example from Union City several years back. They've got simple but specific enough descriptions that you get a good idea of what's happening.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Conduct a housing study to identify housing stock, existing conditions and future needs in the city, including affordable housing.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As you can also see they tell you the responsible party, the years they believe it will take to accomplish, what they think it's going to cost (and please understand these are estimates as we don’t expect you to know the exact number and costs can change over time), and they list the funding sources.</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What is especially useful here is that they are organizing items thematically on the far left. You’ll also notice that they have this other column on the far right and this is something that provides longevity to your plan.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Whereas it may look like a bunch of letters and numbers, these are actually the references that tie each of these projects back to specific goals and policies in the body of the plan that are codified with those corresponding letters and numbers.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So, lets say you've got a new elected official who's wondering why in the heck you're doing this project and says who came up with that idea, you can say, please don't cut the budget for that. That is the only way we're going to be able to implement economic development 2.1.2. This project moves us toward this goal and this policy.</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This last column is not required by the rules, but it provides that through-line that brings the plan together and helps make the plan more implementable and stand the test of time.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48</a:t>
            </a:fld>
            <a:endParaRPr lang="en-US"/>
          </a:p>
        </p:txBody>
      </p:sp>
    </p:spTree>
    <p:extLst>
      <p:ext uri="{BB962C8B-B14F-4D97-AF65-F5344CB8AC3E}">
        <p14:creationId xmlns:p14="http://schemas.microsoft.com/office/powerpoint/2010/main" val="31126800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example. Sometimes you have a large project that you can actually phase out overtime and show roughly when you're going to do which phases, how much you think the whole project is going to cost, when you're going to need to make those investments as well as who's responsible for different parts.</a:t>
            </a:r>
          </a:p>
          <a:p>
            <a:endParaRPr lang="en-US" dirty="0"/>
          </a:p>
          <a:p>
            <a:r>
              <a:rPr lang="en-US" dirty="0"/>
              <a:t>Remember nobody goes to jail if you don't get the project done. DCA isn't showing up at City Hall and saying you spent $1.85 million on that City Hall and you told us it was only going to be 1.55.</a:t>
            </a:r>
          </a:p>
          <a:p>
            <a:endParaRPr lang="en-US" dirty="0"/>
          </a:p>
          <a:p>
            <a:r>
              <a:rPr lang="en-US" dirty="0"/>
              <a:t>These are estimates and general guiding documents. A lot of communities will have a cost range rather than a set amount and that's totally acceptable</a:t>
            </a:r>
          </a:p>
        </p:txBody>
      </p:sp>
      <p:sp>
        <p:nvSpPr>
          <p:cNvPr id="4" name="Slide Number Placeholder 3"/>
          <p:cNvSpPr>
            <a:spLocks noGrp="1"/>
          </p:cNvSpPr>
          <p:nvPr>
            <p:ph type="sldNum" sz="quarter" idx="5"/>
          </p:nvPr>
        </p:nvSpPr>
        <p:spPr/>
        <p:txBody>
          <a:bodyPr/>
          <a:lstStyle/>
          <a:p>
            <a:fld id="{16814BEE-2EAE-43AE-94B9-CA84926C492F}" type="slidenum">
              <a:rPr lang="en-US" smtClean="0"/>
              <a:t>49</a:t>
            </a:fld>
            <a:endParaRPr lang="en-US"/>
          </a:p>
        </p:txBody>
      </p:sp>
    </p:spTree>
    <p:extLst>
      <p:ext uri="{BB962C8B-B14F-4D97-AF65-F5344CB8AC3E}">
        <p14:creationId xmlns:p14="http://schemas.microsoft.com/office/powerpoint/2010/main" val="4054227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menu of plan elements. You'll see the top tier in the menu is what is required for everyone. The four elements are; community goals, needs and opportunities, broadband services element, and the community work program. We'll go through each of these in more depth in a bit.</a:t>
            </a:r>
          </a:p>
          <a:p>
            <a:endParaRPr lang="en-US" dirty="0"/>
          </a:p>
          <a:p>
            <a:r>
              <a:rPr lang="en-US" dirty="0"/>
              <a:t>There's a middle tier, that, depending on what's going on in your community, are things that you may or may not have to do. You can always choose to do those elements if you’re not required. We would encourage folks to do them because they can be very useful.</a:t>
            </a:r>
          </a:p>
          <a:p>
            <a:endParaRPr lang="en-US" dirty="0"/>
          </a:p>
          <a:p>
            <a:r>
              <a:rPr lang="en-US" dirty="0"/>
              <a:t>Along the bottom are optional elements. They don't appear in the actual rules and minimum standards anywhere. These are just ideas of special focus areas that we've seen some communities use that we would encourage you to think about if it would be useful for your community, you can build it into your planning process. </a:t>
            </a:r>
          </a:p>
        </p:txBody>
      </p:sp>
      <p:sp>
        <p:nvSpPr>
          <p:cNvPr id="4" name="Slide Number Placeholder 3"/>
          <p:cNvSpPr>
            <a:spLocks noGrp="1"/>
          </p:cNvSpPr>
          <p:nvPr>
            <p:ph type="sldNum" sz="quarter" idx="5"/>
          </p:nvPr>
        </p:nvSpPr>
        <p:spPr/>
        <p:txBody>
          <a:bodyPr/>
          <a:lstStyle/>
          <a:p>
            <a:fld id="{16814BEE-2EAE-43AE-94B9-CA84926C492F}" type="slidenum">
              <a:rPr lang="en-US" smtClean="0"/>
              <a:t>5</a:t>
            </a:fld>
            <a:endParaRPr lang="en-US"/>
          </a:p>
        </p:txBody>
      </p:sp>
    </p:spTree>
    <p:extLst>
      <p:ext uri="{BB962C8B-B14F-4D97-AF65-F5344CB8AC3E}">
        <p14:creationId xmlns:p14="http://schemas.microsoft.com/office/powerpoint/2010/main" val="2512765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said that a work program has a partner in the plan called the report of accomplishments. This is the part that provides some accountability where the community can go back and look at the comp plan and say, five years ago we told you that we wanted to do XY and Z and you've only done one, What's going on?</a:t>
            </a:r>
          </a:p>
          <a:p>
            <a:endParaRPr lang="en-US" dirty="0"/>
          </a:p>
          <a:p>
            <a:r>
              <a:rPr lang="en-US" dirty="0"/>
              <a:t>The work program parallels the report of accomplishments on a 5 year basis. So the rules say that every item in your previous work program has to have some sort of indicator about whether that project was accomplished, ongoing (which means it was started but just not completed), postponed (which means that you still intend to do it, you just weren't able to get it started yet), or canceled (which means you decided you weren't going to carry it forward). </a:t>
            </a:r>
          </a:p>
          <a:p>
            <a:endParaRPr lang="en-US" dirty="0"/>
          </a:p>
          <a:p>
            <a:r>
              <a:rPr lang="en-US" dirty="0"/>
              <a:t>Any item noted as postponed or not accomplished has to have an explanation of why you didn't get it done. DCA doesn't care about the reasoning, it’s fairly common to say something like “the funds were not available” or “local priorities changed” or “new elected officials had different priorities.”</a:t>
            </a:r>
          </a:p>
          <a:p>
            <a:r>
              <a:rPr lang="en-US" dirty="0"/>
              <a:t>However, the citizens who were involved in that planning process five years ago are owed some explanation for why the things that they expected you to do didn't get done.</a:t>
            </a:r>
          </a:p>
          <a:p>
            <a:r>
              <a:rPr lang="en-US" dirty="0"/>
              <a:t>It's about accountability for your local officials. Anything noted as in progress or postponed in the report of accomplishments is understood to be moving forward still in your next planning period, so it has to be carried over into the new work program.</a:t>
            </a:r>
          </a:p>
          <a:p>
            <a:endParaRPr lang="en-US" dirty="0"/>
          </a:p>
          <a:p>
            <a:r>
              <a:rPr lang="en-US" i="1" dirty="0"/>
              <a:t>This is something that actually gets reported back to the state legislature and is aggregated as a means of keeping track of how that community is doing and helps the state as well as DCA know that the investments we are making in communities through things like grants and loans are actually having an impact.</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50</a:t>
            </a:fld>
            <a:endParaRPr lang="en-US"/>
          </a:p>
        </p:txBody>
      </p:sp>
    </p:spTree>
    <p:extLst>
      <p:ext uri="{BB962C8B-B14F-4D97-AF65-F5344CB8AC3E}">
        <p14:creationId xmlns:p14="http://schemas.microsoft.com/office/powerpoint/2010/main" val="12364716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Going back to our chart on parts of the comp plan, Lets get into the middle portion here which is the elements that are required of local governments when there is something else going on that we know about that require specific intensive planning effort and analysis.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Those are the capital improvement element, Land use, economic development, transportation, and housing elements. We'll go through one by one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51</a:t>
            </a:fld>
            <a:endParaRPr lang="en-US"/>
          </a:p>
        </p:txBody>
      </p:sp>
    </p:spTree>
    <p:extLst>
      <p:ext uri="{BB962C8B-B14F-4D97-AF65-F5344CB8AC3E}">
        <p14:creationId xmlns:p14="http://schemas.microsoft.com/office/powerpoint/2010/main" val="1438343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 Capital improvement Element is required for every local government and community that collects development impact fees authorized by the Development Impact Fee Act (DIFA).</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Those communities already have to produce a separate document annually to stay compliant with DIFA. It's touched on a little in the planning standards very briefly, and I'm not going to talk about it because it actually has its own set of rules and is way more involved and has its own dedicated presentation</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52</a:t>
            </a:fld>
            <a:endParaRPr lang="en-US"/>
          </a:p>
        </p:txBody>
      </p:sp>
    </p:spTree>
    <p:extLst>
      <p:ext uri="{BB962C8B-B14F-4D97-AF65-F5344CB8AC3E}">
        <p14:creationId xmlns:p14="http://schemas.microsoft.com/office/powerpoint/2010/main" val="9542413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The land use Element is required for every community with local development regulations that are district based, which is the term the courts use.</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If it's district based the courts say it's zoning even if you don't call it zoning. Basically if you have to have a map to implement it, it's zoning.</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If you're going to do zoning, it has to be based on a plan. Every community that has local development regulations that are zoning, whether they're call it that or not, has to have a land use element in the comp plan.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You can accomplish this by either doing the Character Area approach we discussed earlier, or you can follow the very simple process of just delineating the land uses on a regular land use map.</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53</a:t>
            </a:fld>
            <a:endParaRPr lang="en-US"/>
          </a:p>
        </p:txBody>
      </p:sp>
    </p:spTree>
    <p:extLst>
      <p:ext uri="{BB962C8B-B14F-4D97-AF65-F5344CB8AC3E}">
        <p14:creationId xmlns:p14="http://schemas.microsoft.com/office/powerpoint/2010/main" val="4178020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 </a:t>
            </a:r>
            <a:r>
              <a:rPr lang="en-US" dirty="0" err="1"/>
              <a:t>landuse</a:t>
            </a:r>
            <a:r>
              <a:rPr lang="en-US" dirty="0"/>
              <a:t> map composed of? </a:t>
            </a:r>
          </a:p>
          <a:p>
            <a:endParaRPr lang="en-US" dirty="0"/>
          </a:p>
          <a:p>
            <a:r>
              <a:rPr lang="en-US" dirty="0"/>
              <a:t>Similar to what was said earlier, there should be no blank spots, unlike a character area map though, land use maps are parcel specific.</a:t>
            </a:r>
          </a:p>
          <a:p>
            <a:endParaRPr lang="en-US" dirty="0"/>
          </a:p>
          <a:p>
            <a:r>
              <a:rPr lang="en-US" dirty="0"/>
              <a:t>These are typically more detailed than the maps shown earlier, so you can use insets to provide very high level detail in the areas where it gets messy and I’ll show one of those in a second.</a:t>
            </a:r>
          </a:p>
          <a:p>
            <a:endParaRPr lang="en-US" dirty="0"/>
          </a:p>
          <a:p>
            <a:r>
              <a:rPr lang="en-US" dirty="0"/>
              <a:t>It should have a north arrow and there is still a narrative that must tie in with the land use map.</a:t>
            </a:r>
          </a:p>
        </p:txBody>
      </p:sp>
      <p:sp>
        <p:nvSpPr>
          <p:cNvPr id="4" name="Slide Number Placeholder 3"/>
          <p:cNvSpPr>
            <a:spLocks noGrp="1"/>
          </p:cNvSpPr>
          <p:nvPr>
            <p:ph type="sldNum" sz="quarter" idx="5"/>
          </p:nvPr>
        </p:nvSpPr>
        <p:spPr/>
        <p:txBody>
          <a:bodyPr/>
          <a:lstStyle/>
          <a:p>
            <a:fld id="{16814BEE-2EAE-43AE-94B9-CA84926C492F}" type="slidenum">
              <a:rPr lang="en-US" smtClean="0"/>
              <a:t>54</a:t>
            </a:fld>
            <a:endParaRPr lang="en-US"/>
          </a:p>
        </p:txBody>
      </p:sp>
    </p:spTree>
    <p:extLst>
      <p:ext uri="{BB962C8B-B14F-4D97-AF65-F5344CB8AC3E}">
        <p14:creationId xmlns:p14="http://schemas.microsoft.com/office/powerpoint/2010/main" val="3603730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This is an example from Statesboro. This is a good example of using the inset map that zooms into the downtown so you can get a more detailed understanding of what exactly is going on.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Its also better at showing the more parcel specific information.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You don't have the big broad swaths of color that you did in the Tybee Island example.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55</a:t>
            </a:fld>
            <a:endParaRPr lang="en-US"/>
          </a:p>
        </p:txBody>
      </p:sp>
    </p:spTree>
    <p:extLst>
      <p:ext uri="{BB962C8B-B14F-4D97-AF65-F5344CB8AC3E}">
        <p14:creationId xmlns:p14="http://schemas.microsoft.com/office/powerpoint/2010/main" val="41721821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Moving on, economic development, transportation and housing are handled a little different.</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These elements have additional analytic requirements that communities are already doing and are required to do, which makes them different.</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You have to update these elements of your plan if the underlying plan that you drew from was updated or changed during that intervening five-year period.</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This will hopefully make more sense in a minute.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56</a:t>
            </a:fld>
            <a:endParaRPr lang="en-US"/>
          </a:p>
        </p:txBody>
      </p:sp>
    </p:spTree>
    <p:extLst>
      <p:ext uri="{BB962C8B-B14F-4D97-AF65-F5344CB8AC3E}">
        <p14:creationId xmlns:p14="http://schemas.microsoft.com/office/powerpoint/2010/main" val="2368478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economic development element is required for every community in job tax credit tier 1, which are the communities with the least amount of financial resources.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 folks who rewrote the rules back in 2013 felt that these communities were the ones who stood to benefit the most from an economic development element, so they are required to have one in their comp plan.</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57</a:t>
            </a:fld>
            <a:endParaRPr lang="en-US"/>
          </a:p>
        </p:txBody>
      </p:sp>
    </p:spTree>
    <p:extLst>
      <p:ext uri="{BB962C8B-B14F-4D97-AF65-F5344CB8AC3E}">
        <p14:creationId xmlns:p14="http://schemas.microsoft.com/office/powerpoint/2010/main" val="26519859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This is an example of a comprehensive economic development strategy that is produced by a regional Commission.</a:t>
            </a:r>
          </a:p>
          <a:p>
            <a:pPr rtl="0">
              <a:spcBef>
                <a:spcPts val="0"/>
              </a:spcBef>
              <a:spcAft>
                <a:spcPts val="0"/>
              </a:spcAft>
            </a:pPr>
            <a:r>
              <a:rPr lang="en-US" sz="1800" b="0" i="0" u="none" strike="noStrike" dirty="0">
                <a:solidFill>
                  <a:srgbClr val="000000"/>
                </a:solidFill>
                <a:effectLst/>
                <a:latin typeface="Arial" panose="020B0604020202020204" pitchFamily="34" charset="0"/>
              </a:rPr>
              <a:t>Every regional Commission in the state already produces a CEDS in order to qualify for funding through the EDA. They're already doing that work for communities and their region. You pay them through your membership dues to do economic development planning for you already, so you don't have to reinvent that wheel.</a:t>
            </a:r>
          </a:p>
          <a:p>
            <a:pPr rtl="0">
              <a:spcBef>
                <a:spcPts val="0"/>
              </a:spcBef>
              <a:spcAft>
                <a:spcPts val="0"/>
              </a:spcAft>
            </a:pPr>
            <a:r>
              <a:rPr lang="en-US" sz="1800" b="0" i="0" u="none" strike="noStrike" dirty="0">
                <a:solidFill>
                  <a:srgbClr val="000000"/>
                </a:solidFill>
                <a:effectLst/>
                <a:latin typeface="Arial" panose="020B0604020202020204" pitchFamily="34" charset="0"/>
              </a:rPr>
              <a:t>You can look through a CEDS (this one is from Northwest Georgia) which is already organized thematically that articulates goals and objectives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NEXT SLIDE</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t>
            </a:r>
            <a:r>
              <a:rPr lang="en-US" sz="2800" b="1" i="0" dirty="0">
                <a:solidFill>
                  <a:srgbClr val="8E24AA"/>
                </a:solidFill>
                <a:effectLst/>
                <a:latin typeface="-apple-system"/>
                <a:hlinkClick r:id="rId3"/>
              </a:rPr>
              <a:t>Comprehensive Economic Development Strategy (CEDS)</a:t>
            </a:r>
            <a:r>
              <a:rPr lang="en-US" sz="1800" b="0" i="0" u="none" strike="noStrike" dirty="0">
                <a:solidFill>
                  <a:srgbClr val="000000"/>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16814BEE-2EAE-43AE-94B9-CA84926C492F}" type="slidenum">
              <a:rPr lang="en-US" smtClean="0"/>
              <a:t>58</a:t>
            </a:fld>
            <a:endParaRPr lang="en-US"/>
          </a:p>
        </p:txBody>
      </p:sp>
    </p:spTree>
    <p:extLst>
      <p:ext uri="{BB962C8B-B14F-4D97-AF65-F5344CB8AC3E}">
        <p14:creationId xmlns:p14="http://schemas.microsoft.com/office/powerpoint/2010/main" val="4027580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specific strengths, weaknesses, opportunities and threats</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NEXT SLIDE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59</a:t>
            </a:fld>
            <a:endParaRPr lang="en-US"/>
          </a:p>
        </p:txBody>
      </p:sp>
    </p:spTree>
    <p:extLst>
      <p:ext uri="{BB962C8B-B14F-4D97-AF65-F5344CB8AC3E}">
        <p14:creationId xmlns:p14="http://schemas.microsoft.com/office/powerpoint/2010/main" val="1869837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off, we’re going to talk about the things highlighted in green that everybody has to do.</a:t>
            </a:r>
          </a:p>
          <a:p>
            <a:endParaRPr lang="en-US" dirty="0"/>
          </a:p>
          <a:p>
            <a:r>
              <a:rPr lang="en-US" dirty="0"/>
              <a:t>This is the “required for all” tier in the menu which are Community Goals, needs and opportunities, broadband services element, and the community work program.</a:t>
            </a:r>
          </a:p>
        </p:txBody>
      </p:sp>
      <p:sp>
        <p:nvSpPr>
          <p:cNvPr id="4" name="Slide Number Placeholder 3"/>
          <p:cNvSpPr>
            <a:spLocks noGrp="1"/>
          </p:cNvSpPr>
          <p:nvPr>
            <p:ph type="sldNum" sz="quarter" idx="5"/>
          </p:nvPr>
        </p:nvSpPr>
        <p:spPr/>
        <p:txBody>
          <a:bodyPr/>
          <a:lstStyle/>
          <a:p>
            <a:fld id="{16814BEE-2EAE-43AE-94B9-CA84926C492F}" type="slidenum">
              <a:rPr lang="en-US" smtClean="0"/>
              <a:t>6</a:t>
            </a:fld>
            <a:endParaRPr lang="en-US"/>
          </a:p>
        </p:txBody>
      </p:sp>
    </p:spTree>
    <p:extLst>
      <p:ext uri="{BB962C8B-B14F-4D97-AF65-F5344CB8AC3E}">
        <p14:creationId xmlns:p14="http://schemas.microsoft.com/office/powerpoint/2010/main" val="1995533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and gives you specific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So when you’re producing a comp plan for a community and it's required to do an economic development element you don't have to create one from scratch.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You can go find the work that the Regional Commission already did and say what part of that document is relevant to you in your community and bring it into your comp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You have the freedom of going out and doing your own economic analysis if you want to, but a lot of the communities required to do this do not have the capacity or the resources, so using this work is a great 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If during the next five year planning cycle the CEDS has been updated you will have to update the economic development element of your plan as well.</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60</a:t>
            </a:fld>
            <a:endParaRPr lang="en-US"/>
          </a:p>
        </p:txBody>
      </p:sp>
    </p:spTree>
    <p:extLst>
      <p:ext uri="{BB962C8B-B14F-4D97-AF65-F5344CB8AC3E}">
        <p14:creationId xmlns:p14="http://schemas.microsoft.com/office/powerpoint/2010/main" val="30830503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transportation element is very similar to the economic development element as to how its incorporated into the plan.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These are required where the most densely populated parts of the state, places where, the people who wrote rules said, if anybody's going to be having transportation problems that need intensive planning, it's the communities that are in MPO’s.</a:t>
            </a:r>
          </a:p>
          <a:p>
            <a:pPr rtl="0">
              <a:spcBef>
                <a:spcPts val="0"/>
              </a:spcBef>
              <a:spcAft>
                <a:spcPts val="0"/>
              </a:spcAft>
            </a:pPr>
            <a:r>
              <a:rPr lang="en-US" sz="1800" b="0" i="0" u="none" strike="noStrike" dirty="0">
                <a:solidFill>
                  <a:srgbClr val="000000"/>
                </a:solidFill>
                <a:effectLst/>
                <a:latin typeface="Arial" panose="020B0604020202020204" pitchFamily="34" charset="0"/>
              </a:rPr>
              <a:t>Those are designated by the US Census and some other folks as the most densely populated places.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If your community is in an MPO, you're going to need a transportation element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61</a:t>
            </a:fld>
            <a:endParaRPr lang="en-US"/>
          </a:p>
        </p:txBody>
      </p:sp>
    </p:spTree>
    <p:extLst>
      <p:ext uri="{BB962C8B-B14F-4D97-AF65-F5344CB8AC3E}">
        <p14:creationId xmlns:p14="http://schemas.microsoft.com/office/powerpoint/2010/main" val="14812202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Once again, the good news is someone’s already done the work for you!</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Your MPO produces a transportation plan that has goals, strategies</a:t>
            </a:r>
          </a:p>
          <a:p>
            <a:endParaRPr lang="en-US" sz="1200" b="0" i="0" u="none" strike="noStrike" dirty="0">
              <a:solidFill>
                <a:srgbClr val="000000"/>
              </a:solidFill>
              <a:effectLst/>
              <a:latin typeface="Arial" panose="020B0604020202020204" pitchFamily="34" charset="0"/>
            </a:endParaRPr>
          </a:p>
          <a:p>
            <a:r>
              <a:rPr lang="en-US" sz="1200" b="0" i="0" u="none" strike="noStrike" dirty="0">
                <a:solidFill>
                  <a:srgbClr val="000000"/>
                </a:solidFill>
                <a:effectLst/>
                <a:latin typeface="Arial" panose="020B0604020202020204" pitchFamily="34" charset="0"/>
              </a:rPr>
              <a:t>NEXT SLIDE</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62</a:t>
            </a:fld>
            <a:endParaRPr lang="en-US"/>
          </a:p>
        </p:txBody>
      </p:sp>
    </p:spTree>
    <p:extLst>
      <p:ext uri="{BB962C8B-B14F-4D97-AF65-F5344CB8AC3E}">
        <p14:creationId xmlns:p14="http://schemas.microsoft.com/office/powerpoint/2010/main" val="13035067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specific projects.</a:t>
            </a:r>
          </a:p>
          <a:p>
            <a:endParaRPr lang="en-US" dirty="0"/>
          </a:p>
          <a:p>
            <a:r>
              <a:rPr lang="en-US" dirty="0"/>
              <a:t>This is from the Columbus-Phoenix City Long Range Transportation Plan. If you were doing a transportation element, you can go through this document and pull in relevant information for what is important to your community. </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63</a:t>
            </a:fld>
            <a:endParaRPr lang="en-US"/>
          </a:p>
        </p:txBody>
      </p:sp>
    </p:spTree>
    <p:extLst>
      <p:ext uri="{BB962C8B-B14F-4D97-AF65-F5344CB8AC3E}">
        <p14:creationId xmlns:p14="http://schemas.microsoft.com/office/powerpoint/2010/main" val="41513145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And once again, the same thing goes for the housing element.</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HUD designates some communities as entitlement communities, which are usually the most populous communities in the state. These communities are able to get funding directly from HUD without going through the state of Georgia as an intermediary. </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The people who wrote the rules believed the most populated communities are most likely to have housing problems and housing challenges requiring intensive planning and special attention. </a:t>
            </a:r>
            <a:r>
              <a:rPr lang="en-US" sz="1800" b="0" i="0" u="none" strike="noStrike">
                <a:solidFill>
                  <a:srgbClr val="000000"/>
                </a:solidFill>
                <a:effectLst/>
                <a:latin typeface="Arial" panose="020B0604020202020204" pitchFamily="34" charset="0"/>
              </a:rPr>
              <a:t>There </a:t>
            </a:r>
            <a:r>
              <a:rPr lang="en-US" sz="1800" b="0" i="0" u="none" strike="noStrike" dirty="0">
                <a:solidFill>
                  <a:srgbClr val="000000"/>
                </a:solidFill>
                <a:effectLst/>
                <a:latin typeface="Arial" panose="020B0604020202020204" pitchFamily="34" charset="0"/>
              </a:rPr>
              <a:t>is not a community in the state that does not have a housing crisis right now in some form or fashion.</a:t>
            </a:r>
          </a:p>
          <a:p>
            <a:endParaRPr lang="en-US" sz="1800" b="0" i="0" u="none" strike="noStrike" dirty="0">
              <a:solidFill>
                <a:srgbClr val="000000"/>
              </a:solidFill>
              <a:effectLst/>
              <a:latin typeface="Arial" panose="020B0604020202020204" pitchFamily="34" charset="0"/>
            </a:endParaRPr>
          </a:p>
          <a:p>
            <a:r>
              <a:rPr lang="en-US" sz="1800" b="0" i="0" u="none" strike="noStrike" dirty="0">
                <a:solidFill>
                  <a:srgbClr val="000000"/>
                </a:solidFill>
                <a:effectLst/>
                <a:latin typeface="Arial" panose="020B0604020202020204" pitchFamily="34" charset="0"/>
              </a:rPr>
              <a:t>Whether you realize it or not, your community has a crisis of affordability, availability, and quality that you should be addressing</a:t>
            </a: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64</a:t>
            </a:fld>
            <a:endParaRPr lang="en-US"/>
          </a:p>
        </p:txBody>
      </p:sp>
    </p:spTree>
    <p:extLst>
      <p:ext uri="{BB962C8B-B14F-4D97-AF65-F5344CB8AC3E}">
        <p14:creationId xmlns:p14="http://schemas.microsoft.com/office/powerpoint/2010/main" val="14807692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HUD entitlement communities are required to have a housing element in their local comprehensive plan.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HUD already requires those communities to put together what's called a consolidated plan, otherwise they cant have access to HUD funding (this is a separate document not to be confused with the comp plan).</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Once again, this document will have goals, policies and objectives. You just pull out the things that are relevant to you and what you need just like with economic development and transportation element.</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65</a:t>
            </a:fld>
            <a:endParaRPr lang="en-US"/>
          </a:p>
        </p:txBody>
      </p:sp>
    </p:spTree>
    <p:extLst>
      <p:ext uri="{BB962C8B-B14F-4D97-AF65-F5344CB8AC3E}">
        <p14:creationId xmlns:p14="http://schemas.microsoft.com/office/powerpoint/2010/main" val="24763928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Elements are just that, a choice. If you already have plans, whether they’re public safety, green space, historic historical resources, </a:t>
            </a:r>
            <a:r>
              <a:rPr lang="en-US" dirty="0" err="1"/>
              <a:t>etc</a:t>
            </a:r>
            <a:r>
              <a:rPr lang="en-US" dirty="0"/>
              <a:t>, etc. you can pull those things into your plan the same way we did with housing, transportation, land use, economic development.</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66</a:t>
            </a:fld>
            <a:endParaRPr lang="en-US"/>
          </a:p>
        </p:txBody>
      </p:sp>
    </p:spTree>
    <p:extLst>
      <p:ext uri="{BB962C8B-B14F-4D97-AF65-F5344CB8AC3E}">
        <p14:creationId xmlns:p14="http://schemas.microsoft.com/office/powerpoint/2010/main" val="38903192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communities make these plans and have a hard time implementing them and this is a great way to get them off the shelf and promote them.</a:t>
            </a:r>
          </a:p>
          <a:p>
            <a:endParaRPr lang="en-US" dirty="0"/>
          </a:p>
          <a:p>
            <a:r>
              <a:rPr lang="en-US" dirty="0"/>
              <a:t>The comprehensive plan is an umbrella. It should be a communication tool that communicates the most critical and important elements of all of your community planning documents to your decision makers.</a:t>
            </a:r>
          </a:p>
          <a:p>
            <a:endParaRPr lang="en-US" dirty="0"/>
          </a:p>
          <a:p>
            <a:r>
              <a:rPr lang="en-US" dirty="0"/>
              <a:t>If you’ve talked about a livable centers initiative in your character area section, you can say, for more detailed planning, analysis and implementation measures, please see the LCI plan. </a:t>
            </a:r>
          </a:p>
          <a:p>
            <a:endParaRPr lang="en-US" dirty="0"/>
          </a:p>
          <a:p>
            <a:r>
              <a:rPr lang="en-US" dirty="0"/>
              <a:t>You’ve got a green space and parks plan, pull out a few pages that apply to a part of the comp plan and mention more information and detailed analysis can be found in that parks plan.</a:t>
            </a:r>
          </a:p>
          <a:p>
            <a:endParaRPr lang="en-US" dirty="0"/>
          </a:p>
          <a:p>
            <a:r>
              <a:rPr lang="en-US" dirty="0"/>
              <a:t>In the end, optional elements can serve to educate the decision makers on a very high level and point them to special purpose plans when they need more information.</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67</a:t>
            </a:fld>
            <a:endParaRPr lang="en-US"/>
          </a:p>
        </p:txBody>
      </p:sp>
    </p:spTree>
    <p:extLst>
      <p:ext uri="{BB962C8B-B14F-4D97-AF65-F5344CB8AC3E}">
        <p14:creationId xmlns:p14="http://schemas.microsoft.com/office/powerpoint/2010/main" val="9186962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68</a:t>
            </a:fld>
            <a:endParaRPr lang="en-US"/>
          </a:p>
        </p:txBody>
      </p:sp>
    </p:spTree>
    <p:extLst>
      <p:ext uri="{BB962C8B-B14F-4D97-AF65-F5344CB8AC3E}">
        <p14:creationId xmlns:p14="http://schemas.microsoft.com/office/powerpoint/2010/main" val="5896818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To keep in the spirit of how Jon used to give this presentation, I’m keeping in his “granola crunchy hippie </a:t>
            </a:r>
            <a:r>
              <a:rPr lang="en-US" sz="1800" b="0" i="0" u="none" strike="noStrike" dirty="0" err="1">
                <a:solidFill>
                  <a:srgbClr val="000000"/>
                </a:solidFill>
                <a:effectLst/>
                <a:latin typeface="Arial" panose="020B0604020202020204" pitchFamily="34" charset="0"/>
              </a:rPr>
              <a:t>dippie</a:t>
            </a:r>
            <a:r>
              <a:rPr lang="en-US" sz="1800" b="0" i="0" u="none" strike="noStrike" dirty="0">
                <a:solidFill>
                  <a:srgbClr val="000000"/>
                </a:solidFill>
                <a:effectLst/>
                <a:latin typeface="Arial" panose="020B0604020202020204" pitchFamily="34" charset="0"/>
              </a:rPr>
              <a:t> quote” to start and its from John Ruskin who was an architect/theologian/renaissance man [READ QUOTE].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That’s a great aspirational way we hope to view planning.</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Planning establishes the foundations for the communities that people who come after us will live in, and we want them to be thinking down the road that we did right by them. It helps us today to be thinking about the proper use of our resources, stewarding our finances, thinking rationally about what parts of our community are going to develop in what way. If we start investing in that immediacy type of thinking in lieu of the long term perspective, we start to lose the point of planning.</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69</a:t>
            </a:fld>
            <a:endParaRPr lang="en-US"/>
          </a:p>
        </p:txBody>
      </p:sp>
    </p:spTree>
    <p:extLst>
      <p:ext uri="{BB962C8B-B14F-4D97-AF65-F5344CB8AC3E}">
        <p14:creationId xmlns:p14="http://schemas.microsoft.com/office/powerpoint/2010/main" val="2445587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get into this, please understand that you are not alone because some of these requirements may seem burdensome, but you're not in the process alone. The regional commissions and DCA are here to help you through this process.</a:t>
            </a:r>
          </a:p>
          <a:p>
            <a:endParaRPr lang="en-US" dirty="0"/>
          </a:p>
          <a:p>
            <a:r>
              <a:rPr lang="en-US" dirty="0"/>
              <a:t>The Regional Commission can help provide the really hard stuff, the statistical and demographic analysis, etc. You're already paying membership dues to regional commissions to help you with this. If you have trouble, you can also reach out to DCA and we can provide assistance as well.</a:t>
            </a:r>
          </a:p>
          <a:p>
            <a:r>
              <a:rPr lang="en-US" dirty="0"/>
              <a:t>At DCA we also provide what are called quality community objectives (or QCOs) that we'll talk a little more in depth about in a bit, that can help you get your thinking started.</a:t>
            </a:r>
          </a:p>
          <a:p>
            <a:endParaRPr lang="en-US" dirty="0"/>
          </a:p>
          <a:p>
            <a:r>
              <a:rPr lang="en-US" dirty="0"/>
              <a:t>The stats, demographic analysis and numbers are not something that you are required to embed in the plan document. That's back from the days when you had 3 and 400 page documents that were mostly pie charts, line graphs, tables, and numbers.</a:t>
            </a:r>
          </a:p>
          <a:p>
            <a:endParaRPr lang="en-US" dirty="0"/>
          </a:p>
          <a:p>
            <a:r>
              <a:rPr lang="en-US" dirty="0"/>
              <a:t>If there are statistics or analytical things that you think are really enlightening or useful or can help the community and decision makers, you can put those in there, but we would generally recommend putting those stats and demographic analysis in the appendix.</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7</a:t>
            </a:fld>
            <a:endParaRPr lang="en-US"/>
          </a:p>
        </p:txBody>
      </p:sp>
    </p:spTree>
    <p:extLst>
      <p:ext uri="{BB962C8B-B14F-4D97-AF65-F5344CB8AC3E}">
        <p14:creationId xmlns:p14="http://schemas.microsoft.com/office/powerpoint/2010/main" val="20531266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we started with one of Jon’s warm fuzzy quotes and we’ll end on one from Elton </a:t>
            </a:r>
            <a:r>
              <a:rPr lang="en-US" sz="1800" b="0" i="0" u="none" strike="noStrike" dirty="0" err="1">
                <a:solidFill>
                  <a:srgbClr val="000000"/>
                </a:solidFill>
                <a:effectLst/>
                <a:latin typeface="Arial" panose="020B0604020202020204" pitchFamily="34" charset="0"/>
              </a:rPr>
              <a:t>TrueBlood</a:t>
            </a:r>
            <a:r>
              <a:rPr lang="en-US" sz="1800" b="0" i="0" u="none" strike="noStrike" dirty="0">
                <a:solidFill>
                  <a:srgbClr val="000000"/>
                </a:solidFill>
                <a:effectLst/>
                <a:latin typeface="Arial" panose="020B0604020202020204" pitchFamily="34" charset="0"/>
              </a:rPr>
              <a:t> who was a theologian from the mid 1800s. He writes</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[READ QUOTE].</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Comp Plans are a shade tree. They're planting the seeds for the future when we put these documents together, and it may take forever for them to actually come to fruition. We may be long gone by the time things change, but we articulated the vision for how things could be.</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70</a:t>
            </a:fld>
            <a:endParaRPr lang="en-US"/>
          </a:p>
        </p:txBody>
      </p:sp>
    </p:spTree>
    <p:extLst>
      <p:ext uri="{BB962C8B-B14F-4D97-AF65-F5344CB8AC3E}">
        <p14:creationId xmlns:p14="http://schemas.microsoft.com/office/powerpoint/2010/main" val="32716371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a little more on the ACE act.</a:t>
            </a:r>
          </a:p>
          <a:p>
            <a:pPr rtl="0">
              <a:spcBef>
                <a:spcPts val="0"/>
              </a:spcBef>
              <a:spcAft>
                <a:spcPts val="0"/>
              </a:spcAft>
            </a:pPr>
            <a:r>
              <a:rPr lang="en-US" sz="1800" b="0" i="0" u="none" strike="noStrike" dirty="0">
                <a:solidFill>
                  <a:srgbClr val="000000"/>
                </a:solidFill>
                <a:effectLst/>
                <a:latin typeface="Arial" panose="020B0604020202020204" pitchFamily="34" charset="0"/>
              </a:rPr>
              <a:t>The legislature was motivated by the understanding that Georgia's communities and its citizens will not be able to thrive as we move into the future without access to broadband Internet service.</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Citizens without access to quality high speed internet are going to face significant hardship.</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Access to reliable, affordable broadband Internet service is critical to public health, safety and welfare and the Internet is now the primary tool used by citizens to access good services information, the primary tool used by providers who deliver those goods, services and information.</a:t>
            </a:r>
            <a:endParaRPr lang="en-US" b="0" dirty="0">
              <a:effectLst/>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At DCA, we have taken to viewing the rural broadband-</a:t>
            </a:r>
            <a:r>
              <a:rPr lang="en-US" sz="1800" b="0" i="0" u="none" strike="noStrike" dirty="0" err="1">
                <a:solidFill>
                  <a:srgbClr val="000000"/>
                </a:solidFill>
                <a:effectLst/>
                <a:latin typeface="Arial" panose="020B0604020202020204" pitchFamily="34" charset="0"/>
              </a:rPr>
              <a:t>ification</a:t>
            </a:r>
            <a:r>
              <a:rPr lang="en-US" sz="1800" b="0" i="0" u="none" strike="noStrike" dirty="0">
                <a:solidFill>
                  <a:srgbClr val="000000"/>
                </a:solidFill>
                <a:effectLst/>
                <a:latin typeface="Arial" panose="020B0604020202020204" pitchFamily="34" charset="0"/>
              </a:rPr>
              <a:t> of Georgia as not being unlike the rural electrification work that was done in the early part of the 20th century in order to ensure the continued success of Georgia as a state and Georgia communities individually, collectively, this is something we have to do.</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71</a:t>
            </a:fld>
            <a:endParaRPr lang="en-US"/>
          </a:p>
        </p:txBody>
      </p:sp>
    </p:spTree>
    <p:extLst>
      <p:ext uri="{BB962C8B-B14F-4D97-AF65-F5344CB8AC3E}">
        <p14:creationId xmlns:p14="http://schemas.microsoft.com/office/powerpoint/2010/main" val="3460655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72</a:t>
            </a:fld>
            <a:endParaRPr lang="en-US"/>
          </a:p>
        </p:txBody>
      </p:sp>
    </p:spTree>
    <p:extLst>
      <p:ext uri="{BB962C8B-B14F-4D97-AF65-F5344CB8AC3E}">
        <p14:creationId xmlns:p14="http://schemas.microsoft.com/office/powerpoint/2010/main" val="40797426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73</a:t>
            </a:fld>
            <a:endParaRPr lang="en-US"/>
          </a:p>
        </p:txBody>
      </p:sp>
    </p:spTree>
    <p:extLst>
      <p:ext uri="{BB962C8B-B14F-4D97-AF65-F5344CB8AC3E}">
        <p14:creationId xmlns:p14="http://schemas.microsoft.com/office/powerpoint/2010/main" val="32678237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74</a:t>
            </a:fld>
            <a:endParaRPr lang="en-US"/>
          </a:p>
        </p:txBody>
      </p:sp>
    </p:spTree>
    <p:extLst>
      <p:ext uri="{BB962C8B-B14F-4D97-AF65-F5344CB8AC3E}">
        <p14:creationId xmlns:p14="http://schemas.microsoft.com/office/powerpoint/2010/main" val="34950017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75</a:t>
            </a:fld>
            <a:endParaRPr lang="en-US"/>
          </a:p>
        </p:txBody>
      </p:sp>
    </p:spTree>
    <p:extLst>
      <p:ext uri="{BB962C8B-B14F-4D97-AF65-F5344CB8AC3E}">
        <p14:creationId xmlns:p14="http://schemas.microsoft.com/office/powerpoint/2010/main" val="14121216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76</a:t>
            </a:fld>
            <a:endParaRPr lang="en-US"/>
          </a:p>
        </p:txBody>
      </p:sp>
    </p:spTree>
    <p:extLst>
      <p:ext uri="{BB962C8B-B14F-4D97-AF65-F5344CB8AC3E}">
        <p14:creationId xmlns:p14="http://schemas.microsoft.com/office/powerpoint/2010/main" val="397259445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77</a:t>
            </a:fld>
            <a:endParaRPr lang="en-US"/>
          </a:p>
        </p:txBody>
      </p:sp>
    </p:spTree>
    <p:extLst>
      <p:ext uri="{BB962C8B-B14F-4D97-AF65-F5344CB8AC3E}">
        <p14:creationId xmlns:p14="http://schemas.microsoft.com/office/powerpoint/2010/main" val="17136515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14BEE-2EAE-43AE-94B9-CA84926C492F}" type="slidenum">
              <a:rPr lang="en-US" smtClean="0"/>
              <a:t>78</a:t>
            </a:fld>
            <a:endParaRPr lang="en-US"/>
          </a:p>
        </p:txBody>
      </p:sp>
    </p:spTree>
    <p:extLst>
      <p:ext uri="{BB962C8B-B14F-4D97-AF65-F5344CB8AC3E}">
        <p14:creationId xmlns:p14="http://schemas.microsoft.com/office/powerpoint/2010/main" val="623677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community goals. This is the first required element for everybody's comp plan. There are several different ways to address this element. </a:t>
            </a:r>
          </a:p>
          <a:p>
            <a:endParaRPr lang="en-US" dirty="0"/>
          </a:p>
          <a:p>
            <a:r>
              <a:rPr lang="en-US" dirty="0"/>
              <a:t>You can have a general vision statement, you can list community goals, you can list community policies or you can follow the character areas approach to delineating land uses.</a:t>
            </a:r>
          </a:p>
          <a:p>
            <a:endParaRPr lang="en-US" dirty="0"/>
          </a:p>
          <a:p>
            <a:r>
              <a:rPr lang="en-US" dirty="0"/>
              <a:t>As a planner, I’ll say it works best when you have all of them. However, we understand that there are communities without the capacity or resources  to do that. and in many cases, some communities don’t experience hardly any change over long periods of time. All they may need is a broad vision statement.</a:t>
            </a:r>
          </a:p>
          <a:p>
            <a:endParaRPr lang="en-US" dirty="0"/>
          </a:p>
          <a:p>
            <a:r>
              <a:rPr lang="en-US" dirty="0"/>
              <a:t>Other very complex, rapidly changing communities will find it much more useful to have a really holistic and integrated approach and we would recommend in those cases, having more.</a:t>
            </a:r>
          </a:p>
          <a:p>
            <a:r>
              <a:rPr lang="en-US" dirty="0"/>
              <a:t>That being said, every community, according to the rules, can choose any one or combination of, the four. The local governments have a lot of flexibility within this framework to determine for yourselves what meets your needs best. But you have to have at least one.</a:t>
            </a:r>
          </a:p>
          <a:p>
            <a:endParaRPr lang="en-US" dirty="0"/>
          </a:p>
          <a:p>
            <a:r>
              <a:rPr lang="en-US" dirty="0"/>
              <a:t>Once you have selected how you want to address the community goals, you will update it at the discretion of the local government.</a:t>
            </a:r>
          </a:p>
          <a:p>
            <a:r>
              <a:rPr lang="en-US" dirty="0"/>
              <a:t>Keep in mind that these are those broad conceptual parts of the plan that should provide a foundation for decision making over the long term. You can create it once, drawing from other plans if that's useful, or you can create it brand new. It's totally up to you and customizable.</a:t>
            </a:r>
          </a:p>
          <a:p>
            <a:endParaRPr lang="en-US" dirty="0"/>
          </a:p>
          <a:p>
            <a:r>
              <a:rPr lang="en-US" dirty="0"/>
              <a:t>So lets take a closer look at what each of these 4 can look like.</a:t>
            </a:r>
          </a:p>
        </p:txBody>
      </p:sp>
      <p:sp>
        <p:nvSpPr>
          <p:cNvPr id="4" name="Slide Number Placeholder 3"/>
          <p:cNvSpPr>
            <a:spLocks noGrp="1"/>
          </p:cNvSpPr>
          <p:nvPr>
            <p:ph type="sldNum" sz="quarter" idx="5"/>
          </p:nvPr>
        </p:nvSpPr>
        <p:spPr/>
        <p:txBody>
          <a:bodyPr/>
          <a:lstStyle/>
          <a:p>
            <a:fld id="{16814BEE-2EAE-43AE-94B9-CA84926C492F}" type="slidenum">
              <a:rPr lang="en-US" smtClean="0"/>
              <a:t>8</a:t>
            </a:fld>
            <a:endParaRPr lang="en-US"/>
          </a:p>
        </p:txBody>
      </p:sp>
    </p:spTree>
    <p:extLst>
      <p:ext uri="{BB962C8B-B14F-4D97-AF65-F5344CB8AC3E}">
        <p14:creationId xmlns:p14="http://schemas.microsoft.com/office/powerpoint/2010/main" val="3459495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the rules say about the vision statement option.</a:t>
            </a:r>
          </a:p>
          <a:p>
            <a:r>
              <a:rPr lang="en-US" dirty="0"/>
              <a:t>Include a general statement that paints a picture of what the community desires to become, providing a complete description of the development patterns being encouraged within the jurisdiction.</a:t>
            </a:r>
          </a:p>
          <a:p>
            <a:r>
              <a:rPr lang="en-US" dirty="0"/>
              <a:t>There's a lot of leeway for a community to determine how to do a vision statement and well look at a few examples.</a:t>
            </a:r>
          </a:p>
          <a:p>
            <a:endParaRPr lang="en-US" dirty="0"/>
          </a:p>
        </p:txBody>
      </p:sp>
      <p:sp>
        <p:nvSpPr>
          <p:cNvPr id="4" name="Slide Number Placeholder 3"/>
          <p:cNvSpPr>
            <a:spLocks noGrp="1"/>
          </p:cNvSpPr>
          <p:nvPr>
            <p:ph type="sldNum" sz="quarter" idx="5"/>
          </p:nvPr>
        </p:nvSpPr>
        <p:spPr/>
        <p:txBody>
          <a:bodyPr/>
          <a:lstStyle/>
          <a:p>
            <a:fld id="{16814BEE-2EAE-43AE-94B9-CA84926C492F}" type="slidenum">
              <a:rPr lang="en-US" smtClean="0"/>
              <a:t>9</a:t>
            </a:fld>
            <a:endParaRPr lang="en-US"/>
          </a:p>
        </p:txBody>
      </p:sp>
    </p:spTree>
    <p:extLst>
      <p:ext uri="{BB962C8B-B14F-4D97-AF65-F5344CB8AC3E}">
        <p14:creationId xmlns:p14="http://schemas.microsoft.com/office/powerpoint/2010/main" val="1734790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9B6912E4-C0D4-4115-9789-DE6E736E23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pic>
        <p:nvPicPr>
          <p:cNvPr id="13" name="Picture 12" descr="Text&#10;&#10;Description automatically generated">
            <a:extLst>
              <a:ext uri="{FF2B5EF4-FFF2-40B4-BE49-F238E27FC236}">
                <a16:creationId xmlns:a16="http://schemas.microsoft.com/office/drawing/2014/main" id="{CC834C02-558D-4A3A-85DE-A6899DB10D4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5696"/>
          <a:stretch/>
        </p:blipFill>
        <p:spPr>
          <a:xfrm>
            <a:off x="1828800" y="2725735"/>
            <a:ext cx="5486400" cy="1406530"/>
          </a:xfrm>
          <a:prstGeom prst="rect">
            <a:avLst/>
          </a:prstGeom>
        </p:spPr>
      </p:pic>
    </p:spTree>
    <p:extLst>
      <p:ext uri="{BB962C8B-B14F-4D97-AF65-F5344CB8AC3E}">
        <p14:creationId xmlns:p14="http://schemas.microsoft.com/office/powerpoint/2010/main" val="43974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452915"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0287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41452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235658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452914" y="3191827"/>
            <a:ext cx="2468880" cy="2757964"/>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1814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45152"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453630"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0400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4498848" cy="6858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5067777" y="533405"/>
            <a:ext cx="3619025" cy="5416391"/>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83490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56521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4645152" y="0"/>
            <a:ext cx="4498848"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4498848" cy="6858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434340" y="1600201"/>
            <a:ext cx="3703320" cy="1491268"/>
          </a:xfrm>
        </p:spPr>
        <p:txBody>
          <a:bodyPr anchor="b">
            <a:no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5005625" y="1600206"/>
            <a:ext cx="3703320" cy="1491267"/>
          </a:xfrm>
        </p:spPr>
        <p:txBody>
          <a:bodyPr anchor="b">
            <a:normAutofit/>
          </a:bodyPr>
          <a:lstStyle>
            <a:lvl1pPr marL="0" indent="0">
              <a:buNone/>
              <a:defRPr sz="2800" b="1">
                <a:solidFill>
                  <a:schemeClr val="bg1"/>
                </a:solidFill>
              </a:defRPr>
            </a:lvl1pPr>
            <a:lvl2pPr marL="257168"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434817"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5006103" y="3218847"/>
            <a:ext cx="3702844" cy="2286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48817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6" y="548644"/>
            <a:ext cx="6677404" cy="2562223"/>
          </a:xfrm>
          <a:prstGeom prst="rect">
            <a:avLst/>
          </a:prstGeom>
        </p:spPr>
        <p:txBody>
          <a:bodyPr anchor="b">
            <a:normAutofit/>
          </a:bodyPr>
          <a:lstStyle>
            <a:lvl1pPr algn="l">
              <a:defRPr sz="4400"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658367" y="3771897"/>
            <a:ext cx="6673973"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6214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637794" y="548644"/>
            <a:ext cx="6677406" cy="2562223"/>
          </a:xfrm>
          <a:prstGeom prst="rect">
            <a:avLst/>
          </a:prstGeom>
        </p:spPr>
        <p:txBody>
          <a:bodyPr anchor="b">
            <a:normAutofit/>
          </a:bodyPr>
          <a:lstStyle>
            <a:lvl1pPr algn="l">
              <a:defRPr sz="4400"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1364099" y="3941834"/>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1364099" y="523256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5271707" y="3944572"/>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5271707" y="5235301"/>
            <a:ext cx="2983236" cy="731694"/>
          </a:xfrm>
        </p:spPr>
        <p:txBody>
          <a:bodyPr anchor="ctr">
            <a:normAutofit/>
          </a:bodyPr>
          <a:lstStyle>
            <a:lvl1pPr marL="0" indent="0">
              <a:buNone/>
              <a:defRPr sz="1500"/>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637795" y="3869176"/>
            <a:ext cx="663926" cy="885235"/>
          </a:xfrm>
          <a:prstGeom prst="ellipse">
            <a:avLst/>
          </a:prstGeom>
          <a:solidFill>
            <a:schemeClr val="bg1"/>
          </a:solidFill>
          <a:ln w="19050">
            <a:noFill/>
          </a:ln>
        </p:spPr>
        <p:txBody>
          <a:bodyPr>
            <a:normAutofit/>
          </a:bodyPr>
          <a:lstStyle>
            <a:lvl1pPr>
              <a:defRPr sz="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637795"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4545403" y="3869176"/>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4545403" y="5158535"/>
            <a:ext cx="663926" cy="885235"/>
          </a:xfrm>
          <a:prstGeom prst="ellipse">
            <a:avLst/>
          </a:prstGeom>
          <a:solidFill>
            <a:schemeClr val="bg1"/>
          </a:solidFill>
          <a:ln w="19050">
            <a:noFill/>
          </a:ln>
        </p:spPr>
        <p:txBody>
          <a:bodyPr vert="horz" lIns="91440" tIns="45720" rIns="91440" bIns="45720" rtlCol="0">
            <a:normAutofit/>
          </a:bodyPr>
          <a:lstStyle>
            <a:lvl1pPr>
              <a:defRPr lang="en-US" sz="6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397256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 y="-1451"/>
            <a:ext cx="9141714" cy="6860903"/>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2057400" y="1438643"/>
            <a:ext cx="5029200" cy="1796248"/>
          </a:xfrm>
        </p:spPr>
        <p:txBody>
          <a:bodyPr anchor="ctr">
            <a:normAutofit/>
          </a:bodyPr>
          <a:lstStyle>
            <a:lvl1pPr algn="ctr">
              <a:defRPr sz="7200"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534692" y="3356202"/>
            <a:ext cx="3972781" cy="365760"/>
          </a:xfrm>
        </p:spPr>
        <p:txBody>
          <a:bodyPr anchor="t">
            <a:noAutofit/>
          </a:bodyPr>
          <a:lstStyle>
            <a:lvl1pPr marL="0" indent="0" algn="r">
              <a:buNone/>
              <a:defRPr sz="1800" b="1"/>
            </a:lvl1pPr>
            <a:lvl2pPr>
              <a:defRPr sz="1050"/>
            </a:lvl2pPr>
            <a:lvl3pPr>
              <a:defRPr sz="1050"/>
            </a:lvl3pPr>
            <a:lvl4pPr>
              <a:defRPr sz="1050"/>
            </a:lvl4pPr>
            <a:lvl5pPr>
              <a:defRPr sz="1050"/>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4630617" y="3356202"/>
            <a:ext cx="3972780" cy="821212"/>
          </a:xfrm>
        </p:spPr>
        <p:txBody>
          <a:bodyPr anchor="t">
            <a:normAutofit/>
          </a:bodyPr>
          <a:lstStyle>
            <a:lvl1pPr marL="0" indent="0">
              <a:lnSpc>
                <a:spcPct val="100000"/>
              </a:lnSpc>
              <a:spcBef>
                <a:spcPts val="225"/>
              </a:spcBef>
              <a:buNone/>
              <a:defRPr sz="1400"/>
            </a:lvl1pPr>
            <a:lvl2pPr marL="342900" indent="0">
              <a:buNone/>
              <a:defRPr sz="1050"/>
            </a:lvl2pPr>
            <a:lvl3pPr>
              <a:defRPr sz="1050"/>
            </a:lvl3pPr>
            <a:lvl4pPr>
              <a:defRPr sz="1050"/>
            </a:lvl4pPr>
            <a:lvl5pPr>
              <a:defRPr sz="1050"/>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1352792" y="3675336"/>
            <a:ext cx="3154680" cy="471082"/>
          </a:xfrm>
        </p:spPr>
        <p:txBody>
          <a:bodyPr anchor="t">
            <a:normAutofit/>
          </a:bodyPr>
          <a:lstStyle>
            <a:lvl1pPr marL="0" indent="0" algn="r">
              <a:lnSpc>
                <a:spcPct val="100000"/>
              </a:lnSpc>
              <a:spcBef>
                <a:spcPts val="0"/>
              </a:spcBef>
              <a:buNone/>
              <a:defRPr sz="1200" i="1"/>
            </a:lvl1pPr>
            <a:lvl2pPr>
              <a:defRPr sz="1050"/>
            </a:lvl2pPr>
            <a:lvl3pPr>
              <a:defRPr sz="1050"/>
            </a:lvl3pPr>
            <a:lvl4pPr>
              <a:defRPr sz="1050"/>
            </a:lvl4pPr>
            <a:lvl5pPr>
              <a:defRPr sz="1050"/>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4572000" y="3375568"/>
            <a:ext cx="0" cy="801846"/>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2994660" y="4959427"/>
            <a:ext cx="3154680" cy="640080"/>
          </a:xfrm>
        </p:spPr>
        <p:txBody>
          <a:bodyPr anchor="ctr">
            <a:normAutofit/>
          </a:bodyPr>
          <a:lstStyle>
            <a:lvl1pPr marL="0" indent="0" algn="ctr">
              <a:buNone/>
              <a:defRPr sz="1400" b="0">
                <a:solidFill>
                  <a:schemeClr val="tx1"/>
                </a:solidFill>
              </a:defRPr>
            </a:lvl1pPr>
            <a:lvl2pPr>
              <a:defRPr sz="1050"/>
            </a:lvl2pPr>
            <a:lvl3pPr>
              <a:defRPr sz="1050"/>
            </a:lvl3pPr>
            <a:lvl4pPr>
              <a:defRPr sz="1050"/>
            </a:lvl4pPr>
            <a:lvl5pPr>
              <a:defRPr sz="1050"/>
            </a:lvl5pPr>
          </a:lstStyle>
          <a:p>
            <a:pPr lvl="0"/>
            <a:r>
              <a:rPr lang="en-US" dirty="0"/>
              <a:t>Click to edit Master text styles</a:t>
            </a:r>
          </a:p>
        </p:txBody>
      </p:sp>
    </p:spTree>
    <p:extLst>
      <p:ext uri="{BB962C8B-B14F-4D97-AF65-F5344CB8AC3E}">
        <p14:creationId xmlns:p14="http://schemas.microsoft.com/office/powerpoint/2010/main" val="217225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53229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7796" y="548644"/>
            <a:ext cx="6668007" cy="2562223"/>
          </a:xfrm>
          <a:prstGeom prst="rect">
            <a:avLst/>
          </a:prstGeom>
        </p:spPr>
        <p:txBody>
          <a:bodyPr anchor="b">
            <a:normAutofit/>
          </a:bodyPr>
          <a:lstStyle>
            <a:lvl1pPr algn="l">
              <a:defRPr sz="4400" b="1"/>
            </a:lvl1pPr>
          </a:lstStyle>
          <a:p>
            <a:r>
              <a:rPr lang="en-US" dirty="0"/>
              <a:t>Click to edit Master title style</a:t>
            </a:r>
          </a:p>
        </p:txBody>
      </p:sp>
      <p:sp>
        <p:nvSpPr>
          <p:cNvPr id="3" name="Text Placeholder 2"/>
          <p:cNvSpPr>
            <a:spLocks noGrp="1"/>
          </p:cNvSpPr>
          <p:nvPr>
            <p:ph type="body" idx="1"/>
          </p:nvPr>
        </p:nvSpPr>
        <p:spPr>
          <a:xfrm>
            <a:off x="658367" y="3771897"/>
            <a:ext cx="6664581" cy="2177894"/>
          </a:xfrm>
        </p:spPr>
        <p:txBody>
          <a:bodyPr>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719323" y="3429000"/>
            <a:ext cx="907256"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72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73761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777743" y="1825625"/>
            <a:ext cx="3737609"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0365265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1819280"/>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1819279"/>
            <a:ext cx="2468880" cy="413051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754371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Stacked Conten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noChangeAspect="1"/>
          </p:cNvSpPr>
          <p:nvPr>
            <p:ph sz="quarter" idx="18"/>
          </p:nvPr>
        </p:nvSpPr>
        <p:spPr>
          <a:xfrm>
            <a:off x="3316844" y="1912144"/>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noChangeAspect="1"/>
          </p:cNvSpPr>
          <p:nvPr>
            <p:ph sz="quarter" idx="19"/>
          </p:nvPr>
        </p:nvSpPr>
        <p:spPr>
          <a:xfrm>
            <a:off x="5991322" y="1912144"/>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4038601"/>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noChangeAspect="1"/>
          </p:cNvSpPr>
          <p:nvPr>
            <p:ph sz="quarter" idx="21"/>
          </p:nvPr>
        </p:nvSpPr>
        <p:spPr>
          <a:xfrm>
            <a:off x="3316844" y="4038601"/>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noChangeAspect="1"/>
          </p:cNvSpPr>
          <p:nvPr>
            <p:ph sz="quarter" idx="22"/>
          </p:nvPr>
        </p:nvSpPr>
        <p:spPr>
          <a:xfrm>
            <a:off x="5991322" y="4038601"/>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CF98FD0D-8D14-4398-8E54-68111E5AC747}"/>
              </a:ext>
            </a:extLst>
          </p:cNvPr>
          <p:cNvSpPr>
            <a:spLocks noGrp="1" noChangeAspect="1"/>
          </p:cNvSpPr>
          <p:nvPr>
            <p:ph sz="quarter" idx="23"/>
          </p:nvPr>
        </p:nvSpPr>
        <p:spPr>
          <a:xfrm>
            <a:off x="628934" y="1912144"/>
            <a:ext cx="2523744" cy="1905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FC976B8C-2BBC-4466-AEFE-CFBB5B92B3B5}"/>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971549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6BA8EFCF-0251-4014-9D85-6625151EAC02}"/>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45108484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635509" y="3218847"/>
            <a:ext cx="3789332" cy="2286000"/>
          </a:xfrm>
        </p:spPr>
        <p:txBody>
          <a:bodyPr/>
          <a:lstStyle>
            <a:lvl1pPr>
              <a:defRPr sz="1350"/>
            </a:lvl1pPr>
            <a:lvl2pPr>
              <a:defRPr sz="1200"/>
            </a:lvl2pPr>
            <a:lvl3pPr>
              <a:defRPr sz="1050"/>
            </a:lvl3pPr>
            <a:lvl4pPr>
              <a:defRPr sz="900"/>
            </a:lvl4pPr>
            <a:lvl5pPr>
              <a:defRPr sz="7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4719641" y="3218847"/>
            <a:ext cx="3788853" cy="2286000"/>
          </a:xfrm>
        </p:spPr>
        <p:txBody>
          <a:bodyPr/>
          <a:lstStyle>
            <a:lvl1pPr>
              <a:defRPr sz="1350"/>
            </a:lvl1pPr>
            <a:lvl2pPr>
              <a:defRPr sz="1200"/>
            </a:lvl2pPr>
            <a:lvl3pPr>
              <a:defRPr sz="1050"/>
            </a:lvl3pPr>
            <a:lvl4pPr>
              <a:defRPr sz="900"/>
            </a:lvl4pPr>
            <a:lvl5pPr>
              <a:defRPr sz="75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635509" y="1818072"/>
            <a:ext cx="3789332"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4719162" y="1818072"/>
            <a:ext cx="3789330" cy="1273401"/>
          </a:xfrm>
        </p:spPr>
        <p:txBody>
          <a:bodyPr anchor="b">
            <a:normAutofit/>
          </a:bodyPr>
          <a:lstStyle>
            <a:lvl1pPr marL="0" indent="0">
              <a:buNone/>
              <a:defRPr sz="2700" b="0"/>
            </a:lvl1pPr>
            <a:lvl2pPr marL="257168"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3372658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3218848"/>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40561"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6038755" y="3218847"/>
            <a:ext cx="2468880" cy="2286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642366"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6038755"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3340561" y="1819280"/>
            <a:ext cx="2468880" cy="1272193"/>
          </a:xfrm>
        </p:spPr>
        <p:txBody>
          <a:bodyPr anchor="b">
            <a:noAutofit/>
          </a:bodyPr>
          <a:lstStyle>
            <a:lvl1pPr marL="0" indent="0">
              <a:buNone/>
              <a:defRPr sz="2700" b="0"/>
            </a:lvl1pPr>
            <a:lvl2pPr marL="257168" indent="0">
              <a:buNone/>
              <a:defRPr/>
            </a:lvl2pPr>
          </a:lstStyle>
          <a:p>
            <a:pPr lvl="0"/>
            <a:r>
              <a:rPr lang="en-US" dirty="0"/>
              <a:t>Click to edit Master text styles</a:t>
            </a:r>
          </a:p>
        </p:txBody>
      </p:sp>
    </p:spTree>
    <p:extLst>
      <p:ext uri="{BB962C8B-B14F-4D97-AF65-F5344CB8AC3E}">
        <p14:creationId xmlns:p14="http://schemas.microsoft.com/office/powerpoint/2010/main" val="3985018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29B1548-0D1B-4118-B46F-9AC7DC68A40F}"/>
              </a:ext>
            </a:extLst>
          </p:cNvPr>
          <p:cNvSpPr>
            <a:spLocks noGrp="1"/>
          </p:cNvSpPr>
          <p:nvPr>
            <p:ph type="title"/>
          </p:nvPr>
        </p:nvSpPr>
        <p:spPr>
          <a:xfrm>
            <a:off x="635508" y="548640"/>
            <a:ext cx="7872984" cy="114204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617313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58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205375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129"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89892" y="914405"/>
            <a:ext cx="2523744" cy="5035391"/>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3602853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3310128" y="914399"/>
            <a:ext cx="5198364" cy="5029200"/>
          </a:xfrm>
        </p:spPr>
        <p:txBody>
          <a:bodyPr/>
          <a:lstStyle/>
          <a:p>
            <a:endParaRPr lang="en-US" dirty="0"/>
          </a:p>
        </p:txBody>
      </p:sp>
    </p:spTree>
    <p:extLst>
      <p:ext uri="{BB962C8B-B14F-4D97-AF65-F5344CB8AC3E}">
        <p14:creationId xmlns:p14="http://schemas.microsoft.com/office/powerpoint/2010/main" val="4280061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635510" y="908213"/>
            <a:ext cx="2535937" cy="5035391"/>
          </a:xfrm>
          <a:prstGeom prst="rect">
            <a:avLst/>
          </a:prstGeo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3310128" y="914404"/>
            <a:ext cx="2523744" cy="2428875"/>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3310128" y="3514731"/>
            <a:ext cx="2523744" cy="2428875"/>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598474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3521690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642366"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Tree>
    <p:extLst>
      <p:ext uri="{BB962C8B-B14F-4D97-AF65-F5344CB8AC3E}">
        <p14:creationId xmlns:p14="http://schemas.microsoft.com/office/powerpoint/2010/main" val="4043921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Stacked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635510" y="908214"/>
            <a:ext cx="2535937" cy="2428875"/>
          </a:xfrm>
          <a:prstGeom prst="rect">
            <a:avLst/>
          </a:prstGeom>
        </p:spPr>
        <p:txBody>
          <a:bodyPr anchor="t">
            <a:normAutofit/>
          </a:bodyPr>
          <a:lstStyle>
            <a:lvl1pPr algn="l">
              <a:defRPr sz="3600"/>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3310128" y="914404"/>
            <a:ext cx="2523744" cy="2428875"/>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3310128" y="3514731"/>
            <a:ext cx="2523744" cy="2428875"/>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5984748" y="914404"/>
            <a:ext cx="2523744" cy="2428875"/>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5984748" y="3514731"/>
            <a:ext cx="2523744" cy="2428875"/>
          </a:xfrm>
        </p:spPr>
        <p:txBody>
          <a:bodyPr/>
          <a:lstStyle/>
          <a:p>
            <a:endParaRPr lang="en-US" dirty="0"/>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635508" y="3514730"/>
            <a:ext cx="2523744" cy="2428875"/>
          </a:xfrm>
        </p:spPr>
        <p:txBody>
          <a:bodyPr/>
          <a:lstStyle/>
          <a:p>
            <a:endParaRPr lang="en-US" dirty="0"/>
          </a:p>
        </p:txBody>
      </p:sp>
    </p:spTree>
    <p:extLst>
      <p:ext uri="{BB962C8B-B14F-4D97-AF65-F5344CB8AC3E}">
        <p14:creationId xmlns:p14="http://schemas.microsoft.com/office/powerpoint/2010/main" val="3826364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642366"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3316844"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5991322" y="914405"/>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3" y="3514731"/>
            <a:ext cx="5198222"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Tree>
    <p:extLst>
      <p:ext uri="{BB962C8B-B14F-4D97-AF65-F5344CB8AC3E}">
        <p14:creationId xmlns:p14="http://schemas.microsoft.com/office/powerpoint/2010/main" val="3335148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3316844"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5991322" y="3514731"/>
            <a:ext cx="2523744" cy="2428875"/>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635510" y="3514729"/>
            <a:ext cx="2535937" cy="2428875"/>
          </a:xfrm>
          <a:prstGeom prst="rect">
            <a:avLst/>
          </a:prstGeo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635508" y="908210"/>
            <a:ext cx="7872984" cy="2435064"/>
          </a:xfr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94339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848809" y="2764677"/>
            <a:ext cx="905256" cy="90525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2475319" y="2763293"/>
            <a:ext cx="905256" cy="9052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4119372" y="2810583"/>
            <a:ext cx="905256" cy="90525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5726430" y="2763293"/>
            <a:ext cx="905256" cy="90525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7375779" y="2744997"/>
            <a:ext cx="905256" cy="90525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825"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797663"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795730"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241401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241401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405307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405307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5664708"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5664708"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7317486" y="4123944"/>
            <a:ext cx="1028700" cy="365760"/>
          </a:xfrm>
        </p:spPr>
        <p:txBody>
          <a:bodyPr anchor="t">
            <a:noAutofit/>
          </a:bodyPr>
          <a:lstStyle>
            <a:lvl1pPr marL="0" indent="0" algn="l">
              <a:lnSpc>
                <a:spcPct val="100000"/>
              </a:lnSpc>
              <a:buNone/>
              <a:defRPr sz="1350"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7317486" y="4498853"/>
            <a:ext cx="1021842" cy="954107"/>
          </a:xfrm>
        </p:spPr>
        <p:txBody>
          <a:bodyPr anchor="ctr">
            <a:noAutofit/>
          </a:bodyPr>
          <a:lstStyle>
            <a:lvl1pPr marL="0" indent="0" algn="l">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780957" y="2393357"/>
            <a:ext cx="534430" cy="1293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1315387" y="2393352"/>
            <a:ext cx="162783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2943227" y="2391883"/>
            <a:ext cx="1628775"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4572001" y="2391883"/>
            <a:ext cx="1621136" cy="1440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6193137" y="2402544"/>
            <a:ext cx="16418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7835034" y="2398796"/>
            <a:ext cx="5014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1222913" y="228782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2853872" y="2292868"/>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4488011" y="2288841"/>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6095767" y="2297879"/>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7756511" y="2290384"/>
            <a:ext cx="157047" cy="209396"/>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600">
                <a:solidFill>
                  <a:schemeClr val="tx1">
                    <a:alpha val="0"/>
                  </a:schemeClr>
                </a:solidFill>
              </a:defRPr>
            </a:lvl1pPr>
          </a:lstStyle>
          <a:p>
            <a:pPr lvl="0"/>
            <a:r>
              <a:rPr lang="en-US" dirty="0"/>
              <a:t>X</a:t>
            </a:r>
          </a:p>
        </p:txBody>
      </p:sp>
      <p:sp>
        <p:nvSpPr>
          <p:cNvPr id="31" name="Title 1">
            <a:extLst>
              <a:ext uri="{FF2B5EF4-FFF2-40B4-BE49-F238E27FC236}">
                <a16:creationId xmlns:a16="http://schemas.microsoft.com/office/drawing/2014/main" id="{CE1BE77E-9301-43D2-B133-3F75438164DD}"/>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7340631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731317"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2793650" y="2664025"/>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4903763"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7006367" y="2624857"/>
            <a:ext cx="1440180" cy="1444752"/>
          </a:xfrm>
          <a:prstGeom prst="ellipse">
            <a:avLst/>
          </a:prstGeom>
          <a:solidFill>
            <a:schemeClr val="bg1">
              <a:lumMod val="85000"/>
            </a:schemeClr>
          </a:solidFill>
        </p:spPr>
        <p:txBody>
          <a:bodyPr wrap="square" anchor="ctr">
            <a:noAutofit/>
          </a:bodyPr>
          <a:lstStyle>
            <a:lvl1pPr marL="0" indent="0" algn="ctr">
              <a:buNone/>
              <a:defRPr sz="1350"/>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5218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2588601"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4698023"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6800627" y="4507992"/>
            <a:ext cx="1851660" cy="365760"/>
          </a:xfrm>
        </p:spPr>
        <p:txBody>
          <a:bodyPr anchor="ctr">
            <a:noAutofit/>
          </a:bodyPr>
          <a:lstStyle>
            <a:lvl1pPr marL="0" indent="0" algn="ctr">
              <a:lnSpc>
                <a:spcPct val="100000"/>
              </a:lnSpc>
              <a:buNone/>
              <a:defRPr sz="1350"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5218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2588601"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4698023"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6800627" y="4901184"/>
            <a:ext cx="1851660" cy="365760"/>
          </a:xfrm>
        </p:spPr>
        <p:txBody>
          <a:bodyPr anchor="ctr">
            <a:noAutofit/>
          </a:bodyPr>
          <a:lstStyle>
            <a:lvl1pPr marL="0" indent="0" algn="ctr">
              <a:lnSpc>
                <a:spcPct val="100000"/>
              </a:lnSpc>
              <a:buNone/>
              <a:defRPr sz="1050" b="0">
                <a:solidFill>
                  <a:schemeClr val="tx2"/>
                </a:solidFill>
                <a:latin typeface="+mn-lt"/>
                <a:ea typeface="Source Sans Pro" panose="020B0503030403020204" pitchFamily="34" charset="0"/>
              </a:defRPr>
            </a:lvl1pPr>
          </a:lstStyle>
          <a:p>
            <a:pPr lvl="0"/>
            <a:r>
              <a:rPr lang="en-US"/>
              <a:t>Click to edit Master text styles</a:t>
            </a:r>
          </a:p>
        </p:txBody>
      </p:sp>
      <p:sp>
        <p:nvSpPr>
          <p:cNvPr id="17" name="Title 1">
            <a:extLst>
              <a:ext uri="{FF2B5EF4-FFF2-40B4-BE49-F238E27FC236}">
                <a16:creationId xmlns:a16="http://schemas.microsoft.com/office/drawing/2014/main" id="{0B6C07B7-1A77-4DA1-AC2E-8D69016DDC3A}"/>
              </a:ext>
            </a:extLst>
          </p:cNvPr>
          <p:cNvSpPr>
            <a:spLocks noGrp="1"/>
          </p:cNvSpPr>
          <p:nvPr>
            <p:ph type="title"/>
          </p:nvPr>
        </p:nvSpPr>
        <p:spPr>
          <a:xfrm>
            <a:off x="636367" y="548640"/>
            <a:ext cx="7871270" cy="1142048"/>
          </a:xfrm>
          <a:prstGeom prst="rect">
            <a:avLst/>
          </a:prstGeom>
        </p:spPr>
        <p:txBody>
          <a:bodyPr anchor="ct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33710923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491398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1143000" y="1600200"/>
            <a:ext cx="6858000" cy="3657600"/>
          </a:xfrm>
        </p:spPr>
        <p:txBody>
          <a:bodyPr anchor="ctr">
            <a:normAutofit/>
          </a:bodyPr>
          <a:lstStyle>
            <a:lvl1pPr marL="0" indent="0" algn="l">
              <a:buNone/>
              <a:defRPr sz="3600">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167640" y="2"/>
            <a:ext cx="1680210" cy="3370025"/>
          </a:xfrm>
          <a:prstGeom prst="rect">
            <a:avLst/>
          </a:prstGeom>
          <a:noFill/>
        </p:spPr>
        <p:txBody>
          <a:bodyPr wrap="square" rtlCol="0">
            <a:spAutoFit/>
          </a:bodyPr>
          <a:lstStyle/>
          <a:p>
            <a:pPr algn="ctr"/>
            <a:r>
              <a:rPr lang="en-US" sz="21299" dirty="0">
                <a:solidFill>
                  <a:schemeClr val="bg1"/>
                </a:solidFill>
              </a:rPr>
              <a:t>“</a:t>
            </a:r>
          </a:p>
        </p:txBody>
      </p:sp>
    </p:spTree>
    <p:extLst>
      <p:ext uri="{BB962C8B-B14F-4D97-AF65-F5344CB8AC3E}">
        <p14:creationId xmlns:p14="http://schemas.microsoft.com/office/powerpoint/2010/main" val="3668371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3" y="0"/>
            <a:ext cx="9143999" cy="6858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896722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0"/>
            <a:ext cx="4526280" cy="6858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4526280" cy="6858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849435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4617720" y="-1"/>
            <a:ext cx="4526280" cy="3355848"/>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1"/>
            <a:ext cx="4526280" cy="3355848"/>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4617720" y="3502152"/>
            <a:ext cx="4526280" cy="3355848"/>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1" y="3502152"/>
            <a:ext cx="4526280" cy="335584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56534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4777743" y="3152775"/>
            <a:ext cx="3897629"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460058" y="3163250"/>
            <a:ext cx="3895344" cy="2743200"/>
          </a:xfrm>
        </p:spPr>
        <p:txBody>
          <a:bodyPr anchor="t">
            <a:normAutofit/>
          </a:bodyPr>
          <a:lstStyle>
            <a:lvl1pPr algn="l">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5385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9144000" cy="25146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2651760"/>
            <a:ext cx="9144000" cy="42062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3337560"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6222207" y="3191827"/>
            <a:ext cx="2468880" cy="27432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452914" y="3191827"/>
            <a:ext cx="2468880" cy="2757964"/>
          </a:xfrm>
        </p:spPr>
        <p:txBody>
          <a:bodyPr anchor="t">
            <a:normAutofit/>
          </a:bodyP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5905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image" Target="../media/image2.svg"/><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image" Target="../media/image1.png"/><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theme" Target="../theme/theme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459783" y="6107751"/>
            <a:ext cx="3086100" cy="365125"/>
          </a:xfrm>
          <a:prstGeom prst="rect">
            <a:avLst/>
          </a:prstGeom>
        </p:spPr>
        <p:txBody>
          <a:bodyPr vert="horz" lIns="91440" tIns="45720" rIns="91440" bIns="45720" rtlCol="0" anchor="ctr"/>
          <a:lstStyle>
            <a:lvl1pPr algn="l">
              <a:defRPr sz="750">
                <a:solidFill>
                  <a:schemeClr val="tx1">
                    <a:tint val="75000"/>
                  </a:schemeClr>
                </a:solidFill>
              </a:defRPr>
            </a:lvl1pPr>
          </a:lstStyle>
          <a:p>
            <a:r>
              <a:rPr lang="en-US" dirty="0"/>
              <a:t>Georgia Department of Community </a:t>
            </a:r>
            <a:r>
              <a:rPr lang="en-US" dirty="0">
                <a:solidFill>
                  <a:srgbClr val="898989"/>
                </a:solidFill>
              </a:rPr>
              <a:t>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8286750" y="5949796"/>
            <a:ext cx="457200" cy="681037"/>
          </a:xfrm>
          <a:prstGeom prst="rect">
            <a:avLst/>
          </a:prstGeom>
        </p:spPr>
        <p:txBody>
          <a:bodyPr vert="horz" lIns="91440" tIns="45720" rIns="91440" bIns="45720" rtlCol="0" anchor="ctr"/>
          <a:lstStyle>
            <a:lvl1pPr algn="ctr">
              <a:defRPr sz="75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427618905"/>
      </p:ext>
    </p:extLst>
  </p:cSld>
  <p:clrMap bg1="lt1" tx1="dk1" bg2="lt2" tx2="dk2" accent1="accent1" accent2="accent2" accent3="accent3" accent4="accent4" accent5="accent5" accent6="accent6" hlink="hlink" folHlink="folHlink"/>
  <p:sldLayoutIdLst>
    <p:sldLayoutId id="2147483781" r:id="rId1"/>
    <p:sldLayoutId id="2147483798" r:id="rId2"/>
    <p:sldLayoutId id="2147483660" r:id="rId3"/>
    <p:sldLayoutId id="2147483779" r:id="rId4"/>
    <p:sldLayoutId id="2147483768" r:id="rId5"/>
    <p:sldLayoutId id="2147483770" r:id="rId6"/>
    <p:sldLayoutId id="2147483769" r:id="rId7"/>
    <p:sldLayoutId id="2147483747" r:id="rId8"/>
    <p:sldLayoutId id="2147483751" r:id="rId9"/>
    <p:sldLayoutId id="2147483670" r:id="rId10"/>
    <p:sldLayoutId id="2147483762" r:id="rId11"/>
    <p:sldLayoutId id="2147483745" r:id="rId12"/>
    <p:sldLayoutId id="2147483746" r:id="rId13"/>
    <p:sldLayoutId id="2147483708" r:id="rId14"/>
    <p:sldLayoutId id="2147483761" r:id="rId15"/>
    <p:sldLayoutId id="2147483774" r:id="rId16"/>
    <p:sldLayoutId id="2147483732" r:id="rId17"/>
  </p:sldLayoutIdLst>
  <p:hf hdr="0" dt="0"/>
  <p:txStyles>
    <p:titleStyle>
      <a:lvl1pPr algn="l" defTabSz="685783"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Clr>
          <a:schemeClr val="accent1"/>
        </a:buClr>
        <a:buFont typeface="Arial" panose="020B0604020202020204" pitchFamily="34" charset="0"/>
        <a:buChar char="•"/>
        <a:defRPr sz="12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Clr>
          <a:schemeClr val="accent1"/>
        </a:buClr>
        <a:buFont typeface="Arial" panose="020B0604020202020204" pitchFamily="34" charset="0"/>
        <a:buChar char="•"/>
        <a:defRPr sz="10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Clr>
          <a:schemeClr val="accent1"/>
        </a:buClr>
        <a:buFont typeface="Arial" panose="020B0604020202020204" pitchFamily="34" charset="0"/>
        <a:buChar char="•"/>
        <a:defRPr sz="9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779F788-FB1F-41CF-958A-2BBD4A690D6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550190"/>
            <a:ext cx="7886700" cy="11404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a:extLst>
              <a:ext uri="{FF2B5EF4-FFF2-40B4-BE49-F238E27FC236}">
                <a16:creationId xmlns:a16="http://schemas.microsoft.com/office/drawing/2014/main" id="{4D89082D-1B13-4B68-898C-FF602334F68C}"/>
              </a:ext>
            </a:extLst>
          </p:cNvPr>
          <p:cNvSpPr txBox="1">
            <a:spLocks/>
          </p:cNvSpPr>
          <p:nvPr userDrawn="1"/>
        </p:nvSpPr>
        <p:spPr>
          <a:xfrm>
            <a:off x="467533" y="6107751"/>
            <a:ext cx="3086100" cy="365125"/>
          </a:xfrm>
          <a:prstGeom prst="rect">
            <a:avLst/>
          </a:prstGeom>
        </p:spPr>
        <p:txBody>
          <a:bodyPr vert="horz" lIns="91440" tIns="45720" rIns="91440" bIns="45720"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tx1"/>
                </a:solidFill>
              </a:rPr>
              <a:t>Georgia Department of Community Affairs</a:t>
            </a:r>
          </a:p>
        </p:txBody>
      </p:sp>
      <p:sp>
        <p:nvSpPr>
          <p:cNvPr id="15" name="Slide Number Placeholder 5">
            <a:extLst>
              <a:ext uri="{FF2B5EF4-FFF2-40B4-BE49-F238E27FC236}">
                <a16:creationId xmlns:a16="http://schemas.microsoft.com/office/drawing/2014/main" id="{726A88FF-AE87-4DB5-8ADF-1135E6A7A937}"/>
              </a:ext>
            </a:extLst>
          </p:cNvPr>
          <p:cNvSpPr txBox="1">
            <a:spLocks/>
          </p:cNvSpPr>
          <p:nvPr userDrawn="1"/>
        </p:nvSpPr>
        <p:spPr>
          <a:xfrm>
            <a:off x="8286750" y="5949796"/>
            <a:ext cx="457200" cy="681037"/>
          </a:xfrm>
          <a:prstGeom prst="rect">
            <a:avLst/>
          </a:prstGeom>
        </p:spPr>
        <p:txBody>
          <a:bodyPr vert="horz" lIns="91440" tIns="45720" rIns="91440" bIns="45720"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117408515"/>
      </p:ext>
    </p:extLst>
  </p:cSld>
  <p:clrMap bg1="lt1" tx1="dk1" bg2="lt2" tx2="dk2" accent1="accent1" accent2="accent2" accent3="accent3" accent4="accent4" accent5="accent5" accent6="accent6" hlink="hlink" folHlink="folHlink"/>
  <p:sldLayoutIdLst>
    <p:sldLayoutId id="2147483727" r:id="rId1"/>
    <p:sldLayoutId id="2147483765" r:id="rId2"/>
    <p:sldLayoutId id="2147483696" r:id="rId3"/>
    <p:sldLayoutId id="2147483697" r:id="rId4"/>
    <p:sldLayoutId id="2147483698" r:id="rId5"/>
    <p:sldLayoutId id="2147483795" r:id="rId6"/>
    <p:sldLayoutId id="2147483796" r:id="rId7"/>
    <p:sldLayoutId id="2147483788" r:id="rId8"/>
    <p:sldLayoutId id="2147483711" r:id="rId9"/>
    <p:sldLayoutId id="2147483753" r:id="rId10"/>
    <p:sldLayoutId id="2147483700" r:id="rId11"/>
    <p:sldLayoutId id="2147483790" r:id="rId12"/>
    <p:sldLayoutId id="2147483759" r:id="rId13"/>
    <p:sldLayoutId id="2147483758" r:id="rId14"/>
    <p:sldLayoutId id="2147483757" r:id="rId15"/>
    <p:sldLayoutId id="2147483754" r:id="rId16"/>
    <p:sldLayoutId id="2147483797" r:id="rId17"/>
    <p:sldLayoutId id="2147483756" r:id="rId18"/>
    <p:sldLayoutId id="2147483755" r:id="rId19"/>
    <p:sldLayoutId id="2147483733" r:id="rId20"/>
    <p:sldLayoutId id="2147483734" r:id="rId21"/>
    <p:sldLayoutId id="2147483799" r:id="rId22"/>
  </p:sldLayoutIdLs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7.png"/><Relationship Id="rId2" Type="http://schemas.openxmlformats.org/officeDocument/2006/relationships/notesSlide" Target="../notesSlides/notesSlide72.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36.svg"/><Relationship Id="rId5" Type="http://schemas.openxmlformats.org/officeDocument/2006/relationships/diagramQuickStyle" Target="../diagrams/quickStyle1.xml"/><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image" Target="../media/image34.svg"/><Relationship Id="rId14" Type="http://schemas.openxmlformats.org/officeDocument/2006/relationships/image" Target="../media/image39.png"/></Relationships>
</file>

<file path=ppt/slides/_rels/slide7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3.xml"/><Relationship Id="rId1" Type="http://schemas.openxmlformats.org/officeDocument/2006/relationships/slideLayout" Target="../slideLayouts/slideLayout24.xml"/><Relationship Id="rId5" Type="http://schemas.openxmlformats.org/officeDocument/2006/relationships/chart" Target="../charts/chart3.xml"/><Relationship Id="rId4" Type="http://schemas.openxmlformats.org/officeDocument/2006/relationships/chart" Target="../charts/chart2.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5.xml"/><Relationship Id="rId1" Type="http://schemas.openxmlformats.org/officeDocument/2006/relationships/slideLayout" Target="../slideLayouts/slideLayout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939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6" y="1690688"/>
            <a:ext cx="7206820" cy="1776905"/>
          </a:xfrm>
        </p:spPr>
        <p:txBody>
          <a:bodyPr anchor="t">
            <a:normAutofit fontScale="55000" lnSpcReduction="20000"/>
          </a:bodyPr>
          <a:lstStyle/>
          <a:p>
            <a:pPr>
              <a:buNone/>
            </a:pPr>
            <a:r>
              <a:rPr lang="en-US" sz="6600" dirty="0"/>
              <a:t>“We want our community to be a happy, friendly place where people want to live, play, and do business.”</a:t>
            </a:r>
          </a:p>
          <a:p>
            <a:pPr>
              <a:buNone/>
            </a:pPr>
            <a:endParaRPr lang="en-US" sz="6600" dirty="0"/>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Vision Statement</a:t>
            </a:r>
            <a:endParaRPr lang="en-US" dirty="0"/>
          </a:p>
        </p:txBody>
      </p:sp>
      <p:pic>
        <p:nvPicPr>
          <p:cNvPr id="6" name="Picture 5" descr="A person wearing glasses&#10;&#10;Description automatically generated">
            <a:extLst>
              <a:ext uri="{FF2B5EF4-FFF2-40B4-BE49-F238E27FC236}">
                <a16:creationId xmlns:a16="http://schemas.microsoft.com/office/drawing/2014/main" id="{D18FDB49-10DD-48E9-96AA-45BC0DCE8C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009" y="3055420"/>
            <a:ext cx="3904728" cy="3253940"/>
          </a:xfrm>
          <a:prstGeom prst="rect">
            <a:avLst/>
          </a:prstGeom>
        </p:spPr>
      </p:pic>
    </p:spTree>
    <p:extLst>
      <p:ext uri="{BB962C8B-B14F-4D97-AF65-F5344CB8AC3E}">
        <p14:creationId xmlns:p14="http://schemas.microsoft.com/office/powerpoint/2010/main" val="143264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lstStyle/>
          <a:p>
            <a:r>
              <a:rPr lang="en-US" dirty="0"/>
              <a:t>Vision Statement</a:t>
            </a:r>
          </a:p>
        </p:txBody>
      </p:sp>
      <p:pic>
        <p:nvPicPr>
          <p:cNvPr id="5" name="Picture 4">
            <a:extLst>
              <a:ext uri="{FF2B5EF4-FFF2-40B4-BE49-F238E27FC236}">
                <a16:creationId xmlns:a16="http://schemas.microsoft.com/office/drawing/2014/main" id="{11CA6B86-D919-42DA-B69D-892A69660BED}"/>
              </a:ext>
            </a:extLst>
          </p:cNvPr>
          <p:cNvPicPr>
            <a:picLocks noChangeAspect="1" noChangeArrowheads="1"/>
          </p:cNvPicPr>
          <p:nvPr/>
        </p:nvPicPr>
        <p:blipFill>
          <a:blip r:embed="rId3" cstate="print"/>
          <a:srcRect/>
          <a:stretch>
            <a:fillRect/>
          </a:stretch>
        </p:blipFill>
        <p:spPr bwMode="auto">
          <a:xfrm>
            <a:off x="4066674" y="268121"/>
            <a:ext cx="4783971" cy="6193640"/>
          </a:xfrm>
          <a:prstGeom prst="rect">
            <a:avLst/>
          </a:prstGeom>
          <a:noFill/>
          <a:ln w="9525">
            <a:solidFill>
              <a:schemeClr val="bg1">
                <a:lumMod val="50000"/>
              </a:schemeClr>
            </a:solidFill>
            <a:miter lim="800000"/>
            <a:headEnd/>
            <a:tailEnd/>
          </a:ln>
        </p:spPr>
      </p:pic>
      <p:sp>
        <p:nvSpPr>
          <p:cNvPr id="6" name="Right Arrow Callout 30">
            <a:extLst>
              <a:ext uri="{FF2B5EF4-FFF2-40B4-BE49-F238E27FC236}">
                <a16:creationId xmlns:a16="http://schemas.microsoft.com/office/drawing/2014/main" id="{4CEB895C-D5A2-48F9-92D3-E9DAC5BC3FAB}"/>
              </a:ext>
            </a:extLst>
          </p:cNvPr>
          <p:cNvSpPr/>
          <p:nvPr/>
        </p:nvSpPr>
        <p:spPr>
          <a:xfrm>
            <a:off x="969241" y="1981200"/>
            <a:ext cx="3097433" cy="1447800"/>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Or, you can provide a much more detailed narrative like this.</a:t>
            </a:r>
          </a:p>
        </p:txBody>
      </p:sp>
    </p:spTree>
    <p:extLst>
      <p:ext uri="{BB962C8B-B14F-4D97-AF65-F5344CB8AC3E}">
        <p14:creationId xmlns:p14="http://schemas.microsoft.com/office/powerpoint/2010/main" val="2986200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lstStyle/>
          <a:p>
            <a:r>
              <a:rPr lang="en-US" dirty="0"/>
              <a:t>Vision Statement</a:t>
            </a:r>
          </a:p>
        </p:txBody>
      </p:sp>
      <p:sp>
        <p:nvSpPr>
          <p:cNvPr id="6" name="Right Arrow Callout 30">
            <a:extLst>
              <a:ext uri="{FF2B5EF4-FFF2-40B4-BE49-F238E27FC236}">
                <a16:creationId xmlns:a16="http://schemas.microsoft.com/office/drawing/2014/main" id="{4CEB895C-D5A2-48F9-92D3-E9DAC5BC3FAB}"/>
              </a:ext>
            </a:extLst>
          </p:cNvPr>
          <p:cNvSpPr/>
          <p:nvPr/>
        </p:nvSpPr>
        <p:spPr>
          <a:xfrm>
            <a:off x="862262" y="1981200"/>
            <a:ext cx="3097433" cy="1447800"/>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Or, you can provide a much more detailed narrative like this.</a:t>
            </a:r>
          </a:p>
        </p:txBody>
      </p:sp>
      <p:pic>
        <p:nvPicPr>
          <p:cNvPr id="7" name="Picture 2">
            <a:extLst>
              <a:ext uri="{FF2B5EF4-FFF2-40B4-BE49-F238E27FC236}">
                <a16:creationId xmlns:a16="http://schemas.microsoft.com/office/drawing/2014/main" id="{486FBF6B-BCDC-49D3-A4C1-49D11060211E}"/>
              </a:ext>
            </a:extLst>
          </p:cNvPr>
          <p:cNvPicPr>
            <a:picLocks noChangeAspect="1" noChangeArrowheads="1"/>
          </p:cNvPicPr>
          <p:nvPr/>
        </p:nvPicPr>
        <p:blipFill>
          <a:blip r:embed="rId3" cstate="print"/>
          <a:srcRect/>
          <a:stretch>
            <a:fillRect/>
          </a:stretch>
        </p:blipFill>
        <p:spPr bwMode="auto">
          <a:xfrm>
            <a:off x="3959695" y="259555"/>
            <a:ext cx="4896853" cy="6338890"/>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3984816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lstStyle/>
          <a:p>
            <a:r>
              <a:rPr lang="en-US" dirty="0"/>
              <a:t>Vision Statement</a:t>
            </a:r>
          </a:p>
        </p:txBody>
      </p:sp>
      <p:sp>
        <p:nvSpPr>
          <p:cNvPr id="6" name="Right Arrow Callout 30">
            <a:extLst>
              <a:ext uri="{FF2B5EF4-FFF2-40B4-BE49-F238E27FC236}">
                <a16:creationId xmlns:a16="http://schemas.microsoft.com/office/drawing/2014/main" id="{4CEB895C-D5A2-48F9-92D3-E9DAC5BC3FAB}"/>
              </a:ext>
            </a:extLst>
          </p:cNvPr>
          <p:cNvSpPr/>
          <p:nvPr/>
        </p:nvSpPr>
        <p:spPr>
          <a:xfrm>
            <a:off x="929512" y="1981200"/>
            <a:ext cx="3097433" cy="1447800"/>
          </a:xfrm>
          <a:prstGeom prst="rightArrow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t>Or, you can provide a much more detailed narrative like this.</a:t>
            </a:r>
          </a:p>
        </p:txBody>
      </p:sp>
      <p:pic>
        <p:nvPicPr>
          <p:cNvPr id="7" name="Picture 2">
            <a:extLst>
              <a:ext uri="{FF2B5EF4-FFF2-40B4-BE49-F238E27FC236}">
                <a16:creationId xmlns:a16="http://schemas.microsoft.com/office/drawing/2014/main" id="{08C4E090-CC51-4922-8C68-1C67468A66CB}"/>
              </a:ext>
            </a:extLst>
          </p:cNvPr>
          <p:cNvPicPr>
            <a:picLocks noChangeAspect="1" noChangeArrowheads="1"/>
          </p:cNvPicPr>
          <p:nvPr/>
        </p:nvPicPr>
        <p:blipFill>
          <a:blip r:embed="rId3" cstate="print"/>
          <a:srcRect/>
          <a:stretch>
            <a:fillRect/>
          </a:stretch>
        </p:blipFill>
        <p:spPr bwMode="auto">
          <a:xfrm>
            <a:off x="4026945" y="295976"/>
            <a:ext cx="4804234" cy="6220751"/>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333229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819313"/>
          </a:xfrm>
        </p:spPr>
        <p:txBody>
          <a:bodyPr anchor="t">
            <a:normAutofit/>
          </a:bodyPr>
          <a:lstStyle/>
          <a:p>
            <a:pPr marL="514350" indent="-514350"/>
            <a:r>
              <a:rPr lang="en-US" sz="2400" b="1" dirty="0"/>
              <a:t>Goals</a:t>
            </a:r>
            <a:r>
              <a:rPr lang="en-US" sz="2400" dirty="0"/>
              <a:t> articulate a set of broad, overarching ideals for which the community is working.</a:t>
            </a:r>
          </a:p>
          <a:p>
            <a:pPr marL="914400" lvl="1" indent="-514350"/>
            <a:r>
              <a:rPr lang="en-US" sz="2400" u="sng" dirty="0"/>
              <a:t>Policies</a:t>
            </a:r>
            <a:r>
              <a:rPr lang="en-US" sz="2400" dirty="0"/>
              <a:t> provide ongoing guidance and direction to local officials for making decisions that support achieving the community’s vision/goals.</a:t>
            </a:r>
          </a:p>
          <a:p>
            <a:pPr marL="1314450" lvl="2" indent="-514350"/>
            <a:r>
              <a:rPr lang="en-US" sz="2400" i="1" dirty="0"/>
              <a:t>Implementation Activities </a:t>
            </a:r>
            <a:r>
              <a:rPr lang="en-US" sz="2400" dirty="0"/>
              <a:t>specific activities the community plans to undertake (e.g. activities, initiatives, programs, ordinances, administrative systems) in order to implement policies and achieve goals</a:t>
            </a:r>
            <a:endParaRPr lang="en-US" sz="2400" i="1" dirty="0"/>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fontScale="90000"/>
          </a:bodyPr>
          <a:lstStyle/>
          <a:p>
            <a:r>
              <a:rPr lang="en-US" sz="4800" b="1" dirty="0"/>
              <a:t>Structuring the Comp Plan</a:t>
            </a:r>
            <a:br>
              <a:rPr lang="en-US" b="1" dirty="0"/>
            </a:br>
            <a:r>
              <a:rPr lang="en-US" sz="3600" b="1" i="1" dirty="0"/>
              <a:t>Goals – Policies - Activities</a:t>
            </a:r>
            <a:endParaRPr lang="en-US" dirty="0"/>
          </a:p>
        </p:txBody>
      </p:sp>
    </p:spTree>
    <p:extLst>
      <p:ext uri="{BB962C8B-B14F-4D97-AF65-F5344CB8AC3E}">
        <p14:creationId xmlns:p14="http://schemas.microsoft.com/office/powerpoint/2010/main" val="58657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4192293"/>
          </a:xfrm>
        </p:spPr>
        <p:txBody>
          <a:bodyPr anchor="t">
            <a:normAutofit fontScale="85000" lnSpcReduction="10000"/>
          </a:bodyPr>
          <a:lstStyle/>
          <a:p>
            <a:pPr marL="514350" indent="-514350"/>
            <a:r>
              <a:rPr lang="en-US" sz="2400" b="1" dirty="0"/>
              <a:t>Goal 1:   Our community will employ innovative tools and processes to attract new businesses that complement our Vision and retain existing ones.</a:t>
            </a:r>
          </a:p>
          <a:p>
            <a:pPr marL="914400" lvl="1" indent="-514350"/>
            <a:r>
              <a:rPr lang="en-US" sz="2400" u="sng" dirty="0"/>
              <a:t>Policy 1:A </a:t>
            </a:r>
            <a:r>
              <a:rPr lang="en-US" sz="2400" u="sng" dirty="0">
                <a:sym typeface="Wingdings" pitchFamily="2" charset="2"/>
              </a:rPr>
              <a:t> </a:t>
            </a:r>
            <a:r>
              <a:rPr lang="en-US" sz="2400" u="sng" dirty="0"/>
              <a:t>Collaborate with the development authority to provide financial incentives to local businesses.</a:t>
            </a:r>
          </a:p>
          <a:p>
            <a:pPr marL="1314450" lvl="2" indent="-514350"/>
            <a:r>
              <a:rPr lang="en-US" sz="2400" i="1" dirty="0"/>
              <a:t>Activity 1:A(1) </a:t>
            </a:r>
            <a:r>
              <a:rPr lang="en-US" sz="2400" dirty="0"/>
              <a:t>Increase funding to existing façade restoration program by at least 5%.</a:t>
            </a:r>
          </a:p>
          <a:p>
            <a:pPr marL="914400" lvl="1" indent="-514350"/>
            <a:r>
              <a:rPr lang="en-US" sz="2400" u="sng" dirty="0"/>
              <a:t>Policy 1:B </a:t>
            </a:r>
            <a:r>
              <a:rPr lang="en-US" sz="2400" u="sng" dirty="0">
                <a:sym typeface="Wingdings" pitchFamily="2" charset="2"/>
              </a:rPr>
              <a:t> </a:t>
            </a:r>
            <a:r>
              <a:rPr lang="en-US" sz="2400" u="sng" dirty="0"/>
              <a:t>Ensure that review processes do not unnecessarily hamper (re)development.</a:t>
            </a:r>
          </a:p>
          <a:p>
            <a:pPr marL="1314450" lvl="2" indent="-514350"/>
            <a:r>
              <a:rPr lang="en-US" sz="2400" i="1" dirty="0"/>
              <a:t>Activity 1:B(1)  </a:t>
            </a:r>
            <a:r>
              <a:rPr lang="en-US" sz="2400" dirty="0"/>
              <a:t>Develop a simple process flowchart that the lay public can understand and provide it to each applicant at the beginning of every review process</a:t>
            </a:r>
          </a:p>
          <a:p>
            <a:pPr marL="1314450" lvl="2" indent="-514350"/>
            <a:r>
              <a:rPr lang="en-US" sz="2400" i="1" dirty="0"/>
              <a:t>Activity 1:B(2) </a:t>
            </a:r>
            <a:r>
              <a:rPr lang="en-US" sz="2400" dirty="0"/>
              <a:t>Revise our zoning ordinance to provide an “expedited review” path for projects that meet a set of specified “Excellence” criteria.</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fontScale="90000"/>
          </a:bodyPr>
          <a:lstStyle/>
          <a:p>
            <a:r>
              <a:rPr lang="en-US" sz="4800" b="1" dirty="0"/>
              <a:t>Structuring the Comp Plan</a:t>
            </a:r>
            <a:br>
              <a:rPr lang="en-US" sz="4800" b="1" dirty="0"/>
            </a:br>
            <a:r>
              <a:rPr lang="en-US" sz="3600" b="1" i="1" dirty="0"/>
              <a:t>Goals – Policies - Activities</a:t>
            </a:r>
            <a:endParaRPr lang="en-US" dirty="0"/>
          </a:p>
        </p:txBody>
      </p:sp>
    </p:spTree>
    <p:extLst>
      <p:ext uri="{BB962C8B-B14F-4D97-AF65-F5344CB8AC3E}">
        <p14:creationId xmlns:p14="http://schemas.microsoft.com/office/powerpoint/2010/main" val="468217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819313"/>
          </a:xfrm>
        </p:spPr>
        <p:txBody>
          <a:bodyPr anchor="t">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1" i="0" u="sng" strike="noStrike" kern="1200" cap="none" spc="0" normalizeH="0" baseline="0" noProof="0" dirty="0">
                <a:ln>
                  <a:noFill/>
                </a:ln>
                <a:solidFill>
                  <a:schemeClr val="tx1"/>
                </a:solidFill>
                <a:effectLst/>
                <a:uLnTx/>
                <a:uFillTx/>
                <a:latin typeface="+mn-lt"/>
                <a:ea typeface="+mn-ea"/>
                <a:cs typeface="+mn-cs"/>
              </a:rPr>
              <a:t>FROM THE RULES</a:t>
            </a:r>
          </a:p>
          <a:p>
            <a:pPr marL="285750" indent="-285750">
              <a:spcBef>
                <a:spcPct val="20000"/>
              </a:spcBef>
              <a:buFont typeface="Arial" pitchFamily="34" charset="0"/>
              <a:buChar char="•"/>
            </a:pPr>
            <a:r>
              <a:rPr lang="en-US" b="1" dirty="0"/>
              <a:t>List of Community Goals. </a:t>
            </a:r>
            <a:r>
              <a:rPr lang="en-US" dirty="0"/>
              <a:t>Include a listing of the goals the community seeks to achieve.</a:t>
            </a:r>
            <a:endParaRPr kumimoji="0" lang="en-US" i="0" u="none" strike="noStrike" kern="1200" cap="none" spc="0" normalizeH="0" baseline="0" noProof="0" dirty="0">
              <a:ln>
                <a:noFill/>
              </a:ln>
              <a:solidFill>
                <a:schemeClr val="tx1"/>
              </a:solidFill>
              <a:effectLst/>
              <a:uLnTx/>
              <a:uFillTx/>
              <a:latin typeface="+mn-lt"/>
              <a:ea typeface="+mn-ea"/>
              <a:cs typeface="+mn-cs"/>
            </a:endParaRP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kumimoji="0" lang="en-US" sz="3600" b="1" i="0" u="none" strike="noStrike" kern="1200" cap="none" spc="0" normalizeH="0" noProof="0" dirty="0">
                <a:ln>
                  <a:noFill/>
                </a:ln>
                <a:effectLst/>
                <a:uLnTx/>
                <a:uFillTx/>
                <a:latin typeface="+mj-lt"/>
                <a:ea typeface="+mj-ea"/>
                <a:cs typeface="+mj-cs"/>
              </a:rPr>
              <a:t>List of Community Goals</a:t>
            </a:r>
            <a:endParaRPr lang="en-US" dirty="0"/>
          </a:p>
        </p:txBody>
      </p:sp>
    </p:spTree>
    <p:extLst>
      <p:ext uri="{BB962C8B-B14F-4D97-AF65-F5344CB8AC3E}">
        <p14:creationId xmlns:p14="http://schemas.microsoft.com/office/powerpoint/2010/main" val="1035878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1" y="1592229"/>
            <a:ext cx="7922602" cy="634403"/>
          </a:xfrm>
        </p:spPr>
        <p:txBody>
          <a:bodyPr anchor="t">
            <a:normAutofit fontScale="55000" lnSpcReduction="20000"/>
          </a:bodyPr>
          <a:lstStyle/>
          <a:p>
            <a:pPr>
              <a:spcBef>
                <a:spcPts val="0"/>
              </a:spcBef>
            </a:pPr>
            <a:r>
              <a:rPr lang="en-US" sz="3600" b="1" dirty="0"/>
              <a:t>Economic Prosperity:  </a:t>
            </a:r>
            <a:r>
              <a:rPr lang="en-US" sz="3600" dirty="0"/>
              <a:t>We encourage development or expansion of businesses and industries that are suitable for the community.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3" y="450181"/>
            <a:ext cx="7871270" cy="1142048"/>
          </a:xfrm>
        </p:spPr>
        <p:txBody>
          <a:bodyPr/>
          <a:lstStyle/>
          <a:p>
            <a:r>
              <a:rPr lang="en-US" sz="3600" b="1" dirty="0"/>
              <a:t>List of Community Goals: </a:t>
            </a:r>
            <a:r>
              <a:rPr lang="en-US" sz="3600" b="1" i="1" dirty="0"/>
              <a:t>Examples</a:t>
            </a:r>
            <a:endParaRPr lang="en-US" dirty="0"/>
          </a:p>
        </p:txBody>
      </p:sp>
      <p:sp>
        <p:nvSpPr>
          <p:cNvPr id="5" name="Content Placeholder 1">
            <a:extLst>
              <a:ext uri="{FF2B5EF4-FFF2-40B4-BE49-F238E27FC236}">
                <a16:creationId xmlns:a16="http://schemas.microsoft.com/office/drawing/2014/main" id="{330474A8-CD85-4D7F-AF6B-ED71CF267455}"/>
              </a:ext>
            </a:extLst>
          </p:cNvPr>
          <p:cNvSpPr txBox="1">
            <a:spLocks/>
          </p:cNvSpPr>
          <p:nvPr/>
        </p:nvSpPr>
        <p:spPr>
          <a:xfrm>
            <a:off x="585031" y="2091659"/>
            <a:ext cx="7922602" cy="6344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Sense of Place:  </a:t>
            </a:r>
            <a:r>
              <a:rPr lang="en-US" dirty="0"/>
              <a:t>We protect and enhance our community’s unique qualities.</a:t>
            </a:r>
            <a:r>
              <a:rPr lang="en-US" b="1" dirty="0"/>
              <a:t> </a:t>
            </a:r>
            <a:endParaRPr lang="en-US" dirty="0"/>
          </a:p>
        </p:txBody>
      </p:sp>
      <p:sp>
        <p:nvSpPr>
          <p:cNvPr id="6" name="Content Placeholder 1">
            <a:extLst>
              <a:ext uri="{FF2B5EF4-FFF2-40B4-BE49-F238E27FC236}">
                <a16:creationId xmlns:a16="http://schemas.microsoft.com/office/drawing/2014/main" id="{C6DFDA17-B0A0-4351-AF2A-DA0C4617E5A1}"/>
              </a:ext>
            </a:extLst>
          </p:cNvPr>
          <p:cNvSpPr txBox="1">
            <a:spLocks/>
          </p:cNvSpPr>
          <p:nvPr/>
        </p:nvSpPr>
        <p:spPr>
          <a:xfrm>
            <a:off x="585031" y="2718542"/>
            <a:ext cx="7922602" cy="8542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Housing Options:  </a:t>
            </a:r>
            <a:r>
              <a:rPr lang="en-US" dirty="0"/>
              <a:t>We provide an adequate range of safe, affordable, inclusive, and resource-efficient housing in the community.</a:t>
            </a:r>
          </a:p>
        </p:txBody>
      </p:sp>
      <p:sp>
        <p:nvSpPr>
          <p:cNvPr id="8" name="Content Placeholder 1">
            <a:extLst>
              <a:ext uri="{FF2B5EF4-FFF2-40B4-BE49-F238E27FC236}">
                <a16:creationId xmlns:a16="http://schemas.microsoft.com/office/drawing/2014/main" id="{55B83DD5-11FC-4D06-A926-73CE9B0ADFEB}"/>
              </a:ext>
            </a:extLst>
          </p:cNvPr>
          <p:cNvSpPr txBox="1">
            <a:spLocks/>
          </p:cNvSpPr>
          <p:nvPr/>
        </p:nvSpPr>
        <p:spPr>
          <a:xfrm>
            <a:off x="585031" y="3588902"/>
            <a:ext cx="7922602" cy="63440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Transportation Options:  </a:t>
            </a:r>
            <a:r>
              <a:rPr lang="en-US" dirty="0"/>
              <a:t>We address the transportation needs, challenges and opportunities of all community residents.</a:t>
            </a:r>
          </a:p>
        </p:txBody>
      </p:sp>
      <p:sp>
        <p:nvSpPr>
          <p:cNvPr id="9" name="Content Placeholder 1">
            <a:extLst>
              <a:ext uri="{FF2B5EF4-FFF2-40B4-BE49-F238E27FC236}">
                <a16:creationId xmlns:a16="http://schemas.microsoft.com/office/drawing/2014/main" id="{D5FF6E6F-1D55-4C5F-89E9-50F03B677855}"/>
              </a:ext>
            </a:extLst>
          </p:cNvPr>
          <p:cNvSpPr txBox="1">
            <a:spLocks/>
          </p:cNvSpPr>
          <p:nvPr/>
        </p:nvSpPr>
        <p:spPr>
          <a:xfrm>
            <a:off x="585031" y="4223305"/>
            <a:ext cx="7922602" cy="8000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Efficient Land Use:  </a:t>
            </a:r>
            <a:r>
              <a:rPr lang="en-US" dirty="0"/>
              <a:t>We maximize the use of existing infrastructure and minimize the costly conversion of undeveloped land at the periphery of the community.</a:t>
            </a:r>
          </a:p>
        </p:txBody>
      </p:sp>
      <p:sp>
        <p:nvSpPr>
          <p:cNvPr id="11" name="Content Placeholder 1">
            <a:extLst>
              <a:ext uri="{FF2B5EF4-FFF2-40B4-BE49-F238E27FC236}">
                <a16:creationId xmlns:a16="http://schemas.microsoft.com/office/drawing/2014/main" id="{85CCA74D-7694-4FB2-B0C8-B40351885DBF}"/>
              </a:ext>
            </a:extLst>
          </p:cNvPr>
          <p:cNvSpPr txBox="1">
            <a:spLocks/>
          </p:cNvSpPr>
          <p:nvPr/>
        </p:nvSpPr>
        <p:spPr>
          <a:xfrm>
            <a:off x="585031" y="5170460"/>
            <a:ext cx="7922602" cy="8000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b="1" dirty="0"/>
              <a:t>Regional Cooperation:  </a:t>
            </a:r>
            <a:r>
              <a:rPr lang="en-US" dirty="0"/>
              <a:t>We cooperate with neighboring jurisdictions to address shared needs.</a:t>
            </a:r>
          </a:p>
        </p:txBody>
      </p:sp>
    </p:spTree>
    <p:extLst>
      <p:ext uri="{BB962C8B-B14F-4D97-AF65-F5344CB8AC3E}">
        <p14:creationId xmlns:p14="http://schemas.microsoft.com/office/powerpoint/2010/main" val="3004990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407682"/>
          </a:xfrm>
        </p:spPr>
        <p:txBody>
          <a:bodyPr anchor="t">
            <a:normAutofit fontScale="40000" lnSpcReduction="20000"/>
          </a:bodyPr>
          <a:lstStyle/>
          <a:p>
            <a:pPr marL="0" indent="0">
              <a:buNone/>
            </a:pPr>
            <a:r>
              <a:rPr lang="en-US" sz="4800" b="1" dirty="0"/>
              <a:t>Economic Prosperity:  </a:t>
            </a:r>
            <a:r>
              <a:rPr lang="en-US" sz="4800" dirty="0"/>
              <a:t>Encourage development or expansion of businesses and industries that are suitable for the community. Factors to consider when determining suitability include job skills required; long-term sustainability; linkages to other economic activities in the region; impact on the resources of the area; or prospects for creating job opportunities that meet the needs of a diverse local workforce.</a:t>
            </a:r>
          </a:p>
          <a:p>
            <a:pPr marL="0" indent="0">
              <a:buNone/>
            </a:pPr>
            <a:endParaRPr lang="en-US" sz="4800" dirty="0"/>
          </a:p>
          <a:p>
            <a:pPr marL="0" indent="0">
              <a:buNone/>
            </a:pPr>
            <a:r>
              <a:rPr lang="en-US" sz="4800" b="1" dirty="0"/>
              <a:t>Local Preparedness:  </a:t>
            </a:r>
            <a:r>
              <a:rPr lang="en-US" sz="4800" dirty="0"/>
              <a:t>Identify and put in place the prerequisites for the type of future the community seeks to achieve. These prerequisites might include infrastructure (roads, water, sewer) to support or direct new growth; ordinances and regulations to manage growth as desired; leadership and staff capable of responding to opportunities and managing new challenges; or undertaking an all-hazards approach to disaster preparedness and response.</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b="1" dirty="0"/>
              <a:t>List of Community Goals:</a:t>
            </a:r>
            <a:br>
              <a:rPr lang="en-US" b="1" dirty="0"/>
            </a:br>
            <a:r>
              <a:rPr lang="en-US" sz="2000" dirty="0"/>
              <a:t>Using the QCOs as a resource</a:t>
            </a:r>
          </a:p>
        </p:txBody>
      </p:sp>
    </p:spTree>
    <p:extLst>
      <p:ext uri="{BB962C8B-B14F-4D97-AF65-F5344CB8AC3E}">
        <p14:creationId xmlns:p14="http://schemas.microsoft.com/office/powerpoint/2010/main" val="2703076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7"/>
            <a:ext cx="7973929" cy="4312609"/>
          </a:xfrm>
        </p:spPr>
        <p:txBody>
          <a:bodyPr anchor="t">
            <a:normAutofit/>
          </a:bodyPr>
          <a:lstStyle/>
          <a:p>
            <a:pPr>
              <a:lnSpc>
                <a:spcPct val="80000"/>
              </a:lnSpc>
              <a:buFontTx/>
              <a:buNone/>
            </a:pPr>
            <a:r>
              <a:rPr lang="en-US" sz="2600" b="1" u="sng" dirty="0"/>
              <a:t>FROM THE RULES</a:t>
            </a:r>
          </a:p>
          <a:p>
            <a:pPr marL="285750" indent="-285750">
              <a:lnSpc>
                <a:spcPct val="80000"/>
              </a:lnSpc>
            </a:pPr>
            <a:r>
              <a:rPr lang="en-US" sz="2600" b="1" dirty="0"/>
              <a:t>Community Policies. </a:t>
            </a:r>
            <a:r>
              <a:rPr lang="en-US" sz="2600" dirty="0"/>
              <a:t>…provide </a:t>
            </a:r>
            <a:r>
              <a:rPr lang="en-US" sz="2600" b="1" u="sng" dirty="0">
                <a:solidFill>
                  <a:srgbClr val="FF0000"/>
                </a:solidFill>
              </a:rPr>
              <a:t>ongoing guidance and direction</a:t>
            </a:r>
            <a:r>
              <a:rPr lang="en-US" sz="2600" dirty="0"/>
              <a:t> to local government officials for making decisions consistent with achieving the Community Goals. These are </a:t>
            </a:r>
            <a:r>
              <a:rPr lang="en-US" sz="2600" b="1" u="sng" dirty="0">
                <a:solidFill>
                  <a:srgbClr val="FF0000"/>
                </a:solidFill>
              </a:rPr>
              <a:t>general, guiding principles</a:t>
            </a:r>
            <a:r>
              <a:rPr lang="en-US" sz="2600" dirty="0"/>
              <a:t> that you want to help define your community.</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b="1" dirty="0"/>
              <a:t>Community Policies</a:t>
            </a:r>
            <a:endParaRPr lang="en-US" sz="2000" dirty="0"/>
          </a:p>
        </p:txBody>
      </p:sp>
    </p:spTree>
    <p:extLst>
      <p:ext uri="{BB962C8B-B14F-4D97-AF65-F5344CB8AC3E}">
        <p14:creationId xmlns:p14="http://schemas.microsoft.com/office/powerpoint/2010/main" val="64631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p:txBody>
          <a:bodyPr>
            <a:normAutofit/>
          </a:bodyPr>
          <a:lstStyle/>
          <a:p>
            <a:r>
              <a:rPr lang="en-US" dirty="0"/>
              <a:t>What’s in my plan?</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p:txBody>
          <a:bodyPr/>
          <a:lstStyle/>
          <a:p>
            <a:r>
              <a:rPr lang="en-US" dirty="0"/>
              <a:t>An overview of the Minimum Standards for Local Comprehensive Planning</a:t>
            </a:r>
          </a:p>
        </p:txBody>
      </p:sp>
    </p:spTree>
    <p:extLst>
      <p:ext uri="{BB962C8B-B14F-4D97-AF65-F5344CB8AC3E}">
        <p14:creationId xmlns:p14="http://schemas.microsoft.com/office/powerpoint/2010/main" val="3860667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Community Policies: </a:t>
            </a:r>
            <a:r>
              <a:rPr lang="en-US" sz="3600" b="1" i="1" dirty="0"/>
              <a:t>Good Example</a:t>
            </a:r>
            <a:endParaRPr lang="en-US" sz="2000" dirty="0"/>
          </a:p>
        </p:txBody>
      </p:sp>
      <p:pic>
        <p:nvPicPr>
          <p:cNvPr id="6" name="Picture 5">
            <a:extLst>
              <a:ext uri="{FF2B5EF4-FFF2-40B4-BE49-F238E27FC236}">
                <a16:creationId xmlns:a16="http://schemas.microsoft.com/office/drawing/2014/main" id="{3BAD9007-43A6-41CA-8EC6-DC30252AFE38}"/>
              </a:ext>
            </a:extLst>
          </p:cNvPr>
          <p:cNvPicPr>
            <a:picLocks noChangeAspect="1" noChangeArrowheads="1"/>
          </p:cNvPicPr>
          <p:nvPr/>
        </p:nvPicPr>
        <p:blipFill rotWithShape="1">
          <a:blip r:embed="rId3" cstate="print"/>
          <a:srcRect b="8846"/>
          <a:stretch/>
        </p:blipFill>
        <p:spPr bwMode="auto">
          <a:xfrm>
            <a:off x="895494" y="1690688"/>
            <a:ext cx="7353011" cy="4445417"/>
          </a:xfrm>
          <a:prstGeom prst="rect">
            <a:avLst/>
          </a:prstGeom>
          <a:noFill/>
          <a:ln w="19050" cmpd="thinThick">
            <a:solidFill>
              <a:schemeClr val="bg1">
                <a:lumMod val="50000"/>
              </a:schemeClr>
            </a:solidFill>
            <a:miter lim="800000"/>
            <a:headEnd/>
            <a:tailEnd/>
          </a:ln>
          <a:effectLst/>
        </p:spPr>
      </p:pic>
    </p:spTree>
    <p:extLst>
      <p:ext uri="{BB962C8B-B14F-4D97-AF65-F5344CB8AC3E}">
        <p14:creationId xmlns:p14="http://schemas.microsoft.com/office/powerpoint/2010/main" val="3897695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690688"/>
            <a:ext cx="7973929" cy="4312609"/>
          </a:xfrm>
        </p:spPr>
        <p:txBody>
          <a:bodyPr anchor="t">
            <a:normAutofit lnSpcReduction="10000"/>
          </a:bodyPr>
          <a:lstStyle/>
          <a:p>
            <a:pPr marL="0" indent="0">
              <a:buNone/>
            </a:pPr>
            <a:r>
              <a:rPr lang="en-US" sz="2000" b="1" u="sng" dirty="0"/>
              <a:t>FROM THE RULES</a:t>
            </a:r>
            <a:endParaRPr lang="en-US" sz="2000" b="1" dirty="0"/>
          </a:p>
          <a:p>
            <a:pPr marL="168275" indent="-168275"/>
            <a:r>
              <a:rPr lang="en-US" sz="1800" b="1" dirty="0"/>
              <a:t>‘Character Area’ </a:t>
            </a:r>
            <a:r>
              <a:rPr lang="en-US" sz="1800" dirty="0"/>
              <a:t>means a specific geographic area or district within the community that: </a:t>
            </a:r>
          </a:p>
          <a:p>
            <a:pPr marL="400050" lvl="1" indent="0"/>
            <a:r>
              <a:rPr lang="en-US" sz="1800" dirty="0"/>
              <a:t>has </a:t>
            </a:r>
            <a:r>
              <a:rPr lang="en-US" sz="1800" b="1" u="sng" dirty="0">
                <a:solidFill>
                  <a:srgbClr val="FF0000"/>
                </a:solidFill>
              </a:rPr>
              <a:t>unique or special characteristics to be preserved or enhanced</a:t>
            </a:r>
            <a:r>
              <a:rPr lang="en-US" sz="1800" i="1" dirty="0"/>
              <a:t> </a:t>
            </a:r>
            <a:r>
              <a:rPr lang="en-US" sz="1800" dirty="0"/>
              <a:t>(such as a downtown, a historic district, and arts district, a neighborhood, or a transportation corridor); </a:t>
            </a:r>
          </a:p>
          <a:p>
            <a:pPr marL="400050" lvl="1" indent="0"/>
            <a:r>
              <a:rPr lang="en-US" sz="1800" dirty="0"/>
              <a:t>has </a:t>
            </a:r>
            <a:r>
              <a:rPr lang="en-US" sz="1800" b="1" u="sng" dirty="0">
                <a:solidFill>
                  <a:srgbClr val="FF0000"/>
                </a:solidFill>
              </a:rPr>
              <a:t>potential to evolve into a unique area</a:t>
            </a:r>
            <a:r>
              <a:rPr lang="en-US" sz="1800" b="1" dirty="0">
                <a:solidFill>
                  <a:srgbClr val="FF0000"/>
                </a:solidFill>
              </a:rPr>
              <a:t> </a:t>
            </a:r>
            <a:r>
              <a:rPr lang="en-US" sz="1800" dirty="0"/>
              <a:t>with more intentional guidance of future development through adequate planning and implementation (such as a strip commercial corridor that could be revitalized into a more attractive village development pattern); or </a:t>
            </a:r>
          </a:p>
          <a:p>
            <a:pPr marL="400050" lvl="1" indent="0"/>
            <a:r>
              <a:rPr lang="en-US" sz="1800" b="1" u="sng" dirty="0">
                <a:solidFill>
                  <a:srgbClr val="FF0000"/>
                </a:solidFill>
              </a:rPr>
              <a:t>requires special attention</a:t>
            </a:r>
            <a:r>
              <a:rPr lang="en-US" sz="1800" b="1" dirty="0">
                <a:solidFill>
                  <a:srgbClr val="FF0000"/>
                </a:solidFill>
              </a:rPr>
              <a:t> </a:t>
            </a:r>
            <a:r>
              <a:rPr lang="en-US" sz="1800" dirty="0"/>
              <a:t>due to unique development issues (rapid change of development patterns, economic decline, etc.). </a:t>
            </a:r>
          </a:p>
          <a:p>
            <a:pPr marL="168275" indent="0"/>
            <a:r>
              <a:rPr lang="en-US" sz="1800" dirty="0"/>
              <a:t>Each character area is a planning sub-area within the community where more </a:t>
            </a:r>
            <a:r>
              <a:rPr lang="en-US" sz="1800" b="1" u="sng" dirty="0">
                <a:solidFill>
                  <a:srgbClr val="FF0000"/>
                </a:solidFill>
              </a:rPr>
              <a:t>detailed, small-area planning </a:t>
            </a:r>
            <a:r>
              <a:rPr lang="en-US" sz="1800" dirty="0"/>
              <a:t>and implementation of certain policies, investments, incentives, or regulations may be applied in order to preserve, improve, or otherwise influence its future development patterns in a manner consistent with the Community Goals.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 Character Areas</a:t>
            </a:r>
            <a:endParaRPr lang="en-US" sz="2000" dirty="0"/>
          </a:p>
        </p:txBody>
      </p:sp>
    </p:spTree>
    <p:extLst>
      <p:ext uri="{BB962C8B-B14F-4D97-AF65-F5344CB8AC3E}">
        <p14:creationId xmlns:p14="http://schemas.microsoft.com/office/powerpoint/2010/main" val="2247525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7"/>
            <a:ext cx="7973929" cy="4312609"/>
          </a:xfrm>
        </p:spPr>
        <p:txBody>
          <a:bodyPr anchor="t">
            <a:normAutofit/>
          </a:bodyPr>
          <a:lstStyle/>
          <a:p>
            <a:pPr marL="0" indent="0" algn="l">
              <a:spcBef>
                <a:spcPct val="20000"/>
              </a:spcBef>
              <a:buNone/>
            </a:pPr>
            <a:r>
              <a:rPr lang="en-US" b="1" u="sng" dirty="0"/>
              <a:t>FROM THE RULES</a:t>
            </a:r>
          </a:p>
          <a:p>
            <a:pPr marL="342900" indent="-342900">
              <a:spcBef>
                <a:spcPct val="20000"/>
              </a:spcBef>
              <a:buFontTx/>
              <a:buChar char="•"/>
            </a:pPr>
            <a:r>
              <a:rPr lang="en-US" b="1" dirty="0"/>
              <a:t>Character Areas Map and Defining Narrative. </a:t>
            </a:r>
            <a:r>
              <a:rPr lang="en-US" dirty="0"/>
              <a:t>Identify and map the </a:t>
            </a:r>
            <a:r>
              <a:rPr lang="en-US" b="1" dirty="0">
                <a:solidFill>
                  <a:srgbClr val="FF0000"/>
                </a:solidFill>
              </a:rPr>
              <a:t>boundaries of existing or potential character areas </a:t>
            </a:r>
            <a:r>
              <a:rPr lang="en-US" dirty="0"/>
              <a:t>(see definition in Chapter 110-12-1-.05) </a:t>
            </a:r>
            <a:r>
              <a:rPr lang="en-US" b="1" dirty="0">
                <a:solidFill>
                  <a:srgbClr val="FF0000"/>
                </a:solidFill>
              </a:rPr>
              <a:t>covering the entire community</a:t>
            </a:r>
            <a:r>
              <a:rPr lang="en-US" dirty="0"/>
              <a:t>, including existing community sub-areas, districts, or neighborhoods. …Community improvement districts, tax allocation districts, Livable Centers Initiative planning areas, designated redevelopment areas and the like are good candidates for delineation as character areas.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The Character Area Map</a:t>
            </a:r>
            <a:endParaRPr lang="en-US" sz="2000" dirty="0"/>
          </a:p>
        </p:txBody>
      </p:sp>
    </p:spTree>
    <p:extLst>
      <p:ext uri="{BB962C8B-B14F-4D97-AF65-F5344CB8AC3E}">
        <p14:creationId xmlns:p14="http://schemas.microsoft.com/office/powerpoint/2010/main" val="2160719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715670" y="1592336"/>
            <a:ext cx="7712659" cy="3397954"/>
          </a:xfrm>
        </p:spPr>
        <p:txBody>
          <a:bodyPr anchor="t">
            <a:normAutofit/>
          </a:bodyPr>
          <a:lstStyle/>
          <a:p>
            <a:pPr marL="342900" indent="-342900" algn="l">
              <a:spcBef>
                <a:spcPct val="20000"/>
              </a:spcBef>
              <a:buFontTx/>
              <a:buChar char="•"/>
            </a:pPr>
            <a:r>
              <a:rPr lang="en-US" sz="2800" dirty="0"/>
              <a:t>It’s a map—it should reflect basic, cartographic, common sense</a:t>
            </a:r>
          </a:p>
          <a:p>
            <a:pPr marL="568325" lvl="1" indent="-168275">
              <a:lnSpc>
                <a:spcPct val="80000"/>
              </a:lnSpc>
              <a:spcBef>
                <a:spcPct val="20000"/>
              </a:spcBef>
              <a:buFont typeface="Arial" pitchFamily="34" charset="0"/>
              <a:buChar char="–"/>
            </a:pPr>
            <a:r>
              <a:rPr lang="en-US" dirty="0"/>
              <a:t>No blank spots, </a:t>
            </a:r>
          </a:p>
          <a:p>
            <a:pPr marL="568325" lvl="1" indent="-168275">
              <a:lnSpc>
                <a:spcPct val="80000"/>
              </a:lnSpc>
              <a:spcBef>
                <a:spcPct val="20000"/>
              </a:spcBef>
              <a:buFont typeface="Arial" pitchFamily="34" charset="0"/>
              <a:buChar char="–"/>
            </a:pPr>
            <a:r>
              <a:rPr lang="en-US" dirty="0"/>
              <a:t>Map &amp; Legend should match, </a:t>
            </a:r>
          </a:p>
          <a:p>
            <a:pPr marL="568325" lvl="1" indent="-168275">
              <a:lnSpc>
                <a:spcPct val="80000"/>
              </a:lnSpc>
              <a:spcBef>
                <a:spcPct val="20000"/>
              </a:spcBef>
              <a:buFont typeface="Arial" pitchFamily="34" charset="0"/>
              <a:buChar char="–"/>
            </a:pPr>
            <a:r>
              <a:rPr lang="en-US" dirty="0"/>
              <a:t>Map and Text (Defining Narrative) should match.</a:t>
            </a:r>
          </a:p>
          <a:p>
            <a:pPr marL="568325" lvl="1" indent="-168275">
              <a:lnSpc>
                <a:spcPct val="80000"/>
              </a:lnSpc>
              <a:spcBef>
                <a:spcPct val="20000"/>
              </a:spcBef>
              <a:buFont typeface="Arial" pitchFamily="34" charset="0"/>
              <a:buChar char="–"/>
            </a:pPr>
            <a:r>
              <a:rPr lang="en-US" dirty="0"/>
              <a:t>At a high enough resolution to be easily read, not blurry</a:t>
            </a:r>
          </a:p>
          <a:p>
            <a:pPr marL="568325" lvl="1" indent="-168275">
              <a:lnSpc>
                <a:spcPct val="80000"/>
              </a:lnSpc>
              <a:spcBef>
                <a:spcPct val="20000"/>
              </a:spcBef>
            </a:pPr>
            <a:r>
              <a:rPr lang="en-US" dirty="0"/>
              <a:t>*A properly oriented North-arrow is always handy</a:t>
            </a:r>
          </a:p>
          <a:p>
            <a:pPr marL="568325" lvl="1" indent="-168275">
              <a:lnSpc>
                <a:spcPct val="80000"/>
              </a:lnSpc>
              <a:spcBef>
                <a:spcPct val="20000"/>
              </a:spcBef>
              <a:buFont typeface="Arial" pitchFamily="34" charset="0"/>
              <a:buChar char="–"/>
            </a:pPr>
            <a:endParaRPr lang="en-US" b="1" dirty="0"/>
          </a:p>
          <a:p>
            <a:pPr marL="342900" indent="-342900">
              <a:lnSpc>
                <a:spcPct val="80000"/>
              </a:lnSpc>
              <a:spcBef>
                <a:spcPct val="20000"/>
              </a:spcBef>
              <a:buFontTx/>
              <a:buChar char="•"/>
            </a:pPr>
            <a:r>
              <a:rPr lang="en-US" sz="2800" dirty="0"/>
              <a:t>A high-quality map can do more than simply illustrate boundaries . .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The Character Area Map</a:t>
            </a:r>
            <a:endParaRPr lang="en-US" sz="2000" dirty="0"/>
          </a:p>
        </p:txBody>
      </p:sp>
    </p:spTree>
    <p:extLst>
      <p:ext uri="{BB962C8B-B14F-4D97-AF65-F5344CB8AC3E}">
        <p14:creationId xmlns:p14="http://schemas.microsoft.com/office/powerpoint/2010/main" val="2794572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p:txBody>
          <a:bodyPr anchor="ctr"/>
          <a:lstStyle/>
          <a:p>
            <a:r>
              <a:rPr lang="en-US" dirty="0"/>
              <a:t>Character Area Maps</a:t>
            </a:r>
            <a:br>
              <a:rPr lang="en-US" dirty="0"/>
            </a:br>
            <a:r>
              <a:rPr lang="en-US" sz="2000" dirty="0"/>
              <a:t>Good Examples</a:t>
            </a:r>
          </a:p>
        </p:txBody>
      </p:sp>
      <p:pic>
        <p:nvPicPr>
          <p:cNvPr id="18" name="Picture 2">
            <a:extLst>
              <a:ext uri="{FF2B5EF4-FFF2-40B4-BE49-F238E27FC236}">
                <a16:creationId xmlns:a16="http://schemas.microsoft.com/office/drawing/2014/main" id="{C4AC0BA4-CA56-42B4-9C26-B8B21FBA5234}"/>
              </a:ext>
            </a:extLst>
          </p:cNvPr>
          <p:cNvPicPr>
            <a:picLocks noChangeAspect="1" noChangeArrowheads="1"/>
          </p:cNvPicPr>
          <p:nvPr/>
        </p:nvPicPr>
        <p:blipFill>
          <a:blip r:embed="rId3" cstate="print"/>
          <a:srcRect/>
          <a:stretch>
            <a:fillRect/>
          </a:stretch>
        </p:blipFill>
        <p:spPr bwMode="auto">
          <a:xfrm>
            <a:off x="3563794" y="402373"/>
            <a:ext cx="4817521" cy="6237077"/>
          </a:xfrm>
          <a:prstGeom prst="rect">
            <a:avLst/>
          </a:prstGeom>
          <a:noFill/>
          <a:ln w="9525">
            <a:solidFill>
              <a:schemeClr val="bg1">
                <a:lumMod val="75000"/>
              </a:schemeClr>
            </a:solidFill>
            <a:miter lim="800000"/>
            <a:headEnd/>
            <a:tailEnd/>
          </a:ln>
        </p:spPr>
      </p:pic>
    </p:spTree>
    <p:extLst>
      <p:ext uri="{BB962C8B-B14F-4D97-AF65-F5344CB8AC3E}">
        <p14:creationId xmlns:p14="http://schemas.microsoft.com/office/powerpoint/2010/main" val="1637968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635510" y="493296"/>
            <a:ext cx="5175743" cy="974558"/>
          </a:xfrm>
        </p:spPr>
        <p:txBody>
          <a:bodyPr anchor="ctr"/>
          <a:lstStyle/>
          <a:p>
            <a:r>
              <a:rPr lang="en-US" dirty="0"/>
              <a:t>Character Area Maps</a:t>
            </a:r>
            <a:br>
              <a:rPr lang="en-US" dirty="0"/>
            </a:br>
            <a:r>
              <a:rPr lang="en-US" sz="2000" dirty="0"/>
              <a:t>Good Examples</a:t>
            </a:r>
          </a:p>
        </p:txBody>
      </p:sp>
      <p:pic>
        <p:nvPicPr>
          <p:cNvPr id="4" name="Picture 2">
            <a:extLst>
              <a:ext uri="{FF2B5EF4-FFF2-40B4-BE49-F238E27FC236}">
                <a16:creationId xmlns:a16="http://schemas.microsoft.com/office/drawing/2014/main" id="{4E6962F3-FE50-415F-A2E1-16507498FF74}"/>
              </a:ext>
            </a:extLst>
          </p:cNvPr>
          <p:cNvPicPr>
            <a:picLocks noChangeAspect="1" noChangeArrowheads="1"/>
          </p:cNvPicPr>
          <p:nvPr/>
        </p:nvPicPr>
        <p:blipFill>
          <a:blip r:embed="rId3" cstate="print"/>
          <a:srcRect/>
          <a:stretch>
            <a:fillRect/>
          </a:stretch>
        </p:blipFill>
        <p:spPr bwMode="auto">
          <a:xfrm>
            <a:off x="59376" y="1600202"/>
            <a:ext cx="9025248" cy="4360697"/>
          </a:xfrm>
          <a:prstGeom prst="rect">
            <a:avLst/>
          </a:prstGeom>
          <a:noFill/>
          <a:ln w="9525">
            <a:noFill/>
            <a:miter lim="800000"/>
            <a:headEnd/>
            <a:tailEnd/>
          </a:ln>
        </p:spPr>
      </p:pic>
    </p:spTree>
    <p:extLst>
      <p:ext uri="{BB962C8B-B14F-4D97-AF65-F5344CB8AC3E}">
        <p14:creationId xmlns:p14="http://schemas.microsoft.com/office/powerpoint/2010/main" val="2820855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358784" y="378825"/>
            <a:ext cx="8183637" cy="496387"/>
          </a:xfrm>
        </p:spPr>
        <p:txBody>
          <a:bodyPr anchor="ctr">
            <a:normAutofit fontScale="90000"/>
          </a:bodyPr>
          <a:lstStyle/>
          <a:p>
            <a:r>
              <a:rPr lang="en-US" dirty="0"/>
              <a:t>Character Area Maps </a:t>
            </a:r>
            <a:r>
              <a:rPr lang="en-US" sz="2000" dirty="0"/>
              <a:t>Good Examples</a:t>
            </a:r>
          </a:p>
        </p:txBody>
      </p:sp>
      <p:pic>
        <p:nvPicPr>
          <p:cNvPr id="4" name="Picture 2">
            <a:extLst>
              <a:ext uri="{FF2B5EF4-FFF2-40B4-BE49-F238E27FC236}">
                <a16:creationId xmlns:a16="http://schemas.microsoft.com/office/drawing/2014/main" id="{BA76BE07-DE4A-4C11-807B-C5AF17680BBD}"/>
              </a:ext>
            </a:extLst>
          </p:cNvPr>
          <p:cNvPicPr>
            <a:picLocks noChangeAspect="1" noChangeArrowheads="1"/>
          </p:cNvPicPr>
          <p:nvPr/>
        </p:nvPicPr>
        <p:blipFill rotWithShape="1">
          <a:blip r:embed="rId3" cstate="print"/>
          <a:srcRect l="4805" t="8256" r="3436" b="3388"/>
          <a:stretch/>
        </p:blipFill>
        <p:spPr bwMode="auto">
          <a:xfrm>
            <a:off x="897434" y="875212"/>
            <a:ext cx="7349132" cy="5473457"/>
          </a:xfrm>
          <a:prstGeom prst="rect">
            <a:avLst/>
          </a:prstGeom>
          <a:noFill/>
          <a:ln w="9525">
            <a:noFill/>
            <a:miter lim="800000"/>
            <a:headEnd/>
            <a:tailEnd/>
          </a:ln>
        </p:spPr>
      </p:pic>
    </p:spTree>
    <p:extLst>
      <p:ext uri="{BB962C8B-B14F-4D97-AF65-F5344CB8AC3E}">
        <p14:creationId xmlns:p14="http://schemas.microsoft.com/office/powerpoint/2010/main" val="1495723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7"/>
            <a:ext cx="7973929" cy="3485503"/>
          </a:xfrm>
        </p:spPr>
        <p:txBody>
          <a:bodyPr anchor="t">
            <a:normAutofit/>
          </a:bodyPr>
          <a:lstStyle/>
          <a:p>
            <a:pPr>
              <a:buFontTx/>
              <a:buNone/>
            </a:pPr>
            <a:endParaRPr lang="en-US" sz="1000" b="1" u="sng" dirty="0"/>
          </a:p>
          <a:p>
            <a:r>
              <a:rPr lang="en-US" sz="2400" dirty="0"/>
              <a:t>Detailed discussion of EACH character area presented on the map</a:t>
            </a:r>
          </a:p>
          <a:p>
            <a:endParaRPr lang="en-US" sz="1000" b="1" dirty="0"/>
          </a:p>
          <a:p>
            <a:r>
              <a:rPr lang="en-US" sz="2800" b="1" dirty="0"/>
              <a:t>Required to Include:</a:t>
            </a:r>
          </a:p>
          <a:p>
            <a:pPr lvl="1"/>
            <a:r>
              <a:rPr lang="en-US" sz="2400" dirty="0"/>
              <a:t>Basic description with text and </a:t>
            </a:r>
            <a:r>
              <a:rPr lang="en-US" sz="2400" b="1" dirty="0">
                <a:solidFill>
                  <a:srgbClr val="FF0000"/>
                </a:solidFill>
              </a:rPr>
              <a:t>Illustrations/photos/etc.</a:t>
            </a:r>
          </a:p>
          <a:p>
            <a:pPr lvl="1"/>
            <a:r>
              <a:rPr lang="en-US" sz="2400" dirty="0"/>
              <a:t>Allowable land uses</a:t>
            </a:r>
          </a:p>
          <a:p>
            <a:pPr lvl="1"/>
            <a:r>
              <a:rPr lang="en-US" sz="2400" dirty="0"/>
              <a:t>Implementation measures</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Character Area </a:t>
            </a:r>
            <a:br>
              <a:rPr lang="en-US" sz="3600" b="1" dirty="0"/>
            </a:br>
            <a:r>
              <a:rPr lang="en-US" sz="2400" b="1" dirty="0"/>
              <a:t>Defining Narrative</a:t>
            </a:r>
            <a:endParaRPr lang="en-US" sz="2400" dirty="0"/>
          </a:p>
        </p:txBody>
      </p:sp>
    </p:spTree>
    <p:extLst>
      <p:ext uri="{BB962C8B-B14F-4D97-AF65-F5344CB8AC3E}">
        <p14:creationId xmlns:p14="http://schemas.microsoft.com/office/powerpoint/2010/main" val="2322200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fontScale="90000"/>
          </a:bodyPr>
          <a:lstStyle/>
          <a:p>
            <a:r>
              <a:rPr lang="en-US" dirty="0"/>
              <a:t>Defining Narrative</a:t>
            </a:r>
            <a:br>
              <a:rPr lang="en-US" dirty="0"/>
            </a:br>
            <a:r>
              <a:rPr lang="en-US" sz="2200" dirty="0"/>
              <a:t>Good Example</a:t>
            </a:r>
          </a:p>
        </p:txBody>
      </p:sp>
      <p:pic>
        <p:nvPicPr>
          <p:cNvPr id="5" name="Picture 2">
            <a:extLst>
              <a:ext uri="{FF2B5EF4-FFF2-40B4-BE49-F238E27FC236}">
                <a16:creationId xmlns:a16="http://schemas.microsoft.com/office/drawing/2014/main" id="{E6A51FDF-FE81-4147-A376-1C71BB56B31A}"/>
              </a:ext>
            </a:extLst>
          </p:cNvPr>
          <p:cNvPicPr>
            <a:picLocks noChangeAspect="1" noChangeArrowheads="1"/>
          </p:cNvPicPr>
          <p:nvPr/>
        </p:nvPicPr>
        <p:blipFill>
          <a:blip r:embed="rId3" cstate="print"/>
          <a:srcRect/>
          <a:stretch>
            <a:fillRect/>
          </a:stretch>
        </p:blipFill>
        <p:spPr bwMode="auto">
          <a:xfrm>
            <a:off x="3482826" y="350668"/>
            <a:ext cx="4750491" cy="6156664"/>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463103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fontScale="90000"/>
          </a:bodyPr>
          <a:lstStyle/>
          <a:p>
            <a:r>
              <a:rPr lang="en-US" dirty="0"/>
              <a:t>Defining Narrative</a:t>
            </a:r>
            <a:br>
              <a:rPr lang="en-US" dirty="0"/>
            </a:br>
            <a:r>
              <a:rPr lang="en-US" sz="2200" dirty="0"/>
              <a:t>Good Example</a:t>
            </a:r>
          </a:p>
        </p:txBody>
      </p:sp>
      <p:pic>
        <p:nvPicPr>
          <p:cNvPr id="6" name="Picture 2">
            <a:extLst>
              <a:ext uri="{FF2B5EF4-FFF2-40B4-BE49-F238E27FC236}">
                <a16:creationId xmlns:a16="http://schemas.microsoft.com/office/drawing/2014/main" id="{3DF69F24-D9BC-4774-A586-EB6B185FB2EB}"/>
              </a:ext>
            </a:extLst>
          </p:cNvPr>
          <p:cNvPicPr>
            <a:picLocks noChangeAspect="1" noChangeArrowheads="1"/>
          </p:cNvPicPr>
          <p:nvPr/>
        </p:nvPicPr>
        <p:blipFill>
          <a:blip r:embed="rId3" cstate="print"/>
          <a:srcRect/>
          <a:stretch>
            <a:fillRect/>
          </a:stretch>
        </p:blipFill>
        <p:spPr bwMode="auto">
          <a:xfrm>
            <a:off x="3489156" y="337698"/>
            <a:ext cx="4776537" cy="6182603"/>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148461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28649" y="2208508"/>
            <a:ext cx="7973929" cy="3313988"/>
          </a:xfrm>
        </p:spPr>
        <p:txBody>
          <a:bodyPr anchor="t">
            <a:normAutofit fontScale="92500"/>
          </a:bodyPr>
          <a:lstStyle/>
          <a:p>
            <a:r>
              <a:rPr lang="en-US" sz="4800" dirty="0"/>
              <a:t>Georgia Planning Act of 1989</a:t>
            </a:r>
          </a:p>
          <a:p>
            <a:pPr marL="0" indent="0">
              <a:buNone/>
            </a:pPr>
            <a:endParaRPr lang="en-US" sz="300" dirty="0"/>
          </a:p>
          <a:p>
            <a:pPr lvl="1"/>
            <a:r>
              <a:rPr lang="en-US" sz="3600" dirty="0"/>
              <a:t>Minimum Standards for Local Comprehensive Plans</a:t>
            </a:r>
          </a:p>
          <a:p>
            <a:pPr lvl="2"/>
            <a:endParaRPr lang="en-US" sz="1100" dirty="0"/>
          </a:p>
          <a:p>
            <a:pPr lvl="3"/>
            <a:r>
              <a:rPr lang="en-US" sz="3000" dirty="0"/>
              <a:t>Local Comprehensive Plans</a:t>
            </a:r>
            <a:r>
              <a:rPr lang="en-US" sz="2500" dirty="0"/>
              <a:t>	</a:t>
            </a:r>
          </a:p>
          <a:p>
            <a:pPr lvl="4"/>
            <a:r>
              <a:rPr lang="en-US" sz="1900" dirty="0"/>
              <a:t>Local Zoning &amp; Development Regulations</a:t>
            </a:r>
            <a:r>
              <a:rPr lang="en-US" sz="2800" dirty="0"/>
              <a:t>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Regulatory Framework</a:t>
            </a:r>
          </a:p>
        </p:txBody>
      </p:sp>
    </p:spTree>
    <p:extLst>
      <p:ext uri="{BB962C8B-B14F-4D97-AF65-F5344CB8AC3E}">
        <p14:creationId xmlns:p14="http://schemas.microsoft.com/office/powerpoint/2010/main" val="1654318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2959768"/>
            <a:ext cx="7973929" cy="3188368"/>
          </a:xfrm>
        </p:spPr>
        <p:txBody>
          <a:bodyPr anchor="t">
            <a:normAutofit fontScale="32500" lnSpcReduction="20000"/>
          </a:bodyPr>
          <a:lstStyle/>
          <a:p>
            <a:pPr>
              <a:buFont typeface="Arial" pitchFamily="34" charset="0"/>
              <a:buChar char="•"/>
            </a:pPr>
            <a:r>
              <a:rPr lang="en-US" sz="6000" b="1" i="1" dirty="0">
                <a:solidFill>
                  <a:schemeClr val="accent1">
                    <a:lumMod val="75000"/>
                  </a:schemeClr>
                </a:solidFill>
                <a:latin typeface="Calibri" pitchFamily="34" charset="0"/>
              </a:rPr>
              <a:t>REQUIRED FOR ALL </a:t>
            </a:r>
            <a:r>
              <a:rPr lang="en-US" sz="6000" i="1" dirty="0">
                <a:solidFill>
                  <a:schemeClr val="accent1">
                    <a:lumMod val="75000"/>
                  </a:schemeClr>
                </a:solidFill>
                <a:latin typeface="Calibri" pitchFamily="34" charset="0"/>
              </a:rPr>
              <a:t>communities</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i="1" dirty="0">
                <a:solidFill>
                  <a:schemeClr val="accent1">
                    <a:lumMod val="75000"/>
                  </a:schemeClr>
                </a:solidFill>
                <a:latin typeface="Calibri" pitchFamily="34" charset="0"/>
              </a:rPr>
              <a:t>Update </a:t>
            </a:r>
            <a:r>
              <a:rPr lang="en-US" sz="6000" b="1" i="1" dirty="0">
                <a:solidFill>
                  <a:schemeClr val="accent1">
                    <a:lumMod val="75000"/>
                  </a:schemeClr>
                </a:solidFill>
                <a:latin typeface="Calibri" pitchFamily="34" charset="0"/>
              </a:rPr>
              <a:t>EVERY 5 YEARS </a:t>
            </a:r>
            <a:r>
              <a:rPr lang="en-US" sz="6000" i="1" dirty="0">
                <a:solidFill>
                  <a:schemeClr val="accent1">
                    <a:lumMod val="75000"/>
                  </a:schemeClr>
                </a:solidFill>
                <a:latin typeface="Calibri" pitchFamily="34" charset="0"/>
              </a:rPr>
              <a:t>with in-depth community involvement</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i="1" dirty="0">
                <a:solidFill>
                  <a:schemeClr val="accent1">
                    <a:lumMod val="75000"/>
                  </a:schemeClr>
                </a:solidFill>
                <a:latin typeface="Calibri" pitchFamily="34" charset="0"/>
              </a:rPr>
              <a:t>Previous plan’s Needs &amp; Opportunities, current statistical and demographic data, and the QCOs are typically used as starting points.</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b="1" i="1" dirty="0">
                <a:solidFill>
                  <a:schemeClr val="accent1">
                    <a:lumMod val="75000"/>
                  </a:schemeClr>
                </a:solidFill>
                <a:latin typeface="Calibri" pitchFamily="34" charset="0"/>
              </a:rPr>
              <a:t>Like a SWOT Analysis</a:t>
            </a:r>
            <a:r>
              <a:rPr lang="en-US" sz="6000" i="1" dirty="0">
                <a:solidFill>
                  <a:schemeClr val="accent1">
                    <a:lumMod val="75000"/>
                  </a:schemeClr>
                </a:solidFill>
                <a:latin typeface="Calibri" pitchFamily="34" charset="0"/>
              </a:rPr>
              <a:t>.</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grpSp>
        <p:nvGrpSpPr>
          <p:cNvPr id="18" name="Group 17">
            <a:extLst>
              <a:ext uri="{FF2B5EF4-FFF2-40B4-BE49-F238E27FC236}">
                <a16:creationId xmlns:a16="http://schemas.microsoft.com/office/drawing/2014/main" id="{44990BA9-3F6B-49A9-9A5B-5EDCC653B6E3}"/>
              </a:ext>
            </a:extLst>
          </p:cNvPr>
          <p:cNvGrpSpPr/>
          <p:nvPr/>
        </p:nvGrpSpPr>
        <p:grpSpPr>
          <a:xfrm>
            <a:off x="850230" y="1395664"/>
            <a:ext cx="7443537" cy="1451643"/>
            <a:chOff x="304800" y="1584325"/>
            <a:chExt cx="7080250" cy="1250950"/>
          </a:xfrm>
        </p:grpSpPr>
        <p:sp>
          <p:nvSpPr>
            <p:cNvPr id="19" name="TextBox 18">
              <a:extLst>
                <a:ext uri="{FF2B5EF4-FFF2-40B4-BE49-F238E27FC236}">
                  <a16:creationId xmlns:a16="http://schemas.microsoft.com/office/drawing/2014/main" id="{A06A2401-6ECE-4D26-BAE8-A8106B7D539A}"/>
                </a:ext>
              </a:extLst>
            </p:cNvPr>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20" name="Straight Connector 19">
              <a:extLst>
                <a:ext uri="{FF2B5EF4-FFF2-40B4-BE49-F238E27FC236}">
                  <a16:creationId xmlns:a16="http://schemas.microsoft.com/office/drawing/2014/main" id="{ACCCE49D-CF98-453C-8432-589E63F60A65}"/>
                </a:ext>
              </a:extLst>
            </p:cNvPr>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5ACE35A-6772-41DC-8A15-8A57D6316802}"/>
                </a:ext>
              </a:extLst>
            </p:cNvPr>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a:extLst>
                <a:ext uri="{FF2B5EF4-FFF2-40B4-BE49-F238E27FC236}">
                  <a16:creationId xmlns:a16="http://schemas.microsoft.com/office/drawing/2014/main" id="{869526B3-6253-4B5A-8321-2FA0A648C15D}"/>
                </a:ext>
              </a:extLst>
            </p:cNvPr>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3" name="Oval 22">
              <a:extLst>
                <a:ext uri="{FF2B5EF4-FFF2-40B4-BE49-F238E27FC236}">
                  <a16:creationId xmlns:a16="http://schemas.microsoft.com/office/drawing/2014/main" id="{23B99845-B26B-4925-8E29-51CED7310C7B}"/>
                </a:ext>
              </a:extLst>
            </p:cNvPr>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a:extLst>
                <a:ext uri="{FF2B5EF4-FFF2-40B4-BE49-F238E27FC236}">
                  <a16:creationId xmlns:a16="http://schemas.microsoft.com/office/drawing/2014/main" id="{C2A96157-C3AC-4915-9B6C-7E4700DE58B2}"/>
                </a:ext>
              </a:extLst>
            </p:cNvPr>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25" name="Group 24">
              <a:extLst>
                <a:ext uri="{FF2B5EF4-FFF2-40B4-BE49-F238E27FC236}">
                  <a16:creationId xmlns:a16="http://schemas.microsoft.com/office/drawing/2014/main" id="{6820C471-6254-408C-B230-C7957E165F34}"/>
                </a:ext>
              </a:extLst>
            </p:cNvPr>
            <p:cNvGrpSpPr/>
            <p:nvPr/>
          </p:nvGrpSpPr>
          <p:grpSpPr>
            <a:xfrm>
              <a:off x="6096000" y="1584325"/>
              <a:ext cx="1289050" cy="1235075"/>
              <a:chOff x="4648200" y="1584325"/>
              <a:chExt cx="1289050" cy="1235075"/>
            </a:xfrm>
          </p:grpSpPr>
          <p:sp>
            <p:nvSpPr>
              <p:cNvPr id="29" name="Oval 28">
                <a:extLst>
                  <a:ext uri="{FF2B5EF4-FFF2-40B4-BE49-F238E27FC236}">
                    <a16:creationId xmlns:a16="http://schemas.microsoft.com/office/drawing/2014/main" id="{2D356BC4-B0E8-469A-AECA-3B74229DFC2A}"/>
                  </a:ext>
                </a:extLst>
              </p:cNvPr>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29">
                <a:extLst>
                  <a:ext uri="{FF2B5EF4-FFF2-40B4-BE49-F238E27FC236}">
                    <a16:creationId xmlns:a16="http://schemas.microsoft.com/office/drawing/2014/main" id="{D70D4927-4265-47D7-B4B4-46BD69F8F079}"/>
                  </a:ext>
                </a:extLst>
              </p:cNvPr>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26" name="Group 25">
              <a:extLst>
                <a:ext uri="{FF2B5EF4-FFF2-40B4-BE49-F238E27FC236}">
                  <a16:creationId xmlns:a16="http://schemas.microsoft.com/office/drawing/2014/main" id="{B0CB8141-9A70-4C8C-A078-FFBE3106055D}"/>
                </a:ext>
              </a:extLst>
            </p:cNvPr>
            <p:cNvGrpSpPr/>
            <p:nvPr/>
          </p:nvGrpSpPr>
          <p:grpSpPr>
            <a:xfrm>
              <a:off x="4674394" y="1600200"/>
              <a:ext cx="1289050" cy="1235075"/>
              <a:chOff x="6147117" y="1584325"/>
              <a:chExt cx="1289050" cy="1235075"/>
            </a:xfrm>
          </p:grpSpPr>
          <p:sp>
            <p:nvSpPr>
              <p:cNvPr id="27" name="Oval 26">
                <a:extLst>
                  <a:ext uri="{FF2B5EF4-FFF2-40B4-BE49-F238E27FC236}">
                    <a16:creationId xmlns:a16="http://schemas.microsoft.com/office/drawing/2014/main" id="{F9201F2D-4189-4C6F-9D51-75B0D66E73AF}"/>
                  </a:ext>
                </a:extLst>
              </p:cNvPr>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extBox 27">
                <a:extLst>
                  <a:ext uri="{FF2B5EF4-FFF2-40B4-BE49-F238E27FC236}">
                    <a16:creationId xmlns:a16="http://schemas.microsoft.com/office/drawing/2014/main" id="{99BF333B-A3C9-493C-8E97-0BE0DA180EBC}"/>
                  </a:ext>
                </a:extLst>
              </p:cNvPr>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31" name="TextBox 30">
            <a:extLst>
              <a:ext uri="{FF2B5EF4-FFF2-40B4-BE49-F238E27FC236}">
                <a16:creationId xmlns:a16="http://schemas.microsoft.com/office/drawing/2014/main" id="{22642CA4-ED50-440E-AE2B-7DCFFA52447C}"/>
              </a:ext>
            </a:extLst>
          </p:cNvPr>
          <p:cNvSpPr txBox="1"/>
          <p:nvPr/>
        </p:nvSpPr>
        <p:spPr>
          <a:xfrm>
            <a:off x="3279411" y="1657042"/>
            <a:ext cx="273984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latin typeface="+mn-lt"/>
              </a:rPr>
              <a:t>NEEDS &amp;</a:t>
            </a:r>
          </a:p>
          <a:p>
            <a:pPr algn="ctr" fontAlgn="auto">
              <a:spcBef>
                <a:spcPts val="0"/>
              </a:spcBef>
              <a:spcAft>
                <a:spcPts val="0"/>
              </a:spcAft>
              <a:defRPr/>
            </a:pPr>
            <a:r>
              <a:rPr lang="en-US" sz="2400" b="1" dirty="0">
                <a:solidFill>
                  <a:schemeClr val="accent6">
                    <a:lumMod val="75000"/>
                  </a:schemeClr>
                </a:solidFill>
                <a:latin typeface="+mn-lt"/>
              </a:rPr>
              <a:t>OPPORTUNITIES</a:t>
            </a:r>
          </a:p>
        </p:txBody>
      </p:sp>
    </p:spTree>
    <p:extLst>
      <p:ext uri="{BB962C8B-B14F-4D97-AF65-F5344CB8AC3E}">
        <p14:creationId xmlns:p14="http://schemas.microsoft.com/office/powerpoint/2010/main" val="3183940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2" y="1592335"/>
            <a:ext cx="7871271" cy="3942703"/>
          </a:xfrm>
        </p:spPr>
        <p:txBody>
          <a:bodyPr anchor="t">
            <a:normAutofit/>
          </a:bodyPr>
          <a:lstStyle/>
          <a:p>
            <a:pPr>
              <a:lnSpc>
                <a:spcPct val="90000"/>
              </a:lnSpc>
              <a:buFontTx/>
              <a:buNone/>
            </a:pPr>
            <a:r>
              <a:rPr lang="en-US" sz="2400" b="1" u="sng" dirty="0"/>
              <a:t>FROM THE RULES</a:t>
            </a:r>
          </a:p>
          <a:p>
            <a:pPr>
              <a:lnSpc>
                <a:spcPct val="90000"/>
              </a:lnSpc>
            </a:pPr>
            <a:r>
              <a:rPr lang="en-US" sz="2400" b="1" dirty="0"/>
              <a:t>Needs and Opportunities. </a:t>
            </a:r>
            <a:r>
              <a:rPr lang="en-US" sz="2400" dirty="0"/>
              <a:t>(Required for all local governments, updates required every five years.) … locally agreed upon list of Needs and Opportunities the community intends to address. …The list must be developed by </a:t>
            </a:r>
            <a:r>
              <a:rPr lang="en-US" sz="2400" b="1" u="sng" dirty="0">
                <a:solidFill>
                  <a:srgbClr val="FF0000"/>
                </a:solidFill>
              </a:rPr>
              <a:t>involving community stakeholders </a:t>
            </a:r>
            <a:r>
              <a:rPr lang="en-US" sz="2400" dirty="0"/>
              <a:t>in carrying out a </a:t>
            </a:r>
            <a:r>
              <a:rPr lang="en-US" sz="2400" b="1" u="sng" dirty="0">
                <a:solidFill>
                  <a:srgbClr val="FF0000"/>
                </a:solidFill>
              </a:rPr>
              <a:t>SWOT</a:t>
            </a:r>
            <a:r>
              <a:rPr lang="en-US" sz="2400" dirty="0"/>
              <a:t> (strengths, weaknesses, opportunities, threats) or similar analysis of the community.</a:t>
            </a:r>
            <a:r>
              <a:rPr lang="en-US" sz="4000" dirty="0"/>
              <a:t> </a:t>
            </a:r>
            <a:endParaRPr lang="en-US" sz="4000" b="1" dirty="0"/>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3600" b="1" dirty="0"/>
              <a:t>Needs and Opportunities</a:t>
            </a:r>
            <a:endParaRPr lang="en-US" sz="2000" dirty="0"/>
          </a:p>
        </p:txBody>
      </p:sp>
    </p:spTree>
    <p:extLst>
      <p:ext uri="{BB962C8B-B14F-4D97-AF65-F5344CB8AC3E}">
        <p14:creationId xmlns:p14="http://schemas.microsoft.com/office/powerpoint/2010/main" val="127554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457648"/>
            <a:ext cx="7973929" cy="3942703"/>
          </a:xfrm>
        </p:spPr>
        <p:txBody>
          <a:bodyPr anchor="t">
            <a:normAutofit fontScale="92500"/>
          </a:bodyPr>
          <a:lstStyle/>
          <a:p>
            <a:pPr>
              <a:buNone/>
            </a:pPr>
            <a:endParaRPr lang="en-US" sz="2400" b="1" dirty="0"/>
          </a:p>
          <a:p>
            <a:pPr>
              <a:buNone/>
            </a:pPr>
            <a:r>
              <a:rPr lang="en-US" sz="2400" b="1" dirty="0"/>
              <a:t>Consider this from the community’s point of view.  Involve the citizens and organizations that make up your community. Don't be modest. Be realistic. </a:t>
            </a:r>
            <a:endParaRPr lang="en-US" sz="1000" b="1" dirty="0"/>
          </a:p>
          <a:p>
            <a:pPr lvl="1"/>
            <a:endParaRPr lang="en-US" sz="1000" i="1" dirty="0"/>
          </a:p>
          <a:p>
            <a:pPr lvl="1"/>
            <a:r>
              <a:rPr lang="en-US" sz="2800" i="1" dirty="0"/>
              <a:t>What are your advantages? </a:t>
            </a:r>
            <a:endParaRPr lang="en-US" sz="1100" i="1" dirty="0"/>
          </a:p>
          <a:p>
            <a:pPr lvl="1"/>
            <a:endParaRPr lang="en-US" sz="1000" i="1" dirty="0"/>
          </a:p>
          <a:p>
            <a:pPr lvl="1"/>
            <a:r>
              <a:rPr lang="en-US" sz="2800" i="1" dirty="0"/>
              <a:t>What do you do well? </a:t>
            </a:r>
            <a:endParaRPr lang="en-US" sz="1000" i="1" dirty="0"/>
          </a:p>
          <a:p>
            <a:pPr lvl="1"/>
            <a:endParaRPr lang="en-US" sz="1000" i="1" dirty="0"/>
          </a:p>
          <a:p>
            <a:pPr lvl="1"/>
            <a:r>
              <a:rPr lang="en-US" sz="2800" i="1" dirty="0"/>
              <a:t>What relevant resources are available to you? </a:t>
            </a:r>
            <a:endParaRPr lang="en-US" sz="1000" i="1" dirty="0"/>
          </a:p>
          <a:p>
            <a:pPr lvl="1"/>
            <a:endParaRPr lang="en-US" sz="1000" i="1" dirty="0"/>
          </a:p>
          <a:p>
            <a:pPr lvl="1"/>
            <a:r>
              <a:rPr lang="en-US" sz="2800" i="1" dirty="0"/>
              <a:t>What do other people see as your strengths?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4800" b="1" dirty="0"/>
              <a:t>SWOT</a:t>
            </a:r>
            <a:br>
              <a:rPr lang="en-US" sz="4800" b="1" dirty="0"/>
            </a:br>
            <a:r>
              <a:rPr lang="en-US" sz="2200" b="1" i="1" dirty="0"/>
              <a:t>Strengths</a:t>
            </a:r>
            <a:endParaRPr lang="en-US" sz="2200" dirty="0"/>
          </a:p>
        </p:txBody>
      </p:sp>
    </p:spTree>
    <p:extLst>
      <p:ext uri="{BB962C8B-B14F-4D97-AF65-F5344CB8AC3E}">
        <p14:creationId xmlns:p14="http://schemas.microsoft.com/office/powerpoint/2010/main" val="2310066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690688"/>
            <a:ext cx="7973929" cy="4312609"/>
          </a:xfrm>
        </p:spPr>
        <p:txBody>
          <a:bodyPr anchor="t">
            <a:normAutofit lnSpcReduction="10000"/>
          </a:bodyPr>
          <a:lstStyle/>
          <a:p>
            <a:pPr>
              <a:lnSpc>
                <a:spcPct val="90000"/>
              </a:lnSpc>
              <a:buNone/>
            </a:pPr>
            <a:r>
              <a:rPr lang="en-US" sz="2200" b="1" dirty="0"/>
              <a:t>Consider these questions from internal and external viewpoints: Do other people/organizations seem to perceive weaknesses that you do not see? Are other communities doing better than you? It is best to be realistic now, and face any unpleasant truths as soon as possible. </a:t>
            </a:r>
          </a:p>
          <a:p>
            <a:pPr lvl="1">
              <a:lnSpc>
                <a:spcPct val="110000"/>
              </a:lnSpc>
            </a:pPr>
            <a:r>
              <a:rPr lang="en-US" sz="2600" i="1" dirty="0"/>
              <a:t>What could your community improve? </a:t>
            </a:r>
          </a:p>
          <a:p>
            <a:pPr lvl="1">
              <a:lnSpc>
                <a:spcPct val="110000"/>
              </a:lnSpc>
            </a:pPr>
            <a:endParaRPr lang="en-US" sz="2600" i="1" dirty="0"/>
          </a:p>
          <a:p>
            <a:pPr lvl="1">
              <a:lnSpc>
                <a:spcPct val="110000"/>
              </a:lnSpc>
            </a:pPr>
            <a:r>
              <a:rPr lang="en-US" sz="2600" i="1" dirty="0"/>
              <a:t>What do you do poorly? </a:t>
            </a:r>
          </a:p>
          <a:p>
            <a:pPr lvl="1">
              <a:lnSpc>
                <a:spcPct val="110000"/>
              </a:lnSpc>
            </a:pPr>
            <a:endParaRPr lang="en-US" sz="2600" i="1" dirty="0"/>
          </a:p>
          <a:p>
            <a:pPr lvl="1">
              <a:lnSpc>
                <a:spcPct val="110000"/>
              </a:lnSpc>
            </a:pPr>
            <a:r>
              <a:rPr lang="en-US" sz="2600" i="1" dirty="0"/>
              <a:t>What should you avoid?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4800" b="1" dirty="0"/>
              <a:t>SWOT</a:t>
            </a:r>
            <a:br>
              <a:rPr lang="en-US" sz="4800" b="1" dirty="0"/>
            </a:br>
            <a:r>
              <a:rPr lang="en-US" sz="2200" b="1" dirty="0"/>
              <a:t>Weaknesse</a:t>
            </a:r>
            <a:r>
              <a:rPr lang="en-US" sz="2200" b="1" i="1" dirty="0"/>
              <a:t>s</a:t>
            </a:r>
            <a:endParaRPr lang="en-US" sz="2200" dirty="0"/>
          </a:p>
        </p:txBody>
      </p:sp>
    </p:spTree>
    <p:extLst>
      <p:ext uri="{BB962C8B-B14F-4D97-AF65-F5344CB8AC3E}">
        <p14:creationId xmlns:p14="http://schemas.microsoft.com/office/powerpoint/2010/main" val="2998819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690688"/>
            <a:ext cx="7973929" cy="4312609"/>
          </a:xfrm>
        </p:spPr>
        <p:txBody>
          <a:bodyPr anchor="t">
            <a:normAutofit fontScale="25000" lnSpcReduction="20000"/>
          </a:bodyPr>
          <a:lstStyle/>
          <a:p>
            <a:pPr>
              <a:lnSpc>
                <a:spcPct val="120000"/>
              </a:lnSpc>
              <a:spcBef>
                <a:spcPts val="0"/>
              </a:spcBef>
              <a:buNone/>
            </a:pPr>
            <a:r>
              <a:rPr lang="en-US" sz="7200" b="1" dirty="0"/>
              <a:t>Look at your strengths and ask yourself whether these open up any opportunities. Alternatively, look at your weaknesses and ask yourself whether you could open up opportunities by eliminating them. </a:t>
            </a:r>
          </a:p>
          <a:p>
            <a:pPr>
              <a:lnSpc>
                <a:spcPct val="120000"/>
              </a:lnSpc>
              <a:spcBef>
                <a:spcPts val="0"/>
              </a:spcBef>
              <a:buNone/>
            </a:pPr>
            <a:endParaRPr lang="en-US" sz="7200" dirty="0"/>
          </a:p>
          <a:p>
            <a:pPr lvl="1">
              <a:lnSpc>
                <a:spcPct val="120000"/>
              </a:lnSpc>
              <a:spcBef>
                <a:spcPts val="0"/>
              </a:spcBef>
            </a:pPr>
            <a:r>
              <a:rPr lang="en-US" sz="7200" i="1" dirty="0"/>
              <a:t>Where are the positive opportunities for your community? </a:t>
            </a:r>
          </a:p>
          <a:p>
            <a:pPr lvl="1">
              <a:lnSpc>
                <a:spcPct val="130000"/>
              </a:lnSpc>
            </a:pPr>
            <a:r>
              <a:rPr lang="en-US" sz="7200" i="1" dirty="0"/>
              <a:t>What are the promising trends? </a:t>
            </a:r>
          </a:p>
          <a:p>
            <a:endParaRPr lang="en-US" sz="7200" dirty="0"/>
          </a:p>
          <a:p>
            <a:pPr>
              <a:lnSpc>
                <a:spcPct val="120000"/>
              </a:lnSpc>
              <a:spcBef>
                <a:spcPts val="0"/>
              </a:spcBef>
              <a:buNone/>
            </a:pPr>
            <a:r>
              <a:rPr lang="en-US" sz="7200" b="1" dirty="0"/>
              <a:t>Useful opportunities can come from such things as: </a:t>
            </a:r>
          </a:p>
          <a:p>
            <a:pPr>
              <a:lnSpc>
                <a:spcPct val="120000"/>
              </a:lnSpc>
              <a:spcBef>
                <a:spcPts val="0"/>
              </a:spcBef>
            </a:pPr>
            <a:endParaRPr lang="en-US" sz="7200" dirty="0"/>
          </a:p>
          <a:p>
            <a:pPr lvl="1">
              <a:lnSpc>
                <a:spcPct val="120000"/>
              </a:lnSpc>
              <a:spcBef>
                <a:spcPts val="0"/>
              </a:spcBef>
            </a:pPr>
            <a:r>
              <a:rPr lang="en-US" sz="7200" i="1" dirty="0"/>
              <a:t>Changes in technology and markets on both broad and narrow scales </a:t>
            </a:r>
          </a:p>
          <a:p>
            <a:pPr lvl="1">
              <a:lnSpc>
                <a:spcPct val="130000"/>
              </a:lnSpc>
            </a:pPr>
            <a:r>
              <a:rPr lang="en-US" sz="7200" i="1" dirty="0"/>
              <a:t>Changes in government policy</a:t>
            </a:r>
          </a:p>
          <a:p>
            <a:pPr lvl="1">
              <a:lnSpc>
                <a:spcPct val="130000"/>
              </a:lnSpc>
            </a:pPr>
            <a:r>
              <a:rPr lang="fr-FR" sz="7200" i="1" dirty="0"/>
              <a:t>Changes in social patterns, population profiles, life styles, etc. </a:t>
            </a:r>
          </a:p>
          <a:p>
            <a:pPr lvl="1">
              <a:lnSpc>
                <a:spcPct val="130000"/>
              </a:lnSpc>
            </a:pPr>
            <a:r>
              <a:rPr lang="en-US" sz="7200" i="1" dirty="0"/>
              <a:t>Local conditions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4800" b="1" dirty="0"/>
              <a:t>SWOT</a:t>
            </a:r>
            <a:br>
              <a:rPr lang="en-US" sz="4800" b="1" dirty="0"/>
            </a:br>
            <a:r>
              <a:rPr lang="en-US" sz="2200" b="1" i="1" dirty="0"/>
              <a:t>Opportunities</a:t>
            </a:r>
            <a:endParaRPr lang="en-US" sz="2200" dirty="0"/>
          </a:p>
        </p:txBody>
      </p:sp>
    </p:spTree>
    <p:extLst>
      <p:ext uri="{BB962C8B-B14F-4D97-AF65-F5344CB8AC3E}">
        <p14:creationId xmlns:p14="http://schemas.microsoft.com/office/powerpoint/2010/main" val="278065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7"/>
            <a:ext cx="7973929" cy="4312609"/>
          </a:xfrm>
        </p:spPr>
        <p:txBody>
          <a:bodyPr anchor="t">
            <a:normAutofit fontScale="92500" lnSpcReduction="20000"/>
          </a:bodyPr>
          <a:lstStyle/>
          <a:p>
            <a:pPr>
              <a:buNone/>
            </a:pPr>
            <a:r>
              <a:rPr lang="en-US" sz="2600" b="1" dirty="0"/>
              <a:t>Carrying out this analysis will often be illuminating - both in terms of pointing out what needs to be done, and in putting problems into perspective. </a:t>
            </a:r>
            <a:endParaRPr lang="en-US" sz="1100" b="1" dirty="0"/>
          </a:p>
          <a:p>
            <a:pPr lvl="1">
              <a:lnSpc>
                <a:spcPct val="130000"/>
              </a:lnSpc>
            </a:pPr>
            <a:endParaRPr lang="en-US" sz="1100" i="1" dirty="0"/>
          </a:p>
          <a:p>
            <a:pPr lvl="1">
              <a:lnSpc>
                <a:spcPct val="120000"/>
              </a:lnSpc>
              <a:spcBef>
                <a:spcPts val="0"/>
              </a:spcBef>
            </a:pPr>
            <a:r>
              <a:rPr lang="en-US" sz="2400" i="1" dirty="0"/>
              <a:t>What obstacles do you face? </a:t>
            </a:r>
          </a:p>
          <a:p>
            <a:pPr lvl="1">
              <a:lnSpc>
                <a:spcPct val="120000"/>
              </a:lnSpc>
              <a:spcBef>
                <a:spcPts val="0"/>
              </a:spcBef>
            </a:pPr>
            <a:endParaRPr lang="en-US" sz="2400" i="1" dirty="0"/>
          </a:p>
          <a:p>
            <a:pPr lvl="1">
              <a:lnSpc>
                <a:spcPct val="120000"/>
              </a:lnSpc>
              <a:spcBef>
                <a:spcPts val="0"/>
              </a:spcBef>
            </a:pPr>
            <a:r>
              <a:rPr lang="en-US" sz="2400" i="1" dirty="0"/>
              <a:t>Are the threats facing your community undergoing change (more or less threatening)? </a:t>
            </a:r>
          </a:p>
          <a:p>
            <a:pPr lvl="1">
              <a:lnSpc>
                <a:spcPct val="120000"/>
              </a:lnSpc>
              <a:spcBef>
                <a:spcPts val="0"/>
              </a:spcBef>
            </a:pPr>
            <a:endParaRPr lang="en-US" sz="2400" i="1" dirty="0"/>
          </a:p>
          <a:p>
            <a:pPr lvl="1">
              <a:lnSpc>
                <a:spcPct val="120000"/>
              </a:lnSpc>
              <a:spcBef>
                <a:spcPts val="0"/>
              </a:spcBef>
            </a:pPr>
            <a:r>
              <a:rPr lang="en-US" sz="2400" i="1" dirty="0"/>
              <a:t>Is changing technology threatening your position? </a:t>
            </a:r>
          </a:p>
          <a:p>
            <a:pPr lvl="1">
              <a:lnSpc>
                <a:spcPct val="120000"/>
              </a:lnSpc>
              <a:spcBef>
                <a:spcPts val="0"/>
              </a:spcBef>
            </a:pPr>
            <a:endParaRPr lang="en-US" sz="2400" i="1" dirty="0"/>
          </a:p>
          <a:p>
            <a:pPr lvl="1">
              <a:lnSpc>
                <a:spcPct val="120000"/>
              </a:lnSpc>
              <a:spcBef>
                <a:spcPts val="0"/>
              </a:spcBef>
            </a:pPr>
            <a:r>
              <a:rPr lang="en-US" sz="2400" i="1" dirty="0"/>
              <a:t>Could any of your weaknesses seriously threaten your community? </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r>
              <a:rPr lang="en-US" sz="4800" b="1" dirty="0"/>
              <a:t>SWOT</a:t>
            </a:r>
            <a:br>
              <a:rPr lang="en-US" sz="4800" b="1" dirty="0"/>
            </a:br>
            <a:r>
              <a:rPr lang="en-US" sz="2200" b="1" i="1" dirty="0"/>
              <a:t>Threats</a:t>
            </a:r>
            <a:endParaRPr lang="en-US" sz="2200" dirty="0"/>
          </a:p>
        </p:txBody>
      </p:sp>
    </p:spTree>
    <p:extLst>
      <p:ext uri="{BB962C8B-B14F-4D97-AF65-F5344CB8AC3E}">
        <p14:creationId xmlns:p14="http://schemas.microsoft.com/office/powerpoint/2010/main" val="2753189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819313"/>
          </a:xfrm>
        </p:spPr>
        <p:txBody>
          <a:bodyPr anchor="t">
            <a:normAutofit/>
          </a:bodyPr>
          <a:lstStyle/>
          <a:p>
            <a:pPr>
              <a:lnSpc>
                <a:spcPct val="90000"/>
              </a:lnSpc>
            </a:pPr>
            <a:r>
              <a:rPr lang="en-US" sz="2800" dirty="0"/>
              <a:t>Should be comprehensive</a:t>
            </a:r>
          </a:p>
          <a:p>
            <a:pPr>
              <a:lnSpc>
                <a:spcPct val="90000"/>
              </a:lnSpc>
            </a:pPr>
            <a:r>
              <a:rPr lang="en-US" sz="2800" dirty="0"/>
              <a:t>A simple list is common and </a:t>
            </a:r>
            <a:r>
              <a:rPr lang="en-US" sz="2800" i="1" dirty="0"/>
              <a:t>totally</a:t>
            </a:r>
            <a:r>
              <a:rPr lang="en-US" sz="2800" dirty="0"/>
              <a:t> acceptable—but some are more creative</a:t>
            </a:r>
          </a:p>
          <a:p>
            <a:pPr>
              <a:lnSpc>
                <a:spcPct val="90000"/>
              </a:lnSpc>
            </a:pPr>
            <a:r>
              <a:rPr lang="en-US" sz="2800" dirty="0"/>
              <a:t>It should make sense for the community</a:t>
            </a:r>
          </a:p>
          <a:p>
            <a:pPr>
              <a:lnSpc>
                <a:spcPct val="90000"/>
              </a:lnSpc>
            </a:pPr>
            <a:r>
              <a:rPr lang="en-US" sz="2800" dirty="0"/>
              <a:t>NOT a “to-do” list (that comes later)</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Needs and Opportunities</a:t>
            </a:r>
            <a:endParaRPr lang="en-US" dirty="0"/>
          </a:p>
        </p:txBody>
      </p:sp>
    </p:spTree>
    <p:extLst>
      <p:ext uri="{BB962C8B-B14F-4D97-AF65-F5344CB8AC3E}">
        <p14:creationId xmlns:p14="http://schemas.microsoft.com/office/powerpoint/2010/main" val="1015498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10700" y="1484930"/>
            <a:ext cx="7073348" cy="333519"/>
          </a:xfrm>
        </p:spPr>
        <p:txBody>
          <a:bodyPr anchor="t">
            <a:normAutofit fontScale="77500" lnSpcReduction="20000"/>
          </a:bodyPr>
          <a:lstStyle/>
          <a:p>
            <a:pPr>
              <a:buFontTx/>
              <a:buNone/>
            </a:pPr>
            <a:r>
              <a:rPr lang="en-US" sz="2800" b="1" u="sng" dirty="0"/>
              <a:t>City of Covington</a:t>
            </a:r>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6" y="548640"/>
            <a:ext cx="7922597" cy="822960"/>
          </a:xfrm>
        </p:spPr>
        <p:txBody>
          <a:bodyPr>
            <a:normAutofit fontScale="90000"/>
          </a:bodyPr>
          <a:lstStyle/>
          <a:p>
            <a:r>
              <a:rPr lang="en-US" sz="3600" b="1" dirty="0"/>
              <a:t>Needs and Opportunities</a:t>
            </a:r>
            <a:br>
              <a:rPr lang="en-US" sz="3600" b="1" dirty="0"/>
            </a:br>
            <a:r>
              <a:rPr lang="en-US" sz="2000" b="1" dirty="0"/>
              <a:t>Good Example</a:t>
            </a:r>
            <a:endParaRPr lang="en-US" sz="2000" dirty="0"/>
          </a:p>
        </p:txBody>
      </p:sp>
      <p:pic>
        <p:nvPicPr>
          <p:cNvPr id="5" name="Picture 4">
            <a:extLst>
              <a:ext uri="{FF2B5EF4-FFF2-40B4-BE49-F238E27FC236}">
                <a16:creationId xmlns:a16="http://schemas.microsoft.com/office/drawing/2014/main" id="{412A4252-59C9-469F-A3EE-A9AB712AA265}"/>
              </a:ext>
            </a:extLst>
          </p:cNvPr>
          <p:cNvPicPr>
            <a:picLocks noChangeAspect="1" noChangeArrowheads="1"/>
          </p:cNvPicPr>
          <p:nvPr/>
        </p:nvPicPr>
        <p:blipFill>
          <a:blip r:embed="rId3" cstate="print"/>
          <a:srcRect/>
          <a:stretch>
            <a:fillRect/>
          </a:stretch>
        </p:blipFill>
        <p:spPr bwMode="auto">
          <a:xfrm>
            <a:off x="1035326" y="1818449"/>
            <a:ext cx="7073348" cy="4396946"/>
          </a:xfrm>
          <a:prstGeom prst="rect">
            <a:avLst/>
          </a:prstGeom>
          <a:noFill/>
          <a:ln w="9525">
            <a:noFill/>
            <a:miter lim="800000"/>
            <a:headEnd/>
            <a:tailEnd/>
          </a:ln>
          <a:effectLst/>
        </p:spPr>
      </p:pic>
    </p:spTree>
    <p:extLst>
      <p:ext uri="{BB962C8B-B14F-4D97-AF65-F5344CB8AC3E}">
        <p14:creationId xmlns:p14="http://schemas.microsoft.com/office/powerpoint/2010/main" val="3590425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4298571"/>
          </a:xfrm>
        </p:spPr>
        <p:txBody>
          <a:bodyPr anchor="t">
            <a:normAutofit lnSpcReduction="10000"/>
          </a:bodyPr>
          <a:lstStyle/>
          <a:p>
            <a:r>
              <a:rPr lang="en-US" dirty="0"/>
              <a:t>Identify observed trends or events then explain the specific needs and opportunities that may result.  For example:</a:t>
            </a:r>
            <a:endParaRPr lang="en-US" sz="1000" dirty="0"/>
          </a:p>
          <a:p>
            <a:endParaRPr lang="en-US" sz="1000" dirty="0"/>
          </a:p>
          <a:p>
            <a:pPr lvl="1">
              <a:buNone/>
            </a:pPr>
            <a:r>
              <a:rPr lang="en-US" sz="1800" b="1" dirty="0"/>
              <a:t>TREND</a:t>
            </a:r>
            <a:r>
              <a:rPr lang="en-US" sz="1800" b="1" dirty="0">
                <a:sym typeface="Wingdings" pitchFamily="2" charset="2"/>
              </a:rPr>
              <a:t> Eleven percent increase in retired population since the 	          last census</a:t>
            </a:r>
            <a:r>
              <a:rPr lang="en-US" sz="2000" b="1" dirty="0">
                <a:sym typeface="Wingdings" pitchFamily="2" charset="2"/>
              </a:rPr>
              <a:t>.</a:t>
            </a:r>
          </a:p>
          <a:p>
            <a:pPr marL="630238" lvl="1" indent="-173038" defTabSz="803275">
              <a:buNone/>
            </a:pPr>
            <a:r>
              <a:rPr lang="en-US" sz="1800" dirty="0">
                <a:sym typeface="Wingdings" pitchFamily="2" charset="2"/>
              </a:rPr>
              <a:t>	</a:t>
            </a:r>
            <a:r>
              <a:rPr lang="en-US" sz="1800" b="1" i="1" dirty="0">
                <a:sym typeface="Wingdings" pitchFamily="2" charset="2"/>
              </a:rPr>
              <a:t>NEEDS:</a:t>
            </a:r>
            <a:r>
              <a:rPr lang="en-US" sz="1800" dirty="0">
                <a:sym typeface="Wingdings" pitchFamily="2" charset="2"/>
              </a:rPr>
              <a:t>		</a:t>
            </a:r>
          </a:p>
          <a:p>
            <a:pPr marL="630238" lvl="1" indent="-173038" defTabSz="803275">
              <a:buNone/>
            </a:pPr>
            <a:r>
              <a:rPr lang="en-US" dirty="0">
                <a:sym typeface="Wingdings" pitchFamily="2" charset="2"/>
              </a:rPr>
              <a:t>				</a:t>
            </a:r>
            <a:r>
              <a:rPr lang="en-US" sz="1800" dirty="0">
                <a:sym typeface="Wingdings" pitchFamily="2" charset="2"/>
              </a:rPr>
              <a:t>~Increased access to medical services</a:t>
            </a:r>
          </a:p>
          <a:p>
            <a:pPr marL="630238" lvl="1" indent="-173038" defTabSz="803275">
              <a:buNone/>
            </a:pPr>
            <a:r>
              <a:rPr lang="en-US" sz="1800" dirty="0">
                <a:sym typeface="Wingdings" pitchFamily="2" charset="2"/>
              </a:rPr>
              <a:t>				~Greater variety in senior-oriented recreational 				   activities</a:t>
            </a:r>
          </a:p>
          <a:p>
            <a:pPr marL="630238" lvl="1" indent="-173038" defTabSz="803275">
              <a:buNone/>
            </a:pPr>
            <a:r>
              <a:rPr lang="en-US" sz="1800" b="1" i="1" dirty="0">
                <a:sym typeface="Wingdings" pitchFamily="2" charset="2"/>
              </a:rPr>
              <a:t>   </a:t>
            </a:r>
          </a:p>
          <a:p>
            <a:pPr marL="630238" lvl="1" indent="-173038" defTabSz="803275">
              <a:buNone/>
            </a:pPr>
            <a:r>
              <a:rPr lang="en-US" sz="1800" b="1" i="1" dirty="0">
                <a:sym typeface="Wingdings" pitchFamily="2" charset="2"/>
              </a:rPr>
              <a:t>	OPPORTUNITIES:</a:t>
            </a:r>
            <a:r>
              <a:rPr lang="en-US" sz="1800" dirty="0">
                <a:sym typeface="Wingdings" pitchFamily="2" charset="2"/>
              </a:rPr>
              <a:t>	</a:t>
            </a:r>
          </a:p>
          <a:p>
            <a:pPr marL="630238" lvl="1" indent="-173038" defTabSz="803275">
              <a:buNone/>
            </a:pPr>
            <a:r>
              <a:rPr lang="en-US" dirty="0">
                <a:sym typeface="Wingdings" pitchFamily="2" charset="2"/>
              </a:rPr>
              <a:t>				</a:t>
            </a:r>
            <a:r>
              <a:rPr lang="en-US" sz="1800" dirty="0">
                <a:sym typeface="Wingdings" pitchFamily="2" charset="2"/>
              </a:rPr>
              <a:t>~Expanded volunteer base for local 					   nonprofits</a:t>
            </a:r>
          </a:p>
          <a:p>
            <a:pPr marL="630238" lvl="1" indent="-173038" defTabSz="803275">
              <a:buNone/>
            </a:pPr>
            <a:r>
              <a:rPr lang="en-US" sz="1800" dirty="0">
                <a:sym typeface="Wingdings" pitchFamily="2" charset="2"/>
              </a:rPr>
              <a:t>				~More potential daytime “neighborhood watch” 				   members</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Needs and Opportunities</a:t>
            </a:r>
            <a:br>
              <a:rPr lang="en-US" sz="3600" b="1" dirty="0"/>
            </a:br>
            <a:r>
              <a:rPr lang="en-US" sz="2000" b="1" dirty="0"/>
              <a:t>Other Techniques…</a:t>
            </a:r>
            <a:endParaRPr lang="en-US" dirty="0"/>
          </a:p>
        </p:txBody>
      </p:sp>
    </p:spTree>
    <p:extLst>
      <p:ext uri="{BB962C8B-B14F-4D97-AF65-F5344CB8AC3E}">
        <p14:creationId xmlns:p14="http://schemas.microsoft.com/office/powerpoint/2010/main" val="31998799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3030" y="3238506"/>
            <a:ext cx="7973929" cy="2360947"/>
          </a:xfrm>
        </p:spPr>
        <p:txBody>
          <a:bodyPr anchor="t">
            <a:normAutofit fontScale="40000" lnSpcReduction="20000"/>
          </a:bodyPr>
          <a:lstStyle/>
          <a:p>
            <a:pPr>
              <a:buFont typeface="Arial" pitchFamily="34" charset="0"/>
              <a:buChar char="•"/>
            </a:pPr>
            <a:r>
              <a:rPr lang="en-US" sz="6000" b="1" i="1" dirty="0">
                <a:solidFill>
                  <a:schemeClr val="accent1">
                    <a:lumMod val="75000"/>
                  </a:schemeClr>
                </a:solidFill>
                <a:latin typeface="Calibri" pitchFamily="34" charset="0"/>
              </a:rPr>
              <a:t>REQUIRED FOR ALL </a:t>
            </a:r>
            <a:r>
              <a:rPr lang="en-US" sz="6000" i="1" dirty="0">
                <a:solidFill>
                  <a:schemeClr val="accent1">
                    <a:lumMod val="75000"/>
                  </a:schemeClr>
                </a:solidFill>
                <a:latin typeface="Calibri" pitchFamily="34" charset="0"/>
              </a:rPr>
              <a:t>communities</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i="1" dirty="0">
                <a:solidFill>
                  <a:schemeClr val="accent1">
                    <a:lumMod val="75000"/>
                  </a:schemeClr>
                </a:solidFill>
                <a:latin typeface="Calibri" pitchFamily="34" charset="0"/>
              </a:rPr>
              <a:t>Updates at the discretion of local government</a:t>
            </a:r>
          </a:p>
          <a:p>
            <a:pPr>
              <a:buFont typeface="Arial" pitchFamily="34" charset="0"/>
              <a:buChar char="•"/>
            </a:pPr>
            <a:endParaRPr lang="en-US" sz="6000" i="1" dirty="0">
              <a:solidFill>
                <a:schemeClr val="accent1">
                  <a:lumMod val="75000"/>
                </a:schemeClr>
              </a:solidFill>
              <a:latin typeface="Calibri" pitchFamily="34" charset="0"/>
            </a:endParaRPr>
          </a:p>
          <a:p>
            <a:pPr>
              <a:buFont typeface="Arial" pitchFamily="34" charset="0"/>
              <a:buChar char="•"/>
            </a:pPr>
            <a:r>
              <a:rPr lang="en-US" sz="6000" i="1" dirty="0">
                <a:solidFill>
                  <a:schemeClr val="accent1">
                    <a:lumMod val="75000"/>
                  </a:schemeClr>
                </a:solidFill>
                <a:latin typeface="Calibri" pitchFamily="34" charset="0"/>
              </a:rPr>
              <a:t>Can be very simple, some work has already been done</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grpSp>
        <p:nvGrpSpPr>
          <p:cNvPr id="18" name="Group 17">
            <a:extLst>
              <a:ext uri="{FF2B5EF4-FFF2-40B4-BE49-F238E27FC236}">
                <a16:creationId xmlns:a16="http://schemas.microsoft.com/office/drawing/2014/main" id="{44990BA9-3F6B-49A9-9A5B-5EDCC653B6E3}"/>
              </a:ext>
            </a:extLst>
          </p:cNvPr>
          <p:cNvGrpSpPr/>
          <p:nvPr/>
        </p:nvGrpSpPr>
        <p:grpSpPr>
          <a:xfrm>
            <a:off x="850230" y="1395664"/>
            <a:ext cx="7443537" cy="1451643"/>
            <a:chOff x="304800" y="1584325"/>
            <a:chExt cx="7080250" cy="1250950"/>
          </a:xfrm>
        </p:grpSpPr>
        <p:sp>
          <p:nvSpPr>
            <p:cNvPr id="19" name="TextBox 18">
              <a:extLst>
                <a:ext uri="{FF2B5EF4-FFF2-40B4-BE49-F238E27FC236}">
                  <a16:creationId xmlns:a16="http://schemas.microsoft.com/office/drawing/2014/main" id="{A06A2401-6ECE-4D26-BAE8-A8106B7D539A}"/>
                </a:ext>
              </a:extLst>
            </p:cNvPr>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20" name="Straight Connector 19">
              <a:extLst>
                <a:ext uri="{FF2B5EF4-FFF2-40B4-BE49-F238E27FC236}">
                  <a16:creationId xmlns:a16="http://schemas.microsoft.com/office/drawing/2014/main" id="{ACCCE49D-CF98-453C-8432-589E63F60A65}"/>
                </a:ext>
              </a:extLst>
            </p:cNvPr>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5ACE35A-6772-41DC-8A15-8A57D6316802}"/>
                </a:ext>
              </a:extLst>
            </p:cNvPr>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a:extLst>
                <a:ext uri="{FF2B5EF4-FFF2-40B4-BE49-F238E27FC236}">
                  <a16:creationId xmlns:a16="http://schemas.microsoft.com/office/drawing/2014/main" id="{869526B3-6253-4B5A-8321-2FA0A648C15D}"/>
                </a:ext>
              </a:extLst>
            </p:cNvPr>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3" name="Oval 22">
              <a:extLst>
                <a:ext uri="{FF2B5EF4-FFF2-40B4-BE49-F238E27FC236}">
                  <a16:creationId xmlns:a16="http://schemas.microsoft.com/office/drawing/2014/main" id="{23B99845-B26B-4925-8E29-51CED7310C7B}"/>
                </a:ext>
              </a:extLst>
            </p:cNvPr>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a:extLst>
                <a:ext uri="{FF2B5EF4-FFF2-40B4-BE49-F238E27FC236}">
                  <a16:creationId xmlns:a16="http://schemas.microsoft.com/office/drawing/2014/main" id="{C2A96157-C3AC-4915-9B6C-7E4700DE58B2}"/>
                </a:ext>
              </a:extLst>
            </p:cNvPr>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25" name="Group 24">
              <a:extLst>
                <a:ext uri="{FF2B5EF4-FFF2-40B4-BE49-F238E27FC236}">
                  <a16:creationId xmlns:a16="http://schemas.microsoft.com/office/drawing/2014/main" id="{6820C471-6254-408C-B230-C7957E165F34}"/>
                </a:ext>
              </a:extLst>
            </p:cNvPr>
            <p:cNvGrpSpPr/>
            <p:nvPr/>
          </p:nvGrpSpPr>
          <p:grpSpPr>
            <a:xfrm>
              <a:off x="6096000" y="1584325"/>
              <a:ext cx="1289050" cy="1235075"/>
              <a:chOff x="4648200" y="1584325"/>
              <a:chExt cx="1289050" cy="1235075"/>
            </a:xfrm>
          </p:grpSpPr>
          <p:sp>
            <p:nvSpPr>
              <p:cNvPr id="29" name="Oval 28">
                <a:extLst>
                  <a:ext uri="{FF2B5EF4-FFF2-40B4-BE49-F238E27FC236}">
                    <a16:creationId xmlns:a16="http://schemas.microsoft.com/office/drawing/2014/main" id="{2D356BC4-B0E8-469A-AECA-3B74229DFC2A}"/>
                  </a:ext>
                </a:extLst>
              </p:cNvPr>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29">
                <a:extLst>
                  <a:ext uri="{FF2B5EF4-FFF2-40B4-BE49-F238E27FC236}">
                    <a16:creationId xmlns:a16="http://schemas.microsoft.com/office/drawing/2014/main" id="{D70D4927-4265-47D7-B4B4-46BD69F8F079}"/>
                  </a:ext>
                </a:extLst>
              </p:cNvPr>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26" name="Group 25">
              <a:extLst>
                <a:ext uri="{FF2B5EF4-FFF2-40B4-BE49-F238E27FC236}">
                  <a16:creationId xmlns:a16="http://schemas.microsoft.com/office/drawing/2014/main" id="{B0CB8141-9A70-4C8C-A078-FFBE3106055D}"/>
                </a:ext>
              </a:extLst>
            </p:cNvPr>
            <p:cNvGrpSpPr/>
            <p:nvPr/>
          </p:nvGrpSpPr>
          <p:grpSpPr>
            <a:xfrm>
              <a:off x="4674394" y="1600200"/>
              <a:ext cx="1289050" cy="1235075"/>
              <a:chOff x="6147117" y="1584325"/>
              <a:chExt cx="1289050" cy="1235075"/>
            </a:xfrm>
          </p:grpSpPr>
          <p:sp>
            <p:nvSpPr>
              <p:cNvPr id="27" name="Oval 26">
                <a:extLst>
                  <a:ext uri="{FF2B5EF4-FFF2-40B4-BE49-F238E27FC236}">
                    <a16:creationId xmlns:a16="http://schemas.microsoft.com/office/drawing/2014/main" id="{F9201F2D-4189-4C6F-9D51-75B0D66E73AF}"/>
                  </a:ext>
                </a:extLst>
              </p:cNvPr>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extBox 27">
                <a:extLst>
                  <a:ext uri="{FF2B5EF4-FFF2-40B4-BE49-F238E27FC236}">
                    <a16:creationId xmlns:a16="http://schemas.microsoft.com/office/drawing/2014/main" id="{99BF333B-A3C9-493C-8E97-0BE0DA180EBC}"/>
                  </a:ext>
                </a:extLst>
              </p:cNvPr>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32" name="TextBox 31">
            <a:extLst>
              <a:ext uri="{FF2B5EF4-FFF2-40B4-BE49-F238E27FC236}">
                <a16:creationId xmlns:a16="http://schemas.microsoft.com/office/drawing/2014/main" id="{48DF71DB-E808-409A-9499-89BB9F307FF9}"/>
              </a:ext>
            </a:extLst>
          </p:cNvPr>
          <p:cNvSpPr txBox="1"/>
          <p:nvPr/>
        </p:nvSpPr>
        <p:spPr>
          <a:xfrm>
            <a:off x="4694596" y="1537285"/>
            <a:ext cx="2801647"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rPr>
              <a:t>BROADBAND SERVICES ELEMENT</a:t>
            </a:r>
            <a:endParaRPr lang="en-US" sz="2400" b="1" dirty="0">
              <a:solidFill>
                <a:schemeClr val="accent6">
                  <a:lumMod val="75000"/>
                </a:schemeClr>
              </a:solidFill>
              <a:latin typeface="+mn-lt"/>
            </a:endParaRPr>
          </a:p>
        </p:txBody>
      </p:sp>
    </p:spTree>
    <p:extLst>
      <p:ext uri="{BB962C8B-B14F-4D97-AF65-F5344CB8AC3E}">
        <p14:creationId xmlns:p14="http://schemas.microsoft.com/office/powerpoint/2010/main" val="4166746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487905"/>
            <a:ext cx="7973929" cy="4516655"/>
          </a:xfrm>
        </p:spPr>
        <p:txBody>
          <a:bodyPr anchor="t">
            <a:normAutofit/>
          </a:bodyPr>
          <a:lstStyle/>
          <a:p>
            <a:pPr marL="742950" lvl="1" indent="-285750">
              <a:spcBef>
                <a:spcPts val="1400"/>
              </a:spcBef>
              <a:buFont typeface="Arial" charset="0"/>
              <a:buChar char="•"/>
            </a:pPr>
            <a:r>
              <a:rPr lang="en-US" sz="2000" dirty="0"/>
              <a:t>Menu of Plan Elements (Community Chooses)</a:t>
            </a:r>
          </a:p>
          <a:p>
            <a:pPr marL="742950" lvl="1" indent="-285750">
              <a:spcBef>
                <a:spcPts val="1400"/>
              </a:spcBef>
              <a:buFont typeface="Arial" charset="0"/>
              <a:buChar char="•"/>
            </a:pPr>
            <a:r>
              <a:rPr lang="en-US" sz="2000" dirty="0"/>
              <a:t>Each Element Has Only Brief, Flexible Guidance</a:t>
            </a:r>
          </a:p>
          <a:p>
            <a:pPr marL="742950" lvl="1" indent="-285750">
              <a:spcBef>
                <a:spcPts val="1400"/>
              </a:spcBef>
              <a:buFont typeface="Arial" charset="0"/>
              <a:buChar char="•"/>
            </a:pPr>
            <a:r>
              <a:rPr lang="en-US" sz="2000" dirty="0"/>
              <a:t>Only Four Elements are Required of All</a:t>
            </a:r>
          </a:p>
          <a:p>
            <a:pPr marL="742950" lvl="1" indent="-285750">
              <a:spcBef>
                <a:spcPts val="1400"/>
              </a:spcBef>
              <a:buFont typeface="Arial" charset="0"/>
              <a:buChar char="•"/>
            </a:pPr>
            <a:r>
              <a:rPr lang="en-US" sz="2000" dirty="0"/>
              <a:t>Five Elements are Required for Some Communities (depending on local conditions)</a:t>
            </a:r>
          </a:p>
          <a:p>
            <a:pPr marL="742950" lvl="1" indent="-285750">
              <a:spcBef>
                <a:spcPts val="1400"/>
              </a:spcBef>
              <a:buFont typeface="Arial" charset="0"/>
              <a:buChar char="•"/>
            </a:pPr>
            <a:r>
              <a:rPr lang="en-US" sz="2000" dirty="0"/>
              <a:t>Substitution of Existing Plans/Elements Encouraged</a:t>
            </a:r>
          </a:p>
          <a:p>
            <a:pPr marL="742950" lvl="1" indent="-285750">
              <a:spcBef>
                <a:spcPts val="1400"/>
              </a:spcBef>
              <a:buFont typeface="Arial" charset="0"/>
              <a:buChar char="•"/>
            </a:pPr>
            <a:r>
              <a:rPr lang="en-US" sz="2000" dirty="0"/>
              <a:t>No Update Required for Some Plan Elements</a:t>
            </a:r>
          </a:p>
          <a:p>
            <a:pPr marL="742950" lvl="1" indent="-285750">
              <a:spcBef>
                <a:spcPts val="1400"/>
              </a:spcBef>
              <a:buFont typeface="Arial" charset="0"/>
              <a:buChar char="•"/>
            </a:pPr>
            <a:r>
              <a:rPr lang="en-US" sz="2000" dirty="0"/>
              <a:t>Other Elements Updated Every Five Years</a:t>
            </a:r>
          </a:p>
          <a:p>
            <a:pPr marL="742950" lvl="1" indent="-285750">
              <a:spcBef>
                <a:spcPts val="1400"/>
              </a:spcBef>
              <a:buFont typeface="Arial" charset="0"/>
              <a:buChar char="•"/>
            </a:pPr>
            <a:r>
              <a:rPr lang="en-US" sz="2000" dirty="0"/>
              <a:t>RCs and communities can adapt the rules to fit local needs (e.g. plans may be significantly scaled-down for very small communities)</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pPr fontAlgn="auto">
              <a:spcAft>
                <a:spcPts val="0"/>
              </a:spcAft>
              <a:defRPr/>
            </a:pPr>
            <a:r>
              <a:rPr lang="en-US" sz="3600" b="1" dirty="0">
                <a:solidFill>
                  <a:schemeClr val="tx2"/>
                </a:solidFill>
                <a:latin typeface="+mj-lt"/>
                <a:ea typeface="+mj-ea"/>
                <a:cs typeface="+mj-cs"/>
              </a:rPr>
              <a:t>The Standards:  </a:t>
            </a:r>
            <a:r>
              <a:rPr lang="en-US" sz="3600" b="1" i="1" dirty="0">
                <a:solidFill>
                  <a:schemeClr val="tx2"/>
                </a:solidFill>
                <a:latin typeface="+mj-lt"/>
                <a:ea typeface="+mj-ea"/>
                <a:cs typeface="+mj-cs"/>
              </a:rPr>
              <a:t>Overview</a:t>
            </a:r>
          </a:p>
        </p:txBody>
      </p:sp>
    </p:spTree>
    <p:extLst>
      <p:ext uri="{BB962C8B-B14F-4D97-AF65-F5344CB8AC3E}">
        <p14:creationId xmlns:p14="http://schemas.microsoft.com/office/powerpoint/2010/main" val="18333274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D25898-D436-4063-B76B-4A33C585F2CF}"/>
              </a:ext>
            </a:extLst>
          </p:cNvPr>
          <p:cNvPicPr>
            <a:picLocks noChangeAspect="1"/>
          </p:cNvPicPr>
          <p:nvPr/>
        </p:nvPicPr>
        <p:blipFill>
          <a:blip r:embed="rId3"/>
          <a:stretch>
            <a:fillRect/>
          </a:stretch>
        </p:blipFill>
        <p:spPr>
          <a:xfrm>
            <a:off x="744204" y="473935"/>
            <a:ext cx="7655593" cy="5739263"/>
          </a:xfrm>
          <a:prstGeom prst="rect">
            <a:avLst/>
          </a:prstGeom>
        </p:spPr>
      </p:pic>
      <p:pic>
        <p:nvPicPr>
          <p:cNvPr id="15" name="Picture 14">
            <a:extLst>
              <a:ext uri="{FF2B5EF4-FFF2-40B4-BE49-F238E27FC236}">
                <a16:creationId xmlns:a16="http://schemas.microsoft.com/office/drawing/2014/main" id="{699AA0E0-4469-46F4-9F47-5DD71F7C41F4}"/>
              </a:ext>
            </a:extLst>
          </p:cNvPr>
          <p:cNvPicPr>
            <a:picLocks noChangeAspect="1"/>
          </p:cNvPicPr>
          <p:nvPr/>
        </p:nvPicPr>
        <p:blipFill>
          <a:blip r:embed="rId4"/>
          <a:stretch>
            <a:fillRect/>
          </a:stretch>
        </p:blipFill>
        <p:spPr>
          <a:xfrm>
            <a:off x="6503455" y="480187"/>
            <a:ext cx="1896341" cy="2597728"/>
          </a:xfrm>
          <a:prstGeom prst="rect">
            <a:avLst/>
          </a:prstGeom>
        </p:spPr>
      </p:pic>
      <p:sp>
        <p:nvSpPr>
          <p:cNvPr id="2" name="TextBox 1">
            <a:extLst>
              <a:ext uri="{FF2B5EF4-FFF2-40B4-BE49-F238E27FC236}">
                <a16:creationId xmlns:a16="http://schemas.microsoft.com/office/drawing/2014/main" id="{1DA06398-70DF-4271-9E99-ABD0BAF846A4}"/>
              </a:ext>
            </a:extLst>
          </p:cNvPr>
          <p:cNvSpPr txBox="1"/>
          <p:nvPr/>
        </p:nvSpPr>
        <p:spPr>
          <a:xfrm>
            <a:off x="2563199" y="6213198"/>
            <a:ext cx="5836597" cy="307777"/>
          </a:xfrm>
          <a:prstGeom prst="rect">
            <a:avLst/>
          </a:prstGeom>
          <a:noFill/>
        </p:spPr>
        <p:txBody>
          <a:bodyPr wrap="square" rtlCol="0">
            <a:spAutoFit/>
          </a:bodyPr>
          <a:lstStyle/>
          <a:p>
            <a:r>
              <a:rPr lang="en-US" sz="1400" dirty="0"/>
              <a:t>https://broadband.georgia.gov/2024-georgia-broadband-availability-map</a:t>
            </a:r>
          </a:p>
        </p:txBody>
      </p:sp>
    </p:spTree>
    <p:extLst>
      <p:ext uri="{BB962C8B-B14F-4D97-AF65-F5344CB8AC3E}">
        <p14:creationId xmlns:p14="http://schemas.microsoft.com/office/powerpoint/2010/main" val="958700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457224"/>
            <a:ext cx="7973929" cy="4433386"/>
          </a:xfrm>
        </p:spPr>
        <p:txBody>
          <a:bodyPr anchor="t">
            <a:normAutofit fontScale="25000" lnSpcReduction="20000"/>
          </a:bodyPr>
          <a:lstStyle/>
          <a:p>
            <a:pPr>
              <a:lnSpc>
                <a:spcPct val="90000"/>
              </a:lnSpc>
              <a:buFontTx/>
              <a:buNone/>
            </a:pPr>
            <a:endParaRPr lang="en-US" sz="4400" b="1" u="sng" dirty="0"/>
          </a:p>
          <a:p>
            <a:pPr>
              <a:lnSpc>
                <a:spcPct val="90000"/>
              </a:lnSpc>
              <a:buFontTx/>
              <a:buNone/>
            </a:pPr>
            <a:r>
              <a:rPr lang="en-US" sz="8000" b="1" u="sng" dirty="0"/>
              <a:t>FROM THE RULES</a:t>
            </a:r>
          </a:p>
          <a:p>
            <a:pPr lvl="0"/>
            <a:r>
              <a:rPr lang="en-US" sz="8000" b="1" dirty="0"/>
              <a:t> Broadband Services Element.</a:t>
            </a:r>
            <a:r>
              <a:rPr lang="en-US" sz="8000" dirty="0"/>
              <a:t> (Required for all local governments, updates at local discretion.)  …an action plan for the promotion of the </a:t>
            </a:r>
            <a:r>
              <a:rPr lang="en-US" sz="8000" b="1" dirty="0">
                <a:solidFill>
                  <a:srgbClr val="FF0000"/>
                </a:solidFill>
              </a:rPr>
              <a:t>deployment of broadband services by broadband service providers into unserved areas</a:t>
            </a:r>
            <a:r>
              <a:rPr lang="en-US" sz="8000" b="1" dirty="0"/>
              <a:t> </a:t>
            </a:r>
            <a:r>
              <a:rPr lang="en-US" sz="8000" dirty="0"/>
              <a:t>within its jurisdiction.  The action plan must describe steps for the </a:t>
            </a:r>
            <a:r>
              <a:rPr lang="en-US" sz="8000" b="1" dirty="0">
                <a:solidFill>
                  <a:srgbClr val="FF0000"/>
                </a:solidFill>
              </a:rPr>
              <a:t>promotion of reasonable and cost-effective access</a:t>
            </a:r>
            <a:r>
              <a:rPr lang="en-US" sz="8000" b="1" dirty="0"/>
              <a:t> </a:t>
            </a:r>
            <a:r>
              <a:rPr lang="en-US" sz="8000" dirty="0"/>
              <a:t>to broadband to parts of the local government's jurisdiction designated by the Department as </a:t>
            </a:r>
            <a:r>
              <a:rPr lang="en-US" sz="8000" b="1" dirty="0">
                <a:solidFill>
                  <a:srgbClr val="FF0000"/>
                </a:solidFill>
              </a:rPr>
              <a:t>unserved areas</a:t>
            </a:r>
            <a:r>
              <a:rPr lang="en-US" sz="8000" dirty="0"/>
              <a:t>.  The local action plan required pursuant to this element may include, but shall not be limited to, any </a:t>
            </a:r>
            <a:r>
              <a:rPr lang="en-US" sz="8000" b="1" dirty="0">
                <a:solidFill>
                  <a:srgbClr val="FF0000"/>
                </a:solidFill>
              </a:rPr>
              <a:t>assessments, studies, ordinances, and/or goals</a:t>
            </a:r>
            <a:r>
              <a:rPr lang="en-US" sz="8000" dirty="0"/>
              <a:t> to achieve certification as a Broadband Ready Community or designation of facilities and developments as Georgia Broadband Ready Community Sites.  Each local comprehensive plan should contemplate and seek to implement this element in a manner which stresses the importance of broadband deployment across this state, and that broadband services should be considered as important as other necessary utilities.</a:t>
            </a:r>
            <a:r>
              <a:rPr lang="en-US" sz="8000" i="1" dirty="0"/>
              <a:t>  </a:t>
            </a:r>
            <a:endParaRPr lang="en-US" sz="8000" dirty="0"/>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pPr fontAlgn="auto">
              <a:spcAft>
                <a:spcPts val="0"/>
              </a:spcAft>
              <a:defRPr/>
            </a:pPr>
            <a:r>
              <a:rPr lang="en-US" sz="3600" b="1" dirty="0">
                <a:solidFill>
                  <a:schemeClr val="tx2"/>
                </a:solidFill>
              </a:rPr>
              <a:t>Broadband Services Element</a:t>
            </a:r>
          </a:p>
        </p:txBody>
      </p:sp>
    </p:spTree>
    <p:extLst>
      <p:ext uri="{BB962C8B-B14F-4D97-AF65-F5344CB8AC3E}">
        <p14:creationId xmlns:p14="http://schemas.microsoft.com/office/powerpoint/2010/main" val="3969795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28649" y="1690688"/>
            <a:ext cx="7973929" cy="4433386"/>
          </a:xfrm>
        </p:spPr>
        <p:txBody>
          <a:bodyPr anchor="t">
            <a:normAutofit fontScale="32500" lnSpcReduction="20000"/>
          </a:bodyPr>
          <a:lstStyle/>
          <a:p>
            <a:pPr>
              <a:lnSpc>
                <a:spcPct val="90000"/>
              </a:lnSpc>
              <a:buFontTx/>
              <a:buNone/>
            </a:pPr>
            <a:endParaRPr lang="en-US" sz="6000" b="1" u="sng" dirty="0"/>
          </a:p>
          <a:p>
            <a:pPr>
              <a:lnSpc>
                <a:spcPct val="90000"/>
              </a:lnSpc>
              <a:buFontTx/>
              <a:buNone/>
            </a:pPr>
            <a:r>
              <a:rPr lang="en-US" sz="6000" b="1" u="sng" dirty="0"/>
              <a:t>Examples (“Baby Steps”)</a:t>
            </a:r>
          </a:p>
          <a:p>
            <a:pPr>
              <a:lnSpc>
                <a:spcPct val="90000"/>
              </a:lnSpc>
              <a:buFontTx/>
              <a:buNone/>
            </a:pPr>
            <a:endParaRPr lang="en-US" sz="4000" b="1" u="sng" dirty="0"/>
          </a:p>
          <a:p>
            <a:pPr lvl="0"/>
            <a:r>
              <a:rPr lang="en-US" sz="6000" b="1" dirty="0"/>
              <a:t>Goal:  </a:t>
            </a:r>
            <a:r>
              <a:rPr lang="en-US" sz="6000" dirty="0"/>
              <a:t>Our citizens will have ready, reliable, and affordable access to broadband internet service.</a:t>
            </a:r>
          </a:p>
          <a:p>
            <a:pPr lvl="0"/>
            <a:endParaRPr lang="en-US" sz="6000" dirty="0"/>
          </a:p>
          <a:p>
            <a:pPr lvl="0"/>
            <a:r>
              <a:rPr lang="en-US" sz="6000" b="1" dirty="0"/>
              <a:t>Need/Opportunity:  </a:t>
            </a:r>
            <a:r>
              <a:rPr lang="en-US" sz="6000" dirty="0"/>
              <a:t>Citizens in a number of areas in our community are unable to take advantage of a variety of goods, services, and information due to lack of access to broadband internet service.</a:t>
            </a:r>
          </a:p>
          <a:p>
            <a:pPr lvl="0"/>
            <a:endParaRPr lang="en-US" sz="6000" dirty="0"/>
          </a:p>
          <a:p>
            <a:pPr lvl="0"/>
            <a:r>
              <a:rPr lang="en-US" sz="6000" b="1" dirty="0"/>
              <a:t>Project/Activity:  </a:t>
            </a:r>
            <a:r>
              <a:rPr lang="en-US" sz="6000" dirty="0"/>
              <a:t>Review our development regulations to identify (and eliminate) unnecessary obstacles to the expansion of broadband internet infrastructure.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pPr fontAlgn="auto">
              <a:spcAft>
                <a:spcPts val="0"/>
              </a:spcAft>
              <a:defRPr/>
            </a:pPr>
            <a:r>
              <a:rPr lang="en-US" sz="3600" b="1" dirty="0">
                <a:solidFill>
                  <a:schemeClr val="tx2"/>
                </a:solidFill>
              </a:rPr>
              <a:t>Broadband Services Element</a:t>
            </a:r>
          </a:p>
        </p:txBody>
      </p:sp>
    </p:spTree>
    <p:extLst>
      <p:ext uri="{BB962C8B-B14F-4D97-AF65-F5344CB8AC3E}">
        <p14:creationId xmlns:p14="http://schemas.microsoft.com/office/powerpoint/2010/main" val="423530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3030" y="2974144"/>
            <a:ext cx="7973929" cy="3234151"/>
          </a:xfrm>
        </p:spPr>
        <p:txBody>
          <a:bodyPr anchor="t">
            <a:normAutofit fontScale="92500" lnSpcReduction="20000"/>
          </a:bodyPr>
          <a:lstStyle/>
          <a:p>
            <a:pPr>
              <a:buFont typeface="Arial" pitchFamily="34" charset="0"/>
              <a:buChar char="•"/>
            </a:pPr>
            <a:r>
              <a:rPr lang="en-US" sz="2400" b="1" i="1" dirty="0">
                <a:solidFill>
                  <a:schemeClr val="accent1">
                    <a:lumMod val="75000"/>
                  </a:schemeClr>
                </a:solidFill>
                <a:latin typeface="Calibri" pitchFamily="34" charset="0"/>
              </a:rPr>
              <a:t>REQUIRED FOR ALL </a:t>
            </a:r>
            <a:r>
              <a:rPr lang="en-US" sz="2400" i="1" dirty="0">
                <a:solidFill>
                  <a:schemeClr val="accent1">
                    <a:lumMod val="75000"/>
                  </a:schemeClr>
                </a:solidFill>
                <a:latin typeface="Calibri" pitchFamily="34" charset="0"/>
              </a:rPr>
              <a:t>communities</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Update </a:t>
            </a:r>
            <a:r>
              <a:rPr lang="en-US" sz="2400" b="1" i="1" dirty="0">
                <a:solidFill>
                  <a:schemeClr val="accent1">
                    <a:lumMod val="75000"/>
                  </a:schemeClr>
                </a:solidFill>
                <a:latin typeface="Calibri" pitchFamily="34" charset="0"/>
              </a:rPr>
              <a:t>EVERY 5 YEARS </a:t>
            </a:r>
            <a:r>
              <a:rPr lang="en-US" sz="2400" i="1" dirty="0">
                <a:solidFill>
                  <a:schemeClr val="accent1">
                    <a:lumMod val="75000"/>
                  </a:schemeClr>
                </a:solidFill>
                <a:latin typeface="Calibri" pitchFamily="34" charset="0"/>
              </a:rPr>
              <a:t>with in-depth community involvement.</a:t>
            </a: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A Report of Accomplishments and a new Five-Year Work Program.</a:t>
            </a:r>
          </a:p>
          <a:p>
            <a:pPr lvl="1">
              <a:buFont typeface="Arial" pitchFamily="34" charset="0"/>
              <a:buChar char="•"/>
            </a:pPr>
            <a:r>
              <a:rPr lang="en-US" sz="2400" dirty="0">
                <a:solidFill>
                  <a:schemeClr val="accent1">
                    <a:lumMod val="75000"/>
                  </a:schemeClr>
                </a:solidFill>
                <a:latin typeface="Calibri" pitchFamily="34" charset="0"/>
              </a:rPr>
              <a:t>Report of Accomplishments = Status Report</a:t>
            </a:r>
          </a:p>
          <a:p>
            <a:pPr lvl="1">
              <a:buFont typeface="Arial" pitchFamily="34" charset="0"/>
              <a:buChar char="•"/>
            </a:pPr>
            <a:r>
              <a:rPr lang="en-US" sz="2400" dirty="0">
                <a:solidFill>
                  <a:schemeClr val="accent1">
                    <a:lumMod val="75000"/>
                  </a:schemeClr>
                </a:solidFill>
                <a:latin typeface="Calibri" pitchFamily="34" charset="0"/>
              </a:rPr>
              <a:t>Work Program = “To Do” List</a:t>
            </a:r>
            <a:endParaRPr lang="en-US" sz="2400" i="1" dirty="0">
              <a:solidFill>
                <a:schemeClr val="accent1">
                  <a:lumMod val="75000"/>
                </a:schemeClr>
              </a:solidFill>
              <a:latin typeface="Calibri" pitchFamily="34" charset="0"/>
            </a:endParaRPr>
          </a:p>
          <a:p>
            <a:pPr>
              <a:buFont typeface="Arial" pitchFamily="34" charset="0"/>
              <a:buChar char="•"/>
            </a:pPr>
            <a:endParaRPr lang="en-US" sz="2400" i="1" dirty="0">
              <a:solidFill>
                <a:schemeClr val="accent1">
                  <a:lumMod val="75000"/>
                </a:schemeClr>
              </a:solidFill>
              <a:latin typeface="Calibri" pitchFamily="34" charset="0"/>
            </a:endParaRPr>
          </a:p>
          <a:p>
            <a:pPr>
              <a:buFont typeface="Arial" pitchFamily="34" charset="0"/>
              <a:buChar char="•"/>
            </a:pPr>
            <a:r>
              <a:rPr lang="en-US" sz="2400" i="1" dirty="0">
                <a:solidFill>
                  <a:schemeClr val="accent1">
                    <a:lumMod val="75000"/>
                  </a:schemeClr>
                </a:solidFill>
                <a:latin typeface="Calibri" pitchFamily="34" charset="0"/>
              </a:rPr>
              <a:t>Use previous Work Program as a starting point.</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43040" y="481045"/>
            <a:ext cx="7871270" cy="1142048"/>
          </a:xfrm>
        </p:spPr>
        <p:txBody>
          <a:bodyPr>
            <a:normAutofit/>
          </a:bodyPr>
          <a:lstStyle/>
          <a:p>
            <a:pPr fontAlgn="auto">
              <a:spcAft>
                <a:spcPts val="0"/>
              </a:spcAft>
              <a:defRPr/>
            </a:pPr>
            <a:r>
              <a:rPr lang="en-US" sz="3600" b="1" dirty="0">
                <a:solidFill>
                  <a:schemeClr val="tx2"/>
                </a:solidFill>
              </a:rPr>
              <a:t>Standards &amp; Examples</a:t>
            </a:r>
          </a:p>
        </p:txBody>
      </p:sp>
      <p:grpSp>
        <p:nvGrpSpPr>
          <p:cNvPr id="18" name="Group 17">
            <a:extLst>
              <a:ext uri="{FF2B5EF4-FFF2-40B4-BE49-F238E27FC236}">
                <a16:creationId xmlns:a16="http://schemas.microsoft.com/office/drawing/2014/main" id="{44990BA9-3F6B-49A9-9A5B-5EDCC653B6E3}"/>
              </a:ext>
            </a:extLst>
          </p:cNvPr>
          <p:cNvGrpSpPr/>
          <p:nvPr/>
        </p:nvGrpSpPr>
        <p:grpSpPr>
          <a:xfrm>
            <a:off x="850230" y="1395664"/>
            <a:ext cx="7443537" cy="1451643"/>
            <a:chOff x="304800" y="1584325"/>
            <a:chExt cx="7080250" cy="1250950"/>
          </a:xfrm>
        </p:grpSpPr>
        <p:sp>
          <p:nvSpPr>
            <p:cNvPr id="19" name="TextBox 18">
              <a:extLst>
                <a:ext uri="{FF2B5EF4-FFF2-40B4-BE49-F238E27FC236}">
                  <a16:creationId xmlns:a16="http://schemas.microsoft.com/office/drawing/2014/main" id="{A06A2401-6ECE-4D26-BAE8-A8106B7D539A}"/>
                </a:ext>
              </a:extLst>
            </p:cNvPr>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20" name="Straight Connector 19">
              <a:extLst>
                <a:ext uri="{FF2B5EF4-FFF2-40B4-BE49-F238E27FC236}">
                  <a16:creationId xmlns:a16="http://schemas.microsoft.com/office/drawing/2014/main" id="{ACCCE49D-CF98-453C-8432-589E63F60A65}"/>
                </a:ext>
              </a:extLst>
            </p:cNvPr>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B5ACE35A-6772-41DC-8A15-8A57D6316802}"/>
                </a:ext>
              </a:extLst>
            </p:cNvPr>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a:extLst>
                <a:ext uri="{FF2B5EF4-FFF2-40B4-BE49-F238E27FC236}">
                  <a16:creationId xmlns:a16="http://schemas.microsoft.com/office/drawing/2014/main" id="{869526B3-6253-4B5A-8321-2FA0A648C15D}"/>
                </a:ext>
              </a:extLst>
            </p:cNvPr>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23" name="Oval 22">
              <a:extLst>
                <a:ext uri="{FF2B5EF4-FFF2-40B4-BE49-F238E27FC236}">
                  <a16:creationId xmlns:a16="http://schemas.microsoft.com/office/drawing/2014/main" id="{23B99845-B26B-4925-8E29-51CED7310C7B}"/>
                </a:ext>
              </a:extLst>
            </p:cNvPr>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a:extLst>
                <a:ext uri="{FF2B5EF4-FFF2-40B4-BE49-F238E27FC236}">
                  <a16:creationId xmlns:a16="http://schemas.microsoft.com/office/drawing/2014/main" id="{C2A96157-C3AC-4915-9B6C-7E4700DE58B2}"/>
                </a:ext>
              </a:extLst>
            </p:cNvPr>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25" name="Group 24">
              <a:extLst>
                <a:ext uri="{FF2B5EF4-FFF2-40B4-BE49-F238E27FC236}">
                  <a16:creationId xmlns:a16="http://schemas.microsoft.com/office/drawing/2014/main" id="{6820C471-6254-408C-B230-C7957E165F34}"/>
                </a:ext>
              </a:extLst>
            </p:cNvPr>
            <p:cNvGrpSpPr/>
            <p:nvPr/>
          </p:nvGrpSpPr>
          <p:grpSpPr>
            <a:xfrm>
              <a:off x="6096000" y="1584325"/>
              <a:ext cx="1289050" cy="1235075"/>
              <a:chOff x="4648200" y="1584325"/>
              <a:chExt cx="1289050" cy="1235075"/>
            </a:xfrm>
          </p:grpSpPr>
          <p:sp>
            <p:nvSpPr>
              <p:cNvPr id="29" name="Oval 28">
                <a:extLst>
                  <a:ext uri="{FF2B5EF4-FFF2-40B4-BE49-F238E27FC236}">
                    <a16:creationId xmlns:a16="http://schemas.microsoft.com/office/drawing/2014/main" id="{2D356BC4-B0E8-469A-AECA-3B74229DFC2A}"/>
                  </a:ext>
                </a:extLst>
              </p:cNvPr>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29">
                <a:extLst>
                  <a:ext uri="{FF2B5EF4-FFF2-40B4-BE49-F238E27FC236}">
                    <a16:creationId xmlns:a16="http://schemas.microsoft.com/office/drawing/2014/main" id="{D70D4927-4265-47D7-B4B4-46BD69F8F079}"/>
                  </a:ext>
                </a:extLst>
              </p:cNvPr>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26" name="Group 25">
              <a:extLst>
                <a:ext uri="{FF2B5EF4-FFF2-40B4-BE49-F238E27FC236}">
                  <a16:creationId xmlns:a16="http://schemas.microsoft.com/office/drawing/2014/main" id="{B0CB8141-9A70-4C8C-A078-FFBE3106055D}"/>
                </a:ext>
              </a:extLst>
            </p:cNvPr>
            <p:cNvGrpSpPr/>
            <p:nvPr/>
          </p:nvGrpSpPr>
          <p:grpSpPr>
            <a:xfrm>
              <a:off x="4674394" y="1600200"/>
              <a:ext cx="1289050" cy="1235075"/>
              <a:chOff x="6147117" y="1584325"/>
              <a:chExt cx="1289050" cy="1235075"/>
            </a:xfrm>
          </p:grpSpPr>
          <p:sp>
            <p:nvSpPr>
              <p:cNvPr id="27" name="Oval 26">
                <a:extLst>
                  <a:ext uri="{FF2B5EF4-FFF2-40B4-BE49-F238E27FC236}">
                    <a16:creationId xmlns:a16="http://schemas.microsoft.com/office/drawing/2014/main" id="{F9201F2D-4189-4C6F-9D51-75B0D66E73AF}"/>
                  </a:ext>
                </a:extLst>
              </p:cNvPr>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extBox 27">
                <a:extLst>
                  <a:ext uri="{FF2B5EF4-FFF2-40B4-BE49-F238E27FC236}">
                    <a16:creationId xmlns:a16="http://schemas.microsoft.com/office/drawing/2014/main" id="{99BF333B-A3C9-493C-8E97-0BE0DA180EBC}"/>
                  </a:ext>
                </a:extLst>
              </p:cNvPr>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31" name="TextBox 30">
            <a:extLst>
              <a:ext uri="{FF2B5EF4-FFF2-40B4-BE49-F238E27FC236}">
                <a16:creationId xmlns:a16="http://schemas.microsoft.com/office/drawing/2014/main" id="{6086FD8B-4873-4A35-97D6-982BCFAC5068}"/>
              </a:ext>
            </a:extLst>
          </p:cNvPr>
          <p:cNvSpPr txBox="1"/>
          <p:nvPr/>
        </p:nvSpPr>
        <p:spPr>
          <a:xfrm>
            <a:off x="6060522" y="1660853"/>
            <a:ext cx="2825277"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latin typeface="+mn-lt"/>
              </a:rPr>
              <a:t>COMMUNITY</a:t>
            </a:r>
          </a:p>
          <a:p>
            <a:pPr algn="ctr" fontAlgn="auto">
              <a:spcBef>
                <a:spcPts val="0"/>
              </a:spcBef>
              <a:spcAft>
                <a:spcPts val="0"/>
              </a:spcAft>
              <a:defRPr/>
            </a:pPr>
            <a:r>
              <a:rPr lang="en-US" sz="2400" b="1" dirty="0">
                <a:solidFill>
                  <a:schemeClr val="accent6">
                    <a:lumMod val="75000"/>
                  </a:schemeClr>
                </a:solidFill>
                <a:latin typeface="+mn-lt"/>
              </a:rPr>
              <a:t>WORK PROGRAM</a:t>
            </a:r>
          </a:p>
        </p:txBody>
      </p:sp>
    </p:spTree>
    <p:extLst>
      <p:ext uri="{BB962C8B-B14F-4D97-AF65-F5344CB8AC3E}">
        <p14:creationId xmlns:p14="http://schemas.microsoft.com/office/powerpoint/2010/main" val="27362043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788069" y="5077327"/>
            <a:ext cx="7567862" cy="842211"/>
          </a:xfrm>
        </p:spPr>
        <p:txBody>
          <a:bodyPr anchor="t">
            <a:normAutofit/>
          </a:bodyPr>
          <a:lstStyle/>
          <a:p>
            <a:pPr marL="0" lvl="1" indent="0">
              <a:buNone/>
            </a:pPr>
            <a:r>
              <a:rPr lang="en-US" sz="2200" i="1" dirty="0"/>
              <a:t>Plans deal with both the immediate and  the long term but pull it all together in the Work Program</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Planning as Priority-Setting</a:t>
            </a:r>
            <a:endParaRPr lang="en-US" dirty="0"/>
          </a:p>
        </p:txBody>
      </p:sp>
      <p:sp>
        <p:nvSpPr>
          <p:cNvPr id="5" name="TextBox 4">
            <a:extLst>
              <a:ext uri="{FF2B5EF4-FFF2-40B4-BE49-F238E27FC236}">
                <a16:creationId xmlns:a16="http://schemas.microsoft.com/office/drawing/2014/main" id="{F37DA4FB-3BE7-4E55-9D3F-14C753549515}"/>
              </a:ext>
            </a:extLst>
          </p:cNvPr>
          <p:cNvSpPr txBox="1"/>
          <p:nvPr/>
        </p:nvSpPr>
        <p:spPr>
          <a:xfrm>
            <a:off x="1295400" y="2209800"/>
            <a:ext cx="2514600" cy="1077218"/>
          </a:xfrm>
          <a:prstGeom prst="rect">
            <a:avLst/>
          </a:prstGeom>
          <a:noFill/>
          <a:ln>
            <a:solidFill>
              <a:schemeClr val="tx1"/>
            </a:solidFill>
          </a:ln>
        </p:spPr>
        <p:txBody>
          <a:bodyPr wrap="square" rtlCol="0">
            <a:spAutoFit/>
          </a:bodyPr>
          <a:lstStyle/>
          <a:p>
            <a:pPr algn="ctr"/>
            <a:r>
              <a:rPr lang="en-US" sz="3200" dirty="0"/>
              <a:t>Community Goals</a:t>
            </a:r>
          </a:p>
        </p:txBody>
      </p:sp>
      <p:sp>
        <p:nvSpPr>
          <p:cNvPr id="6" name="TextBox 5">
            <a:extLst>
              <a:ext uri="{FF2B5EF4-FFF2-40B4-BE49-F238E27FC236}">
                <a16:creationId xmlns:a16="http://schemas.microsoft.com/office/drawing/2014/main" id="{C5F863F2-6038-4645-9ADB-BE2061EF2AA6}"/>
              </a:ext>
            </a:extLst>
          </p:cNvPr>
          <p:cNvSpPr txBox="1"/>
          <p:nvPr/>
        </p:nvSpPr>
        <p:spPr>
          <a:xfrm>
            <a:off x="2819400" y="3810000"/>
            <a:ext cx="3124200" cy="1077218"/>
          </a:xfrm>
          <a:prstGeom prst="rect">
            <a:avLst/>
          </a:prstGeom>
          <a:noFill/>
          <a:ln>
            <a:solidFill>
              <a:schemeClr val="tx1"/>
            </a:solidFill>
          </a:ln>
        </p:spPr>
        <p:txBody>
          <a:bodyPr wrap="square" rtlCol="0">
            <a:spAutoFit/>
          </a:bodyPr>
          <a:lstStyle/>
          <a:p>
            <a:pPr algn="ctr"/>
            <a:r>
              <a:rPr lang="en-US" sz="3200" dirty="0"/>
              <a:t>Community Work Program</a:t>
            </a:r>
          </a:p>
        </p:txBody>
      </p:sp>
      <p:sp>
        <p:nvSpPr>
          <p:cNvPr id="8" name="TextBox 7">
            <a:extLst>
              <a:ext uri="{FF2B5EF4-FFF2-40B4-BE49-F238E27FC236}">
                <a16:creationId xmlns:a16="http://schemas.microsoft.com/office/drawing/2014/main" id="{480B3B32-8AF9-4A6B-8FB8-7FB56012DED8}"/>
              </a:ext>
            </a:extLst>
          </p:cNvPr>
          <p:cNvSpPr txBox="1"/>
          <p:nvPr/>
        </p:nvSpPr>
        <p:spPr>
          <a:xfrm>
            <a:off x="5029200" y="2209800"/>
            <a:ext cx="2622884" cy="1077218"/>
          </a:xfrm>
          <a:prstGeom prst="rect">
            <a:avLst/>
          </a:prstGeom>
          <a:noFill/>
          <a:ln>
            <a:solidFill>
              <a:schemeClr val="tx1"/>
            </a:solidFill>
          </a:ln>
        </p:spPr>
        <p:txBody>
          <a:bodyPr wrap="square" rtlCol="0">
            <a:spAutoFit/>
          </a:bodyPr>
          <a:lstStyle/>
          <a:p>
            <a:pPr algn="ctr"/>
            <a:r>
              <a:rPr lang="en-US" sz="3200" dirty="0"/>
              <a:t>Needs &amp; Opportunities</a:t>
            </a:r>
          </a:p>
        </p:txBody>
      </p:sp>
      <p:sp>
        <p:nvSpPr>
          <p:cNvPr id="9" name="TextBox 8">
            <a:extLst>
              <a:ext uri="{FF2B5EF4-FFF2-40B4-BE49-F238E27FC236}">
                <a16:creationId xmlns:a16="http://schemas.microsoft.com/office/drawing/2014/main" id="{1C196824-077C-4C3A-BEA6-EDAA7F4F80D7}"/>
              </a:ext>
            </a:extLst>
          </p:cNvPr>
          <p:cNvSpPr txBox="1"/>
          <p:nvPr/>
        </p:nvSpPr>
        <p:spPr>
          <a:xfrm>
            <a:off x="1949116" y="1756784"/>
            <a:ext cx="1524000" cy="646331"/>
          </a:xfrm>
          <a:prstGeom prst="rect">
            <a:avLst/>
          </a:prstGeom>
          <a:noFill/>
        </p:spPr>
        <p:txBody>
          <a:bodyPr wrap="square">
            <a:spAutoFit/>
          </a:bodyPr>
          <a:lstStyle/>
          <a:p>
            <a:r>
              <a:rPr lang="en-US" sz="1800" i="1" dirty="0">
                <a:solidFill>
                  <a:schemeClr val="accent6">
                    <a:lumMod val="75000"/>
                  </a:schemeClr>
                </a:solidFill>
              </a:rPr>
              <a:t>Long Term	</a:t>
            </a:r>
            <a:endParaRPr lang="en-US" dirty="0"/>
          </a:p>
        </p:txBody>
      </p:sp>
      <p:sp>
        <p:nvSpPr>
          <p:cNvPr id="11" name="TextBox 10">
            <a:extLst>
              <a:ext uri="{FF2B5EF4-FFF2-40B4-BE49-F238E27FC236}">
                <a16:creationId xmlns:a16="http://schemas.microsoft.com/office/drawing/2014/main" id="{25EABBC7-4022-4764-B3F1-B658B29FD496}"/>
              </a:ext>
            </a:extLst>
          </p:cNvPr>
          <p:cNvSpPr txBox="1"/>
          <p:nvPr/>
        </p:nvSpPr>
        <p:spPr>
          <a:xfrm>
            <a:off x="5670886" y="1739188"/>
            <a:ext cx="1624263" cy="375557"/>
          </a:xfrm>
          <a:prstGeom prst="rect">
            <a:avLst/>
          </a:prstGeom>
          <a:noFill/>
        </p:spPr>
        <p:txBody>
          <a:bodyPr wrap="square">
            <a:spAutoFit/>
          </a:bodyPr>
          <a:lstStyle/>
          <a:p>
            <a:r>
              <a:rPr lang="en-US" sz="1800" i="1" dirty="0">
                <a:solidFill>
                  <a:schemeClr val="accent6">
                    <a:lumMod val="75000"/>
                  </a:schemeClr>
                </a:solidFill>
              </a:rPr>
              <a:t>Immediate</a:t>
            </a:r>
            <a:endParaRPr lang="en-US" dirty="0"/>
          </a:p>
        </p:txBody>
      </p:sp>
      <p:cxnSp>
        <p:nvCxnSpPr>
          <p:cNvPr id="12" name="Straight Arrow Connector 11">
            <a:extLst>
              <a:ext uri="{FF2B5EF4-FFF2-40B4-BE49-F238E27FC236}">
                <a16:creationId xmlns:a16="http://schemas.microsoft.com/office/drawing/2014/main" id="{599C80F8-F9C7-4A6A-959A-131EC498699A}"/>
              </a:ext>
            </a:extLst>
          </p:cNvPr>
          <p:cNvCxnSpPr/>
          <p:nvPr/>
        </p:nvCxnSpPr>
        <p:spPr>
          <a:xfrm>
            <a:off x="2895600" y="3276600"/>
            <a:ext cx="457200" cy="533400"/>
          </a:xfrm>
          <a:prstGeom prst="straightConnector1">
            <a:avLst/>
          </a:prstGeom>
          <a:ln w="57150">
            <a:solidFill>
              <a:schemeClr val="accent6">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1523CF4-7A43-46AA-8425-875065F191EC}"/>
              </a:ext>
            </a:extLst>
          </p:cNvPr>
          <p:cNvCxnSpPr/>
          <p:nvPr/>
        </p:nvCxnSpPr>
        <p:spPr>
          <a:xfrm flipH="1">
            <a:off x="5410200" y="3276600"/>
            <a:ext cx="457200" cy="533400"/>
          </a:xfrm>
          <a:prstGeom prst="straightConnector1">
            <a:avLst/>
          </a:prstGeom>
          <a:ln w="57150">
            <a:solidFill>
              <a:schemeClr val="accent6">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00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7" y="1690688"/>
            <a:ext cx="7973929" cy="3638839"/>
          </a:xfrm>
        </p:spPr>
        <p:txBody>
          <a:bodyPr anchor="t">
            <a:normAutofit fontScale="55000" lnSpcReduction="20000"/>
          </a:bodyPr>
          <a:lstStyle/>
          <a:p>
            <a:pPr marL="0" indent="0">
              <a:buNone/>
            </a:pPr>
            <a:r>
              <a:rPr lang="en-US" sz="4400" b="1" u="sng" dirty="0"/>
              <a:t>FROM THE RULES</a:t>
            </a:r>
          </a:p>
          <a:p>
            <a:r>
              <a:rPr lang="en-US" sz="4400" b="1" dirty="0"/>
              <a:t>Community Work Program. </a:t>
            </a:r>
            <a:r>
              <a:rPr lang="en-US" sz="4400" dirty="0"/>
              <a:t>(Required for all local governments, updates required every five years.) …the </a:t>
            </a:r>
            <a:r>
              <a:rPr lang="en-US" sz="4400" b="1" u="sng" dirty="0">
                <a:solidFill>
                  <a:srgbClr val="FF0000"/>
                </a:solidFill>
              </a:rPr>
              <a:t>specific activities </a:t>
            </a:r>
            <a:r>
              <a:rPr lang="en-US" sz="4400" dirty="0"/>
              <a:t>the community plans to undertake during the next five years …This includes any </a:t>
            </a:r>
            <a:r>
              <a:rPr lang="en-US" sz="4400" b="1" u="sng" dirty="0">
                <a:solidFill>
                  <a:srgbClr val="FF0000"/>
                </a:solidFill>
              </a:rPr>
              <a:t>activities, initiatives, programs, ordinances, administrative systems </a:t>
            </a:r>
            <a:r>
              <a:rPr lang="en-US" sz="4400" dirty="0"/>
              <a:t>…(Note that </a:t>
            </a:r>
            <a:r>
              <a:rPr lang="en-US" sz="4400" b="1" u="sng" dirty="0">
                <a:solidFill>
                  <a:srgbClr val="FF0000"/>
                </a:solidFill>
              </a:rPr>
              <a:t>general policy statements should not be included in the Community Work Program</a:t>
            </a:r>
            <a:r>
              <a:rPr lang="en-US" sz="4400" dirty="0"/>
              <a:t>, but instead should be included in the Policies section of the Community Goals.)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Community Work Program</a:t>
            </a:r>
          </a:p>
        </p:txBody>
      </p:sp>
    </p:spTree>
    <p:extLst>
      <p:ext uri="{BB962C8B-B14F-4D97-AF65-F5344CB8AC3E}">
        <p14:creationId xmlns:p14="http://schemas.microsoft.com/office/powerpoint/2010/main" val="1076015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3" y="1871162"/>
            <a:ext cx="7973929" cy="4072438"/>
          </a:xfrm>
        </p:spPr>
        <p:txBody>
          <a:bodyPr anchor="t">
            <a:normAutofit fontScale="92500" lnSpcReduction="10000"/>
          </a:bodyPr>
          <a:lstStyle/>
          <a:p>
            <a:r>
              <a:rPr lang="en-US" sz="2400" b="1" u="sng" dirty="0"/>
              <a:t>FROM THE RULES, cont’d.</a:t>
            </a:r>
          </a:p>
          <a:p>
            <a:r>
              <a:rPr lang="en-US" sz="2400" dirty="0"/>
              <a:t>The Community Work Program must include the following information for each listed activity: </a:t>
            </a:r>
            <a:endParaRPr lang="en-US" sz="1000" dirty="0"/>
          </a:p>
          <a:p>
            <a:pPr lvl="1">
              <a:buFont typeface="Arial" pitchFamily="34" charset="0"/>
              <a:buChar char="•"/>
            </a:pPr>
            <a:endParaRPr lang="en-US" sz="1000" dirty="0"/>
          </a:p>
          <a:p>
            <a:pPr lvl="1">
              <a:buFont typeface="Arial" pitchFamily="34" charset="0"/>
              <a:buChar char="•"/>
            </a:pPr>
            <a:r>
              <a:rPr lang="en-US" sz="2000" dirty="0"/>
              <a:t>Brief description of the activity; </a:t>
            </a:r>
          </a:p>
          <a:p>
            <a:pPr lvl="1">
              <a:buFont typeface="Arial" pitchFamily="34" charset="0"/>
              <a:buChar char="•"/>
            </a:pPr>
            <a:endParaRPr lang="en-US" sz="1000" dirty="0"/>
          </a:p>
          <a:p>
            <a:pPr lvl="1">
              <a:buFont typeface="Arial" pitchFamily="34" charset="0"/>
              <a:buChar char="•"/>
            </a:pPr>
            <a:r>
              <a:rPr lang="en-US" sz="2000" dirty="0"/>
              <a:t>Legal authorization for the activity, if applicable; </a:t>
            </a:r>
          </a:p>
          <a:p>
            <a:pPr lvl="1">
              <a:buFont typeface="Arial" pitchFamily="34" charset="0"/>
              <a:buChar char="•"/>
            </a:pPr>
            <a:endParaRPr lang="en-US" sz="1000" dirty="0"/>
          </a:p>
          <a:p>
            <a:pPr lvl="1">
              <a:buFont typeface="Arial" pitchFamily="34" charset="0"/>
              <a:buChar char="•"/>
            </a:pPr>
            <a:r>
              <a:rPr lang="en-US" sz="2000" dirty="0"/>
              <a:t>Timeframe for initiating and completing the activity; </a:t>
            </a:r>
          </a:p>
          <a:p>
            <a:pPr lvl="1">
              <a:buFont typeface="Arial" pitchFamily="34" charset="0"/>
              <a:buChar char="•"/>
            </a:pPr>
            <a:endParaRPr lang="en-US" sz="1000" dirty="0"/>
          </a:p>
          <a:p>
            <a:pPr lvl="1">
              <a:buFont typeface="Arial" pitchFamily="34" charset="0"/>
              <a:buChar char="•"/>
            </a:pPr>
            <a:r>
              <a:rPr lang="en-US" sz="2000" dirty="0"/>
              <a:t>Responsible party for implementing the activity; </a:t>
            </a:r>
          </a:p>
          <a:p>
            <a:pPr lvl="1">
              <a:buFont typeface="Arial" pitchFamily="34" charset="0"/>
              <a:buChar char="•"/>
            </a:pPr>
            <a:endParaRPr lang="en-US" sz="1000" dirty="0"/>
          </a:p>
          <a:p>
            <a:pPr lvl="1">
              <a:buFont typeface="Arial" pitchFamily="34" charset="0"/>
              <a:buChar char="•"/>
            </a:pPr>
            <a:r>
              <a:rPr lang="en-US" sz="2000" dirty="0"/>
              <a:t>Estimated cost (if any) of implementing the activity; and </a:t>
            </a:r>
          </a:p>
          <a:p>
            <a:pPr lvl="1">
              <a:buFont typeface="Arial" pitchFamily="34" charset="0"/>
              <a:buChar char="•"/>
            </a:pPr>
            <a:endParaRPr lang="en-US" sz="1000" dirty="0"/>
          </a:p>
          <a:p>
            <a:pPr lvl="1">
              <a:buFont typeface="Arial" pitchFamily="34" charset="0"/>
              <a:buChar char="•"/>
            </a:pPr>
            <a:r>
              <a:rPr lang="en-US" sz="2000" dirty="0"/>
              <a:t>Funding source(s), if applicable. </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Community Work Program</a:t>
            </a:r>
          </a:p>
        </p:txBody>
      </p:sp>
    </p:spTree>
    <p:extLst>
      <p:ext uri="{BB962C8B-B14F-4D97-AF65-F5344CB8AC3E}">
        <p14:creationId xmlns:p14="http://schemas.microsoft.com/office/powerpoint/2010/main" val="2368688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690687"/>
            <a:ext cx="7973929" cy="4489395"/>
          </a:xfrm>
        </p:spPr>
        <p:txBody>
          <a:bodyPr anchor="t">
            <a:normAutofit fontScale="77500" lnSpcReduction="20000"/>
          </a:bodyPr>
          <a:lstStyle/>
          <a:p>
            <a:pPr>
              <a:lnSpc>
                <a:spcPct val="90000"/>
              </a:lnSpc>
            </a:pPr>
            <a:endParaRPr lang="en-US" sz="700" b="1" u="sng" dirty="0"/>
          </a:p>
          <a:p>
            <a:pPr>
              <a:lnSpc>
                <a:spcPct val="90000"/>
              </a:lnSpc>
            </a:pPr>
            <a:r>
              <a:rPr lang="en-US" sz="2600" dirty="0"/>
              <a:t>Focuses both on the projects that will incrementally move you toward your vision over the long-term—</a:t>
            </a:r>
            <a:r>
              <a:rPr lang="en-US" sz="2600" u="sng" dirty="0"/>
              <a:t>AND</a:t>
            </a:r>
            <a:r>
              <a:rPr lang="en-US" sz="2600" dirty="0"/>
              <a:t>– the projects that are necessary to meet the community’s immediate needs</a:t>
            </a:r>
          </a:p>
          <a:p>
            <a:pPr>
              <a:lnSpc>
                <a:spcPct val="90000"/>
              </a:lnSpc>
            </a:pPr>
            <a:endParaRPr lang="en-US" sz="2600" dirty="0"/>
          </a:p>
          <a:p>
            <a:pPr>
              <a:lnSpc>
                <a:spcPct val="90000"/>
              </a:lnSpc>
            </a:pPr>
            <a:r>
              <a:rPr lang="en-US" sz="2600" dirty="0"/>
              <a:t>This is simple.  There’s a basic template that most communities use—it’s just a matter of filling in blanks.</a:t>
            </a:r>
          </a:p>
          <a:p>
            <a:pPr>
              <a:lnSpc>
                <a:spcPct val="90000"/>
              </a:lnSpc>
            </a:pPr>
            <a:endParaRPr lang="en-US" sz="2600" dirty="0"/>
          </a:p>
          <a:p>
            <a:pPr>
              <a:lnSpc>
                <a:spcPct val="90000"/>
              </a:lnSpc>
            </a:pPr>
            <a:r>
              <a:rPr lang="en-US" sz="2600" dirty="0"/>
              <a:t>This is the place where you will find specific projects/activities.  Hopefully it avoids inclusion of projects that begin with words like “encourage”, “promote” and “consider.”</a:t>
            </a:r>
          </a:p>
          <a:p>
            <a:pPr marL="0" indent="0">
              <a:lnSpc>
                <a:spcPct val="90000"/>
              </a:lnSpc>
              <a:buNone/>
            </a:pPr>
            <a:endParaRPr lang="en-US" sz="2600" dirty="0"/>
          </a:p>
          <a:p>
            <a:pPr>
              <a:lnSpc>
                <a:spcPct val="90000"/>
              </a:lnSpc>
            </a:pPr>
            <a:r>
              <a:rPr lang="en-US" sz="2600" dirty="0"/>
              <a:t>No clear responsible party, cost estimate, funding source, and/or  start and end dates </a:t>
            </a:r>
            <a:r>
              <a:rPr lang="en-US" sz="2600" dirty="0">
                <a:sym typeface="Wingdings" pitchFamily="2" charset="2"/>
              </a:rPr>
              <a:t>Probably a policy statement or a non-specific project that shouldn’t have been included in the CWP</a:t>
            </a:r>
            <a:endParaRPr lang="en-US" sz="2600" dirty="0"/>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Community Work Program</a:t>
            </a:r>
          </a:p>
        </p:txBody>
      </p:sp>
    </p:spTree>
    <p:extLst>
      <p:ext uri="{BB962C8B-B14F-4D97-AF65-F5344CB8AC3E}">
        <p14:creationId xmlns:p14="http://schemas.microsoft.com/office/powerpoint/2010/main" val="36974381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5" y="416401"/>
            <a:ext cx="7871270" cy="1142048"/>
          </a:xfrm>
        </p:spPr>
        <p:txBody>
          <a:bodyPr/>
          <a:lstStyle/>
          <a:p>
            <a:r>
              <a:rPr lang="en-US" dirty="0"/>
              <a:t>Community Work Program</a:t>
            </a:r>
            <a:br>
              <a:rPr lang="en-US" dirty="0"/>
            </a:br>
            <a:r>
              <a:rPr lang="en-US" sz="2000" dirty="0"/>
              <a:t>Good Example</a:t>
            </a:r>
          </a:p>
        </p:txBody>
      </p:sp>
      <p:sp>
        <p:nvSpPr>
          <p:cNvPr id="5" name="Content Placeholder 4">
            <a:extLst>
              <a:ext uri="{FF2B5EF4-FFF2-40B4-BE49-F238E27FC236}">
                <a16:creationId xmlns:a16="http://schemas.microsoft.com/office/drawing/2014/main" id="{2943BCE8-873E-4C21-A7CD-FE39CFCDC38B}"/>
              </a:ext>
            </a:extLst>
          </p:cNvPr>
          <p:cNvSpPr>
            <a:spLocks noGrp="1"/>
          </p:cNvSpPr>
          <p:nvPr>
            <p:ph sz="half" idx="1"/>
          </p:nvPr>
        </p:nvSpPr>
        <p:spPr/>
        <p:txBody>
          <a:bodyPr/>
          <a:lstStyle/>
          <a:p>
            <a:endParaRPr lang="en-US"/>
          </a:p>
        </p:txBody>
      </p:sp>
      <p:pic>
        <p:nvPicPr>
          <p:cNvPr id="6" name="Picture 6">
            <a:extLst>
              <a:ext uri="{FF2B5EF4-FFF2-40B4-BE49-F238E27FC236}">
                <a16:creationId xmlns:a16="http://schemas.microsoft.com/office/drawing/2014/main" id="{F14E96FC-37FA-4579-82F8-A924806AF100}"/>
              </a:ext>
            </a:extLst>
          </p:cNvPr>
          <p:cNvPicPr>
            <a:picLocks noChangeAspect="1" noChangeArrowheads="1"/>
          </p:cNvPicPr>
          <p:nvPr/>
        </p:nvPicPr>
        <p:blipFill>
          <a:blip r:embed="rId3" cstate="print"/>
          <a:srcRect/>
          <a:stretch>
            <a:fillRect/>
          </a:stretch>
        </p:blipFill>
        <p:spPr bwMode="auto">
          <a:xfrm>
            <a:off x="532660" y="1406525"/>
            <a:ext cx="8078679" cy="4953000"/>
          </a:xfrm>
          <a:prstGeom prst="rect">
            <a:avLst/>
          </a:prstGeom>
          <a:noFill/>
          <a:ln w="9525">
            <a:noFill/>
            <a:miter lim="800000"/>
            <a:headEnd/>
            <a:tailEnd/>
          </a:ln>
          <a:effectLst/>
        </p:spPr>
      </p:pic>
    </p:spTree>
    <p:extLst>
      <p:ext uri="{BB962C8B-B14F-4D97-AF65-F5344CB8AC3E}">
        <p14:creationId xmlns:p14="http://schemas.microsoft.com/office/powerpoint/2010/main" val="4016286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5" y="416401"/>
            <a:ext cx="7871270" cy="1142048"/>
          </a:xfrm>
        </p:spPr>
        <p:txBody>
          <a:bodyPr/>
          <a:lstStyle/>
          <a:p>
            <a:r>
              <a:rPr lang="en-US" dirty="0"/>
              <a:t>Community Work Program</a:t>
            </a:r>
            <a:br>
              <a:rPr lang="en-US" dirty="0"/>
            </a:br>
            <a:r>
              <a:rPr lang="en-US" sz="2000" dirty="0"/>
              <a:t>Other Ideas…</a:t>
            </a:r>
          </a:p>
        </p:txBody>
      </p:sp>
      <p:graphicFrame>
        <p:nvGraphicFramePr>
          <p:cNvPr id="7" name="Table 6">
            <a:extLst>
              <a:ext uri="{FF2B5EF4-FFF2-40B4-BE49-F238E27FC236}">
                <a16:creationId xmlns:a16="http://schemas.microsoft.com/office/drawing/2014/main" id="{3CEB0F30-E29A-47CE-9386-50609C154AFE}"/>
              </a:ext>
            </a:extLst>
          </p:cNvPr>
          <p:cNvGraphicFramePr>
            <a:graphicFrameLocks noGrp="1"/>
          </p:cNvGraphicFramePr>
          <p:nvPr>
            <p:extLst>
              <p:ext uri="{D42A27DB-BD31-4B8C-83A1-F6EECF244321}">
                <p14:modId xmlns:p14="http://schemas.microsoft.com/office/powerpoint/2010/main" val="3841864651"/>
              </p:ext>
            </p:extLst>
          </p:nvPr>
        </p:nvGraphicFramePr>
        <p:xfrm>
          <a:off x="282742" y="1413118"/>
          <a:ext cx="8578516" cy="5010793"/>
        </p:xfrm>
        <a:graphic>
          <a:graphicData uri="http://schemas.openxmlformats.org/drawingml/2006/table">
            <a:tbl>
              <a:tblPr firstRow="1" bandRow="1">
                <a:tableStyleId>{21E4AEA4-8DFA-4A89-87EB-49C32662AFE0}</a:tableStyleId>
              </a:tblPr>
              <a:tblGrid>
                <a:gridCol w="2784255">
                  <a:extLst>
                    <a:ext uri="{9D8B030D-6E8A-4147-A177-3AD203B41FA5}">
                      <a16:colId xmlns:a16="http://schemas.microsoft.com/office/drawing/2014/main" val="20000"/>
                    </a:ext>
                  </a:extLst>
                </a:gridCol>
                <a:gridCol w="1580253">
                  <a:extLst>
                    <a:ext uri="{9D8B030D-6E8A-4147-A177-3AD203B41FA5}">
                      <a16:colId xmlns:a16="http://schemas.microsoft.com/office/drawing/2014/main" val="20001"/>
                    </a:ext>
                  </a:extLst>
                </a:gridCol>
                <a:gridCol w="677252">
                  <a:extLst>
                    <a:ext uri="{9D8B030D-6E8A-4147-A177-3AD203B41FA5}">
                      <a16:colId xmlns:a16="http://schemas.microsoft.com/office/drawing/2014/main" val="20002"/>
                    </a:ext>
                  </a:extLst>
                </a:gridCol>
                <a:gridCol w="677252">
                  <a:extLst>
                    <a:ext uri="{9D8B030D-6E8A-4147-A177-3AD203B41FA5}">
                      <a16:colId xmlns:a16="http://schemas.microsoft.com/office/drawing/2014/main" val="20003"/>
                    </a:ext>
                  </a:extLst>
                </a:gridCol>
                <a:gridCol w="602001">
                  <a:extLst>
                    <a:ext uri="{9D8B030D-6E8A-4147-A177-3AD203B41FA5}">
                      <a16:colId xmlns:a16="http://schemas.microsoft.com/office/drawing/2014/main" val="20004"/>
                    </a:ext>
                  </a:extLst>
                </a:gridCol>
                <a:gridCol w="602001">
                  <a:extLst>
                    <a:ext uri="{9D8B030D-6E8A-4147-A177-3AD203B41FA5}">
                      <a16:colId xmlns:a16="http://schemas.microsoft.com/office/drawing/2014/main" val="20005"/>
                    </a:ext>
                  </a:extLst>
                </a:gridCol>
                <a:gridCol w="583188">
                  <a:extLst>
                    <a:ext uri="{9D8B030D-6E8A-4147-A177-3AD203B41FA5}">
                      <a16:colId xmlns:a16="http://schemas.microsoft.com/office/drawing/2014/main" val="20006"/>
                    </a:ext>
                  </a:extLst>
                </a:gridCol>
                <a:gridCol w="1072314">
                  <a:extLst>
                    <a:ext uri="{9D8B030D-6E8A-4147-A177-3AD203B41FA5}">
                      <a16:colId xmlns:a16="http://schemas.microsoft.com/office/drawing/2014/main" val="20007"/>
                    </a:ext>
                  </a:extLst>
                </a:gridCol>
              </a:tblGrid>
              <a:tr h="534568">
                <a:tc>
                  <a:txBody>
                    <a:bodyPr/>
                    <a:lstStyle/>
                    <a:p>
                      <a:r>
                        <a:rPr lang="en-US" sz="1400" dirty="0"/>
                        <a:t>Description</a:t>
                      </a:r>
                    </a:p>
                  </a:txBody>
                  <a:tcPr anchor="ctr"/>
                </a:tc>
                <a:tc>
                  <a:txBody>
                    <a:bodyPr/>
                    <a:lstStyle/>
                    <a:p>
                      <a:r>
                        <a:rPr lang="en-US" sz="1400" dirty="0"/>
                        <a:t>Responsible Party</a:t>
                      </a:r>
                    </a:p>
                  </a:txBody>
                  <a:tcPr anchor="ctr"/>
                </a:tc>
                <a:tc>
                  <a:txBody>
                    <a:bodyPr/>
                    <a:lstStyle/>
                    <a:p>
                      <a:r>
                        <a:rPr lang="en-US" sz="1400" dirty="0"/>
                        <a:t>2014</a:t>
                      </a:r>
                    </a:p>
                  </a:txBody>
                  <a:tcPr anchor="ctr"/>
                </a:tc>
                <a:tc>
                  <a:txBody>
                    <a:bodyPr/>
                    <a:lstStyle/>
                    <a:p>
                      <a:r>
                        <a:rPr lang="en-US" sz="1400" dirty="0"/>
                        <a:t>2015</a:t>
                      </a:r>
                    </a:p>
                  </a:txBody>
                  <a:tcPr anchor="ctr"/>
                </a:tc>
                <a:tc>
                  <a:txBody>
                    <a:bodyPr/>
                    <a:lstStyle/>
                    <a:p>
                      <a:r>
                        <a:rPr lang="en-US" sz="1400" dirty="0"/>
                        <a:t>2016</a:t>
                      </a:r>
                    </a:p>
                  </a:txBody>
                  <a:tcPr anchor="ctr"/>
                </a:tc>
                <a:tc>
                  <a:txBody>
                    <a:bodyPr/>
                    <a:lstStyle/>
                    <a:p>
                      <a:r>
                        <a:rPr lang="en-US" sz="1400" dirty="0"/>
                        <a:t>2017</a:t>
                      </a:r>
                    </a:p>
                  </a:txBody>
                  <a:tcPr anchor="ctr"/>
                </a:tc>
                <a:tc>
                  <a:txBody>
                    <a:bodyPr/>
                    <a:lstStyle/>
                    <a:p>
                      <a:r>
                        <a:rPr lang="en-US" sz="1400" dirty="0"/>
                        <a:t>2018</a:t>
                      </a:r>
                    </a:p>
                  </a:txBody>
                  <a:tcPr anchor="ctr"/>
                </a:tc>
                <a:tc>
                  <a:txBody>
                    <a:bodyPr/>
                    <a:lstStyle/>
                    <a:p>
                      <a:r>
                        <a:rPr lang="en-US" sz="1400" dirty="0"/>
                        <a:t>Reference</a:t>
                      </a:r>
                    </a:p>
                  </a:txBody>
                  <a:tcPr anchor="ctr"/>
                </a:tc>
                <a:extLst>
                  <a:ext uri="{0D108BD9-81ED-4DB2-BD59-A6C34878D82A}">
                    <a16:rowId xmlns:a16="http://schemas.microsoft.com/office/drawing/2014/main" val="10000"/>
                  </a:ext>
                </a:extLst>
              </a:tr>
              <a:tr h="1194917">
                <a:tc>
                  <a:txBody>
                    <a:bodyPr/>
                    <a:lstStyle/>
                    <a:p>
                      <a:r>
                        <a:rPr lang="en-US" sz="1400" dirty="0"/>
                        <a:t>Install Trees</a:t>
                      </a:r>
                      <a:r>
                        <a:rPr lang="en-US" sz="1400" baseline="0" dirty="0"/>
                        <a:t> in Historic District (authority:   </a:t>
                      </a:r>
                      <a:r>
                        <a:rPr lang="en-US" sz="1400" kern="1200" dirty="0"/>
                        <a:t>2011 Street Enhancement Program, adopted 10/10/2011)</a:t>
                      </a:r>
                      <a:endParaRPr lang="en-US" sz="1400" dirty="0"/>
                    </a:p>
                  </a:txBody>
                  <a:tcPr anchor="ctr"/>
                </a:tc>
                <a:tc>
                  <a:txBody>
                    <a:bodyPr/>
                    <a:lstStyle/>
                    <a:p>
                      <a:r>
                        <a:rPr lang="en-US" sz="1400" dirty="0" err="1"/>
                        <a:t>PWks</a:t>
                      </a:r>
                      <a:r>
                        <a:rPr lang="en-US" sz="1400" dirty="0"/>
                        <a:t>, </a:t>
                      </a:r>
                      <a:r>
                        <a:rPr lang="en-US" sz="1400" dirty="0" err="1"/>
                        <a:t>Cdev</a:t>
                      </a:r>
                      <a:r>
                        <a:rPr lang="en-US" sz="1400" dirty="0"/>
                        <a:t>, </a:t>
                      </a:r>
                      <a:r>
                        <a:rPr lang="en-US" sz="1400" dirty="0" err="1"/>
                        <a:t>Hist</a:t>
                      </a:r>
                      <a:r>
                        <a:rPr lang="en-US" sz="1400" dirty="0"/>
                        <a:t> </a:t>
                      </a:r>
                    </a:p>
                  </a:txBody>
                  <a:tcPr anchor="ctr"/>
                </a:tc>
                <a:tc>
                  <a:txBody>
                    <a:bodyPr/>
                    <a:lstStyle/>
                    <a:p>
                      <a:endParaRPr lang="en-US" sz="1400" dirty="0"/>
                    </a:p>
                  </a:txBody>
                  <a:tcPr anchor="ct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10 Trees/year,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t>3, years, $150/per tree;</a:t>
                      </a:r>
                      <a:r>
                        <a:rPr lang="en-US" sz="1400" baseline="0" dirty="0"/>
                        <a:t> $4500 total</a:t>
                      </a:r>
                      <a:endParaRPr lang="en-US" sz="1400" dirty="0"/>
                    </a:p>
                    <a:p>
                      <a:pPr algn="ctr"/>
                      <a:endParaRPr lang="en-US" sz="1400" dirty="0"/>
                    </a:p>
                  </a:txBody>
                  <a:tcPr anchor="ctr"/>
                </a:tc>
                <a:tc hMerge="1">
                  <a:txBody>
                    <a:bodyPr/>
                    <a:lstStyle/>
                    <a:p>
                      <a:endParaRPr lang="en-US" dirty="0"/>
                    </a:p>
                  </a:txBody>
                  <a:tcPr/>
                </a:tc>
                <a:tc hMerge="1">
                  <a:txBody>
                    <a:bodyPr/>
                    <a:lstStyle/>
                    <a:p>
                      <a:endParaRPr lang="en-US" dirty="0"/>
                    </a:p>
                  </a:txBody>
                  <a:tcPr/>
                </a:tc>
                <a:tc>
                  <a:txBody>
                    <a:bodyPr/>
                    <a:lstStyle/>
                    <a:p>
                      <a:endParaRPr lang="en-US" sz="1400"/>
                    </a:p>
                  </a:txBody>
                  <a:tcPr anchor="ctr"/>
                </a:tc>
                <a:tc>
                  <a:txBody>
                    <a:bodyPr/>
                    <a:lstStyle/>
                    <a:p>
                      <a:r>
                        <a:rPr lang="en-US" sz="1400" dirty="0"/>
                        <a:t>Goals:</a:t>
                      </a:r>
                      <a:r>
                        <a:rPr lang="en-US" sz="1400" baseline="0" dirty="0"/>
                        <a:t> 1-3</a:t>
                      </a:r>
                    </a:p>
                    <a:p>
                      <a:r>
                        <a:rPr lang="en-US" sz="1400" baseline="0" dirty="0" err="1"/>
                        <a:t>Pols</a:t>
                      </a:r>
                      <a:r>
                        <a:rPr lang="en-US" sz="1400" baseline="0" dirty="0"/>
                        <a:t>: 3a, 4b</a:t>
                      </a:r>
                    </a:p>
                    <a:p>
                      <a:r>
                        <a:rPr lang="en-US" sz="1400" baseline="0" dirty="0"/>
                        <a:t>N/O: 13-15</a:t>
                      </a:r>
                      <a:endParaRPr lang="en-US" sz="1400" dirty="0"/>
                    </a:p>
                  </a:txBody>
                  <a:tcPr anchor="ctr"/>
                </a:tc>
                <a:extLst>
                  <a:ext uri="{0D108BD9-81ED-4DB2-BD59-A6C34878D82A}">
                    <a16:rowId xmlns:a16="http://schemas.microsoft.com/office/drawing/2014/main" val="10001"/>
                  </a:ext>
                </a:extLst>
              </a:tr>
              <a:tr h="754684">
                <a:tc>
                  <a:txBody>
                    <a:bodyPr/>
                    <a:lstStyle/>
                    <a:p>
                      <a:r>
                        <a:rPr lang="en-US" sz="1400" dirty="0"/>
                        <a:t>Construct New City Hall  (authority:</a:t>
                      </a:r>
                      <a:r>
                        <a:rPr lang="en-US" sz="1400" baseline="0" dirty="0"/>
                        <a:t> CIE / Impact Fee Program, adopted 04/05/2012)</a:t>
                      </a:r>
                      <a:endParaRPr lang="en-US" sz="1400" b="0" dirty="0"/>
                    </a:p>
                  </a:txBody>
                  <a:tcPr anchor="ctr"/>
                </a:tc>
                <a:tc>
                  <a:txBody>
                    <a:bodyPr/>
                    <a:lstStyle/>
                    <a:p>
                      <a:r>
                        <a:rPr lang="en-US" sz="1400" dirty="0"/>
                        <a:t>See below</a:t>
                      </a:r>
                      <a:endParaRPr lang="en-US" sz="1400" i="1" dirty="0"/>
                    </a:p>
                  </a:txBody>
                  <a:tcPr anchor="ctr"/>
                </a:tc>
                <a:tc gridSpan="5">
                  <a:txBody>
                    <a:bodyPr/>
                    <a:lstStyle/>
                    <a:p>
                      <a:pPr algn="ctr"/>
                      <a:r>
                        <a:rPr lang="en-US" sz="1400" dirty="0"/>
                        <a:t>Max = $1.55M</a:t>
                      </a:r>
                    </a:p>
                  </a:txBody>
                  <a:tcPr anchor="ct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hMerge="1">
                  <a:txBody>
                    <a:bodyPr/>
                    <a:lstStyle/>
                    <a:p>
                      <a:endParaRPr lang="en-US" sz="1400" dirty="0"/>
                    </a:p>
                  </a:txBody>
                  <a:tcPr/>
                </a:tc>
                <a:tc rowSpan="6">
                  <a:txBody>
                    <a:bodyPr/>
                    <a:lstStyle/>
                    <a:p>
                      <a:r>
                        <a:rPr lang="en-US" sz="1400" dirty="0"/>
                        <a:t>Goals</a:t>
                      </a:r>
                      <a:r>
                        <a:rPr lang="en-US" sz="1400" baseline="0" dirty="0"/>
                        <a:t>: 5</a:t>
                      </a:r>
                    </a:p>
                    <a:p>
                      <a:r>
                        <a:rPr lang="en-US" sz="1400" baseline="0" dirty="0" err="1"/>
                        <a:t>Pols</a:t>
                      </a:r>
                      <a:r>
                        <a:rPr lang="en-US" sz="1400" baseline="0" dirty="0"/>
                        <a:t>: 3b-f, 8a-b</a:t>
                      </a:r>
                    </a:p>
                    <a:p>
                      <a:r>
                        <a:rPr lang="en-US" sz="1400" baseline="0" dirty="0"/>
                        <a:t>N/O: 4, 5-7, 16, 21</a:t>
                      </a:r>
                      <a:endParaRPr lang="en-US" sz="1400" dirty="0"/>
                    </a:p>
                  </a:txBody>
                  <a:tcPr anchor="ctr"/>
                </a:tc>
                <a:extLst>
                  <a:ext uri="{0D108BD9-81ED-4DB2-BD59-A6C34878D82A}">
                    <a16:rowId xmlns:a16="http://schemas.microsoft.com/office/drawing/2014/main" val="10002"/>
                  </a:ext>
                </a:extLst>
              </a:tr>
              <a:tr h="534568">
                <a:tc>
                  <a:txBody>
                    <a:bodyPr/>
                    <a:lstStyle/>
                    <a:p>
                      <a:pPr algn="r"/>
                      <a:r>
                        <a:rPr lang="en-US" sz="1400" dirty="0"/>
                        <a:t>Property</a:t>
                      </a:r>
                      <a:r>
                        <a:rPr lang="en-US" sz="1400" baseline="0" dirty="0"/>
                        <a:t> Acquisition</a:t>
                      </a:r>
                      <a:endParaRPr lang="en-US" sz="1400" b="1" i="1" dirty="0"/>
                    </a:p>
                  </a:txBody>
                  <a:tcPr anchor="ctr"/>
                </a:tc>
                <a:tc>
                  <a:txBody>
                    <a:bodyPr/>
                    <a:lstStyle/>
                    <a:p>
                      <a:r>
                        <a:rPr lang="en-US" sz="1400" dirty="0"/>
                        <a:t>Commission, Fin</a:t>
                      </a:r>
                    </a:p>
                  </a:txBody>
                  <a:tcPr anchor="ctr"/>
                </a:tc>
                <a:tc>
                  <a:txBody>
                    <a:bodyPr/>
                    <a:lstStyle/>
                    <a:p>
                      <a:r>
                        <a:rPr lang="en-US" sz="1400" dirty="0"/>
                        <a:t>$300</a:t>
                      </a:r>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534568">
                <a:tc>
                  <a:txBody>
                    <a:bodyPr/>
                    <a:lstStyle/>
                    <a:p>
                      <a:pPr algn="r"/>
                      <a:r>
                        <a:rPr lang="en-US" sz="1400" dirty="0"/>
                        <a:t>Design</a:t>
                      </a:r>
                      <a:endParaRPr lang="en-US" sz="1400" b="1" i="1" dirty="0"/>
                    </a:p>
                  </a:txBody>
                  <a:tcPr anchor="ctr"/>
                </a:tc>
                <a:tc>
                  <a:txBody>
                    <a:bodyPr/>
                    <a:lstStyle/>
                    <a:p>
                      <a:r>
                        <a:rPr lang="en-US" sz="1400" dirty="0"/>
                        <a:t>Consultant TBD, </a:t>
                      </a:r>
                      <a:r>
                        <a:rPr lang="en-US" sz="1400" dirty="0" err="1"/>
                        <a:t>Cdev</a:t>
                      </a:r>
                      <a:r>
                        <a:rPr lang="en-US" sz="1400" dirty="0"/>
                        <a:t>, </a:t>
                      </a:r>
                      <a:r>
                        <a:rPr lang="en-US" sz="1400" dirty="0" err="1"/>
                        <a:t>Hist</a:t>
                      </a:r>
                      <a:endParaRPr lang="en-US" sz="1400" dirty="0"/>
                    </a:p>
                  </a:txBody>
                  <a:tcPr anchor="ctr"/>
                </a:tc>
                <a:tc gridSpan="2">
                  <a:txBody>
                    <a:bodyPr/>
                    <a:lstStyle/>
                    <a:p>
                      <a:pPr algn="ctr"/>
                      <a:r>
                        <a:rPr lang="en-US" sz="1400" dirty="0"/>
                        <a:t>~$100K</a:t>
                      </a:r>
                    </a:p>
                  </a:txBody>
                  <a:tcPr anchor="ctr"/>
                </a:tc>
                <a:tc hMerge="1">
                  <a:txBody>
                    <a:bodyPr/>
                    <a:lstStyle/>
                    <a:p>
                      <a:endParaRPr lang="en-US" sz="1400" dirty="0"/>
                    </a:p>
                  </a:txBody>
                  <a:tcP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754684">
                <a:tc>
                  <a:txBody>
                    <a:bodyPr/>
                    <a:lstStyle/>
                    <a:p>
                      <a:pPr algn="r"/>
                      <a:r>
                        <a:rPr lang="en-US" sz="1400" dirty="0"/>
                        <a:t>Build</a:t>
                      </a:r>
                      <a:endParaRPr lang="en-US" sz="1400" b="1" i="1" dirty="0"/>
                    </a:p>
                  </a:txBody>
                  <a:tcPr anchor="ctr"/>
                </a:tc>
                <a:tc>
                  <a:txBody>
                    <a:bodyPr/>
                    <a:lstStyle/>
                    <a:p>
                      <a:r>
                        <a:rPr lang="en-US" sz="1400" dirty="0"/>
                        <a:t>Consultant TBD,</a:t>
                      </a:r>
                      <a:r>
                        <a:rPr lang="en-US" sz="1400" baseline="0" dirty="0"/>
                        <a:t> Wks, </a:t>
                      </a:r>
                      <a:r>
                        <a:rPr lang="en-US" sz="1400" baseline="0" dirty="0" err="1"/>
                        <a:t>Cdev</a:t>
                      </a:r>
                      <a:endParaRPr lang="en-US" sz="1400" dirty="0"/>
                    </a:p>
                  </a:txBody>
                  <a:tcPr anchor="ctr"/>
                </a:tc>
                <a:tc>
                  <a:txBody>
                    <a:bodyPr/>
                    <a:lstStyle/>
                    <a:p>
                      <a:endParaRPr lang="en-US" sz="1400" dirty="0"/>
                    </a:p>
                  </a:txBody>
                  <a:tcPr anchor="ctr"/>
                </a:tc>
                <a:tc>
                  <a:txBody>
                    <a:bodyPr/>
                    <a:lstStyle/>
                    <a:p>
                      <a:endParaRPr lang="en-US" sz="1400" dirty="0"/>
                    </a:p>
                  </a:txBody>
                  <a:tcPr anchor="ctr"/>
                </a:tc>
                <a:tc gridSpan="2">
                  <a:txBody>
                    <a:bodyPr/>
                    <a:lstStyle/>
                    <a:p>
                      <a:pPr algn="ctr"/>
                      <a:r>
                        <a:rPr lang="en-US" sz="1400" dirty="0"/>
                        <a:t>~$1.15M</a:t>
                      </a:r>
                    </a:p>
                  </a:txBody>
                  <a:tcPr anchor="ctr"/>
                </a:tc>
                <a:tc hMerge="1">
                  <a:txBody>
                    <a:bodyPr/>
                    <a:lstStyle/>
                    <a:p>
                      <a:endParaRPr lang="en-US" sz="1400" dirty="0"/>
                    </a:p>
                  </a:txBody>
                  <a:tcPr/>
                </a:tc>
                <a:tc>
                  <a:txBody>
                    <a:bodyPr/>
                    <a:lstStyle/>
                    <a:p>
                      <a:endParaRPr lang="en-US" sz="1400" dirty="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51402">
                <a:tc>
                  <a:txBody>
                    <a:bodyPr/>
                    <a:lstStyle/>
                    <a:p>
                      <a:pPr algn="r"/>
                      <a:r>
                        <a:rPr lang="en-US" sz="1400" dirty="0"/>
                        <a:t>Buffer / Contingency</a:t>
                      </a:r>
                      <a:endParaRPr lang="en-US" sz="1400" b="0" i="1" dirty="0"/>
                    </a:p>
                  </a:txBody>
                  <a:tcPr anchor="ctr"/>
                </a:tc>
                <a:tc>
                  <a:txBody>
                    <a:bodyPr/>
                    <a:lstStyle/>
                    <a:p>
                      <a:r>
                        <a:rPr lang="en-US" sz="1400" dirty="0"/>
                        <a:t>As needed</a:t>
                      </a:r>
                      <a:endParaRPr lang="en-US" sz="1400" i="1"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pPr algn="ctr"/>
                      <a:r>
                        <a:rPr lang="en-US" sz="1400" dirty="0"/>
                        <a:t>X</a:t>
                      </a:r>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1402">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a:txBody>
                    <a:bodyPr/>
                    <a:lstStyle/>
                    <a:p>
                      <a:endParaRPr lang="en-US" sz="1400" dirty="0"/>
                    </a:p>
                  </a:txBody>
                  <a:tcPr anchor="ctr"/>
                </a:tc>
                <a:tc vMerge="1">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55545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solidFill>
                  <a:schemeClr val="tx2"/>
                </a:solidFill>
              </a:rPr>
              <a:t>Menu of Plan Elements</a:t>
            </a:r>
          </a:p>
        </p:txBody>
      </p:sp>
      <p:pic>
        <p:nvPicPr>
          <p:cNvPr id="20" name="Content Placeholder 19">
            <a:extLst>
              <a:ext uri="{FF2B5EF4-FFF2-40B4-BE49-F238E27FC236}">
                <a16:creationId xmlns:a16="http://schemas.microsoft.com/office/drawing/2014/main" id="{51338FCB-A169-457F-8B87-BAAF94129822}"/>
              </a:ext>
            </a:extLst>
          </p:cNvPr>
          <p:cNvPicPr>
            <a:picLocks noGrp="1" noChangeAspect="1"/>
          </p:cNvPicPr>
          <p:nvPr>
            <p:ph sz="half" idx="1"/>
          </p:nvPr>
        </p:nvPicPr>
        <p:blipFill>
          <a:blip r:embed="rId3"/>
          <a:stretch>
            <a:fillRect/>
          </a:stretch>
        </p:blipFill>
        <p:spPr>
          <a:xfrm>
            <a:off x="531813" y="1595888"/>
            <a:ext cx="7872412" cy="4180574"/>
          </a:xfrm>
        </p:spPr>
      </p:pic>
      <p:sp>
        <p:nvSpPr>
          <p:cNvPr id="21" name="TextBox 40">
            <a:extLst>
              <a:ext uri="{FF2B5EF4-FFF2-40B4-BE49-F238E27FC236}">
                <a16:creationId xmlns:a16="http://schemas.microsoft.com/office/drawing/2014/main" id="{845E307F-74EF-4A89-8C8F-9005ADF58FF7}"/>
              </a:ext>
            </a:extLst>
          </p:cNvPr>
          <p:cNvSpPr txBox="1">
            <a:spLocks noChangeArrowheads="1"/>
          </p:cNvSpPr>
          <p:nvPr/>
        </p:nvSpPr>
        <p:spPr bwMode="auto">
          <a:xfrm>
            <a:off x="2411637" y="5776462"/>
            <a:ext cx="6096000" cy="338554"/>
          </a:xfrm>
          <a:prstGeom prst="rect">
            <a:avLst/>
          </a:prstGeom>
          <a:noFill/>
          <a:ln w="9525">
            <a:noFill/>
            <a:miter lim="800000"/>
            <a:headEnd/>
            <a:tailEnd/>
          </a:ln>
        </p:spPr>
        <p:txBody>
          <a:bodyPr>
            <a:spAutoFit/>
          </a:bodyPr>
          <a:lstStyle/>
          <a:p>
            <a:pPr algn="r"/>
            <a:r>
              <a:rPr lang="en-US" sz="1600" dirty="0"/>
              <a:t>**Visual Concept by </a:t>
            </a:r>
            <a:r>
              <a:rPr lang="en-US" sz="1600" dirty="0" err="1"/>
              <a:t>Ozgur</a:t>
            </a:r>
            <a:r>
              <a:rPr lang="en-US" sz="1600" dirty="0"/>
              <a:t> Basak Alkan, </a:t>
            </a:r>
            <a:r>
              <a:rPr lang="en-US" sz="1600" dirty="0" err="1"/>
              <a:t>Perkins+Will</a:t>
            </a:r>
            <a:endParaRPr lang="en-US" sz="1600" dirty="0"/>
          </a:p>
        </p:txBody>
      </p:sp>
    </p:spTree>
    <p:extLst>
      <p:ext uri="{BB962C8B-B14F-4D97-AF65-F5344CB8AC3E}">
        <p14:creationId xmlns:p14="http://schemas.microsoft.com/office/powerpoint/2010/main" val="295339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3" y="1871162"/>
            <a:ext cx="7973929" cy="4240880"/>
          </a:xfrm>
        </p:spPr>
        <p:txBody>
          <a:bodyPr anchor="t">
            <a:normAutofit fontScale="92500" lnSpcReduction="10000"/>
          </a:bodyPr>
          <a:lstStyle/>
          <a:p>
            <a:pPr marL="342900" indent="-342900" algn="l">
              <a:lnSpc>
                <a:spcPct val="90000"/>
              </a:lnSpc>
              <a:spcBef>
                <a:spcPct val="20000"/>
              </a:spcBef>
              <a:buFontTx/>
              <a:buChar char="•"/>
            </a:pPr>
            <a:r>
              <a:rPr lang="en-US" sz="2000" b="1" dirty="0">
                <a:solidFill>
                  <a:schemeClr val="tx2"/>
                </a:solidFill>
              </a:rPr>
              <a:t>A Report on the status of all the projects that were included in the previous work program</a:t>
            </a:r>
            <a:endParaRPr lang="en-US" sz="500" b="1" dirty="0">
              <a:solidFill>
                <a:schemeClr val="tx2"/>
              </a:solidFill>
            </a:endParaRPr>
          </a:p>
          <a:p>
            <a:pPr marL="342900" indent="-342900" algn="l">
              <a:lnSpc>
                <a:spcPct val="90000"/>
              </a:lnSpc>
              <a:spcBef>
                <a:spcPct val="20000"/>
              </a:spcBef>
              <a:buFontTx/>
              <a:buChar char="•"/>
            </a:pPr>
            <a:endParaRPr lang="en-US" sz="500" b="1" dirty="0">
              <a:solidFill>
                <a:schemeClr val="tx2"/>
              </a:solidFill>
            </a:endParaRPr>
          </a:p>
          <a:p>
            <a:pPr marL="342900" indent="-342900">
              <a:lnSpc>
                <a:spcPct val="90000"/>
              </a:lnSpc>
              <a:spcBef>
                <a:spcPct val="20000"/>
              </a:spcBef>
              <a:buFontTx/>
              <a:buChar char="•"/>
            </a:pPr>
            <a:r>
              <a:rPr lang="en-US" sz="2000" b="1" dirty="0">
                <a:solidFill>
                  <a:schemeClr val="tx2"/>
                </a:solidFill>
              </a:rPr>
              <a:t>It looks just like an STWP.  Addition of columns for “Completed”, “In-Progress”, “Postponed”, “Not Accomplished/Cancelled” Try to use the standard terms:</a:t>
            </a:r>
          </a:p>
          <a:p>
            <a:pPr marL="800100" lvl="2" indent="-342900">
              <a:lnSpc>
                <a:spcPct val="90000"/>
              </a:lnSpc>
              <a:spcBef>
                <a:spcPct val="20000"/>
              </a:spcBef>
            </a:pPr>
            <a:r>
              <a:rPr lang="en-US" sz="1400" b="1" u="sng" dirty="0">
                <a:solidFill>
                  <a:schemeClr val="tx2"/>
                </a:solidFill>
              </a:rPr>
              <a:t>Completed</a:t>
            </a:r>
            <a:r>
              <a:rPr lang="en-US" sz="1400" b="1" dirty="0">
                <a:solidFill>
                  <a:schemeClr val="tx2"/>
                </a:solidFill>
              </a:rPr>
              <a:t> = the project is </a:t>
            </a:r>
            <a:r>
              <a:rPr lang="en-US" sz="1400" b="1" i="1" dirty="0">
                <a:solidFill>
                  <a:schemeClr val="tx2"/>
                </a:solidFill>
              </a:rPr>
              <a:t>finished</a:t>
            </a:r>
            <a:r>
              <a:rPr lang="en-US" sz="1400" b="1" dirty="0">
                <a:solidFill>
                  <a:schemeClr val="tx2"/>
                </a:solidFill>
              </a:rPr>
              <a:t>, the program is established</a:t>
            </a:r>
          </a:p>
          <a:p>
            <a:pPr marL="800100" lvl="2" indent="-342900">
              <a:lnSpc>
                <a:spcPct val="90000"/>
              </a:lnSpc>
              <a:spcBef>
                <a:spcPct val="20000"/>
              </a:spcBef>
            </a:pPr>
            <a:r>
              <a:rPr lang="en-US" sz="1400" b="1" u="sng" dirty="0">
                <a:solidFill>
                  <a:schemeClr val="tx2"/>
                </a:solidFill>
              </a:rPr>
              <a:t>Ongoing</a:t>
            </a:r>
            <a:r>
              <a:rPr lang="en-US" sz="1400" b="1" dirty="0">
                <a:solidFill>
                  <a:schemeClr val="tx2"/>
                </a:solidFill>
              </a:rPr>
              <a:t> = the project is </a:t>
            </a:r>
            <a:r>
              <a:rPr lang="en-US" sz="1400" b="1" i="1" dirty="0">
                <a:solidFill>
                  <a:schemeClr val="tx2"/>
                </a:solidFill>
              </a:rPr>
              <a:t>started</a:t>
            </a:r>
            <a:r>
              <a:rPr lang="en-US" sz="1400" b="1" dirty="0">
                <a:solidFill>
                  <a:schemeClr val="tx2"/>
                </a:solidFill>
              </a:rPr>
              <a:t>, work to complete it will continue</a:t>
            </a:r>
          </a:p>
          <a:p>
            <a:pPr marL="800100" lvl="2" indent="-342900">
              <a:lnSpc>
                <a:spcPct val="90000"/>
              </a:lnSpc>
              <a:spcBef>
                <a:spcPct val="20000"/>
              </a:spcBef>
            </a:pPr>
            <a:r>
              <a:rPr lang="en-US" sz="1400" b="1" u="sng" dirty="0">
                <a:solidFill>
                  <a:schemeClr val="tx2"/>
                </a:solidFill>
              </a:rPr>
              <a:t>Postponed</a:t>
            </a:r>
            <a:r>
              <a:rPr lang="en-US" sz="1400" b="1" dirty="0">
                <a:solidFill>
                  <a:schemeClr val="tx2"/>
                </a:solidFill>
              </a:rPr>
              <a:t> = work </a:t>
            </a:r>
            <a:r>
              <a:rPr lang="en-US" sz="1400" b="1" i="1" dirty="0">
                <a:solidFill>
                  <a:schemeClr val="tx2"/>
                </a:solidFill>
              </a:rPr>
              <a:t>did not start </a:t>
            </a:r>
            <a:r>
              <a:rPr lang="en-US" sz="1400" b="1" dirty="0">
                <a:solidFill>
                  <a:schemeClr val="tx2"/>
                </a:solidFill>
              </a:rPr>
              <a:t>at the expected time, </a:t>
            </a:r>
            <a:r>
              <a:rPr lang="en-US" sz="1400" b="1" i="1" dirty="0">
                <a:solidFill>
                  <a:schemeClr val="tx2"/>
                </a:solidFill>
              </a:rPr>
              <a:t>but will </a:t>
            </a:r>
            <a:r>
              <a:rPr lang="en-US" sz="1400" b="1" dirty="0">
                <a:solidFill>
                  <a:schemeClr val="tx2"/>
                </a:solidFill>
              </a:rPr>
              <a:t>in the future</a:t>
            </a:r>
          </a:p>
          <a:p>
            <a:pPr marL="800100" lvl="2" indent="-342900">
              <a:lnSpc>
                <a:spcPct val="90000"/>
              </a:lnSpc>
              <a:spcBef>
                <a:spcPct val="20000"/>
              </a:spcBef>
            </a:pPr>
            <a:r>
              <a:rPr lang="en-US" sz="1400" b="1" u="sng" dirty="0">
                <a:solidFill>
                  <a:schemeClr val="tx2"/>
                </a:solidFill>
              </a:rPr>
              <a:t>Not Accomplished </a:t>
            </a:r>
            <a:r>
              <a:rPr lang="en-US" sz="1400" b="1" dirty="0">
                <a:solidFill>
                  <a:schemeClr val="tx2"/>
                </a:solidFill>
              </a:rPr>
              <a:t>= </a:t>
            </a:r>
            <a:r>
              <a:rPr lang="en-US" sz="1400" b="1" i="1" dirty="0">
                <a:solidFill>
                  <a:schemeClr val="tx2"/>
                </a:solidFill>
              </a:rPr>
              <a:t>cancelled</a:t>
            </a:r>
            <a:r>
              <a:rPr lang="en-US" sz="1400" b="1" dirty="0">
                <a:solidFill>
                  <a:schemeClr val="tx2"/>
                </a:solidFill>
              </a:rPr>
              <a:t>, will not be carried forward</a:t>
            </a:r>
          </a:p>
          <a:p>
            <a:pPr marL="342900" indent="-342900">
              <a:lnSpc>
                <a:spcPct val="90000"/>
              </a:lnSpc>
              <a:spcBef>
                <a:spcPct val="20000"/>
              </a:spcBef>
              <a:buFontTx/>
              <a:buChar char="•"/>
            </a:pPr>
            <a:endParaRPr lang="en-US" sz="500" b="1" dirty="0">
              <a:solidFill>
                <a:schemeClr val="tx2"/>
              </a:solidFill>
            </a:endParaRPr>
          </a:p>
          <a:p>
            <a:pPr marL="342900" indent="-342900">
              <a:lnSpc>
                <a:spcPct val="90000"/>
              </a:lnSpc>
              <a:spcBef>
                <a:spcPct val="20000"/>
              </a:spcBef>
              <a:buFontTx/>
              <a:buChar char="•"/>
            </a:pPr>
            <a:r>
              <a:rPr lang="en-US" sz="2000" b="1" dirty="0">
                <a:solidFill>
                  <a:schemeClr val="tx2"/>
                </a:solidFill>
              </a:rPr>
              <a:t>Any item noted “Postponed/Cancelled” should include an explanation</a:t>
            </a:r>
          </a:p>
          <a:p>
            <a:pPr marL="342900" indent="-342900">
              <a:lnSpc>
                <a:spcPct val="90000"/>
              </a:lnSpc>
              <a:spcBef>
                <a:spcPct val="20000"/>
              </a:spcBef>
              <a:buFontTx/>
              <a:buChar char="•"/>
            </a:pPr>
            <a:endParaRPr lang="en-US" sz="500" b="1" dirty="0">
              <a:solidFill>
                <a:schemeClr val="tx2"/>
              </a:solidFill>
            </a:endParaRPr>
          </a:p>
          <a:p>
            <a:pPr marL="342900" indent="-342900" algn="l">
              <a:lnSpc>
                <a:spcPct val="90000"/>
              </a:lnSpc>
              <a:spcBef>
                <a:spcPct val="20000"/>
              </a:spcBef>
              <a:buFontTx/>
              <a:buChar char="•"/>
            </a:pPr>
            <a:r>
              <a:rPr lang="en-US" sz="2000" b="1" dirty="0">
                <a:solidFill>
                  <a:schemeClr val="tx2"/>
                </a:solidFill>
              </a:rPr>
              <a:t>Anything “In-Progress” or “Postponed” should also be carried over into the new Work Program.  Items postponed beyond five years are sometimes added in a new section for “Long-Term Projects”.</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Community Work Program</a:t>
            </a:r>
            <a:br>
              <a:rPr lang="en-US" dirty="0"/>
            </a:br>
            <a:r>
              <a:rPr lang="en-US" sz="2000" dirty="0"/>
              <a:t>Report of Accomplishments</a:t>
            </a:r>
          </a:p>
        </p:txBody>
      </p:sp>
    </p:spTree>
    <p:extLst>
      <p:ext uri="{BB962C8B-B14F-4D97-AF65-F5344CB8AC3E}">
        <p14:creationId xmlns:p14="http://schemas.microsoft.com/office/powerpoint/2010/main" val="1643524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Menu of Plan Elements</a:t>
            </a:r>
          </a:p>
        </p:txBody>
      </p:sp>
      <p:pic>
        <p:nvPicPr>
          <p:cNvPr id="13" name="Picture 12">
            <a:extLst>
              <a:ext uri="{FF2B5EF4-FFF2-40B4-BE49-F238E27FC236}">
                <a16:creationId xmlns:a16="http://schemas.microsoft.com/office/drawing/2014/main" id="{43B02E97-969F-4F8D-A8ED-62660EC0CFD9}"/>
              </a:ext>
            </a:extLst>
          </p:cNvPr>
          <p:cNvPicPr>
            <a:picLocks noChangeAspect="1"/>
          </p:cNvPicPr>
          <p:nvPr/>
        </p:nvPicPr>
        <p:blipFill>
          <a:blip r:embed="rId3"/>
          <a:stretch>
            <a:fillRect/>
          </a:stretch>
        </p:blipFill>
        <p:spPr>
          <a:xfrm>
            <a:off x="528285" y="1484136"/>
            <a:ext cx="8429101" cy="4435400"/>
          </a:xfrm>
          <a:prstGeom prst="rect">
            <a:avLst/>
          </a:prstGeom>
        </p:spPr>
      </p:pic>
    </p:spTree>
    <p:extLst>
      <p:ext uri="{BB962C8B-B14F-4D97-AF65-F5344CB8AC3E}">
        <p14:creationId xmlns:p14="http://schemas.microsoft.com/office/powerpoint/2010/main" val="39198916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9" y="3429000"/>
            <a:ext cx="7973929" cy="1898645"/>
          </a:xfrm>
        </p:spPr>
        <p:txBody>
          <a:bodyPr anchor="t">
            <a:normAutofit/>
          </a:bodyPr>
          <a:lstStyle/>
          <a:p>
            <a:pPr fontAlgn="auto">
              <a:spcBef>
                <a:spcPts val="0"/>
              </a:spcBef>
              <a:spcAft>
                <a:spcPts val="0"/>
              </a:spcAft>
              <a:buFont typeface="Arial" pitchFamily="34" charset="0"/>
              <a:buChar char="•"/>
              <a:defRPr/>
            </a:pPr>
            <a:r>
              <a:rPr lang="en-US" sz="2400" b="1" i="1" dirty="0">
                <a:solidFill>
                  <a:schemeClr val="accent1">
                    <a:lumMod val="75000"/>
                  </a:schemeClr>
                </a:solidFill>
                <a:latin typeface="+mn-lt"/>
              </a:rPr>
              <a:t>REQUIRED  </a:t>
            </a:r>
            <a:r>
              <a:rPr lang="en-US" sz="2400" b="1" i="1" dirty="0">
                <a:solidFill>
                  <a:schemeClr val="accent1">
                    <a:lumMod val="75000"/>
                  </a:schemeClr>
                </a:solidFill>
              </a:rPr>
              <a:t>FOR SOME:  </a:t>
            </a:r>
            <a:r>
              <a:rPr lang="en-US" sz="2400" i="1" dirty="0">
                <a:solidFill>
                  <a:schemeClr val="accent1">
                    <a:lumMod val="75000"/>
                  </a:schemeClr>
                </a:solidFill>
                <a:latin typeface="+mn-lt"/>
              </a:rPr>
              <a:t>communities charging impact fees</a:t>
            </a:r>
          </a:p>
          <a:p>
            <a:pPr fontAlgn="auto">
              <a:spcBef>
                <a:spcPts val="0"/>
              </a:spcBef>
              <a:spcAft>
                <a:spcPts val="0"/>
              </a:spcAft>
              <a:buFont typeface="Arial" pitchFamily="34" charset="0"/>
              <a:buChar char="•"/>
              <a:defRPr/>
            </a:pPr>
            <a:endParaRPr lang="en-US" sz="2400" i="1" dirty="0">
              <a:solidFill>
                <a:schemeClr val="accent1">
                  <a:lumMod val="75000"/>
                </a:schemeClr>
              </a:solidFill>
              <a:latin typeface="+mn-lt"/>
            </a:endParaRPr>
          </a:p>
          <a:p>
            <a:pPr fontAlgn="auto">
              <a:spcBef>
                <a:spcPts val="0"/>
              </a:spcBef>
              <a:spcAft>
                <a:spcPts val="0"/>
              </a:spcAft>
              <a:buFont typeface="Arial" pitchFamily="34" charset="0"/>
              <a:buChar char="•"/>
              <a:defRPr/>
            </a:pPr>
            <a:r>
              <a:rPr lang="en-US" sz="2400" i="1" dirty="0">
                <a:solidFill>
                  <a:schemeClr val="accent1">
                    <a:lumMod val="75000"/>
                  </a:schemeClr>
                </a:solidFill>
              </a:rPr>
              <a:t>Updates required annually.  SEPARATE RULES provide more detailed guidance.</a:t>
            </a:r>
            <a:endParaRPr lang="en-US" sz="2400" i="1" dirty="0">
              <a:solidFill>
                <a:schemeClr val="accent1">
                  <a:lumMod val="75000"/>
                </a:schemeClr>
              </a:solidFill>
              <a:latin typeface="+mn-lt"/>
            </a:endParaRP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239979"/>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0" y="1883001"/>
            <a:ext cx="2660984"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CAPITAL IMPROVEMENTS ELEMENT</a:t>
            </a:r>
          </a:p>
        </p:txBody>
      </p:sp>
    </p:spTree>
    <p:extLst>
      <p:ext uri="{BB962C8B-B14F-4D97-AF65-F5344CB8AC3E}">
        <p14:creationId xmlns:p14="http://schemas.microsoft.com/office/powerpoint/2010/main" val="2399229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9" y="3429000"/>
            <a:ext cx="7973929" cy="2478505"/>
          </a:xfrm>
        </p:spPr>
        <p:txBody>
          <a:bodyPr anchor="t">
            <a:normAutofit fontScale="85000" lnSpcReduction="20000"/>
          </a:bodyPr>
          <a:lstStyle/>
          <a:p>
            <a:pPr>
              <a:buFont typeface="Arial" pitchFamily="34" charset="0"/>
              <a:buChar char="•"/>
            </a:pPr>
            <a:r>
              <a:rPr lang="en-US" sz="2100" b="1" i="1" dirty="0">
                <a:solidFill>
                  <a:schemeClr val="accent1">
                    <a:lumMod val="75000"/>
                  </a:schemeClr>
                </a:solidFill>
                <a:latin typeface="Calibri" pitchFamily="34" charset="0"/>
              </a:rPr>
              <a:t>REQUIRED FOR SOME:  </a:t>
            </a:r>
            <a:r>
              <a:rPr lang="en-US" sz="2100" i="1" dirty="0">
                <a:solidFill>
                  <a:schemeClr val="accent1">
                    <a:lumMod val="75000"/>
                  </a:schemeClr>
                </a:solidFill>
                <a:latin typeface="Calibri" pitchFamily="34" charset="0"/>
              </a:rPr>
              <a:t>communities with zoning and similar development regs</a:t>
            </a:r>
          </a:p>
          <a:p>
            <a:pPr>
              <a:buFont typeface="Arial" pitchFamily="34" charset="0"/>
              <a:buChar char="•"/>
            </a:pPr>
            <a:endParaRPr lang="en-US" sz="2100" i="1" dirty="0">
              <a:solidFill>
                <a:schemeClr val="accent1">
                  <a:lumMod val="75000"/>
                </a:schemeClr>
              </a:solidFill>
              <a:latin typeface="Calibri" pitchFamily="34" charset="0"/>
            </a:endParaRPr>
          </a:p>
          <a:p>
            <a:pPr>
              <a:buFont typeface="Arial" pitchFamily="34" charset="0"/>
              <a:buChar char="•"/>
            </a:pPr>
            <a:r>
              <a:rPr lang="en-US" sz="2100" i="1" dirty="0">
                <a:solidFill>
                  <a:schemeClr val="accent1">
                    <a:lumMod val="75000"/>
                  </a:schemeClr>
                </a:solidFill>
                <a:latin typeface="Calibri" pitchFamily="34" charset="0"/>
              </a:rPr>
              <a:t>Updated every Five Years</a:t>
            </a:r>
          </a:p>
          <a:p>
            <a:pPr>
              <a:buFont typeface="Arial" pitchFamily="34" charset="0"/>
              <a:buChar char="•"/>
            </a:pPr>
            <a:endParaRPr lang="en-US" sz="2100" i="1" dirty="0">
              <a:solidFill>
                <a:schemeClr val="accent1">
                  <a:lumMod val="75000"/>
                </a:schemeClr>
              </a:solidFill>
              <a:latin typeface="Calibri" pitchFamily="34" charset="0"/>
            </a:endParaRPr>
          </a:p>
          <a:p>
            <a:pPr>
              <a:buFont typeface="Arial" pitchFamily="34" charset="0"/>
              <a:buChar char="•"/>
            </a:pPr>
            <a:r>
              <a:rPr lang="en-US" sz="2100" i="1" dirty="0">
                <a:solidFill>
                  <a:schemeClr val="accent1">
                    <a:lumMod val="75000"/>
                  </a:schemeClr>
                </a:solidFill>
                <a:latin typeface="Calibri" pitchFamily="34" charset="0"/>
              </a:rPr>
              <a:t>Options:</a:t>
            </a:r>
          </a:p>
          <a:p>
            <a:pPr lvl="1">
              <a:buFont typeface="Arial" pitchFamily="34" charset="0"/>
              <a:buChar char="•"/>
            </a:pPr>
            <a:r>
              <a:rPr lang="en-US" sz="2100" dirty="0">
                <a:solidFill>
                  <a:schemeClr val="accent1">
                    <a:lumMod val="75000"/>
                  </a:schemeClr>
                </a:solidFill>
                <a:latin typeface="Calibri" pitchFamily="34" charset="0"/>
              </a:rPr>
              <a:t>Traditional Land Use Map, and/or</a:t>
            </a:r>
          </a:p>
          <a:p>
            <a:pPr lvl="1">
              <a:buFont typeface="Arial" pitchFamily="34" charset="0"/>
              <a:buChar char="•"/>
            </a:pPr>
            <a:r>
              <a:rPr lang="en-US" sz="2100" dirty="0">
                <a:solidFill>
                  <a:schemeClr val="accent1">
                    <a:lumMod val="75000"/>
                  </a:schemeClr>
                </a:solidFill>
                <a:latin typeface="Calibri" pitchFamily="34" charset="0"/>
              </a:rPr>
              <a:t>Character Area Map &amp; Defining Narrative </a:t>
            </a:r>
          </a:p>
          <a:p>
            <a:pPr lvl="2"/>
            <a:r>
              <a:rPr lang="en-US" sz="2100" dirty="0">
                <a:solidFill>
                  <a:schemeClr val="accent1">
                    <a:lumMod val="75000"/>
                  </a:schemeClr>
                </a:solidFill>
                <a:latin typeface="Calibri" pitchFamily="34" charset="0"/>
                <a:sym typeface="Wingdings 3"/>
              </a:rPr>
              <a:t>   </a:t>
            </a:r>
            <a:r>
              <a:rPr lang="en-US" sz="2100" dirty="0">
                <a:solidFill>
                  <a:schemeClr val="accent1">
                    <a:lumMod val="75000"/>
                  </a:schemeClr>
                </a:solidFill>
                <a:latin typeface="Calibri" pitchFamily="34" charset="0"/>
              </a:rPr>
              <a:t>(also satisfies requirement for Community Goals element)</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239979"/>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1564106" y="2144345"/>
            <a:ext cx="2660984"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LAND USE ELEMENT</a:t>
            </a:r>
          </a:p>
        </p:txBody>
      </p:sp>
    </p:spTree>
    <p:extLst>
      <p:ext uri="{BB962C8B-B14F-4D97-AF65-F5344CB8AC3E}">
        <p14:creationId xmlns:p14="http://schemas.microsoft.com/office/powerpoint/2010/main" val="418795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3" y="1871162"/>
            <a:ext cx="7973929" cy="3061785"/>
          </a:xfrm>
        </p:spPr>
        <p:txBody>
          <a:bodyPr anchor="t">
            <a:normAutofit/>
          </a:bodyPr>
          <a:lstStyle/>
          <a:p>
            <a:r>
              <a:rPr lang="en-US" sz="2200" dirty="0"/>
              <a:t>No blank spots—entire community covered</a:t>
            </a:r>
          </a:p>
          <a:p>
            <a:r>
              <a:rPr lang="en-US" sz="2200" dirty="0"/>
              <a:t>Parcel-specific</a:t>
            </a:r>
          </a:p>
          <a:p>
            <a:r>
              <a:rPr lang="en-US" sz="2200" dirty="0"/>
              <a:t>May use insets to provide better detail in dense areas</a:t>
            </a:r>
          </a:p>
          <a:p>
            <a:r>
              <a:rPr lang="en-US" sz="2200" dirty="0"/>
              <a:t>A properly oriented North Arrow always helps</a:t>
            </a:r>
          </a:p>
          <a:p>
            <a:r>
              <a:rPr lang="en-US" sz="2200" dirty="0"/>
              <a:t>Narrative simply explains what each land-use category is within the context of your community</a:t>
            </a:r>
          </a:p>
          <a:p>
            <a:pPr marL="342900" indent="-342900" algn="l">
              <a:lnSpc>
                <a:spcPct val="90000"/>
              </a:lnSpc>
              <a:spcBef>
                <a:spcPct val="20000"/>
              </a:spcBef>
              <a:buFontTx/>
              <a:buChar char="•"/>
            </a:pPr>
            <a:r>
              <a:rPr lang="en-US" sz="2200" dirty="0">
                <a:solidFill>
                  <a:schemeClr val="tx2"/>
                </a:solidFill>
              </a:rPr>
              <a:t>added in a new section for “Long-Term Projects”.</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Land-Use Map &amp; Narrative</a:t>
            </a:r>
            <a:endParaRPr lang="en-US" sz="2000" dirty="0"/>
          </a:p>
        </p:txBody>
      </p:sp>
    </p:spTree>
    <p:extLst>
      <p:ext uri="{BB962C8B-B14F-4D97-AF65-F5344CB8AC3E}">
        <p14:creationId xmlns:p14="http://schemas.microsoft.com/office/powerpoint/2010/main" val="3413039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a:xfrm>
            <a:off x="684718" y="583362"/>
            <a:ext cx="7774564" cy="704018"/>
          </a:xfrm>
        </p:spPr>
        <p:txBody>
          <a:bodyPr anchor="ctr">
            <a:normAutofit fontScale="90000"/>
          </a:bodyPr>
          <a:lstStyle/>
          <a:p>
            <a:r>
              <a:rPr lang="en-US" dirty="0"/>
              <a:t>Land Use Map</a:t>
            </a:r>
            <a:br>
              <a:rPr lang="en-US" dirty="0"/>
            </a:br>
            <a:r>
              <a:rPr lang="en-US" sz="2000" dirty="0"/>
              <a:t>Good Example</a:t>
            </a:r>
          </a:p>
        </p:txBody>
      </p:sp>
      <p:pic>
        <p:nvPicPr>
          <p:cNvPr id="18" name="Picture 4">
            <a:extLst>
              <a:ext uri="{FF2B5EF4-FFF2-40B4-BE49-F238E27FC236}">
                <a16:creationId xmlns:a16="http://schemas.microsoft.com/office/drawing/2014/main" id="{D47C9E7E-D8D9-41C0-8084-36EC9A6227AA}"/>
              </a:ext>
            </a:extLst>
          </p:cNvPr>
          <p:cNvPicPr>
            <a:picLocks noChangeAspect="1" noChangeArrowheads="1"/>
          </p:cNvPicPr>
          <p:nvPr/>
        </p:nvPicPr>
        <p:blipFill>
          <a:blip r:embed="rId3" cstate="print"/>
          <a:srcRect/>
          <a:stretch>
            <a:fillRect/>
          </a:stretch>
        </p:blipFill>
        <p:spPr bwMode="auto">
          <a:xfrm>
            <a:off x="441158" y="1287380"/>
            <a:ext cx="3962399" cy="5073392"/>
          </a:xfrm>
          <a:prstGeom prst="rect">
            <a:avLst/>
          </a:prstGeom>
          <a:noFill/>
          <a:ln w="9525">
            <a:noFill/>
            <a:miter lim="800000"/>
            <a:headEnd/>
            <a:tailEnd/>
          </a:ln>
          <a:effectLst/>
        </p:spPr>
      </p:pic>
      <p:pic>
        <p:nvPicPr>
          <p:cNvPr id="20" name="Picture 5">
            <a:extLst>
              <a:ext uri="{FF2B5EF4-FFF2-40B4-BE49-F238E27FC236}">
                <a16:creationId xmlns:a16="http://schemas.microsoft.com/office/drawing/2014/main" id="{16E9B71D-BCA9-40A8-858C-C4AF8337004E}"/>
              </a:ext>
            </a:extLst>
          </p:cNvPr>
          <p:cNvPicPr>
            <a:picLocks noChangeAspect="1" noChangeArrowheads="1"/>
          </p:cNvPicPr>
          <p:nvPr/>
        </p:nvPicPr>
        <p:blipFill>
          <a:blip r:embed="rId4" cstate="print"/>
          <a:srcRect r="2449" b="1699"/>
          <a:stretch>
            <a:fillRect/>
          </a:stretch>
        </p:blipFill>
        <p:spPr bwMode="auto">
          <a:xfrm>
            <a:off x="4647117" y="1267225"/>
            <a:ext cx="3962400" cy="5093547"/>
          </a:xfrm>
          <a:prstGeom prst="rect">
            <a:avLst/>
          </a:prstGeom>
          <a:noFill/>
          <a:ln w="9525">
            <a:noFill/>
            <a:miter lim="800000"/>
            <a:headEnd/>
            <a:tailEnd/>
          </a:ln>
          <a:effectLst/>
        </p:spPr>
      </p:pic>
    </p:spTree>
    <p:extLst>
      <p:ext uri="{BB962C8B-B14F-4D97-AF65-F5344CB8AC3E}">
        <p14:creationId xmlns:p14="http://schemas.microsoft.com/office/powerpoint/2010/main" val="1513413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369542" y="343376"/>
            <a:ext cx="7871270" cy="1142048"/>
          </a:xfrm>
        </p:spPr>
        <p:txBody>
          <a:bodyPr>
            <a:normAutofit/>
          </a:bodyPr>
          <a:lstStyle/>
          <a:p>
            <a:pPr fontAlgn="auto">
              <a:spcAft>
                <a:spcPts val="0"/>
              </a:spcAft>
              <a:defRPr/>
            </a:pPr>
            <a:r>
              <a:rPr lang="en-US" sz="3600" b="1" dirty="0">
                <a:solidFill>
                  <a:schemeClr val="tx2"/>
                </a:solidFill>
              </a:rPr>
              <a:t>Standards &amp; Examples</a:t>
            </a:r>
          </a:p>
        </p:txBody>
      </p:sp>
      <p:grpSp>
        <p:nvGrpSpPr>
          <p:cNvPr id="22" name="Group 19">
            <a:extLst>
              <a:ext uri="{FF2B5EF4-FFF2-40B4-BE49-F238E27FC236}">
                <a16:creationId xmlns:a16="http://schemas.microsoft.com/office/drawing/2014/main" id="{CAABF03D-EA57-462D-9937-0210359B9525}"/>
              </a:ext>
            </a:extLst>
          </p:cNvPr>
          <p:cNvGrpSpPr/>
          <p:nvPr/>
        </p:nvGrpSpPr>
        <p:grpSpPr>
          <a:xfrm>
            <a:off x="468578" y="1143000"/>
            <a:ext cx="8206843" cy="1925053"/>
            <a:chOff x="76200" y="1219200"/>
            <a:chExt cx="9220200" cy="2133600"/>
          </a:xfrm>
        </p:grpSpPr>
        <p:cxnSp>
          <p:nvCxnSpPr>
            <p:cNvPr id="23" name="Straight Connector 22">
              <a:extLst>
                <a:ext uri="{FF2B5EF4-FFF2-40B4-BE49-F238E27FC236}">
                  <a16:creationId xmlns:a16="http://schemas.microsoft.com/office/drawing/2014/main" id="{727FC23D-1262-431B-B0EE-40B155DBFF30}"/>
                </a:ext>
              </a:extLst>
            </p:cNvPr>
            <p:cNvCxnSpPr/>
            <p:nvPr/>
          </p:nvCxnSpPr>
          <p:spPr>
            <a:xfrm>
              <a:off x="1219200" y="2514600"/>
              <a:ext cx="7010400" cy="0"/>
            </a:xfrm>
            <a:prstGeom prst="line">
              <a:avLst/>
            </a:prstGeom>
            <a:noFill/>
            <a:ln w="50800" cap="flat" cmpd="sng" algn="ctr">
              <a:solidFill>
                <a:srgbClr val="DD8047">
                  <a:lumMod val="60000"/>
                  <a:lumOff val="40000"/>
                </a:srgbClr>
              </a:solidFill>
              <a:prstDash val="sysDot"/>
              <a:miter lim="800000"/>
            </a:ln>
            <a:effectLst/>
          </p:spPr>
        </p:cxnSp>
        <p:sp>
          <p:nvSpPr>
            <p:cNvPr id="24" name="TextBox 23">
              <a:extLst>
                <a:ext uri="{FF2B5EF4-FFF2-40B4-BE49-F238E27FC236}">
                  <a16:creationId xmlns:a16="http://schemas.microsoft.com/office/drawing/2014/main" id="{3852B79A-1F1E-4C66-A299-C4B631AC211C}"/>
                </a:ext>
              </a:extLst>
            </p:cNvPr>
            <p:cNvSpPr txBox="1"/>
            <p:nvPr/>
          </p:nvSpPr>
          <p:spPr>
            <a:xfrm>
              <a:off x="304800" y="1219200"/>
              <a:ext cx="5562600" cy="461963"/>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DD8047">
                      <a:lumMod val="75000"/>
                    </a:srgbClr>
                  </a:solidFill>
                  <a:effectLst/>
                  <a:uLnTx/>
                  <a:uFillTx/>
                  <a:latin typeface="Tw Cen MT"/>
                </a:rPr>
                <a:t>REQUIRED </a:t>
              </a:r>
              <a:r>
                <a:rPr kumimoji="0" lang="en-US" sz="2400" b="0" i="0" u="none" strike="noStrike" kern="0" cap="none" spc="0" normalizeH="0" baseline="0" noProof="0" dirty="0">
                  <a:ln>
                    <a:noFill/>
                  </a:ln>
                  <a:solidFill>
                    <a:srgbClr val="DD8047">
                      <a:lumMod val="75000"/>
                    </a:srgbClr>
                  </a:solidFill>
                  <a:effectLst/>
                  <a:uLnTx/>
                  <a:uFillTx/>
                  <a:latin typeface="Tw Cen MT"/>
                </a:rPr>
                <a:t>for some communities</a:t>
              </a:r>
            </a:p>
          </p:txBody>
        </p:sp>
        <p:cxnSp>
          <p:nvCxnSpPr>
            <p:cNvPr id="25" name="Straight Connector 24">
              <a:extLst>
                <a:ext uri="{FF2B5EF4-FFF2-40B4-BE49-F238E27FC236}">
                  <a16:creationId xmlns:a16="http://schemas.microsoft.com/office/drawing/2014/main" id="{25738D8C-1FAD-48FF-87AB-D340D8354B09}"/>
                </a:ext>
              </a:extLst>
            </p:cNvPr>
            <p:cNvCxnSpPr/>
            <p:nvPr/>
          </p:nvCxnSpPr>
          <p:spPr>
            <a:xfrm>
              <a:off x="4724400" y="1447800"/>
              <a:ext cx="838200" cy="0"/>
            </a:xfrm>
            <a:prstGeom prst="line">
              <a:avLst/>
            </a:prstGeom>
            <a:noFill/>
            <a:ln w="50800" cap="flat" cmpd="sng" algn="ctr">
              <a:solidFill>
                <a:srgbClr val="DD8047">
                  <a:lumMod val="60000"/>
                  <a:lumOff val="40000"/>
                </a:srgbClr>
              </a:solidFill>
              <a:prstDash val="sysDot"/>
              <a:miter lim="800000"/>
            </a:ln>
            <a:effectLst/>
          </p:spPr>
        </p:cxnSp>
        <p:cxnSp>
          <p:nvCxnSpPr>
            <p:cNvPr id="26" name="Straight Connector 25">
              <a:extLst>
                <a:ext uri="{FF2B5EF4-FFF2-40B4-BE49-F238E27FC236}">
                  <a16:creationId xmlns:a16="http://schemas.microsoft.com/office/drawing/2014/main" id="{72C6A0EF-F02F-4F0B-967F-53ACF08C52E0}"/>
                </a:ext>
              </a:extLst>
            </p:cNvPr>
            <p:cNvCxnSpPr/>
            <p:nvPr/>
          </p:nvCxnSpPr>
          <p:spPr>
            <a:xfrm>
              <a:off x="5562600" y="1524000"/>
              <a:ext cx="0" cy="990600"/>
            </a:xfrm>
            <a:prstGeom prst="line">
              <a:avLst/>
            </a:prstGeom>
            <a:noFill/>
            <a:ln w="50800" cap="flat" cmpd="sng" algn="ctr">
              <a:solidFill>
                <a:srgbClr val="DD8047">
                  <a:lumMod val="60000"/>
                  <a:lumOff val="40000"/>
                </a:srgbClr>
              </a:solidFill>
              <a:prstDash val="sysDot"/>
              <a:miter lim="800000"/>
            </a:ln>
            <a:effectLst/>
          </p:spPr>
        </p:cxnSp>
        <p:sp>
          <p:nvSpPr>
            <p:cNvPr id="27" name="Oval 26">
              <a:extLst>
                <a:ext uri="{FF2B5EF4-FFF2-40B4-BE49-F238E27FC236}">
                  <a16:creationId xmlns:a16="http://schemas.microsoft.com/office/drawing/2014/main" id="{46DFBE7B-3FD0-45CE-8C5C-4DD9587F3669}"/>
                </a:ext>
              </a:extLst>
            </p:cNvPr>
            <p:cNvSpPr>
              <a:spLocks noChangeAspect="1"/>
            </p:cNvSpPr>
            <p:nvPr/>
          </p:nvSpPr>
          <p:spPr>
            <a:xfrm>
              <a:off x="152400" y="1752600"/>
              <a:ext cx="1676400" cy="1600200"/>
            </a:xfrm>
            <a:prstGeom prst="ellipse">
              <a:avLst/>
            </a:prstGeom>
            <a:solidFill>
              <a:sysClr val="window" lastClr="FFFFFF"/>
            </a:solidFill>
            <a:ln w="19050" cap="flat" cmpd="sng" algn="ctr">
              <a:solidFill>
                <a:srgbClr val="DD8047">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DD8047">
                    <a:lumMod val="75000"/>
                  </a:srgbClr>
                </a:solidFill>
                <a:effectLst/>
                <a:uLnTx/>
                <a:uFillTx/>
                <a:latin typeface="Tw Cen MT"/>
                <a:ea typeface="+mn-ea"/>
                <a:cs typeface="+mn-cs"/>
              </a:endParaRPr>
            </a:p>
          </p:txBody>
        </p:sp>
        <p:sp>
          <p:nvSpPr>
            <p:cNvPr id="28" name="Oval 27">
              <a:extLst>
                <a:ext uri="{FF2B5EF4-FFF2-40B4-BE49-F238E27FC236}">
                  <a16:creationId xmlns:a16="http://schemas.microsoft.com/office/drawing/2014/main" id="{2928B5AA-02E1-43EA-8897-0E14F6E5F12C}"/>
                </a:ext>
              </a:extLst>
            </p:cNvPr>
            <p:cNvSpPr>
              <a:spLocks noChangeAspect="1"/>
            </p:cNvSpPr>
            <p:nvPr/>
          </p:nvSpPr>
          <p:spPr>
            <a:xfrm>
              <a:off x="1981200" y="1752600"/>
              <a:ext cx="1676400" cy="1600200"/>
            </a:xfrm>
            <a:prstGeom prst="ellipse">
              <a:avLst/>
            </a:prstGeom>
            <a:solidFill>
              <a:sysClr val="window" lastClr="FFFFFF"/>
            </a:solidFill>
            <a:ln w="19050" cap="flat" cmpd="sng" algn="ctr">
              <a:solidFill>
                <a:srgbClr val="DD8047">
                  <a:lumMod val="60000"/>
                  <a:lumOff val="4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sp>
          <p:nvSpPr>
            <p:cNvPr id="29" name="Oval 28">
              <a:extLst>
                <a:ext uri="{FF2B5EF4-FFF2-40B4-BE49-F238E27FC236}">
                  <a16:creationId xmlns:a16="http://schemas.microsoft.com/office/drawing/2014/main" id="{9FAAA579-C95B-498C-A0B9-BB593B28453A}"/>
                </a:ext>
              </a:extLst>
            </p:cNvPr>
            <p:cNvSpPr>
              <a:spLocks noChangeAspect="1"/>
            </p:cNvSpPr>
            <p:nvPr/>
          </p:nvSpPr>
          <p:spPr>
            <a:xfrm>
              <a:off x="3810000" y="1752600"/>
              <a:ext cx="1676400" cy="1600200"/>
            </a:xfrm>
            <a:prstGeom prst="ellipse">
              <a:avLst/>
            </a:prstGeom>
            <a:solidFill>
              <a:srgbClr val="FFFF00"/>
            </a:solidFill>
            <a:ln w="1905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sp>
          <p:nvSpPr>
            <p:cNvPr id="30" name="Oval 29">
              <a:extLst>
                <a:ext uri="{FF2B5EF4-FFF2-40B4-BE49-F238E27FC236}">
                  <a16:creationId xmlns:a16="http://schemas.microsoft.com/office/drawing/2014/main" id="{56B96194-407F-44DD-97F4-7D813E542588}"/>
                </a:ext>
              </a:extLst>
            </p:cNvPr>
            <p:cNvSpPr>
              <a:spLocks noChangeAspect="1"/>
            </p:cNvSpPr>
            <p:nvPr/>
          </p:nvSpPr>
          <p:spPr>
            <a:xfrm>
              <a:off x="5638800" y="1752600"/>
              <a:ext cx="1676400" cy="1600200"/>
            </a:xfrm>
            <a:prstGeom prst="ellipse">
              <a:avLst/>
            </a:prstGeom>
            <a:solidFill>
              <a:srgbClr val="FFFF00"/>
            </a:solidFill>
            <a:ln w="1905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sp>
          <p:nvSpPr>
            <p:cNvPr id="31" name="Oval 30">
              <a:extLst>
                <a:ext uri="{FF2B5EF4-FFF2-40B4-BE49-F238E27FC236}">
                  <a16:creationId xmlns:a16="http://schemas.microsoft.com/office/drawing/2014/main" id="{CACEADB7-2FA7-4EF6-995A-2C407B654DCB}"/>
                </a:ext>
              </a:extLst>
            </p:cNvPr>
            <p:cNvSpPr>
              <a:spLocks noChangeAspect="1"/>
            </p:cNvSpPr>
            <p:nvPr/>
          </p:nvSpPr>
          <p:spPr>
            <a:xfrm>
              <a:off x="7467600" y="1752600"/>
              <a:ext cx="1676400" cy="1600200"/>
            </a:xfrm>
            <a:prstGeom prst="ellipse">
              <a:avLst/>
            </a:prstGeom>
            <a:solidFill>
              <a:srgbClr val="FFFF00"/>
            </a:solidFill>
            <a:ln w="19050" cap="flat" cmpd="sng" algn="ctr">
              <a:solidFill>
                <a:srgbClr val="FF0000"/>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a:ea typeface="+mn-ea"/>
                <a:cs typeface="+mn-cs"/>
              </a:endParaRPr>
            </a:p>
          </p:txBody>
        </p:sp>
        <p:sp>
          <p:nvSpPr>
            <p:cNvPr id="32" name="TextBox 31">
              <a:extLst>
                <a:ext uri="{FF2B5EF4-FFF2-40B4-BE49-F238E27FC236}">
                  <a16:creationId xmlns:a16="http://schemas.microsoft.com/office/drawing/2014/main" id="{83C4930A-7B6C-421E-808A-BA369BE2B783}"/>
                </a:ext>
              </a:extLst>
            </p:cNvPr>
            <p:cNvSpPr txBox="1"/>
            <p:nvPr/>
          </p:nvSpPr>
          <p:spPr>
            <a:xfrm>
              <a:off x="76200" y="1981200"/>
              <a:ext cx="1905000" cy="1200150"/>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CAPITAL  IMPROVEMENTS ELEMENT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sp>
          <p:nvSpPr>
            <p:cNvPr id="33" name="TextBox 32">
              <a:extLst>
                <a:ext uri="{FF2B5EF4-FFF2-40B4-BE49-F238E27FC236}">
                  <a16:creationId xmlns:a16="http://schemas.microsoft.com/office/drawing/2014/main" id="{6883FF20-4844-4E15-8F23-EFB9DEC4F4A4}"/>
                </a:ext>
              </a:extLst>
            </p:cNvPr>
            <p:cNvSpPr txBox="1"/>
            <p:nvPr/>
          </p:nvSpPr>
          <p:spPr>
            <a:xfrm>
              <a:off x="3733800" y="2133600"/>
              <a:ext cx="1905000" cy="92392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ECONOMIC DEVELOPMENT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sp>
          <p:nvSpPr>
            <p:cNvPr id="34" name="TextBox 33">
              <a:extLst>
                <a:ext uri="{FF2B5EF4-FFF2-40B4-BE49-F238E27FC236}">
                  <a16:creationId xmlns:a16="http://schemas.microsoft.com/office/drawing/2014/main" id="{014892C9-BB0F-49C8-8F4B-DAA012509945}"/>
                </a:ext>
              </a:extLst>
            </p:cNvPr>
            <p:cNvSpPr txBox="1"/>
            <p:nvPr/>
          </p:nvSpPr>
          <p:spPr>
            <a:xfrm>
              <a:off x="1828800" y="2124075"/>
              <a:ext cx="1905000" cy="92392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LAND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USE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sp>
          <p:nvSpPr>
            <p:cNvPr id="35" name="TextBox 34">
              <a:extLst>
                <a:ext uri="{FF2B5EF4-FFF2-40B4-BE49-F238E27FC236}">
                  <a16:creationId xmlns:a16="http://schemas.microsoft.com/office/drawing/2014/main" id="{ED685CD9-1A15-4518-81E0-933D66542AE2}"/>
                </a:ext>
              </a:extLst>
            </p:cNvPr>
            <p:cNvSpPr txBox="1"/>
            <p:nvPr/>
          </p:nvSpPr>
          <p:spPr>
            <a:xfrm>
              <a:off x="5562600" y="2209800"/>
              <a:ext cx="1905000" cy="923925"/>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TRANSPORT-ATION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sp>
          <p:nvSpPr>
            <p:cNvPr id="36" name="TextBox 35">
              <a:extLst>
                <a:ext uri="{FF2B5EF4-FFF2-40B4-BE49-F238E27FC236}">
                  <a16:creationId xmlns:a16="http://schemas.microsoft.com/office/drawing/2014/main" id="{C9CA7AB7-4C97-4A76-A3AA-D04B8CDB4A69}"/>
                </a:ext>
              </a:extLst>
            </p:cNvPr>
            <p:cNvSpPr txBox="1"/>
            <p:nvPr/>
          </p:nvSpPr>
          <p:spPr>
            <a:xfrm>
              <a:off x="7391400" y="2209800"/>
              <a:ext cx="1905000" cy="646113"/>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DD8047">
                      <a:lumMod val="75000"/>
                    </a:srgbClr>
                  </a:solidFill>
                  <a:effectLst/>
                  <a:uLnTx/>
                  <a:uFillTx/>
                  <a:latin typeface="Tw Cen MT"/>
                </a:rPr>
                <a:t>HOUSING</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a:endParaRPr>
            </a:p>
          </p:txBody>
        </p:sp>
      </p:grpSp>
      <p:sp>
        <p:nvSpPr>
          <p:cNvPr id="38" name="TextBox 37">
            <a:extLst>
              <a:ext uri="{FF2B5EF4-FFF2-40B4-BE49-F238E27FC236}">
                <a16:creationId xmlns:a16="http://schemas.microsoft.com/office/drawing/2014/main" id="{C37859FB-DB3E-4F55-A4DE-6DF06AE4D3A3}"/>
              </a:ext>
            </a:extLst>
          </p:cNvPr>
          <p:cNvSpPr txBox="1"/>
          <p:nvPr/>
        </p:nvSpPr>
        <p:spPr>
          <a:xfrm>
            <a:off x="468578" y="3134228"/>
            <a:ext cx="8325323" cy="3139321"/>
          </a:xfrm>
          <a:prstGeom prst="rect">
            <a:avLst/>
          </a:prstGeom>
          <a:noFill/>
        </p:spPr>
        <p:txBody>
          <a:bodyPr wrap="square">
            <a:spAutoFit/>
          </a:bodyPr>
          <a:lstStyle/>
          <a:p>
            <a:pPr>
              <a:buFont typeface="Arial" pitchFamily="34" charset="0"/>
              <a:buChar char="•"/>
            </a:pPr>
            <a:r>
              <a:rPr lang="en-US" i="1" dirty="0">
                <a:solidFill>
                  <a:schemeClr val="accent1">
                    <a:lumMod val="75000"/>
                  </a:schemeClr>
                </a:solidFill>
                <a:latin typeface="Calibri" pitchFamily="34" charset="0"/>
              </a:rPr>
              <a:t>These three have </a:t>
            </a:r>
            <a:r>
              <a:rPr lang="en-US" b="1" i="1" dirty="0">
                <a:solidFill>
                  <a:schemeClr val="accent1">
                    <a:lumMod val="75000"/>
                  </a:schemeClr>
                </a:solidFill>
                <a:latin typeface="Calibri" pitchFamily="34" charset="0"/>
              </a:rPr>
              <a:t>additional analytical requirements</a:t>
            </a:r>
            <a:r>
              <a:rPr lang="en-US" i="1" dirty="0">
                <a:solidFill>
                  <a:schemeClr val="accent1">
                    <a:lumMod val="75000"/>
                  </a:schemeClr>
                </a:solidFill>
                <a:latin typeface="Calibri" pitchFamily="34" charset="0"/>
              </a:rPr>
              <a:t>—specific items that must be considered when planning</a:t>
            </a:r>
          </a:p>
          <a:p>
            <a:pPr>
              <a:buFont typeface="Arial" pitchFamily="34" charset="0"/>
              <a:buChar char="•"/>
            </a:pPr>
            <a:endParaRPr lang="en-US" i="1" dirty="0">
              <a:solidFill>
                <a:schemeClr val="accent1">
                  <a:lumMod val="75000"/>
                </a:schemeClr>
              </a:solidFill>
              <a:latin typeface="Calibri" pitchFamily="34" charset="0"/>
            </a:endParaRPr>
          </a:p>
          <a:p>
            <a:pPr>
              <a:buFont typeface="Arial" pitchFamily="34" charset="0"/>
              <a:buChar char="•"/>
            </a:pPr>
            <a:r>
              <a:rPr lang="en-US" i="1" dirty="0">
                <a:solidFill>
                  <a:schemeClr val="accent1">
                    <a:lumMod val="75000"/>
                  </a:schemeClr>
                </a:solidFill>
                <a:latin typeface="Calibri" pitchFamily="34" charset="0"/>
              </a:rPr>
              <a:t>Work draws from previous planning efforts and existing plans:</a:t>
            </a:r>
          </a:p>
          <a:p>
            <a:pPr lvl="1">
              <a:buFont typeface="Arial" pitchFamily="34" charset="0"/>
              <a:buChar char="•"/>
            </a:pPr>
            <a:r>
              <a:rPr lang="en-US" i="1" dirty="0">
                <a:solidFill>
                  <a:schemeClr val="accent1">
                    <a:lumMod val="75000"/>
                  </a:schemeClr>
                </a:solidFill>
                <a:latin typeface="Calibri" pitchFamily="34" charset="0"/>
              </a:rPr>
              <a:t>CEDSs </a:t>
            </a:r>
          </a:p>
          <a:p>
            <a:pPr lvl="1">
              <a:buFont typeface="Arial" pitchFamily="34" charset="0"/>
              <a:buChar char="•"/>
            </a:pPr>
            <a:r>
              <a:rPr lang="en-US" i="1" dirty="0">
                <a:solidFill>
                  <a:schemeClr val="accent1">
                    <a:lumMod val="75000"/>
                  </a:schemeClr>
                </a:solidFill>
                <a:latin typeface="Calibri" pitchFamily="34" charset="0"/>
              </a:rPr>
              <a:t>MPO Transportation Plans</a:t>
            </a:r>
          </a:p>
          <a:p>
            <a:pPr lvl="1">
              <a:buFont typeface="Arial" pitchFamily="34" charset="0"/>
              <a:buChar char="•"/>
            </a:pPr>
            <a:r>
              <a:rPr lang="en-US" i="1" dirty="0">
                <a:solidFill>
                  <a:schemeClr val="accent1">
                    <a:lumMod val="75000"/>
                  </a:schemeClr>
                </a:solidFill>
                <a:latin typeface="Calibri" pitchFamily="34" charset="0"/>
              </a:rPr>
              <a:t>Consolidated Plans</a:t>
            </a:r>
          </a:p>
          <a:p>
            <a:pPr lvl="1">
              <a:buFont typeface="Arial" pitchFamily="34" charset="0"/>
              <a:buChar char="•"/>
            </a:pPr>
            <a:r>
              <a:rPr lang="en-US" b="1" i="1" dirty="0">
                <a:solidFill>
                  <a:schemeClr val="accent1">
                    <a:lumMod val="75000"/>
                  </a:schemeClr>
                </a:solidFill>
                <a:latin typeface="Calibri" pitchFamily="34" charset="0"/>
              </a:rPr>
              <a:t>The priorities from these plans are extracted and built into the comp plan into the appropriate sections of the comp plan (like the Broadband Services Element)</a:t>
            </a:r>
          </a:p>
          <a:p>
            <a:pPr>
              <a:buFont typeface="Arial" pitchFamily="34" charset="0"/>
              <a:buChar char="•"/>
            </a:pPr>
            <a:endParaRPr lang="en-US" b="1" i="1" dirty="0">
              <a:solidFill>
                <a:schemeClr val="accent1">
                  <a:lumMod val="75000"/>
                </a:schemeClr>
              </a:solidFill>
              <a:latin typeface="Calibri" pitchFamily="34" charset="0"/>
            </a:endParaRPr>
          </a:p>
          <a:p>
            <a:pPr>
              <a:buFont typeface="Arial" pitchFamily="34" charset="0"/>
              <a:buChar char="•"/>
            </a:pPr>
            <a:r>
              <a:rPr lang="en-US" dirty="0">
                <a:solidFill>
                  <a:schemeClr val="accent1">
                    <a:lumMod val="75000"/>
                  </a:schemeClr>
                </a:solidFill>
                <a:latin typeface="Calibri" pitchFamily="34" charset="0"/>
              </a:rPr>
              <a:t>Updated when the underlying plan has changed since the last Comp Plan Update</a:t>
            </a:r>
          </a:p>
        </p:txBody>
      </p:sp>
    </p:spTree>
    <p:extLst>
      <p:ext uri="{BB962C8B-B14F-4D97-AF65-F5344CB8AC3E}">
        <p14:creationId xmlns:p14="http://schemas.microsoft.com/office/powerpoint/2010/main" val="1804121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8" y="3719376"/>
            <a:ext cx="7973929" cy="1898645"/>
          </a:xfrm>
        </p:spPr>
        <p:txBody>
          <a:bodyPr anchor="t">
            <a:normAutofit/>
          </a:bodyPr>
          <a:lstStyle/>
          <a:p>
            <a:pPr fontAlgn="auto">
              <a:spcBef>
                <a:spcPts val="0"/>
              </a:spcBef>
              <a:spcAft>
                <a:spcPts val="0"/>
              </a:spcAft>
              <a:defRPr/>
            </a:pPr>
            <a:r>
              <a:rPr lang="en-US" sz="2400" b="1" dirty="0">
                <a:solidFill>
                  <a:schemeClr val="accent1">
                    <a:lumMod val="75000"/>
                  </a:schemeClr>
                </a:solidFill>
                <a:latin typeface="+mn-lt"/>
              </a:rPr>
              <a:t>REQUIRED </a:t>
            </a:r>
            <a:r>
              <a:rPr lang="en-US" sz="2400" dirty="0">
                <a:solidFill>
                  <a:schemeClr val="accent1">
                    <a:lumMod val="75000"/>
                  </a:schemeClr>
                </a:solidFill>
                <a:latin typeface="+mn-lt"/>
              </a:rPr>
              <a:t>for communities in Job Tax Credit Tier 1</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530355"/>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3342160" y="2228671"/>
            <a:ext cx="2660984"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ECONOMIC DEVELOPMENTELEMENT</a:t>
            </a:r>
          </a:p>
        </p:txBody>
      </p:sp>
    </p:spTree>
    <p:extLst>
      <p:ext uri="{BB962C8B-B14F-4D97-AF65-F5344CB8AC3E}">
        <p14:creationId xmlns:p14="http://schemas.microsoft.com/office/powerpoint/2010/main" val="397699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Economic Development</a:t>
            </a:r>
          </a:p>
        </p:txBody>
      </p:sp>
      <p:sp>
        <p:nvSpPr>
          <p:cNvPr id="5" name="TextBox 4">
            <a:extLst>
              <a:ext uri="{FF2B5EF4-FFF2-40B4-BE49-F238E27FC236}">
                <a16:creationId xmlns:a16="http://schemas.microsoft.com/office/drawing/2014/main" id="{768B3B4E-394A-4D72-A53A-8B9F796728BE}"/>
              </a:ext>
            </a:extLst>
          </p:cNvPr>
          <p:cNvSpPr txBox="1"/>
          <p:nvPr/>
        </p:nvSpPr>
        <p:spPr>
          <a:xfrm>
            <a:off x="433135" y="2136337"/>
            <a:ext cx="3056021" cy="2585323"/>
          </a:xfrm>
          <a:prstGeom prst="rect">
            <a:avLst/>
          </a:prstGeom>
          <a:noFill/>
        </p:spPr>
        <p:txBody>
          <a:bodyPr wrap="square" rtlCol="0">
            <a:spAutoFit/>
          </a:bodyPr>
          <a:lstStyle/>
          <a:p>
            <a:r>
              <a:rPr lang="en-US" dirty="0"/>
              <a:t>High-Priority items from stand-alone Economic Development Plan are pulled into the Comprehensive Plan.</a:t>
            </a:r>
          </a:p>
          <a:p>
            <a:endParaRPr lang="en-US" dirty="0"/>
          </a:p>
          <a:p>
            <a:pPr algn="r"/>
            <a:r>
              <a:rPr lang="en-US" b="1" i="1" dirty="0"/>
              <a:t>Goals &amp; Policies</a:t>
            </a:r>
            <a:r>
              <a:rPr lang="en-US" b="1" i="1" dirty="0">
                <a:sym typeface="Wingdings" pitchFamily="2" charset="2"/>
              </a:rPr>
              <a:t></a:t>
            </a:r>
            <a:endParaRPr lang="en-US" b="1" i="1" dirty="0"/>
          </a:p>
          <a:p>
            <a:endParaRPr lang="en-US" dirty="0"/>
          </a:p>
          <a:p>
            <a:endParaRPr lang="en-US" dirty="0"/>
          </a:p>
        </p:txBody>
      </p:sp>
      <p:pic>
        <p:nvPicPr>
          <p:cNvPr id="7" name="Picture 3">
            <a:extLst>
              <a:ext uri="{FF2B5EF4-FFF2-40B4-BE49-F238E27FC236}">
                <a16:creationId xmlns:a16="http://schemas.microsoft.com/office/drawing/2014/main" id="{9ED7A462-B7BA-4507-90AF-843C586D2894}"/>
              </a:ext>
            </a:extLst>
          </p:cNvPr>
          <p:cNvPicPr>
            <a:picLocks noChangeAspect="1" noChangeArrowheads="1"/>
          </p:cNvPicPr>
          <p:nvPr/>
        </p:nvPicPr>
        <p:blipFill>
          <a:blip r:embed="rId3" cstate="print"/>
          <a:srcRect/>
          <a:stretch>
            <a:fillRect/>
          </a:stretch>
        </p:blipFill>
        <p:spPr bwMode="auto">
          <a:xfrm>
            <a:off x="3489156" y="211237"/>
            <a:ext cx="4969042" cy="6435526"/>
          </a:xfrm>
          <a:prstGeom prst="rect">
            <a:avLst/>
          </a:prstGeom>
          <a:noFill/>
          <a:ln w="9525">
            <a:solidFill>
              <a:schemeClr val="bg1">
                <a:lumMod val="75000"/>
              </a:schemeClr>
            </a:solidFill>
            <a:miter lim="800000"/>
            <a:headEnd/>
            <a:tailEnd/>
          </a:ln>
        </p:spPr>
      </p:pic>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41156" y="5843337"/>
            <a:ext cx="6096000" cy="338554"/>
          </a:xfrm>
          <a:prstGeom prst="rect">
            <a:avLst/>
          </a:prstGeom>
          <a:noFill/>
          <a:ln w="9525">
            <a:noFill/>
            <a:miter lim="800000"/>
            <a:headEnd/>
            <a:tailEnd/>
          </a:ln>
        </p:spPr>
        <p:txBody>
          <a:bodyPr>
            <a:spAutoFit/>
          </a:bodyPr>
          <a:lstStyle/>
          <a:p>
            <a:r>
              <a:rPr lang="en-US" sz="1600" dirty="0"/>
              <a:t>**From the NWGRC CEDS</a:t>
            </a:r>
          </a:p>
        </p:txBody>
      </p:sp>
    </p:spTree>
    <p:extLst>
      <p:ext uri="{BB962C8B-B14F-4D97-AF65-F5344CB8AC3E}">
        <p14:creationId xmlns:p14="http://schemas.microsoft.com/office/powerpoint/2010/main" val="3498218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Economic Development</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41156" y="5843337"/>
            <a:ext cx="6096000" cy="338554"/>
          </a:xfrm>
          <a:prstGeom prst="rect">
            <a:avLst/>
          </a:prstGeom>
          <a:noFill/>
          <a:ln w="9525">
            <a:noFill/>
            <a:miter lim="800000"/>
            <a:headEnd/>
            <a:tailEnd/>
          </a:ln>
        </p:spPr>
        <p:txBody>
          <a:bodyPr>
            <a:spAutoFit/>
          </a:bodyPr>
          <a:lstStyle/>
          <a:p>
            <a:r>
              <a:rPr lang="en-US" sz="1600" dirty="0"/>
              <a:t>**From the NWGRC CEDS</a:t>
            </a:r>
          </a:p>
        </p:txBody>
      </p:sp>
      <p:sp>
        <p:nvSpPr>
          <p:cNvPr id="6" name="TextBox 5">
            <a:extLst>
              <a:ext uri="{FF2B5EF4-FFF2-40B4-BE49-F238E27FC236}">
                <a16:creationId xmlns:a16="http://schemas.microsoft.com/office/drawing/2014/main" id="{E1A05F23-39E2-47C5-9213-277DC444C831}"/>
              </a:ext>
            </a:extLst>
          </p:cNvPr>
          <p:cNvSpPr txBox="1"/>
          <p:nvPr/>
        </p:nvSpPr>
        <p:spPr>
          <a:xfrm>
            <a:off x="441156" y="2370221"/>
            <a:ext cx="3140244" cy="2605103"/>
          </a:xfrm>
          <a:prstGeom prst="rect">
            <a:avLst/>
          </a:prstGeom>
          <a:noFill/>
        </p:spPr>
        <p:txBody>
          <a:bodyPr wrap="square" rtlCol="0">
            <a:spAutoFit/>
          </a:bodyPr>
          <a:lstStyle/>
          <a:p>
            <a:r>
              <a:rPr lang="en-US" dirty="0"/>
              <a:t>High-Priority items from stand-alone Economic Development Plan are pulled into the Comprehensive Plan.</a:t>
            </a:r>
          </a:p>
          <a:p>
            <a:endParaRPr lang="en-US" dirty="0"/>
          </a:p>
          <a:p>
            <a:pPr algn="r"/>
            <a:r>
              <a:rPr lang="en-US" b="1" i="1" dirty="0"/>
              <a:t>Needs &amp; Opportunities  </a:t>
            </a:r>
            <a:r>
              <a:rPr lang="en-US" b="1" i="1" dirty="0">
                <a:sym typeface="Wingdings" pitchFamily="2" charset="2"/>
              </a:rPr>
              <a:t></a:t>
            </a:r>
            <a:endParaRPr lang="en-US" b="1" i="1" dirty="0"/>
          </a:p>
          <a:p>
            <a:endParaRPr lang="en-US" dirty="0"/>
          </a:p>
          <a:p>
            <a:endParaRPr lang="en-US" dirty="0"/>
          </a:p>
        </p:txBody>
      </p:sp>
      <p:pic>
        <p:nvPicPr>
          <p:cNvPr id="9" name="Picture 2">
            <a:extLst>
              <a:ext uri="{FF2B5EF4-FFF2-40B4-BE49-F238E27FC236}">
                <a16:creationId xmlns:a16="http://schemas.microsoft.com/office/drawing/2014/main" id="{DA8C9168-265E-4C4D-BC7A-FEBAE2DA6115}"/>
              </a:ext>
            </a:extLst>
          </p:cNvPr>
          <p:cNvPicPr>
            <a:picLocks noChangeAspect="1" noChangeArrowheads="1"/>
          </p:cNvPicPr>
          <p:nvPr/>
        </p:nvPicPr>
        <p:blipFill>
          <a:blip r:embed="rId3" cstate="print"/>
          <a:srcRect/>
          <a:stretch>
            <a:fillRect/>
          </a:stretch>
        </p:blipFill>
        <p:spPr bwMode="auto">
          <a:xfrm>
            <a:off x="3691925" y="455244"/>
            <a:ext cx="4599606" cy="5947512"/>
          </a:xfrm>
          <a:prstGeom prst="rect">
            <a:avLst/>
          </a:prstGeom>
          <a:noFill/>
          <a:ln w="9525">
            <a:solidFill>
              <a:schemeClr val="bg1">
                <a:lumMod val="50000"/>
              </a:schemeClr>
            </a:solidFill>
            <a:miter lim="800000"/>
            <a:headEnd/>
            <a:tailEnd/>
          </a:ln>
        </p:spPr>
      </p:pic>
    </p:spTree>
    <p:extLst>
      <p:ext uri="{BB962C8B-B14F-4D97-AF65-F5344CB8AC3E}">
        <p14:creationId xmlns:p14="http://schemas.microsoft.com/office/powerpoint/2010/main" val="44136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24DC26-EA8D-4241-A459-EE9F74CB1083}"/>
              </a:ext>
            </a:extLst>
          </p:cNvPr>
          <p:cNvPicPr>
            <a:picLocks noGrp="1" noChangeAspect="1"/>
          </p:cNvPicPr>
          <p:nvPr>
            <p:ph sz="half" idx="1"/>
          </p:nvPr>
        </p:nvPicPr>
        <p:blipFill>
          <a:blip r:embed="rId3"/>
          <a:stretch>
            <a:fillRect/>
          </a:stretch>
        </p:blipFill>
        <p:spPr>
          <a:xfrm>
            <a:off x="496480" y="1479884"/>
            <a:ext cx="8151040" cy="4499811"/>
          </a:xfrm>
        </p:spPr>
      </p:pic>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Menu of Plan Elements</a:t>
            </a:r>
          </a:p>
        </p:txBody>
      </p:sp>
      <p:sp>
        <p:nvSpPr>
          <p:cNvPr id="6" name="TextBox 40">
            <a:extLst>
              <a:ext uri="{FF2B5EF4-FFF2-40B4-BE49-F238E27FC236}">
                <a16:creationId xmlns:a16="http://schemas.microsoft.com/office/drawing/2014/main" id="{6B3F6687-26E1-4479-A5E2-200DEA889116}"/>
              </a:ext>
            </a:extLst>
          </p:cNvPr>
          <p:cNvSpPr txBox="1">
            <a:spLocks noChangeArrowheads="1"/>
          </p:cNvSpPr>
          <p:nvPr/>
        </p:nvSpPr>
        <p:spPr bwMode="auto">
          <a:xfrm>
            <a:off x="2551520" y="5810418"/>
            <a:ext cx="6096000" cy="338554"/>
          </a:xfrm>
          <a:prstGeom prst="rect">
            <a:avLst/>
          </a:prstGeom>
          <a:noFill/>
          <a:ln w="9525">
            <a:noFill/>
            <a:miter lim="800000"/>
            <a:headEnd/>
            <a:tailEnd/>
          </a:ln>
        </p:spPr>
        <p:txBody>
          <a:bodyPr>
            <a:spAutoFit/>
          </a:bodyPr>
          <a:lstStyle/>
          <a:p>
            <a:pPr algn="r"/>
            <a:r>
              <a:rPr lang="en-US" sz="1600" dirty="0"/>
              <a:t>**Visual Concept by </a:t>
            </a:r>
            <a:r>
              <a:rPr lang="en-US" sz="1600" dirty="0" err="1"/>
              <a:t>Ozgur</a:t>
            </a:r>
            <a:r>
              <a:rPr lang="en-US" sz="1600" dirty="0"/>
              <a:t> Basak Alkan, </a:t>
            </a:r>
            <a:r>
              <a:rPr lang="en-US" sz="1600" dirty="0" err="1"/>
              <a:t>Perkins+Will</a:t>
            </a:r>
            <a:endParaRPr lang="en-US" sz="1600" dirty="0"/>
          </a:p>
        </p:txBody>
      </p:sp>
    </p:spTree>
    <p:extLst>
      <p:ext uri="{BB962C8B-B14F-4D97-AF65-F5344CB8AC3E}">
        <p14:creationId xmlns:p14="http://schemas.microsoft.com/office/powerpoint/2010/main" val="3355821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Economic Development</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41156" y="5843337"/>
            <a:ext cx="6096000" cy="338554"/>
          </a:xfrm>
          <a:prstGeom prst="rect">
            <a:avLst/>
          </a:prstGeom>
          <a:noFill/>
          <a:ln w="9525">
            <a:noFill/>
            <a:miter lim="800000"/>
            <a:headEnd/>
            <a:tailEnd/>
          </a:ln>
        </p:spPr>
        <p:txBody>
          <a:bodyPr>
            <a:spAutoFit/>
          </a:bodyPr>
          <a:lstStyle/>
          <a:p>
            <a:r>
              <a:rPr lang="en-US" sz="1600" dirty="0"/>
              <a:t>**From the NWGRC CEDS</a:t>
            </a:r>
          </a:p>
        </p:txBody>
      </p:sp>
      <p:sp>
        <p:nvSpPr>
          <p:cNvPr id="6" name="TextBox 5">
            <a:extLst>
              <a:ext uri="{FF2B5EF4-FFF2-40B4-BE49-F238E27FC236}">
                <a16:creationId xmlns:a16="http://schemas.microsoft.com/office/drawing/2014/main" id="{864D864C-B8F4-4D5A-BF1A-11FEC2C6FC5B}"/>
              </a:ext>
            </a:extLst>
          </p:cNvPr>
          <p:cNvSpPr txBox="1"/>
          <p:nvPr/>
        </p:nvSpPr>
        <p:spPr>
          <a:xfrm>
            <a:off x="348916" y="2177716"/>
            <a:ext cx="3232484" cy="2862322"/>
          </a:xfrm>
          <a:prstGeom prst="rect">
            <a:avLst/>
          </a:prstGeom>
          <a:noFill/>
        </p:spPr>
        <p:txBody>
          <a:bodyPr wrap="square" rtlCol="0">
            <a:spAutoFit/>
          </a:bodyPr>
          <a:lstStyle/>
          <a:p>
            <a:r>
              <a:rPr lang="en-US" dirty="0"/>
              <a:t>High-Priority items from stand-alone Economic Development Plan are pulled into the Comprehensive Plan.</a:t>
            </a:r>
          </a:p>
          <a:p>
            <a:endParaRPr lang="en-US" dirty="0"/>
          </a:p>
          <a:p>
            <a:endParaRPr lang="en-US" dirty="0"/>
          </a:p>
          <a:p>
            <a:pPr algn="r"/>
            <a:r>
              <a:rPr lang="en-US" b="1" i="1" dirty="0"/>
              <a:t>Specific Projects</a:t>
            </a:r>
            <a:r>
              <a:rPr lang="en-US" b="1" i="1" dirty="0">
                <a:sym typeface="Wingdings" pitchFamily="2" charset="2"/>
              </a:rPr>
              <a:t></a:t>
            </a:r>
            <a:endParaRPr lang="en-US" b="1" i="1" dirty="0"/>
          </a:p>
          <a:p>
            <a:endParaRPr lang="en-US" dirty="0"/>
          </a:p>
          <a:p>
            <a:endParaRPr lang="en-US" dirty="0"/>
          </a:p>
          <a:p>
            <a:endParaRPr lang="en-US" dirty="0"/>
          </a:p>
        </p:txBody>
      </p:sp>
      <p:pic>
        <p:nvPicPr>
          <p:cNvPr id="9" name="Picture 2">
            <a:extLst>
              <a:ext uri="{FF2B5EF4-FFF2-40B4-BE49-F238E27FC236}">
                <a16:creationId xmlns:a16="http://schemas.microsoft.com/office/drawing/2014/main" id="{6D2C34AD-7C46-4406-849F-2F490D091C2D}"/>
              </a:ext>
            </a:extLst>
          </p:cNvPr>
          <p:cNvPicPr>
            <a:picLocks noChangeAspect="1" noChangeArrowheads="1"/>
          </p:cNvPicPr>
          <p:nvPr/>
        </p:nvPicPr>
        <p:blipFill>
          <a:blip r:embed="rId3" cstate="print"/>
          <a:srcRect/>
          <a:stretch>
            <a:fillRect/>
          </a:stretch>
        </p:blipFill>
        <p:spPr bwMode="auto">
          <a:xfrm>
            <a:off x="3685675" y="176653"/>
            <a:ext cx="5017169" cy="6504693"/>
          </a:xfrm>
          <a:prstGeom prst="rect">
            <a:avLst/>
          </a:prstGeom>
          <a:noFill/>
          <a:ln w="9525">
            <a:solidFill>
              <a:schemeClr val="bg1">
                <a:lumMod val="75000"/>
              </a:schemeClr>
            </a:solidFill>
            <a:miter lim="800000"/>
            <a:headEnd/>
            <a:tailEnd/>
          </a:ln>
        </p:spPr>
      </p:pic>
    </p:spTree>
    <p:extLst>
      <p:ext uri="{BB962C8B-B14F-4D97-AF65-F5344CB8AC3E}">
        <p14:creationId xmlns:p14="http://schemas.microsoft.com/office/powerpoint/2010/main" val="1752970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8" y="3611946"/>
            <a:ext cx="7973929" cy="541421"/>
          </a:xfrm>
        </p:spPr>
        <p:txBody>
          <a:bodyPr anchor="t">
            <a:normAutofit/>
          </a:bodyPr>
          <a:lstStyle/>
          <a:p>
            <a:pPr fontAlgn="auto">
              <a:spcBef>
                <a:spcPts val="0"/>
              </a:spcBef>
              <a:spcAft>
                <a:spcPts val="0"/>
              </a:spcAft>
              <a:defRPr/>
            </a:pPr>
            <a:r>
              <a:rPr lang="en-US" sz="2400" b="1" dirty="0">
                <a:solidFill>
                  <a:schemeClr val="accent1">
                    <a:lumMod val="75000"/>
                  </a:schemeClr>
                </a:solidFill>
                <a:latin typeface="+mn-lt"/>
              </a:rPr>
              <a:t>REQUIRED </a:t>
            </a:r>
            <a:r>
              <a:rPr lang="en-US" sz="2400" dirty="0">
                <a:solidFill>
                  <a:schemeClr val="accent1">
                    <a:lumMod val="75000"/>
                  </a:schemeClr>
                </a:solidFill>
                <a:latin typeface="+mn-lt"/>
              </a:rPr>
              <a:t>for communities in an MPO</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307874"/>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4672653" y="2144345"/>
            <a:ext cx="3019926"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TRANSPORTATION ELEMENT</a:t>
            </a:r>
          </a:p>
        </p:txBody>
      </p:sp>
    </p:spTree>
    <p:extLst>
      <p:ext uri="{BB962C8B-B14F-4D97-AF65-F5344CB8AC3E}">
        <p14:creationId xmlns:p14="http://schemas.microsoft.com/office/powerpoint/2010/main" val="185716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Transportation</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21106" y="5529322"/>
            <a:ext cx="3519238" cy="584775"/>
          </a:xfrm>
          <a:prstGeom prst="rect">
            <a:avLst/>
          </a:prstGeom>
          <a:noFill/>
          <a:ln w="9525">
            <a:noFill/>
            <a:miter lim="800000"/>
            <a:headEnd/>
            <a:tailEnd/>
          </a:ln>
        </p:spPr>
        <p:txBody>
          <a:bodyPr wrap="square">
            <a:spAutoFit/>
          </a:bodyPr>
          <a:lstStyle/>
          <a:p>
            <a:r>
              <a:rPr lang="en-US" sz="1600" dirty="0"/>
              <a:t>**From the Columbus-Phenix City LRTP</a:t>
            </a:r>
          </a:p>
        </p:txBody>
      </p:sp>
      <p:sp>
        <p:nvSpPr>
          <p:cNvPr id="7" name="TextBox 6">
            <a:extLst>
              <a:ext uri="{FF2B5EF4-FFF2-40B4-BE49-F238E27FC236}">
                <a16:creationId xmlns:a16="http://schemas.microsoft.com/office/drawing/2014/main" id="{5FF48D17-BA79-4EC3-9136-B41A3D9BF9B8}"/>
              </a:ext>
            </a:extLst>
          </p:cNvPr>
          <p:cNvSpPr txBox="1"/>
          <p:nvPr/>
        </p:nvSpPr>
        <p:spPr>
          <a:xfrm>
            <a:off x="228600" y="2667000"/>
            <a:ext cx="3352800" cy="2862322"/>
          </a:xfrm>
          <a:prstGeom prst="rect">
            <a:avLst/>
          </a:prstGeom>
          <a:noFill/>
        </p:spPr>
        <p:txBody>
          <a:bodyPr wrap="square" rtlCol="0">
            <a:spAutoFit/>
          </a:bodyPr>
          <a:lstStyle/>
          <a:p>
            <a:r>
              <a:rPr lang="en-US" dirty="0"/>
              <a:t>High-Priority items from stand-alone Regional Transportation Plan are pulled into the Comprehensive Plan.</a:t>
            </a:r>
          </a:p>
          <a:p>
            <a:endParaRPr lang="en-US" dirty="0"/>
          </a:p>
          <a:p>
            <a:endParaRPr lang="en-US" dirty="0"/>
          </a:p>
          <a:p>
            <a:pPr algn="r"/>
            <a:r>
              <a:rPr lang="en-US" b="1" i="1" dirty="0"/>
              <a:t>Goals &amp; Policies</a:t>
            </a:r>
            <a:r>
              <a:rPr lang="en-US" b="1" i="1" dirty="0">
                <a:sym typeface="Wingdings" pitchFamily="2" charset="2"/>
              </a:rPr>
              <a:t></a:t>
            </a:r>
            <a:endParaRPr lang="en-US" b="1" i="1" dirty="0"/>
          </a:p>
          <a:p>
            <a:endParaRPr lang="en-US" dirty="0"/>
          </a:p>
          <a:p>
            <a:endParaRPr lang="en-US" dirty="0"/>
          </a:p>
          <a:p>
            <a:endParaRPr lang="en-US" dirty="0"/>
          </a:p>
        </p:txBody>
      </p:sp>
      <p:pic>
        <p:nvPicPr>
          <p:cNvPr id="10" name="Picture 2">
            <a:extLst>
              <a:ext uri="{FF2B5EF4-FFF2-40B4-BE49-F238E27FC236}">
                <a16:creationId xmlns:a16="http://schemas.microsoft.com/office/drawing/2014/main" id="{23007305-75C7-4091-810E-DCA06E64B9EB}"/>
              </a:ext>
            </a:extLst>
          </p:cNvPr>
          <p:cNvPicPr>
            <a:picLocks noChangeAspect="1" noChangeArrowheads="1"/>
          </p:cNvPicPr>
          <p:nvPr/>
        </p:nvPicPr>
        <p:blipFill>
          <a:blip r:embed="rId3" cstate="print"/>
          <a:srcRect/>
          <a:stretch>
            <a:fillRect/>
          </a:stretch>
        </p:blipFill>
        <p:spPr bwMode="auto">
          <a:xfrm>
            <a:off x="3747838" y="402507"/>
            <a:ext cx="4728411" cy="6116939"/>
          </a:xfrm>
          <a:prstGeom prst="rect">
            <a:avLst/>
          </a:prstGeom>
          <a:noFill/>
          <a:ln w="9525">
            <a:solidFill>
              <a:schemeClr val="bg1">
                <a:lumMod val="75000"/>
              </a:schemeClr>
            </a:solidFill>
            <a:miter lim="800000"/>
            <a:headEnd/>
            <a:tailEnd/>
          </a:ln>
        </p:spPr>
      </p:pic>
    </p:spTree>
    <p:extLst>
      <p:ext uri="{BB962C8B-B14F-4D97-AF65-F5344CB8AC3E}">
        <p14:creationId xmlns:p14="http://schemas.microsoft.com/office/powerpoint/2010/main" val="2695363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Transportation</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21106" y="5529322"/>
            <a:ext cx="3519238" cy="584775"/>
          </a:xfrm>
          <a:prstGeom prst="rect">
            <a:avLst/>
          </a:prstGeom>
          <a:noFill/>
          <a:ln w="9525">
            <a:noFill/>
            <a:miter lim="800000"/>
            <a:headEnd/>
            <a:tailEnd/>
          </a:ln>
        </p:spPr>
        <p:txBody>
          <a:bodyPr wrap="square">
            <a:spAutoFit/>
          </a:bodyPr>
          <a:lstStyle/>
          <a:p>
            <a:r>
              <a:rPr lang="en-US" sz="1600" dirty="0"/>
              <a:t>**From the Columbus-Phenix City LRTP</a:t>
            </a:r>
          </a:p>
        </p:txBody>
      </p:sp>
      <p:sp>
        <p:nvSpPr>
          <p:cNvPr id="6" name="TextBox 5">
            <a:extLst>
              <a:ext uri="{FF2B5EF4-FFF2-40B4-BE49-F238E27FC236}">
                <a16:creationId xmlns:a16="http://schemas.microsoft.com/office/drawing/2014/main" id="{10076379-63DD-4CEE-BD97-4DBBFC9DC182}"/>
              </a:ext>
            </a:extLst>
          </p:cNvPr>
          <p:cNvSpPr txBox="1"/>
          <p:nvPr/>
        </p:nvSpPr>
        <p:spPr>
          <a:xfrm>
            <a:off x="228600" y="2667000"/>
            <a:ext cx="3352800" cy="2585323"/>
          </a:xfrm>
          <a:prstGeom prst="rect">
            <a:avLst/>
          </a:prstGeom>
          <a:noFill/>
        </p:spPr>
        <p:txBody>
          <a:bodyPr wrap="square" rtlCol="0">
            <a:spAutoFit/>
          </a:bodyPr>
          <a:lstStyle/>
          <a:p>
            <a:r>
              <a:rPr lang="en-US" dirty="0"/>
              <a:t>High-Priority items from stand-alone Regional Transportation Plan are pulled into the Comprehensive Plan.</a:t>
            </a:r>
          </a:p>
          <a:p>
            <a:endParaRPr lang="en-US" dirty="0"/>
          </a:p>
          <a:p>
            <a:pPr algn="r"/>
            <a:r>
              <a:rPr lang="en-US" b="1" i="1" dirty="0"/>
              <a:t>Specific Projects</a:t>
            </a:r>
            <a:r>
              <a:rPr lang="en-US" b="1" i="1" dirty="0">
                <a:sym typeface="Wingdings" pitchFamily="2" charset="2"/>
              </a:rPr>
              <a:t></a:t>
            </a:r>
            <a:endParaRPr lang="en-US" b="1" i="1" dirty="0"/>
          </a:p>
          <a:p>
            <a:endParaRPr lang="en-US" dirty="0"/>
          </a:p>
          <a:p>
            <a:endParaRPr lang="en-US" dirty="0"/>
          </a:p>
          <a:p>
            <a:endParaRPr lang="en-US" dirty="0"/>
          </a:p>
        </p:txBody>
      </p:sp>
      <p:pic>
        <p:nvPicPr>
          <p:cNvPr id="9" name="Picture 2">
            <a:extLst>
              <a:ext uri="{FF2B5EF4-FFF2-40B4-BE49-F238E27FC236}">
                <a16:creationId xmlns:a16="http://schemas.microsoft.com/office/drawing/2014/main" id="{6B8BB28C-2F00-4900-A8FD-A724EB13D98B}"/>
              </a:ext>
            </a:extLst>
          </p:cNvPr>
          <p:cNvPicPr>
            <a:picLocks noChangeAspect="1" noChangeArrowheads="1"/>
          </p:cNvPicPr>
          <p:nvPr/>
        </p:nvPicPr>
        <p:blipFill>
          <a:blip r:embed="rId3" cstate="print"/>
          <a:srcRect/>
          <a:stretch>
            <a:fillRect/>
          </a:stretch>
        </p:blipFill>
        <p:spPr bwMode="auto">
          <a:xfrm>
            <a:off x="3657602" y="249064"/>
            <a:ext cx="4908884" cy="6359872"/>
          </a:xfrm>
          <a:prstGeom prst="rect">
            <a:avLst/>
          </a:prstGeom>
          <a:noFill/>
          <a:ln w="9525">
            <a:noFill/>
            <a:miter lim="800000"/>
            <a:headEnd/>
            <a:tailEnd/>
          </a:ln>
        </p:spPr>
      </p:pic>
    </p:spTree>
    <p:extLst>
      <p:ext uri="{BB962C8B-B14F-4D97-AF65-F5344CB8AC3E}">
        <p14:creationId xmlns:p14="http://schemas.microsoft.com/office/powerpoint/2010/main" val="134860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85689" y="3429000"/>
            <a:ext cx="7973929" cy="1898645"/>
          </a:xfrm>
        </p:spPr>
        <p:txBody>
          <a:bodyPr anchor="t">
            <a:normAutofit/>
          </a:bodyPr>
          <a:lstStyle/>
          <a:p>
            <a:pPr fontAlgn="auto">
              <a:spcBef>
                <a:spcPts val="0"/>
              </a:spcBef>
              <a:spcAft>
                <a:spcPts val="0"/>
              </a:spcAft>
              <a:buFont typeface="Arial" pitchFamily="34" charset="0"/>
              <a:buChar char="•"/>
              <a:defRPr/>
            </a:pPr>
            <a:r>
              <a:rPr lang="en-US" sz="2400" b="1" i="1" dirty="0">
                <a:solidFill>
                  <a:schemeClr val="accent1">
                    <a:lumMod val="75000"/>
                  </a:schemeClr>
                </a:solidFill>
                <a:latin typeface="+mn-lt"/>
              </a:rPr>
              <a:t>REQUIRED  </a:t>
            </a:r>
            <a:r>
              <a:rPr lang="en-US" sz="2400" b="1" i="1" dirty="0">
                <a:solidFill>
                  <a:schemeClr val="accent1">
                    <a:lumMod val="75000"/>
                  </a:schemeClr>
                </a:solidFill>
              </a:rPr>
              <a:t>FOR SOME:  </a:t>
            </a:r>
            <a:r>
              <a:rPr lang="en-US" sz="2400" i="1" dirty="0">
                <a:solidFill>
                  <a:schemeClr val="accent1">
                    <a:lumMod val="75000"/>
                  </a:schemeClr>
                </a:solidFill>
                <a:latin typeface="+mn-lt"/>
              </a:rPr>
              <a:t>communities charging impact fees</a:t>
            </a:r>
          </a:p>
          <a:p>
            <a:pPr fontAlgn="auto">
              <a:spcBef>
                <a:spcPts val="0"/>
              </a:spcBef>
              <a:spcAft>
                <a:spcPts val="0"/>
              </a:spcAft>
              <a:buFont typeface="Arial" pitchFamily="34" charset="0"/>
              <a:buChar char="•"/>
              <a:defRPr/>
            </a:pPr>
            <a:endParaRPr lang="en-US" sz="2400" i="1" dirty="0">
              <a:solidFill>
                <a:schemeClr val="accent1">
                  <a:lumMod val="75000"/>
                </a:schemeClr>
              </a:solidFill>
              <a:latin typeface="+mn-lt"/>
            </a:endParaRPr>
          </a:p>
          <a:p>
            <a:pPr fontAlgn="auto">
              <a:spcBef>
                <a:spcPts val="0"/>
              </a:spcBef>
              <a:spcAft>
                <a:spcPts val="0"/>
              </a:spcAft>
              <a:buFont typeface="Arial" pitchFamily="34" charset="0"/>
              <a:buChar char="•"/>
              <a:defRPr/>
            </a:pPr>
            <a:r>
              <a:rPr lang="en-US" sz="2400" i="1" dirty="0">
                <a:solidFill>
                  <a:schemeClr val="accent1">
                    <a:lumMod val="75000"/>
                  </a:schemeClr>
                </a:solidFill>
              </a:rPr>
              <a:t>Updates required annually.  SEPARATE RULES provide more detailed guidance.</a:t>
            </a:r>
            <a:endParaRPr lang="en-US" sz="2400" i="1" dirty="0">
              <a:solidFill>
                <a:schemeClr val="accent1">
                  <a:lumMod val="75000"/>
                </a:schemeClr>
              </a:solidFill>
              <a:latin typeface="+mn-lt"/>
            </a:endParaRP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normAutofit/>
          </a:bodyPr>
          <a:lstStyle/>
          <a:p>
            <a:pPr fontAlgn="auto">
              <a:spcAft>
                <a:spcPts val="0"/>
              </a:spcAft>
              <a:defRPr/>
            </a:pPr>
            <a:r>
              <a:rPr lang="en-US" sz="3600" b="1" dirty="0">
                <a:solidFill>
                  <a:schemeClr val="tx2"/>
                </a:solidFill>
              </a:rPr>
              <a:t>Standards &amp; Examples</a:t>
            </a:r>
          </a:p>
        </p:txBody>
      </p:sp>
      <p:pic>
        <p:nvPicPr>
          <p:cNvPr id="7" name="Picture 6">
            <a:extLst>
              <a:ext uri="{FF2B5EF4-FFF2-40B4-BE49-F238E27FC236}">
                <a16:creationId xmlns:a16="http://schemas.microsoft.com/office/drawing/2014/main" id="{195CDAB0-F1FB-4991-9CF0-2B0A3A3D3A84}"/>
              </a:ext>
            </a:extLst>
          </p:cNvPr>
          <p:cNvPicPr>
            <a:picLocks noChangeAspect="1"/>
          </p:cNvPicPr>
          <p:nvPr/>
        </p:nvPicPr>
        <p:blipFill>
          <a:blip r:embed="rId3"/>
          <a:stretch>
            <a:fillRect/>
          </a:stretch>
        </p:blipFill>
        <p:spPr>
          <a:xfrm>
            <a:off x="570196" y="1239979"/>
            <a:ext cx="8003608" cy="2189021"/>
          </a:xfrm>
          <a:prstGeom prst="rect">
            <a:avLst/>
          </a:prstGeom>
        </p:spPr>
      </p:pic>
      <p:sp>
        <p:nvSpPr>
          <p:cNvPr id="37" name="TextBox 36">
            <a:extLst>
              <a:ext uri="{FF2B5EF4-FFF2-40B4-BE49-F238E27FC236}">
                <a16:creationId xmlns:a16="http://schemas.microsoft.com/office/drawing/2014/main" id="{A802D9F4-B6B3-4249-861A-148AAE360B1F}"/>
              </a:ext>
            </a:extLst>
          </p:cNvPr>
          <p:cNvSpPr txBox="1"/>
          <p:nvPr/>
        </p:nvSpPr>
        <p:spPr>
          <a:xfrm>
            <a:off x="6483016" y="2144345"/>
            <a:ext cx="2660984"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50000"/>
                  </a:schemeClr>
                </a:solidFill>
                <a:latin typeface="+mn-lt"/>
              </a:rPr>
              <a:t>HOUSING ELEMENT</a:t>
            </a:r>
          </a:p>
        </p:txBody>
      </p:sp>
    </p:spTree>
    <p:extLst>
      <p:ext uri="{BB962C8B-B14F-4D97-AF65-F5344CB8AC3E}">
        <p14:creationId xmlns:p14="http://schemas.microsoft.com/office/powerpoint/2010/main" val="10907976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636367" y="548640"/>
            <a:ext cx="2395591" cy="1142048"/>
          </a:xfrm>
        </p:spPr>
        <p:txBody>
          <a:bodyPr>
            <a:normAutofit/>
          </a:bodyPr>
          <a:lstStyle/>
          <a:p>
            <a:r>
              <a:rPr lang="en-US" sz="2200" dirty="0"/>
              <a:t>Housing</a:t>
            </a:r>
          </a:p>
        </p:txBody>
      </p:sp>
      <p:sp>
        <p:nvSpPr>
          <p:cNvPr id="8" name="TextBox 40">
            <a:extLst>
              <a:ext uri="{FF2B5EF4-FFF2-40B4-BE49-F238E27FC236}">
                <a16:creationId xmlns:a16="http://schemas.microsoft.com/office/drawing/2014/main" id="{A50A588A-7A8C-4B6A-97ED-836EE83AA1C9}"/>
              </a:ext>
            </a:extLst>
          </p:cNvPr>
          <p:cNvSpPr txBox="1">
            <a:spLocks noChangeArrowheads="1"/>
          </p:cNvSpPr>
          <p:nvPr/>
        </p:nvSpPr>
        <p:spPr bwMode="auto">
          <a:xfrm>
            <a:off x="421106" y="5529322"/>
            <a:ext cx="3519238" cy="584775"/>
          </a:xfrm>
          <a:prstGeom prst="rect">
            <a:avLst/>
          </a:prstGeom>
          <a:noFill/>
          <a:ln w="9525">
            <a:noFill/>
            <a:miter lim="800000"/>
            <a:headEnd/>
            <a:tailEnd/>
          </a:ln>
        </p:spPr>
        <p:txBody>
          <a:bodyPr wrap="square">
            <a:spAutoFit/>
          </a:bodyPr>
          <a:lstStyle/>
          <a:p>
            <a:r>
              <a:rPr lang="en-US" sz="1600" dirty="0"/>
              <a:t>**From the City of Valdosta Consolidated Plan</a:t>
            </a:r>
          </a:p>
        </p:txBody>
      </p:sp>
      <p:sp>
        <p:nvSpPr>
          <p:cNvPr id="7" name="TextBox 6">
            <a:extLst>
              <a:ext uri="{FF2B5EF4-FFF2-40B4-BE49-F238E27FC236}">
                <a16:creationId xmlns:a16="http://schemas.microsoft.com/office/drawing/2014/main" id="{07D0028B-3FED-4F4F-AB90-E5CC7FDF4CDD}"/>
              </a:ext>
            </a:extLst>
          </p:cNvPr>
          <p:cNvSpPr txBox="1"/>
          <p:nvPr/>
        </p:nvSpPr>
        <p:spPr>
          <a:xfrm>
            <a:off x="228600" y="1986081"/>
            <a:ext cx="3505200" cy="2308324"/>
          </a:xfrm>
          <a:prstGeom prst="rect">
            <a:avLst/>
          </a:prstGeom>
          <a:noFill/>
        </p:spPr>
        <p:txBody>
          <a:bodyPr wrap="square" rtlCol="0">
            <a:spAutoFit/>
          </a:bodyPr>
          <a:lstStyle/>
          <a:p>
            <a:r>
              <a:rPr lang="en-US" dirty="0"/>
              <a:t>High-Priority items from stand-alone Local Consolidated Plan are pulled into the Comprehensive Plan.</a:t>
            </a:r>
          </a:p>
          <a:p>
            <a:endParaRPr lang="en-US" dirty="0"/>
          </a:p>
          <a:p>
            <a:pPr algn="r"/>
            <a:r>
              <a:rPr lang="en-US" b="1" i="1" dirty="0"/>
              <a:t>Goals, Policies, Specific Projects</a:t>
            </a:r>
            <a:r>
              <a:rPr lang="en-US" b="1" i="1" dirty="0">
                <a:sym typeface="Wingdings" pitchFamily="2" charset="2"/>
              </a:rPr>
              <a:t></a:t>
            </a:r>
            <a:endParaRPr lang="en-US" b="1" i="1" dirty="0"/>
          </a:p>
          <a:p>
            <a:endParaRPr lang="en-US" dirty="0"/>
          </a:p>
          <a:p>
            <a:endParaRPr lang="en-US" dirty="0"/>
          </a:p>
          <a:p>
            <a:endParaRPr lang="en-US" dirty="0"/>
          </a:p>
        </p:txBody>
      </p:sp>
      <p:pic>
        <p:nvPicPr>
          <p:cNvPr id="10" name="Picture 2">
            <a:extLst>
              <a:ext uri="{FF2B5EF4-FFF2-40B4-BE49-F238E27FC236}">
                <a16:creationId xmlns:a16="http://schemas.microsoft.com/office/drawing/2014/main" id="{CAE462C8-FEC5-472F-AF71-7CD90375DE51}"/>
              </a:ext>
            </a:extLst>
          </p:cNvPr>
          <p:cNvPicPr>
            <a:picLocks noChangeAspect="1" noChangeArrowheads="1"/>
          </p:cNvPicPr>
          <p:nvPr/>
        </p:nvPicPr>
        <p:blipFill>
          <a:blip r:embed="rId3" cstate="print"/>
          <a:srcRect/>
          <a:stretch>
            <a:fillRect/>
          </a:stretch>
        </p:blipFill>
        <p:spPr bwMode="auto">
          <a:xfrm>
            <a:off x="3733800" y="426131"/>
            <a:ext cx="4676274" cy="6188133"/>
          </a:xfrm>
          <a:prstGeom prst="rect">
            <a:avLst/>
          </a:prstGeom>
          <a:noFill/>
          <a:ln w="9525">
            <a:solidFill>
              <a:schemeClr val="bg1">
                <a:lumMod val="75000"/>
              </a:schemeClr>
            </a:solidFill>
            <a:miter lim="800000"/>
            <a:headEnd/>
            <a:tailEnd/>
          </a:ln>
        </p:spPr>
      </p:pic>
    </p:spTree>
    <p:extLst>
      <p:ext uri="{BB962C8B-B14F-4D97-AF65-F5344CB8AC3E}">
        <p14:creationId xmlns:p14="http://schemas.microsoft.com/office/powerpoint/2010/main" val="4172183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C523850-F2C3-4DE4-AFA2-4B27A3AF52DA}"/>
              </a:ext>
            </a:extLst>
          </p:cNvPr>
          <p:cNvSpPr>
            <a:spLocks noGrp="1"/>
          </p:cNvSpPr>
          <p:nvPr>
            <p:ph type="title"/>
          </p:nvPr>
        </p:nvSpPr>
        <p:spPr/>
        <p:txBody>
          <a:bodyPr/>
          <a:lstStyle/>
          <a:p>
            <a:r>
              <a:rPr lang="en-US" dirty="0"/>
              <a:t>Menu of Plan Elements</a:t>
            </a:r>
          </a:p>
        </p:txBody>
      </p:sp>
      <p:pic>
        <p:nvPicPr>
          <p:cNvPr id="3" name="Picture 2">
            <a:extLst>
              <a:ext uri="{FF2B5EF4-FFF2-40B4-BE49-F238E27FC236}">
                <a16:creationId xmlns:a16="http://schemas.microsoft.com/office/drawing/2014/main" id="{D75B8C36-1D91-487D-A26A-3FBA8230DE9B}"/>
              </a:ext>
            </a:extLst>
          </p:cNvPr>
          <p:cNvPicPr>
            <a:picLocks noChangeAspect="1"/>
          </p:cNvPicPr>
          <p:nvPr/>
        </p:nvPicPr>
        <p:blipFill>
          <a:blip r:embed="rId3"/>
          <a:stretch>
            <a:fillRect/>
          </a:stretch>
        </p:blipFill>
        <p:spPr>
          <a:xfrm>
            <a:off x="334980" y="1509981"/>
            <a:ext cx="8474039" cy="4421587"/>
          </a:xfrm>
          <a:prstGeom prst="rect">
            <a:avLst/>
          </a:prstGeom>
        </p:spPr>
      </p:pic>
    </p:spTree>
    <p:extLst>
      <p:ext uri="{BB962C8B-B14F-4D97-AF65-F5344CB8AC3E}">
        <p14:creationId xmlns:p14="http://schemas.microsoft.com/office/powerpoint/2010/main" val="3391493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36363" y="1871162"/>
            <a:ext cx="7973929" cy="3061785"/>
          </a:xfrm>
        </p:spPr>
        <p:txBody>
          <a:bodyPr anchor="t">
            <a:normAutofit lnSpcReduction="10000"/>
          </a:bodyPr>
          <a:lstStyle/>
          <a:p>
            <a:r>
              <a:rPr lang="en-US" dirty="0"/>
              <a:t>Any of the 5 “Required for Some” elements may have been used as “Optional” elements in building your plan</a:t>
            </a:r>
          </a:p>
          <a:p>
            <a:endParaRPr lang="en-US" dirty="0"/>
          </a:p>
          <a:p>
            <a:r>
              <a:rPr lang="en-US" dirty="0"/>
              <a:t>The same approach used to incorporate transportation, housing, and economic development plans can be used for all of your other free-standing plans, as well.  Greenspace Plans, Rec Plans, Hazard Mitigation Plans, LCIs, Water/Sewer Plans, etc.</a:t>
            </a:r>
          </a:p>
          <a:p>
            <a:endParaRPr lang="en-US" dirty="0"/>
          </a:p>
          <a:p>
            <a:r>
              <a:rPr lang="en-US" dirty="0"/>
              <a:t>If you don’t have a free-standing, special purpose plan, your next comprehensive plan update might be a good segue into that!</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Optional Elements</a:t>
            </a:r>
            <a:endParaRPr lang="en-US" sz="2000" dirty="0"/>
          </a:p>
        </p:txBody>
      </p:sp>
    </p:spTree>
    <p:extLst>
      <p:ext uri="{BB962C8B-B14F-4D97-AF65-F5344CB8AC3E}">
        <p14:creationId xmlns:p14="http://schemas.microsoft.com/office/powerpoint/2010/main" val="35091948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p:txBody>
          <a:bodyPr/>
          <a:lstStyle/>
          <a:p>
            <a:r>
              <a:rPr lang="en-US" dirty="0"/>
              <a:t>Thanks!</a:t>
            </a:r>
          </a:p>
        </p:txBody>
      </p:sp>
      <p:sp>
        <p:nvSpPr>
          <p:cNvPr id="2" name="Text Placeholder 1">
            <a:extLst>
              <a:ext uri="{FF2B5EF4-FFF2-40B4-BE49-F238E27FC236}">
                <a16:creationId xmlns:a16="http://schemas.microsoft.com/office/drawing/2014/main" id="{7A215FE5-E763-4A71-9053-4CDE143E4EAF}"/>
              </a:ext>
            </a:extLst>
          </p:cNvPr>
          <p:cNvSpPr>
            <a:spLocks noGrp="1"/>
          </p:cNvSpPr>
          <p:nvPr>
            <p:ph type="body" sz="quarter" idx="10"/>
          </p:nvPr>
        </p:nvSpPr>
        <p:spPr/>
        <p:txBody>
          <a:bodyPr/>
          <a:lstStyle/>
          <a:p>
            <a:r>
              <a:rPr lang="en-US" dirty="0"/>
              <a:t>Zane Grennell</a:t>
            </a:r>
          </a:p>
          <a:p>
            <a:endParaRPr lang="en-US" dirty="0"/>
          </a:p>
        </p:txBody>
      </p:sp>
      <p:sp>
        <p:nvSpPr>
          <p:cNvPr id="3" name="Text Placeholder 2">
            <a:extLst>
              <a:ext uri="{FF2B5EF4-FFF2-40B4-BE49-F238E27FC236}">
                <a16:creationId xmlns:a16="http://schemas.microsoft.com/office/drawing/2014/main" id="{376EF456-5156-4D0C-BB0F-2A26AE2B530A}"/>
              </a:ext>
            </a:extLst>
          </p:cNvPr>
          <p:cNvSpPr>
            <a:spLocks noGrp="1"/>
          </p:cNvSpPr>
          <p:nvPr>
            <p:ph type="body" sz="quarter" idx="11"/>
          </p:nvPr>
        </p:nvSpPr>
        <p:spPr/>
        <p:txBody>
          <a:bodyPr>
            <a:normAutofit/>
          </a:bodyPr>
          <a:lstStyle/>
          <a:p>
            <a:r>
              <a:rPr lang="en-US" dirty="0"/>
              <a:t>Zane.grennell@dca.ga.gov</a:t>
            </a:r>
          </a:p>
          <a:p>
            <a:r>
              <a:rPr lang="en-US" dirty="0"/>
              <a:t>Direct: 404.679.5273</a:t>
            </a:r>
          </a:p>
          <a:p>
            <a:r>
              <a:rPr lang="en-US" dirty="0"/>
              <a:t>Cell: 470.503.6786</a:t>
            </a:r>
          </a:p>
        </p:txBody>
      </p:sp>
      <p:sp>
        <p:nvSpPr>
          <p:cNvPr id="5" name="Text Placeholder 4">
            <a:extLst>
              <a:ext uri="{FF2B5EF4-FFF2-40B4-BE49-F238E27FC236}">
                <a16:creationId xmlns:a16="http://schemas.microsoft.com/office/drawing/2014/main" id="{6AF3996F-F795-4F15-A2D0-DEF31D4D1B55}"/>
              </a:ext>
            </a:extLst>
          </p:cNvPr>
          <p:cNvSpPr>
            <a:spLocks noGrp="1"/>
          </p:cNvSpPr>
          <p:nvPr>
            <p:ph type="body" sz="quarter" idx="13"/>
          </p:nvPr>
        </p:nvSpPr>
        <p:spPr/>
        <p:txBody>
          <a:bodyPr/>
          <a:lstStyle/>
          <a:p>
            <a:r>
              <a:rPr lang="en-US" i="1" dirty="0"/>
              <a:t>Associate Planner</a:t>
            </a:r>
          </a:p>
          <a:p>
            <a:endParaRPr lang="en-US" dirty="0"/>
          </a:p>
        </p:txBody>
      </p:sp>
      <p:sp>
        <p:nvSpPr>
          <p:cNvPr id="6" name="Text Placeholder 5">
            <a:extLst>
              <a:ext uri="{FF2B5EF4-FFF2-40B4-BE49-F238E27FC236}">
                <a16:creationId xmlns:a16="http://schemas.microsoft.com/office/drawing/2014/main" id="{C896B9D3-34A1-4B35-8B50-415B9D4B976D}"/>
              </a:ext>
            </a:extLst>
          </p:cNvPr>
          <p:cNvSpPr>
            <a:spLocks noGrp="1"/>
          </p:cNvSpPr>
          <p:nvPr>
            <p:ph type="body" sz="quarter" idx="15"/>
          </p:nvPr>
        </p:nvSpPr>
        <p:spPr/>
        <p:txBody>
          <a:bodyPr/>
          <a:lstStyle/>
          <a:p>
            <a:r>
              <a:rPr lang="en-US" b="1" dirty="0">
                <a:solidFill>
                  <a:schemeClr val="accent1"/>
                </a:solidFill>
              </a:rPr>
              <a:t>dca.ga.gov</a:t>
            </a:r>
          </a:p>
        </p:txBody>
      </p:sp>
    </p:spTree>
    <p:extLst>
      <p:ext uri="{BB962C8B-B14F-4D97-AF65-F5344CB8AC3E}">
        <p14:creationId xmlns:p14="http://schemas.microsoft.com/office/powerpoint/2010/main" val="1556374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FF9C2-8A97-460B-97AA-9151CE555E12}"/>
              </a:ext>
            </a:extLst>
          </p:cNvPr>
          <p:cNvSpPr>
            <a:spLocks noGrp="1"/>
          </p:cNvSpPr>
          <p:nvPr>
            <p:ph type="body" sz="quarter" idx="13"/>
          </p:nvPr>
        </p:nvSpPr>
        <p:spPr>
          <a:xfrm>
            <a:off x="1142999" y="1600200"/>
            <a:ext cx="7459579" cy="4349596"/>
          </a:xfrm>
        </p:spPr>
        <p:txBody>
          <a:bodyPr>
            <a:normAutofit fontScale="70000" lnSpcReduction="20000"/>
          </a:bodyPr>
          <a:lstStyle/>
          <a:p>
            <a:pPr marL="0" indent="0" algn="ctr">
              <a:buNone/>
            </a:pPr>
            <a:r>
              <a:rPr lang="en-US" sz="3600" dirty="0"/>
              <a:t>…When we build, let us think that we build forever.  Let it not be for the present delight, nor for present use alone; let it be such work as our descendants will thank us for, and let us think as we lay stone on stone, that a time is to come when those stones will be held sacred because our hands have touched them, and that the people will say when they see them, </a:t>
            </a:r>
          </a:p>
          <a:p>
            <a:pPr marL="0" indent="0" algn="ctr">
              <a:buNone/>
            </a:pPr>
            <a:r>
              <a:rPr lang="en-US" sz="3600" dirty="0"/>
              <a:t>“See!  </a:t>
            </a:r>
            <a:r>
              <a:rPr lang="en-US" sz="3600" i="1" u="sng" dirty="0"/>
              <a:t>This</a:t>
            </a:r>
            <a:r>
              <a:rPr lang="en-US" sz="3600" dirty="0"/>
              <a:t> is our parents did for us.”</a:t>
            </a:r>
          </a:p>
          <a:p>
            <a:pPr algn="ctr"/>
            <a:endParaRPr lang="en-US" sz="3600" dirty="0"/>
          </a:p>
          <a:p>
            <a:pPr algn="ctr"/>
            <a:endParaRPr lang="en-US" dirty="0"/>
          </a:p>
          <a:p>
            <a:pPr algn="ctr"/>
            <a:r>
              <a:rPr lang="en-US" sz="3600" dirty="0"/>
              <a:t>John Ruskin, </a:t>
            </a:r>
            <a:r>
              <a:rPr lang="en-US" sz="3600" u="sng" dirty="0"/>
              <a:t>The Seven Lamps of Architecture</a:t>
            </a:r>
          </a:p>
          <a:p>
            <a:pPr marL="0" indent="0" algn="ctr">
              <a:buNone/>
            </a:pPr>
            <a:endParaRPr lang="en-US" sz="3600" dirty="0"/>
          </a:p>
        </p:txBody>
      </p:sp>
      <p:sp>
        <p:nvSpPr>
          <p:cNvPr id="2" name="Footer Placeholder 1">
            <a:extLst>
              <a:ext uri="{FF2B5EF4-FFF2-40B4-BE49-F238E27FC236}">
                <a16:creationId xmlns:a16="http://schemas.microsoft.com/office/drawing/2014/main" id="{4858F7B7-0B02-4A5E-A2C0-33E399B71DC5}"/>
              </a:ext>
            </a:extLst>
          </p:cNvPr>
          <p:cNvSpPr>
            <a:spLocks noGrp="1"/>
          </p:cNvSpPr>
          <p:nvPr>
            <p:ph type="ftr" sz="quarter" idx="15"/>
          </p:nvPr>
        </p:nvSpPr>
        <p:spPr/>
        <p:txBody>
          <a:bodyPr/>
          <a:lstStyle/>
          <a:p>
            <a:r>
              <a:rPr lang="en-US"/>
              <a:t>Georgia Department of Community Affairs</a:t>
            </a:r>
            <a:endParaRPr lang="en-US" dirty="0"/>
          </a:p>
        </p:txBody>
      </p:sp>
      <p:sp>
        <p:nvSpPr>
          <p:cNvPr id="4" name="Slide Number Placeholder 3">
            <a:extLst>
              <a:ext uri="{FF2B5EF4-FFF2-40B4-BE49-F238E27FC236}">
                <a16:creationId xmlns:a16="http://schemas.microsoft.com/office/drawing/2014/main" id="{288F078C-BF56-4555-8536-8AB8A0191592}"/>
              </a:ext>
            </a:extLst>
          </p:cNvPr>
          <p:cNvSpPr>
            <a:spLocks noGrp="1"/>
          </p:cNvSpPr>
          <p:nvPr>
            <p:ph type="sldNum" sz="quarter" idx="16"/>
          </p:nvPr>
        </p:nvSpPr>
        <p:spPr/>
        <p:txBody>
          <a:bodyPr/>
          <a:lstStyle/>
          <a:p>
            <a:fld id="{93CAF254-72B9-406C-9E86-C9D983240C82}" type="slidenum">
              <a:rPr lang="en-US" smtClean="0"/>
              <a:pPr/>
              <a:t>69</a:t>
            </a:fld>
            <a:endParaRPr lang="en-US" dirty="0"/>
          </a:p>
        </p:txBody>
      </p:sp>
    </p:spTree>
    <p:extLst>
      <p:ext uri="{BB962C8B-B14F-4D97-AF65-F5344CB8AC3E}">
        <p14:creationId xmlns:p14="http://schemas.microsoft.com/office/powerpoint/2010/main" val="169002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3819313"/>
          </a:xfrm>
        </p:spPr>
        <p:txBody>
          <a:bodyPr anchor="t">
            <a:normAutofit fontScale="47500" lnSpcReduction="20000"/>
          </a:bodyPr>
          <a:lstStyle/>
          <a:p>
            <a:r>
              <a:rPr lang="en-US" sz="6600" dirty="0"/>
              <a:t>Statistical and demographic data provided by DCA for FREE, upon request</a:t>
            </a:r>
          </a:p>
          <a:p>
            <a:r>
              <a:rPr lang="en-US" sz="6600" dirty="0"/>
              <a:t>Quality Community Objectives (QCOs) provide useful “conversation starters”</a:t>
            </a:r>
          </a:p>
          <a:p>
            <a:endParaRPr lang="en-US" sz="6600" dirty="0"/>
          </a:p>
          <a:p>
            <a:pPr>
              <a:buFont typeface="Wingdings" pitchFamily="2" charset="2"/>
              <a:buChar char="Ø"/>
            </a:pPr>
            <a:r>
              <a:rPr lang="en-US" sz="4800" i="1" dirty="0"/>
              <a:t>Use to educate the public and fact-check their input</a:t>
            </a:r>
          </a:p>
          <a:p>
            <a:pPr>
              <a:buFont typeface="Wingdings" pitchFamily="2" charset="2"/>
              <a:buChar char="Ø"/>
            </a:pPr>
            <a:r>
              <a:rPr lang="en-US" sz="4800" b="1" i="1" dirty="0"/>
              <a:t>No requirement </a:t>
            </a:r>
            <a:r>
              <a:rPr lang="en-US" sz="4800" i="1" dirty="0"/>
              <a:t>that it be included in the final document—if it is (typically as an appendix), it can be an excellent source of data and stats about your community to aid continued decision-making</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kumimoji="0" lang="en-US" sz="3600" b="1" i="0" u="none" strike="noStrike" kern="1200" cap="none" spc="0" normalizeH="0" noProof="0" dirty="0">
                <a:ln>
                  <a:noFill/>
                </a:ln>
                <a:effectLst/>
                <a:uLnTx/>
                <a:uFillTx/>
                <a:latin typeface="+mj-lt"/>
                <a:ea typeface="+mj-ea"/>
                <a:cs typeface="+mj-cs"/>
              </a:rPr>
              <a:t>DCA Provides Tools</a:t>
            </a:r>
            <a:endParaRPr lang="en-US" dirty="0"/>
          </a:p>
        </p:txBody>
      </p:sp>
    </p:spTree>
    <p:extLst>
      <p:ext uri="{BB962C8B-B14F-4D97-AF65-F5344CB8AC3E}">
        <p14:creationId xmlns:p14="http://schemas.microsoft.com/office/powerpoint/2010/main" val="2950438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5FF9C2-8A97-460B-97AA-9151CE555E12}"/>
              </a:ext>
            </a:extLst>
          </p:cNvPr>
          <p:cNvSpPr>
            <a:spLocks noGrp="1"/>
          </p:cNvSpPr>
          <p:nvPr>
            <p:ph type="body" sz="quarter" idx="13"/>
          </p:nvPr>
        </p:nvSpPr>
        <p:spPr>
          <a:xfrm>
            <a:off x="1142999" y="1600200"/>
            <a:ext cx="7459579" cy="4349596"/>
          </a:xfrm>
        </p:spPr>
        <p:txBody>
          <a:bodyPr>
            <a:normAutofit/>
          </a:bodyPr>
          <a:lstStyle/>
          <a:p>
            <a:pPr marL="0" indent="0" algn="ctr">
              <a:buNone/>
            </a:pPr>
            <a:r>
              <a:rPr lang="en-US" sz="3600" dirty="0"/>
              <a:t>“A man has made at least a start on discovering the meaning of human life when he plants shade trees under which he knows full well he will never sit.”</a:t>
            </a:r>
          </a:p>
          <a:p>
            <a:pPr marL="0" indent="0" algn="ctr">
              <a:buNone/>
            </a:pPr>
            <a:r>
              <a:rPr lang="en-US" sz="2400" dirty="0"/>
              <a:t>Elton Trueblood, </a:t>
            </a:r>
            <a:r>
              <a:rPr lang="en-US" sz="2400" u="sng" dirty="0"/>
              <a:t>The Life We Prize</a:t>
            </a:r>
          </a:p>
          <a:p>
            <a:pPr marL="0" indent="0" algn="ctr">
              <a:buNone/>
            </a:pPr>
            <a:endParaRPr lang="en-US" sz="2400" u="sng" dirty="0"/>
          </a:p>
          <a:p>
            <a:pPr marL="0" indent="0" algn="ctr">
              <a:buNone/>
            </a:pPr>
            <a:r>
              <a:rPr lang="en-US" sz="2400" dirty="0"/>
              <a:t>These plans are </a:t>
            </a:r>
            <a:r>
              <a:rPr lang="en-US" sz="2400" i="1" dirty="0"/>
              <a:t>our</a:t>
            </a:r>
            <a:r>
              <a:rPr lang="en-US" sz="2400" dirty="0"/>
              <a:t> shade trees.</a:t>
            </a:r>
          </a:p>
          <a:p>
            <a:pPr marL="0" indent="0" algn="ctr">
              <a:buNone/>
            </a:pPr>
            <a:endParaRPr lang="en-US" sz="3600" dirty="0"/>
          </a:p>
        </p:txBody>
      </p:sp>
      <p:sp>
        <p:nvSpPr>
          <p:cNvPr id="2" name="Footer Placeholder 1">
            <a:extLst>
              <a:ext uri="{FF2B5EF4-FFF2-40B4-BE49-F238E27FC236}">
                <a16:creationId xmlns:a16="http://schemas.microsoft.com/office/drawing/2014/main" id="{4858F7B7-0B02-4A5E-A2C0-33E399B71DC5}"/>
              </a:ext>
            </a:extLst>
          </p:cNvPr>
          <p:cNvSpPr>
            <a:spLocks noGrp="1"/>
          </p:cNvSpPr>
          <p:nvPr>
            <p:ph type="ftr" sz="quarter" idx="15"/>
          </p:nvPr>
        </p:nvSpPr>
        <p:spPr/>
        <p:txBody>
          <a:bodyPr/>
          <a:lstStyle/>
          <a:p>
            <a:r>
              <a:rPr lang="en-US"/>
              <a:t>Georgia Department of Community Affairs</a:t>
            </a:r>
            <a:endParaRPr lang="en-US" dirty="0"/>
          </a:p>
        </p:txBody>
      </p:sp>
      <p:sp>
        <p:nvSpPr>
          <p:cNvPr id="4" name="Slide Number Placeholder 3">
            <a:extLst>
              <a:ext uri="{FF2B5EF4-FFF2-40B4-BE49-F238E27FC236}">
                <a16:creationId xmlns:a16="http://schemas.microsoft.com/office/drawing/2014/main" id="{288F078C-BF56-4555-8536-8AB8A0191592}"/>
              </a:ext>
            </a:extLst>
          </p:cNvPr>
          <p:cNvSpPr>
            <a:spLocks noGrp="1"/>
          </p:cNvSpPr>
          <p:nvPr>
            <p:ph type="sldNum" sz="quarter" idx="16"/>
          </p:nvPr>
        </p:nvSpPr>
        <p:spPr/>
        <p:txBody>
          <a:bodyPr/>
          <a:lstStyle/>
          <a:p>
            <a:fld id="{93CAF254-72B9-406C-9E86-C9D983240C82}" type="slidenum">
              <a:rPr lang="en-US" smtClean="0"/>
              <a:pPr/>
              <a:t>70</a:t>
            </a:fld>
            <a:endParaRPr lang="en-US" dirty="0"/>
          </a:p>
        </p:txBody>
      </p:sp>
    </p:spTree>
    <p:extLst>
      <p:ext uri="{BB962C8B-B14F-4D97-AF65-F5344CB8AC3E}">
        <p14:creationId xmlns:p14="http://schemas.microsoft.com/office/powerpoint/2010/main" val="4177010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585035" y="1835528"/>
            <a:ext cx="7973929" cy="4372767"/>
          </a:xfrm>
        </p:spPr>
        <p:txBody>
          <a:bodyPr anchor="t">
            <a:normAutofit fontScale="62500" lnSpcReduction="20000"/>
          </a:bodyPr>
          <a:lstStyle/>
          <a:p>
            <a:pPr>
              <a:buFont typeface="Arial" pitchFamily="34" charset="0"/>
              <a:buChar char="•"/>
            </a:pPr>
            <a:r>
              <a:rPr lang="en-US" sz="2800" b="1" i="1" dirty="0">
                <a:solidFill>
                  <a:schemeClr val="accent1">
                    <a:lumMod val="75000"/>
                  </a:schemeClr>
                </a:solidFill>
                <a:latin typeface="Calibri" pitchFamily="34" charset="0"/>
              </a:rPr>
              <a:t>2017’s Achieving Connectivity Everywhere (ACE) Act.  Established a framework for expanding broadband internet access throughout the state.</a:t>
            </a:r>
          </a:p>
          <a:p>
            <a:pPr>
              <a:buFont typeface="Arial" pitchFamily="34" charset="0"/>
              <a:buChar char="•"/>
            </a:pPr>
            <a:endParaRPr lang="en-US" sz="2800" b="1" i="1" dirty="0">
              <a:solidFill>
                <a:schemeClr val="accent1">
                  <a:lumMod val="75000"/>
                </a:schemeClr>
              </a:solidFill>
              <a:latin typeface="Calibri" pitchFamily="34" charset="0"/>
            </a:endParaRPr>
          </a:p>
          <a:p>
            <a:pPr>
              <a:buFont typeface="Arial" pitchFamily="34" charset="0"/>
              <a:buChar char="•"/>
            </a:pPr>
            <a:r>
              <a:rPr lang="en-US" sz="2800" b="1" i="1" dirty="0">
                <a:solidFill>
                  <a:schemeClr val="accent1">
                    <a:lumMod val="75000"/>
                  </a:schemeClr>
                </a:solidFill>
                <a:latin typeface="Calibri" pitchFamily="34" charset="0"/>
              </a:rPr>
              <a:t>Georgia’s communities and its citizens will not be able to thrive in the future without access to broadband internet service.  Citizens without access are likely to face significant hardship. </a:t>
            </a:r>
          </a:p>
          <a:p>
            <a:pPr>
              <a:buFont typeface="Arial" pitchFamily="34" charset="0"/>
              <a:buChar char="•"/>
            </a:pPr>
            <a:endParaRPr lang="en-US" sz="2800" b="1" i="1" dirty="0">
              <a:solidFill>
                <a:schemeClr val="accent1">
                  <a:lumMod val="75000"/>
                </a:schemeClr>
              </a:solidFill>
              <a:latin typeface="Calibri" pitchFamily="34" charset="0"/>
            </a:endParaRPr>
          </a:p>
          <a:p>
            <a:pPr>
              <a:buFont typeface="Arial" pitchFamily="34" charset="0"/>
              <a:buChar char="•"/>
            </a:pPr>
            <a:r>
              <a:rPr lang="en-US" sz="2800" b="1" i="1" dirty="0">
                <a:solidFill>
                  <a:schemeClr val="accent1">
                    <a:lumMod val="75000"/>
                  </a:schemeClr>
                </a:solidFill>
                <a:latin typeface="Calibri" pitchFamily="34" charset="0"/>
              </a:rPr>
              <a:t>Access to reliable, affordable broadband internet service is critical to public health, safety, and welfare.</a:t>
            </a:r>
          </a:p>
          <a:p>
            <a:pPr>
              <a:buFont typeface="Arial" pitchFamily="34" charset="0"/>
              <a:buChar char="•"/>
            </a:pPr>
            <a:endParaRPr lang="en-US" sz="2800" b="1" i="1" dirty="0">
              <a:solidFill>
                <a:schemeClr val="accent1">
                  <a:lumMod val="75000"/>
                </a:schemeClr>
              </a:solidFill>
              <a:latin typeface="Calibri" pitchFamily="34" charset="0"/>
            </a:endParaRPr>
          </a:p>
          <a:p>
            <a:pPr>
              <a:buFont typeface="Arial" pitchFamily="34" charset="0"/>
              <a:buChar char="•"/>
            </a:pPr>
            <a:r>
              <a:rPr lang="en-US" sz="2800" b="1" i="1" dirty="0">
                <a:solidFill>
                  <a:schemeClr val="accent1">
                    <a:lumMod val="75000"/>
                  </a:schemeClr>
                </a:solidFill>
                <a:latin typeface="Calibri" pitchFamily="34" charset="0"/>
              </a:rPr>
              <a:t>The internet is now the primary tool used by citizens to access goods, services, and information (and the primary tool used by providers to deliver those goods, services, and information)</a:t>
            </a:r>
          </a:p>
          <a:p>
            <a:pPr>
              <a:buFont typeface="Arial" pitchFamily="34" charset="0"/>
              <a:buChar char="•"/>
            </a:pPr>
            <a:endParaRPr lang="en-US" sz="2800" b="1" i="1" dirty="0">
              <a:solidFill>
                <a:schemeClr val="accent1">
                  <a:lumMod val="75000"/>
                </a:schemeClr>
              </a:solidFill>
              <a:latin typeface="Calibri" pitchFamily="34" charset="0"/>
            </a:endParaRPr>
          </a:p>
          <a:p>
            <a:pPr>
              <a:buFont typeface="Arial" pitchFamily="34" charset="0"/>
              <a:buChar char="•"/>
            </a:pPr>
            <a:r>
              <a:rPr lang="en-US" sz="2800" b="1" i="1" dirty="0">
                <a:solidFill>
                  <a:schemeClr val="accent1">
                    <a:lumMod val="75000"/>
                  </a:schemeClr>
                </a:solidFill>
                <a:latin typeface="Calibri" pitchFamily="34" charset="0"/>
              </a:rPr>
              <a:t>This is not unlike rural electrification efforts in the early 20</a:t>
            </a:r>
            <a:r>
              <a:rPr lang="en-US" sz="2800" b="1" i="1" baseline="30000" dirty="0">
                <a:solidFill>
                  <a:schemeClr val="accent1">
                    <a:lumMod val="75000"/>
                  </a:schemeClr>
                </a:solidFill>
                <a:latin typeface="Calibri" pitchFamily="34" charset="0"/>
              </a:rPr>
              <a:t>st</a:t>
            </a:r>
            <a:r>
              <a:rPr lang="en-US" sz="2800" b="1" i="1" dirty="0">
                <a:solidFill>
                  <a:schemeClr val="accent1">
                    <a:lumMod val="75000"/>
                  </a:schemeClr>
                </a:solidFill>
                <a:latin typeface="Calibri" pitchFamily="34" charset="0"/>
              </a:rPr>
              <a:t> Century.</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540766" y="536608"/>
            <a:ext cx="8062465" cy="1142048"/>
          </a:xfrm>
        </p:spPr>
        <p:txBody>
          <a:bodyPr/>
          <a:lstStyle/>
          <a:p>
            <a:pPr fontAlgn="auto">
              <a:spcAft>
                <a:spcPts val="0"/>
              </a:spcAft>
              <a:defRPr/>
            </a:pPr>
            <a:r>
              <a:rPr lang="en-US" sz="3600" b="1" dirty="0">
                <a:solidFill>
                  <a:schemeClr val="tx2"/>
                </a:solidFill>
              </a:rPr>
              <a:t>Achieving Connectivity Everywhere</a:t>
            </a:r>
          </a:p>
        </p:txBody>
      </p:sp>
    </p:spTree>
    <p:extLst>
      <p:ext uri="{BB962C8B-B14F-4D97-AF65-F5344CB8AC3E}">
        <p14:creationId xmlns:p14="http://schemas.microsoft.com/office/powerpoint/2010/main" val="3833564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879D682E-65D9-4606-8798-5B5443213B73}"/>
              </a:ext>
            </a:extLst>
          </p:cNvPr>
          <p:cNvGraphicFramePr>
            <a:graphicFrameLocks noGrp="1"/>
          </p:cNvGraphicFramePr>
          <p:nvPr>
            <p:ph idx="1"/>
            <p:extLst>
              <p:ext uri="{D42A27DB-BD31-4B8C-83A1-F6EECF244321}">
                <p14:modId xmlns:p14="http://schemas.microsoft.com/office/powerpoint/2010/main" val="72953966"/>
              </p:ext>
            </p:extLst>
          </p:nvPr>
        </p:nvGraphicFramePr>
        <p:xfrm>
          <a:off x="628650" y="1825625"/>
          <a:ext cx="78867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a:extLst>
              <a:ext uri="{FF2B5EF4-FFF2-40B4-BE49-F238E27FC236}">
                <a16:creationId xmlns:a16="http://schemas.microsoft.com/office/drawing/2014/main" id="{62EE8B4F-C752-40CE-9940-FF002CCDBDC5}"/>
              </a:ext>
            </a:extLst>
          </p:cNvPr>
          <p:cNvSpPr>
            <a:spLocks noGrp="1"/>
          </p:cNvSpPr>
          <p:nvPr>
            <p:ph type="title"/>
          </p:nvPr>
        </p:nvSpPr>
        <p:spPr/>
        <p:txBody>
          <a:bodyPr/>
          <a:lstStyle/>
          <a:p>
            <a:r>
              <a:rPr lang="en-US" dirty="0"/>
              <a:t>Add Shapes, Icons and Text</a:t>
            </a:r>
          </a:p>
        </p:txBody>
      </p:sp>
      <p:pic>
        <p:nvPicPr>
          <p:cNvPr id="5" name="Graphic 4" descr="Send">
            <a:extLst>
              <a:ext uri="{FF2B5EF4-FFF2-40B4-BE49-F238E27FC236}">
                <a16:creationId xmlns:a16="http://schemas.microsoft.com/office/drawing/2014/main" id="{E5C0D4D8-417C-4876-91BA-18CE10B3155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47101" y="2895600"/>
            <a:ext cx="685800" cy="685800"/>
          </a:xfrm>
          <a:prstGeom prst="rect">
            <a:avLst/>
          </a:prstGeom>
        </p:spPr>
      </p:pic>
      <p:pic>
        <p:nvPicPr>
          <p:cNvPr id="7" name="Graphic 6" descr="Paperclip">
            <a:extLst>
              <a:ext uri="{FF2B5EF4-FFF2-40B4-BE49-F238E27FC236}">
                <a16:creationId xmlns:a16="http://schemas.microsoft.com/office/drawing/2014/main" id="{7DDDDEA3-C3F6-4373-97D4-14D7BC8ACB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01775" y="2895600"/>
            <a:ext cx="685800" cy="685800"/>
          </a:xfrm>
          <a:prstGeom prst="rect">
            <a:avLst/>
          </a:prstGeom>
        </p:spPr>
      </p:pic>
      <p:pic>
        <p:nvPicPr>
          <p:cNvPr id="10" name="Graphic 9" descr="Fingerprint">
            <a:extLst>
              <a:ext uri="{FF2B5EF4-FFF2-40B4-BE49-F238E27FC236}">
                <a16:creationId xmlns:a16="http://schemas.microsoft.com/office/drawing/2014/main" id="{E0332F80-B09D-4D65-BB64-B57D6E39E29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11099" y="2895600"/>
            <a:ext cx="685800" cy="685800"/>
          </a:xfrm>
          <a:prstGeom prst="rect">
            <a:avLst/>
          </a:prstGeom>
        </p:spPr>
      </p:pic>
      <p:pic>
        <p:nvPicPr>
          <p:cNvPr id="13" name="Graphic 12" descr="Lightbulb">
            <a:extLst>
              <a:ext uri="{FF2B5EF4-FFF2-40B4-BE49-F238E27FC236}">
                <a16:creationId xmlns:a16="http://schemas.microsoft.com/office/drawing/2014/main" id="{1E533713-087C-45D9-B892-9D35B2DD4DB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56425" y="2895600"/>
            <a:ext cx="685800" cy="685800"/>
          </a:xfrm>
          <a:prstGeom prst="rect">
            <a:avLst/>
          </a:prstGeom>
        </p:spPr>
      </p:pic>
      <p:sp>
        <p:nvSpPr>
          <p:cNvPr id="14" name="TextBox 13">
            <a:extLst>
              <a:ext uri="{FF2B5EF4-FFF2-40B4-BE49-F238E27FC236}">
                <a16:creationId xmlns:a16="http://schemas.microsoft.com/office/drawing/2014/main" id="{E2B58807-CBE9-440F-9DE6-7DD73FFDCEAE}"/>
              </a:ext>
            </a:extLst>
          </p:cNvPr>
          <p:cNvSpPr txBox="1"/>
          <p:nvPr/>
        </p:nvSpPr>
        <p:spPr>
          <a:xfrm>
            <a:off x="1072495" y="3581401"/>
            <a:ext cx="1453494" cy="1049005"/>
          </a:xfrm>
          <a:prstGeom prst="rect">
            <a:avLst/>
          </a:prstGeom>
          <a:noFill/>
        </p:spPr>
        <p:txBody>
          <a:bodyPr wrap="square" rtlCol="0">
            <a:spAutoFit/>
          </a:bodyPr>
          <a:lstStyle/>
          <a:p>
            <a:pPr algn="ctr">
              <a:spcBef>
                <a:spcPts val="750"/>
              </a:spcBef>
            </a:pPr>
            <a:r>
              <a:rPr lang="en-US" sz="1500" b="1" dirty="0"/>
              <a:t>Content</a:t>
            </a:r>
          </a:p>
          <a:p>
            <a:pPr algn="ctr">
              <a:spcBef>
                <a:spcPts val="750"/>
              </a:spcBef>
            </a:pPr>
            <a:r>
              <a:rPr lang="en-US" sz="1350" dirty="0"/>
              <a:t>This is sample text. Insert your text here.</a:t>
            </a:r>
          </a:p>
        </p:txBody>
      </p:sp>
      <p:sp>
        <p:nvSpPr>
          <p:cNvPr id="15" name="TextBox 14">
            <a:extLst>
              <a:ext uri="{FF2B5EF4-FFF2-40B4-BE49-F238E27FC236}">
                <a16:creationId xmlns:a16="http://schemas.microsoft.com/office/drawing/2014/main" id="{D126403C-5A6E-4E26-ADEE-CD1CB51E87AC}"/>
              </a:ext>
            </a:extLst>
          </p:cNvPr>
          <p:cNvSpPr txBox="1"/>
          <p:nvPr/>
        </p:nvSpPr>
        <p:spPr>
          <a:xfrm>
            <a:off x="2927169" y="3581401"/>
            <a:ext cx="1453494" cy="1049005"/>
          </a:xfrm>
          <a:prstGeom prst="rect">
            <a:avLst/>
          </a:prstGeom>
          <a:noFill/>
        </p:spPr>
        <p:txBody>
          <a:bodyPr wrap="square" rtlCol="0">
            <a:spAutoFit/>
          </a:bodyPr>
          <a:lstStyle/>
          <a:p>
            <a:pPr algn="ctr">
              <a:spcBef>
                <a:spcPts val="750"/>
              </a:spcBef>
            </a:pPr>
            <a:r>
              <a:rPr lang="en-US" sz="1500" b="1" dirty="0"/>
              <a:t>Content</a:t>
            </a:r>
          </a:p>
          <a:p>
            <a:pPr algn="ctr">
              <a:spcBef>
                <a:spcPts val="750"/>
              </a:spcBef>
            </a:pPr>
            <a:r>
              <a:rPr lang="en-US" sz="1350" dirty="0"/>
              <a:t>This is sample text. Insert your text here.</a:t>
            </a:r>
          </a:p>
        </p:txBody>
      </p:sp>
      <p:sp>
        <p:nvSpPr>
          <p:cNvPr id="16" name="TextBox 15">
            <a:extLst>
              <a:ext uri="{FF2B5EF4-FFF2-40B4-BE49-F238E27FC236}">
                <a16:creationId xmlns:a16="http://schemas.microsoft.com/office/drawing/2014/main" id="{7F85B3A8-2B69-492D-8503-5F8BC815CE8D}"/>
              </a:ext>
            </a:extLst>
          </p:cNvPr>
          <p:cNvSpPr txBox="1"/>
          <p:nvPr/>
        </p:nvSpPr>
        <p:spPr>
          <a:xfrm>
            <a:off x="4763171" y="3586347"/>
            <a:ext cx="1453494" cy="1049005"/>
          </a:xfrm>
          <a:prstGeom prst="rect">
            <a:avLst/>
          </a:prstGeom>
          <a:noFill/>
        </p:spPr>
        <p:txBody>
          <a:bodyPr wrap="square" rtlCol="0">
            <a:spAutoFit/>
          </a:bodyPr>
          <a:lstStyle/>
          <a:p>
            <a:pPr algn="ctr">
              <a:spcBef>
                <a:spcPts val="750"/>
              </a:spcBef>
            </a:pPr>
            <a:r>
              <a:rPr lang="en-US" sz="1500" b="1" dirty="0"/>
              <a:t>Content</a:t>
            </a:r>
          </a:p>
          <a:p>
            <a:pPr algn="ctr">
              <a:spcBef>
                <a:spcPts val="750"/>
              </a:spcBef>
            </a:pPr>
            <a:r>
              <a:rPr lang="en-US" sz="1350" dirty="0"/>
              <a:t>This is sample text. Insert your text here.</a:t>
            </a:r>
          </a:p>
        </p:txBody>
      </p:sp>
      <p:sp>
        <p:nvSpPr>
          <p:cNvPr id="17" name="TextBox 16">
            <a:extLst>
              <a:ext uri="{FF2B5EF4-FFF2-40B4-BE49-F238E27FC236}">
                <a16:creationId xmlns:a16="http://schemas.microsoft.com/office/drawing/2014/main" id="{49D055E3-E48F-4A3A-B11E-A62245B04441}"/>
              </a:ext>
            </a:extLst>
          </p:cNvPr>
          <p:cNvSpPr txBox="1"/>
          <p:nvPr/>
        </p:nvSpPr>
        <p:spPr>
          <a:xfrm>
            <a:off x="6617845" y="3586347"/>
            <a:ext cx="1453494" cy="1049005"/>
          </a:xfrm>
          <a:prstGeom prst="rect">
            <a:avLst/>
          </a:prstGeom>
          <a:noFill/>
        </p:spPr>
        <p:txBody>
          <a:bodyPr wrap="square" rtlCol="0">
            <a:spAutoFit/>
          </a:bodyPr>
          <a:lstStyle/>
          <a:p>
            <a:pPr algn="ctr">
              <a:spcBef>
                <a:spcPts val="750"/>
              </a:spcBef>
            </a:pPr>
            <a:r>
              <a:rPr lang="en-US" sz="1500" b="1" dirty="0"/>
              <a:t>Content</a:t>
            </a:r>
          </a:p>
          <a:p>
            <a:pPr algn="ctr">
              <a:spcBef>
                <a:spcPts val="750"/>
              </a:spcBef>
            </a:pPr>
            <a:r>
              <a:rPr lang="en-US" sz="1350" dirty="0"/>
              <a:t>This is sample text. Insert your text here.</a:t>
            </a:r>
          </a:p>
        </p:txBody>
      </p:sp>
    </p:spTree>
    <p:extLst>
      <p:ext uri="{BB962C8B-B14F-4D97-AF65-F5344CB8AC3E}">
        <p14:creationId xmlns:p14="http://schemas.microsoft.com/office/powerpoint/2010/main" val="3945452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3481B5-96DD-464D-96EF-041C1D8686DD}"/>
              </a:ext>
            </a:extLst>
          </p:cNvPr>
          <p:cNvSpPr>
            <a:spLocks noGrp="1"/>
          </p:cNvSpPr>
          <p:nvPr>
            <p:ph sz="quarter" idx="18"/>
          </p:nvPr>
        </p:nvSpPr>
        <p:spPr>
          <a:xfrm>
            <a:off x="3316844" y="1824503"/>
            <a:ext cx="1252728" cy="1097281"/>
          </a:xfrm>
          <a:noFill/>
          <a:ln>
            <a:noFill/>
          </a:ln>
        </p:spPr>
        <p:txBody>
          <a:bodyPr anchor="ctr">
            <a:normAutofit/>
          </a:bodyPr>
          <a:lstStyle/>
          <a:p>
            <a:pPr marL="0" indent="0">
              <a:buNone/>
            </a:pPr>
            <a:r>
              <a:rPr lang="en-US" sz="2700" dirty="0"/>
              <a:t>4.5M</a:t>
            </a:r>
          </a:p>
          <a:p>
            <a:pPr marL="0" indent="0">
              <a:buNone/>
            </a:pPr>
            <a:r>
              <a:rPr lang="en-US" sz="900" dirty="0"/>
              <a:t>This is sample text. Insert your text here.</a:t>
            </a:r>
          </a:p>
        </p:txBody>
      </p:sp>
      <p:sp>
        <p:nvSpPr>
          <p:cNvPr id="10" name="Content Placeholder 9">
            <a:extLst>
              <a:ext uri="{FF2B5EF4-FFF2-40B4-BE49-F238E27FC236}">
                <a16:creationId xmlns:a16="http://schemas.microsoft.com/office/drawing/2014/main" id="{F6DD691A-0B5C-4E2E-A54F-8DDAE9C109DF}"/>
              </a:ext>
            </a:extLst>
          </p:cNvPr>
          <p:cNvSpPr>
            <a:spLocks noGrp="1"/>
          </p:cNvSpPr>
          <p:nvPr>
            <p:ph sz="quarter" idx="19"/>
          </p:nvPr>
        </p:nvSpPr>
        <p:spPr>
          <a:xfrm>
            <a:off x="5991322" y="1824504"/>
            <a:ext cx="1252728" cy="1097280"/>
          </a:xfrm>
          <a:noFill/>
        </p:spPr>
        <p:txBody>
          <a:bodyPr anchor="ctr">
            <a:normAutofit/>
          </a:bodyPr>
          <a:lstStyle/>
          <a:p>
            <a:pPr marL="0" indent="0">
              <a:buNone/>
            </a:pPr>
            <a:r>
              <a:rPr lang="en-US" sz="2700" dirty="0"/>
              <a:t>4.5K</a:t>
            </a:r>
          </a:p>
          <a:p>
            <a:pPr marL="0" indent="0">
              <a:buNone/>
            </a:pPr>
            <a:r>
              <a:rPr lang="en-US" sz="900" dirty="0"/>
              <a:t>This is sample text. Insert your text here.</a:t>
            </a:r>
          </a:p>
        </p:txBody>
      </p:sp>
      <p:graphicFrame>
        <p:nvGraphicFramePr>
          <p:cNvPr id="26" name="Content Placeholder 25">
            <a:extLst>
              <a:ext uri="{FF2B5EF4-FFF2-40B4-BE49-F238E27FC236}">
                <a16:creationId xmlns:a16="http://schemas.microsoft.com/office/drawing/2014/main" id="{44FD831E-FF6F-421C-A596-B7047BB8EEE2}"/>
              </a:ext>
            </a:extLst>
          </p:cNvPr>
          <p:cNvGraphicFramePr>
            <a:graphicFrameLocks noGrp="1"/>
          </p:cNvGraphicFramePr>
          <p:nvPr>
            <p:ph sz="quarter" idx="20"/>
            <p:extLst>
              <p:ext uri="{D42A27DB-BD31-4B8C-83A1-F6EECF244321}">
                <p14:modId xmlns:p14="http://schemas.microsoft.com/office/powerpoint/2010/main" val="1317634243"/>
              </p:ext>
            </p:extLst>
          </p:nvPr>
        </p:nvGraphicFramePr>
        <p:xfrm>
          <a:off x="642938" y="3429000"/>
          <a:ext cx="2522537"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ontent Placeholder 16">
            <a:extLst>
              <a:ext uri="{FF2B5EF4-FFF2-40B4-BE49-F238E27FC236}">
                <a16:creationId xmlns:a16="http://schemas.microsoft.com/office/drawing/2014/main" id="{8A0E326E-8052-42A5-8A28-1C2200F8113C}"/>
              </a:ext>
            </a:extLst>
          </p:cNvPr>
          <p:cNvGraphicFramePr>
            <a:graphicFrameLocks noGrp="1"/>
          </p:cNvGraphicFramePr>
          <p:nvPr>
            <p:ph sz="quarter" idx="21"/>
            <p:extLst>
              <p:ext uri="{D42A27DB-BD31-4B8C-83A1-F6EECF244321}">
                <p14:modId xmlns:p14="http://schemas.microsoft.com/office/powerpoint/2010/main" val="3867449735"/>
              </p:ext>
            </p:extLst>
          </p:nvPr>
        </p:nvGraphicFramePr>
        <p:xfrm>
          <a:off x="3316288" y="3429000"/>
          <a:ext cx="2524125"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ontent Placeholder 20">
            <a:extLst>
              <a:ext uri="{FF2B5EF4-FFF2-40B4-BE49-F238E27FC236}">
                <a16:creationId xmlns:a16="http://schemas.microsoft.com/office/drawing/2014/main" id="{DECB62A5-F82E-44B9-9BB8-7BE6EACA315C}"/>
              </a:ext>
            </a:extLst>
          </p:cNvPr>
          <p:cNvGraphicFramePr>
            <a:graphicFrameLocks noGrp="1"/>
          </p:cNvGraphicFramePr>
          <p:nvPr>
            <p:ph sz="quarter" idx="22"/>
            <p:extLst>
              <p:ext uri="{D42A27DB-BD31-4B8C-83A1-F6EECF244321}">
                <p14:modId xmlns:p14="http://schemas.microsoft.com/office/powerpoint/2010/main" val="979207348"/>
              </p:ext>
            </p:extLst>
          </p:nvPr>
        </p:nvGraphicFramePr>
        <p:xfrm>
          <a:off x="5991225" y="3429000"/>
          <a:ext cx="2524125" cy="2514600"/>
        </p:xfrm>
        <a:graphic>
          <a:graphicData uri="http://schemas.openxmlformats.org/drawingml/2006/chart">
            <c:chart xmlns:c="http://schemas.openxmlformats.org/drawingml/2006/chart" xmlns:r="http://schemas.openxmlformats.org/officeDocument/2006/relationships" r:id="rId5"/>
          </a:graphicData>
        </a:graphic>
      </p:graphicFrame>
      <p:sp>
        <p:nvSpPr>
          <p:cNvPr id="14" name="Content Placeholder 13">
            <a:extLst>
              <a:ext uri="{FF2B5EF4-FFF2-40B4-BE49-F238E27FC236}">
                <a16:creationId xmlns:a16="http://schemas.microsoft.com/office/drawing/2014/main" id="{369BFE81-FFD3-4B05-8133-D1BC49AF4A7F}"/>
              </a:ext>
            </a:extLst>
          </p:cNvPr>
          <p:cNvSpPr>
            <a:spLocks noGrp="1"/>
          </p:cNvSpPr>
          <p:nvPr>
            <p:ph sz="quarter" idx="23"/>
          </p:nvPr>
        </p:nvSpPr>
        <p:spPr>
          <a:xfrm>
            <a:off x="628934" y="1824503"/>
            <a:ext cx="1252728" cy="1097281"/>
          </a:xfrm>
          <a:noFill/>
          <a:ln w="28575">
            <a:noFill/>
          </a:ln>
        </p:spPr>
        <p:txBody>
          <a:bodyPr anchor="ctr">
            <a:normAutofit/>
          </a:bodyPr>
          <a:lstStyle/>
          <a:p>
            <a:pPr marL="0" indent="0">
              <a:buNone/>
            </a:pPr>
            <a:r>
              <a:rPr lang="en-US" sz="2700" dirty="0"/>
              <a:t>15B</a:t>
            </a:r>
          </a:p>
          <a:p>
            <a:pPr marL="0" indent="0">
              <a:buNone/>
            </a:pPr>
            <a:r>
              <a:rPr lang="en-US" sz="900" dirty="0"/>
              <a:t>This is sample text. Insert your text here.</a:t>
            </a:r>
          </a:p>
        </p:txBody>
      </p:sp>
      <p:sp>
        <p:nvSpPr>
          <p:cNvPr id="9" name="Title 8">
            <a:extLst>
              <a:ext uri="{FF2B5EF4-FFF2-40B4-BE49-F238E27FC236}">
                <a16:creationId xmlns:a16="http://schemas.microsoft.com/office/drawing/2014/main" id="{3895023C-9957-4FB5-BE27-FD317167A4EE}"/>
              </a:ext>
            </a:extLst>
          </p:cNvPr>
          <p:cNvSpPr>
            <a:spLocks noGrp="1"/>
          </p:cNvSpPr>
          <p:nvPr>
            <p:ph type="title"/>
          </p:nvPr>
        </p:nvSpPr>
        <p:spPr/>
        <p:txBody>
          <a:bodyPr/>
          <a:lstStyle/>
          <a:p>
            <a:r>
              <a:rPr lang="en-US" dirty="0"/>
              <a:t>Add Statistics and Charts</a:t>
            </a:r>
          </a:p>
        </p:txBody>
      </p:sp>
      <p:sp>
        <p:nvSpPr>
          <p:cNvPr id="11" name="Content Placeholder 13">
            <a:extLst>
              <a:ext uri="{FF2B5EF4-FFF2-40B4-BE49-F238E27FC236}">
                <a16:creationId xmlns:a16="http://schemas.microsoft.com/office/drawing/2014/main" id="{D198285C-3EC5-4BDD-A8B1-8C584DCEB0E0}"/>
              </a:ext>
            </a:extLst>
          </p:cNvPr>
          <p:cNvSpPr txBox="1">
            <a:spLocks/>
          </p:cNvSpPr>
          <p:nvPr/>
        </p:nvSpPr>
        <p:spPr>
          <a:xfrm>
            <a:off x="1908717" y="1824504"/>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t>28B</a:t>
            </a:r>
          </a:p>
          <a:p>
            <a:pPr marL="0" indent="0">
              <a:buNone/>
            </a:pPr>
            <a:r>
              <a:rPr lang="en-US" sz="900" dirty="0"/>
              <a:t>This is sample text. Insert your text here.</a:t>
            </a:r>
          </a:p>
        </p:txBody>
      </p:sp>
      <p:sp>
        <p:nvSpPr>
          <p:cNvPr id="12" name="Content Placeholder 3">
            <a:extLst>
              <a:ext uri="{FF2B5EF4-FFF2-40B4-BE49-F238E27FC236}">
                <a16:creationId xmlns:a16="http://schemas.microsoft.com/office/drawing/2014/main" id="{E336C83B-853E-4955-8816-3FF70C1B1CF1}"/>
              </a:ext>
            </a:extLst>
          </p:cNvPr>
          <p:cNvSpPr txBox="1">
            <a:spLocks/>
          </p:cNvSpPr>
          <p:nvPr/>
        </p:nvSpPr>
        <p:spPr>
          <a:xfrm>
            <a:off x="4579146" y="1824504"/>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t>2.8M</a:t>
            </a:r>
          </a:p>
          <a:p>
            <a:pPr marL="0" indent="0">
              <a:buNone/>
            </a:pPr>
            <a:r>
              <a:rPr lang="en-US" sz="900" dirty="0"/>
              <a:t>This is sample text. Insert your text here.</a:t>
            </a:r>
          </a:p>
        </p:txBody>
      </p:sp>
      <p:sp>
        <p:nvSpPr>
          <p:cNvPr id="13" name="Content Placeholder 9">
            <a:extLst>
              <a:ext uri="{FF2B5EF4-FFF2-40B4-BE49-F238E27FC236}">
                <a16:creationId xmlns:a16="http://schemas.microsoft.com/office/drawing/2014/main" id="{5A8254B1-AA21-4E01-B15D-EE67EE1A449B}"/>
              </a:ext>
            </a:extLst>
          </p:cNvPr>
          <p:cNvSpPr txBox="1">
            <a:spLocks/>
          </p:cNvSpPr>
          <p:nvPr/>
        </p:nvSpPr>
        <p:spPr>
          <a:xfrm>
            <a:off x="7260340" y="1824504"/>
            <a:ext cx="1254728" cy="1097280"/>
          </a:xfrm>
          <a:prstGeom prst="rect">
            <a:avLst/>
          </a:prstGeom>
          <a:noFill/>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t>2.8K</a:t>
            </a:r>
          </a:p>
          <a:p>
            <a:pPr marL="0" indent="0">
              <a:buNone/>
            </a:pPr>
            <a:r>
              <a:rPr lang="en-US" sz="900" dirty="0"/>
              <a:t>This is sample text. Insert your text here.</a:t>
            </a:r>
          </a:p>
        </p:txBody>
      </p:sp>
    </p:spTree>
    <p:extLst>
      <p:ext uri="{BB962C8B-B14F-4D97-AF65-F5344CB8AC3E}">
        <p14:creationId xmlns:p14="http://schemas.microsoft.com/office/powerpoint/2010/main" val="4290086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73701E-35EF-49C4-934A-8AFABC9322A0}"/>
              </a:ext>
            </a:extLst>
          </p:cNvPr>
          <p:cNvSpPr>
            <a:spLocks noGrp="1"/>
          </p:cNvSpPr>
          <p:nvPr>
            <p:ph type="title"/>
          </p:nvPr>
        </p:nvSpPr>
        <p:spPr/>
        <p:txBody>
          <a:bodyPr anchor="ctr"/>
          <a:lstStyle/>
          <a:p>
            <a:r>
              <a:rPr lang="en-US" dirty="0"/>
              <a:t>Add a Photo Gallery</a:t>
            </a:r>
          </a:p>
        </p:txBody>
      </p:sp>
      <p:pic>
        <p:nvPicPr>
          <p:cNvPr id="9" name="Picture Placeholder 8" descr="A picture containing sky, outdoor, mountain, nature&#10;&#10;Description automatically generated">
            <a:extLst>
              <a:ext uri="{FF2B5EF4-FFF2-40B4-BE49-F238E27FC236}">
                <a16:creationId xmlns:a16="http://schemas.microsoft.com/office/drawing/2014/main" id="{8CD7BBF1-4051-4E8D-94FD-E6DD053F34A3}"/>
              </a:ext>
            </a:extLst>
          </p:cNvPr>
          <p:cNvPicPr>
            <a:picLocks noGrp="1" noChangeAspect="1"/>
          </p:cNvPicPr>
          <p:nvPr>
            <p:ph type="pic" sz="quarter" idx="23"/>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3" name="Picture Placeholder 12" descr="A picture containing tree, outdoor, sky, nature&#10;&#10;Description automatically generated">
            <a:extLst>
              <a:ext uri="{FF2B5EF4-FFF2-40B4-BE49-F238E27FC236}">
                <a16:creationId xmlns:a16="http://schemas.microsoft.com/office/drawing/2014/main" id="{ABABBF99-BC3B-4080-9547-516A6D290658}"/>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1" name="Picture Placeholder 10" descr="A picture containing tree, outdoor, sky, nature&#10;&#10;Description automatically generated">
            <a:extLst>
              <a:ext uri="{FF2B5EF4-FFF2-40B4-BE49-F238E27FC236}">
                <a16:creationId xmlns:a16="http://schemas.microsoft.com/office/drawing/2014/main" id="{C9B4403C-4AE6-4506-9DE4-DCE02424F284}"/>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l="15384" r="15384"/>
          <a:stretch>
            <a:fillRect/>
          </a:stretch>
        </p:blipFill>
        <p:spPr/>
      </p:pic>
      <p:pic>
        <p:nvPicPr>
          <p:cNvPr id="15" name="Picture Placeholder 14" descr="A picture containing sky, outdoor, mountain, nature&#10;&#10;Description automatically generated">
            <a:extLst>
              <a:ext uri="{FF2B5EF4-FFF2-40B4-BE49-F238E27FC236}">
                <a16:creationId xmlns:a16="http://schemas.microsoft.com/office/drawing/2014/main" id="{E7054729-2C89-466D-8F5F-2DBF089657E9}"/>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l="15359" r="15359"/>
          <a:stretch>
            <a:fillRect/>
          </a:stretch>
        </p:blipFill>
        <p:spPr/>
      </p:pic>
      <p:pic>
        <p:nvPicPr>
          <p:cNvPr id="19" name="Picture Placeholder 18" descr="A picture containing sky, outdoor, mountain, nature&#10;&#10;Description automatically generated">
            <a:extLst>
              <a:ext uri="{FF2B5EF4-FFF2-40B4-BE49-F238E27FC236}">
                <a16:creationId xmlns:a16="http://schemas.microsoft.com/office/drawing/2014/main" id="{B877A075-F7CE-4476-A10E-FD959C75705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5359" r="15359"/>
          <a:stretch>
            <a:fillRect/>
          </a:stretch>
        </p:blipFill>
        <p:spPr/>
      </p:pic>
    </p:spTree>
    <p:extLst>
      <p:ext uri="{BB962C8B-B14F-4D97-AF65-F5344CB8AC3E}">
        <p14:creationId xmlns:p14="http://schemas.microsoft.com/office/powerpoint/2010/main" val="21876950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61368F9-7076-4375-AA62-4DCD78D2A034}"/>
              </a:ext>
            </a:extLst>
          </p:cNvPr>
          <p:cNvSpPr>
            <a:spLocks noGrp="1"/>
          </p:cNvSpPr>
          <p:nvPr>
            <p:ph sz="half" idx="1"/>
          </p:nvPr>
        </p:nvSpPr>
        <p:spPr/>
        <p:txBody>
          <a:bodyPr anchor="ctr">
            <a:normAutofit/>
          </a:bodyPr>
          <a:lstStyle/>
          <a:p>
            <a:pPr marL="0" indent="0">
              <a:buNone/>
            </a:pPr>
            <a:r>
              <a:rPr lang="en-US" b="1" dirty="0">
                <a:solidFill>
                  <a:schemeClr val="tx2"/>
                </a:solidFill>
                <a:ea typeface="Nunito Light" charset="0"/>
                <a:cs typeface="Nunito Light" charset="0"/>
              </a:rPr>
              <a:t>Content 1</a:t>
            </a:r>
          </a:p>
          <a:p>
            <a:pPr marL="0" indent="0">
              <a:buNone/>
            </a:pPr>
            <a:r>
              <a:rPr lang="en-US" sz="1800" dirty="0">
                <a:solidFill>
                  <a:schemeClr val="tx2"/>
                </a:solidFill>
                <a:ea typeface="Nunito Light" charset="0"/>
                <a:cs typeface="Nunito Light" charset="0"/>
              </a:rPr>
              <a:t>Lorem ipsum dolor sit </a:t>
            </a:r>
            <a:r>
              <a:rPr lang="en-US" sz="1800" dirty="0" err="1">
                <a:solidFill>
                  <a:schemeClr val="tx2"/>
                </a:solidFill>
                <a:ea typeface="Nunito Light" charset="0"/>
                <a:cs typeface="Nunito Light" charset="0"/>
              </a:rPr>
              <a:t>amet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consectetur</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adipiscing</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elit</a:t>
            </a:r>
            <a:r>
              <a:rPr lang="en-US" sz="1800" dirty="0">
                <a:solidFill>
                  <a:schemeClr val="tx2"/>
                </a:solidFill>
                <a:ea typeface="Nunito Light" charset="0"/>
                <a:cs typeface="Nunito Light" charset="0"/>
              </a:rPr>
              <a:t>, sed do </a:t>
            </a:r>
            <a:r>
              <a:rPr lang="en-US" sz="1800" dirty="0" err="1">
                <a:solidFill>
                  <a:schemeClr val="tx2"/>
                </a:solidFill>
                <a:ea typeface="Nunito Light" charset="0"/>
                <a:cs typeface="Nunito Light" charset="0"/>
              </a:rPr>
              <a:t>eiusmod</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tempor</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incididunt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ut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labore</a:t>
            </a:r>
            <a:r>
              <a:rPr lang="en-US" sz="1800" dirty="0">
                <a:solidFill>
                  <a:schemeClr val="tx2"/>
                </a:solidFill>
                <a:ea typeface="Nunito Light" charset="0"/>
                <a:cs typeface="Nunito Light" charset="0"/>
              </a:rPr>
              <a:t> et dolore magna </a:t>
            </a:r>
            <a:r>
              <a:rPr lang="en-US" sz="1800" dirty="0" err="1">
                <a:solidFill>
                  <a:schemeClr val="tx2"/>
                </a:solidFill>
                <a:ea typeface="Nunito Light" charset="0"/>
                <a:cs typeface="Nunito Light" charset="0"/>
              </a:rPr>
              <a:t>aliqua</a:t>
            </a:r>
            <a:r>
              <a:rPr lang="en-US" sz="1800" dirty="0">
                <a:solidFill>
                  <a:schemeClr val="tx2"/>
                </a:solidFill>
                <a:ea typeface="Nunito Light" charset="0"/>
                <a:cs typeface="Nunito Light" charset="0"/>
              </a:rPr>
              <a:t>. </a:t>
            </a:r>
          </a:p>
          <a:p>
            <a:pPr marL="0" indent="0">
              <a:buNone/>
            </a:pPr>
            <a:r>
              <a:rPr lang="en-US" sz="1800" dirty="0">
                <a:solidFill>
                  <a:schemeClr val="tx2"/>
                </a:solidFill>
                <a:ea typeface="Nunito Light" charset="0"/>
                <a:cs typeface="Nunito Light" charset="0"/>
              </a:rPr>
              <a:t>Lorem ipsum dolor sit </a:t>
            </a:r>
            <a:r>
              <a:rPr lang="en-US" sz="1800" dirty="0" err="1">
                <a:solidFill>
                  <a:schemeClr val="tx2"/>
                </a:solidFill>
                <a:ea typeface="Nunito Light" charset="0"/>
                <a:cs typeface="Nunito Light" charset="0"/>
              </a:rPr>
              <a:t>amet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consectetur</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adipiscing</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elit</a:t>
            </a:r>
            <a:r>
              <a:rPr lang="en-US" sz="1800" dirty="0">
                <a:solidFill>
                  <a:schemeClr val="tx2"/>
                </a:solidFill>
                <a:ea typeface="Nunito Light" charset="0"/>
                <a:cs typeface="Nunito Light" charset="0"/>
              </a:rPr>
              <a:t>, sed do </a:t>
            </a:r>
            <a:r>
              <a:rPr lang="en-US" sz="1800" dirty="0" err="1">
                <a:solidFill>
                  <a:schemeClr val="tx2"/>
                </a:solidFill>
                <a:ea typeface="Nunito Light" charset="0"/>
                <a:cs typeface="Nunito Light" charset="0"/>
              </a:rPr>
              <a:t>eiusmod</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tempor</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incididunt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ut</a:t>
            </a:r>
            <a:r>
              <a:rPr lang="en-US" sz="1800" dirty="0">
                <a:solidFill>
                  <a:schemeClr val="tx2"/>
                </a:solidFill>
                <a:ea typeface="Nunito Light" charset="0"/>
                <a:cs typeface="Nunito Light" charset="0"/>
              </a:rPr>
              <a:t> </a:t>
            </a:r>
            <a:r>
              <a:rPr lang="en-US" sz="1800" dirty="0" err="1">
                <a:solidFill>
                  <a:schemeClr val="tx2"/>
                </a:solidFill>
                <a:ea typeface="Nunito Light" charset="0"/>
                <a:cs typeface="Nunito Light" charset="0"/>
              </a:rPr>
              <a:t>labore</a:t>
            </a:r>
            <a:r>
              <a:rPr lang="en-US" sz="1800" dirty="0">
                <a:solidFill>
                  <a:schemeClr val="tx2"/>
                </a:solidFill>
                <a:ea typeface="Nunito Light" charset="0"/>
                <a:cs typeface="Nunito Light" charset="0"/>
              </a:rPr>
              <a:t> et dolore magna </a:t>
            </a:r>
            <a:r>
              <a:rPr lang="en-US" sz="1800" dirty="0" err="1">
                <a:solidFill>
                  <a:schemeClr val="tx2"/>
                </a:solidFill>
                <a:ea typeface="Nunito Light" charset="0"/>
                <a:cs typeface="Nunito Light" charset="0"/>
              </a:rPr>
              <a:t>aliqua</a:t>
            </a:r>
            <a:r>
              <a:rPr lang="en-US" sz="1800" dirty="0">
                <a:solidFill>
                  <a:schemeClr val="tx2"/>
                </a:solidFill>
                <a:ea typeface="Nunito Light" charset="0"/>
                <a:cs typeface="Nunito Light" charset="0"/>
              </a:rPr>
              <a:t>. </a:t>
            </a:r>
          </a:p>
          <a:p>
            <a:pPr marL="0" indent="0">
              <a:buNone/>
            </a:pPr>
            <a:endParaRPr lang="en-US" dirty="0"/>
          </a:p>
        </p:txBody>
      </p:sp>
      <p:graphicFrame>
        <p:nvGraphicFramePr>
          <p:cNvPr id="8" name="Content Placeholder 15">
            <a:extLst>
              <a:ext uri="{FF2B5EF4-FFF2-40B4-BE49-F238E27FC236}">
                <a16:creationId xmlns:a16="http://schemas.microsoft.com/office/drawing/2014/main" id="{3BAEEE5D-1157-4BA6-890E-FF67274554EA}"/>
              </a:ext>
            </a:extLst>
          </p:cNvPr>
          <p:cNvGraphicFramePr>
            <a:graphicFrameLocks noGrp="1" noChangeAspect="1"/>
          </p:cNvGraphicFramePr>
          <p:nvPr>
            <p:ph sz="half" idx="2"/>
            <p:extLst>
              <p:ext uri="{D42A27DB-BD31-4B8C-83A1-F6EECF244321}">
                <p14:modId xmlns:p14="http://schemas.microsoft.com/office/powerpoint/2010/main" val="1592912034"/>
              </p:ext>
            </p:extLst>
          </p:nvPr>
        </p:nvGraphicFramePr>
        <p:xfrm>
          <a:off x="4778375" y="1825625"/>
          <a:ext cx="3736975"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6DAC380A-C1E2-4BBC-98AF-FB47216E2F6A}"/>
              </a:ext>
            </a:extLst>
          </p:cNvPr>
          <p:cNvSpPr>
            <a:spLocks noGrp="1"/>
          </p:cNvSpPr>
          <p:nvPr>
            <p:ph type="title"/>
          </p:nvPr>
        </p:nvSpPr>
        <p:spPr>
          <a:xfrm>
            <a:off x="628650" y="365126"/>
            <a:ext cx="7886700" cy="1325563"/>
          </a:xfrm>
        </p:spPr>
        <p:txBody>
          <a:bodyPr anchor="ctr">
            <a:normAutofit/>
          </a:bodyPr>
          <a:lstStyle/>
          <a:p>
            <a:r>
              <a:rPr lang="en-US" dirty="0"/>
              <a:t>Add Processes</a:t>
            </a:r>
            <a:endParaRPr lang="en-US" sz="1650" dirty="0"/>
          </a:p>
        </p:txBody>
      </p:sp>
    </p:spTree>
    <p:extLst>
      <p:ext uri="{BB962C8B-B14F-4D97-AF65-F5344CB8AC3E}">
        <p14:creationId xmlns:p14="http://schemas.microsoft.com/office/powerpoint/2010/main" val="38089072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AD7D2D0-D092-41DB-A770-7C4A9D0C50FF}"/>
              </a:ext>
            </a:extLst>
          </p:cNvPr>
          <p:cNvGraphicFramePr>
            <a:graphicFrameLocks noGrp="1"/>
          </p:cNvGraphicFramePr>
          <p:nvPr>
            <p:ph idx="1"/>
            <p:extLst>
              <p:ext uri="{D42A27DB-BD31-4B8C-83A1-F6EECF244321}">
                <p14:modId xmlns:p14="http://schemas.microsoft.com/office/powerpoint/2010/main" val="918184622"/>
              </p:ext>
            </p:extLst>
          </p:nvPr>
        </p:nvGraphicFramePr>
        <p:xfrm>
          <a:off x="628650" y="1825625"/>
          <a:ext cx="7886700" cy="4086976"/>
        </p:xfrm>
        <a:graphic>
          <a:graphicData uri="http://schemas.openxmlformats.org/drawingml/2006/table">
            <a:tbl>
              <a:tblPr firstRow="1" bandRow="1"/>
              <a:tblGrid>
                <a:gridCol w="1971675">
                  <a:extLst>
                    <a:ext uri="{9D8B030D-6E8A-4147-A177-3AD203B41FA5}">
                      <a16:colId xmlns:a16="http://schemas.microsoft.com/office/drawing/2014/main" val="782955369"/>
                    </a:ext>
                  </a:extLst>
                </a:gridCol>
                <a:gridCol w="1971675">
                  <a:extLst>
                    <a:ext uri="{9D8B030D-6E8A-4147-A177-3AD203B41FA5}">
                      <a16:colId xmlns:a16="http://schemas.microsoft.com/office/drawing/2014/main" val="289568481"/>
                    </a:ext>
                  </a:extLst>
                </a:gridCol>
                <a:gridCol w="1971675">
                  <a:extLst>
                    <a:ext uri="{9D8B030D-6E8A-4147-A177-3AD203B41FA5}">
                      <a16:colId xmlns:a16="http://schemas.microsoft.com/office/drawing/2014/main" val="494753205"/>
                    </a:ext>
                  </a:extLst>
                </a:gridCol>
                <a:gridCol w="1971675">
                  <a:extLst>
                    <a:ext uri="{9D8B030D-6E8A-4147-A177-3AD203B41FA5}">
                      <a16:colId xmlns:a16="http://schemas.microsoft.com/office/drawing/2014/main" val="329567362"/>
                    </a:ext>
                  </a:extLst>
                </a:gridCol>
              </a:tblGrid>
              <a:tr h="510872">
                <a:tc>
                  <a:txBody>
                    <a:bodyPr/>
                    <a:lstStyle/>
                    <a:p>
                      <a:pPr algn="ctr"/>
                      <a:r>
                        <a:rPr lang="en-US" sz="1200" b="1" dirty="0">
                          <a:solidFill>
                            <a:schemeClr val="bg1"/>
                          </a:solidFill>
                        </a:rPr>
                        <a:t>Items</a:t>
                      </a:r>
                    </a:p>
                  </a:txBody>
                  <a:tcPr marL="68580" marR="68580" marT="34290" marB="34290"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200" b="1" dirty="0">
                          <a:solidFill>
                            <a:schemeClr val="bg1"/>
                          </a:solidFill>
                        </a:rPr>
                        <a:t>Service 1</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200" b="1" dirty="0">
                          <a:solidFill>
                            <a:schemeClr val="bg1"/>
                          </a:solidFill>
                        </a:rPr>
                        <a:t>Service 2</a:t>
                      </a:r>
                    </a:p>
                  </a:txBody>
                  <a:tcPr marL="68580" marR="68580" marT="34290" marB="3429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tc>
                  <a:txBody>
                    <a:bodyPr/>
                    <a:lstStyle/>
                    <a:p>
                      <a:pPr algn="ctr"/>
                      <a:r>
                        <a:rPr lang="en-US" sz="1200" b="1" dirty="0">
                          <a:solidFill>
                            <a:schemeClr val="bg1"/>
                          </a:solidFill>
                        </a:rPr>
                        <a:t>Service 3</a:t>
                      </a:r>
                    </a:p>
                  </a:txBody>
                  <a:tcPr marL="68580" marR="68580" marT="34290" marB="34290" anchor="ct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2"/>
                      </a:solidFill>
                      <a:prstDash val="solid"/>
                      <a:round/>
                      <a:headEnd type="none" w="med" len="med"/>
                      <a:tailEnd type="none" w="med" len="med"/>
                    </a:lnB>
                    <a:solidFill>
                      <a:schemeClr val="accent6"/>
                    </a:solidFill>
                  </a:tcPr>
                </a:tc>
                <a:extLst>
                  <a:ext uri="{0D108BD9-81ED-4DB2-BD59-A6C34878D82A}">
                    <a16:rowId xmlns:a16="http://schemas.microsoft.com/office/drawing/2014/main" val="2729267669"/>
                  </a:ext>
                </a:extLst>
              </a:tr>
              <a:tr h="510872">
                <a:tc>
                  <a:txBody>
                    <a:bodyPr/>
                    <a:lstStyle/>
                    <a:p>
                      <a:pPr algn="ctr"/>
                      <a:r>
                        <a:rPr lang="en-US" sz="1200" dirty="0"/>
                        <a:t>Item 1</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13623293"/>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0" dirty="0"/>
                        <a:t>Item </a:t>
                      </a:r>
                      <a:r>
                        <a:rPr lang="en-US" sz="1200" dirty="0"/>
                        <a:t>2</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84629666"/>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3</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440713525"/>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4</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700297480"/>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5</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47144852"/>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6</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69154201"/>
                  </a:ext>
                </a:extLst>
              </a:tr>
              <a:tr h="5108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Item 7</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N</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tc>
                  <a:txBody>
                    <a:bodyPr/>
                    <a:lstStyle/>
                    <a:p>
                      <a:pPr algn="ctr"/>
                      <a:r>
                        <a:rPr lang="en-US" sz="1200" dirty="0">
                          <a:latin typeface="+mj-lt"/>
                        </a:rPr>
                        <a:t>Y</a:t>
                      </a:r>
                    </a:p>
                  </a:txBody>
                  <a:tcPr marL="68580" marR="68580" marT="34290" marB="3429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2"/>
                      </a:solidFill>
                      <a:prstDash val="solid"/>
                      <a:round/>
                      <a:headEnd type="none" w="med" len="med"/>
                      <a:tailEnd type="none" w="med" len="med"/>
                    </a:lnT>
                    <a:lnB w="28575"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48493621"/>
                  </a:ext>
                </a:extLst>
              </a:tr>
            </a:tbl>
          </a:graphicData>
        </a:graphic>
      </p:graphicFrame>
      <p:sp>
        <p:nvSpPr>
          <p:cNvPr id="4" name="Title 3">
            <a:extLst>
              <a:ext uri="{FF2B5EF4-FFF2-40B4-BE49-F238E27FC236}">
                <a16:creationId xmlns:a16="http://schemas.microsoft.com/office/drawing/2014/main" id="{C6C5938D-BEA7-4A28-9639-87B682C03620}"/>
              </a:ext>
            </a:extLst>
          </p:cNvPr>
          <p:cNvSpPr>
            <a:spLocks noGrp="1"/>
          </p:cNvSpPr>
          <p:nvPr>
            <p:ph type="title"/>
          </p:nvPr>
        </p:nvSpPr>
        <p:spPr/>
        <p:txBody>
          <a:bodyPr/>
          <a:lstStyle/>
          <a:p>
            <a:r>
              <a:rPr lang="en-US" dirty="0"/>
              <a:t>Add a Comparison Table or Checklist</a:t>
            </a:r>
          </a:p>
        </p:txBody>
      </p:sp>
    </p:spTree>
    <p:extLst>
      <p:ext uri="{BB962C8B-B14F-4D97-AF65-F5344CB8AC3E}">
        <p14:creationId xmlns:p14="http://schemas.microsoft.com/office/powerpoint/2010/main" val="12316233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08ED-9496-4DF4-B1B8-28897D7140B0}"/>
              </a:ext>
            </a:extLst>
          </p:cNvPr>
          <p:cNvSpPr>
            <a:spLocks noGrp="1"/>
          </p:cNvSpPr>
          <p:nvPr>
            <p:ph type="body" sz="quarter" idx="23"/>
          </p:nvPr>
        </p:nvSpPr>
        <p:spPr/>
        <p:txBody>
          <a:bodyPr/>
          <a:lstStyle/>
          <a:p>
            <a:r>
              <a:rPr lang="en-US" dirty="0"/>
              <a:t>Add Content</a:t>
            </a:r>
          </a:p>
        </p:txBody>
      </p:sp>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p:txBody>
          <a:bodyPr/>
          <a:lstStyle/>
          <a:p>
            <a:r>
              <a:rPr lang="en-US" dirty="0"/>
              <a:t>Add Content</a:t>
            </a:r>
          </a:p>
        </p:txBody>
      </p:sp>
      <p:sp>
        <p:nvSpPr>
          <p:cNvPr id="4" name="Content Placeholder 3">
            <a:extLst>
              <a:ext uri="{FF2B5EF4-FFF2-40B4-BE49-F238E27FC236}">
                <a16:creationId xmlns:a16="http://schemas.microsoft.com/office/drawing/2014/main" id="{9BA392AC-36BA-4061-A6E6-5768ACF3960F}"/>
              </a:ext>
            </a:extLst>
          </p:cNvPr>
          <p:cNvSpPr>
            <a:spLocks noGrp="1"/>
          </p:cNvSpPr>
          <p:nvPr>
            <p:ph sz="quarter" idx="26"/>
          </p:nvPr>
        </p:nvSpPr>
        <p:spPr/>
        <p:txBody>
          <a:bodyPr>
            <a:normAutofit/>
          </a:bodyPr>
          <a:lstStyle/>
          <a:p>
            <a:r>
              <a:rPr lang="en-US" sz="1800" dirty="0">
                <a:ea typeface="Nunito Light" charset="0"/>
                <a:cs typeface="Nunito Light" charset="0"/>
              </a:rPr>
              <a:t>Lorem ipsum dolor sit </a:t>
            </a:r>
            <a:r>
              <a:rPr lang="en-US" sz="1800" dirty="0" err="1">
                <a:ea typeface="Nunito Light" charset="0"/>
                <a:cs typeface="Nunito Light" charset="0"/>
              </a:rPr>
              <a:t>amet</a:t>
            </a:r>
            <a:r>
              <a:rPr lang="en-US" sz="1800" dirty="0">
                <a:ea typeface="Nunito Light" charset="0"/>
                <a:cs typeface="Nunito Light" charset="0"/>
              </a:rPr>
              <a:t>, </a:t>
            </a:r>
            <a:r>
              <a:rPr lang="en-US" sz="1800" dirty="0" err="1">
                <a:ea typeface="Nunito Light" charset="0"/>
                <a:cs typeface="Nunito Light" charset="0"/>
              </a:rPr>
              <a:t>consectetur</a:t>
            </a:r>
            <a:r>
              <a:rPr lang="en-US" sz="1800" dirty="0">
                <a:ea typeface="Nunito Light" charset="0"/>
                <a:cs typeface="Nunito Light" charset="0"/>
              </a:rPr>
              <a:t> </a:t>
            </a:r>
            <a:r>
              <a:rPr lang="en-US" sz="1800" dirty="0" err="1">
                <a:ea typeface="Nunito Light" charset="0"/>
                <a:cs typeface="Nunito Light" charset="0"/>
              </a:rPr>
              <a:t>adipiscing</a:t>
            </a:r>
            <a:r>
              <a:rPr lang="en-US" sz="1800" dirty="0">
                <a:ea typeface="Nunito Light" charset="0"/>
                <a:cs typeface="Nunito Light" charset="0"/>
              </a:rPr>
              <a:t> </a:t>
            </a:r>
            <a:r>
              <a:rPr lang="en-US" sz="1800" dirty="0" err="1">
                <a:ea typeface="Nunito Light" charset="0"/>
                <a:cs typeface="Nunito Light" charset="0"/>
              </a:rPr>
              <a:t>elit</a:t>
            </a:r>
            <a:r>
              <a:rPr lang="en-US" sz="1800" dirty="0">
                <a:ea typeface="Nunito Light" charset="0"/>
                <a:cs typeface="Nunito Light" charset="0"/>
              </a:rPr>
              <a:t>, sed do </a:t>
            </a:r>
            <a:r>
              <a:rPr lang="en-US" sz="1800" dirty="0" err="1">
                <a:ea typeface="Nunito Light" charset="0"/>
                <a:cs typeface="Nunito Light" charset="0"/>
              </a:rPr>
              <a:t>eiusmod</a:t>
            </a:r>
            <a:r>
              <a:rPr lang="en-US" sz="1800" dirty="0">
                <a:ea typeface="Nunito Light" charset="0"/>
                <a:cs typeface="Nunito Light" charset="0"/>
              </a:rPr>
              <a:t> </a:t>
            </a:r>
            <a:r>
              <a:rPr lang="en-US" sz="1800" dirty="0" err="1">
                <a:ea typeface="Nunito Light" charset="0"/>
                <a:cs typeface="Nunito Light" charset="0"/>
              </a:rPr>
              <a:t>tempor</a:t>
            </a:r>
            <a:r>
              <a:rPr lang="en-US" sz="1800" dirty="0">
                <a:ea typeface="Nunito Light" charset="0"/>
                <a:cs typeface="Nunito Light" charset="0"/>
              </a:rPr>
              <a:t> </a:t>
            </a:r>
            <a:r>
              <a:rPr lang="en-US" sz="1800" dirty="0" err="1">
                <a:ea typeface="Nunito Light" charset="0"/>
                <a:cs typeface="Nunito Light" charset="0"/>
              </a:rPr>
              <a:t>incididunt</a:t>
            </a:r>
            <a:r>
              <a:rPr lang="en-US" sz="1800" dirty="0">
                <a:ea typeface="Nunito Light" charset="0"/>
                <a:cs typeface="Nunito Light" charset="0"/>
              </a:rPr>
              <a:t> </a:t>
            </a:r>
            <a:r>
              <a:rPr lang="en-US" sz="1800" dirty="0" err="1">
                <a:ea typeface="Nunito Light" charset="0"/>
                <a:cs typeface="Nunito Light" charset="0"/>
              </a:rPr>
              <a:t>ut</a:t>
            </a:r>
            <a:r>
              <a:rPr lang="en-US" sz="1800" dirty="0">
                <a:ea typeface="Nunito Light" charset="0"/>
                <a:cs typeface="Nunito Light" charset="0"/>
              </a:rPr>
              <a:t> </a:t>
            </a:r>
            <a:r>
              <a:rPr lang="en-US" sz="1800" dirty="0" err="1">
                <a:ea typeface="Nunito Light" charset="0"/>
                <a:cs typeface="Nunito Light" charset="0"/>
              </a:rPr>
              <a:t>labore</a:t>
            </a:r>
            <a:r>
              <a:rPr lang="en-US" sz="1800" dirty="0">
                <a:ea typeface="Nunito Light" charset="0"/>
                <a:cs typeface="Nunito Light" charset="0"/>
              </a:rPr>
              <a:t> et dolore magna </a:t>
            </a:r>
            <a:r>
              <a:rPr lang="en-US" sz="1800" dirty="0" err="1">
                <a:ea typeface="Nunito Light" charset="0"/>
                <a:cs typeface="Nunito Light" charset="0"/>
              </a:rPr>
              <a:t>aliqua</a:t>
            </a:r>
            <a:r>
              <a:rPr lang="en-US" sz="1800" dirty="0">
                <a:ea typeface="Nunito Light" charset="0"/>
                <a:cs typeface="Nunito Light" charset="0"/>
              </a:rPr>
              <a:t>.</a:t>
            </a:r>
            <a:endParaRPr lang="en-US" sz="1800" dirty="0"/>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p:txBody>
          <a:bodyPr>
            <a:normAutofit/>
          </a:bodyPr>
          <a:lstStyle/>
          <a:p>
            <a:r>
              <a:rPr lang="en-US" sz="1800" dirty="0">
                <a:ea typeface="Nunito Light" charset="0"/>
                <a:cs typeface="Nunito Light" charset="0"/>
              </a:rPr>
              <a:t>Lorem ipsum dolor sit </a:t>
            </a:r>
            <a:r>
              <a:rPr lang="en-US" sz="1800" dirty="0" err="1">
                <a:ea typeface="Nunito Light" charset="0"/>
                <a:cs typeface="Nunito Light" charset="0"/>
              </a:rPr>
              <a:t>amet</a:t>
            </a:r>
            <a:r>
              <a:rPr lang="en-US" sz="1800" dirty="0">
                <a:ea typeface="Nunito Light" charset="0"/>
                <a:cs typeface="Nunito Light" charset="0"/>
              </a:rPr>
              <a:t>, </a:t>
            </a:r>
            <a:r>
              <a:rPr lang="en-US" sz="1800" dirty="0" err="1">
                <a:ea typeface="Nunito Light" charset="0"/>
                <a:cs typeface="Nunito Light" charset="0"/>
              </a:rPr>
              <a:t>consectetur</a:t>
            </a:r>
            <a:r>
              <a:rPr lang="en-US" sz="1800" dirty="0">
                <a:ea typeface="Nunito Light" charset="0"/>
                <a:cs typeface="Nunito Light" charset="0"/>
              </a:rPr>
              <a:t> </a:t>
            </a:r>
            <a:r>
              <a:rPr lang="en-US" sz="1800" dirty="0" err="1">
                <a:ea typeface="Nunito Light" charset="0"/>
                <a:cs typeface="Nunito Light" charset="0"/>
              </a:rPr>
              <a:t>adipiscing</a:t>
            </a:r>
            <a:r>
              <a:rPr lang="en-US" sz="1800" dirty="0">
                <a:ea typeface="Nunito Light" charset="0"/>
                <a:cs typeface="Nunito Light" charset="0"/>
              </a:rPr>
              <a:t> </a:t>
            </a:r>
            <a:r>
              <a:rPr lang="en-US" sz="1800" dirty="0" err="1">
                <a:ea typeface="Nunito Light" charset="0"/>
                <a:cs typeface="Nunito Light" charset="0"/>
              </a:rPr>
              <a:t>elit</a:t>
            </a:r>
            <a:r>
              <a:rPr lang="en-US" sz="1800" dirty="0">
                <a:ea typeface="Nunito Light" charset="0"/>
                <a:cs typeface="Nunito Light" charset="0"/>
              </a:rPr>
              <a:t>, sed do </a:t>
            </a:r>
            <a:r>
              <a:rPr lang="en-US" sz="1800" dirty="0" err="1">
                <a:ea typeface="Nunito Light" charset="0"/>
                <a:cs typeface="Nunito Light" charset="0"/>
              </a:rPr>
              <a:t>eiusmod</a:t>
            </a:r>
            <a:r>
              <a:rPr lang="en-US" sz="1800" dirty="0">
                <a:ea typeface="Nunito Light" charset="0"/>
                <a:cs typeface="Nunito Light" charset="0"/>
              </a:rPr>
              <a:t> </a:t>
            </a:r>
            <a:r>
              <a:rPr lang="en-US" sz="1800" dirty="0" err="1">
                <a:ea typeface="Nunito Light" charset="0"/>
                <a:cs typeface="Nunito Light" charset="0"/>
              </a:rPr>
              <a:t>tempor</a:t>
            </a:r>
            <a:r>
              <a:rPr lang="en-US" sz="1800" dirty="0">
                <a:ea typeface="Nunito Light" charset="0"/>
                <a:cs typeface="Nunito Light" charset="0"/>
              </a:rPr>
              <a:t> </a:t>
            </a:r>
            <a:r>
              <a:rPr lang="en-US" sz="1800" dirty="0" err="1">
                <a:ea typeface="Nunito Light" charset="0"/>
                <a:cs typeface="Nunito Light" charset="0"/>
              </a:rPr>
              <a:t>incididunt</a:t>
            </a:r>
            <a:r>
              <a:rPr lang="en-US" sz="1800" dirty="0">
                <a:ea typeface="Nunito Light" charset="0"/>
                <a:cs typeface="Nunito Light" charset="0"/>
              </a:rPr>
              <a:t> </a:t>
            </a:r>
            <a:r>
              <a:rPr lang="en-US" sz="1800" dirty="0" err="1">
                <a:ea typeface="Nunito Light" charset="0"/>
                <a:cs typeface="Nunito Light" charset="0"/>
              </a:rPr>
              <a:t>ut</a:t>
            </a:r>
            <a:r>
              <a:rPr lang="en-US" sz="1800" dirty="0">
                <a:ea typeface="Nunito Light" charset="0"/>
                <a:cs typeface="Nunito Light" charset="0"/>
              </a:rPr>
              <a:t> </a:t>
            </a:r>
            <a:r>
              <a:rPr lang="en-US" sz="1800" dirty="0" err="1">
                <a:ea typeface="Nunito Light" charset="0"/>
                <a:cs typeface="Nunito Light" charset="0"/>
              </a:rPr>
              <a:t>labore</a:t>
            </a:r>
            <a:r>
              <a:rPr lang="en-US" sz="1800" dirty="0">
                <a:ea typeface="Nunito Light" charset="0"/>
                <a:cs typeface="Nunito Light" charset="0"/>
              </a:rPr>
              <a:t> et dolore magna </a:t>
            </a:r>
            <a:r>
              <a:rPr lang="en-US" sz="1800" dirty="0" err="1">
                <a:ea typeface="Nunito Light" charset="0"/>
                <a:cs typeface="Nunito Light" charset="0"/>
              </a:rPr>
              <a:t>aliqua</a:t>
            </a:r>
            <a:r>
              <a:rPr lang="en-US" sz="1800" dirty="0">
                <a:ea typeface="Nunito Light" charset="0"/>
                <a:cs typeface="Nunito Light" charset="0"/>
              </a:rPr>
              <a:t>.</a:t>
            </a:r>
            <a:endParaRPr lang="en-US" sz="1800" dirty="0"/>
          </a:p>
        </p:txBody>
      </p:sp>
      <p:sp>
        <p:nvSpPr>
          <p:cNvPr id="6" name="Footer Placeholder 5">
            <a:extLst>
              <a:ext uri="{FF2B5EF4-FFF2-40B4-BE49-F238E27FC236}">
                <a16:creationId xmlns:a16="http://schemas.microsoft.com/office/drawing/2014/main" id="{3D467719-A4F4-4B23-9A0D-C83CFDB7228E}"/>
              </a:ext>
            </a:extLst>
          </p:cNvPr>
          <p:cNvSpPr>
            <a:spLocks noGrp="1"/>
          </p:cNvSpPr>
          <p:nvPr>
            <p:ph type="ftr" sz="quarter" idx="29"/>
          </p:nvPr>
        </p:nvSpPr>
        <p:spPr/>
        <p:txBody>
          <a:bodyPr/>
          <a:lstStyle/>
          <a:p>
            <a:r>
              <a:rPr lang="en-US"/>
              <a:t>Georgia Department of Community Affairs</a:t>
            </a:r>
            <a:endParaRPr lang="en-US" dirty="0"/>
          </a:p>
        </p:txBody>
      </p:sp>
      <p:sp>
        <p:nvSpPr>
          <p:cNvPr id="7" name="Slide Number Placeholder 6">
            <a:extLst>
              <a:ext uri="{FF2B5EF4-FFF2-40B4-BE49-F238E27FC236}">
                <a16:creationId xmlns:a16="http://schemas.microsoft.com/office/drawing/2014/main" id="{5A786C0B-24CC-4244-85D5-2E00A1AFC375}"/>
              </a:ext>
            </a:extLst>
          </p:cNvPr>
          <p:cNvSpPr>
            <a:spLocks noGrp="1"/>
          </p:cNvSpPr>
          <p:nvPr>
            <p:ph type="sldNum" sz="quarter" idx="30"/>
          </p:nvPr>
        </p:nvSpPr>
        <p:spPr/>
        <p:txBody>
          <a:bodyPr/>
          <a:lstStyle/>
          <a:p>
            <a:fld id="{93CAF254-72B9-406C-9E86-C9D983240C82}" type="slidenum">
              <a:rPr lang="en-US" smtClean="0"/>
              <a:pPr/>
              <a:t>77</a:t>
            </a:fld>
            <a:endParaRPr lang="en-US" dirty="0"/>
          </a:p>
        </p:txBody>
      </p:sp>
    </p:spTree>
    <p:extLst>
      <p:ext uri="{BB962C8B-B14F-4D97-AF65-F5344CB8AC3E}">
        <p14:creationId xmlns:p14="http://schemas.microsoft.com/office/powerpoint/2010/main" val="25667853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ree, outdoor, sky, nature&#10;&#10;Description automatically generated">
            <a:extLst>
              <a:ext uri="{FF2B5EF4-FFF2-40B4-BE49-F238E27FC236}">
                <a16:creationId xmlns:a16="http://schemas.microsoft.com/office/drawing/2014/main" id="{3F2E043A-12A7-4E13-8257-D8FFCFF2CE4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8149" r="28149"/>
          <a:stretch/>
        </p:blipFill>
        <p:spPr/>
      </p:pic>
      <p:sp>
        <p:nvSpPr>
          <p:cNvPr id="4" name="Footer Placeholder 3">
            <a:extLst>
              <a:ext uri="{FF2B5EF4-FFF2-40B4-BE49-F238E27FC236}">
                <a16:creationId xmlns:a16="http://schemas.microsoft.com/office/drawing/2014/main" id="{9FD0D0C1-32BD-445A-B51A-2A8A73E8F5BC}"/>
              </a:ext>
            </a:extLst>
          </p:cNvPr>
          <p:cNvSpPr>
            <a:spLocks noGrp="1"/>
          </p:cNvSpPr>
          <p:nvPr>
            <p:ph type="ftr" sz="quarter" idx="16"/>
          </p:nvPr>
        </p:nvSpPr>
        <p:spPr/>
        <p:txBody>
          <a:body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C70A4F59-8072-44A1-A132-E7E591E04F96}"/>
              </a:ext>
            </a:extLst>
          </p:cNvPr>
          <p:cNvSpPr>
            <a:spLocks noGrp="1"/>
          </p:cNvSpPr>
          <p:nvPr>
            <p:ph type="sldNum" sz="quarter" idx="17"/>
          </p:nvPr>
        </p:nvSpPr>
        <p:spPr/>
        <p:txBody>
          <a:bodyPr/>
          <a:lstStyle/>
          <a:p>
            <a:fld id="{93CAF254-72B9-406C-9E86-C9D983240C82}" type="slidenum">
              <a:rPr lang="en-US" smtClean="0"/>
              <a:pPr/>
              <a:t>78</a:t>
            </a:fld>
            <a:endParaRPr lang="en-US" dirty="0"/>
          </a:p>
        </p:txBody>
      </p:sp>
      <p:sp>
        <p:nvSpPr>
          <p:cNvPr id="8" name="Title 7">
            <a:extLst>
              <a:ext uri="{FF2B5EF4-FFF2-40B4-BE49-F238E27FC236}">
                <a16:creationId xmlns:a16="http://schemas.microsoft.com/office/drawing/2014/main" id="{F7FAA23A-057A-4540-8351-A707688D7C99}"/>
              </a:ext>
            </a:extLst>
          </p:cNvPr>
          <p:cNvSpPr>
            <a:spLocks noGrp="1"/>
          </p:cNvSpPr>
          <p:nvPr>
            <p:ph type="title"/>
          </p:nvPr>
        </p:nvSpPr>
        <p:spPr/>
        <p:txBody>
          <a:bodyPr>
            <a:normAutofit/>
          </a:bodyPr>
          <a:lstStyle/>
          <a:p>
            <a:r>
              <a:rPr lang="en-US" dirty="0"/>
              <a:t>Add Content, Picture and Statistics</a:t>
            </a:r>
            <a:br>
              <a:rPr lang="en-US" dirty="0"/>
            </a:br>
            <a:br>
              <a:rPr lang="en-US" sz="1500" dirty="0"/>
            </a:br>
            <a:r>
              <a:rPr lang="en-US" sz="1800" b="0" dirty="0">
                <a:ea typeface="Nunito Light" charset="0"/>
                <a:cs typeface="Nunito Light" charset="0"/>
              </a:rPr>
              <a:t>Lorem ipsum dolor sit </a:t>
            </a:r>
            <a:r>
              <a:rPr lang="en-US" sz="1800" b="0" dirty="0" err="1">
                <a:ea typeface="Nunito Light" charset="0"/>
                <a:cs typeface="Nunito Light" charset="0"/>
              </a:rPr>
              <a:t>amet</a:t>
            </a:r>
            <a:r>
              <a:rPr lang="en-US" sz="1800" b="0" dirty="0">
                <a:ea typeface="Nunito Light" charset="0"/>
                <a:cs typeface="Nunito Light" charset="0"/>
              </a:rPr>
              <a:t>, </a:t>
            </a:r>
            <a:r>
              <a:rPr lang="en-US" sz="1800" b="0" dirty="0" err="1">
                <a:ea typeface="Nunito Light" charset="0"/>
                <a:cs typeface="Nunito Light" charset="0"/>
              </a:rPr>
              <a:t>consectetur</a:t>
            </a:r>
            <a:r>
              <a:rPr lang="en-US" sz="1800" b="0" dirty="0">
                <a:ea typeface="Nunito Light" charset="0"/>
                <a:cs typeface="Nunito Light" charset="0"/>
              </a:rPr>
              <a:t> </a:t>
            </a:r>
            <a:r>
              <a:rPr lang="en-US" sz="1800" b="0" dirty="0" err="1">
                <a:ea typeface="Nunito Light" charset="0"/>
                <a:cs typeface="Nunito Light" charset="0"/>
              </a:rPr>
              <a:t>adipiscing</a:t>
            </a:r>
            <a:r>
              <a:rPr lang="en-US" sz="1800" b="0" dirty="0">
                <a:ea typeface="Nunito Light" charset="0"/>
                <a:cs typeface="Nunito Light" charset="0"/>
              </a:rPr>
              <a:t> </a:t>
            </a:r>
            <a:r>
              <a:rPr lang="en-US" sz="1800" b="0" dirty="0" err="1">
                <a:ea typeface="Nunito Light" charset="0"/>
                <a:cs typeface="Nunito Light" charset="0"/>
              </a:rPr>
              <a:t>elit</a:t>
            </a:r>
            <a:r>
              <a:rPr lang="en-US" sz="1800" b="0" dirty="0">
                <a:ea typeface="Nunito Light" charset="0"/>
                <a:cs typeface="Nunito Light" charset="0"/>
              </a:rPr>
              <a:t>, sed do </a:t>
            </a:r>
            <a:r>
              <a:rPr lang="en-US" sz="1800" b="0" dirty="0" err="1">
                <a:ea typeface="Nunito Light" charset="0"/>
                <a:cs typeface="Nunito Light" charset="0"/>
              </a:rPr>
              <a:t>eiusmod</a:t>
            </a:r>
            <a:r>
              <a:rPr lang="en-US" sz="1800" b="0" dirty="0">
                <a:ea typeface="Nunito Light" charset="0"/>
                <a:cs typeface="Nunito Light" charset="0"/>
              </a:rPr>
              <a:t> </a:t>
            </a:r>
            <a:r>
              <a:rPr lang="en-US" sz="1800" b="0" dirty="0" err="1">
                <a:ea typeface="Nunito Light" charset="0"/>
                <a:cs typeface="Nunito Light" charset="0"/>
              </a:rPr>
              <a:t>tempor</a:t>
            </a:r>
            <a:r>
              <a:rPr lang="en-US" sz="1800" b="0" dirty="0">
                <a:ea typeface="Nunito Light" charset="0"/>
                <a:cs typeface="Nunito Light" charset="0"/>
              </a:rPr>
              <a:t> </a:t>
            </a:r>
            <a:r>
              <a:rPr lang="en-US" sz="1800" b="0" dirty="0" err="1">
                <a:ea typeface="Nunito Light" charset="0"/>
                <a:cs typeface="Nunito Light" charset="0"/>
              </a:rPr>
              <a:t>incididunt</a:t>
            </a:r>
            <a:r>
              <a:rPr lang="en-US" sz="1800" b="0" dirty="0">
                <a:ea typeface="Nunito Light" charset="0"/>
                <a:cs typeface="Nunito Light" charset="0"/>
              </a:rPr>
              <a:t> </a:t>
            </a:r>
            <a:r>
              <a:rPr lang="en-US" sz="1800" b="0" dirty="0" err="1">
                <a:ea typeface="Nunito Light" charset="0"/>
                <a:cs typeface="Nunito Light" charset="0"/>
              </a:rPr>
              <a:t>ut</a:t>
            </a:r>
            <a:r>
              <a:rPr lang="en-US" sz="1800" b="0" dirty="0">
                <a:ea typeface="Nunito Light" charset="0"/>
                <a:cs typeface="Nunito Light" charset="0"/>
              </a:rPr>
              <a:t> </a:t>
            </a:r>
            <a:r>
              <a:rPr lang="en-US" sz="1800" b="0" dirty="0" err="1">
                <a:ea typeface="Nunito Light" charset="0"/>
                <a:cs typeface="Nunito Light" charset="0"/>
              </a:rPr>
              <a:t>labore</a:t>
            </a:r>
            <a:r>
              <a:rPr lang="en-US" sz="1800" b="0" dirty="0">
                <a:ea typeface="Nunito Light" charset="0"/>
                <a:cs typeface="Nunito Light" charset="0"/>
              </a:rPr>
              <a:t> et dolore magna </a:t>
            </a:r>
            <a:r>
              <a:rPr lang="en-US" sz="1800" b="0" dirty="0" err="1">
                <a:ea typeface="Nunito Light" charset="0"/>
                <a:cs typeface="Nunito Light" charset="0"/>
              </a:rPr>
              <a:t>aliqua</a:t>
            </a:r>
            <a:r>
              <a:rPr lang="en-US" sz="1800" b="0" dirty="0">
                <a:ea typeface="Nunito Light" charset="0"/>
                <a:cs typeface="Nunito Light" charset="0"/>
              </a:rPr>
              <a:t>. </a:t>
            </a:r>
            <a:endParaRPr lang="en-US" sz="1800" b="0" dirty="0"/>
          </a:p>
        </p:txBody>
      </p:sp>
      <p:sp>
        <p:nvSpPr>
          <p:cNvPr id="2" name="Rectangle 1">
            <a:extLst>
              <a:ext uri="{FF2B5EF4-FFF2-40B4-BE49-F238E27FC236}">
                <a16:creationId xmlns:a16="http://schemas.microsoft.com/office/drawing/2014/main" id="{DCD0C467-E4B5-48E6-93C4-552B0B2C11C9}"/>
              </a:ext>
            </a:extLst>
          </p:cNvPr>
          <p:cNvSpPr/>
          <p:nvPr/>
        </p:nvSpPr>
        <p:spPr>
          <a:xfrm>
            <a:off x="521496" y="3764759"/>
            <a:ext cx="8101013" cy="12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Content Placeholder 3">
            <a:extLst>
              <a:ext uri="{FF2B5EF4-FFF2-40B4-BE49-F238E27FC236}">
                <a16:creationId xmlns:a16="http://schemas.microsoft.com/office/drawing/2014/main" id="{2A10370F-FE8B-444C-921A-3F74CC74F5AE}"/>
              </a:ext>
            </a:extLst>
          </p:cNvPr>
          <p:cNvSpPr txBox="1">
            <a:spLocks/>
          </p:cNvSpPr>
          <p:nvPr/>
        </p:nvSpPr>
        <p:spPr>
          <a:xfrm>
            <a:off x="3299239" y="3834408"/>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4.5M</a:t>
            </a:r>
          </a:p>
          <a:p>
            <a:pPr marL="0" indent="0">
              <a:buNone/>
            </a:pPr>
            <a:r>
              <a:rPr lang="en-US" sz="900" dirty="0"/>
              <a:t>This is sample text. Insert your text here.</a:t>
            </a:r>
          </a:p>
        </p:txBody>
      </p:sp>
      <p:sp>
        <p:nvSpPr>
          <p:cNvPr id="10" name="Content Placeholder 13">
            <a:extLst>
              <a:ext uri="{FF2B5EF4-FFF2-40B4-BE49-F238E27FC236}">
                <a16:creationId xmlns:a16="http://schemas.microsoft.com/office/drawing/2014/main" id="{70AF81E1-5B51-4612-844A-4F5A04EB57BF}"/>
              </a:ext>
            </a:extLst>
          </p:cNvPr>
          <p:cNvSpPr txBox="1">
            <a:spLocks/>
          </p:cNvSpPr>
          <p:nvPr/>
        </p:nvSpPr>
        <p:spPr>
          <a:xfrm>
            <a:off x="691939" y="3832503"/>
            <a:ext cx="1257158" cy="1097280"/>
          </a:xfrm>
          <a:prstGeom prst="rect">
            <a:avLst/>
          </a:prstGeom>
          <a:noFill/>
          <a:ln w="28575">
            <a:noFill/>
          </a:ln>
        </p:spPr>
        <p:txBody>
          <a:bodyPr anchor="ct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15B</a:t>
            </a:r>
          </a:p>
          <a:p>
            <a:pPr marL="0" indent="0">
              <a:buNone/>
            </a:pPr>
            <a:r>
              <a:rPr lang="en-US" sz="900" dirty="0"/>
              <a:t>This is sample text. Insert your text here.</a:t>
            </a:r>
          </a:p>
        </p:txBody>
      </p:sp>
      <p:sp>
        <p:nvSpPr>
          <p:cNvPr id="11" name="Content Placeholder 13">
            <a:extLst>
              <a:ext uri="{FF2B5EF4-FFF2-40B4-BE49-F238E27FC236}">
                <a16:creationId xmlns:a16="http://schemas.microsoft.com/office/drawing/2014/main" id="{CCFE4505-52FD-4BEF-BB2E-87D12968D487}"/>
              </a:ext>
            </a:extLst>
          </p:cNvPr>
          <p:cNvSpPr txBox="1">
            <a:spLocks/>
          </p:cNvSpPr>
          <p:nvPr/>
        </p:nvSpPr>
        <p:spPr>
          <a:xfrm>
            <a:off x="1995591" y="3832503"/>
            <a:ext cx="1257158" cy="1097280"/>
          </a:xfrm>
          <a:prstGeom prst="rect">
            <a:avLst/>
          </a:prstGeom>
          <a:noFill/>
          <a:ln w="28575">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28B</a:t>
            </a:r>
          </a:p>
          <a:p>
            <a:pPr marL="0" indent="0">
              <a:buNone/>
            </a:pPr>
            <a:r>
              <a:rPr lang="en-US" sz="900" dirty="0"/>
              <a:t>This is sample text. Insert your text here.</a:t>
            </a:r>
          </a:p>
        </p:txBody>
      </p:sp>
      <p:sp>
        <p:nvSpPr>
          <p:cNvPr id="12" name="Content Placeholder 3">
            <a:extLst>
              <a:ext uri="{FF2B5EF4-FFF2-40B4-BE49-F238E27FC236}">
                <a16:creationId xmlns:a16="http://schemas.microsoft.com/office/drawing/2014/main" id="{4A86767A-E97B-45D5-92D6-B327D7363502}"/>
              </a:ext>
            </a:extLst>
          </p:cNvPr>
          <p:cNvSpPr txBox="1">
            <a:spLocks/>
          </p:cNvSpPr>
          <p:nvPr/>
        </p:nvSpPr>
        <p:spPr>
          <a:xfrm>
            <a:off x="4600748"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2.8M</a:t>
            </a:r>
          </a:p>
          <a:p>
            <a:pPr marL="0" indent="0">
              <a:buNone/>
            </a:pPr>
            <a:r>
              <a:rPr lang="en-US" sz="900" dirty="0"/>
              <a:t>This is sample text. Insert your text here.</a:t>
            </a:r>
          </a:p>
        </p:txBody>
      </p:sp>
      <p:sp>
        <p:nvSpPr>
          <p:cNvPr id="13" name="Content Placeholder 3">
            <a:extLst>
              <a:ext uri="{FF2B5EF4-FFF2-40B4-BE49-F238E27FC236}">
                <a16:creationId xmlns:a16="http://schemas.microsoft.com/office/drawing/2014/main" id="{773D6E72-4C62-4205-9CD5-1E43DF341455}"/>
              </a:ext>
            </a:extLst>
          </p:cNvPr>
          <p:cNvSpPr txBox="1">
            <a:spLocks/>
          </p:cNvSpPr>
          <p:nvPr/>
        </p:nvSpPr>
        <p:spPr>
          <a:xfrm>
            <a:off x="5901966" y="3832503"/>
            <a:ext cx="1255014" cy="1097280"/>
          </a:xfrm>
          <a:prstGeom prst="rect">
            <a:avLst/>
          </a:prstGeom>
          <a:noFill/>
          <a:ln>
            <a:noFill/>
          </a:ln>
        </p:spPr>
        <p:txBody>
          <a:bodyPr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4.5K</a:t>
            </a:r>
          </a:p>
          <a:p>
            <a:pPr marL="0" indent="0">
              <a:buNone/>
            </a:pPr>
            <a:r>
              <a:rPr lang="en-US" sz="900" dirty="0"/>
              <a:t>This is sample text. Insert your text here.</a:t>
            </a:r>
          </a:p>
        </p:txBody>
      </p:sp>
      <p:sp>
        <p:nvSpPr>
          <p:cNvPr id="14" name="Content Placeholder 3">
            <a:extLst>
              <a:ext uri="{FF2B5EF4-FFF2-40B4-BE49-F238E27FC236}">
                <a16:creationId xmlns:a16="http://schemas.microsoft.com/office/drawing/2014/main" id="{1DCFC33F-5777-430F-87B2-D865FB188317}"/>
              </a:ext>
            </a:extLst>
          </p:cNvPr>
          <p:cNvSpPr txBox="1">
            <a:spLocks/>
          </p:cNvSpPr>
          <p:nvPr/>
        </p:nvSpPr>
        <p:spPr>
          <a:xfrm>
            <a:off x="7203474" y="3832503"/>
            <a:ext cx="1254728" cy="1097280"/>
          </a:xfrm>
          <a:prstGeom prst="rect">
            <a:avLst/>
          </a:prstGeom>
          <a:noFill/>
          <a:ln>
            <a:noFill/>
          </a:ln>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dirty="0">
                <a:solidFill>
                  <a:schemeClr val="accent4"/>
                </a:solidFill>
              </a:rPr>
              <a:t>2.8K</a:t>
            </a:r>
          </a:p>
          <a:p>
            <a:pPr marL="0" indent="0">
              <a:buNone/>
            </a:pPr>
            <a:r>
              <a:rPr lang="en-US" sz="900" dirty="0"/>
              <a:t>This is sample text. Insert your text here.</a:t>
            </a:r>
          </a:p>
        </p:txBody>
      </p:sp>
      <p:sp>
        <p:nvSpPr>
          <p:cNvPr id="15" name="Rectangle 14">
            <a:extLst>
              <a:ext uri="{FF2B5EF4-FFF2-40B4-BE49-F238E27FC236}">
                <a16:creationId xmlns:a16="http://schemas.microsoft.com/office/drawing/2014/main" id="{58641891-EDE3-4EAF-B04C-6684E8FE9B8B}"/>
              </a:ext>
            </a:extLst>
          </p:cNvPr>
          <p:cNvSpPr/>
          <p:nvPr/>
        </p:nvSpPr>
        <p:spPr>
          <a:xfrm>
            <a:off x="592933" y="3839649"/>
            <a:ext cx="7965281" cy="1097281"/>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95177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724902" y="2966803"/>
            <a:ext cx="7973929" cy="3217430"/>
          </a:xfrm>
        </p:spPr>
        <p:txBody>
          <a:bodyPr anchor="t">
            <a:normAutofit fontScale="92500" lnSpcReduction="20000"/>
          </a:bodyPr>
          <a:lstStyle/>
          <a:p>
            <a:pPr>
              <a:buFont typeface="Arial" pitchFamily="34" charset="0"/>
              <a:buChar char="•"/>
            </a:pPr>
            <a:r>
              <a:rPr lang="en-US" sz="2000" b="1" i="1" dirty="0">
                <a:solidFill>
                  <a:schemeClr val="accent1">
                    <a:lumMod val="75000"/>
                  </a:schemeClr>
                </a:solidFill>
                <a:latin typeface="+mj-lt"/>
              </a:rPr>
              <a:t>REQUIRED FOR ALL communities</a:t>
            </a:r>
          </a:p>
          <a:p>
            <a:pPr>
              <a:buFont typeface="Arial" pitchFamily="34" charset="0"/>
              <a:buChar char="•"/>
            </a:pPr>
            <a:r>
              <a:rPr lang="en-US" sz="2000" b="1" i="1" dirty="0">
                <a:solidFill>
                  <a:schemeClr val="accent1">
                    <a:lumMod val="75000"/>
                  </a:schemeClr>
                </a:solidFill>
                <a:latin typeface="+mj-lt"/>
              </a:rPr>
              <a:t>1 or a Combination of any of the following:</a:t>
            </a:r>
          </a:p>
          <a:p>
            <a:pPr marL="396875">
              <a:buFont typeface="Arial" pitchFamily="34" charset="0"/>
              <a:buChar char="•"/>
            </a:pPr>
            <a:r>
              <a:rPr lang="en-US" sz="2000" dirty="0">
                <a:solidFill>
                  <a:schemeClr val="accent1">
                    <a:lumMod val="75000"/>
                  </a:schemeClr>
                </a:solidFill>
                <a:latin typeface="+mj-lt"/>
              </a:rPr>
              <a:t>General Vision Statement</a:t>
            </a:r>
          </a:p>
          <a:p>
            <a:pPr marL="396875">
              <a:buFont typeface="Arial" pitchFamily="34" charset="0"/>
              <a:buChar char="•"/>
            </a:pPr>
            <a:r>
              <a:rPr lang="en-US" sz="2000" dirty="0">
                <a:solidFill>
                  <a:schemeClr val="accent1">
                    <a:lumMod val="75000"/>
                  </a:schemeClr>
                </a:solidFill>
                <a:latin typeface="+mj-lt"/>
              </a:rPr>
              <a:t>List of Community Goals</a:t>
            </a:r>
          </a:p>
          <a:p>
            <a:pPr marL="396875">
              <a:buFont typeface="Arial" pitchFamily="34" charset="0"/>
              <a:buChar char="•"/>
            </a:pPr>
            <a:r>
              <a:rPr lang="en-US" sz="2000" dirty="0">
                <a:solidFill>
                  <a:schemeClr val="accent1">
                    <a:lumMod val="75000"/>
                  </a:schemeClr>
                </a:solidFill>
                <a:latin typeface="+mj-lt"/>
              </a:rPr>
              <a:t>Community Policies</a:t>
            </a:r>
          </a:p>
          <a:p>
            <a:pPr marL="396875">
              <a:buFont typeface="Arial" pitchFamily="34" charset="0"/>
              <a:buChar char="•"/>
            </a:pPr>
            <a:r>
              <a:rPr lang="en-US" sz="2000" dirty="0">
                <a:solidFill>
                  <a:schemeClr val="accent1">
                    <a:lumMod val="75000"/>
                  </a:schemeClr>
                </a:solidFill>
                <a:latin typeface="+mj-lt"/>
              </a:rPr>
              <a:t>Character Areas &amp; Defining Narrative</a:t>
            </a:r>
          </a:p>
          <a:p>
            <a:pPr marL="396875">
              <a:buFont typeface="Arial" pitchFamily="34" charset="0"/>
              <a:buChar char="•"/>
            </a:pPr>
            <a:endParaRPr lang="en-US" sz="2000" dirty="0">
              <a:solidFill>
                <a:schemeClr val="accent1">
                  <a:lumMod val="75000"/>
                </a:schemeClr>
              </a:solidFill>
              <a:latin typeface="+mj-lt"/>
            </a:endParaRPr>
          </a:p>
          <a:p>
            <a:pPr>
              <a:buFont typeface="Arial" pitchFamily="34" charset="0"/>
              <a:buChar char="•"/>
            </a:pPr>
            <a:r>
              <a:rPr lang="en-US" sz="2000" b="1" i="1" dirty="0">
                <a:solidFill>
                  <a:schemeClr val="accent1">
                    <a:lumMod val="75000"/>
                  </a:schemeClr>
                </a:solidFill>
                <a:latin typeface="+mj-lt"/>
              </a:rPr>
              <a:t>This element is created ONCE potentially drawing from previous plans.</a:t>
            </a:r>
          </a:p>
          <a:p>
            <a:pPr>
              <a:buFont typeface="Arial" pitchFamily="34" charset="0"/>
              <a:buChar char="•"/>
            </a:pPr>
            <a:r>
              <a:rPr lang="en-US" sz="2000" b="1" i="1" dirty="0">
                <a:solidFill>
                  <a:schemeClr val="accent1">
                    <a:lumMod val="75000"/>
                  </a:schemeClr>
                </a:solidFill>
                <a:latin typeface="+mj-lt"/>
              </a:rPr>
              <a:t>Updated at the discretion of the local government.</a:t>
            </a:r>
          </a:p>
          <a:p>
            <a:pPr marL="0" indent="0">
              <a:buNone/>
            </a:pPr>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dirty="0"/>
              <a:t>Standards and Examples</a:t>
            </a:r>
          </a:p>
        </p:txBody>
      </p:sp>
      <p:grpSp>
        <p:nvGrpSpPr>
          <p:cNvPr id="5" name="Group 4">
            <a:extLst>
              <a:ext uri="{FF2B5EF4-FFF2-40B4-BE49-F238E27FC236}">
                <a16:creationId xmlns:a16="http://schemas.microsoft.com/office/drawing/2014/main" id="{22BCD947-8BF2-4855-B58E-00903304900A}"/>
              </a:ext>
            </a:extLst>
          </p:cNvPr>
          <p:cNvGrpSpPr/>
          <p:nvPr/>
        </p:nvGrpSpPr>
        <p:grpSpPr>
          <a:xfrm>
            <a:off x="514851" y="1562666"/>
            <a:ext cx="8114298" cy="1435601"/>
            <a:chOff x="304800" y="1584325"/>
            <a:chExt cx="7080250" cy="1250950"/>
          </a:xfrm>
        </p:grpSpPr>
        <p:sp>
          <p:nvSpPr>
            <p:cNvPr id="6" name="TextBox 5">
              <a:extLst>
                <a:ext uri="{FF2B5EF4-FFF2-40B4-BE49-F238E27FC236}">
                  <a16:creationId xmlns:a16="http://schemas.microsoft.com/office/drawing/2014/main" id="{81BA46DA-7FBA-429C-B534-AECC3C0927C3}"/>
                </a:ext>
              </a:extLst>
            </p:cNvPr>
            <p:cNvSpPr txBox="1"/>
            <p:nvPr/>
          </p:nvSpPr>
          <p:spPr>
            <a:xfrm>
              <a:off x="304800" y="1847850"/>
              <a:ext cx="1371600" cy="646113"/>
            </a:xfrm>
            <a:prstGeom prst="rect">
              <a:avLst/>
            </a:prstGeom>
            <a:noFill/>
          </p:spPr>
          <p:txBody>
            <a:bodyPr>
              <a:spAutoFit/>
            </a:bodyPr>
            <a:lstStyle/>
            <a:p>
              <a:pPr fontAlgn="auto">
                <a:spcBef>
                  <a:spcPts val="0"/>
                </a:spcBef>
                <a:spcAft>
                  <a:spcPts val="0"/>
                </a:spcAft>
                <a:defRPr/>
              </a:pPr>
              <a:r>
                <a:rPr lang="en-US" b="1" dirty="0">
                  <a:solidFill>
                    <a:schemeClr val="accent1">
                      <a:lumMod val="75000"/>
                    </a:schemeClr>
                  </a:solidFill>
                  <a:latin typeface="+mn-lt"/>
                </a:rPr>
                <a:t>REQUIRED</a:t>
              </a:r>
            </a:p>
            <a:p>
              <a:pPr fontAlgn="auto">
                <a:spcBef>
                  <a:spcPts val="0"/>
                </a:spcBef>
                <a:spcAft>
                  <a:spcPts val="0"/>
                </a:spcAft>
                <a:defRPr/>
              </a:pPr>
              <a:r>
                <a:rPr lang="en-US" dirty="0">
                  <a:solidFill>
                    <a:schemeClr val="accent1">
                      <a:lumMod val="75000"/>
                    </a:schemeClr>
                  </a:solidFill>
                  <a:latin typeface="+mn-lt"/>
                </a:rPr>
                <a:t>for all</a:t>
              </a:r>
            </a:p>
          </p:txBody>
        </p:sp>
        <p:cxnSp>
          <p:nvCxnSpPr>
            <p:cNvPr id="7" name="Straight Connector 6">
              <a:extLst>
                <a:ext uri="{FF2B5EF4-FFF2-40B4-BE49-F238E27FC236}">
                  <a16:creationId xmlns:a16="http://schemas.microsoft.com/office/drawing/2014/main" id="{CD48F801-2E09-4C08-8B5B-8D2AF591ADAD}"/>
                </a:ext>
              </a:extLst>
            </p:cNvPr>
            <p:cNvCxnSpPr/>
            <p:nvPr/>
          </p:nvCxnSpPr>
          <p:spPr>
            <a:xfrm>
              <a:off x="1295400" y="2209800"/>
              <a:ext cx="5181600" cy="0"/>
            </a:xfrm>
            <a:prstGeom prst="line">
              <a:avLst/>
            </a:prstGeom>
            <a:ln w="50800" cmpd="sng">
              <a:solidFill>
                <a:schemeClr val="accent1">
                  <a:shade val="95000"/>
                  <a:satMod val="10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8A14ED49-C2F6-46D0-8D02-90E09A52ADC8}"/>
                </a:ext>
              </a:extLst>
            </p:cNvPr>
            <p:cNvSpPr>
              <a:spLocks noChangeAspect="1"/>
            </p:cNvSpPr>
            <p:nvPr/>
          </p:nvSpPr>
          <p:spPr>
            <a:xfrm>
              <a:off x="17859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a:extLst>
                <a:ext uri="{FF2B5EF4-FFF2-40B4-BE49-F238E27FC236}">
                  <a16:creationId xmlns:a16="http://schemas.microsoft.com/office/drawing/2014/main" id="{E83D712D-C25C-483C-A4A0-5CA2E611EA55}"/>
                </a:ext>
              </a:extLst>
            </p:cNvPr>
            <p:cNvSpPr txBox="1"/>
            <p:nvPr/>
          </p:nvSpPr>
          <p:spPr>
            <a:xfrm>
              <a:off x="1752600" y="1981200"/>
              <a:ext cx="1289050" cy="492125"/>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GOALS</a:t>
              </a:r>
            </a:p>
          </p:txBody>
        </p:sp>
        <p:sp>
          <p:nvSpPr>
            <p:cNvPr id="10" name="Oval 9">
              <a:extLst>
                <a:ext uri="{FF2B5EF4-FFF2-40B4-BE49-F238E27FC236}">
                  <a16:creationId xmlns:a16="http://schemas.microsoft.com/office/drawing/2014/main" id="{7A7581DD-A8E4-492E-BBBD-6B6AEA77D483}"/>
                </a:ext>
              </a:extLst>
            </p:cNvPr>
            <p:cNvSpPr>
              <a:spLocks noChangeAspect="1"/>
            </p:cNvSpPr>
            <p:nvPr/>
          </p:nvSpPr>
          <p:spPr>
            <a:xfrm>
              <a:off x="3233738" y="1584325"/>
              <a:ext cx="1235075"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a:extLst>
                <a:ext uri="{FF2B5EF4-FFF2-40B4-BE49-F238E27FC236}">
                  <a16:creationId xmlns:a16="http://schemas.microsoft.com/office/drawing/2014/main" id="{F85E8DF3-0C86-401E-867B-26F27393FC3A}"/>
                </a:ext>
              </a:extLst>
            </p:cNvPr>
            <p:cNvSpPr txBox="1"/>
            <p:nvPr/>
          </p:nvSpPr>
          <p:spPr>
            <a:xfrm>
              <a:off x="3124200" y="1947863"/>
              <a:ext cx="1437640" cy="492125"/>
            </a:xfrm>
            <a:prstGeom prst="rect">
              <a:avLst/>
            </a:prstGeom>
            <a:noFill/>
          </p:spPr>
          <p:txBody>
            <a:bodyPr wrap="square">
              <a:spAutoFit/>
            </a:bodyPr>
            <a:lstStyle/>
            <a:p>
              <a:pPr algn="ctr" fontAlgn="auto">
                <a:spcBef>
                  <a:spcPts val="0"/>
                </a:spcBef>
                <a:spcAft>
                  <a:spcPts val="0"/>
                </a:spcAft>
                <a:defRPr/>
              </a:pPr>
              <a:r>
                <a:rPr lang="en-US" sz="1300" b="1" dirty="0">
                  <a:solidFill>
                    <a:schemeClr val="accent1">
                      <a:lumMod val="75000"/>
                    </a:schemeClr>
                  </a:solidFill>
                  <a:latin typeface="+mn-lt"/>
                </a:rPr>
                <a:t>NEEDS &amp;</a:t>
              </a:r>
            </a:p>
            <a:p>
              <a:pPr algn="ctr" fontAlgn="auto">
                <a:spcBef>
                  <a:spcPts val="0"/>
                </a:spcBef>
                <a:spcAft>
                  <a:spcPts val="0"/>
                </a:spcAft>
                <a:defRPr/>
              </a:pPr>
              <a:r>
                <a:rPr lang="en-US" sz="1300" b="1" dirty="0">
                  <a:solidFill>
                    <a:schemeClr val="accent1">
                      <a:lumMod val="75000"/>
                    </a:schemeClr>
                  </a:solidFill>
                  <a:latin typeface="+mn-lt"/>
                </a:rPr>
                <a:t>OPPORTUNITIES</a:t>
              </a:r>
            </a:p>
          </p:txBody>
        </p:sp>
        <p:grpSp>
          <p:nvGrpSpPr>
            <p:cNvPr id="12" name="Group 11">
              <a:extLst>
                <a:ext uri="{FF2B5EF4-FFF2-40B4-BE49-F238E27FC236}">
                  <a16:creationId xmlns:a16="http://schemas.microsoft.com/office/drawing/2014/main" id="{B5C6E263-44F3-429D-8B0C-9CC1BCD770B6}"/>
                </a:ext>
              </a:extLst>
            </p:cNvPr>
            <p:cNvGrpSpPr/>
            <p:nvPr/>
          </p:nvGrpSpPr>
          <p:grpSpPr>
            <a:xfrm>
              <a:off x="6096000" y="1584325"/>
              <a:ext cx="1289050" cy="1235075"/>
              <a:chOff x="4648200" y="1584325"/>
              <a:chExt cx="1289050" cy="1235075"/>
            </a:xfrm>
          </p:grpSpPr>
          <p:sp>
            <p:nvSpPr>
              <p:cNvPr id="16" name="Oval 15">
                <a:extLst>
                  <a:ext uri="{FF2B5EF4-FFF2-40B4-BE49-F238E27FC236}">
                    <a16:creationId xmlns:a16="http://schemas.microsoft.com/office/drawing/2014/main" id="{1D04A35B-51AC-465F-A152-30735F35B949}"/>
                  </a:ext>
                </a:extLst>
              </p:cNvPr>
              <p:cNvSpPr>
                <a:spLocks noChangeAspect="1"/>
              </p:cNvSpPr>
              <p:nvPr/>
            </p:nvSpPr>
            <p:spPr>
              <a:xfrm>
                <a:off x="4681538"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a:extLst>
                  <a:ext uri="{FF2B5EF4-FFF2-40B4-BE49-F238E27FC236}">
                    <a16:creationId xmlns:a16="http://schemas.microsoft.com/office/drawing/2014/main" id="{E5EC6144-C95B-46F8-88FC-8CCCC460943C}"/>
                  </a:ext>
                </a:extLst>
              </p:cNvPr>
              <p:cNvSpPr txBox="1"/>
              <p:nvPr/>
            </p:nvSpPr>
            <p:spPr>
              <a:xfrm>
                <a:off x="4648200" y="1863725"/>
                <a:ext cx="1289050" cy="692150"/>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COMMUNITY</a:t>
                </a:r>
              </a:p>
              <a:p>
                <a:pPr algn="ctr" fontAlgn="auto">
                  <a:spcBef>
                    <a:spcPts val="0"/>
                  </a:spcBef>
                  <a:spcAft>
                    <a:spcPts val="0"/>
                  </a:spcAft>
                  <a:defRPr/>
                </a:pPr>
                <a:r>
                  <a:rPr lang="en-US" sz="1300" b="1" dirty="0">
                    <a:solidFill>
                      <a:schemeClr val="accent1">
                        <a:lumMod val="75000"/>
                      </a:schemeClr>
                    </a:solidFill>
                    <a:latin typeface="+mn-lt"/>
                  </a:rPr>
                  <a:t>WORK PROGRAM</a:t>
                </a:r>
              </a:p>
            </p:txBody>
          </p:sp>
        </p:grpSp>
        <p:grpSp>
          <p:nvGrpSpPr>
            <p:cNvPr id="13" name="Group 12">
              <a:extLst>
                <a:ext uri="{FF2B5EF4-FFF2-40B4-BE49-F238E27FC236}">
                  <a16:creationId xmlns:a16="http://schemas.microsoft.com/office/drawing/2014/main" id="{036CDFD0-F0FF-4357-BC9F-CC6D838E872B}"/>
                </a:ext>
              </a:extLst>
            </p:cNvPr>
            <p:cNvGrpSpPr/>
            <p:nvPr/>
          </p:nvGrpSpPr>
          <p:grpSpPr>
            <a:xfrm>
              <a:off x="4674394" y="1600200"/>
              <a:ext cx="1289050" cy="1235075"/>
              <a:chOff x="6147117" y="1584325"/>
              <a:chExt cx="1289050" cy="1235075"/>
            </a:xfrm>
          </p:grpSpPr>
          <p:sp>
            <p:nvSpPr>
              <p:cNvPr id="14" name="Oval 13">
                <a:extLst>
                  <a:ext uri="{FF2B5EF4-FFF2-40B4-BE49-F238E27FC236}">
                    <a16:creationId xmlns:a16="http://schemas.microsoft.com/office/drawing/2014/main" id="{ACC50A37-4B0B-4ACA-A6EB-83E8113138B8}"/>
                  </a:ext>
                </a:extLst>
              </p:cNvPr>
              <p:cNvSpPr>
                <a:spLocks noChangeAspect="1"/>
              </p:cNvSpPr>
              <p:nvPr/>
            </p:nvSpPr>
            <p:spPr>
              <a:xfrm>
                <a:off x="6149975" y="1584325"/>
                <a:ext cx="1233487" cy="1235075"/>
              </a:xfrm>
              <a:prstGeom prst="ellipse">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a:extLst>
                  <a:ext uri="{FF2B5EF4-FFF2-40B4-BE49-F238E27FC236}">
                    <a16:creationId xmlns:a16="http://schemas.microsoft.com/office/drawing/2014/main" id="{8EEE5A6A-21A4-4748-A63B-269DE33BF6C7}"/>
                  </a:ext>
                </a:extLst>
              </p:cNvPr>
              <p:cNvSpPr txBox="1"/>
              <p:nvPr/>
            </p:nvSpPr>
            <p:spPr>
              <a:xfrm>
                <a:off x="6147117" y="1840935"/>
                <a:ext cx="1289050" cy="692497"/>
              </a:xfrm>
              <a:prstGeom prst="rect">
                <a:avLst/>
              </a:prstGeom>
              <a:noFill/>
            </p:spPr>
            <p:txBody>
              <a:bodyPr>
                <a:spAutoFit/>
              </a:bodyPr>
              <a:lstStyle/>
              <a:p>
                <a:pPr algn="ctr" fontAlgn="auto">
                  <a:spcBef>
                    <a:spcPts val="0"/>
                  </a:spcBef>
                  <a:spcAft>
                    <a:spcPts val="0"/>
                  </a:spcAft>
                  <a:defRPr/>
                </a:pPr>
                <a:r>
                  <a:rPr lang="en-US" sz="1300" b="1" dirty="0">
                    <a:solidFill>
                      <a:schemeClr val="accent1">
                        <a:lumMod val="75000"/>
                      </a:schemeClr>
                    </a:solidFill>
                    <a:latin typeface="+mn-lt"/>
                  </a:rPr>
                  <a:t>BROADBAND SERVICES ELEMENT</a:t>
                </a:r>
              </a:p>
            </p:txBody>
          </p:sp>
        </p:grpSp>
      </p:grpSp>
      <p:sp>
        <p:nvSpPr>
          <p:cNvPr id="18" name="TextBox 17">
            <a:extLst>
              <a:ext uri="{FF2B5EF4-FFF2-40B4-BE49-F238E27FC236}">
                <a16:creationId xmlns:a16="http://schemas.microsoft.com/office/drawing/2014/main" id="{8FD485C1-AF28-4B6F-A5C6-C7CE061DB914}"/>
              </a:ext>
            </a:extLst>
          </p:cNvPr>
          <p:cNvSpPr txBox="1"/>
          <p:nvPr/>
        </p:nvSpPr>
        <p:spPr>
          <a:xfrm>
            <a:off x="1906512" y="1855858"/>
            <a:ext cx="2007594"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fontAlgn="auto">
              <a:spcBef>
                <a:spcPts val="0"/>
              </a:spcBef>
              <a:spcAft>
                <a:spcPts val="0"/>
              </a:spcAft>
              <a:defRPr/>
            </a:pPr>
            <a:r>
              <a:rPr lang="en-US" sz="2400" b="1" dirty="0">
                <a:solidFill>
                  <a:schemeClr val="accent6">
                    <a:lumMod val="75000"/>
                  </a:schemeClr>
                </a:solidFill>
                <a:latin typeface="+mn-lt"/>
              </a:rPr>
              <a:t>Communit</a:t>
            </a:r>
            <a:r>
              <a:rPr lang="en-US" sz="2400" b="1" dirty="0">
                <a:solidFill>
                  <a:schemeClr val="accent6">
                    <a:lumMod val="75000"/>
                  </a:schemeClr>
                </a:solidFill>
              </a:rPr>
              <a:t>y Goals</a:t>
            </a:r>
            <a:endParaRPr lang="en-US" sz="2400" b="1" dirty="0">
              <a:solidFill>
                <a:schemeClr val="accent6">
                  <a:lumMod val="75000"/>
                </a:schemeClr>
              </a:solidFill>
              <a:latin typeface="+mn-lt"/>
            </a:endParaRPr>
          </a:p>
        </p:txBody>
      </p:sp>
    </p:spTree>
    <p:extLst>
      <p:ext uri="{BB962C8B-B14F-4D97-AF65-F5344CB8AC3E}">
        <p14:creationId xmlns:p14="http://schemas.microsoft.com/office/powerpoint/2010/main" val="334201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628649" y="1515979"/>
            <a:ext cx="7871271" cy="4487779"/>
          </a:xfrm>
        </p:spPr>
        <p:txBody>
          <a:bodyPr anchor="t">
            <a:normAutofit/>
          </a:bodyPr>
          <a:lstStyle/>
          <a:p>
            <a:pPr>
              <a:buNone/>
            </a:pPr>
            <a:r>
              <a:rPr lang="en-US" b="1" u="sng" dirty="0"/>
              <a:t>FROM THE RULES</a:t>
            </a:r>
          </a:p>
          <a:p>
            <a:r>
              <a:rPr lang="en-US" b="1" dirty="0"/>
              <a:t>“General Vision Statement. </a:t>
            </a:r>
            <a:r>
              <a:rPr lang="en-US" dirty="0"/>
              <a:t>Include a general statement that </a:t>
            </a:r>
            <a:r>
              <a:rPr lang="en-US" b="1" u="sng" dirty="0">
                <a:solidFill>
                  <a:srgbClr val="FF0000"/>
                </a:solidFill>
              </a:rPr>
              <a:t>paints a picture </a:t>
            </a:r>
            <a:r>
              <a:rPr lang="en-US" dirty="0"/>
              <a:t>of what the community desires to become, providing a </a:t>
            </a:r>
            <a:r>
              <a:rPr lang="en-US" b="1" u="sng" dirty="0">
                <a:solidFill>
                  <a:srgbClr val="FF0000"/>
                </a:solidFill>
              </a:rPr>
              <a:t>complete description of the development patterns</a:t>
            </a:r>
            <a:r>
              <a:rPr lang="en-US" dirty="0"/>
              <a:t> to be encouraged within the jurisdiction.”</a:t>
            </a:r>
          </a:p>
          <a:p>
            <a:endParaRPr lang="en-US" dirty="0"/>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p:txBody>
          <a:bodyPr/>
          <a:lstStyle/>
          <a:p>
            <a:r>
              <a:rPr lang="en-US" sz="3600" b="1" dirty="0"/>
              <a:t>Vision Statement</a:t>
            </a:r>
            <a:endParaRPr lang="en-US" dirty="0"/>
          </a:p>
        </p:txBody>
      </p:sp>
    </p:spTree>
    <p:extLst>
      <p:ext uri="{BB962C8B-B14F-4D97-AF65-F5344CB8AC3E}">
        <p14:creationId xmlns:p14="http://schemas.microsoft.com/office/powerpoint/2010/main" val="855914341"/>
      </p:ext>
    </p:extLst>
  </p:cSld>
  <p:clrMapOvr>
    <a:masterClrMapping/>
  </p:clrMapOvr>
</p:sld>
</file>

<file path=ppt/theme/theme1.xml><?xml version="1.0" encoding="utf-8"?>
<a:theme xmlns:a="http://schemas.openxmlformats.org/drawingml/2006/main" name="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31100d4-4470-42c1-96bc-46686c1829ae" xsi:nil="true"/>
    <lcf76f155ced4ddcb4097134ff3c332f xmlns="ee28329f-8088-4003-a89a-3724c4b9ca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37C74CD05501549A121BB007AA3C671" ma:contentTypeVersion="24" ma:contentTypeDescription="Create a new document." ma:contentTypeScope="" ma:versionID="2a0a5b72852e7f0672459c7b164e0f4d">
  <xsd:schema xmlns:xsd="http://www.w3.org/2001/XMLSchema" xmlns:xs="http://www.w3.org/2001/XMLSchema" xmlns:p="http://schemas.microsoft.com/office/2006/metadata/properties" xmlns:ns2="431100d4-4470-42c1-96bc-46686c1829ae" xmlns:ns3="ee28329f-8088-4003-a89a-3724c4b9ca16" targetNamespace="http://schemas.microsoft.com/office/2006/metadata/properties" ma:root="true" ma:fieldsID="796537fef241e21e2f367b8f38712748" ns2:_="" ns3:_="">
    <xsd:import namespace="431100d4-4470-42c1-96bc-46686c1829ae"/>
    <xsd:import namespace="ee28329f-8088-4003-a89a-3724c4b9ca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28329f-8088-4003-a89a-3724c4b9ca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36C49D-C16F-4532-B295-B09D505FA10E}">
  <ds:schemaRefs>
    <ds:schemaRef ds:uri="http://schemas.microsoft.com/sharepoint/v3/contenttype/forms"/>
  </ds:schemaRefs>
</ds:datastoreItem>
</file>

<file path=customXml/itemProps2.xml><?xml version="1.0" encoding="utf-8"?>
<ds:datastoreItem xmlns:ds="http://schemas.openxmlformats.org/officeDocument/2006/customXml" ds:itemID="{FA47F362-AB41-4ABF-83EE-218717EAE2D2}">
  <ds:schemaRefs>
    <ds:schemaRef ds:uri="http://schemas.microsoft.com/office/2006/documentManagement/types"/>
    <ds:schemaRef ds:uri="http://purl.org/dc/elements/1.1/"/>
    <ds:schemaRef ds:uri="http://purl.org/dc/dcmitype/"/>
    <ds:schemaRef ds:uri="http://schemas.microsoft.com/office/infopath/2007/PartnerControls"/>
    <ds:schemaRef ds:uri="http://www.w3.org/XML/1998/namespace"/>
    <ds:schemaRef ds:uri="http://schemas.openxmlformats.org/package/2006/metadata/core-properties"/>
    <ds:schemaRef ds:uri="431100d4-4470-42c1-96bc-46686c1829ae"/>
    <ds:schemaRef ds:uri="2caeac48-cba0-4630-8516-530feeea33b3"/>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72D8C3D-5E61-41C6-95B1-7EB3701A6A3E}"/>
</file>

<file path=docProps/app.xml><?xml version="1.0" encoding="utf-8"?>
<Properties xmlns="http://schemas.openxmlformats.org/officeDocument/2006/extended-properties" xmlns:vt="http://schemas.openxmlformats.org/officeDocument/2006/docPropsVTypes">
  <Template>Office Theme</Template>
  <TotalTime>23844</TotalTime>
  <Words>14542</Words>
  <Application>Microsoft Office PowerPoint</Application>
  <PresentationFormat>On-screen Show (4:3)</PresentationFormat>
  <Paragraphs>1098</Paragraphs>
  <Slides>78</Slides>
  <Notes>78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78</vt:i4>
      </vt:variant>
    </vt:vector>
  </HeadingPairs>
  <TitlesOfParts>
    <vt:vector size="86" baseType="lpstr">
      <vt:lpstr>-apple-system</vt:lpstr>
      <vt:lpstr>Arial</vt:lpstr>
      <vt:lpstr>Calibri</vt:lpstr>
      <vt:lpstr>Source Sans Pro</vt:lpstr>
      <vt:lpstr>Tw Cen MT</vt:lpstr>
      <vt:lpstr>Wingdings</vt:lpstr>
      <vt:lpstr>Custom Design</vt:lpstr>
      <vt:lpstr>Office Theme</vt:lpstr>
      <vt:lpstr>PowerPoint Presentation</vt:lpstr>
      <vt:lpstr>What’s in my plan?</vt:lpstr>
      <vt:lpstr>Regulatory Framework</vt:lpstr>
      <vt:lpstr>The Standards:  Overview</vt:lpstr>
      <vt:lpstr>Menu of Plan Elements</vt:lpstr>
      <vt:lpstr>Menu of Plan Elements</vt:lpstr>
      <vt:lpstr>DCA Provides Tools</vt:lpstr>
      <vt:lpstr>Standards and Examples</vt:lpstr>
      <vt:lpstr>Vision Statement</vt:lpstr>
      <vt:lpstr>Vision Statement</vt:lpstr>
      <vt:lpstr>Vision Statement</vt:lpstr>
      <vt:lpstr>Vision Statement</vt:lpstr>
      <vt:lpstr>Vision Statement</vt:lpstr>
      <vt:lpstr>Structuring the Comp Plan Goals – Policies - Activities</vt:lpstr>
      <vt:lpstr>Structuring the Comp Plan Goals – Policies - Activities</vt:lpstr>
      <vt:lpstr>List of Community Goals</vt:lpstr>
      <vt:lpstr>List of Community Goals: Examples</vt:lpstr>
      <vt:lpstr>List of Community Goals: Using the QCOs as a resource</vt:lpstr>
      <vt:lpstr>Community Policies</vt:lpstr>
      <vt:lpstr>Community Policies: Good Example</vt:lpstr>
      <vt:lpstr> Character Areas</vt:lpstr>
      <vt:lpstr>The Character Area Map</vt:lpstr>
      <vt:lpstr>The Character Area Map</vt:lpstr>
      <vt:lpstr>Character Area Maps Good Examples</vt:lpstr>
      <vt:lpstr>Character Area Maps Good Examples</vt:lpstr>
      <vt:lpstr>Character Area Maps Good Examples</vt:lpstr>
      <vt:lpstr>Character Area  Defining Narrative</vt:lpstr>
      <vt:lpstr>Defining Narrative Good Example</vt:lpstr>
      <vt:lpstr>Defining Narrative Good Example</vt:lpstr>
      <vt:lpstr>Standards &amp; Examples</vt:lpstr>
      <vt:lpstr>Needs and Opportunities</vt:lpstr>
      <vt:lpstr>SWOT Strengths</vt:lpstr>
      <vt:lpstr>SWOT Weaknesses</vt:lpstr>
      <vt:lpstr>SWOT Opportunities</vt:lpstr>
      <vt:lpstr>SWOT Threats</vt:lpstr>
      <vt:lpstr>Needs and Opportunities</vt:lpstr>
      <vt:lpstr>Needs and Opportunities Good Example</vt:lpstr>
      <vt:lpstr>Needs and Opportunities Other Techniques…</vt:lpstr>
      <vt:lpstr>Standards &amp; Examples</vt:lpstr>
      <vt:lpstr>PowerPoint Presentation</vt:lpstr>
      <vt:lpstr>Broadband Services Element</vt:lpstr>
      <vt:lpstr>Broadband Services Element</vt:lpstr>
      <vt:lpstr>Standards &amp; Examples</vt:lpstr>
      <vt:lpstr>Planning as Priority-Setting</vt:lpstr>
      <vt:lpstr>Community Work Program</vt:lpstr>
      <vt:lpstr>Community Work Program</vt:lpstr>
      <vt:lpstr>Community Work Program</vt:lpstr>
      <vt:lpstr>Community Work Program Good Example</vt:lpstr>
      <vt:lpstr>Community Work Program Other Ideas…</vt:lpstr>
      <vt:lpstr>Community Work Program Report of Accomplishments</vt:lpstr>
      <vt:lpstr>Menu of Plan Elements</vt:lpstr>
      <vt:lpstr>Standards &amp; Examples</vt:lpstr>
      <vt:lpstr>Standards &amp; Examples</vt:lpstr>
      <vt:lpstr>Land-Use Map &amp; Narrative</vt:lpstr>
      <vt:lpstr>Land Use Map Good Example</vt:lpstr>
      <vt:lpstr>Standards &amp; Examples</vt:lpstr>
      <vt:lpstr>Standards &amp; Examples</vt:lpstr>
      <vt:lpstr>Economic Development</vt:lpstr>
      <vt:lpstr>Economic Development</vt:lpstr>
      <vt:lpstr>Economic Development</vt:lpstr>
      <vt:lpstr>Standards &amp; Examples</vt:lpstr>
      <vt:lpstr>Transportation</vt:lpstr>
      <vt:lpstr>Transportation</vt:lpstr>
      <vt:lpstr>Standards &amp; Examples</vt:lpstr>
      <vt:lpstr>Housing</vt:lpstr>
      <vt:lpstr>Menu of Plan Elements</vt:lpstr>
      <vt:lpstr>Optional Elements</vt:lpstr>
      <vt:lpstr>Thanks!</vt:lpstr>
      <vt:lpstr>PowerPoint Presentation</vt:lpstr>
      <vt:lpstr>PowerPoint Presentation</vt:lpstr>
      <vt:lpstr>Achieving Connectivity Everywhere</vt:lpstr>
      <vt:lpstr>Add Shapes, Icons and Text</vt:lpstr>
      <vt:lpstr>Add Statistics and Charts</vt:lpstr>
      <vt:lpstr>Add a Photo Gallery</vt:lpstr>
      <vt:lpstr>Add Processes</vt:lpstr>
      <vt:lpstr>Add a Comparison Table or Checklist</vt:lpstr>
      <vt:lpstr>PowerPoint Presentation</vt:lpstr>
      <vt:lpstr>Add Content, Picture and Statistics  Lorem ipsum dolor sit amet, consectetur adipiscing elit, sed do eiusmod tempor incididunt ut labore et dolore magna aliqua.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Shayla Moultrie</dc:creator>
  <cp:lastModifiedBy>Zane Grennell</cp:lastModifiedBy>
  <cp:revision>205</cp:revision>
  <cp:lastPrinted>2025-01-06T13:11:16Z</cp:lastPrinted>
  <dcterms:created xsi:type="dcterms:W3CDTF">2023-04-03T19:03:47Z</dcterms:created>
  <dcterms:modified xsi:type="dcterms:W3CDTF">2025-01-07T03:33:13Z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0x010100D37C74CD05501549A121BB007AA3C671</vt:lpwstr>
  </property>
</Properties>
</file>