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07_0.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4"/>
    <p:sldMasterId id="2147483760" r:id="rId5"/>
  </p:sldMasterIdLst>
  <p:notesMasterIdLst>
    <p:notesMasterId r:id="rId112"/>
  </p:notesMasterIdLst>
  <p:handoutMasterIdLst>
    <p:handoutMasterId r:id="rId113"/>
  </p:handoutMasterIdLst>
  <p:sldIdLst>
    <p:sldId id="302" r:id="rId6"/>
    <p:sldId id="257" r:id="rId7"/>
    <p:sldId id="258" r:id="rId8"/>
    <p:sldId id="259" r:id="rId9"/>
    <p:sldId id="260" r:id="rId10"/>
    <p:sldId id="261" r:id="rId11"/>
    <p:sldId id="262" r:id="rId12"/>
    <p:sldId id="263" r:id="rId13"/>
    <p:sldId id="404" r:id="rId14"/>
    <p:sldId id="264" r:id="rId15"/>
    <p:sldId id="265" r:id="rId16"/>
    <p:sldId id="266" r:id="rId17"/>
    <p:sldId id="405" r:id="rId18"/>
    <p:sldId id="267" r:id="rId19"/>
    <p:sldId id="268" r:id="rId20"/>
    <p:sldId id="269" r:id="rId21"/>
    <p:sldId id="270" r:id="rId22"/>
    <p:sldId id="271" r:id="rId23"/>
    <p:sldId id="272" r:id="rId24"/>
    <p:sldId id="274" r:id="rId25"/>
    <p:sldId id="430" r:id="rId26"/>
    <p:sldId id="273" r:id="rId27"/>
    <p:sldId id="275" r:id="rId28"/>
    <p:sldId id="406" r:id="rId29"/>
    <p:sldId id="277" r:id="rId30"/>
    <p:sldId id="378" r:id="rId31"/>
    <p:sldId id="379" r:id="rId32"/>
    <p:sldId id="380" r:id="rId33"/>
    <p:sldId id="381" r:id="rId34"/>
    <p:sldId id="382" r:id="rId35"/>
    <p:sldId id="383" r:id="rId36"/>
    <p:sldId id="357" r:id="rId37"/>
    <p:sldId id="412" r:id="rId38"/>
    <p:sldId id="358" r:id="rId39"/>
    <p:sldId id="365" r:id="rId40"/>
    <p:sldId id="485" r:id="rId41"/>
    <p:sldId id="359" r:id="rId42"/>
    <p:sldId id="384" r:id="rId43"/>
    <p:sldId id="478" r:id="rId44"/>
    <p:sldId id="360" r:id="rId45"/>
    <p:sldId id="387" r:id="rId46"/>
    <p:sldId id="388" r:id="rId47"/>
    <p:sldId id="389" r:id="rId48"/>
    <p:sldId id="366" r:id="rId49"/>
    <p:sldId id="368" r:id="rId50"/>
    <p:sldId id="480" r:id="rId51"/>
    <p:sldId id="482" r:id="rId52"/>
    <p:sldId id="484" r:id="rId53"/>
    <p:sldId id="362" r:id="rId54"/>
    <p:sldId id="439" r:id="rId55"/>
    <p:sldId id="486" r:id="rId56"/>
    <p:sldId id="393" r:id="rId57"/>
    <p:sldId id="394" r:id="rId58"/>
    <p:sldId id="370" r:id="rId59"/>
    <p:sldId id="413" r:id="rId60"/>
    <p:sldId id="374" r:id="rId61"/>
    <p:sldId id="436" r:id="rId62"/>
    <p:sldId id="437" r:id="rId63"/>
    <p:sldId id="400" r:id="rId64"/>
    <p:sldId id="489" r:id="rId65"/>
    <p:sldId id="440" r:id="rId66"/>
    <p:sldId id="441" r:id="rId67"/>
    <p:sldId id="442" r:id="rId68"/>
    <p:sldId id="427" r:id="rId69"/>
    <p:sldId id="447" r:id="rId70"/>
    <p:sldId id="448" r:id="rId71"/>
    <p:sldId id="449" r:id="rId72"/>
    <p:sldId id="450" r:id="rId73"/>
    <p:sldId id="462" r:id="rId74"/>
    <p:sldId id="452" r:id="rId75"/>
    <p:sldId id="463" r:id="rId76"/>
    <p:sldId id="454" r:id="rId77"/>
    <p:sldId id="464" r:id="rId78"/>
    <p:sldId id="456" r:id="rId79"/>
    <p:sldId id="465" r:id="rId80"/>
    <p:sldId id="458" r:id="rId81"/>
    <p:sldId id="466" r:id="rId82"/>
    <p:sldId id="460" r:id="rId83"/>
    <p:sldId id="461" r:id="rId84"/>
    <p:sldId id="410" r:id="rId85"/>
    <p:sldId id="428" r:id="rId86"/>
    <p:sldId id="429" r:id="rId87"/>
    <p:sldId id="443" r:id="rId88"/>
    <p:sldId id="416" r:id="rId89"/>
    <p:sldId id="414" r:id="rId90"/>
    <p:sldId id="467" r:id="rId91"/>
    <p:sldId id="468" r:id="rId92"/>
    <p:sldId id="417" r:id="rId93"/>
    <p:sldId id="469" r:id="rId94"/>
    <p:sldId id="418" r:id="rId95"/>
    <p:sldId id="470" r:id="rId96"/>
    <p:sldId id="419" r:id="rId97"/>
    <p:sldId id="471" r:id="rId98"/>
    <p:sldId id="420" r:id="rId99"/>
    <p:sldId id="472" r:id="rId100"/>
    <p:sldId id="421" r:id="rId101"/>
    <p:sldId id="473" r:id="rId102"/>
    <p:sldId id="422" r:id="rId103"/>
    <p:sldId id="474" r:id="rId104"/>
    <p:sldId id="423" r:id="rId105"/>
    <p:sldId id="475" r:id="rId106"/>
    <p:sldId id="487" r:id="rId107"/>
    <p:sldId id="476" r:id="rId108"/>
    <p:sldId id="488" r:id="rId109"/>
    <p:sldId id="298" r:id="rId110"/>
    <p:sldId id="434" r:id="rId1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212C53-9AF4-CF33-C029-3F39F54CD8A0}" name="Kathleen Vaughn" initials="KV" userId="S::kathleen.vaughn@dca.ga.gov::166e0c8a-017f-411f-bde7-453284349333" providerId="AD"/>
  <p188:author id="{A28B3FDD-C5C0-3751-D386-AF1F947C05AE}" name="Robert Compton" initials="RC" userId="S::robert.compton@dca.ga.gov::ffeb2652-b1a3-4a7d-b6cb-71eb843de1bd" providerId="AD"/>
  <p188:author id="{A9DA8EDD-97A6-05FD-55F2-26A99AF1AA95}" name="Cindy Alligood" initials="CA" userId="S::cindy.alligood@dca.ga.gov::09f8f553-54a8-436d-8008-6825031973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6F6"/>
    <a:srgbClr val="E9E3DC"/>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11FA6F-F40D-4211-9FB3-9F82D8F57BCC}" v="706" dt="2026-09-24T20:29:28.948"/>
    <p1510:client id="{2C44AC8A-9BE5-38DB-A61A-FBF11CFBF9C8}" v="49" dt="2026-09-25T16:20:38.413"/>
    <p1510:client id="{3A30D081-F046-8354-366D-31407DD90DE4}" v="1" dt="2026-09-25T16:45:27.1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tableStyles" Target="tableStyles.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notesMaster" Target="notesMasters/notesMaster1.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handoutMaster" Target="handoutMasters/handoutMaster1.xml"/><Relationship Id="rId118" Type="http://schemas.microsoft.com/office/2016/11/relationships/changesInfo" Target="changesInfos/changesInfo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presProps" Target="presProps.xml"/><Relationship Id="rId119"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microsoft.com/office/2018/10/relationships/authors" Target="author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S::shayla.moultrie@dca.ga.gov::7ddb665b-374b-497a-a2f2-9a9ce5cb8b69" providerId="AD" clId="Web-{2C44AC8A-9BE5-38DB-A61A-FBF11CFBF9C8}"/>
    <pc:docChg chg="addSld delSld modSld">
      <pc:chgData name="Shayla Moultrie" userId="S::shayla.moultrie@dca.ga.gov::7ddb665b-374b-497a-a2f2-9a9ce5cb8b69" providerId="AD" clId="Web-{2C44AC8A-9BE5-38DB-A61A-FBF11CFBF9C8}" dt="2026-09-25T16:20:38.413" v="37"/>
      <pc:docMkLst>
        <pc:docMk/>
      </pc:docMkLst>
      <pc:sldChg chg="add del">
        <pc:chgData name="Shayla Moultrie" userId="S::shayla.moultrie@dca.ga.gov::7ddb665b-374b-497a-a2f2-9a9ce5cb8b69" providerId="AD" clId="Web-{2C44AC8A-9BE5-38DB-A61A-FBF11CFBF9C8}" dt="2026-09-25T16:20:20.335" v="35"/>
        <pc:sldMkLst>
          <pc:docMk/>
          <pc:sldMk cId="0" sldId="400"/>
        </pc:sldMkLst>
      </pc:sldChg>
      <pc:sldChg chg="add del">
        <pc:chgData name="Shayla Moultrie" userId="S::shayla.moultrie@dca.ga.gov::7ddb665b-374b-497a-a2f2-9a9ce5cb8b69" providerId="AD" clId="Web-{2C44AC8A-9BE5-38DB-A61A-FBF11CFBF9C8}" dt="2026-09-25T16:16:50.929" v="18"/>
        <pc:sldMkLst>
          <pc:docMk/>
          <pc:sldMk cId="4283596827" sldId="424"/>
        </pc:sldMkLst>
      </pc:sldChg>
      <pc:sldChg chg="add del">
        <pc:chgData name="Shayla Moultrie" userId="S::shayla.moultrie@dca.ga.gov::7ddb665b-374b-497a-a2f2-9a9ce5cb8b69" providerId="AD" clId="Web-{2C44AC8A-9BE5-38DB-A61A-FBF11CFBF9C8}" dt="2026-09-25T16:16:47.991" v="17"/>
        <pc:sldMkLst>
          <pc:docMk/>
          <pc:sldMk cId="2261460072" sldId="425"/>
        </pc:sldMkLst>
      </pc:sldChg>
      <pc:sldChg chg="addSp delSp modSp del">
        <pc:chgData name="Shayla Moultrie" userId="S::shayla.moultrie@dca.ga.gov::7ddb665b-374b-497a-a2f2-9a9ce5cb8b69" providerId="AD" clId="Web-{2C44AC8A-9BE5-38DB-A61A-FBF11CFBF9C8}" dt="2026-09-25T16:14:30.850" v="4"/>
        <pc:sldMkLst>
          <pc:docMk/>
          <pc:sldMk cId="3167084112" sldId="438"/>
        </pc:sldMkLst>
        <pc:spChg chg="del">
          <ac:chgData name="Shayla Moultrie" userId="S::shayla.moultrie@dca.ga.gov::7ddb665b-374b-497a-a2f2-9a9ce5cb8b69" providerId="AD" clId="Web-{2C44AC8A-9BE5-38DB-A61A-FBF11CFBF9C8}" dt="2026-09-25T16:14:23.412" v="2"/>
          <ac:spMkLst>
            <pc:docMk/>
            <pc:sldMk cId="3167084112" sldId="438"/>
            <ac:spMk id="2" creationId="{281B9BD0-3750-411B-8529-45D42B33B87E}"/>
          </ac:spMkLst>
        </pc:spChg>
        <pc:spChg chg="add mod">
          <ac:chgData name="Shayla Moultrie" userId="S::shayla.moultrie@dca.ga.gov::7ddb665b-374b-497a-a2f2-9a9ce5cb8b69" providerId="AD" clId="Web-{2C44AC8A-9BE5-38DB-A61A-FBF11CFBF9C8}" dt="2026-09-25T16:14:23.412" v="2"/>
          <ac:spMkLst>
            <pc:docMk/>
            <pc:sldMk cId="3167084112" sldId="438"/>
            <ac:spMk id="4" creationId="{476E17B4-37EF-8D8E-A915-6442DD424BA7}"/>
          </ac:spMkLst>
        </pc:spChg>
        <pc:picChg chg="del">
          <ac:chgData name="Shayla Moultrie" userId="S::shayla.moultrie@dca.ga.gov::7ddb665b-374b-497a-a2f2-9a9ce5cb8b69" providerId="AD" clId="Web-{2C44AC8A-9BE5-38DB-A61A-FBF11CFBF9C8}" dt="2026-09-25T16:14:23.100" v="1"/>
          <ac:picMkLst>
            <pc:docMk/>
            <pc:sldMk cId="3167084112" sldId="438"/>
            <ac:picMk id="2049" creationId="{7DA18A67-6539-24D1-D738-9B0B8AF0C2EC}"/>
          </ac:picMkLst>
        </pc:picChg>
      </pc:sldChg>
      <pc:sldChg chg="mod setBg">
        <pc:chgData name="Shayla Moultrie" userId="S::shayla.moultrie@dca.ga.gov::7ddb665b-374b-497a-a2f2-9a9ce5cb8b69" providerId="AD" clId="Web-{2C44AC8A-9BE5-38DB-A61A-FBF11CFBF9C8}" dt="2026-09-25T16:20:38.413" v="37"/>
        <pc:sldMkLst>
          <pc:docMk/>
          <pc:sldMk cId="3663494578" sldId="456"/>
        </pc:sldMkLst>
      </pc:sldChg>
      <pc:sldChg chg="mod setBg">
        <pc:chgData name="Shayla Moultrie" userId="S::shayla.moultrie@dca.ga.gov::7ddb665b-374b-497a-a2f2-9a9ce5cb8b69" providerId="AD" clId="Web-{2C44AC8A-9BE5-38DB-A61A-FBF11CFBF9C8}" dt="2026-09-25T16:20:18.054" v="33"/>
        <pc:sldMkLst>
          <pc:docMk/>
          <pc:sldMk cId="1402569609" sldId="471"/>
        </pc:sldMkLst>
      </pc:sldChg>
      <pc:sldChg chg="mod setBg">
        <pc:chgData name="Shayla Moultrie" userId="S::shayla.moultrie@dca.ga.gov::7ddb665b-374b-497a-a2f2-9a9ce5cb8b69" providerId="AD" clId="Web-{2C44AC8A-9BE5-38DB-A61A-FBF11CFBF9C8}" dt="2026-09-25T16:20:19.445" v="34"/>
        <pc:sldMkLst>
          <pc:docMk/>
          <pc:sldMk cId="2374430009" sldId="472"/>
        </pc:sldMkLst>
      </pc:sldChg>
      <pc:sldChg chg="mod setBg">
        <pc:chgData name="Shayla Moultrie" userId="S::shayla.moultrie@dca.ga.gov::7ddb665b-374b-497a-a2f2-9a9ce5cb8b69" providerId="AD" clId="Web-{2C44AC8A-9BE5-38DB-A61A-FBF11CFBF9C8}" dt="2026-09-25T16:20:15.163" v="31"/>
        <pc:sldMkLst>
          <pc:docMk/>
          <pc:sldMk cId="2097371592" sldId="473"/>
        </pc:sldMkLst>
      </pc:sldChg>
      <pc:sldChg chg="addSp new">
        <pc:chgData name="Shayla Moultrie" userId="S::shayla.moultrie@dca.ga.gov::7ddb665b-374b-497a-a2f2-9a9ce5cb8b69" providerId="AD" clId="Web-{2C44AC8A-9BE5-38DB-A61A-FBF11CFBF9C8}" dt="2026-09-25T16:14:26.022" v="3"/>
        <pc:sldMkLst>
          <pc:docMk/>
          <pc:sldMk cId="3132901345" sldId="486"/>
        </pc:sldMkLst>
        <pc:spChg chg="add">
          <ac:chgData name="Shayla Moultrie" userId="S::shayla.moultrie@dca.ga.gov::7ddb665b-374b-497a-a2f2-9a9ce5cb8b69" providerId="AD" clId="Web-{2C44AC8A-9BE5-38DB-A61A-FBF11CFBF9C8}" dt="2026-09-25T16:14:26.022" v="3"/>
          <ac:spMkLst>
            <pc:docMk/>
            <pc:sldMk cId="3132901345" sldId="486"/>
            <ac:spMk id="3" creationId="{281B9BD0-3750-411B-8529-45D42B33B87E}"/>
          </ac:spMkLst>
        </pc:spChg>
        <pc:picChg chg="add">
          <ac:chgData name="Shayla Moultrie" userId="S::shayla.moultrie@dca.ga.gov::7ddb665b-374b-497a-a2f2-9a9ce5cb8b69" providerId="AD" clId="Web-{2C44AC8A-9BE5-38DB-A61A-FBF11CFBF9C8}" dt="2026-09-25T16:14:26.022" v="3"/>
          <ac:picMkLst>
            <pc:docMk/>
            <pc:sldMk cId="3132901345" sldId="486"/>
            <ac:picMk id="4" creationId="{7DA18A67-6539-24D1-D738-9B0B8AF0C2EC}"/>
          </ac:picMkLst>
        </pc:picChg>
      </pc:sldChg>
      <pc:sldChg chg="addSp delSp new">
        <pc:chgData name="Shayla Moultrie" userId="S::shayla.moultrie@dca.ga.gov::7ddb665b-374b-497a-a2f2-9a9ce5cb8b69" providerId="AD" clId="Web-{2C44AC8A-9BE5-38DB-A61A-FBF11CFBF9C8}" dt="2026-09-25T16:15:37.506" v="12"/>
        <pc:sldMkLst>
          <pc:docMk/>
          <pc:sldMk cId="1366340349" sldId="487"/>
        </pc:sldMkLst>
        <pc:spChg chg="del">
          <ac:chgData name="Shayla Moultrie" userId="S::shayla.moultrie@dca.ga.gov::7ddb665b-374b-497a-a2f2-9a9ce5cb8b69" providerId="AD" clId="Web-{2C44AC8A-9BE5-38DB-A61A-FBF11CFBF9C8}" dt="2026-09-25T16:15:37.506" v="12"/>
          <ac:spMkLst>
            <pc:docMk/>
            <pc:sldMk cId="1366340349" sldId="487"/>
            <ac:spMk id="2" creationId="{27733E92-CCD8-6D94-4EE3-B0AD5DE8FC83}"/>
          </ac:spMkLst>
        </pc:spChg>
        <pc:spChg chg="add">
          <ac:chgData name="Shayla Moultrie" userId="S::shayla.moultrie@dca.ga.gov::7ddb665b-374b-497a-a2f2-9a9ce5cb8b69" providerId="AD" clId="Web-{2C44AC8A-9BE5-38DB-A61A-FBF11CFBF9C8}" dt="2026-09-25T16:15:10.241" v="6"/>
          <ac:spMkLst>
            <pc:docMk/>
            <pc:sldMk cId="1366340349" sldId="487"/>
            <ac:spMk id="4" creationId="{B8BA167B-6FBE-9977-6ED8-A5E364AC4A86}"/>
          </ac:spMkLst>
        </pc:spChg>
        <pc:spChg chg="add">
          <ac:chgData name="Shayla Moultrie" userId="S::shayla.moultrie@dca.ga.gov::7ddb665b-374b-497a-a2f2-9a9ce5cb8b69" providerId="AD" clId="Web-{2C44AC8A-9BE5-38DB-A61A-FBF11CFBF9C8}" dt="2026-09-25T16:15:10.256" v="7"/>
          <ac:spMkLst>
            <pc:docMk/>
            <pc:sldMk cId="1366340349" sldId="487"/>
            <ac:spMk id="6" creationId="{39FF1B74-C61C-39C3-4119-18D092A7DBC5}"/>
          </ac:spMkLst>
        </pc:spChg>
      </pc:sldChg>
      <pc:sldChg chg="addSp delSp new">
        <pc:chgData name="Shayla Moultrie" userId="S::shayla.moultrie@dca.ga.gov::7ddb665b-374b-497a-a2f2-9a9ce5cb8b69" providerId="AD" clId="Web-{2C44AC8A-9BE5-38DB-A61A-FBF11CFBF9C8}" dt="2026-09-25T16:15:32.678" v="11"/>
        <pc:sldMkLst>
          <pc:docMk/>
          <pc:sldMk cId="3554780334" sldId="488"/>
        </pc:sldMkLst>
        <pc:spChg chg="del">
          <ac:chgData name="Shayla Moultrie" userId="S::shayla.moultrie@dca.ga.gov::7ddb665b-374b-497a-a2f2-9a9ce5cb8b69" providerId="AD" clId="Web-{2C44AC8A-9BE5-38DB-A61A-FBF11CFBF9C8}" dt="2026-09-25T16:15:32.678" v="11"/>
          <ac:spMkLst>
            <pc:docMk/>
            <pc:sldMk cId="3554780334" sldId="488"/>
            <ac:spMk id="2" creationId="{CFF8BF06-1FDA-AC7A-09BD-670BA6FF0CDF}"/>
          </ac:spMkLst>
        </pc:spChg>
        <pc:spChg chg="add">
          <ac:chgData name="Shayla Moultrie" userId="S::shayla.moultrie@dca.ga.gov::7ddb665b-374b-497a-a2f2-9a9ce5cb8b69" providerId="AD" clId="Web-{2C44AC8A-9BE5-38DB-A61A-FBF11CFBF9C8}" dt="2026-09-25T16:15:30.038" v="9"/>
          <ac:spMkLst>
            <pc:docMk/>
            <pc:sldMk cId="3554780334" sldId="488"/>
            <ac:spMk id="4" creationId="{4709262E-7ACB-32D3-49C8-0930B8051C2E}"/>
          </ac:spMkLst>
        </pc:spChg>
        <pc:spChg chg="add">
          <ac:chgData name="Shayla Moultrie" userId="S::shayla.moultrie@dca.ga.gov::7ddb665b-374b-497a-a2f2-9a9ce5cb8b69" providerId="AD" clId="Web-{2C44AC8A-9BE5-38DB-A61A-FBF11CFBF9C8}" dt="2026-09-25T16:15:30.053" v="10"/>
          <ac:spMkLst>
            <pc:docMk/>
            <pc:sldMk cId="3554780334" sldId="488"/>
            <ac:spMk id="6" creationId="{D348699E-4CD0-85B6-43E0-BA20360A4DE1}"/>
          </ac:spMkLst>
        </pc:spChg>
      </pc:sldChg>
      <pc:sldChg chg="addSp delSp new">
        <pc:chgData name="Shayla Moultrie" userId="S::shayla.moultrie@dca.ga.gov::7ddb665b-374b-497a-a2f2-9a9ce5cb8b69" providerId="AD" clId="Web-{2C44AC8A-9BE5-38DB-A61A-FBF11CFBF9C8}" dt="2026-09-25T16:17:23.616" v="23"/>
        <pc:sldMkLst>
          <pc:docMk/>
          <pc:sldMk cId="620948207" sldId="489"/>
        </pc:sldMkLst>
        <pc:spChg chg="del">
          <ac:chgData name="Shayla Moultrie" userId="S::shayla.moultrie@dca.ga.gov::7ddb665b-374b-497a-a2f2-9a9ce5cb8b69" providerId="AD" clId="Web-{2C44AC8A-9BE5-38DB-A61A-FBF11CFBF9C8}" dt="2026-09-25T16:17:23.616" v="23"/>
          <ac:spMkLst>
            <pc:docMk/>
            <pc:sldMk cId="620948207" sldId="489"/>
            <ac:spMk id="2" creationId="{17A908DF-958A-2E2F-EE49-95AE2AF1965F}"/>
          </ac:spMkLst>
        </pc:spChg>
        <pc:spChg chg="add">
          <ac:chgData name="Shayla Moultrie" userId="S::shayla.moultrie@dca.ga.gov::7ddb665b-374b-497a-a2f2-9a9ce5cb8b69" providerId="AD" clId="Web-{2C44AC8A-9BE5-38DB-A61A-FBF11CFBF9C8}" dt="2026-09-25T16:17:19.413" v="20"/>
          <ac:spMkLst>
            <pc:docMk/>
            <pc:sldMk cId="620948207" sldId="489"/>
            <ac:spMk id="4" creationId="{EC649D49-BA67-9455-3CD4-09EE13EFFABD}"/>
          </ac:spMkLst>
        </pc:spChg>
        <pc:graphicFrameChg chg="add">
          <ac:chgData name="Shayla Moultrie" userId="S::shayla.moultrie@dca.ga.gov::7ddb665b-374b-497a-a2f2-9a9ce5cb8b69" providerId="AD" clId="Web-{2C44AC8A-9BE5-38DB-A61A-FBF11CFBF9C8}" dt="2026-09-25T16:17:19.569" v="22"/>
          <ac:graphicFrameMkLst>
            <pc:docMk/>
            <pc:sldMk cId="620948207" sldId="489"/>
            <ac:graphicFrameMk id="8" creationId="{9DE582E7-0A6F-BDF5-4F65-CBAB34F929F9}"/>
          </ac:graphicFrameMkLst>
        </pc:graphicFrameChg>
        <pc:picChg chg="add">
          <ac:chgData name="Shayla Moultrie" userId="S::shayla.moultrie@dca.ga.gov::7ddb665b-374b-497a-a2f2-9a9ce5cb8b69" providerId="AD" clId="Web-{2C44AC8A-9BE5-38DB-A61A-FBF11CFBF9C8}" dt="2026-09-25T16:17:19.491" v="21"/>
          <ac:picMkLst>
            <pc:docMk/>
            <pc:sldMk cId="620948207" sldId="489"/>
            <ac:picMk id="6" creationId="{F92B57A8-BAD0-CDE1-D109-25E105F9AB3E}"/>
          </ac:picMkLst>
        </pc:picChg>
      </pc:sldChg>
    </pc:docChg>
  </pc:docChgLst>
  <pc:docChgLst>
    <pc:chgData name="Shayla Moultrie" userId="7ddb665b-374b-497a-a2f2-9a9ce5cb8b69" providerId="ADAL" clId="{CC4FE165-A318-4C04-B4A8-CF94A31F1B73}"/>
    <pc:docChg chg="undo redo custSel delSld modSld modMainMaster">
      <pc:chgData name="Shayla Moultrie" userId="7ddb665b-374b-497a-a2f2-9a9ce5cb8b69" providerId="ADAL" clId="{CC4FE165-A318-4C04-B4A8-CF94A31F1B73}" dt="2026-09-24T20:29:28.948" v="701" actId="6264"/>
      <pc:docMkLst>
        <pc:docMk/>
      </pc:docMkLst>
      <pc:sldChg chg="modSp mod">
        <pc:chgData name="Shayla Moultrie" userId="7ddb665b-374b-497a-a2f2-9a9ce5cb8b69" providerId="ADAL" clId="{CC4FE165-A318-4C04-B4A8-CF94A31F1B73}" dt="2026-09-24T20:22:59.201" v="684" actId="207"/>
        <pc:sldMkLst>
          <pc:docMk/>
          <pc:sldMk cId="0" sldId="257"/>
        </pc:sldMkLst>
        <pc:spChg chg="mod">
          <ac:chgData name="Shayla Moultrie" userId="7ddb665b-374b-497a-a2f2-9a9ce5cb8b69" providerId="ADAL" clId="{CC4FE165-A318-4C04-B4A8-CF94A31F1B73}" dt="2026-09-24T20:22:59.201" v="684" actId="207"/>
          <ac:spMkLst>
            <pc:docMk/>
            <pc:sldMk cId="0" sldId="257"/>
            <ac:spMk id="21" creationId="{00000000-0000-0000-0000-000000000000}"/>
          </ac:spMkLst>
        </pc:spChg>
        <pc:spChg chg="mod">
          <ac:chgData name="Shayla Moultrie" userId="7ddb665b-374b-497a-a2f2-9a9ce5cb8b69" providerId="ADAL" clId="{CC4FE165-A318-4C04-B4A8-CF94A31F1B73}" dt="2026-09-24T15:36:51.866" v="22" actId="207"/>
          <ac:spMkLst>
            <pc:docMk/>
            <pc:sldMk cId="0" sldId="257"/>
            <ac:spMk id="23" creationId="{00000000-0000-0000-0000-000000000000}"/>
          </ac:spMkLst>
        </pc:spChg>
      </pc:sldChg>
      <pc:sldChg chg="modSp">
        <pc:chgData name="Shayla Moultrie" userId="7ddb665b-374b-497a-a2f2-9a9ce5cb8b69" providerId="ADAL" clId="{CC4FE165-A318-4C04-B4A8-CF94A31F1B73}" dt="2026-09-24T15:37:05.119" v="23"/>
        <pc:sldMkLst>
          <pc:docMk/>
          <pc:sldMk cId="0" sldId="258"/>
        </pc:sldMkLst>
        <pc:spChg chg="mod">
          <ac:chgData name="Shayla Moultrie" userId="7ddb665b-374b-497a-a2f2-9a9ce5cb8b69" providerId="ADAL" clId="{CC4FE165-A318-4C04-B4A8-CF94A31F1B73}" dt="2026-09-24T15:37:05.119" v="23"/>
          <ac:spMkLst>
            <pc:docMk/>
            <pc:sldMk cId="0" sldId="258"/>
            <ac:spMk id="4" creationId="{00000000-0000-0000-0000-000000000000}"/>
          </ac:spMkLst>
        </pc:spChg>
      </pc:sldChg>
      <pc:sldChg chg="modSp mod chgLayout">
        <pc:chgData name="Shayla Moultrie" userId="7ddb665b-374b-497a-a2f2-9a9ce5cb8b69" providerId="ADAL" clId="{CC4FE165-A318-4C04-B4A8-CF94A31F1B73}" dt="2026-09-24T16:49:46.909" v="667" actId="122"/>
        <pc:sldMkLst>
          <pc:docMk/>
          <pc:sldMk cId="0" sldId="259"/>
        </pc:sldMkLst>
        <pc:spChg chg="mod ord">
          <ac:chgData name="Shayla Moultrie" userId="7ddb665b-374b-497a-a2f2-9a9ce5cb8b69" providerId="ADAL" clId="{CC4FE165-A318-4C04-B4A8-CF94A31F1B73}" dt="2026-09-24T16:49:46.909" v="667" actId="122"/>
          <ac:spMkLst>
            <pc:docMk/>
            <pc:sldMk cId="0" sldId="259"/>
            <ac:spMk id="20" creationId="{00000000-0000-0000-0000-000000000000}"/>
          </ac:spMkLst>
        </pc:spChg>
      </pc:sldChg>
      <pc:sldChg chg="modSp mod modClrScheme chgLayout">
        <pc:chgData name="Shayla Moultrie" userId="7ddb665b-374b-497a-a2f2-9a9ce5cb8b69" providerId="ADAL" clId="{CC4FE165-A318-4C04-B4A8-CF94A31F1B73}" dt="2026-09-24T16:49:42.624" v="666" actId="122"/>
        <pc:sldMkLst>
          <pc:docMk/>
          <pc:sldMk cId="0" sldId="260"/>
        </pc:sldMkLst>
        <pc:spChg chg="mod ord">
          <ac:chgData name="Shayla Moultrie" userId="7ddb665b-374b-497a-a2f2-9a9ce5cb8b69" providerId="ADAL" clId="{CC4FE165-A318-4C04-B4A8-CF94A31F1B73}" dt="2026-09-24T16:49:42.624" v="666" actId="122"/>
          <ac:spMkLst>
            <pc:docMk/>
            <pc:sldMk cId="0" sldId="260"/>
            <ac:spMk id="21" creationId="{00000000-0000-0000-0000-000000000000}"/>
          </ac:spMkLst>
        </pc:spChg>
        <pc:spChg chg="mod">
          <ac:chgData name="Shayla Moultrie" userId="7ddb665b-374b-497a-a2f2-9a9ce5cb8b69" providerId="ADAL" clId="{CC4FE165-A318-4C04-B4A8-CF94A31F1B73}" dt="2026-09-24T15:38:28.780" v="34" actId="20577"/>
          <ac:spMkLst>
            <pc:docMk/>
            <pc:sldMk cId="0" sldId="260"/>
            <ac:spMk id="24"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25"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27"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29"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31"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33"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34"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35"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36" creationId="{00000000-0000-0000-0000-000000000000}"/>
          </ac:spMkLst>
        </pc:spChg>
        <pc:spChg chg="mod">
          <ac:chgData name="Shayla Moultrie" userId="7ddb665b-374b-497a-a2f2-9a9ce5cb8b69" providerId="ADAL" clId="{CC4FE165-A318-4C04-B4A8-CF94A31F1B73}" dt="2026-09-24T15:37:47.036" v="28" actId="207"/>
          <ac:spMkLst>
            <pc:docMk/>
            <pc:sldMk cId="0" sldId="260"/>
            <ac:spMk id="37" creationId="{00000000-0000-0000-0000-000000000000}"/>
          </ac:spMkLst>
        </pc:spChg>
        <pc:grpChg chg="mod">
          <ac:chgData name="Shayla Moultrie" userId="7ddb665b-374b-497a-a2f2-9a9ce5cb8b69" providerId="ADAL" clId="{CC4FE165-A318-4C04-B4A8-CF94A31F1B73}" dt="2026-09-24T15:37:47.036" v="28" actId="207"/>
          <ac:grpSpMkLst>
            <pc:docMk/>
            <pc:sldMk cId="0" sldId="260"/>
            <ac:grpSpMk id="2" creationId="{242ACA58-168A-4ADE-9547-F64F23A27704}"/>
          </ac:grpSpMkLst>
        </pc:grpChg>
      </pc:sldChg>
      <pc:sldChg chg="modSp mod">
        <pc:chgData name="Shayla Moultrie" userId="7ddb665b-374b-497a-a2f2-9a9ce5cb8b69" providerId="ADAL" clId="{CC4FE165-A318-4C04-B4A8-CF94A31F1B73}" dt="2026-09-24T16:45:45.623" v="641" actId="1076"/>
        <pc:sldMkLst>
          <pc:docMk/>
          <pc:sldMk cId="0" sldId="261"/>
        </pc:sldMkLst>
        <pc:spChg chg="mod">
          <ac:chgData name="Shayla Moultrie" userId="7ddb665b-374b-497a-a2f2-9a9ce5cb8b69" providerId="ADAL" clId="{CC4FE165-A318-4C04-B4A8-CF94A31F1B73}" dt="2026-09-24T16:45:45.623" v="641" actId="1076"/>
          <ac:spMkLst>
            <pc:docMk/>
            <pc:sldMk cId="0" sldId="261"/>
            <ac:spMk id="2" creationId="{00000000-0000-0000-0000-000000000000}"/>
          </ac:spMkLst>
        </pc:spChg>
        <pc:spChg chg="mod">
          <ac:chgData name="Shayla Moultrie" userId="7ddb665b-374b-497a-a2f2-9a9ce5cb8b69" providerId="ADAL" clId="{CC4FE165-A318-4C04-B4A8-CF94A31F1B73}" dt="2026-09-24T16:45:36.001" v="640" actId="208"/>
          <ac:spMkLst>
            <pc:docMk/>
            <pc:sldMk cId="0" sldId="261"/>
            <ac:spMk id="4" creationId="{00000000-0000-0000-0000-000000000000}"/>
          </ac:spMkLst>
        </pc:spChg>
        <pc:spChg chg="mod">
          <ac:chgData name="Shayla Moultrie" userId="7ddb665b-374b-497a-a2f2-9a9ce5cb8b69" providerId="ADAL" clId="{CC4FE165-A318-4C04-B4A8-CF94A31F1B73}" dt="2026-09-24T15:41:38.631" v="67" actId="207"/>
          <ac:spMkLst>
            <pc:docMk/>
            <pc:sldMk cId="0" sldId="261"/>
            <ac:spMk id="5" creationId="{00000000-0000-0000-0000-000000000000}"/>
          </ac:spMkLst>
        </pc:spChg>
        <pc:spChg chg="mod">
          <ac:chgData name="Shayla Moultrie" userId="7ddb665b-374b-497a-a2f2-9a9ce5cb8b69" providerId="ADAL" clId="{CC4FE165-A318-4C04-B4A8-CF94A31F1B73}" dt="2026-09-24T15:41:35.065" v="66" actId="207"/>
          <ac:spMkLst>
            <pc:docMk/>
            <pc:sldMk cId="0" sldId="261"/>
            <ac:spMk id="6" creationId="{00000000-0000-0000-0000-000000000000}"/>
          </ac:spMkLst>
        </pc:spChg>
        <pc:spChg chg="mod">
          <ac:chgData name="Shayla Moultrie" userId="7ddb665b-374b-497a-a2f2-9a9ce5cb8b69" providerId="ADAL" clId="{CC4FE165-A318-4C04-B4A8-CF94A31F1B73}" dt="2026-09-24T15:41:11.929" v="62" actId="1076"/>
          <ac:spMkLst>
            <pc:docMk/>
            <pc:sldMk cId="0" sldId="261"/>
            <ac:spMk id="7" creationId="{00000000-0000-0000-0000-000000000000}"/>
          </ac:spMkLst>
        </pc:spChg>
        <pc:spChg chg="mod">
          <ac:chgData name="Shayla Moultrie" userId="7ddb665b-374b-497a-a2f2-9a9ce5cb8b69" providerId="ADAL" clId="{CC4FE165-A318-4C04-B4A8-CF94A31F1B73}" dt="2026-09-24T15:40:24.402" v="53" actId="207"/>
          <ac:spMkLst>
            <pc:docMk/>
            <pc:sldMk cId="0" sldId="261"/>
            <ac:spMk id="10" creationId="{00000000-0000-0000-0000-000000000000}"/>
          </ac:spMkLst>
        </pc:spChg>
        <pc:spChg chg="mod">
          <ac:chgData name="Shayla Moultrie" userId="7ddb665b-374b-497a-a2f2-9a9ce5cb8b69" providerId="ADAL" clId="{CC4FE165-A318-4C04-B4A8-CF94A31F1B73}" dt="2026-09-24T15:39:33.403" v="40" actId="2711"/>
          <ac:spMkLst>
            <pc:docMk/>
            <pc:sldMk cId="0" sldId="261"/>
            <ac:spMk id="11" creationId="{00000000-0000-0000-0000-000000000000}"/>
          </ac:spMkLst>
        </pc:spChg>
        <pc:spChg chg="mod">
          <ac:chgData name="Shayla Moultrie" userId="7ddb665b-374b-497a-a2f2-9a9ce5cb8b69" providerId="ADAL" clId="{CC4FE165-A318-4C04-B4A8-CF94A31F1B73}" dt="2026-09-24T15:39:33.403" v="40" actId="2711"/>
          <ac:spMkLst>
            <pc:docMk/>
            <pc:sldMk cId="0" sldId="261"/>
            <ac:spMk id="13" creationId="{00000000-0000-0000-0000-000000000000}"/>
          </ac:spMkLst>
        </pc:spChg>
        <pc:spChg chg="mod">
          <ac:chgData name="Shayla Moultrie" userId="7ddb665b-374b-497a-a2f2-9a9ce5cb8b69" providerId="ADAL" clId="{CC4FE165-A318-4C04-B4A8-CF94A31F1B73}" dt="2026-09-24T15:40:36.687" v="55" actId="207"/>
          <ac:spMkLst>
            <pc:docMk/>
            <pc:sldMk cId="0" sldId="261"/>
            <ac:spMk id="14" creationId="{00000000-0000-0000-0000-000000000000}"/>
          </ac:spMkLst>
        </pc:spChg>
        <pc:spChg chg="mod">
          <ac:chgData name="Shayla Moultrie" userId="7ddb665b-374b-497a-a2f2-9a9ce5cb8b69" providerId="ADAL" clId="{CC4FE165-A318-4C04-B4A8-CF94A31F1B73}" dt="2026-09-24T15:40:31.867" v="54" actId="207"/>
          <ac:spMkLst>
            <pc:docMk/>
            <pc:sldMk cId="0" sldId="261"/>
            <ac:spMk id="16" creationId="{00000000-0000-0000-0000-000000000000}"/>
          </ac:spMkLst>
        </pc:spChg>
        <pc:spChg chg="mod">
          <ac:chgData name="Shayla Moultrie" userId="7ddb665b-374b-497a-a2f2-9a9ce5cb8b69" providerId="ADAL" clId="{CC4FE165-A318-4C04-B4A8-CF94A31F1B73}" dt="2026-09-24T15:39:33.403" v="40" actId="2711"/>
          <ac:spMkLst>
            <pc:docMk/>
            <pc:sldMk cId="0" sldId="261"/>
            <ac:spMk id="17" creationId="{00000000-0000-0000-0000-000000000000}"/>
          </ac:spMkLst>
        </pc:spChg>
        <pc:spChg chg="mod">
          <ac:chgData name="Shayla Moultrie" userId="7ddb665b-374b-497a-a2f2-9a9ce5cb8b69" providerId="ADAL" clId="{CC4FE165-A318-4C04-B4A8-CF94A31F1B73}" dt="2026-09-24T15:40:44.770" v="57" actId="14100"/>
          <ac:spMkLst>
            <pc:docMk/>
            <pc:sldMk cId="0" sldId="261"/>
            <ac:spMk id="18" creationId="{00000000-0000-0000-0000-000000000000}"/>
          </ac:spMkLst>
        </pc:spChg>
        <pc:spChg chg="mod">
          <ac:chgData name="Shayla Moultrie" userId="7ddb665b-374b-497a-a2f2-9a9ce5cb8b69" providerId="ADAL" clId="{CC4FE165-A318-4C04-B4A8-CF94A31F1B73}" dt="2026-09-24T15:40:41.770" v="56" actId="14100"/>
          <ac:spMkLst>
            <pc:docMk/>
            <pc:sldMk cId="0" sldId="261"/>
            <ac:spMk id="19" creationId="{00000000-0000-0000-0000-000000000000}"/>
          </ac:spMkLst>
        </pc:spChg>
        <pc:spChg chg="mod">
          <ac:chgData name="Shayla Moultrie" userId="7ddb665b-374b-497a-a2f2-9a9ce5cb8b69" providerId="ADAL" clId="{CC4FE165-A318-4C04-B4A8-CF94A31F1B73}" dt="2026-09-24T15:39:33.403" v="40" actId="2711"/>
          <ac:spMkLst>
            <pc:docMk/>
            <pc:sldMk cId="0" sldId="261"/>
            <ac:spMk id="20" creationId="{00000000-0000-0000-0000-000000000000}"/>
          </ac:spMkLst>
        </pc:spChg>
        <pc:spChg chg="mod">
          <ac:chgData name="Shayla Moultrie" userId="7ddb665b-374b-497a-a2f2-9a9ce5cb8b69" providerId="ADAL" clId="{CC4FE165-A318-4C04-B4A8-CF94A31F1B73}" dt="2026-09-24T15:40:47.806" v="58" actId="14100"/>
          <ac:spMkLst>
            <pc:docMk/>
            <pc:sldMk cId="0" sldId="261"/>
            <ac:spMk id="22" creationId="{00000000-0000-0000-0000-000000000000}"/>
          </ac:spMkLst>
        </pc:spChg>
        <pc:spChg chg="mod">
          <ac:chgData name="Shayla Moultrie" userId="7ddb665b-374b-497a-a2f2-9a9ce5cb8b69" providerId="ADAL" clId="{CC4FE165-A318-4C04-B4A8-CF94A31F1B73}" dt="2026-09-24T15:40:52.409" v="59" actId="14100"/>
          <ac:spMkLst>
            <pc:docMk/>
            <pc:sldMk cId="0" sldId="261"/>
            <ac:spMk id="23" creationId="{00000000-0000-0000-0000-000000000000}"/>
          </ac:spMkLst>
        </pc:spChg>
      </pc:sldChg>
      <pc:sldChg chg="delSp modSp mod delDesignElem chgLayout">
        <pc:chgData name="Shayla Moultrie" userId="7ddb665b-374b-497a-a2f2-9a9ce5cb8b69" providerId="ADAL" clId="{CC4FE165-A318-4C04-B4A8-CF94A31F1B73}" dt="2026-09-24T16:49:37.687" v="665" actId="122"/>
        <pc:sldMkLst>
          <pc:docMk/>
          <pc:sldMk cId="0" sldId="262"/>
        </pc:sldMkLst>
        <pc:spChg chg="mod ord">
          <ac:chgData name="Shayla Moultrie" userId="7ddb665b-374b-497a-a2f2-9a9ce5cb8b69" providerId="ADAL" clId="{CC4FE165-A318-4C04-B4A8-CF94A31F1B73}" dt="2026-09-24T16:49:37.687" v="665" actId="122"/>
          <ac:spMkLst>
            <pc:docMk/>
            <pc:sldMk cId="0" sldId="262"/>
            <ac:spMk id="2" creationId="{00000000-0000-0000-0000-000000000000}"/>
          </ac:spMkLst>
        </pc:spChg>
        <pc:spChg chg="del">
          <ac:chgData name="Shayla Moultrie" userId="7ddb665b-374b-497a-a2f2-9a9ce5cb8b69" providerId="ADAL" clId="{CC4FE165-A318-4C04-B4A8-CF94A31F1B73}" dt="2026-09-24T16:46:11.947" v="643" actId="700"/>
          <ac:spMkLst>
            <pc:docMk/>
            <pc:sldMk cId="0" sldId="262"/>
            <ac:spMk id="11" creationId="{42A4FC2C-047E-45A5-965D-8E1E3BF09BC6}"/>
          </ac:spMkLst>
        </pc:spChg>
      </pc:sldChg>
      <pc:sldChg chg="modSp mod chgLayout">
        <pc:chgData name="Shayla Moultrie" userId="7ddb665b-374b-497a-a2f2-9a9ce5cb8b69" providerId="ADAL" clId="{CC4FE165-A318-4C04-B4A8-CF94A31F1B73}" dt="2026-09-24T16:49:34.522" v="664" actId="122"/>
        <pc:sldMkLst>
          <pc:docMk/>
          <pc:sldMk cId="0" sldId="263"/>
        </pc:sldMkLst>
        <pc:spChg chg="mod">
          <ac:chgData name="Shayla Moultrie" userId="7ddb665b-374b-497a-a2f2-9a9ce5cb8b69" providerId="ADAL" clId="{CC4FE165-A318-4C04-B4A8-CF94A31F1B73}" dt="2026-09-24T15:43:23.949" v="108" actId="14100"/>
          <ac:spMkLst>
            <pc:docMk/>
            <pc:sldMk cId="0" sldId="263"/>
            <ac:spMk id="21" creationId="{00000000-0000-0000-0000-000000000000}"/>
          </ac:spMkLst>
        </pc:spChg>
        <pc:spChg chg="mod ord">
          <ac:chgData name="Shayla Moultrie" userId="7ddb665b-374b-497a-a2f2-9a9ce5cb8b69" providerId="ADAL" clId="{CC4FE165-A318-4C04-B4A8-CF94A31F1B73}" dt="2026-09-24T16:49:34.522" v="664" actId="122"/>
          <ac:spMkLst>
            <pc:docMk/>
            <pc:sldMk cId="0" sldId="263"/>
            <ac:spMk id="22" creationId="{00000000-0000-0000-0000-000000000000}"/>
          </ac:spMkLst>
        </pc:spChg>
      </pc:sldChg>
      <pc:sldChg chg="addSp delSp modSp mod modClrScheme chgLayout">
        <pc:chgData name="Shayla Moultrie" userId="7ddb665b-374b-497a-a2f2-9a9ce5cb8b69" providerId="ADAL" clId="{CC4FE165-A318-4C04-B4A8-CF94A31F1B73}" dt="2026-09-24T16:49:31.359" v="663" actId="122"/>
        <pc:sldMkLst>
          <pc:docMk/>
          <pc:sldMk cId="0" sldId="264"/>
        </pc:sldMkLst>
        <pc:spChg chg="mod ord">
          <ac:chgData name="Shayla Moultrie" userId="7ddb665b-374b-497a-a2f2-9a9ce5cb8b69" providerId="ADAL" clId="{CC4FE165-A318-4C04-B4A8-CF94A31F1B73}" dt="2026-09-24T16:49:31.359" v="663" actId="122"/>
          <ac:spMkLst>
            <pc:docMk/>
            <pc:sldMk cId="0" sldId="264"/>
            <ac:spMk id="2" creationId="{00000000-0000-0000-0000-000000000000}"/>
          </ac:spMkLst>
        </pc:spChg>
        <pc:spChg chg="add del mod ord">
          <ac:chgData name="Shayla Moultrie" userId="7ddb665b-374b-497a-a2f2-9a9ce5cb8b69" providerId="ADAL" clId="{CC4FE165-A318-4C04-B4A8-CF94A31F1B73}" dt="2026-09-24T15:44:04.543" v="111" actId="700"/>
          <ac:spMkLst>
            <pc:docMk/>
            <pc:sldMk cId="0" sldId="264"/>
            <ac:spMk id="3" creationId="{F322CB32-1C6E-7F0A-F13B-56CA7658637B}"/>
          </ac:spMkLst>
        </pc:spChg>
        <pc:spChg chg="add del mod ord">
          <ac:chgData name="Shayla Moultrie" userId="7ddb665b-374b-497a-a2f2-9a9ce5cb8b69" providerId="ADAL" clId="{CC4FE165-A318-4C04-B4A8-CF94A31F1B73}" dt="2026-09-24T15:44:15.653" v="113" actId="700"/>
          <ac:spMkLst>
            <pc:docMk/>
            <pc:sldMk cId="0" sldId="264"/>
            <ac:spMk id="4" creationId="{B61D8D23-317E-3192-EB16-DB0790A59BE3}"/>
          </ac:spMkLst>
        </pc:spChg>
        <pc:spChg chg="add del mod ord">
          <ac:chgData name="Shayla Moultrie" userId="7ddb665b-374b-497a-a2f2-9a9ce5cb8b69" providerId="ADAL" clId="{CC4FE165-A318-4C04-B4A8-CF94A31F1B73}" dt="2026-09-24T15:44:40.637" v="119" actId="478"/>
          <ac:spMkLst>
            <pc:docMk/>
            <pc:sldMk cId="0" sldId="264"/>
            <ac:spMk id="6" creationId="{786B553E-E0C5-23AF-32FB-59B43920333F}"/>
          </ac:spMkLst>
        </pc:spChg>
      </pc:sldChg>
      <pc:sldChg chg="addSp delSp modSp mod">
        <pc:chgData name="Shayla Moultrie" userId="7ddb665b-374b-497a-a2f2-9a9ce5cb8b69" providerId="ADAL" clId="{CC4FE165-A318-4C04-B4A8-CF94A31F1B73}" dt="2026-09-24T16:44:49.315" v="637" actId="20577"/>
        <pc:sldMkLst>
          <pc:docMk/>
          <pc:sldMk cId="0" sldId="265"/>
        </pc:sldMkLst>
        <pc:spChg chg="mod">
          <ac:chgData name="Shayla Moultrie" userId="7ddb665b-374b-497a-a2f2-9a9ce5cb8b69" providerId="ADAL" clId="{CC4FE165-A318-4C04-B4A8-CF94A31F1B73}" dt="2026-09-24T15:45:09.255" v="125" actId="207"/>
          <ac:spMkLst>
            <pc:docMk/>
            <pc:sldMk cId="0" sldId="265"/>
            <ac:spMk id="2" creationId="{00000000-0000-0000-0000-000000000000}"/>
          </ac:spMkLst>
        </pc:spChg>
        <pc:spChg chg="del mod">
          <ac:chgData name="Shayla Moultrie" userId="7ddb665b-374b-497a-a2f2-9a9ce5cb8b69" providerId="ADAL" clId="{CC4FE165-A318-4C04-B4A8-CF94A31F1B73}" dt="2026-09-24T16:42:12.947" v="616" actId="478"/>
          <ac:spMkLst>
            <pc:docMk/>
            <pc:sldMk cId="0" sldId="265"/>
            <ac:spMk id="4" creationId="{00000000-0000-0000-0000-000000000000}"/>
          </ac:spMkLst>
        </pc:spChg>
        <pc:spChg chg="mod">
          <ac:chgData name="Shayla Moultrie" userId="7ddb665b-374b-497a-a2f2-9a9ce5cb8b69" providerId="ADAL" clId="{CC4FE165-A318-4C04-B4A8-CF94A31F1B73}" dt="2026-09-24T16:44:11.764" v="631" actId="20577"/>
          <ac:spMkLst>
            <pc:docMk/>
            <pc:sldMk cId="0" sldId="265"/>
            <ac:spMk id="6" creationId="{00000000-0000-0000-0000-000000000000}"/>
          </ac:spMkLst>
        </pc:spChg>
        <pc:spChg chg="mod">
          <ac:chgData name="Shayla Moultrie" userId="7ddb665b-374b-497a-a2f2-9a9ce5cb8b69" providerId="ADAL" clId="{CC4FE165-A318-4C04-B4A8-CF94A31F1B73}" dt="2026-09-24T16:44:49.315" v="637" actId="20577"/>
          <ac:spMkLst>
            <pc:docMk/>
            <pc:sldMk cId="0" sldId="265"/>
            <ac:spMk id="7" creationId="{1B9DB5D3-5526-4FF6-B73A-95A0289375AE}"/>
          </ac:spMkLst>
        </pc:spChg>
        <pc:spChg chg="add mod ord">
          <ac:chgData name="Shayla Moultrie" userId="7ddb665b-374b-497a-a2f2-9a9ce5cb8b69" providerId="ADAL" clId="{CC4FE165-A318-4C04-B4A8-CF94A31F1B73}" dt="2026-09-24T16:42:26.588" v="618" actId="2085"/>
          <ac:spMkLst>
            <pc:docMk/>
            <pc:sldMk cId="0" sldId="265"/>
            <ac:spMk id="8" creationId="{9E820014-00BE-BAA6-6AF0-6C052473333D}"/>
          </ac:spMkLst>
        </pc:spChg>
        <pc:spChg chg="add mod ord">
          <ac:chgData name="Shayla Moultrie" userId="7ddb665b-374b-497a-a2f2-9a9ce5cb8b69" providerId="ADAL" clId="{CC4FE165-A318-4C04-B4A8-CF94A31F1B73}" dt="2026-09-24T16:42:35.799" v="620" actId="2085"/>
          <ac:spMkLst>
            <pc:docMk/>
            <pc:sldMk cId="0" sldId="265"/>
            <ac:spMk id="9" creationId="{F2322370-9B58-B091-02AF-1176B7E21C03}"/>
          </ac:spMkLst>
        </pc:spChg>
      </pc:sldChg>
      <pc:sldChg chg="modSp mod">
        <pc:chgData name="Shayla Moultrie" userId="7ddb665b-374b-497a-a2f2-9a9ce5cb8b69" providerId="ADAL" clId="{CC4FE165-A318-4C04-B4A8-CF94A31F1B73}" dt="2026-09-24T16:45:18.935" v="639" actId="1582"/>
        <pc:sldMkLst>
          <pc:docMk/>
          <pc:sldMk cId="0" sldId="266"/>
        </pc:sldMkLst>
        <pc:spChg chg="mod">
          <ac:chgData name="Shayla Moultrie" userId="7ddb665b-374b-497a-a2f2-9a9ce5cb8b69" providerId="ADAL" clId="{CC4FE165-A318-4C04-B4A8-CF94A31F1B73}" dt="2026-09-24T15:53:51.756" v="229" actId="1076"/>
          <ac:spMkLst>
            <pc:docMk/>
            <pc:sldMk cId="0" sldId="266"/>
            <ac:spMk id="2" creationId="{00000000-0000-0000-0000-000000000000}"/>
          </ac:spMkLst>
        </pc:spChg>
        <pc:spChg chg="mod">
          <ac:chgData name="Shayla Moultrie" userId="7ddb665b-374b-497a-a2f2-9a9ce5cb8b69" providerId="ADAL" clId="{CC4FE165-A318-4C04-B4A8-CF94A31F1B73}" dt="2026-09-24T16:45:18.935" v="639" actId="1582"/>
          <ac:spMkLst>
            <pc:docMk/>
            <pc:sldMk cId="0" sldId="266"/>
            <ac:spMk id="3" creationId="{00000000-0000-0000-0000-000000000000}"/>
          </ac:spMkLst>
        </pc:spChg>
        <pc:spChg chg="mod">
          <ac:chgData name="Shayla Moultrie" userId="7ddb665b-374b-497a-a2f2-9a9ce5cb8b69" providerId="ADAL" clId="{CC4FE165-A318-4C04-B4A8-CF94A31F1B73}" dt="2026-09-24T15:53:56.763" v="230" actId="1076"/>
          <ac:spMkLst>
            <pc:docMk/>
            <pc:sldMk cId="0" sldId="266"/>
            <ac:spMk id="4" creationId="{00000000-0000-0000-0000-000000000000}"/>
          </ac:spMkLst>
        </pc:spChg>
      </pc:sldChg>
      <pc:sldChg chg="modSp mod chgLayout">
        <pc:chgData name="Shayla Moultrie" userId="7ddb665b-374b-497a-a2f2-9a9ce5cb8b69" providerId="ADAL" clId="{CC4FE165-A318-4C04-B4A8-CF94A31F1B73}" dt="2026-09-24T16:47:36.158" v="653" actId="120"/>
        <pc:sldMkLst>
          <pc:docMk/>
          <pc:sldMk cId="0" sldId="267"/>
        </pc:sldMkLst>
        <pc:spChg chg="mod ord">
          <ac:chgData name="Shayla Moultrie" userId="7ddb665b-374b-497a-a2f2-9a9ce5cb8b69" providerId="ADAL" clId="{CC4FE165-A318-4C04-B4A8-CF94A31F1B73}" dt="2026-09-24T16:47:36.158" v="653" actId="120"/>
          <ac:spMkLst>
            <pc:docMk/>
            <pc:sldMk cId="0" sldId="267"/>
            <ac:spMk id="2" creationId="{00000000-0000-0000-0000-000000000000}"/>
          </ac:spMkLst>
        </pc:spChg>
        <pc:spChg chg="mod">
          <ac:chgData name="Shayla Moultrie" userId="7ddb665b-374b-497a-a2f2-9a9ce5cb8b69" providerId="ADAL" clId="{CC4FE165-A318-4C04-B4A8-CF94A31F1B73}" dt="2026-09-24T15:50:11.803" v="180" actId="2711"/>
          <ac:spMkLst>
            <pc:docMk/>
            <pc:sldMk cId="0" sldId="267"/>
            <ac:spMk id="3" creationId="{00000000-0000-0000-0000-000000000000}"/>
          </ac:spMkLst>
        </pc:spChg>
      </pc:sldChg>
      <pc:sldChg chg="modSp mod chgLayout">
        <pc:chgData name="Shayla Moultrie" userId="7ddb665b-374b-497a-a2f2-9a9ce5cb8b69" providerId="ADAL" clId="{CC4FE165-A318-4C04-B4A8-CF94A31F1B73}" dt="2026-09-24T16:47:50.136" v="655" actId="20577"/>
        <pc:sldMkLst>
          <pc:docMk/>
          <pc:sldMk cId="0" sldId="268"/>
        </pc:sldMkLst>
        <pc:spChg chg="mod ord">
          <ac:chgData name="Shayla Moultrie" userId="7ddb665b-374b-497a-a2f2-9a9ce5cb8b69" providerId="ADAL" clId="{CC4FE165-A318-4C04-B4A8-CF94A31F1B73}" dt="2026-09-24T15:50:22.657" v="182" actId="122"/>
          <ac:spMkLst>
            <pc:docMk/>
            <pc:sldMk cId="0" sldId="268"/>
            <ac:spMk id="2" creationId="{00000000-0000-0000-0000-000000000000}"/>
          </ac:spMkLst>
        </pc:spChg>
        <pc:graphicFrameChg chg="mod modGraphic">
          <ac:chgData name="Shayla Moultrie" userId="7ddb665b-374b-497a-a2f2-9a9ce5cb8b69" providerId="ADAL" clId="{CC4FE165-A318-4C04-B4A8-CF94A31F1B73}" dt="2026-09-24T16:47:50.136" v="655" actId="20577"/>
          <ac:graphicFrameMkLst>
            <pc:docMk/>
            <pc:sldMk cId="0" sldId="268"/>
            <ac:graphicFrameMk id="5" creationId="{545E2E21-DDB9-A417-FEB7-9074D410F665}"/>
          </ac:graphicFrameMkLst>
        </pc:graphicFrameChg>
      </pc:sldChg>
      <pc:sldChg chg="modSp mod">
        <pc:chgData name="Shayla Moultrie" userId="7ddb665b-374b-497a-a2f2-9a9ce5cb8b69" providerId="ADAL" clId="{CC4FE165-A318-4C04-B4A8-CF94A31F1B73}" dt="2026-09-24T15:53:37.694" v="227" actId="404"/>
        <pc:sldMkLst>
          <pc:docMk/>
          <pc:sldMk cId="0" sldId="269"/>
        </pc:sldMkLst>
        <pc:spChg chg="mod">
          <ac:chgData name="Shayla Moultrie" userId="7ddb665b-374b-497a-a2f2-9a9ce5cb8b69" providerId="ADAL" clId="{CC4FE165-A318-4C04-B4A8-CF94A31F1B73}" dt="2026-09-24T15:53:37.694" v="227" actId="404"/>
          <ac:spMkLst>
            <pc:docMk/>
            <pc:sldMk cId="0" sldId="269"/>
            <ac:spMk id="2" creationId="{00000000-0000-0000-0000-000000000000}"/>
          </ac:spMkLst>
        </pc:spChg>
        <pc:spChg chg="mod">
          <ac:chgData name="Shayla Moultrie" userId="7ddb665b-374b-497a-a2f2-9a9ce5cb8b69" providerId="ADAL" clId="{CC4FE165-A318-4C04-B4A8-CF94A31F1B73}" dt="2026-09-24T15:53:23.117" v="226" actId="1076"/>
          <ac:spMkLst>
            <pc:docMk/>
            <pc:sldMk cId="0" sldId="269"/>
            <ac:spMk id="3" creationId="{00000000-0000-0000-0000-000000000000}"/>
          </ac:spMkLst>
        </pc:spChg>
        <pc:spChg chg="mod">
          <ac:chgData name="Shayla Moultrie" userId="7ddb665b-374b-497a-a2f2-9a9ce5cb8b69" providerId="ADAL" clId="{CC4FE165-A318-4C04-B4A8-CF94A31F1B73}" dt="2026-09-24T15:53:19.319" v="225" actId="1076"/>
          <ac:spMkLst>
            <pc:docMk/>
            <pc:sldMk cId="0" sldId="269"/>
            <ac:spMk id="4" creationId="{00000000-0000-0000-0000-000000000000}"/>
          </ac:spMkLst>
        </pc:spChg>
      </pc:sldChg>
      <pc:sldChg chg="addSp modSp mod modClrScheme chgLayout">
        <pc:chgData name="Shayla Moultrie" userId="7ddb665b-374b-497a-a2f2-9a9ce5cb8b69" providerId="ADAL" clId="{CC4FE165-A318-4C04-B4A8-CF94A31F1B73}" dt="2026-09-24T15:54:31.931" v="235" actId="1076"/>
        <pc:sldMkLst>
          <pc:docMk/>
          <pc:sldMk cId="0" sldId="270"/>
        </pc:sldMkLst>
        <pc:spChg chg="mod ord">
          <ac:chgData name="Shayla Moultrie" userId="7ddb665b-374b-497a-a2f2-9a9ce5cb8b69" providerId="ADAL" clId="{CC4FE165-A318-4C04-B4A8-CF94A31F1B73}" dt="2026-09-24T15:54:21.728" v="233" actId="122"/>
          <ac:spMkLst>
            <pc:docMk/>
            <pc:sldMk cId="0" sldId="270"/>
            <ac:spMk id="2" creationId="{00000000-0000-0000-0000-000000000000}"/>
          </ac:spMkLst>
        </pc:spChg>
        <pc:spChg chg="add mod ord">
          <ac:chgData name="Shayla Moultrie" userId="7ddb665b-374b-497a-a2f2-9a9ce5cb8b69" providerId="ADAL" clId="{CC4FE165-A318-4C04-B4A8-CF94A31F1B73}" dt="2026-09-24T15:54:19.427" v="232" actId="700"/>
          <ac:spMkLst>
            <pc:docMk/>
            <pc:sldMk cId="0" sldId="270"/>
            <ac:spMk id="3" creationId="{64C059CC-3569-F588-BD50-3F72224A54F9}"/>
          </ac:spMkLst>
        </pc:spChg>
        <pc:graphicFrameChg chg="mod">
          <ac:chgData name="Shayla Moultrie" userId="7ddb665b-374b-497a-a2f2-9a9ce5cb8b69" providerId="ADAL" clId="{CC4FE165-A318-4C04-B4A8-CF94A31F1B73}" dt="2026-09-24T15:54:31.931" v="235" actId="1076"/>
          <ac:graphicFrameMkLst>
            <pc:docMk/>
            <pc:sldMk cId="0" sldId="270"/>
            <ac:graphicFrameMk id="5" creationId="{C6677262-A21C-D322-773B-6BF5770720A3}"/>
          </ac:graphicFrameMkLst>
        </pc:graphicFrameChg>
      </pc:sldChg>
      <pc:sldChg chg="addSp delSp modSp mod modClrScheme chgLayout">
        <pc:chgData name="Shayla Moultrie" userId="7ddb665b-374b-497a-a2f2-9a9ce5cb8b69" providerId="ADAL" clId="{CC4FE165-A318-4C04-B4A8-CF94A31F1B73}" dt="2026-09-24T15:59:09.763" v="282" actId="403"/>
        <pc:sldMkLst>
          <pc:docMk/>
          <pc:sldMk cId="0" sldId="271"/>
        </pc:sldMkLst>
        <pc:spChg chg="mod ord">
          <ac:chgData name="Shayla Moultrie" userId="7ddb665b-374b-497a-a2f2-9a9ce5cb8b69" providerId="ADAL" clId="{CC4FE165-A318-4C04-B4A8-CF94A31F1B73}" dt="2026-09-24T15:59:09.763" v="282" actId="403"/>
          <ac:spMkLst>
            <pc:docMk/>
            <pc:sldMk cId="0" sldId="271"/>
            <ac:spMk id="2" creationId="{00000000-0000-0000-0000-000000000000}"/>
          </ac:spMkLst>
        </pc:spChg>
        <pc:spChg chg="del mod">
          <ac:chgData name="Shayla Moultrie" userId="7ddb665b-374b-497a-a2f2-9a9ce5cb8b69" providerId="ADAL" clId="{CC4FE165-A318-4C04-B4A8-CF94A31F1B73}" dt="2026-09-24T15:55:13.121" v="240" actId="478"/>
          <ac:spMkLst>
            <pc:docMk/>
            <pc:sldMk cId="0" sldId="271"/>
            <ac:spMk id="3" creationId="{00000000-0000-0000-0000-000000000000}"/>
          </ac:spMkLst>
        </pc:spChg>
        <pc:spChg chg="mod ord">
          <ac:chgData name="Shayla Moultrie" userId="7ddb665b-374b-497a-a2f2-9a9ce5cb8b69" providerId="ADAL" clId="{CC4FE165-A318-4C04-B4A8-CF94A31F1B73}" dt="2026-09-24T15:55:04.852" v="238" actId="122"/>
          <ac:spMkLst>
            <pc:docMk/>
            <pc:sldMk cId="0" sldId="271"/>
            <ac:spMk id="4" creationId="{00000000-0000-0000-0000-000000000000}"/>
          </ac:spMkLst>
        </pc:spChg>
        <pc:spChg chg="add mod ord">
          <ac:chgData name="Shayla Moultrie" userId="7ddb665b-374b-497a-a2f2-9a9ce5cb8b69" providerId="ADAL" clId="{CC4FE165-A318-4C04-B4A8-CF94A31F1B73}" dt="2026-09-24T15:55:59.913" v="247" actId="948"/>
          <ac:spMkLst>
            <pc:docMk/>
            <pc:sldMk cId="0" sldId="271"/>
            <ac:spMk id="5" creationId="{6CEB378A-E53A-11CB-3E38-3C173193F799}"/>
          </ac:spMkLst>
        </pc:spChg>
      </pc:sldChg>
      <pc:sldChg chg="addSp delSp modSp mod modClrScheme chgLayout">
        <pc:chgData name="Shayla Moultrie" userId="7ddb665b-374b-497a-a2f2-9a9ce5cb8b69" providerId="ADAL" clId="{CC4FE165-A318-4C04-B4A8-CF94A31F1B73}" dt="2026-09-24T15:59:38.357" v="286" actId="14100"/>
        <pc:sldMkLst>
          <pc:docMk/>
          <pc:sldMk cId="0" sldId="272"/>
        </pc:sldMkLst>
        <pc:spChg chg="mod ord">
          <ac:chgData name="Shayla Moultrie" userId="7ddb665b-374b-497a-a2f2-9a9ce5cb8b69" providerId="ADAL" clId="{CC4FE165-A318-4C04-B4A8-CF94A31F1B73}" dt="2026-09-24T15:57:38.397" v="264" actId="122"/>
          <ac:spMkLst>
            <pc:docMk/>
            <pc:sldMk cId="0" sldId="272"/>
            <ac:spMk id="2" creationId="{00000000-0000-0000-0000-000000000000}"/>
          </ac:spMkLst>
        </pc:spChg>
        <pc:spChg chg="del mod">
          <ac:chgData name="Shayla Moultrie" userId="7ddb665b-374b-497a-a2f2-9a9ce5cb8b69" providerId="ADAL" clId="{CC4FE165-A318-4C04-B4A8-CF94A31F1B73}" dt="2026-09-24T15:57:41.014" v="266"/>
          <ac:spMkLst>
            <pc:docMk/>
            <pc:sldMk cId="0" sldId="272"/>
            <ac:spMk id="3" creationId="{00000000-0000-0000-0000-000000000000}"/>
          </ac:spMkLst>
        </pc:spChg>
        <pc:spChg chg="add mod ord">
          <ac:chgData name="Shayla Moultrie" userId="7ddb665b-374b-497a-a2f2-9a9ce5cb8b69" providerId="ADAL" clId="{CC4FE165-A318-4C04-B4A8-CF94A31F1B73}" dt="2026-09-24T15:59:38.357" v="286" actId="14100"/>
          <ac:spMkLst>
            <pc:docMk/>
            <pc:sldMk cId="0" sldId="272"/>
            <ac:spMk id="4" creationId="{032BBD22-D337-B523-5CC5-AC4102BA5AE3}"/>
          </ac:spMkLst>
        </pc:spChg>
      </pc:sldChg>
      <pc:sldChg chg="addSp delSp modSp mod modClrScheme chgLayout">
        <pc:chgData name="Shayla Moultrie" userId="7ddb665b-374b-497a-a2f2-9a9ce5cb8b69" providerId="ADAL" clId="{CC4FE165-A318-4C04-B4A8-CF94A31F1B73}" dt="2026-09-24T16:02:43.034" v="314"/>
        <pc:sldMkLst>
          <pc:docMk/>
          <pc:sldMk cId="0" sldId="273"/>
        </pc:sldMkLst>
        <pc:spChg chg="mod ord">
          <ac:chgData name="Shayla Moultrie" userId="7ddb665b-374b-497a-a2f2-9a9ce5cb8b69" providerId="ADAL" clId="{CC4FE165-A318-4C04-B4A8-CF94A31F1B73}" dt="2026-09-24T16:02:43.034" v="314"/>
          <ac:spMkLst>
            <pc:docMk/>
            <pc:sldMk cId="0" sldId="273"/>
            <ac:spMk id="2" creationId="{00000000-0000-0000-0000-000000000000}"/>
          </ac:spMkLst>
        </pc:spChg>
        <pc:spChg chg="mod">
          <ac:chgData name="Shayla Moultrie" userId="7ddb665b-374b-497a-a2f2-9a9ce5cb8b69" providerId="ADAL" clId="{CC4FE165-A318-4C04-B4A8-CF94A31F1B73}" dt="2026-09-24T16:01:34.314" v="299" actId="12788"/>
          <ac:spMkLst>
            <pc:docMk/>
            <pc:sldMk cId="0" sldId="273"/>
            <ac:spMk id="3" creationId="{00000000-0000-0000-0000-000000000000}"/>
          </ac:spMkLst>
        </pc:spChg>
        <pc:spChg chg="add del mod ord">
          <ac:chgData name="Shayla Moultrie" userId="7ddb665b-374b-497a-a2f2-9a9ce5cb8b69" providerId="ADAL" clId="{CC4FE165-A318-4C04-B4A8-CF94A31F1B73}" dt="2026-09-24T16:01:15.091" v="295" actId="700"/>
          <ac:spMkLst>
            <pc:docMk/>
            <pc:sldMk cId="0" sldId="273"/>
            <ac:spMk id="4" creationId="{9BC20B9A-2230-77FC-08F0-D0D34D68C9E2}"/>
          </ac:spMkLst>
        </pc:spChg>
      </pc:sldChg>
      <pc:sldChg chg="addSp delSp modSp mod modClrScheme chgLayout">
        <pc:chgData name="Shayla Moultrie" userId="7ddb665b-374b-497a-a2f2-9a9ce5cb8b69" providerId="ADAL" clId="{CC4FE165-A318-4C04-B4A8-CF94A31F1B73}" dt="2026-09-24T15:59:51.732" v="289"/>
        <pc:sldMkLst>
          <pc:docMk/>
          <pc:sldMk cId="0" sldId="274"/>
        </pc:sldMkLst>
        <pc:spChg chg="mod ord">
          <ac:chgData name="Shayla Moultrie" userId="7ddb665b-374b-497a-a2f2-9a9ce5cb8b69" providerId="ADAL" clId="{CC4FE165-A318-4C04-B4A8-CF94A31F1B73}" dt="2026-09-24T15:59:51.732" v="289"/>
          <ac:spMkLst>
            <pc:docMk/>
            <pc:sldMk cId="0" sldId="274"/>
            <ac:spMk id="2" creationId="{00000000-0000-0000-0000-000000000000}"/>
          </ac:spMkLst>
        </pc:spChg>
        <pc:spChg chg="del">
          <ac:chgData name="Shayla Moultrie" userId="7ddb665b-374b-497a-a2f2-9a9ce5cb8b69" providerId="ADAL" clId="{CC4FE165-A318-4C04-B4A8-CF94A31F1B73}" dt="2026-09-24T15:58:02.223" v="269" actId="478"/>
          <ac:spMkLst>
            <pc:docMk/>
            <pc:sldMk cId="0" sldId="274"/>
            <ac:spMk id="3" creationId="{00000000-0000-0000-0000-000000000000}"/>
          </ac:spMkLst>
        </pc:spChg>
        <pc:spChg chg="add mod ord">
          <ac:chgData name="Shayla Moultrie" userId="7ddb665b-374b-497a-a2f2-9a9ce5cb8b69" providerId="ADAL" clId="{CC4FE165-A318-4C04-B4A8-CF94A31F1B73}" dt="2026-09-24T15:59:43.976" v="287" actId="700"/>
          <ac:spMkLst>
            <pc:docMk/>
            <pc:sldMk cId="0" sldId="274"/>
            <ac:spMk id="4" creationId="{45DD149B-B2F8-8833-A558-35578A0E481C}"/>
          </ac:spMkLst>
        </pc:spChg>
      </pc:sldChg>
      <pc:sldChg chg="addSp delSp modSp mod modClrScheme chgLayout">
        <pc:chgData name="Shayla Moultrie" userId="7ddb665b-374b-497a-a2f2-9a9ce5cb8b69" providerId="ADAL" clId="{CC4FE165-A318-4C04-B4A8-CF94A31F1B73}" dt="2026-09-24T16:02:36.858" v="313"/>
        <pc:sldMkLst>
          <pc:docMk/>
          <pc:sldMk cId="0" sldId="275"/>
        </pc:sldMkLst>
        <pc:spChg chg="mod ord">
          <ac:chgData name="Shayla Moultrie" userId="7ddb665b-374b-497a-a2f2-9a9ce5cb8b69" providerId="ADAL" clId="{CC4FE165-A318-4C04-B4A8-CF94A31F1B73}" dt="2026-09-24T16:02:36.858" v="313"/>
          <ac:spMkLst>
            <pc:docMk/>
            <pc:sldMk cId="0" sldId="275"/>
            <ac:spMk id="2" creationId="{00000000-0000-0000-0000-000000000000}"/>
          </ac:spMkLst>
        </pc:spChg>
        <pc:spChg chg="del mod">
          <ac:chgData name="Shayla Moultrie" userId="7ddb665b-374b-497a-a2f2-9a9ce5cb8b69" providerId="ADAL" clId="{CC4FE165-A318-4C04-B4A8-CF94A31F1B73}" dt="2026-09-24T16:01:55.088" v="303" actId="478"/>
          <ac:spMkLst>
            <pc:docMk/>
            <pc:sldMk cId="0" sldId="275"/>
            <ac:spMk id="3" creationId="{00000000-0000-0000-0000-000000000000}"/>
          </ac:spMkLst>
        </pc:spChg>
        <pc:spChg chg="add mod ord">
          <ac:chgData name="Shayla Moultrie" userId="7ddb665b-374b-497a-a2f2-9a9ce5cb8b69" providerId="ADAL" clId="{CC4FE165-A318-4C04-B4A8-CF94A31F1B73}" dt="2026-09-24T16:02:10.637" v="309" actId="403"/>
          <ac:spMkLst>
            <pc:docMk/>
            <pc:sldMk cId="0" sldId="275"/>
            <ac:spMk id="4" creationId="{C0127E2E-F7BD-8EDA-EB4D-10A72FCEF084}"/>
          </ac:spMkLst>
        </pc:spChg>
      </pc:sldChg>
      <pc:sldChg chg="addSp delSp modSp mod modClrScheme chgLayout">
        <pc:chgData name="Shayla Moultrie" userId="7ddb665b-374b-497a-a2f2-9a9ce5cb8b69" providerId="ADAL" clId="{CC4FE165-A318-4C04-B4A8-CF94A31F1B73}" dt="2026-09-24T16:06:43.016" v="365" actId="403"/>
        <pc:sldMkLst>
          <pc:docMk/>
          <pc:sldMk cId="0" sldId="277"/>
        </pc:sldMkLst>
        <pc:spChg chg="del mod">
          <ac:chgData name="Shayla Moultrie" userId="7ddb665b-374b-497a-a2f2-9a9ce5cb8b69" providerId="ADAL" clId="{CC4FE165-A318-4C04-B4A8-CF94A31F1B73}" dt="2026-09-24T16:04:19.788" v="334" actId="478"/>
          <ac:spMkLst>
            <pc:docMk/>
            <pc:sldMk cId="0" sldId="277"/>
            <ac:spMk id="2" creationId="{00000000-0000-0000-0000-000000000000}"/>
          </ac:spMkLst>
        </pc:spChg>
        <pc:spChg chg="add del mod ord">
          <ac:chgData name="Shayla Moultrie" userId="7ddb665b-374b-497a-a2f2-9a9ce5cb8b69" providerId="ADAL" clId="{CC4FE165-A318-4C04-B4A8-CF94A31F1B73}" dt="2026-09-24T16:04:57.920" v="344" actId="948"/>
          <ac:spMkLst>
            <pc:docMk/>
            <pc:sldMk cId="0" sldId="277"/>
            <ac:spMk id="3" creationId="{00000000-0000-0000-0000-000000000000}"/>
          </ac:spMkLst>
        </pc:spChg>
        <pc:spChg chg="mod ord">
          <ac:chgData name="Shayla Moultrie" userId="7ddb665b-374b-497a-a2f2-9a9ce5cb8b69" providerId="ADAL" clId="{CC4FE165-A318-4C04-B4A8-CF94A31F1B73}" dt="2026-09-24T16:06:43.016" v="365" actId="403"/>
          <ac:spMkLst>
            <pc:docMk/>
            <pc:sldMk cId="0" sldId="277"/>
            <ac:spMk id="4" creationId="{00000000-0000-0000-0000-000000000000}"/>
          </ac:spMkLst>
        </pc:spChg>
        <pc:spChg chg="add del mod ord">
          <ac:chgData name="Shayla Moultrie" userId="7ddb665b-374b-497a-a2f2-9a9ce5cb8b69" providerId="ADAL" clId="{CC4FE165-A318-4C04-B4A8-CF94A31F1B73}" dt="2026-09-24T16:06:10.076" v="357" actId="20577"/>
          <ac:spMkLst>
            <pc:docMk/>
            <pc:sldMk cId="0" sldId="277"/>
            <ac:spMk id="5" creationId="{93820FA7-98B9-0897-9B7D-C4AF74250E56}"/>
          </ac:spMkLst>
        </pc:spChg>
      </pc:sldChg>
      <pc:sldChg chg="modSp del mod">
        <pc:chgData name="Shayla Moultrie" userId="7ddb665b-374b-497a-a2f2-9a9ce5cb8b69" providerId="ADAL" clId="{CC4FE165-A318-4C04-B4A8-CF94A31F1B73}" dt="2026-09-24T20:22:41.979" v="680" actId="2696"/>
        <pc:sldMkLst>
          <pc:docMk/>
          <pc:sldMk cId="3860667159" sldId="283"/>
        </pc:sldMkLst>
        <pc:spChg chg="mod">
          <ac:chgData name="Shayla Moultrie" userId="7ddb665b-374b-497a-a2f2-9a9ce5cb8b69" providerId="ADAL" clId="{CC4FE165-A318-4C04-B4A8-CF94A31F1B73}" dt="2026-09-24T15:36:18.619" v="19" actId="2711"/>
          <ac:spMkLst>
            <pc:docMk/>
            <pc:sldMk cId="3860667159" sldId="283"/>
            <ac:spMk id="7" creationId="{979529AF-FC32-4F7A-9BA9-360C4E59BA33}"/>
          </ac:spMkLst>
        </pc:spChg>
      </pc:sldChg>
      <pc:sldChg chg="modSp mod">
        <pc:chgData name="Shayla Moultrie" userId="7ddb665b-374b-497a-a2f2-9a9ce5cb8b69" providerId="ADAL" clId="{CC4FE165-A318-4C04-B4A8-CF94A31F1B73}" dt="2026-09-24T16:26:30.324" v="495" actId="20577"/>
        <pc:sldMkLst>
          <pc:docMk/>
          <pc:sldMk cId="1219653453" sldId="298"/>
        </pc:sldMkLst>
        <pc:spChg chg="mod">
          <ac:chgData name="Shayla Moultrie" userId="7ddb665b-374b-497a-a2f2-9a9ce5cb8b69" providerId="ADAL" clId="{CC4FE165-A318-4C04-B4A8-CF94A31F1B73}" dt="2026-09-24T16:26:30.324" v="495" actId="20577"/>
          <ac:spMkLst>
            <pc:docMk/>
            <pc:sldMk cId="1219653453" sldId="298"/>
            <ac:spMk id="6" creationId="{C896B9D3-34A1-4B35-8B50-415B9D4B976D}"/>
          </ac:spMkLst>
        </pc:spChg>
      </pc:sldChg>
      <pc:sldChg chg="mod modClrScheme chgLayout">
        <pc:chgData name="Shayla Moultrie" userId="7ddb665b-374b-497a-a2f2-9a9ce5cb8b69" providerId="ADAL" clId="{CC4FE165-A318-4C04-B4A8-CF94A31F1B73}" dt="2026-09-24T15:35:49.079" v="16" actId="700"/>
        <pc:sldMkLst>
          <pc:docMk/>
          <pc:sldMk cId="1320939125" sldId="301"/>
        </pc:sldMkLst>
      </pc:sldChg>
      <pc:sldChg chg="addSp modSp mod modClrScheme chgLayout">
        <pc:chgData name="Shayla Moultrie" userId="7ddb665b-374b-497a-a2f2-9a9ce5cb8b69" providerId="ADAL" clId="{CC4FE165-A318-4C04-B4A8-CF94A31F1B73}" dt="2026-09-24T20:22:31.683" v="679" actId="122"/>
        <pc:sldMkLst>
          <pc:docMk/>
          <pc:sldMk cId="4216640601" sldId="302"/>
        </pc:sldMkLst>
        <pc:spChg chg="mod ord">
          <ac:chgData name="Shayla Moultrie" userId="7ddb665b-374b-497a-a2f2-9a9ce5cb8b69" providerId="ADAL" clId="{CC4FE165-A318-4C04-B4A8-CF94A31F1B73}" dt="2026-09-24T20:22:23.820" v="677" actId="20577"/>
          <ac:spMkLst>
            <pc:docMk/>
            <pc:sldMk cId="4216640601" sldId="302"/>
            <ac:spMk id="2" creationId="{5A584E0B-4FFB-4997-8A7D-BA97F4996174}"/>
          </ac:spMkLst>
        </pc:spChg>
        <pc:spChg chg="add mod">
          <ac:chgData name="Shayla Moultrie" userId="7ddb665b-374b-497a-a2f2-9a9ce5cb8b69" providerId="ADAL" clId="{CC4FE165-A318-4C04-B4A8-CF94A31F1B73}" dt="2026-09-24T20:22:31.683" v="679" actId="122"/>
          <ac:spMkLst>
            <pc:docMk/>
            <pc:sldMk cId="4216640601" sldId="302"/>
            <ac:spMk id="4" creationId="{7DC9CB92-333A-1975-C283-B7B18ECF6C53}"/>
          </ac:spMkLst>
        </pc:spChg>
      </pc:sldChg>
      <pc:sldChg chg="modSp mod">
        <pc:chgData name="Shayla Moultrie" userId="7ddb665b-374b-497a-a2f2-9a9ce5cb8b69" providerId="ADAL" clId="{CC4FE165-A318-4C04-B4A8-CF94A31F1B73}" dt="2026-09-24T20:24:50.464" v="690" actId="20577"/>
        <pc:sldMkLst>
          <pc:docMk/>
          <pc:sldMk cId="3237195330" sldId="357"/>
        </pc:sldMkLst>
        <pc:spChg chg="mod">
          <ac:chgData name="Shayla Moultrie" userId="7ddb665b-374b-497a-a2f2-9a9ce5cb8b69" providerId="ADAL" clId="{CC4FE165-A318-4C04-B4A8-CF94A31F1B73}" dt="2026-09-24T20:24:50.464" v="690" actId="20577"/>
          <ac:spMkLst>
            <pc:docMk/>
            <pc:sldMk cId="3237195330" sldId="357"/>
            <ac:spMk id="2" creationId="{A848002C-5A47-4FE8-BA42-EE7D05DBDDD5}"/>
          </ac:spMkLst>
        </pc:spChg>
      </pc:sldChg>
      <pc:sldChg chg="addSp delSp modSp mod delDesignElem chgLayout">
        <pc:chgData name="Shayla Moultrie" userId="7ddb665b-374b-497a-a2f2-9a9ce5cb8b69" providerId="ADAL" clId="{CC4FE165-A318-4C04-B4A8-CF94A31F1B73}" dt="2026-09-24T16:51:13.070" v="672" actId="6264"/>
        <pc:sldMkLst>
          <pc:docMk/>
          <pc:sldMk cId="1955728851" sldId="358"/>
        </pc:sldMkLst>
        <pc:spChg chg="mod ord">
          <ac:chgData name="Shayla Moultrie" userId="7ddb665b-374b-497a-a2f2-9a9ce5cb8b69" providerId="ADAL" clId="{CC4FE165-A318-4C04-B4A8-CF94A31F1B73}" dt="2026-09-24T16:51:13.070" v="672" actId="6264"/>
          <ac:spMkLst>
            <pc:docMk/>
            <pc:sldMk cId="1955728851" sldId="358"/>
            <ac:spMk id="2" creationId="{753C3917-4CD9-4AE6-AB3A-334C5DCF36E1}"/>
          </ac:spMkLst>
        </pc:spChg>
        <pc:spChg chg="add del mod">
          <ac:chgData name="Shayla Moultrie" userId="7ddb665b-374b-497a-a2f2-9a9ce5cb8b69" providerId="ADAL" clId="{CC4FE165-A318-4C04-B4A8-CF94A31F1B73}" dt="2026-09-24T16:51:13.070" v="672" actId="6264"/>
          <ac:spMkLst>
            <pc:docMk/>
            <pc:sldMk cId="1955728851" sldId="358"/>
            <ac:spMk id="3" creationId="{19DD4C3E-2C40-FC45-4723-5472100EB111}"/>
          </ac:spMkLst>
        </pc:spChg>
        <pc:spChg chg="mod ord">
          <ac:chgData name="Shayla Moultrie" userId="7ddb665b-374b-497a-a2f2-9a9ce5cb8b69" providerId="ADAL" clId="{CC4FE165-A318-4C04-B4A8-CF94A31F1B73}" dt="2026-09-24T16:51:13.070" v="672" actId="6264"/>
          <ac:spMkLst>
            <pc:docMk/>
            <pc:sldMk cId="1955728851" sldId="358"/>
            <ac:spMk id="4" creationId="{A249FD7C-B528-430E-A376-EAC628D271E2}"/>
          </ac:spMkLst>
        </pc:spChg>
        <pc:spChg chg="add del">
          <ac:chgData name="Shayla Moultrie" userId="7ddb665b-374b-497a-a2f2-9a9ce5cb8b69" providerId="ADAL" clId="{CC4FE165-A318-4C04-B4A8-CF94A31F1B73}" dt="2026-09-24T16:51:13.070" v="672" actId="6264"/>
          <ac:spMkLst>
            <pc:docMk/>
            <pc:sldMk cId="1955728851" sldId="358"/>
            <ac:spMk id="20" creationId="{25FFB43D-5CEC-9CC9-B64D-9C4637ADA91D}"/>
          </ac:spMkLst>
        </pc:spChg>
        <pc:spChg chg="add del">
          <ac:chgData name="Shayla Moultrie" userId="7ddb665b-374b-497a-a2f2-9a9ce5cb8b69" providerId="ADAL" clId="{CC4FE165-A318-4C04-B4A8-CF94A31F1B73}" dt="2026-09-24T16:51:13.070" v="672" actId="6264"/>
          <ac:spMkLst>
            <pc:docMk/>
            <pc:sldMk cId="1955728851" sldId="358"/>
            <ac:spMk id="22" creationId="{85E44533-DC25-01EC-5CEB-2D6F553D443A}"/>
          </ac:spMkLst>
        </pc:spChg>
        <pc:spChg chg="add del">
          <ac:chgData name="Shayla Moultrie" userId="7ddb665b-374b-497a-a2f2-9a9ce5cb8b69" providerId="ADAL" clId="{CC4FE165-A318-4C04-B4A8-CF94A31F1B73}" dt="2026-09-24T16:51:13.070" v="672" actId="6264"/>
          <ac:spMkLst>
            <pc:docMk/>
            <pc:sldMk cId="1955728851" sldId="358"/>
            <ac:spMk id="24" creationId="{725F7866-9FAA-E545-86CF-324E77AD7DED}"/>
          </ac:spMkLst>
        </pc:spChg>
        <pc:spChg chg="add del">
          <ac:chgData name="Shayla Moultrie" userId="7ddb665b-374b-497a-a2f2-9a9ce5cb8b69" providerId="ADAL" clId="{CC4FE165-A318-4C04-B4A8-CF94A31F1B73}" dt="2026-09-24T16:51:13.070" v="672" actId="6264"/>
          <ac:spMkLst>
            <pc:docMk/>
            <pc:sldMk cId="1955728851" sldId="358"/>
            <ac:spMk id="28" creationId="{91519499-65B5-1C6E-5EC8-2592449DE3D7}"/>
          </ac:spMkLst>
        </pc:spChg>
        <pc:spChg chg="add del">
          <ac:chgData name="Shayla Moultrie" userId="7ddb665b-374b-497a-a2f2-9a9ce5cb8b69" providerId="ADAL" clId="{CC4FE165-A318-4C04-B4A8-CF94A31F1B73}" dt="2026-09-24T16:51:13.070" v="672" actId="6264"/>
          <ac:spMkLst>
            <pc:docMk/>
            <pc:sldMk cId="1955728851" sldId="358"/>
            <ac:spMk id="30" creationId="{20D3652F-475D-0381-EC5A-8C30E2B2470B}"/>
          </ac:spMkLst>
        </pc:spChg>
        <pc:spChg chg="add del">
          <ac:chgData name="Shayla Moultrie" userId="7ddb665b-374b-497a-a2f2-9a9ce5cb8b69" providerId="ADAL" clId="{CC4FE165-A318-4C04-B4A8-CF94A31F1B73}" dt="2026-09-24T16:51:13.070" v="672" actId="6264"/>
          <ac:spMkLst>
            <pc:docMk/>
            <pc:sldMk cId="1955728851" sldId="358"/>
            <ac:spMk id="32" creationId="{88199B69-BD9B-B271-43F9-EEA697BB2982}"/>
          </ac:spMkLst>
        </pc:spChg>
        <pc:spChg chg="add del">
          <ac:chgData name="Shayla Moultrie" userId="7ddb665b-374b-497a-a2f2-9a9ce5cb8b69" providerId="ADAL" clId="{CC4FE165-A318-4C04-B4A8-CF94A31F1B73}" dt="2026-09-24T16:51:13.070" v="672" actId="6264"/>
          <ac:spMkLst>
            <pc:docMk/>
            <pc:sldMk cId="1955728851" sldId="358"/>
            <ac:spMk id="38" creationId="{D41C1BCA-CB83-11AD-4A24-A904F671CE06}"/>
          </ac:spMkLst>
        </pc:spChg>
      </pc:sldChg>
      <pc:sldChg chg="addSp delSp modSp mod delDesignElem chgLayout">
        <pc:chgData name="Shayla Moultrie" userId="7ddb665b-374b-497a-a2f2-9a9ce5cb8b69" providerId="ADAL" clId="{CC4FE165-A318-4C04-B4A8-CF94A31F1B73}" dt="2026-09-24T16:40:30.163" v="608" actId="6264"/>
        <pc:sldMkLst>
          <pc:docMk/>
          <pc:sldMk cId="2409424414" sldId="359"/>
        </pc:sldMkLst>
        <pc:spChg chg="mod ord">
          <ac:chgData name="Shayla Moultrie" userId="7ddb665b-374b-497a-a2f2-9a9ce5cb8b69" providerId="ADAL" clId="{CC4FE165-A318-4C04-B4A8-CF94A31F1B73}" dt="2026-09-24T16:40:30.163" v="608" actId="6264"/>
          <ac:spMkLst>
            <pc:docMk/>
            <pc:sldMk cId="2409424414" sldId="359"/>
            <ac:spMk id="2" creationId="{59F0E661-6CC2-4446-B730-D203E7909632}"/>
          </ac:spMkLst>
        </pc:spChg>
        <pc:spChg chg="add del mod">
          <ac:chgData name="Shayla Moultrie" userId="7ddb665b-374b-497a-a2f2-9a9ce5cb8b69" providerId="ADAL" clId="{CC4FE165-A318-4C04-B4A8-CF94A31F1B73}" dt="2026-09-24T16:40:30.163" v="608" actId="6264"/>
          <ac:spMkLst>
            <pc:docMk/>
            <pc:sldMk cId="2409424414" sldId="359"/>
            <ac:spMk id="3" creationId="{34895D90-4B6D-9A05-5689-91A4ACD1D524}"/>
          </ac:spMkLst>
        </pc:spChg>
        <pc:spChg chg="add del">
          <ac:chgData name="Shayla Moultrie" userId="7ddb665b-374b-497a-a2f2-9a9ce5cb8b69" providerId="ADAL" clId="{CC4FE165-A318-4C04-B4A8-CF94A31F1B73}" dt="2026-09-24T16:40:30.163" v="608" actId="6264"/>
          <ac:spMkLst>
            <pc:docMk/>
            <pc:sldMk cId="2409424414" sldId="359"/>
            <ac:spMk id="13" creationId="{D4771268-CB57-404A-9271-370EB28F6090}"/>
          </ac:spMkLst>
        </pc:spChg>
      </pc:sldChg>
      <pc:sldChg chg="modSp mod">
        <pc:chgData name="Shayla Moultrie" userId="7ddb665b-374b-497a-a2f2-9a9ce5cb8b69" providerId="ADAL" clId="{CC4FE165-A318-4C04-B4A8-CF94A31F1B73}" dt="2026-09-24T16:16:59.787" v="393" actId="208"/>
        <pc:sldMkLst>
          <pc:docMk/>
          <pc:sldMk cId="419944956" sldId="360"/>
        </pc:sldMkLst>
        <pc:spChg chg="mod">
          <ac:chgData name="Shayla Moultrie" userId="7ddb665b-374b-497a-a2f2-9a9ce5cb8b69" providerId="ADAL" clId="{CC4FE165-A318-4C04-B4A8-CF94A31F1B73}" dt="2026-09-24T16:16:59.787" v="393" actId="208"/>
          <ac:spMkLst>
            <pc:docMk/>
            <pc:sldMk cId="419944956" sldId="360"/>
            <ac:spMk id="2" creationId="{071ADC11-A9CA-4A56-A6BC-E823B9CF493F}"/>
          </ac:spMkLst>
        </pc:spChg>
      </pc:sldChg>
      <pc:sldChg chg="modSp mod">
        <pc:chgData name="Shayla Moultrie" userId="7ddb665b-374b-497a-a2f2-9a9ce5cb8b69" providerId="ADAL" clId="{CC4FE165-A318-4C04-B4A8-CF94A31F1B73}" dt="2026-09-24T16:39:57.191" v="605" actId="122"/>
        <pc:sldMkLst>
          <pc:docMk/>
          <pc:sldMk cId="1503146246" sldId="362"/>
        </pc:sldMkLst>
        <pc:spChg chg="mod">
          <ac:chgData name="Shayla Moultrie" userId="7ddb665b-374b-497a-a2f2-9a9ce5cb8b69" providerId="ADAL" clId="{CC4FE165-A318-4C04-B4A8-CF94A31F1B73}" dt="2026-09-24T16:39:57.191" v="605" actId="122"/>
          <ac:spMkLst>
            <pc:docMk/>
            <pc:sldMk cId="1503146246" sldId="362"/>
            <ac:spMk id="2" creationId="{281B9BD0-3750-411B-8529-45D42B33B87E}"/>
          </ac:spMkLst>
        </pc:spChg>
      </pc:sldChg>
      <pc:sldChg chg="modSp mod">
        <pc:chgData name="Shayla Moultrie" userId="7ddb665b-374b-497a-a2f2-9a9ce5cb8b69" providerId="ADAL" clId="{CC4FE165-A318-4C04-B4A8-CF94A31F1B73}" dt="2026-09-24T16:09:50.115" v="374" actId="1076"/>
        <pc:sldMkLst>
          <pc:docMk/>
          <pc:sldMk cId="2721830136" sldId="365"/>
        </pc:sldMkLst>
        <pc:spChg chg="mod">
          <ac:chgData name="Shayla Moultrie" userId="7ddb665b-374b-497a-a2f2-9a9ce5cb8b69" providerId="ADAL" clId="{CC4FE165-A318-4C04-B4A8-CF94A31F1B73}" dt="2026-09-24T16:09:50.115" v="374" actId="1076"/>
          <ac:spMkLst>
            <pc:docMk/>
            <pc:sldMk cId="2721830136" sldId="365"/>
            <ac:spMk id="2" creationId="{C13B1E41-7AB5-4917-B906-1B75CB69EE90}"/>
          </ac:spMkLst>
        </pc:spChg>
      </pc:sldChg>
      <pc:sldChg chg="modSp mod">
        <pc:chgData name="Shayla Moultrie" userId="7ddb665b-374b-497a-a2f2-9a9ce5cb8b69" providerId="ADAL" clId="{CC4FE165-A318-4C04-B4A8-CF94A31F1B73}" dt="2026-09-24T16:17:29.379" v="407" actId="208"/>
        <pc:sldMkLst>
          <pc:docMk/>
          <pc:sldMk cId="120543257" sldId="366"/>
        </pc:sldMkLst>
        <pc:spChg chg="mod">
          <ac:chgData name="Shayla Moultrie" userId="7ddb665b-374b-497a-a2f2-9a9ce5cb8b69" providerId="ADAL" clId="{CC4FE165-A318-4C04-B4A8-CF94A31F1B73}" dt="2026-09-24T16:17:29.379" v="407" actId="208"/>
          <ac:spMkLst>
            <pc:docMk/>
            <pc:sldMk cId="120543257" sldId="366"/>
            <ac:spMk id="2" creationId="{57CB16A1-6B64-4A87-9F5E-59B41BE61C5A}"/>
          </ac:spMkLst>
        </pc:spChg>
      </pc:sldChg>
      <pc:sldChg chg="modSp mod">
        <pc:chgData name="Shayla Moultrie" userId="7ddb665b-374b-497a-a2f2-9a9ce5cb8b69" providerId="ADAL" clId="{CC4FE165-A318-4C04-B4A8-CF94A31F1B73}" dt="2026-09-24T16:19:20.820" v="433" actId="14100"/>
        <pc:sldMkLst>
          <pc:docMk/>
          <pc:sldMk cId="3194690072" sldId="370"/>
        </pc:sldMkLst>
        <pc:spChg chg="mod">
          <ac:chgData name="Shayla Moultrie" userId="7ddb665b-374b-497a-a2f2-9a9ce5cb8b69" providerId="ADAL" clId="{CC4FE165-A318-4C04-B4A8-CF94A31F1B73}" dt="2026-09-24T16:19:20.820" v="433" actId="14100"/>
          <ac:spMkLst>
            <pc:docMk/>
            <pc:sldMk cId="3194690072" sldId="370"/>
            <ac:spMk id="2" creationId="{426838C6-3E38-4C75-BC39-30C73B3BC816}"/>
          </ac:spMkLst>
        </pc:spChg>
      </pc:sldChg>
      <pc:sldChg chg="modSp">
        <pc:chgData name="Shayla Moultrie" userId="7ddb665b-374b-497a-a2f2-9a9ce5cb8b69" providerId="ADAL" clId="{CC4FE165-A318-4C04-B4A8-CF94A31F1B73}" dt="2026-09-24T20:27:29.904" v="698" actId="120"/>
        <pc:sldMkLst>
          <pc:docMk/>
          <pc:sldMk cId="2156520472" sldId="374"/>
        </pc:sldMkLst>
        <pc:spChg chg="mod">
          <ac:chgData name="Shayla Moultrie" userId="7ddb665b-374b-497a-a2f2-9a9ce5cb8b69" providerId="ADAL" clId="{CC4FE165-A318-4C04-B4A8-CF94A31F1B73}" dt="2026-09-24T20:27:29.904" v="698" actId="120"/>
          <ac:spMkLst>
            <pc:docMk/>
            <pc:sldMk cId="2156520472" sldId="374"/>
            <ac:spMk id="2" creationId="{426838C6-3E38-4C75-BC39-30C73B3BC816}"/>
          </ac:spMkLst>
        </pc:spChg>
      </pc:sldChg>
      <pc:sldChg chg="modSp mod">
        <pc:chgData name="Shayla Moultrie" userId="7ddb665b-374b-497a-a2f2-9a9ce5cb8b69" providerId="ADAL" clId="{CC4FE165-A318-4C04-B4A8-CF94A31F1B73}" dt="2026-09-24T20:25:57.842" v="697" actId="403"/>
        <pc:sldMkLst>
          <pc:docMk/>
          <pc:sldMk cId="0" sldId="380"/>
        </pc:sldMkLst>
        <pc:spChg chg="mod">
          <ac:chgData name="Shayla Moultrie" userId="7ddb665b-374b-497a-a2f2-9a9ce5cb8b69" providerId="ADAL" clId="{CC4FE165-A318-4C04-B4A8-CF94A31F1B73}" dt="2026-09-24T20:25:57.842" v="697" actId="403"/>
          <ac:spMkLst>
            <pc:docMk/>
            <pc:sldMk cId="0" sldId="380"/>
            <ac:spMk id="7170" creationId="{00000000-0000-0000-0000-000000000000}"/>
          </ac:spMkLst>
        </pc:spChg>
        <pc:spChg chg="mod">
          <ac:chgData name="Shayla Moultrie" userId="7ddb665b-374b-497a-a2f2-9a9ce5cb8b69" providerId="ADAL" clId="{CC4FE165-A318-4C04-B4A8-CF94A31F1B73}" dt="2026-09-24T16:49:12.713" v="662" actId="1076"/>
          <ac:spMkLst>
            <pc:docMk/>
            <pc:sldMk cId="0" sldId="380"/>
            <ac:spMk id="7171" creationId="{00000000-0000-0000-0000-000000000000}"/>
          </ac:spMkLst>
        </pc:spChg>
      </pc:sldChg>
      <pc:sldChg chg="addSp delSp modSp mod">
        <pc:chgData name="Shayla Moultrie" userId="7ddb665b-374b-497a-a2f2-9a9ce5cb8b69" providerId="ADAL" clId="{CC4FE165-A318-4C04-B4A8-CF94A31F1B73}" dt="2026-09-24T20:25:43.359" v="696" actId="478"/>
        <pc:sldMkLst>
          <pc:docMk/>
          <pc:sldMk cId="0" sldId="381"/>
        </pc:sldMkLst>
        <pc:spChg chg="add del mod">
          <ac:chgData name="Shayla Moultrie" userId="7ddb665b-374b-497a-a2f2-9a9ce5cb8b69" providerId="ADAL" clId="{CC4FE165-A318-4C04-B4A8-CF94A31F1B73}" dt="2026-09-24T20:25:43.359" v="696" actId="478"/>
          <ac:spMkLst>
            <pc:docMk/>
            <pc:sldMk cId="0" sldId="381"/>
            <ac:spMk id="3" creationId="{2B1D318A-C4E4-478A-0594-00FB212AC5CC}"/>
          </ac:spMkLst>
        </pc:spChg>
        <pc:spChg chg="add mod">
          <ac:chgData name="Shayla Moultrie" userId="7ddb665b-374b-497a-a2f2-9a9ce5cb8b69" providerId="ADAL" clId="{CC4FE165-A318-4C04-B4A8-CF94A31F1B73}" dt="2026-09-24T20:25:40.426" v="695"/>
          <ac:spMkLst>
            <pc:docMk/>
            <pc:sldMk cId="0" sldId="381"/>
            <ac:spMk id="4" creationId="{57171C86-9853-67F7-B81D-D3125475C0A0}"/>
          </ac:spMkLst>
        </pc:spChg>
        <pc:spChg chg="del">
          <ac:chgData name="Shayla Moultrie" userId="7ddb665b-374b-497a-a2f2-9a9ce5cb8b69" providerId="ADAL" clId="{CC4FE165-A318-4C04-B4A8-CF94A31F1B73}" dt="2026-09-24T20:25:40.081" v="694" actId="478"/>
          <ac:spMkLst>
            <pc:docMk/>
            <pc:sldMk cId="0" sldId="381"/>
            <ac:spMk id="8194" creationId="{00000000-0000-0000-0000-000000000000}"/>
          </ac:spMkLst>
        </pc:spChg>
      </pc:sldChg>
      <pc:sldChg chg="modSp mod">
        <pc:chgData name="Shayla Moultrie" userId="7ddb665b-374b-497a-a2f2-9a9ce5cb8b69" providerId="ADAL" clId="{CC4FE165-A318-4C04-B4A8-CF94A31F1B73}" dt="2026-09-24T20:25:20.759" v="693" actId="403"/>
        <pc:sldMkLst>
          <pc:docMk/>
          <pc:sldMk cId="0" sldId="382"/>
        </pc:sldMkLst>
        <pc:spChg chg="mod">
          <ac:chgData name="Shayla Moultrie" userId="7ddb665b-374b-497a-a2f2-9a9ce5cb8b69" providerId="ADAL" clId="{CC4FE165-A318-4C04-B4A8-CF94A31F1B73}" dt="2026-09-24T20:25:20.759" v="693" actId="403"/>
          <ac:spMkLst>
            <pc:docMk/>
            <pc:sldMk cId="0" sldId="382"/>
            <ac:spMk id="9218" creationId="{00000000-0000-0000-0000-000000000000}"/>
          </ac:spMkLst>
        </pc:spChg>
        <pc:graphicFrameChg chg="mod">
          <ac:chgData name="Shayla Moultrie" userId="7ddb665b-374b-497a-a2f2-9a9ce5cb8b69" providerId="ADAL" clId="{CC4FE165-A318-4C04-B4A8-CF94A31F1B73}" dt="2026-09-24T16:08:07.817" v="370"/>
          <ac:graphicFrameMkLst>
            <pc:docMk/>
            <pc:sldMk cId="0" sldId="382"/>
            <ac:graphicFrameMk id="9221" creationId="{22278667-3AEB-2FF6-115A-33767EC5850B}"/>
          </ac:graphicFrameMkLst>
        </pc:graphicFrameChg>
      </pc:sldChg>
      <pc:sldChg chg="modSp mod">
        <pc:chgData name="Shayla Moultrie" userId="7ddb665b-374b-497a-a2f2-9a9ce5cb8b69" providerId="ADAL" clId="{CC4FE165-A318-4C04-B4A8-CF94A31F1B73}" dt="2026-09-24T16:50:21.062" v="670" actId="208"/>
        <pc:sldMkLst>
          <pc:docMk/>
          <pc:sldMk cId="0" sldId="383"/>
        </pc:sldMkLst>
        <pc:spChg chg="mod">
          <ac:chgData name="Shayla Moultrie" userId="7ddb665b-374b-497a-a2f2-9a9ce5cb8b69" providerId="ADAL" clId="{CC4FE165-A318-4C04-B4A8-CF94A31F1B73}" dt="2026-09-24T16:50:21.062" v="670" actId="208"/>
          <ac:spMkLst>
            <pc:docMk/>
            <pc:sldMk cId="0" sldId="383"/>
            <ac:spMk id="10242" creationId="{00000000-0000-0000-0000-000000000000}"/>
          </ac:spMkLst>
        </pc:spChg>
        <pc:graphicFrameChg chg="mod">
          <ac:chgData name="Shayla Moultrie" userId="7ddb665b-374b-497a-a2f2-9a9ce5cb8b69" providerId="ADAL" clId="{CC4FE165-A318-4C04-B4A8-CF94A31F1B73}" dt="2026-09-24T16:08:53.543" v="371" actId="12100"/>
          <ac:graphicFrameMkLst>
            <pc:docMk/>
            <pc:sldMk cId="0" sldId="383"/>
            <ac:graphicFrameMk id="10245" creationId="{AC2EA545-539A-2023-C7C2-8807F06E203D}"/>
          </ac:graphicFrameMkLst>
        </pc:graphicFrameChg>
      </pc:sldChg>
      <pc:sldChg chg="modSp mod">
        <pc:chgData name="Shayla Moultrie" userId="7ddb665b-374b-497a-a2f2-9a9ce5cb8b69" providerId="ADAL" clId="{CC4FE165-A318-4C04-B4A8-CF94A31F1B73}" dt="2026-09-24T16:16:20.501" v="389" actId="404"/>
        <pc:sldMkLst>
          <pc:docMk/>
          <pc:sldMk cId="0" sldId="384"/>
        </pc:sldMkLst>
        <pc:graphicFrameChg chg="mod modGraphic">
          <ac:chgData name="Shayla Moultrie" userId="7ddb665b-374b-497a-a2f2-9a9ce5cb8b69" providerId="ADAL" clId="{CC4FE165-A318-4C04-B4A8-CF94A31F1B73}" dt="2026-09-24T16:16:20.501" v="389" actId="404"/>
          <ac:graphicFrameMkLst>
            <pc:docMk/>
            <pc:sldMk cId="0" sldId="384"/>
            <ac:graphicFrameMk id="11269" creationId="{261FC5E3-77C2-7E8C-EFF7-D7AE49B79BD0}"/>
          </ac:graphicFrameMkLst>
        </pc:graphicFrameChg>
      </pc:sldChg>
      <pc:sldChg chg="addSp delSp modSp mod">
        <pc:chgData name="Shayla Moultrie" userId="7ddb665b-374b-497a-a2f2-9a9ce5cb8b69" providerId="ADAL" clId="{CC4FE165-A318-4C04-B4A8-CF94A31F1B73}" dt="2026-09-24T16:17:07.003" v="395"/>
        <pc:sldMkLst>
          <pc:docMk/>
          <pc:sldMk cId="910123859" sldId="387"/>
        </pc:sldMkLst>
        <pc:spChg chg="del">
          <ac:chgData name="Shayla Moultrie" userId="7ddb665b-374b-497a-a2f2-9a9ce5cb8b69" providerId="ADAL" clId="{CC4FE165-A318-4C04-B4A8-CF94A31F1B73}" dt="2026-09-24T16:17:06.634" v="394" actId="478"/>
          <ac:spMkLst>
            <pc:docMk/>
            <pc:sldMk cId="910123859" sldId="387"/>
            <ac:spMk id="2" creationId="{7E6BD0E9-F258-48C0-8C30-7D72029BF229}"/>
          </ac:spMkLst>
        </pc:spChg>
        <pc:spChg chg="add mod">
          <ac:chgData name="Shayla Moultrie" userId="7ddb665b-374b-497a-a2f2-9a9ce5cb8b69" providerId="ADAL" clId="{CC4FE165-A318-4C04-B4A8-CF94A31F1B73}" dt="2026-09-24T16:17:06.634" v="394" actId="478"/>
          <ac:spMkLst>
            <pc:docMk/>
            <pc:sldMk cId="910123859" sldId="387"/>
            <ac:spMk id="5" creationId="{9111CDA1-D2FD-D88D-05D0-A7B6245ED799}"/>
          </ac:spMkLst>
        </pc:spChg>
        <pc:spChg chg="add mod">
          <ac:chgData name="Shayla Moultrie" userId="7ddb665b-374b-497a-a2f2-9a9ce5cb8b69" providerId="ADAL" clId="{CC4FE165-A318-4C04-B4A8-CF94A31F1B73}" dt="2026-09-24T16:17:07.003" v="395"/>
          <ac:spMkLst>
            <pc:docMk/>
            <pc:sldMk cId="910123859" sldId="387"/>
            <ac:spMk id="7" creationId="{EC2F5D46-B319-BC9B-6088-05EAC749AA90}"/>
          </ac:spMkLst>
        </pc:spChg>
      </pc:sldChg>
      <pc:sldChg chg="addSp delSp modSp mod">
        <pc:chgData name="Shayla Moultrie" userId="7ddb665b-374b-497a-a2f2-9a9ce5cb8b69" providerId="ADAL" clId="{CC4FE165-A318-4C04-B4A8-CF94A31F1B73}" dt="2026-09-24T16:17:10.385" v="397"/>
        <pc:sldMkLst>
          <pc:docMk/>
          <pc:sldMk cId="2620365233" sldId="388"/>
        </pc:sldMkLst>
        <pc:spChg chg="del">
          <ac:chgData name="Shayla Moultrie" userId="7ddb665b-374b-497a-a2f2-9a9ce5cb8b69" providerId="ADAL" clId="{CC4FE165-A318-4C04-B4A8-CF94A31F1B73}" dt="2026-09-24T16:17:10.036" v="396" actId="478"/>
          <ac:spMkLst>
            <pc:docMk/>
            <pc:sldMk cId="2620365233" sldId="388"/>
            <ac:spMk id="2" creationId="{7E6BD0E9-F258-48C0-8C30-7D72029BF229}"/>
          </ac:spMkLst>
        </pc:spChg>
        <pc:spChg chg="add mod">
          <ac:chgData name="Shayla Moultrie" userId="7ddb665b-374b-497a-a2f2-9a9ce5cb8b69" providerId="ADAL" clId="{CC4FE165-A318-4C04-B4A8-CF94A31F1B73}" dt="2026-09-24T16:17:10.036" v="396" actId="478"/>
          <ac:spMkLst>
            <pc:docMk/>
            <pc:sldMk cId="2620365233" sldId="388"/>
            <ac:spMk id="5" creationId="{F6FB572D-4288-DFDF-BE8B-D171D2C744BE}"/>
          </ac:spMkLst>
        </pc:spChg>
        <pc:spChg chg="add mod">
          <ac:chgData name="Shayla Moultrie" userId="7ddb665b-374b-497a-a2f2-9a9ce5cb8b69" providerId="ADAL" clId="{CC4FE165-A318-4C04-B4A8-CF94A31F1B73}" dt="2026-09-24T16:17:10.385" v="397"/>
          <ac:spMkLst>
            <pc:docMk/>
            <pc:sldMk cId="2620365233" sldId="388"/>
            <ac:spMk id="6" creationId="{0CC076F0-434F-9782-B791-A211C912EF3B}"/>
          </ac:spMkLst>
        </pc:spChg>
      </pc:sldChg>
      <pc:sldChg chg="addSp delSp modSp mod">
        <pc:chgData name="Shayla Moultrie" userId="7ddb665b-374b-497a-a2f2-9a9ce5cb8b69" providerId="ADAL" clId="{CC4FE165-A318-4C04-B4A8-CF94A31F1B73}" dt="2026-09-24T16:17:21.308" v="405"/>
        <pc:sldMkLst>
          <pc:docMk/>
          <pc:sldMk cId="3964010345" sldId="389"/>
        </pc:sldMkLst>
        <pc:spChg chg="add del">
          <ac:chgData name="Shayla Moultrie" userId="7ddb665b-374b-497a-a2f2-9a9ce5cb8b69" providerId="ADAL" clId="{CC4FE165-A318-4C04-B4A8-CF94A31F1B73}" dt="2026-09-24T16:17:20.144" v="404" actId="478"/>
          <ac:spMkLst>
            <pc:docMk/>
            <pc:sldMk cId="3964010345" sldId="389"/>
            <ac:spMk id="2" creationId="{7E6BD0E9-F258-48C0-8C30-7D72029BF229}"/>
          </ac:spMkLst>
        </pc:spChg>
        <pc:spChg chg="add del mod">
          <ac:chgData name="Shayla Moultrie" userId="7ddb665b-374b-497a-a2f2-9a9ce5cb8b69" providerId="ADAL" clId="{CC4FE165-A318-4C04-B4A8-CF94A31F1B73}" dt="2026-09-24T16:17:16.233" v="401" actId="478"/>
          <ac:spMkLst>
            <pc:docMk/>
            <pc:sldMk cId="3964010345" sldId="389"/>
            <ac:spMk id="4" creationId="{5003FF5B-A21F-842B-77DE-2D8EBF22535C}"/>
          </ac:spMkLst>
        </pc:spChg>
        <pc:spChg chg="add mod">
          <ac:chgData name="Shayla Moultrie" userId="7ddb665b-374b-497a-a2f2-9a9ce5cb8b69" providerId="ADAL" clId="{CC4FE165-A318-4C04-B4A8-CF94A31F1B73}" dt="2026-09-24T16:17:15.506" v="400"/>
          <ac:spMkLst>
            <pc:docMk/>
            <pc:sldMk cId="3964010345" sldId="389"/>
            <ac:spMk id="5" creationId="{8523AC91-A8AF-2931-9ED2-19C28AE4A39B}"/>
          </ac:spMkLst>
        </pc:spChg>
        <pc:spChg chg="add mod">
          <ac:chgData name="Shayla Moultrie" userId="7ddb665b-374b-497a-a2f2-9a9ce5cb8b69" providerId="ADAL" clId="{CC4FE165-A318-4C04-B4A8-CF94A31F1B73}" dt="2026-09-24T16:17:18.368" v="403"/>
          <ac:spMkLst>
            <pc:docMk/>
            <pc:sldMk cId="3964010345" sldId="389"/>
            <ac:spMk id="7" creationId="{1A7B2068-C703-CC85-C461-16DC04805B1E}"/>
          </ac:spMkLst>
        </pc:spChg>
        <pc:spChg chg="add mod">
          <ac:chgData name="Shayla Moultrie" userId="7ddb665b-374b-497a-a2f2-9a9ce5cb8b69" providerId="ADAL" clId="{CC4FE165-A318-4C04-B4A8-CF94A31F1B73}" dt="2026-09-24T16:17:20.144" v="404" actId="478"/>
          <ac:spMkLst>
            <pc:docMk/>
            <pc:sldMk cId="3964010345" sldId="389"/>
            <ac:spMk id="9" creationId="{FEB10386-61E0-CD87-C76D-C5A60ECA6234}"/>
          </ac:spMkLst>
        </pc:spChg>
        <pc:spChg chg="add mod">
          <ac:chgData name="Shayla Moultrie" userId="7ddb665b-374b-497a-a2f2-9a9ce5cb8b69" providerId="ADAL" clId="{CC4FE165-A318-4C04-B4A8-CF94A31F1B73}" dt="2026-09-24T16:17:21.308" v="405"/>
          <ac:spMkLst>
            <pc:docMk/>
            <pc:sldMk cId="3964010345" sldId="389"/>
            <ac:spMk id="10" creationId="{21656D16-52E6-96FA-BE25-AFC6A9007524}"/>
          </ac:spMkLst>
        </pc:spChg>
      </pc:sldChg>
      <pc:sldChg chg="modSp mod">
        <pc:chgData name="Shayla Moultrie" userId="7ddb665b-374b-497a-a2f2-9a9ce5cb8b69" providerId="ADAL" clId="{CC4FE165-A318-4C04-B4A8-CF94A31F1B73}" dt="2026-09-24T16:39:45.073" v="603" actId="122"/>
        <pc:sldMkLst>
          <pc:docMk/>
          <pc:sldMk cId="3625090975" sldId="393"/>
        </pc:sldMkLst>
        <pc:spChg chg="mod">
          <ac:chgData name="Shayla Moultrie" userId="7ddb665b-374b-497a-a2f2-9a9ce5cb8b69" providerId="ADAL" clId="{CC4FE165-A318-4C04-B4A8-CF94A31F1B73}" dt="2026-09-24T16:39:45.073" v="603" actId="122"/>
          <ac:spMkLst>
            <pc:docMk/>
            <pc:sldMk cId="3625090975" sldId="393"/>
            <ac:spMk id="2" creationId="{EA9F8071-DEC3-47C8-BA3C-6399CBB458F8}"/>
          </ac:spMkLst>
        </pc:spChg>
      </pc:sldChg>
      <pc:sldChg chg="modSp mod">
        <pc:chgData name="Shayla Moultrie" userId="7ddb665b-374b-497a-a2f2-9a9ce5cb8b69" providerId="ADAL" clId="{CC4FE165-A318-4C04-B4A8-CF94A31F1B73}" dt="2026-09-24T16:39:40.251" v="602" actId="122"/>
        <pc:sldMkLst>
          <pc:docMk/>
          <pc:sldMk cId="317992011" sldId="394"/>
        </pc:sldMkLst>
        <pc:spChg chg="mod">
          <ac:chgData name="Shayla Moultrie" userId="7ddb665b-374b-497a-a2f2-9a9ce5cb8b69" providerId="ADAL" clId="{CC4FE165-A318-4C04-B4A8-CF94A31F1B73}" dt="2026-09-24T16:39:40.251" v="602" actId="122"/>
          <ac:spMkLst>
            <pc:docMk/>
            <pc:sldMk cId="317992011" sldId="394"/>
            <ac:spMk id="2" creationId="{EA9F8071-DEC3-47C8-BA3C-6399CBB458F8}"/>
          </ac:spMkLst>
        </pc:spChg>
      </pc:sldChg>
      <pc:sldChg chg="modSp mod">
        <pc:chgData name="Shayla Moultrie" userId="7ddb665b-374b-497a-a2f2-9a9ce5cb8b69" providerId="ADAL" clId="{CC4FE165-A318-4C04-B4A8-CF94A31F1B73}" dt="2026-09-24T16:46:59.159" v="648" actId="5793"/>
        <pc:sldMkLst>
          <pc:docMk/>
          <pc:sldMk cId="4207130438" sldId="404"/>
        </pc:sldMkLst>
        <pc:spChg chg="mod">
          <ac:chgData name="Shayla Moultrie" userId="7ddb665b-374b-497a-a2f2-9a9ce5cb8b69" providerId="ADAL" clId="{CC4FE165-A318-4C04-B4A8-CF94A31F1B73}" dt="2026-09-24T16:46:54.961" v="647" actId="120"/>
          <ac:spMkLst>
            <pc:docMk/>
            <pc:sldMk cId="4207130438" sldId="404"/>
            <ac:spMk id="2" creationId="{79DAC6DB-41CC-0160-FF38-78B660B38E43}"/>
          </ac:spMkLst>
        </pc:spChg>
        <pc:spChg chg="mod">
          <ac:chgData name="Shayla Moultrie" userId="7ddb665b-374b-497a-a2f2-9a9ce5cb8b69" providerId="ADAL" clId="{CC4FE165-A318-4C04-B4A8-CF94A31F1B73}" dt="2026-09-24T16:46:59.159" v="648" actId="5793"/>
          <ac:spMkLst>
            <pc:docMk/>
            <pc:sldMk cId="4207130438" sldId="404"/>
            <ac:spMk id="3" creationId="{BE2C36C0-EE62-8083-B5E7-BCA7C6C1655C}"/>
          </ac:spMkLst>
        </pc:spChg>
      </pc:sldChg>
      <pc:sldChg chg="modSp mod">
        <pc:chgData name="Shayla Moultrie" userId="7ddb665b-374b-497a-a2f2-9a9ce5cb8b69" providerId="ADAL" clId="{CC4FE165-A318-4C04-B4A8-CF94A31F1B73}" dt="2026-09-24T16:50:02.173" v="668" actId="122"/>
        <pc:sldMkLst>
          <pc:docMk/>
          <pc:sldMk cId="381743944" sldId="405"/>
        </pc:sldMkLst>
        <pc:spChg chg="mod">
          <ac:chgData name="Shayla Moultrie" userId="7ddb665b-374b-497a-a2f2-9a9ce5cb8b69" providerId="ADAL" clId="{CC4FE165-A318-4C04-B4A8-CF94A31F1B73}" dt="2026-09-24T16:50:02.173" v="668" actId="122"/>
          <ac:spMkLst>
            <pc:docMk/>
            <pc:sldMk cId="381743944" sldId="405"/>
            <ac:spMk id="2" creationId="{AA282F5A-E457-E3DE-7EF8-BB12B89E16FF}"/>
          </ac:spMkLst>
        </pc:spChg>
        <pc:spChg chg="mod">
          <ac:chgData name="Shayla Moultrie" userId="7ddb665b-374b-497a-a2f2-9a9ce5cb8b69" providerId="ADAL" clId="{CC4FE165-A318-4C04-B4A8-CF94A31F1B73}" dt="2026-09-24T16:47:26.708" v="652" actId="12788"/>
          <ac:spMkLst>
            <pc:docMk/>
            <pc:sldMk cId="381743944" sldId="405"/>
            <ac:spMk id="3" creationId="{E551BBA1-DEBF-BC3E-1312-B3F38F05BE20}"/>
          </ac:spMkLst>
        </pc:spChg>
      </pc:sldChg>
      <pc:sldChg chg="modSp mod chgLayout">
        <pc:chgData name="Shayla Moultrie" userId="7ddb665b-374b-497a-a2f2-9a9ce5cb8b69" providerId="ADAL" clId="{CC4FE165-A318-4C04-B4A8-CF94A31F1B73}" dt="2026-09-24T16:03:31.955" v="320" actId="20577"/>
        <pc:sldMkLst>
          <pc:docMk/>
          <pc:sldMk cId="0" sldId="406"/>
        </pc:sldMkLst>
        <pc:spChg chg="mod">
          <ac:chgData name="Shayla Moultrie" userId="7ddb665b-374b-497a-a2f2-9a9ce5cb8b69" providerId="ADAL" clId="{CC4FE165-A318-4C04-B4A8-CF94A31F1B73}" dt="2026-09-24T16:03:31.955" v="320" actId="20577"/>
          <ac:spMkLst>
            <pc:docMk/>
            <pc:sldMk cId="0" sldId="406"/>
            <ac:spMk id="21" creationId="{00000000-0000-0000-0000-000000000000}"/>
          </ac:spMkLst>
        </pc:spChg>
        <pc:spChg chg="mod ord">
          <ac:chgData name="Shayla Moultrie" userId="7ddb665b-374b-497a-a2f2-9a9ce5cb8b69" providerId="ADAL" clId="{CC4FE165-A318-4C04-B4A8-CF94A31F1B73}" dt="2026-09-24T16:02:54.641" v="316" actId="122"/>
          <ac:spMkLst>
            <pc:docMk/>
            <pc:sldMk cId="0" sldId="406"/>
            <ac:spMk id="22" creationId="{00000000-0000-0000-0000-000000000000}"/>
          </ac:spMkLst>
        </pc:spChg>
        <pc:spChg chg="mod">
          <ac:chgData name="Shayla Moultrie" userId="7ddb665b-374b-497a-a2f2-9a9ce5cb8b69" providerId="ADAL" clId="{CC4FE165-A318-4C04-B4A8-CF94A31F1B73}" dt="2026-09-24T16:03:00.321" v="317" actId="1076"/>
          <ac:spMkLst>
            <pc:docMk/>
            <pc:sldMk cId="0" sldId="406"/>
            <ac:spMk id="24" creationId="{00000000-0000-0000-0000-000000000000}"/>
          </ac:spMkLst>
        </pc:spChg>
      </pc:sldChg>
      <pc:sldChg chg="modSp mod">
        <pc:chgData name="Shayla Moultrie" userId="7ddb665b-374b-497a-a2f2-9a9ce5cb8b69" providerId="ADAL" clId="{CC4FE165-A318-4C04-B4A8-CF94A31F1B73}" dt="2026-09-24T16:18:22.896" v="420" actId="208"/>
        <pc:sldMkLst>
          <pc:docMk/>
          <pc:sldMk cId="4288685903" sldId="413"/>
        </pc:sldMkLst>
        <pc:spChg chg="mod">
          <ac:chgData name="Shayla Moultrie" userId="7ddb665b-374b-497a-a2f2-9a9ce5cb8b69" providerId="ADAL" clId="{CC4FE165-A318-4C04-B4A8-CF94A31F1B73}" dt="2026-09-24T16:18:22.896" v="420" actId="208"/>
          <ac:spMkLst>
            <pc:docMk/>
            <pc:sldMk cId="4288685903" sldId="413"/>
            <ac:spMk id="2" creationId="{426838C6-3E38-4C75-BC39-30C73B3BC816}"/>
          </ac:spMkLst>
        </pc:spChg>
      </pc:sldChg>
      <pc:sldChg chg="modSp">
        <pc:chgData name="Shayla Moultrie" userId="7ddb665b-374b-497a-a2f2-9a9ce5cb8b69" providerId="ADAL" clId="{CC4FE165-A318-4C04-B4A8-CF94A31F1B73}" dt="2026-09-24T16:36:33.454" v="585" actId="20577"/>
        <pc:sldMkLst>
          <pc:docMk/>
          <pc:sldMk cId="3068203459" sldId="416"/>
        </pc:sldMkLst>
        <pc:spChg chg="mod">
          <ac:chgData name="Shayla Moultrie" userId="7ddb665b-374b-497a-a2f2-9a9ce5cb8b69" providerId="ADAL" clId="{CC4FE165-A318-4C04-B4A8-CF94A31F1B73}" dt="2026-09-24T16:36:33.454" v="585" actId="20577"/>
          <ac:spMkLst>
            <pc:docMk/>
            <pc:sldMk cId="3068203459" sldId="416"/>
            <ac:spMk id="2" creationId="{D05712D9-FE1E-1F04-08CC-784931A36509}"/>
          </ac:spMkLst>
        </pc:spChg>
      </pc:sldChg>
      <pc:sldChg chg="modSp mod">
        <pc:chgData name="Shayla Moultrie" userId="7ddb665b-374b-497a-a2f2-9a9ce5cb8b69" providerId="ADAL" clId="{CC4FE165-A318-4C04-B4A8-CF94A31F1B73}" dt="2026-09-24T16:27:19.751" v="496" actId="948"/>
        <pc:sldMkLst>
          <pc:docMk/>
          <pc:sldMk cId="1278274491" sldId="417"/>
        </pc:sldMkLst>
        <pc:spChg chg="mod">
          <ac:chgData name="Shayla Moultrie" userId="7ddb665b-374b-497a-a2f2-9a9ce5cb8b69" providerId="ADAL" clId="{CC4FE165-A318-4C04-B4A8-CF94A31F1B73}" dt="2026-09-24T16:27:19.751" v="496" actId="948"/>
          <ac:spMkLst>
            <pc:docMk/>
            <pc:sldMk cId="1278274491" sldId="417"/>
            <ac:spMk id="3" creationId="{47187225-BDD7-3C5F-84FE-9C95F9B553C9}"/>
          </ac:spMkLst>
        </pc:spChg>
      </pc:sldChg>
      <pc:sldChg chg="modSp mod">
        <pc:chgData name="Shayla Moultrie" userId="7ddb665b-374b-497a-a2f2-9a9ce5cb8b69" providerId="ADAL" clId="{CC4FE165-A318-4C04-B4A8-CF94A31F1B73}" dt="2026-09-24T16:29:51.648" v="529" actId="27636"/>
        <pc:sldMkLst>
          <pc:docMk/>
          <pc:sldMk cId="1855648099" sldId="428"/>
        </pc:sldMkLst>
        <pc:spChg chg="mod">
          <ac:chgData name="Shayla Moultrie" userId="7ddb665b-374b-497a-a2f2-9a9ce5cb8b69" providerId="ADAL" clId="{CC4FE165-A318-4C04-B4A8-CF94A31F1B73}" dt="2026-09-24T16:29:51.648" v="529" actId="27636"/>
          <ac:spMkLst>
            <pc:docMk/>
            <pc:sldMk cId="1855648099" sldId="428"/>
            <ac:spMk id="3" creationId="{55F1F31D-AA4C-9D4D-F361-D4249C63918A}"/>
          </ac:spMkLst>
        </pc:spChg>
      </pc:sldChg>
      <pc:sldChg chg="modSp mod">
        <pc:chgData name="Shayla Moultrie" userId="7ddb665b-374b-497a-a2f2-9a9ce5cb8b69" providerId="ADAL" clId="{CC4FE165-A318-4C04-B4A8-CF94A31F1B73}" dt="2026-09-24T16:29:20.422" v="522" actId="14100"/>
        <pc:sldMkLst>
          <pc:docMk/>
          <pc:sldMk cId="2892259312" sldId="429"/>
        </pc:sldMkLst>
        <pc:spChg chg="mod">
          <ac:chgData name="Shayla Moultrie" userId="7ddb665b-374b-497a-a2f2-9a9ce5cb8b69" providerId="ADAL" clId="{CC4FE165-A318-4C04-B4A8-CF94A31F1B73}" dt="2026-09-24T16:29:20.422" v="522" actId="14100"/>
          <ac:spMkLst>
            <pc:docMk/>
            <pc:sldMk cId="2892259312" sldId="429"/>
            <ac:spMk id="3" creationId="{6B970C71-089B-F0F4-51B4-AA159ED95FC0}"/>
          </ac:spMkLst>
        </pc:spChg>
      </pc:sldChg>
      <pc:sldChg chg="addSp delSp modSp mod delAnim modAnim">
        <pc:chgData name="Shayla Moultrie" userId="7ddb665b-374b-497a-a2f2-9a9ce5cb8b69" providerId="ADAL" clId="{CC4FE165-A318-4C04-B4A8-CF94A31F1B73}" dt="2026-09-24T16:19:33.130" v="435"/>
        <pc:sldMkLst>
          <pc:docMk/>
          <pc:sldMk cId="373729848" sldId="437"/>
        </pc:sldMkLst>
        <pc:spChg chg="del">
          <ac:chgData name="Shayla Moultrie" userId="7ddb665b-374b-497a-a2f2-9a9ce5cb8b69" providerId="ADAL" clId="{CC4FE165-A318-4C04-B4A8-CF94A31F1B73}" dt="2026-09-24T16:19:32.702" v="434" actId="478"/>
          <ac:spMkLst>
            <pc:docMk/>
            <pc:sldMk cId="373729848" sldId="437"/>
            <ac:spMk id="2" creationId="{426838C6-3E38-4C75-BC39-30C73B3BC816}"/>
          </ac:spMkLst>
        </pc:spChg>
        <pc:spChg chg="add mod">
          <ac:chgData name="Shayla Moultrie" userId="7ddb665b-374b-497a-a2f2-9a9ce5cb8b69" providerId="ADAL" clId="{CC4FE165-A318-4C04-B4A8-CF94A31F1B73}" dt="2026-09-24T16:19:33.130" v="435"/>
          <ac:spMkLst>
            <pc:docMk/>
            <pc:sldMk cId="373729848" sldId="437"/>
            <ac:spMk id="3" creationId="{A6700BA1-000F-269C-224E-6CFF33CA9BD9}"/>
          </ac:spMkLst>
        </pc:spChg>
      </pc:sldChg>
      <pc:sldChg chg="addSp delSp modSp mod delDesignElem chgLayout">
        <pc:chgData name="Shayla Moultrie" userId="7ddb665b-374b-497a-a2f2-9a9ce5cb8b69" providerId="ADAL" clId="{CC4FE165-A318-4C04-B4A8-CF94A31F1B73}" dt="2026-09-24T20:29:28.948" v="701" actId="6264"/>
        <pc:sldMkLst>
          <pc:docMk/>
          <pc:sldMk cId="3167084112" sldId="438"/>
        </pc:sldMkLst>
        <pc:spChg chg="mod ord">
          <ac:chgData name="Shayla Moultrie" userId="7ddb665b-374b-497a-a2f2-9a9ce5cb8b69" providerId="ADAL" clId="{CC4FE165-A318-4C04-B4A8-CF94A31F1B73}" dt="2026-09-24T20:29:28.948" v="701" actId="6264"/>
          <ac:spMkLst>
            <pc:docMk/>
            <pc:sldMk cId="3167084112" sldId="438"/>
            <ac:spMk id="2" creationId="{281B9BD0-3750-411B-8529-45D42B33B87E}"/>
          </ac:spMkLst>
        </pc:spChg>
        <pc:spChg chg="add del mod">
          <ac:chgData name="Shayla Moultrie" userId="7ddb665b-374b-497a-a2f2-9a9ce5cb8b69" providerId="ADAL" clId="{CC4FE165-A318-4C04-B4A8-CF94A31F1B73}" dt="2026-09-24T16:18:13.316" v="418" actId="6264"/>
          <ac:spMkLst>
            <pc:docMk/>
            <pc:sldMk cId="3167084112" sldId="438"/>
            <ac:spMk id="3" creationId="{7B748256-7B6A-15C9-9F5E-8BB465EF954D}"/>
          </ac:spMkLst>
        </pc:spChg>
        <pc:spChg chg="add del mod">
          <ac:chgData name="Shayla Moultrie" userId="7ddb665b-374b-497a-a2f2-9a9ce5cb8b69" providerId="ADAL" clId="{CC4FE165-A318-4C04-B4A8-CF94A31F1B73}" dt="2026-09-24T20:29:28.948" v="701" actId="6264"/>
          <ac:spMkLst>
            <pc:docMk/>
            <pc:sldMk cId="3167084112" sldId="438"/>
            <ac:spMk id="4" creationId="{F6F65FAF-BDB8-3FD0-D2BF-F198D3BA25AF}"/>
          </ac:spMkLst>
        </pc:spChg>
        <pc:spChg chg="add del">
          <ac:chgData name="Shayla Moultrie" userId="7ddb665b-374b-497a-a2f2-9a9ce5cb8b69" providerId="ADAL" clId="{CC4FE165-A318-4C04-B4A8-CF94A31F1B73}" dt="2026-09-24T20:29:28.948" v="701" actId="6264"/>
          <ac:spMkLst>
            <pc:docMk/>
            <pc:sldMk cId="3167084112" sldId="438"/>
            <ac:spMk id="2054" creationId="{6753252F-4873-4F63-801D-CC719279A7D5}"/>
          </ac:spMkLst>
        </pc:spChg>
        <pc:spChg chg="add del">
          <ac:chgData name="Shayla Moultrie" userId="7ddb665b-374b-497a-a2f2-9a9ce5cb8b69" providerId="ADAL" clId="{CC4FE165-A318-4C04-B4A8-CF94A31F1B73}" dt="2026-09-24T20:29:28.948" v="701" actId="6264"/>
          <ac:spMkLst>
            <pc:docMk/>
            <pc:sldMk cId="3167084112" sldId="438"/>
            <ac:spMk id="2056" creationId="{047C8CCB-F95D-4249-92DD-651249D3535A}"/>
          </ac:spMkLst>
        </pc:spChg>
      </pc:sldChg>
      <pc:sldChg chg="modSp mod">
        <pc:chgData name="Shayla Moultrie" userId="7ddb665b-374b-497a-a2f2-9a9ce5cb8b69" providerId="ADAL" clId="{CC4FE165-A318-4C04-B4A8-CF94A31F1B73}" dt="2026-09-24T16:39:53.363" v="604" actId="122"/>
        <pc:sldMkLst>
          <pc:docMk/>
          <pc:sldMk cId="318691729" sldId="439"/>
        </pc:sldMkLst>
        <pc:spChg chg="mod">
          <ac:chgData name="Shayla Moultrie" userId="7ddb665b-374b-497a-a2f2-9a9ce5cb8b69" providerId="ADAL" clId="{CC4FE165-A318-4C04-B4A8-CF94A31F1B73}" dt="2026-09-24T16:39:53.363" v="604" actId="122"/>
          <ac:spMkLst>
            <pc:docMk/>
            <pc:sldMk cId="318691729" sldId="439"/>
            <ac:spMk id="2" creationId="{281B9BD0-3750-411B-8529-45D42B33B87E}"/>
          </ac:spMkLst>
        </pc:spChg>
      </pc:sldChg>
      <pc:sldChg chg="modSp mod">
        <pc:chgData name="Shayla Moultrie" userId="7ddb665b-374b-497a-a2f2-9a9ce5cb8b69" providerId="ADAL" clId="{CC4FE165-A318-4C04-B4A8-CF94A31F1B73}" dt="2026-09-24T16:19:55.037" v="438" actId="27636"/>
        <pc:sldMkLst>
          <pc:docMk/>
          <pc:sldMk cId="2034975299" sldId="441"/>
        </pc:sldMkLst>
        <pc:spChg chg="mod">
          <ac:chgData name="Shayla Moultrie" userId="7ddb665b-374b-497a-a2f2-9a9ce5cb8b69" providerId="ADAL" clId="{CC4FE165-A318-4C04-B4A8-CF94A31F1B73}" dt="2026-09-24T16:19:55.037" v="438" actId="27636"/>
          <ac:spMkLst>
            <pc:docMk/>
            <pc:sldMk cId="2034975299" sldId="441"/>
            <ac:spMk id="3" creationId="{55F1F31D-AA4C-9D4D-F361-D4249C63918A}"/>
          </ac:spMkLst>
        </pc:spChg>
      </pc:sldChg>
      <pc:sldChg chg="modSp mod">
        <pc:chgData name="Shayla Moultrie" userId="7ddb665b-374b-497a-a2f2-9a9ce5cb8b69" providerId="ADAL" clId="{CC4FE165-A318-4C04-B4A8-CF94A31F1B73}" dt="2026-09-24T16:20:55.376" v="451" actId="1076"/>
        <pc:sldMkLst>
          <pc:docMk/>
          <pc:sldMk cId="3677600820" sldId="442"/>
        </pc:sldMkLst>
        <pc:spChg chg="mod">
          <ac:chgData name="Shayla Moultrie" userId="7ddb665b-374b-497a-a2f2-9a9ce5cb8b69" providerId="ADAL" clId="{CC4FE165-A318-4C04-B4A8-CF94A31F1B73}" dt="2026-09-24T16:20:55.376" v="451" actId="1076"/>
          <ac:spMkLst>
            <pc:docMk/>
            <pc:sldMk cId="3677600820" sldId="442"/>
            <ac:spMk id="3" creationId="{6B970C71-089B-F0F4-51B4-AA159ED95FC0}"/>
          </ac:spMkLst>
        </pc:spChg>
      </pc:sldChg>
      <pc:sldChg chg="setBg">
        <pc:chgData name="Shayla Moultrie" userId="7ddb665b-374b-497a-a2f2-9a9ce5cb8b69" providerId="ADAL" clId="{CC4FE165-A318-4C04-B4A8-CF94A31F1B73}" dt="2026-09-24T16:52:02.933" v="674"/>
        <pc:sldMkLst>
          <pc:docMk/>
          <pc:sldMk cId="2173272813" sldId="447"/>
        </pc:sldMkLst>
      </pc:sldChg>
      <pc:sldChg chg="modSp mod">
        <pc:chgData name="Shayla Moultrie" userId="7ddb665b-374b-497a-a2f2-9a9ce5cb8b69" providerId="ADAL" clId="{CC4FE165-A318-4C04-B4A8-CF94A31F1B73}" dt="2026-09-24T16:38:21.780" v="595" actId="1076"/>
        <pc:sldMkLst>
          <pc:docMk/>
          <pc:sldMk cId="1198228949" sldId="448"/>
        </pc:sldMkLst>
        <pc:spChg chg="mod">
          <ac:chgData name="Shayla Moultrie" userId="7ddb665b-374b-497a-a2f2-9a9ce5cb8b69" providerId="ADAL" clId="{CC4FE165-A318-4C04-B4A8-CF94A31F1B73}" dt="2026-09-24T16:34:55.489" v="574" actId="255"/>
          <ac:spMkLst>
            <pc:docMk/>
            <pc:sldMk cId="1198228949" sldId="448"/>
            <ac:spMk id="2" creationId="{59014F90-2092-A951-B279-E2969AD311F4}"/>
          </ac:spMkLst>
        </pc:spChg>
        <pc:spChg chg="mod">
          <ac:chgData name="Shayla Moultrie" userId="7ddb665b-374b-497a-a2f2-9a9ce5cb8b69" providerId="ADAL" clId="{CC4FE165-A318-4C04-B4A8-CF94A31F1B73}" dt="2026-09-24T16:38:21.780" v="595" actId="1076"/>
          <ac:spMkLst>
            <pc:docMk/>
            <pc:sldMk cId="1198228949" sldId="448"/>
            <ac:spMk id="68" creationId="{CFD6AF91-2567-824A-A89A-212549EEC19B}"/>
          </ac:spMkLst>
        </pc:spChg>
      </pc:sldChg>
      <pc:sldChg chg="modSp mod">
        <pc:chgData name="Shayla Moultrie" userId="7ddb665b-374b-497a-a2f2-9a9ce5cb8b69" providerId="ADAL" clId="{CC4FE165-A318-4C04-B4A8-CF94A31F1B73}" dt="2026-09-24T16:34:30.640" v="571" actId="1076"/>
        <pc:sldMkLst>
          <pc:docMk/>
          <pc:sldMk cId="1736975" sldId="449"/>
        </pc:sldMkLst>
        <pc:spChg chg="mod">
          <ac:chgData name="Shayla Moultrie" userId="7ddb665b-374b-497a-a2f2-9a9ce5cb8b69" providerId="ADAL" clId="{CC4FE165-A318-4C04-B4A8-CF94A31F1B73}" dt="2026-09-24T16:34:30.640" v="571" actId="1076"/>
          <ac:spMkLst>
            <pc:docMk/>
            <pc:sldMk cId="1736975" sldId="449"/>
            <ac:spMk id="2" creationId="{59014F90-2092-A951-B279-E2969AD311F4}"/>
          </ac:spMkLst>
        </pc:spChg>
        <pc:spChg chg="mod">
          <ac:chgData name="Shayla Moultrie" userId="7ddb665b-374b-497a-a2f2-9a9ce5cb8b69" providerId="ADAL" clId="{CC4FE165-A318-4C04-B4A8-CF94A31F1B73}" dt="2026-09-24T16:22:52.422" v="470" actId="1076"/>
          <ac:spMkLst>
            <pc:docMk/>
            <pc:sldMk cId="1736975" sldId="449"/>
            <ac:spMk id="3" creationId="{CFD6AF91-2567-824A-A89A-212549EEC19B}"/>
          </ac:spMkLst>
        </pc:spChg>
      </pc:sldChg>
      <pc:sldChg chg="modSp mod">
        <pc:chgData name="Shayla Moultrie" userId="7ddb665b-374b-497a-a2f2-9a9ce5cb8b69" providerId="ADAL" clId="{CC4FE165-A318-4C04-B4A8-CF94A31F1B73}" dt="2026-09-24T16:34:35.665" v="572" actId="1076"/>
        <pc:sldMkLst>
          <pc:docMk/>
          <pc:sldMk cId="3905284608" sldId="450"/>
        </pc:sldMkLst>
        <pc:spChg chg="mod">
          <ac:chgData name="Shayla Moultrie" userId="7ddb665b-374b-497a-a2f2-9a9ce5cb8b69" providerId="ADAL" clId="{CC4FE165-A318-4C04-B4A8-CF94A31F1B73}" dt="2026-09-24T16:34:35.665" v="572" actId="1076"/>
          <ac:spMkLst>
            <pc:docMk/>
            <pc:sldMk cId="3905284608" sldId="450"/>
            <ac:spMk id="2" creationId="{59014F90-2092-A951-B279-E2969AD311F4}"/>
          </ac:spMkLst>
        </pc:spChg>
      </pc:sldChg>
      <pc:sldChg chg="modSp mod">
        <pc:chgData name="Shayla Moultrie" userId="7ddb665b-374b-497a-a2f2-9a9ce5cb8b69" providerId="ADAL" clId="{CC4FE165-A318-4C04-B4A8-CF94A31F1B73}" dt="2026-09-24T16:38:52.180" v="599" actId="14100"/>
        <pc:sldMkLst>
          <pc:docMk/>
          <pc:sldMk cId="2959856193" sldId="452"/>
        </pc:sldMkLst>
        <pc:spChg chg="mod">
          <ac:chgData name="Shayla Moultrie" userId="7ddb665b-374b-497a-a2f2-9a9ce5cb8b69" providerId="ADAL" clId="{CC4FE165-A318-4C04-B4A8-CF94A31F1B73}" dt="2026-09-24T16:34:47.256" v="573" actId="1076"/>
          <ac:spMkLst>
            <pc:docMk/>
            <pc:sldMk cId="2959856193" sldId="452"/>
            <ac:spMk id="2" creationId="{59014F90-2092-A951-B279-E2969AD311F4}"/>
          </ac:spMkLst>
        </pc:spChg>
        <pc:spChg chg="mod">
          <ac:chgData name="Shayla Moultrie" userId="7ddb665b-374b-497a-a2f2-9a9ce5cb8b69" providerId="ADAL" clId="{CC4FE165-A318-4C04-B4A8-CF94A31F1B73}" dt="2026-09-24T16:38:52.180" v="599" actId="14100"/>
          <ac:spMkLst>
            <pc:docMk/>
            <pc:sldMk cId="2959856193" sldId="452"/>
            <ac:spMk id="3" creationId="{CFD6AF91-2567-824A-A89A-212549EEC19B}"/>
          </ac:spMkLst>
        </pc:spChg>
      </pc:sldChg>
      <pc:sldChg chg="modSp mod modClrScheme chgLayout">
        <pc:chgData name="Shayla Moultrie" userId="7ddb665b-374b-497a-a2f2-9a9ce5cb8b69" providerId="ADAL" clId="{CC4FE165-A318-4C04-B4A8-CF94A31F1B73}" dt="2026-09-24T16:23:43.746" v="473" actId="1076"/>
        <pc:sldMkLst>
          <pc:docMk/>
          <pc:sldMk cId="1522939533" sldId="454"/>
        </pc:sldMkLst>
        <pc:spChg chg="mod ord">
          <ac:chgData name="Shayla Moultrie" userId="7ddb665b-374b-497a-a2f2-9a9ce5cb8b69" providerId="ADAL" clId="{CC4FE165-A318-4C04-B4A8-CF94A31F1B73}" dt="2026-09-24T16:23:37.419" v="472" actId="27636"/>
          <ac:spMkLst>
            <pc:docMk/>
            <pc:sldMk cId="1522939533" sldId="454"/>
            <ac:spMk id="2" creationId="{59014F90-2092-A951-B279-E2969AD311F4}"/>
          </ac:spMkLst>
        </pc:spChg>
        <pc:graphicFrameChg chg="mod">
          <ac:chgData name="Shayla Moultrie" userId="7ddb665b-374b-497a-a2f2-9a9ce5cb8b69" providerId="ADAL" clId="{CC4FE165-A318-4C04-B4A8-CF94A31F1B73}" dt="2026-09-24T16:23:43.746" v="473" actId="1076"/>
          <ac:graphicFrameMkLst>
            <pc:docMk/>
            <pc:sldMk cId="1522939533" sldId="454"/>
            <ac:graphicFrameMk id="71" creationId="{09542FF8-4E39-1BD6-7E3D-AA6E70C106F2}"/>
          </ac:graphicFrameMkLst>
        </pc:graphicFrameChg>
      </pc:sldChg>
      <pc:sldChg chg="modSp mod">
        <pc:chgData name="Shayla Moultrie" userId="7ddb665b-374b-497a-a2f2-9a9ce5cb8b69" providerId="ADAL" clId="{CC4FE165-A318-4C04-B4A8-CF94A31F1B73}" dt="2026-09-24T16:24:06.156" v="479" actId="207"/>
        <pc:sldMkLst>
          <pc:docMk/>
          <pc:sldMk cId="3663494578" sldId="456"/>
        </pc:sldMkLst>
        <pc:spChg chg="mod">
          <ac:chgData name="Shayla Moultrie" userId="7ddb665b-374b-497a-a2f2-9a9ce5cb8b69" providerId="ADAL" clId="{CC4FE165-A318-4C04-B4A8-CF94A31F1B73}" dt="2026-09-24T16:24:06.156" v="479" actId="207"/>
          <ac:spMkLst>
            <pc:docMk/>
            <pc:sldMk cId="3663494578" sldId="456"/>
            <ac:spMk id="2" creationId="{59014F90-2092-A951-B279-E2969AD311F4}"/>
          </ac:spMkLst>
        </pc:spChg>
      </pc:sldChg>
      <pc:sldChg chg="modSp mod">
        <pc:chgData name="Shayla Moultrie" userId="7ddb665b-374b-497a-a2f2-9a9ce5cb8b69" providerId="ADAL" clId="{CC4FE165-A318-4C04-B4A8-CF94A31F1B73}" dt="2026-09-24T16:39:16.549" v="601" actId="27636"/>
        <pc:sldMkLst>
          <pc:docMk/>
          <pc:sldMk cId="293173039" sldId="458"/>
        </pc:sldMkLst>
        <pc:spChg chg="mod">
          <ac:chgData name="Shayla Moultrie" userId="7ddb665b-374b-497a-a2f2-9a9ce5cb8b69" providerId="ADAL" clId="{CC4FE165-A318-4C04-B4A8-CF94A31F1B73}" dt="2026-09-24T16:35:14.660" v="576" actId="20577"/>
          <ac:spMkLst>
            <pc:docMk/>
            <pc:sldMk cId="293173039" sldId="458"/>
            <ac:spMk id="2" creationId="{59014F90-2092-A951-B279-E2969AD311F4}"/>
          </ac:spMkLst>
        </pc:spChg>
        <pc:spChg chg="mod">
          <ac:chgData name="Shayla Moultrie" userId="7ddb665b-374b-497a-a2f2-9a9ce5cb8b69" providerId="ADAL" clId="{CC4FE165-A318-4C04-B4A8-CF94A31F1B73}" dt="2026-09-24T16:39:16.549" v="601" actId="27636"/>
          <ac:spMkLst>
            <pc:docMk/>
            <pc:sldMk cId="293173039" sldId="458"/>
            <ac:spMk id="3" creationId="{CFD6AF91-2567-824A-A89A-212549EEC19B}"/>
          </ac:spMkLst>
        </pc:spChg>
      </pc:sldChg>
      <pc:sldChg chg="modSp mod">
        <pc:chgData name="Shayla Moultrie" userId="7ddb665b-374b-497a-a2f2-9a9ce5cb8b69" providerId="ADAL" clId="{CC4FE165-A318-4C04-B4A8-CF94A31F1B73}" dt="2026-09-24T16:37:56.736" v="593" actId="6549"/>
        <pc:sldMkLst>
          <pc:docMk/>
          <pc:sldMk cId="3252200086" sldId="460"/>
        </pc:sldMkLst>
        <pc:spChg chg="mod">
          <ac:chgData name="Shayla Moultrie" userId="7ddb665b-374b-497a-a2f2-9a9ce5cb8b69" providerId="ADAL" clId="{CC4FE165-A318-4C04-B4A8-CF94A31F1B73}" dt="2026-09-24T16:35:32.441" v="580" actId="1076"/>
          <ac:spMkLst>
            <pc:docMk/>
            <pc:sldMk cId="3252200086" sldId="460"/>
            <ac:spMk id="2" creationId="{59014F90-2092-A951-B279-E2969AD311F4}"/>
          </ac:spMkLst>
        </pc:spChg>
        <pc:spChg chg="mod">
          <ac:chgData name="Shayla Moultrie" userId="7ddb665b-374b-497a-a2f2-9a9ce5cb8b69" providerId="ADAL" clId="{CC4FE165-A318-4C04-B4A8-CF94A31F1B73}" dt="2026-09-24T16:37:56.736" v="593" actId="6549"/>
          <ac:spMkLst>
            <pc:docMk/>
            <pc:sldMk cId="3252200086" sldId="460"/>
            <ac:spMk id="3" creationId="{CFD6AF91-2567-824A-A89A-212549EEC19B}"/>
          </ac:spMkLst>
        </pc:spChg>
      </pc:sldChg>
      <pc:sldChg chg="modSp mod">
        <pc:chgData name="Shayla Moultrie" userId="7ddb665b-374b-497a-a2f2-9a9ce5cb8b69" providerId="ADAL" clId="{CC4FE165-A318-4C04-B4A8-CF94A31F1B73}" dt="2026-09-24T16:35:44.613" v="581" actId="1076"/>
        <pc:sldMkLst>
          <pc:docMk/>
          <pc:sldMk cId="1503657743" sldId="461"/>
        </pc:sldMkLst>
        <pc:spChg chg="mod">
          <ac:chgData name="Shayla Moultrie" userId="7ddb665b-374b-497a-a2f2-9a9ce5cb8b69" providerId="ADAL" clId="{CC4FE165-A318-4C04-B4A8-CF94A31F1B73}" dt="2026-09-24T16:35:44.613" v="581" actId="1076"/>
          <ac:spMkLst>
            <pc:docMk/>
            <pc:sldMk cId="1503657743" sldId="461"/>
            <ac:spMk id="2" creationId="{59014F90-2092-A951-B279-E2969AD311F4}"/>
          </ac:spMkLst>
        </pc:spChg>
      </pc:sldChg>
      <pc:sldChg chg="modSp">
        <pc:chgData name="Shayla Moultrie" userId="7ddb665b-374b-497a-a2f2-9a9ce5cb8b69" providerId="ADAL" clId="{CC4FE165-A318-4C04-B4A8-CF94A31F1B73}" dt="2026-09-24T16:35:19.210" v="577" actId="20577"/>
        <pc:sldMkLst>
          <pc:docMk/>
          <pc:sldMk cId="4247820432" sldId="465"/>
        </pc:sldMkLst>
        <pc:spChg chg="mod">
          <ac:chgData name="Shayla Moultrie" userId="7ddb665b-374b-497a-a2f2-9a9ce5cb8b69" providerId="ADAL" clId="{CC4FE165-A318-4C04-B4A8-CF94A31F1B73}" dt="2026-09-24T16:35:19.210" v="577" actId="20577"/>
          <ac:spMkLst>
            <pc:docMk/>
            <pc:sldMk cId="4247820432" sldId="465"/>
            <ac:spMk id="2" creationId="{615F1D08-409F-008F-075B-635C0E778562}"/>
          </ac:spMkLst>
        </pc:spChg>
      </pc:sldChg>
      <pc:sldChg chg="modSp">
        <pc:chgData name="Shayla Moultrie" userId="7ddb665b-374b-497a-a2f2-9a9ce5cb8b69" providerId="ADAL" clId="{CC4FE165-A318-4C04-B4A8-CF94A31F1B73}" dt="2026-09-24T16:35:24.314" v="578" actId="20577"/>
        <pc:sldMkLst>
          <pc:docMk/>
          <pc:sldMk cId="2869093411" sldId="466"/>
        </pc:sldMkLst>
        <pc:spChg chg="mod">
          <ac:chgData name="Shayla Moultrie" userId="7ddb665b-374b-497a-a2f2-9a9ce5cb8b69" providerId="ADAL" clId="{CC4FE165-A318-4C04-B4A8-CF94A31F1B73}" dt="2026-09-24T16:35:24.314" v="578" actId="20577"/>
          <ac:spMkLst>
            <pc:docMk/>
            <pc:sldMk cId="2869093411" sldId="466"/>
            <ac:spMk id="2" creationId="{11FA8E42-FE21-CC08-31A8-B6732B670619}"/>
          </ac:spMkLst>
        </pc:spChg>
      </pc:sldChg>
      <pc:sldChg chg="modSp mod chgLayout">
        <pc:chgData name="Shayla Moultrie" userId="7ddb665b-374b-497a-a2f2-9a9ce5cb8b69" providerId="ADAL" clId="{CC4FE165-A318-4C04-B4A8-CF94A31F1B73}" dt="2026-09-24T16:16:40.453" v="391" actId="12788"/>
        <pc:sldMkLst>
          <pc:docMk/>
          <pc:sldMk cId="3270118957" sldId="478"/>
        </pc:sldMkLst>
        <pc:spChg chg="mod ord">
          <ac:chgData name="Shayla Moultrie" userId="7ddb665b-374b-497a-a2f2-9a9ce5cb8b69" providerId="ADAL" clId="{CC4FE165-A318-4C04-B4A8-CF94A31F1B73}" dt="2026-09-24T16:16:32.150" v="390" actId="700"/>
          <ac:spMkLst>
            <pc:docMk/>
            <pc:sldMk cId="3270118957" sldId="478"/>
            <ac:spMk id="2" creationId="{188F714C-F763-47B3-A69A-37D7DB9506A4}"/>
          </ac:spMkLst>
        </pc:spChg>
        <pc:spChg chg="mod ord">
          <ac:chgData name="Shayla Moultrie" userId="7ddb665b-374b-497a-a2f2-9a9ce5cb8b69" providerId="ADAL" clId="{CC4FE165-A318-4C04-B4A8-CF94A31F1B73}" dt="2026-09-24T16:16:40.453" v="391" actId="12788"/>
          <ac:spMkLst>
            <pc:docMk/>
            <pc:sldMk cId="3270118957" sldId="478"/>
            <ac:spMk id="3" creationId="{50715DB3-91C9-478C-BC48-2CFA1F74FDFA}"/>
          </ac:spMkLst>
        </pc:spChg>
      </pc:sldChg>
      <pc:sldChg chg="modSp mod">
        <pc:chgData name="Shayla Moultrie" userId="7ddb665b-374b-497a-a2f2-9a9ce5cb8b69" providerId="ADAL" clId="{CC4FE165-A318-4C04-B4A8-CF94A31F1B73}" dt="2026-09-24T16:17:44.685" v="409" actId="208"/>
        <pc:sldMkLst>
          <pc:docMk/>
          <pc:sldMk cId="1120763092" sldId="480"/>
        </pc:sldMkLst>
        <pc:spChg chg="mod">
          <ac:chgData name="Shayla Moultrie" userId="7ddb665b-374b-497a-a2f2-9a9ce5cb8b69" providerId="ADAL" clId="{CC4FE165-A318-4C04-B4A8-CF94A31F1B73}" dt="2026-09-24T16:17:44.685" v="409" actId="208"/>
          <ac:spMkLst>
            <pc:docMk/>
            <pc:sldMk cId="1120763092" sldId="480"/>
            <ac:spMk id="2" creationId="{14EEBCE3-F5AE-FA3E-D728-329905525970}"/>
          </ac:spMkLst>
        </pc:spChg>
      </pc:sldChg>
      <pc:sldChg chg="addSp delSp modSp mod">
        <pc:chgData name="Shayla Moultrie" userId="7ddb665b-374b-497a-a2f2-9a9ce5cb8b69" providerId="ADAL" clId="{CC4FE165-A318-4C04-B4A8-CF94A31F1B73}" dt="2026-09-24T16:17:49.915" v="411"/>
        <pc:sldMkLst>
          <pc:docMk/>
          <pc:sldMk cId="1571807264" sldId="482"/>
        </pc:sldMkLst>
        <pc:spChg chg="del">
          <ac:chgData name="Shayla Moultrie" userId="7ddb665b-374b-497a-a2f2-9a9ce5cb8b69" providerId="ADAL" clId="{CC4FE165-A318-4C04-B4A8-CF94A31F1B73}" dt="2026-09-24T16:17:49.562" v="410" actId="478"/>
          <ac:spMkLst>
            <pc:docMk/>
            <pc:sldMk cId="1571807264" sldId="482"/>
            <ac:spMk id="2" creationId="{DCF00627-A580-405F-29EE-504A2C3E086F}"/>
          </ac:spMkLst>
        </pc:spChg>
        <pc:spChg chg="add mod">
          <ac:chgData name="Shayla Moultrie" userId="7ddb665b-374b-497a-a2f2-9a9ce5cb8b69" providerId="ADAL" clId="{CC4FE165-A318-4C04-B4A8-CF94A31F1B73}" dt="2026-09-24T16:17:49.562" v="410" actId="478"/>
          <ac:spMkLst>
            <pc:docMk/>
            <pc:sldMk cId="1571807264" sldId="482"/>
            <ac:spMk id="4" creationId="{F1A19894-989D-6A02-19D9-203D8579664C}"/>
          </ac:spMkLst>
        </pc:spChg>
        <pc:spChg chg="add mod">
          <ac:chgData name="Shayla Moultrie" userId="7ddb665b-374b-497a-a2f2-9a9ce5cb8b69" providerId="ADAL" clId="{CC4FE165-A318-4C04-B4A8-CF94A31F1B73}" dt="2026-09-24T16:17:49.915" v="411"/>
          <ac:spMkLst>
            <pc:docMk/>
            <pc:sldMk cId="1571807264" sldId="482"/>
            <ac:spMk id="6" creationId="{87D92E11-8501-60FC-C0F1-2C0C2BCA0102}"/>
          </ac:spMkLst>
        </pc:spChg>
      </pc:sldChg>
      <pc:sldChg chg="addSp delSp modSp mod">
        <pc:chgData name="Shayla Moultrie" userId="7ddb665b-374b-497a-a2f2-9a9ce5cb8b69" providerId="ADAL" clId="{CC4FE165-A318-4C04-B4A8-CF94A31F1B73}" dt="2026-09-24T16:17:53.942" v="413"/>
        <pc:sldMkLst>
          <pc:docMk/>
          <pc:sldMk cId="1271655227" sldId="484"/>
        </pc:sldMkLst>
        <pc:spChg chg="del">
          <ac:chgData name="Shayla Moultrie" userId="7ddb665b-374b-497a-a2f2-9a9ce5cb8b69" providerId="ADAL" clId="{CC4FE165-A318-4C04-B4A8-CF94A31F1B73}" dt="2026-09-24T16:17:53.600" v="412" actId="478"/>
          <ac:spMkLst>
            <pc:docMk/>
            <pc:sldMk cId="1271655227" sldId="484"/>
            <ac:spMk id="2" creationId="{E5BB73EA-428D-034F-7C70-16E531F75CF3}"/>
          </ac:spMkLst>
        </pc:spChg>
        <pc:spChg chg="add mod">
          <ac:chgData name="Shayla Moultrie" userId="7ddb665b-374b-497a-a2f2-9a9ce5cb8b69" providerId="ADAL" clId="{CC4FE165-A318-4C04-B4A8-CF94A31F1B73}" dt="2026-09-24T16:17:53.600" v="412" actId="478"/>
          <ac:spMkLst>
            <pc:docMk/>
            <pc:sldMk cId="1271655227" sldId="484"/>
            <ac:spMk id="5" creationId="{D15F33A7-0BF3-3130-422B-62474C46FB78}"/>
          </ac:spMkLst>
        </pc:spChg>
        <pc:spChg chg="add mod">
          <ac:chgData name="Shayla Moultrie" userId="7ddb665b-374b-497a-a2f2-9a9ce5cb8b69" providerId="ADAL" clId="{CC4FE165-A318-4C04-B4A8-CF94A31F1B73}" dt="2026-09-24T16:17:53.942" v="413"/>
          <ac:spMkLst>
            <pc:docMk/>
            <pc:sldMk cId="1271655227" sldId="484"/>
            <ac:spMk id="6" creationId="{A31FC512-35EB-89F4-E8CB-A589B09F6DCF}"/>
          </ac:spMkLst>
        </pc:spChg>
      </pc:sldChg>
      <pc:sldMasterChg chg="addSp delSp mod delSldLayout modSldLayout">
        <pc:chgData name="Shayla Moultrie" userId="7ddb665b-374b-497a-a2f2-9a9ce5cb8b69" providerId="ADAL" clId="{CC4FE165-A318-4C04-B4A8-CF94A31F1B73}" dt="2026-09-24T20:22:41.979" v="680" actId="2696"/>
        <pc:sldMasterMkLst>
          <pc:docMk/>
          <pc:sldMasterMk cId="2945651048" sldId="2147483694"/>
        </pc:sldMasterMkLst>
        <pc:picChg chg="del">
          <ac:chgData name="Shayla Moultrie" userId="7ddb665b-374b-497a-a2f2-9a9ce5cb8b69" providerId="ADAL" clId="{CC4FE165-A318-4C04-B4A8-CF94A31F1B73}" dt="2026-09-24T15:32:54.640" v="2" actId="478"/>
          <ac:picMkLst>
            <pc:docMk/>
            <pc:sldMasterMk cId="2945651048" sldId="2147483694"/>
            <ac:picMk id="5" creationId="{BDDC1D08-31F9-49F9-86BE-CC68A737B27F}"/>
          </ac:picMkLst>
        </pc:picChg>
        <pc:picChg chg="add">
          <ac:chgData name="Shayla Moultrie" userId="7ddb665b-374b-497a-a2f2-9a9ce5cb8b69" providerId="ADAL" clId="{CC4FE165-A318-4C04-B4A8-CF94A31F1B73}" dt="2026-09-24T15:33:08.598" v="3" actId="22"/>
          <ac:picMkLst>
            <pc:docMk/>
            <pc:sldMasterMk cId="2945651048" sldId="2147483694"/>
            <ac:picMk id="7" creationId="{A3D9E840-3488-485E-C97D-8821098569C2}"/>
          </ac:picMkLst>
        </pc:picChg>
        <pc:sldLayoutChg chg="delSp modSp mod">
          <pc:chgData name="Shayla Moultrie" userId="7ddb665b-374b-497a-a2f2-9a9ce5cb8b69" providerId="ADAL" clId="{CC4FE165-A318-4C04-B4A8-CF94A31F1B73}" dt="2026-09-24T15:33:24.371" v="5" actId="478"/>
          <pc:sldLayoutMkLst>
            <pc:docMk/>
            <pc:sldMasterMk cId="2945651048" sldId="2147483694"/>
            <pc:sldLayoutMk cId="3647691182" sldId="2147483781"/>
          </pc:sldLayoutMkLst>
          <pc:spChg chg="mod">
            <ac:chgData name="Shayla Moultrie" userId="7ddb665b-374b-497a-a2f2-9a9ce5cb8b69" providerId="ADAL" clId="{CC4FE165-A318-4C04-B4A8-CF94A31F1B73}" dt="2026-09-24T15:33:22.266" v="4" actId="207"/>
            <ac:spMkLst>
              <pc:docMk/>
              <pc:sldMasterMk cId="2945651048" sldId="2147483694"/>
              <pc:sldLayoutMk cId="3647691182" sldId="2147483781"/>
              <ac:spMk id="12" creationId="{DE33E3BF-7A22-4520-BEA9-41A95AD9FA31}"/>
            </ac:spMkLst>
          </pc:spChg>
          <pc:picChg chg="del">
            <ac:chgData name="Shayla Moultrie" userId="7ddb665b-374b-497a-a2f2-9a9ce5cb8b69" providerId="ADAL" clId="{CC4FE165-A318-4C04-B4A8-CF94A31F1B73}" dt="2026-09-24T15:33:24.371" v="5" actId="478"/>
            <ac:picMkLst>
              <pc:docMk/>
              <pc:sldMasterMk cId="2945651048" sldId="2147483694"/>
              <pc:sldLayoutMk cId="3647691182" sldId="2147483781"/>
              <ac:picMk id="13" creationId="{BC81D25E-5050-4F35-B021-8324DCFC31E7}"/>
            </ac:picMkLst>
          </pc:picChg>
        </pc:sldLayoutChg>
        <pc:sldLayoutChg chg="delSp mod">
          <pc:chgData name="Shayla Moultrie" userId="7ddb665b-374b-497a-a2f2-9a9ce5cb8b69" providerId="ADAL" clId="{CC4FE165-A318-4C04-B4A8-CF94A31F1B73}" dt="2026-09-24T15:32:47.996" v="1" actId="478"/>
          <pc:sldLayoutMkLst>
            <pc:docMk/>
            <pc:sldMasterMk cId="2945651048" sldId="2147483694"/>
            <pc:sldLayoutMk cId="661395445" sldId="2147483782"/>
          </pc:sldLayoutMkLst>
          <pc:picChg chg="del">
            <ac:chgData name="Shayla Moultrie" userId="7ddb665b-374b-497a-a2f2-9a9ce5cb8b69" providerId="ADAL" clId="{CC4FE165-A318-4C04-B4A8-CF94A31F1B73}" dt="2026-09-24T15:32:47.996" v="1" actId="478"/>
            <ac:picMkLst>
              <pc:docMk/>
              <pc:sldMasterMk cId="2945651048" sldId="2147483694"/>
              <pc:sldLayoutMk cId="661395445" sldId="2147483782"/>
              <ac:picMk id="3" creationId="{26672CCD-12A8-46DE-A335-730E94207877}"/>
            </ac:picMkLst>
          </pc:picChg>
        </pc:sldLayoutChg>
        <pc:sldLayoutChg chg="delSp mod">
          <pc:chgData name="Shayla Moultrie" userId="7ddb665b-374b-497a-a2f2-9a9ce5cb8b69" providerId="ADAL" clId="{CC4FE165-A318-4C04-B4A8-CF94A31F1B73}" dt="2026-09-24T15:32:41.847" v="0" actId="478"/>
          <pc:sldLayoutMkLst>
            <pc:docMk/>
            <pc:sldMasterMk cId="2945651048" sldId="2147483694"/>
            <pc:sldLayoutMk cId="1951728249" sldId="2147483783"/>
          </pc:sldLayoutMkLst>
          <pc:picChg chg="del">
            <ac:chgData name="Shayla Moultrie" userId="7ddb665b-374b-497a-a2f2-9a9ce5cb8b69" providerId="ADAL" clId="{CC4FE165-A318-4C04-B4A8-CF94A31F1B73}" dt="2026-09-24T15:32:41.847" v="0" actId="478"/>
            <ac:picMkLst>
              <pc:docMk/>
              <pc:sldMasterMk cId="2945651048" sldId="2147483694"/>
              <pc:sldLayoutMk cId="1951728249" sldId="2147483783"/>
              <ac:picMk id="3" creationId="{26672CCD-12A8-46DE-A335-730E94207877}"/>
            </ac:picMkLst>
          </pc:picChg>
        </pc:sldLayoutChg>
        <pc:sldLayoutChg chg="modSp del mod">
          <pc:chgData name="Shayla Moultrie" userId="7ddb665b-374b-497a-a2f2-9a9ce5cb8b69" providerId="ADAL" clId="{CC4FE165-A318-4C04-B4A8-CF94A31F1B73}" dt="2026-09-24T20:22:41.979" v="680" actId="2696"/>
          <pc:sldLayoutMkLst>
            <pc:docMk/>
            <pc:sldMasterMk cId="2945651048" sldId="2147483694"/>
            <pc:sldLayoutMk cId="2575671085" sldId="2147483784"/>
          </pc:sldLayoutMkLst>
          <pc:cxnChg chg="mod">
            <ac:chgData name="Shayla Moultrie" userId="7ddb665b-374b-497a-a2f2-9a9ce5cb8b69" providerId="ADAL" clId="{CC4FE165-A318-4C04-B4A8-CF94A31F1B73}" dt="2026-09-24T15:35:22.001" v="15" actId="208"/>
            <ac:cxnSpMkLst>
              <pc:docMk/>
              <pc:sldMasterMk cId="2945651048" sldId="2147483694"/>
              <pc:sldLayoutMk cId="2575671085" sldId="2147483784"/>
              <ac:cxnSpMk id="10" creationId="{DC549B19-0D69-4379-95A3-B2C41E15E3EE}"/>
            </ac:cxnSpMkLst>
          </pc:cxnChg>
        </pc:sldLayoutChg>
      </pc:sldMasterChg>
      <pc:sldMasterChg chg="modSldLayout">
        <pc:chgData name="Shayla Moultrie" userId="7ddb665b-374b-497a-a2f2-9a9ce5cb8b69" providerId="ADAL" clId="{CC4FE165-A318-4C04-B4A8-CF94A31F1B73}" dt="2026-09-24T15:34:32.125" v="14" actId="22"/>
        <pc:sldMasterMkLst>
          <pc:docMk/>
          <pc:sldMasterMk cId="1427618905" sldId="2147483760"/>
        </pc:sldMasterMkLst>
        <pc:sldLayoutChg chg="addSp delSp modSp mod">
          <pc:chgData name="Shayla Moultrie" userId="7ddb665b-374b-497a-a2f2-9a9ce5cb8b69" providerId="ADAL" clId="{CC4FE165-A318-4C04-B4A8-CF94A31F1B73}" dt="2026-09-24T15:34:32.125" v="14" actId="22"/>
          <pc:sldLayoutMkLst>
            <pc:docMk/>
            <pc:sldMasterMk cId="1427618905" sldId="2147483760"/>
            <pc:sldLayoutMk cId="3711604461" sldId="2147483766"/>
          </pc:sldLayoutMkLst>
          <pc:picChg chg="add ord">
            <ac:chgData name="Shayla Moultrie" userId="7ddb665b-374b-497a-a2f2-9a9ce5cb8b69" providerId="ADAL" clId="{CC4FE165-A318-4C04-B4A8-CF94A31F1B73}" dt="2026-09-24T15:34:26.462" v="12" actId="167"/>
            <ac:picMkLst>
              <pc:docMk/>
              <pc:sldMasterMk cId="1427618905" sldId="2147483760"/>
              <pc:sldLayoutMk cId="3711604461" sldId="2147483766"/>
              <ac:picMk id="3" creationId="{CBAD5678-2B78-FFD6-A957-879FD84F7DAA}"/>
            </ac:picMkLst>
          </pc:picChg>
          <pc:picChg chg="add">
            <ac:chgData name="Shayla Moultrie" userId="7ddb665b-374b-497a-a2f2-9a9ce5cb8b69" providerId="ADAL" clId="{CC4FE165-A318-4C04-B4A8-CF94A31F1B73}" dt="2026-09-24T15:34:32.125" v="14" actId="22"/>
            <ac:picMkLst>
              <pc:docMk/>
              <pc:sldMasterMk cId="1427618905" sldId="2147483760"/>
              <pc:sldLayoutMk cId="3711604461" sldId="2147483766"/>
              <ac:picMk id="6" creationId="{4F183BA7-D10C-52BE-DDA4-F809C601BA7A}"/>
            </ac:picMkLst>
          </pc:picChg>
          <pc:picChg chg="del">
            <ac:chgData name="Shayla Moultrie" userId="7ddb665b-374b-497a-a2f2-9a9ce5cb8b69" providerId="ADAL" clId="{CC4FE165-A318-4C04-B4A8-CF94A31F1B73}" dt="2026-09-24T15:34:27.285" v="13" actId="478"/>
            <ac:picMkLst>
              <pc:docMk/>
              <pc:sldMasterMk cId="1427618905" sldId="2147483760"/>
              <pc:sldLayoutMk cId="3711604461" sldId="2147483766"/>
              <ac:picMk id="14" creationId="{DA993BFF-82B7-4C2B-8CE7-FBA6B6EB6AB4}"/>
            </ac:picMkLst>
          </pc:picChg>
          <pc:picChg chg="del">
            <ac:chgData name="Shayla Moultrie" userId="7ddb665b-374b-497a-a2f2-9a9ce5cb8b69" providerId="ADAL" clId="{CC4FE165-A318-4C04-B4A8-CF94A31F1B73}" dt="2026-09-24T15:34:06.054" v="6" actId="478"/>
            <ac:picMkLst>
              <pc:docMk/>
              <pc:sldMasterMk cId="1427618905" sldId="2147483760"/>
              <pc:sldLayoutMk cId="3711604461" sldId="2147483766"/>
              <ac:picMk id="16" creationId="{2C3B96C1-F354-4FFB-BF57-A0EEC936B2CF}"/>
            </ac:picMkLst>
          </pc:picChg>
        </pc:sldLayoutChg>
        <pc:sldLayoutChg chg="addSp delSp modSp mod">
          <pc:chgData name="Shayla Moultrie" userId="7ddb665b-374b-497a-a2f2-9a9ce5cb8b69" providerId="ADAL" clId="{CC4FE165-A318-4C04-B4A8-CF94A31F1B73}" dt="2026-09-24T15:34:20.005" v="11" actId="167"/>
          <pc:sldLayoutMkLst>
            <pc:docMk/>
            <pc:sldMasterMk cId="1427618905" sldId="2147483760"/>
            <pc:sldLayoutMk cId="3112530917" sldId="2147483780"/>
          </pc:sldLayoutMkLst>
          <pc:spChg chg="mod">
            <ac:chgData name="Shayla Moultrie" userId="7ddb665b-374b-497a-a2f2-9a9ce5cb8b69" providerId="ADAL" clId="{CC4FE165-A318-4C04-B4A8-CF94A31F1B73}" dt="2026-09-24T15:34:15.291" v="9" actId="207"/>
            <ac:spMkLst>
              <pc:docMk/>
              <pc:sldMasterMk cId="1427618905" sldId="2147483760"/>
              <pc:sldLayoutMk cId="3112530917" sldId="2147483780"/>
              <ac:spMk id="12" creationId="{DE33E3BF-7A22-4520-BEA9-41A95AD9FA31}"/>
            </ac:spMkLst>
          </pc:spChg>
          <pc:picChg chg="add ord">
            <ac:chgData name="Shayla Moultrie" userId="7ddb665b-374b-497a-a2f2-9a9ce5cb8b69" providerId="ADAL" clId="{CC4FE165-A318-4C04-B4A8-CF94A31F1B73}" dt="2026-09-24T15:34:20.005" v="11" actId="167"/>
            <ac:picMkLst>
              <pc:docMk/>
              <pc:sldMasterMk cId="1427618905" sldId="2147483760"/>
              <pc:sldLayoutMk cId="3112530917" sldId="2147483780"/>
              <ac:picMk id="3" creationId="{E945495D-F0DC-BFD4-4277-769428670691}"/>
            </ac:picMkLst>
          </pc:picChg>
          <pc:picChg chg="del">
            <ac:chgData name="Shayla Moultrie" userId="7ddb665b-374b-497a-a2f2-9a9ce5cb8b69" providerId="ADAL" clId="{CC4FE165-A318-4C04-B4A8-CF94A31F1B73}" dt="2026-09-24T15:34:10.883" v="8" actId="478"/>
            <ac:picMkLst>
              <pc:docMk/>
              <pc:sldMasterMk cId="1427618905" sldId="2147483760"/>
              <pc:sldLayoutMk cId="3112530917" sldId="2147483780"/>
              <ac:picMk id="13" creationId="{BC81D25E-5050-4F35-B021-8324DCFC31E7}"/>
            </ac:picMkLst>
          </pc:picChg>
        </pc:sldLayoutChg>
      </pc:sldMasterChg>
    </pc:docChg>
  </pc:docChgLst>
  <pc:docChgLst>
    <pc:chgData name="Brittney Hickom" userId="S::brittney.hickom@dca.ga.gov::9ab811d9-63a9-43e0-a965-78790b7ac483" providerId="AD" clId="Web-{C52D472E-2594-D17C-6432-36124C2029B4}"/>
    <pc:docChg chg="modSld">
      <pc:chgData name="Brittney Hickom" userId="S::brittney.hickom@dca.ga.gov::9ab811d9-63a9-43e0-a965-78790b7ac483" providerId="AD" clId="Web-{C52D472E-2594-D17C-6432-36124C2029B4}" dt="2026-09-14T15:28:42.340" v="18" actId="20577"/>
      <pc:docMkLst>
        <pc:docMk/>
      </pc:docMkLst>
      <pc:sldChg chg="modSp">
        <pc:chgData name="Brittney Hickom" userId="S::brittney.hickom@dca.ga.gov::9ab811d9-63a9-43e0-a965-78790b7ac483" providerId="AD" clId="Web-{C52D472E-2594-D17C-6432-36124C2029B4}" dt="2026-09-14T15:24:57.748" v="2" actId="20577"/>
        <pc:sldMkLst>
          <pc:docMk/>
          <pc:sldMk cId="0" sldId="263"/>
        </pc:sldMkLst>
        <pc:spChg chg="mod">
          <ac:chgData name="Brittney Hickom" userId="S::brittney.hickom@dca.ga.gov::9ab811d9-63a9-43e0-a965-78790b7ac483" providerId="AD" clId="Web-{C52D472E-2594-D17C-6432-36124C2029B4}" dt="2026-09-14T15:24:57.748" v="2" actId="20577"/>
          <ac:spMkLst>
            <pc:docMk/>
            <pc:sldMk cId="0" sldId="263"/>
            <ac:spMk id="21" creationId="{00000000-0000-0000-0000-000000000000}"/>
          </ac:spMkLst>
        </pc:spChg>
      </pc:sldChg>
      <pc:sldChg chg="modSp">
        <pc:chgData name="Brittney Hickom" userId="S::brittney.hickom@dca.ga.gov::9ab811d9-63a9-43e0-a965-78790b7ac483" providerId="AD" clId="Web-{C52D472E-2594-D17C-6432-36124C2029B4}" dt="2026-09-14T15:28:42.340" v="18" actId="20577"/>
        <pc:sldMkLst>
          <pc:docMk/>
          <pc:sldMk cId="2413389915" sldId="434"/>
        </pc:sldMkLst>
        <pc:spChg chg="mod">
          <ac:chgData name="Brittney Hickom" userId="S::brittney.hickom@dca.ga.gov::9ab811d9-63a9-43e0-a965-78790b7ac483" providerId="AD" clId="Web-{C52D472E-2594-D17C-6432-36124C2029B4}" dt="2026-09-14T15:28:16.356" v="15" actId="20577"/>
          <ac:spMkLst>
            <pc:docMk/>
            <pc:sldMk cId="2413389915" sldId="434"/>
            <ac:spMk id="3" creationId="{1D8EF181-3E3C-3EAB-620E-A61DA7456DEB}"/>
          </ac:spMkLst>
        </pc:spChg>
        <pc:spChg chg="mod">
          <ac:chgData name="Brittney Hickom" userId="S::brittney.hickom@dca.ga.gov::9ab811d9-63a9-43e0-a965-78790b7ac483" providerId="AD" clId="Web-{C52D472E-2594-D17C-6432-36124C2029B4}" dt="2026-09-14T15:27:08.044" v="4"/>
          <ac:spMkLst>
            <pc:docMk/>
            <pc:sldMk cId="2413389915" sldId="434"/>
            <ac:spMk id="4" creationId="{B53A60D9-1CE5-D50A-3BB5-4B08238A40DF}"/>
          </ac:spMkLst>
        </pc:spChg>
        <pc:spChg chg="mod">
          <ac:chgData name="Brittney Hickom" userId="S::brittney.hickom@dca.ga.gov::9ab811d9-63a9-43e0-a965-78790b7ac483" providerId="AD" clId="Web-{C52D472E-2594-D17C-6432-36124C2029B4}" dt="2026-09-14T15:28:42.340" v="18" actId="20577"/>
          <ac:spMkLst>
            <pc:docMk/>
            <pc:sldMk cId="2413389915" sldId="434"/>
            <ac:spMk id="5" creationId="{40C1DD9C-DCC0-2C47-E31C-9F542A4BA7CC}"/>
          </ac:spMkLst>
        </pc:spChg>
        <pc:spChg chg="mod">
          <ac:chgData name="Brittney Hickom" userId="S::brittney.hickom@dca.ga.gov::9ab811d9-63a9-43e0-a965-78790b7ac483" providerId="AD" clId="Web-{C52D472E-2594-D17C-6432-36124C2029B4}" dt="2026-09-14T15:27:14.747" v="6" actId="1076"/>
          <ac:spMkLst>
            <pc:docMk/>
            <pc:sldMk cId="2413389915" sldId="434"/>
            <ac:spMk id="6" creationId="{742F79A2-EC5B-C439-4299-60FA3CBB7977}"/>
          </ac:spMkLst>
        </pc:spChg>
      </pc:sldChg>
    </pc:docChg>
  </pc:docChgLst>
  <pc:docChgLst>
    <pc:chgData name="Shayla Moultrie" userId="S::shayla.moultrie@dca.ga.gov::7ddb665b-374b-497a-a2f2-9a9ce5cb8b69" providerId="AD" clId="Web-{3A30D081-F046-8354-366D-31407DD90DE4}"/>
    <pc:docChg chg="delSld">
      <pc:chgData name="Shayla Moultrie" userId="S::shayla.moultrie@dca.ga.gov::7ddb665b-374b-497a-a2f2-9a9ce5cb8b69" providerId="AD" clId="Web-{3A30D081-F046-8354-366D-31407DD90DE4}" dt="2026-09-25T16:45:27.124" v="0"/>
      <pc:docMkLst>
        <pc:docMk/>
      </pc:docMkLst>
      <pc:sldChg chg="del">
        <pc:chgData name="Shayla Moultrie" userId="S::shayla.moultrie@dca.ga.gov::7ddb665b-374b-497a-a2f2-9a9ce5cb8b69" providerId="AD" clId="Web-{3A30D081-F046-8354-366D-31407DD90DE4}" dt="2026-09-25T16:45:27.124" v="0"/>
        <pc:sldMkLst>
          <pc:docMk/>
          <pc:sldMk cId="1320939125" sldId="301"/>
        </pc:sldMkLst>
      </pc:sldChg>
    </pc:docChg>
  </pc:docChgLst>
</pc:chgInfo>
</file>

<file path=ppt/comments/modernComment_107_0.xml><?xml version="1.0" encoding="utf-8"?>
<p188:cmLst xmlns:a="http://schemas.openxmlformats.org/drawingml/2006/main" xmlns:r="http://schemas.openxmlformats.org/officeDocument/2006/relationships" xmlns:p188="http://schemas.microsoft.com/office/powerpoint/2018/8/main">
  <p188:cm id="{571F44F5-E203-4C17-9880-D24ECC548FF9}" authorId="{41212C53-9AF4-CF33-C029-3F39F54CD8A0}" status="resolved" created="2023-11-07T15:41:34.688" complete="100000">
    <ac:deMkLst xmlns:ac="http://schemas.microsoft.com/office/drawing/2013/main/command">
      <pc:docMk xmlns:pc="http://schemas.microsoft.com/office/powerpoint/2013/main/command"/>
      <pc:sldMk xmlns:pc="http://schemas.microsoft.com/office/powerpoint/2013/main/command" cId="0" sldId="263"/>
      <ac:spMk id="21" creationId="{00000000-0000-0000-0000-000000000000}"/>
    </ac:deMkLst>
    <p188:txBody>
      <a:bodyPr/>
      <a:lstStyle/>
      <a:p>
        <a:r>
          <a:rPr lang="en-US"/>
          <a:t>[@Robert Compton]  $500K should be $750,000 and $301,000 should be $300,001</a:t>
        </a:r>
      </a:p>
    </p188:txBody>
  </p188:cm>
  <p188:cm id="{292F3C2F-8A59-4446-A8EB-E9805C306321}" authorId="{41212C53-9AF4-CF33-C029-3F39F54CD8A0}" status="resolved" created="2023-11-07T15:44:02.534" complete="100000">
    <ac:deMkLst xmlns:ac="http://schemas.microsoft.com/office/drawing/2013/main/command">
      <pc:docMk xmlns:pc="http://schemas.microsoft.com/office/powerpoint/2013/main/command"/>
      <pc:sldMk xmlns:pc="http://schemas.microsoft.com/office/powerpoint/2013/main/command" cId="0" sldId="263"/>
      <ac:spMk id="21" creationId="{00000000-0000-0000-0000-000000000000}"/>
    </ac:deMkLst>
    <p188:replyLst>
      <p188:reply id="{D3EAAFE6-89D8-45F4-AD4C-17B908A0BEC4}" authorId="{A28B3FDD-C5C0-3751-D386-AF1F947C05AE}" created="2023-11-07T20:57:03.935">
        <p188:txBody>
          <a:bodyPr/>
          <a:lstStyle/>
          <a:p>
            <a:r>
              <a:rPr lang="en-US"/>
              <a:t>changes made</a:t>
            </a:r>
          </a:p>
        </p188:txBody>
      </p188:reply>
    </p188:replyLst>
    <p188:txBody>
      <a:bodyPr/>
      <a:lstStyle/>
      <a:p>
        <a:r>
          <a:rPr lang="en-US"/>
          <a:t>[@Robert Compton] $500,001 should be $750,001</a:t>
        </a:r>
      </a:p>
    </p188:txBody>
  </p188:cm>
</p188:cmLst>
</file>

<file path=ppt/diagrams/_rels/data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ata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svg"/></Relationships>
</file>

<file path=ppt/diagrams/_rels/data9.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image" Target="../media/image54.svg"/></Relationships>
</file>

<file path=ppt/diagrams/_rels/data10.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image" Target="../media/image54.svg"/></Relationships>
</file>

<file path=ppt/diagrams/_rels/data13.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svg"/><Relationship Id="rId1" Type="http://schemas.openxmlformats.org/officeDocument/2006/relationships/image" Target="../media/image56.svg"/><Relationship Id="rId4" Type="http://schemas.openxmlformats.org/officeDocument/2006/relationships/image" Target="../media/image59.svg"/></Relationships>
</file>

<file path=ppt/diagrams/_rels/data1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svg"/><Relationship Id="rId1" Type="http://schemas.openxmlformats.org/officeDocument/2006/relationships/image" Target="../media/image62.svg"/><Relationship Id="rId4" Type="http://schemas.openxmlformats.org/officeDocument/2006/relationships/image" Target="../media/image65.svg"/></Relationships>
</file>

<file path=ppt/diagrams/_rels/data18.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image" Target="../media/image66.svg"/><Relationship Id="rId4" Type="http://schemas.openxmlformats.org/officeDocument/2006/relationships/image" Target="../media/image69.svg"/></Relationships>
</file>

<file path=ppt/diagrams/_rels/data19.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svg"/><Relationship Id="rId1" Type="http://schemas.openxmlformats.org/officeDocument/2006/relationships/image" Target="../media/image6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rawing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svg"/></Relationships>
</file>

<file path=ppt/diagrams/_rels/drawing9.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image" Target="../media/image54.svg"/></Relationships>
</file>

<file path=ppt/diagrams/_rels/drawing10.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image" Target="../media/image54.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svg"/><Relationship Id="rId1" Type="http://schemas.openxmlformats.org/officeDocument/2006/relationships/image" Target="../media/image56.svg"/><Relationship Id="rId4" Type="http://schemas.openxmlformats.org/officeDocument/2006/relationships/image" Target="../media/image59.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svg"/><Relationship Id="rId1" Type="http://schemas.openxmlformats.org/officeDocument/2006/relationships/image" Target="../media/image62.svg"/><Relationship Id="rId4" Type="http://schemas.openxmlformats.org/officeDocument/2006/relationships/image" Target="../media/image65.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image" Target="../media/image66.svg"/><Relationship Id="rId4" Type="http://schemas.openxmlformats.org/officeDocument/2006/relationships/image" Target="../media/image69.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svg"/><Relationship Id="rId1" Type="http://schemas.openxmlformats.org/officeDocument/2006/relationships/image" Target="../media/image66.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1">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85230E-0340-42FC-8BE5-B18602A353D5}" type="doc">
      <dgm:prSet loTypeId="urn:microsoft.com/office/officeart/2005/8/layout/list1" loCatId="list" qsTypeId="urn:microsoft.com/office/officeart/2005/8/quickstyle/simple1#1" qsCatId="simple" csTypeId="urn:microsoft.com/office/officeart/2005/8/colors/accent1_2#1" csCatId="accent1"/>
      <dgm:spPr/>
      <dgm:t>
        <a:bodyPr/>
        <a:lstStyle/>
        <a:p>
          <a:endParaRPr lang="en-US"/>
        </a:p>
      </dgm:t>
    </dgm:pt>
    <dgm:pt modelId="{9760670D-7358-4A2C-8843-175742743CCF}">
      <dgm:prSet/>
      <dgm:spPr/>
      <dgm:t>
        <a:bodyPr/>
        <a:lstStyle/>
        <a:p>
          <a:r>
            <a:rPr lang="en-US"/>
            <a:t>Sources of income:</a:t>
          </a:r>
        </a:p>
      </dgm:t>
    </dgm:pt>
    <dgm:pt modelId="{2F962B85-DDEE-4B27-BE27-C5E25EA9791B}" type="parTrans" cxnId="{8F82D615-758F-49B4-ACEA-0F394A3E93E5}">
      <dgm:prSet/>
      <dgm:spPr/>
      <dgm:t>
        <a:bodyPr/>
        <a:lstStyle/>
        <a:p>
          <a:endParaRPr lang="en-US"/>
        </a:p>
      </dgm:t>
    </dgm:pt>
    <dgm:pt modelId="{59738736-8069-4B4E-B0AC-4F98FC1F9E62}" type="sibTrans" cxnId="{8F82D615-758F-49B4-ACEA-0F394A3E93E5}">
      <dgm:prSet/>
      <dgm:spPr/>
      <dgm:t>
        <a:bodyPr/>
        <a:lstStyle/>
        <a:p>
          <a:endParaRPr lang="en-US"/>
        </a:p>
      </dgm:t>
    </dgm:pt>
    <dgm:pt modelId="{A27B1F9A-9EAE-43D9-9F12-C93245BD13A7}">
      <dgm:prSet/>
      <dgm:spPr/>
      <dgm:t>
        <a:bodyPr/>
        <a:lstStyle/>
        <a:p>
          <a:r>
            <a:rPr lang="en-US"/>
            <a:t>CDBG Grant – Up to $1,000,000</a:t>
          </a:r>
        </a:p>
      </dgm:t>
    </dgm:pt>
    <dgm:pt modelId="{7BB6DC9D-0782-47AA-B034-13EB3FE41F7A}" type="parTrans" cxnId="{454E0720-CE10-4F47-9949-CF5F460ECC05}">
      <dgm:prSet/>
      <dgm:spPr/>
      <dgm:t>
        <a:bodyPr/>
        <a:lstStyle/>
        <a:p>
          <a:endParaRPr lang="en-US"/>
        </a:p>
      </dgm:t>
    </dgm:pt>
    <dgm:pt modelId="{FCB7E326-FADE-4FC2-880C-6DABE6927024}" type="sibTrans" cxnId="{454E0720-CE10-4F47-9949-CF5F460ECC05}">
      <dgm:prSet/>
      <dgm:spPr/>
      <dgm:t>
        <a:bodyPr/>
        <a:lstStyle/>
        <a:p>
          <a:endParaRPr lang="en-US"/>
        </a:p>
      </dgm:t>
    </dgm:pt>
    <dgm:pt modelId="{C8536872-9830-4DAA-AEE0-F5184F3D5277}">
      <dgm:prSet/>
      <dgm:spPr/>
      <dgm:t>
        <a:bodyPr/>
        <a:lstStyle/>
        <a:p>
          <a:r>
            <a:rPr lang="en-US"/>
            <a:t>Matching funds</a:t>
          </a:r>
        </a:p>
      </dgm:t>
    </dgm:pt>
    <dgm:pt modelId="{79F259B0-8F94-452B-84D9-F40ADE9DD032}" type="parTrans" cxnId="{AD257BF0-342D-4D8F-8025-DC24FB8E7C08}">
      <dgm:prSet/>
      <dgm:spPr/>
      <dgm:t>
        <a:bodyPr/>
        <a:lstStyle/>
        <a:p>
          <a:endParaRPr lang="en-US"/>
        </a:p>
      </dgm:t>
    </dgm:pt>
    <dgm:pt modelId="{B783390C-5451-4275-B6E8-0A4DEF01D6F1}" type="sibTrans" cxnId="{AD257BF0-342D-4D8F-8025-DC24FB8E7C08}">
      <dgm:prSet/>
      <dgm:spPr/>
      <dgm:t>
        <a:bodyPr/>
        <a:lstStyle/>
        <a:p>
          <a:endParaRPr lang="en-US"/>
        </a:p>
      </dgm:t>
    </dgm:pt>
    <dgm:pt modelId="{DD5C190F-3F22-490F-BE56-D15A8561132B}">
      <dgm:prSet/>
      <dgm:spPr/>
      <dgm:t>
        <a:bodyPr/>
        <a:lstStyle/>
        <a:p>
          <a:r>
            <a:rPr lang="en-US"/>
            <a:t>Local Leverage funds</a:t>
          </a:r>
        </a:p>
      </dgm:t>
    </dgm:pt>
    <dgm:pt modelId="{053EDBEC-3ECF-43C1-A135-978D27831BDB}" type="parTrans" cxnId="{9CEC166D-6E24-49A9-ADD6-9D69962200DA}">
      <dgm:prSet/>
      <dgm:spPr/>
      <dgm:t>
        <a:bodyPr/>
        <a:lstStyle/>
        <a:p>
          <a:endParaRPr lang="en-US"/>
        </a:p>
      </dgm:t>
    </dgm:pt>
    <dgm:pt modelId="{C7C60C13-A753-4085-9523-AC46FC1C960A}" type="sibTrans" cxnId="{9CEC166D-6E24-49A9-ADD6-9D69962200DA}">
      <dgm:prSet/>
      <dgm:spPr/>
      <dgm:t>
        <a:bodyPr/>
        <a:lstStyle/>
        <a:p>
          <a:endParaRPr lang="en-US"/>
        </a:p>
      </dgm:t>
    </dgm:pt>
    <dgm:pt modelId="{F51DC0C9-6EE8-4757-9CF0-0C62F98474BF}">
      <dgm:prSet/>
      <dgm:spPr/>
      <dgm:t>
        <a:bodyPr/>
        <a:lstStyle/>
        <a:p>
          <a:r>
            <a:rPr lang="en-US"/>
            <a:t>In-Kind Contributions- force account</a:t>
          </a:r>
        </a:p>
      </dgm:t>
    </dgm:pt>
    <dgm:pt modelId="{F0DCAEA9-1CF2-4E8B-9491-42A58A723CBF}" type="parTrans" cxnId="{99113C80-7235-487E-A9A3-2111204E4943}">
      <dgm:prSet/>
      <dgm:spPr/>
      <dgm:t>
        <a:bodyPr/>
        <a:lstStyle/>
        <a:p>
          <a:endParaRPr lang="en-US"/>
        </a:p>
      </dgm:t>
    </dgm:pt>
    <dgm:pt modelId="{1E6AB7C6-15F0-46EE-846B-BFC5F401AED2}" type="sibTrans" cxnId="{99113C80-7235-487E-A9A3-2111204E4943}">
      <dgm:prSet/>
      <dgm:spPr/>
      <dgm:t>
        <a:bodyPr/>
        <a:lstStyle/>
        <a:p>
          <a:endParaRPr lang="en-US"/>
        </a:p>
      </dgm:t>
    </dgm:pt>
    <dgm:pt modelId="{ECF36A37-9DD0-4537-9892-7968C1460803}">
      <dgm:prSet/>
      <dgm:spPr/>
      <dgm:t>
        <a:bodyPr/>
        <a:lstStyle/>
        <a:p>
          <a:r>
            <a:rPr lang="en-US"/>
            <a:t>Other Funding Agencies (USDA, etc…)</a:t>
          </a:r>
        </a:p>
      </dgm:t>
    </dgm:pt>
    <dgm:pt modelId="{0125F197-CBB3-4351-B098-38ABDE7517D5}" type="parTrans" cxnId="{8D1B71AA-0ADA-44E6-B948-A384528B0166}">
      <dgm:prSet/>
      <dgm:spPr/>
      <dgm:t>
        <a:bodyPr/>
        <a:lstStyle/>
        <a:p>
          <a:endParaRPr lang="en-US"/>
        </a:p>
      </dgm:t>
    </dgm:pt>
    <dgm:pt modelId="{C00A21A0-5A8C-4896-A6FE-8BC004FFFD51}" type="sibTrans" cxnId="{8D1B71AA-0ADA-44E6-B948-A384528B0166}">
      <dgm:prSet/>
      <dgm:spPr/>
      <dgm:t>
        <a:bodyPr/>
        <a:lstStyle/>
        <a:p>
          <a:endParaRPr lang="en-US"/>
        </a:p>
      </dgm:t>
    </dgm:pt>
    <dgm:pt modelId="{CF58F615-E749-4259-95D4-7997D0FC223A}" type="pres">
      <dgm:prSet presAssocID="{FA85230E-0340-42FC-8BE5-B18602A353D5}" presName="linear" presStyleCnt="0">
        <dgm:presLayoutVars>
          <dgm:dir/>
          <dgm:animLvl val="lvl"/>
          <dgm:resizeHandles val="exact"/>
        </dgm:presLayoutVars>
      </dgm:prSet>
      <dgm:spPr/>
    </dgm:pt>
    <dgm:pt modelId="{492FAB36-8457-42F3-A9EF-1B67597278BF}" type="pres">
      <dgm:prSet presAssocID="{9760670D-7358-4A2C-8843-175742743CCF}" presName="parentLin" presStyleCnt="0"/>
      <dgm:spPr/>
    </dgm:pt>
    <dgm:pt modelId="{FF9F7A12-F619-466F-B245-E256D2DAA7C6}" type="pres">
      <dgm:prSet presAssocID="{9760670D-7358-4A2C-8843-175742743CCF}" presName="parentLeftMargin" presStyleLbl="node1" presStyleIdx="0" presStyleCnt="1"/>
      <dgm:spPr/>
    </dgm:pt>
    <dgm:pt modelId="{EE256C6E-1A81-4DA1-9D07-562352819429}" type="pres">
      <dgm:prSet presAssocID="{9760670D-7358-4A2C-8843-175742743CCF}" presName="parentText" presStyleLbl="node1" presStyleIdx="0" presStyleCnt="1">
        <dgm:presLayoutVars>
          <dgm:chMax val="0"/>
          <dgm:bulletEnabled val="1"/>
        </dgm:presLayoutVars>
      </dgm:prSet>
      <dgm:spPr/>
    </dgm:pt>
    <dgm:pt modelId="{4800030D-BE0E-43D5-BAAB-AE332E678E11}" type="pres">
      <dgm:prSet presAssocID="{9760670D-7358-4A2C-8843-175742743CCF}" presName="negativeSpace" presStyleCnt="0"/>
      <dgm:spPr/>
    </dgm:pt>
    <dgm:pt modelId="{2A3B0184-6019-4D5A-8429-AFEC8C61D9FD}" type="pres">
      <dgm:prSet presAssocID="{9760670D-7358-4A2C-8843-175742743CCF}" presName="childText" presStyleLbl="conFgAcc1" presStyleIdx="0" presStyleCnt="1">
        <dgm:presLayoutVars>
          <dgm:bulletEnabled val="1"/>
        </dgm:presLayoutVars>
      </dgm:prSet>
      <dgm:spPr/>
    </dgm:pt>
  </dgm:ptLst>
  <dgm:cxnLst>
    <dgm:cxn modelId="{8F82D615-758F-49B4-ACEA-0F394A3E93E5}" srcId="{FA85230E-0340-42FC-8BE5-B18602A353D5}" destId="{9760670D-7358-4A2C-8843-175742743CCF}" srcOrd="0" destOrd="0" parTransId="{2F962B85-DDEE-4B27-BE27-C5E25EA9791B}" sibTransId="{59738736-8069-4B4E-B0AC-4F98FC1F9E62}"/>
    <dgm:cxn modelId="{454E0720-CE10-4F47-9949-CF5F460ECC05}" srcId="{9760670D-7358-4A2C-8843-175742743CCF}" destId="{A27B1F9A-9EAE-43D9-9F12-C93245BD13A7}" srcOrd="0" destOrd="0" parTransId="{7BB6DC9D-0782-47AA-B034-13EB3FE41F7A}" sibTransId="{FCB7E326-FADE-4FC2-880C-6DABE6927024}"/>
    <dgm:cxn modelId="{B907EB69-ADD6-4570-95A1-72CC0176FD71}" type="presOf" srcId="{9760670D-7358-4A2C-8843-175742743CCF}" destId="{FF9F7A12-F619-466F-B245-E256D2DAA7C6}" srcOrd="0" destOrd="0" presId="urn:microsoft.com/office/officeart/2005/8/layout/list1"/>
    <dgm:cxn modelId="{9CEC166D-6E24-49A9-ADD6-9D69962200DA}" srcId="{9760670D-7358-4A2C-8843-175742743CCF}" destId="{DD5C190F-3F22-490F-BE56-D15A8561132B}" srcOrd="2" destOrd="0" parTransId="{053EDBEC-3ECF-43C1-A135-978D27831BDB}" sibTransId="{C7C60C13-A753-4085-9523-AC46FC1C960A}"/>
    <dgm:cxn modelId="{9485624E-983E-4C2D-B85E-BA6684A796F1}" type="presOf" srcId="{9760670D-7358-4A2C-8843-175742743CCF}" destId="{EE256C6E-1A81-4DA1-9D07-562352819429}" srcOrd="1" destOrd="0" presId="urn:microsoft.com/office/officeart/2005/8/layout/list1"/>
    <dgm:cxn modelId="{99113C80-7235-487E-A9A3-2111204E4943}" srcId="{9760670D-7358-4A2C-8843-175742743CCF}" destId="{F51DC0C9-6EE8-4757-9CF0-0C62F98474BF}" srcOrd="3" destOrd="0" parTransId="{F0DCAEA9-1CF2-4E8B-9491-42A58A723CBF}" sibTransId="{1E6AB7C6-15F0-46EE-846B-BFC5F401AED2}"/>
    <dgm:cxn modelId="{1840EE9B-6EA5-402B-B7E2-A36EC1E1E536}" type="presOf" srcId="{ECF36A37-9DD0-4537-9892-7968C1460803}" destId="{2A3B0184-6019-4D5A-8429-AFEC8C61D9FD}" srcOrd="0" destOrd="4" presId="urn:microsoft.com/office/officeart/2005/8/layout/list1"/>
    <dgm:cxn modelId="{15760BA5-CB91-43ED-ACBD-A0EA8EB8138E}" type="presOf" srcId="{A27B1F9A-9EAE-43D9-9F12-C93245BD13A7}" destId="{2A3B0184-6019-4D5A-8429-AFEC8C61D9FD}" srcOrd="0" destOrd="0" presId="urn:microsoft.com/office/officeart/2005/8/layout/list1"/>
    <dgm:cxn modelId="{7CE4C5A7-313D-4754-AD59-4FACA6E7692A}" type="presOf" srcId="{C8536872-9830-4DAA-AEE0-F5184F3D5277}" destId="{2A3B0184-6019-4D5A-8429-AFEC8C61D9FD}" srcOrd="0" destOrd="1" presId="urn:microsoft.com/office/officeart/2005/8/layout/list1"/>
    <dgm:cxn modelId="{8D1B71AA-0ADA-44E6-B948-A384528B0166}" srcId="{9760670D-7358-4A2C-8843-175742743CCF}" destId="{ECF36A37-9DD0-4537-9892-7968C1460803}" srcOrd="4" destOrd="0" parTransId="{0125F197-CBB3-4351-B098-38ABDE7517D5}" sibTransId="{C00A21A0-5A8C-4896-A6FE-8BC004FFFD51}"/>
    <dgm:cxn modelId="{B8B55CB8-E56E-4105-8F5C-DFFE18AFB229}" type="presOf" srcId="{FA85230E-0340-42FC-8BE5-B18602A353D5}" destId="{CF58F615-E749-4259-95D4-7997D0FC223A}" srcOrd="0" destOrd="0" presId="urn:microsoft.com/office/officeart/2005/8/layout/list1"/>
    <dgm:cxn modelId="{A9F1DFBE-009E-4BD0-AC27-C7C6C73DE85C}" type="presOf" srcId="{F51DC0C9-6EE8-4757-9CF0-0C62F98474BF}" destId="{2A3B0184-6019-4D5A-8429-AFEC8C61D9FD}" srcOrd="0" destOrd="3" presId="urn:microsoft.com/office/officeart/2005/8/layout/list1"/>
    <dgm:cxn modelId="{261A7ECA-EE76-46C7-9499-E3C5327BC890}" type="presOf" srcId="{DD5C190F-3F22-490F-BE56-D15A8561132B}" destId="{2A3B0184-6019-4D5A-8429-AFEC8C61D9FD}" srcOrd="0" destOrd="2" presId="urn:microsoft.com/office/officeart/2005/8/layout/list1"/>
    <dgm:cxn modelId="{AD257BF0-342D-4D8F-8025-DC24FB8E7C08}" srcId="{9760670D-7358-4A2C-8843-175742743CCF}" destId="{C8536872-9830-4DAA-AEE0-F5184F3D5277}" srcOrd="1" destOrd="0" parTransId="{79F259B0-8F94-452B-84D9-F40ADE9DD032}" sibTransId="{B783390C-5451-4275-B6E8-0A4DEF01D6F1}"/>
    <dgm:cxn modelId="{92DDED33-7305-4958-8FB4-938C4096B642}" type="presParOf" srcId="{CF58F615-E749-4259-95D4-7997D0FC223A}" destId="{492FAB36-8457-42F3-A9EF-1B67597278BF}" srcOrd="0" destOrd="0" presId="urn:microsoft.com/office/officeart/2005/8/layout/list1"/>
    <dgm:cxn modelId="{B104461C-DF72-4C47-BCBA-5EAE4F6A1AAA}" type="presParOf" srcId="{492FAB36-8457-42F3-A9EF-1B67597278BF}" destId="{FF9F7A12-F619-466F-B245-E256D2DAA7C6}" srcOrd="0" destOrd="0" presId="urn:microsoft.com/office/officeart/2005/8/layout/list1"/>
    <dgm:cxn modelId="{5AC461EA-4EDD-4A3D-AFEF-25074B5AAA25}" type="presParOf" srcId="{492FAB36-8457-42F3-A9EF-1B67597278BF}" destId="{EE256C6E-1A81-4DA1-9D07-562352819429}" srcOrd="1" destOrd="0" presId="urn:microsoft.com/office/officeart/2005/8/layout/list1"/>
    <dgm:cxn modelId="{00A498AE-D92E-4623-85B0-2B0B2EF1F36F}" type="presParOf" srcId="{CF58F615-E749-4259-95D4-7997D0FC223A}" destId="{4800030D-BE0E-43D5-BAAB-AE332E678E11}" srcOrd="1" destOrd="0" presId="urn:microsoft.com/office/officeart/2005/8/layout/list1"/>
    <dgm:cxn modelId="{6CBB0A32-BC45-46E5-897C-203BDB7E0058}" type="presParOf" srcId="{CF58F615-E749-4259-95D4-7997D0FC223A}" destId="{2A3B0184-6019-4D5A-8429-AFEC8C61D9F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C1B76C-6C44-4306-8E72-EFA4C136B58A}" type="doc">
      <dgm:prSet loTypeId="urn:microsoft.com/office/officeart/2018/2/layout/IconVerticalSolidList" loCatId="icon" qsTypeId="urn:microsoft.com/office/officeart/2005/8/quickstyle/simple1#2" qsCatId="simple" csTypeId="urn:microsoft.com/office/officeart/2005/8/colors/accent1_2#2" csCatId="accent1" phldr="1"/>
      <dgm:spPr/>
      <dgm:t>
        <a:bodyPr/>
        <a:lstStyle/>
        <a:p>
          <a:endParaRPr lang="en-US"/>
        </a:p>
      </dgm:t>
    </dgm:pt>
    <dgm:pt modelId="{26D3CEFA-955B-49AB-9FCC-B84091DC43C9}">
      <dgm:prSet/>
      <dgm:spPr/>
      <dgm:t>
        <a:bodyPr/>
        <a:lstStyle/>
        <a:p>
          <a:pPr>
            <a:lnSpc>
              <a:spcPct val="100000"/>
            </a:lnSpc>
          </a:pPr>
          <a:r>
            <a:rPr lang="en-US"/>
            <a:t>Additional funds, land and NEW materials above the required Cash Match are counted.</a:t>
          </a:r>
        </a:p>
      </dgm:t>
    </dgm:pt>
    <dgm:pt modelId="{A1868C72-E33B-4FC8-8A26-19A4D99D79FD}" type="parTrans" cxnId="{9E50C55D-E674-4EFA-884B-B684564AE3AA}">
      <dgm:prSet/>
      <dgm:spPr/>
      <dgm:t>
        <a:bodyPr/>
        <a:lstStyle/>
        <a:p>
          <a:endParaRPr lang="en-US"/>
        </a:p>
      </dgm:t>
    </dgm:pt>
    <dgm:pt modelId="{89B32FC8-6076-4F35-BC16-0CC13FDFB2AF}" type="sibTrans" cxnId="{9E50C55D-E674-4EFA-884B-B684564AE3AA}">
      <dgm:prSet/>
      <dgm:spPr/>
      <dgm:t>
        <a:bodyPr/>
        <a:lstStyle/>
        <a:p>
          <a:endParaRPr lang="en-US"/>
        </a:p>
      </dgm:t>
    </dgm:pt>
    <dgm:pt modelId="{93926FFA-A8C2-4635-BFBD-8B74D1D47F8E}">
      <dgm:prSet/>
      <dgm:spPr/>
      <dgm:t>
        <a:bodyPr/>
        <a:lstStyle/>
        <a:p>
          <a:pPr>
            <a:lnSpc>
              <a:spcPct val="100000"/>
            </a:lnSpc>
          </a:pPr>
          <a:r>
            <a:rPr lang="en-US"/>
            <a:t>In-Kind work should be tabulated for leverage, including fuel, equipment usage, employee costs and materials. The GEMA forms are acceptable.</a:t>
          </a:r>
        </a:p>
      </dgm:t>
    </dgm:pt>
    <dgm:pt modelId="{1ED79619-6FF8-42B3-8CAB-A23D75D7075A}" type="parTrans" cxnId="{D0E1BB05-33B7-4B4B-90E7-433E0FFB6917}">
      <dgm:prSet/>
      <dgm:spPr/>
      <dgm:t>
        <a:bodyPr/>
        <a:lstStyle/>
        <a:p>
          <a:endParaRPr lang="en-US"/>
        </a:p>
      </dgm:t>
    </dgm:pt>
    <dgm:pt modelId="{A82CE97D-13C0-4E1D-8238-08BF10483CEA}" type="sibTrans" cxnId="{D0E1BB05-33B7-4B4B-90E7-433E0FFB6917}">
      <dgm:prSet/>
      <dgm:spPr/>
      <dgm:t>
        <a:bodyPr/>
        <a:lstStyle/>
        <a:p>
          <a:endParaRPr lang="en-US"/>
        </a:p>
      </dgm:t>
    </dgm:pt>
    <dgm:pt modelId="{110C43FC-D740-44FC-B540-FD12F4BD6DB9}">
      <dgm:prSet/>
      <dgm:spPr/>
      <dgm:t>
        <a:bodyPr/>
        <a:lstStyle/>
        <a:p>
          <a:pPr>
            <a:lnSpc>
              <a:spcPct val="100000"/>
            </a:lnSpc>
          </a:pPr>
          <a:r>
            <a:rPr lang="en-US"/>
            <a:t>Operating budgets &amp; salaries, already owned  furnishings &amp; equipment DO NOT count.</a:t>
          </a:r>
        </a:p>
      </dgm:t>
    </dgm:pt>
    <dgm:pt modelId="{6CF38541-2FE9-4BA9-964A-EFACB69CD079}" type="parTrans" cxnId="{D36A4995-B383-4C70-B75E-F4EB7A35D307}">
      <dgm:prSet/>
      <dgm:spPr/>
      <dgm:t>
        <a:bodyPr/>
        <a:lstStyle/>
        <a:p>
          <a:endParaRPr lang="en-US"/>
        </a:p>
      </dgm:t>
    </dgm:pt>
    <dgm:pt modelId="{916FE778-C8C9-45C4-8CD1-DA2CE62B3AAF}" type="sibTrans" cxnId="{D36A4995-B383-4C70-B75E-F4EB7A35D307}">
      <dgm:prSet/>
      <dgm:spPr/>
      <dgm:t>
        <a:bodyPr/>
        <a:lstStyle/>
        <a:p>
          <a:endParaRPr lang="en-US"/>
        </a:p>
      </dgm:t>
    </dgm:pt>
    <dgm:pt modelId="{FECE6635-EEFF-4331-9FC2-B15AAFF7EF1D}">
      <dgm:prSet/>
      <dgm:spPr/>
      <dgm:t>
        <a:bodyPr/>
        <a:lstStyle/>
        <a:p>
          <a:pPr>
            <a:lnSpc>
              <a:spcPct val="100000"/>
            </a:lnSpc>
          </a:pPr>
          <a:r>
            <a:rPr lang="en-US"/>
            <a:t>Leverage will be monitored – must be realistic  and achievable, or penalties may apply.</a:t>
          </a:r>
        </a:p>
      </dgm:t>
    </dgm:pt>
    <dgm:pt modelId="{3A37495E-2EF6-41EB-BBFD-0A44852145DA}" type="parTrans" cxnId="{86BBE8F9-7011-42AD-B976-0265EEEC4F77}">
      <dgm:prSet/>
      <dgm:spPr/>
      <dgm:t>
        <a:bodyPr/>
        <a:lstStyle/>
        <a:p>
          <a:endParaRPr lang="en-US"/>
        </a:p>
      </dgm:t>
    </dgm:pt>
    <dgm:pt modelId="{BB0F3DD5-08DA-4951-A353-3595281F5C0B}" type="sibTrans" cxnId="{86BBE8F9-7011-42AD-B976-0265EEEC4F77}">
      <dgm:prSet/>
      <dgm:spPr/>
      <dgm:t>
        <a:bodyPr/>
        <a:lstStyle/>
        <a:p>
          <a:endParaRPr lang="en-US"/>
        </a:p>
      </dgm:t>
    </dgm:pt>
    <dgm:pt modelId="{A3B027DE-0160-4C12-BAC0-91DAEAB4C938}" type="pres">
      <dgm:prSet presAssocID="{0DC1B76C-6C44-4306-8E72-EFA4C136B58A}" presName="root" presStyleCnt="0">
        <dgm:presLayoutVars>
          <dgm:dir/>
          <dgm:resizeHandles val="exact"/>
        </dgm:presLayoutVars>
      </dgm:prSet>
      <dgm:spPr/>
    </dgm:pt>
    <dgm:pt modelId="{03CE3499-ED4A-42A3-9D49-387B9D35E487}" type="pres">
      <dgm:prSet presAssocID="{26D3CEFA-955B-49AB-9FCC-B84091DC43C9}" presName="compNode" presStyleCnt="0"/>
      <dgm:spPr/>
    </dgm:pt>
    <dgm:pt modelId="{3DB80F6A-1DA6-4423-A7B9-5A2B38ECC4F2}" type="pres">
      <dgm:prSet presAssocID="{26D3CEFA-955B-49AB-9FCC-B84091DC43C9}" presName="bgRect" presStyleLbl="bgShp" presStyleIdx="0" presStyleCnt="4"/>
      <dgm:spPr/>
    </dgm:pt>
    <dgm:pt modelId="{53FE26AE-4A74-46EB-A1FD-9DC628C8A93A}" type="pres">
      <dgm:prSet presAssocID="{26D3CEFA-955B-49AB-9FCC-B84091DC43C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llar"/>
        </a:ext>
      </dgm:extLst>
    </dgm:pt>
    <dgm:pt modelId="{C9357D5A-2F05-435F-B183-5295EA76EC8F}" type="pres">
      <dgm:prSet presAssocID="{26D3CEFA-955B-49AB-9FCC-B84091DC43C9}" presName="spaceRect" presStyleCnt="0"/>
      <dgm:spPr/>
    </dgm:pt>
    <dgm:pt modelId="{324DE693-789B-4D51-901A-298179084D9C}" type="pres">
      <dgm:prSet presAssocID="{26D3CEFA-955B-49AB-9FCC-B84091DC43C9}" presName="parTx" presStyleLbl="revTx" presStyleIdx="0" presStyleCnt="4">
        <dgm:presLayoutVars>
          <dgm:chMax val="0"/>
          <dgm:chPref val="0"/>
        </dgm:presLayoutVars>
      </dgm:prSet>
      <dgm:spPr/>
    </dgm:pt>
    <dgm:pt modelId="{B5C2B1FC-E49E-4753-B64A-684CFCA21B7F}" type="pres">
      <dgm:prSet presAssocID="{89B32FC8-6076-4F35-BC16-0CC13FDFB2AF}" presName="sibTrans" presStyleCnt="0"/>
      <dgm:spPr/>
    </dgm:pt>
    <dgm:pt modelId="{CB41CBA0-6304-4B51-BFCB-620A224B7962}" type="pres">
      <dgm:prSet presAssocID="{93926FFA-A8C2-4635-BFBD-8B74D1D47F8E}" presName="compNode" presStyleCnt="0"/>
      <dgm:spPr/>
    </dgm:pt>
    <dgm:pt modelId="{E6E03FE0-91B0-42AB-BE66-6015D3B6D8F4}" type="pres">
      <dgm:prSet presAssocID="{93926FFA-A8C2-4635-BFBD-8B74D1D47F8E}" presName="bgRect" presStyleLbl="bgShp" presStyleIdx="1" presStyleCnt="4"/>
      <dgm:spPr/>
    </dgm:pt>
    <dgm:pt modelId="{50C7B543-5298-484A-B686-5F6D8D54D7B3}" type="pres">
      <dgm:prSet presAssocID="{93926FFA-A8C2-4635-BFBD-8B74D1D47F8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lammable"/>
        </a:ext>
      </dgm:extLst>
    </dgm:pt>
    <dgm:pt modelId="{3E893582-46B0-4D34-8C47-33D26E038E0B}" type="pres">
      <dgm:prSet presAssocID="{93926FFA-A8C2-4635-BFBD-8B74D1D47F8E}" presName="spaceRect" presStyleCnt="0"/>
      <dgm:spPr/>
    </dgm:pt>
    <dgm:pt modelId="{E0515417-62E2-4AA7-AD72-EABCEFCA6FE9}" type="pres">
      <dgm:prSet presAssocID="{93926FFA-A8C2-4635-BFBD-8B74D1D47F8E}" presName="parTx" presStyleLbl="revTx" presStyleIdx="1" presStyleCnt="4">
        <dgm:presLayoutVars>
          <dgm:chMax val="0"/>
          <dgm:chPref val="0"/>
        </dgm:presLayoutVars>
      </dgm:prSet>
      <dgm:spPr/>
    </dgm:pt>
    <dgm:pt modelId="{1A357613-6BA6-43E0-896D-B41D3881F909}" type="pres">
      <dgm:prSet presAssocID="{A82CE97D-13C0-4E1D-8238-08BF10483CEA}" presName="sibTrans" presStyleCnt="0"/>
      <dgm:spPr/>
    </dgm:pt>
    <dgm:pt modelId="{791E7BDC-3062-4E1E-B81B-2FD620291724}" type="pres">
      <dgm:prSet presAssocID="{110C43FC-D740-44FC-B540-FD12F4BD6DB9}" presName="compNode" presStyleCnt="0"/>
      <dgm:spPr/>
    </dgm:pt>
    <dgm:pt modelId="{EA26A92B-1424-482E-855E-F6968A2DB29A}" type="pres">
      <dgm:prSet presAssocID="{110C43FC-D740-44FC-B540-FD12F4BD6DB9}" presName="bgRect" presStyleLbl="bgShp" presStyleIdx="2" presStyleCnt="4"/>
      <dgm:spPr/>
    </dgm:pt>
    <dgm:pt modelId="{93718875-593E-4321-BDE2-E6F0E153CD50}" type="pres">
      <dgm:prSet presAssocID="{110C43FC-D740-44FC-B540-FD12F4BD6DB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Office Worker"/>
        </a:ext>
      </dgm:extLst>
    </dgm:pt>
    <dgm:pt modelId="{4CBEFE3A-3898-41A8-8675-46227C948939}" type="pres">
      <dgm:prSet presAssocID="{110C43FC-D740-44FC-B540-FD12F4BD6DB9}" presName="spaceRect" presStyleCnt="0"/>
      <dgm:spPr/>
    </dgm:pt>
    <dgm:pt modelId="{B869C8C7-0C8C-4C01-97FA-6291731FB3E6}" type="pres">
      <dgm:prSet presAssocID="{110C43FC-D740-44FC-B540-FD12F4BD6DB9}" presName="parTx" presStyleLbl="revTx" presStyleIdx="2" presStyleCnt="4">
        <dgm:presLayoutVars>
          <dgm:chMax val="0"/>
          <dgm:chPref val="0"/>
        </dgm:presLayoutVars>
      </dgm:prSet>
      <dgm:spPr/>
    </dgm:pt>
    <dgm:pt modelId="{5D05E8B8-0CE8-4A21-8219-15738902BA60}" type="pres">
      <dgm:prSet presAssocID="{916FE778-C8C9-45C4-8CD1-DA2CE62B3AAF}" presName="sibTrans" presStyleCnt="0"/>
      <dgm:spPr/>
    </dgm:pt>
    <dgm:pt modelId="{5EFA972E-0964-4909-8AFE-370859BA3371}" type="pres">
      <dgm:prSet presAssocID="{FECE6635-EEFF-4331-9FC2-B15AAFF7EF1D}" presName="compNode" presStyleCnt="0"/>
      <dgm:spPr/>
    </dgm:pt>
    <dgm:pt modelId="{476289D3-08CB-4E0E-93DE-7E4E4C98D9CD}" type="pres">
      <dgm:prSet presAssocID="{FECE6635-EEFF-4331-9FC2-B15AAFF7EF1D}" presName="bgRect" presStyleLbl="bgShp" presStyleIdx="3" presStyleCnt="4"/>
      <dgm:spPr/>
    </dgm:pt>
    <dgm:pt modelId="{2C4EC3BA-5710-4170-B509-2E6C405BDC45}" type="pres">
      <dgm:prSet presAssocID="{FECE6635-EEFF-4331-9FC2-B15AAFF7EF1D}"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avel"/>
        </a:ext>
      </dgm:extLst>
    </dgm:pt>
    <dgm:pt modelId="{AA8C161C-8628-4117-A384-C3DB01580F75}" type="pres">
      <dgm:prSet presAssocID="{FECE6635-EEFF-4331-9FC2-B15AAFF7EF1D}" presName="spaceRect" presStyleCnt="0"/>
      <dgm:spPr/>
    </dgm:pt>
    <dgm:pt modelId="{41D1EFCA-1A89-43C9-8538-BACB6D5E223C}" type="pres">
      <dgm:prSet presAssocID="{FECE6635-EEFF-4331-9FC2-B15AAFF7EF1D}" presName="parTx" presStyleLbl="revTx" presStyleIdx="3" presStyleCnt="4">
        <dgm:presLayoutVars>
          <dgm:chMax val="0"/>
          <dgm:chPref val="0"/>
        </dgm:presLayoutVars>
      </dgm:prSet>
      <dgm:spPr/>
    </dgm:pt>
  </dgm:ptLst>
  <dgm:cxnLst>
    <dgm:cxn modelId="{D0E1BB05-33B7-4B4B-90E7-433E0FFB6917}" srcId="{0DC1B76C-6C44-4306-8E72-EFA4C136B58A}" destId="{93926FFA-A8C2-4635-BFBD-8B74D1D47F8E}" srcOrd="1" destOrd="0" parTransId="{1ED79619-6FF8-42B3-8CAB-A23D75D7075A}" sibTransId="{A82CE97D-13C0-4E1D-8238-08BF10483CEA}"/>
    <dgm:cxn modelId="{2033F814-12C8-4BF0-8B8A-0BDB8837D83B}" type="presOf" srcId="{26D3CEFA-955B-49AB-9FCC-B84091DC43C9}" destId="{324DE693-789B-4D51-901A-298179084D9C}" srcOrd="0" destOrd="0" presId="urn:microsoft.com/office/officeart/2018/2/layout/IconVerticalSolidList"/>
    <dgm:cxn modelId="{755D6730-B545-4EEF-A206-4382C66AA2FF}" type="presOf" srcId="{FECE6635-EEFF-4331-9FC2-B15AAFF7EF1D}" destId="{41D1EFCA-1A89-43C9-8538-BACB6D5E223C}" srcOrd="0" destOrd="0" presId="urn:microsoft.com/office/officeart/2018/2/layout/IconVerticalSolidList"/>
    <dgm:cxn modelId="{9E50C55D-E674-4EFA-884B-B684564AE3AA}" srcId="{0DC1B76C-6C44-4306-8E72-EFA4C136B58A}" destId="{26D3CEFA-955B-49AB-9FCC-B84091DC43C9}" srcOrd="0" destOrd="0" parTransId="{A1868C72-E33B-4FC8-8A26-19A4D99D79FD}" sibTransId="{89B32FC8-6076-4F35-BC16-0CC13FDFB2AF}"/>
    <dgm:cxn modelId="{D36A4995-B383-4C70-B75E-F4EB7A35D307}" srcId="{0DC1B76C-6C44-4306-8E72-EFA4C136B58A}" destId="{110C43FC-D740-44FC-B540-FD12F4BD6DB9}" srcOrd="2" destOrd="0" parTransId="{6CF38541-2FE9-4BA9-964A-EFACB69CD079}" sibTransId="{916FE778-C8C9-45C4-8CD1-DA2CE62B3AAF}"/>
    <dgm:cxn modelId="{E1AAEAC7-EB3D-4B5F-AE39-6AE5FCA50EC0}" type="presOf" srcId="{110C43FC-D740-44FC-B540-FD12F4BD6DB9}" destId="{B869C8C7-0C8C-4C01-97FA-6291731FB3E6}" srcOrd="0" destOrd="0" presId="urn:microsoft.com/office/officeart/2018/2/layout/IconVerticalSolidList"/>
    <dgm:cxn modelId="{FBD975CE-F845-4249-813E-DADD00648537}" type="presOf" srcId="{93926FFA-A8C2-4635-BFBD-8B74D1D47F8E}" destId="{E0515417-62E2-4AA7-AD72-EABCEFCA6FE9}" srcOrd="0" destOrd="0" presId="urn:microsoft.com/office/officeart/2018/2/layout/IconVerticalSolidList"/>
    <dgm:cxn modelId="{1645C1D4-EC89-4EC8-B5CD-515F34BDA0C4}" type="presOf" srcId="{0DC1B76C-6C44-4306-8E72-EFA4C136B58A}" destId="{A3B027DE-0160-4C12-BAC0-91DAEAB4C938}" srcOrd="0" destOrd="0" presId="urn:microsoft.com/office/officeart/2018/2/layout/IconVerticalSolidList"/>
    <dgm:cxn modelId="{86BBE8F9-7011-42AD-B976-0265EEEC4F77}" srcId="{0DC1B76C-6C44-4306-8E72-EFA4C136B58A}" destId="{FECE6635-EEFF-4331-9FC2-B15AAFF7EF1D}" srcOrd="3" destOrd="0" parTransId="{3A37495E-2EF6-41EB-BBFD-0A44852145DA}" sibTransId="{BB0F3DD5-08DA-4951-A353-3595281F5C0B}"/>
    <dgm:cxn modelId="{812B41A3-0E93-4627-9A3B-3CAE47035926}" type="presParOf" srcId="{A3B027DE-0160-4C12-BAC0-91DAEAB4C938}" destId="{03CE3499-ED4A-42A3-9D49-387B9D35E487}" srcOrd="0" destOrd="0" presId="urn:microsoft.com/office/officeart/2018/2/layout/IconVerticalSolidList"/>
    <dgm:cxn modelId="{60408B98-B8C1-4431-BEF7-AE41E3686150}" type="presParOf" srcId="{03CE3499-ED4A-42A3-9D49-387B9D35E487}" destId="{3DB80F6A-1DA6-4423-A7B9-5A2B38ECC4F2}" srcOrd="0" destOrd="0" presId="urn:microsoft.com/office/officeart/2018/2/layout/IconVerticalSolidList"/>
    <dgm:cxn modelId="{AC5A8AAA-F73C-4756-83E6-8D72E8091D63}" type="presParOf" srcId="{03CE3499-ED4A-42A3-9D49-387B9D35E487}" destId="{53FE26AE-4A74-46EB-A1FD-9DC628C8A93A}" srcOrd="1" destOrd="0" presId="urn:microsoft.com/office/officeart/2018/2/layout/IconVerticalSolidList"/>
    <dgm:cxn modelId="{D31652F2-0225-47AD-95AA-22C3DE11F5B9}" type="presParOf" srcId="{03CE3499-ED4A-42A3-9D49-387B9D35E487}" destId="{C9357D5A-2F05-435F-B183-5295EA76EC8F}" srcOrd="2" destOrd="0" presId="urn:microsoft.com/office/officeart/2018/2/layout/IconVerticalSolidList"/>
    <dgm:cxn modelId="{FFE68B33-85E4-4668-A0F8-0791B853CAE7}" type="presParOf" srcId="{03CE3499-ED4A-42A3-9D49-387B9D35E487}" destId="{324DE693-789B-4D51-901A-298179084D9C}" srcOrd="3" destOrd="0" presId="urn:microsoft.com/office/officeart/2018/2/layout/IconVerticalSolidList"/>
    <dgm:cxn modelId="{DFC9547A-48ED-4BC5-97B7-E2340B2721A4}" type="presParOf" srcId="{A3B027DE-0160-4C12-BAC0-91DAEAB4C938}" destId="{B5C2B1FC-E49E-4753-B64A-684CFCA21B7F}" srcOrd="1" destOrd="0" presId="urn:microsoft.com/office/officeart/2018/2/layout/IconVerticalSolidList"/>
    <dgm:cxn modelId="{721BA229-EF19-42DF-B2A3-EC8E6CF205DC}" type="presParOf" srcId="{A3B027DE-0160-4C12-BAC0-91DAEAB4C938}" destId="{CB41CBA0-6304-4B51-BFCB-620A224B7962}" srcOrd="2" destOrd="0" presId="urn:microsoft.com/office/officeart/2018/2/layout/IconVerticalSolidList"/>
    <dgm:cxn modelId="{D2F7FE96-97CD-4C8D-B403-EAAE717E97F4}" type="presParOf" srcId="{CB41CBA0-6304-4B51-BFCB-620A224B7962}" destId="{E6E03FE0-91B0-42AB-BE66-6015D3B6D8F4}" srcOrd="0" destOrd="0" presId="urn:microsoft.com/office/officeart/2018/2/layout/IconVerticalSolidList"/>
    <dgm:cxn modelId="{021C950E-F73F-431B-BF8D-98A66D19C852}" type="presParOf" srcId="{CB41CBA0-6304-4B51-BFCB-620A224B7962}" destId="{50C7B543-5298-484A-B686-5F6D8D54D7B3}" srcOrd="1" destOrd="0" presId="urn:microsoft.com/office/officeart/2018/2/layout/IconVerticalSolidList"/>
    <dgm:cxn modelId="{5FFE5506-DA36-41DF-9A79-CAD6F1D6FE0E}" type="presParOf" srcId="{CB41CBA0-6304-4B51-BFCB-620A224B7962}" destId="{3E893582-46B0-4D34-8C47-33D26E038E0B}" srcOrd="2" destOrd="0" presId="urn:microsoft.com/office/officeart/2018/2/layout/IconVerticalSolidList"/>
    <dgm:cxn modelId="{9EF48CED-FC9B-4F81-9DA1-4440E2541F82}" type="presParOf" srcId="{CB41CBA0-6304-4B51-BFCB-620A224B7962}" destId="{E0515417-62E2-4AA7-AD72-EABCEFCA6FE9}" srcOrd="3" destOrd="0" presId="urn:microsoft.com/office/officeart/2018/2/layout/IconVerticalSolidList"/>
    <dgm:cxn modelId="{8A966B09-DE58-4767-A057-F5574B2E27A5}" type="presParOf" srcId="{A3B027DE-0160-4C12-BAC0-91DAEAB4C938}" destId="{1A357613-6BA6-43E0-896D-B41D3881F909}" srcOrd="3" destOrd="0" presId="urn:microsoft.com/office/officeart/2018/2/layout/IconVerticalSolidList"/>
    <dgm:cxn modelId="{C81E39CB-99AE-461E-83B7-0C45DAB5A41B}" type="presParOf" srcId="{A3B027DE-0160-4C12-BAC0-91DAEAB4C938}" destId="{791E7BDC-3062-4E1E-B81B-2FD620291724}" srcOrd="4" destOrd="0" presId="urn:microsoft.com/office/officeart/2018/2/layout/IconVerticalSolidList"/>
    <dgm:cxn modelId="{B53F75A0-A71D-44B9-8EBC-AD295DEAAF22}" type="presParOf" srcId="{791E7BDC-3062-4E1E-B81B-2FD620291724}" destId="{EA26A92B-1424-482E-855E-F6968A2DB29A}" srcOrd="0" destOrd="0" presId="urn:microsoft.com/office/officeart/2018/2/layout/IconVerticalSolidList"/>
    <dgm:cxn modelId="{EC03E929-5762-4869-A431-BB084C2D342D}" type="presParOf" srcId="{791E7BDC-3062-4E1E-B81B-2FD620291724}" destId="{93718875-593E-4321-BDE2-E6F0E153CD50}" srcOrd="1" destOrd="0" presId="urn:microsoft.com/office/officeart/2018/2/layout/IconVerticalSolidList"/>
    <dgm:cxn modelId="{588706CA-4CEC-4E85-A30D-C9385BDC1CB6}" type="presParOf" srcId="{791E7BDC-3062-4E1E-B81B-2FD620291724}" destId="{4CBEFE3A-3898-41A8-8675-46227C948939}" srcOrd="2" destOrd="0" presId="urn:microsoft.com/office/officeart/2018/2/layout/IconVerticalSolidList"/>
    <dgm:cxn modelId="{51A74166-1563-40C6-8E46-08E2603F0E9C}" type="presParOf" srcId="{791E7BDC-3062-4E1E-B81B-2FD620291724}" destId="{B869C8C7-0C8C-4C01-97FA-6291731FB3E6}" srcOrd="3" destOrd="0" presId="urn:microsoft.com/office/officeart/2018/2/layout/IconVerticalSolidList"/>
    <dgm:cxn modelId="{F341728B-F4F5-432C-B92F-CDE7CF4ECFAC}" type="presParOf" srcId="{A3B027DE-0160-4C12-BAC0-91DAEAB4C938}" destId="{5D05E8B8-0CE8-4A21-8219-15738902BA60}" srcOrd="5" destOrd="0" presId="urn:microsoft.com/office/officeart/2018/2/layout/IconVerticalSolidList"/>
    <dgm:cxn modelId="{E4183986-3386-42C8-902D-5013BC5BA615}" type="presParOf" srcId="{A3B027DE-0160-4C12-BAC0-91DAEAB4C938}" destId="{5EFA972E-0964-4909-8AFE-370859BA3371}" srcOrd="6" destOrd="0" presId="urn:microsoft.com/office/officeart/2018/2/layout/IconVerticalSolidList"/>
    <dgm:cxn modelId="{A89A4B8F-E178-4AF3-B887-DE7BCDF11631}" type="presParOf" srcId="{5EFA972E-0964-4909-8AFE-370859BA3371}" destId="{476289D3-08CB-4E0E-93DE-7E4E4C98D9CD}" srcOrd="0" destOrd="0" presId="urn:microsoft.com/office/officeart/2018/2/layout/IconVerticalSolidList"/>
    <dgm:cxn modelId="{308A4CBD-5D77-4085-A3DB-D92887FD56AB}" type="presParOf" srcId="{5EFA972E-0964-4909-8AFE-370859BA3371}" destId="{2C4EC3BA-5710-4170-B509-2E6C405BDC45}" srcOrd="1" destOrd="0" presId="urn:microsoft.com/office/officeart/2018/2/layout/IconVerticalSolidList"/>
    <dgm:cxn modelId="{73015F41-3D99-4357-932F-E8E89622E1D5}" type="presParOf" srcId="{5EFA972E-0964-4909-8AFE-370859BA3371}" destId="{AA8C161C-8628-4117-A384-C3DB01580F75}" srcOrd="2" destOrd="0" presId="urn:microsoft.com/office/officeart/2018/2/layout/IconVerticalSolidList"/>
    <dgm:cxn modelId="{84612501-4FB5-487E-9397-417E4C0773E1}" type="presParOf" srcId="{5EFA972E-0964-4909-8AFE-370859BA3371}" destId="{41D1EFCA-1A89-43C9-8538-BACB6D5E223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1C62FC-1686-4BD7-8386-C8A5D83BA147}"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8A8A4ADF-BA7A-4F81-BF20-5B9DEBF4F9B0}">
      <dgm:prSet/>
      <dgm:spPr/>
      <dgm:t>
        <a:bodyPr/>
        <a:lstStyle/>
        <a:p>
          <a:r>
            <a:rPr lang="en-US"/>
            <a:t>For a Building – survey the user group using Limited Clientele benefit. Include letter from Director.</a:t>
          </a:r>
        </a:p>
      </dgm:t>
    </dgm:pt>
    <dgm:pt modelId="{1B3C6CD9-D45E-4957-87A8-BF0369B91C7B}" type="parTrans" cxnId="{72E6B41B-1D84-4864-B144-19456836C271}">
      <dgm:prSet/>
      <dgm:spPr/>
      <dgm:t>
        <a:bodyPr/>
        <a:lstStyle/>
        <a:p>
          <a:endParaRPr lang="en-US"/>
        </a:p>
      </dgm:t>
    </dgm:pt>
    <dgm:pt modelId="{EF768D4A-8494-4890-9A24-24960D4C3C1F}" type="sibTrans" cxnId="{72E6B41B-1D84-4864-B144-19456836C271}">
      <dgm:prSet/>
      <dgm:spPr/>
      <dgm:t>
        <a:bodyPr/>
        <a:lstStyle/>
        <a:p>
          <a:endParaRPr lang="en-US"/>
        </a:p>
      </dgm:t>
    </dgm:pt>
    <dgm:pt modelId="{5AE9611F-1584-43D6-9A23-7E38224262E4}">
      <dgm:prSet/>
      <dgm:spPr/>
      <dgm:t>
        <a:bodyPr/>
        <a:lstStyle/>
        <a:p>
          <a:r>
            <a:rPr lang="en-US"/>
            <a:t>Seniors at a Senior Center are categorically low-mod.</a:t>
          </a:r>
        </a:p>
      </dgm:t>
    </dgm:pt>
    <dgm:pt modelId="{351BE8B1-F973-429D-83EB-93858420B4A4}" type="parTrans" cxnId="{CA85AD18-6CB3-4D17-BFDB-E9950ACA51E5}">
      <dgm:prSet/>
      <dgm:spPr/>
      <dgm:t>
        <a:bodyPr/>
        <a:lstStyle/>
        <a:p>
          <a:endParaRPr lang="en-US"/>
        </a:p>
      </dgm:t>
    </dgm:pt>
    <dgm:pt modelId="{51B86A53-2B0D-4FCF-824B-AA8331C1757C}" type="sibTrans" cxnId="{CA85AD18-6CB3-4D17-BFDB-E9950ACA51E5}">
      <dgm:prSet/>
      <dgm:spPr/>
      <dgm:t>
        <a:bodyPr/>
        <a:lstStyle/>
        <a:p>
          <a:endParaRPr lang="en-US"/>
        </a:p>
      </dgm:t>
    </dgm:pt>
    <dgm:pt modelId="{985F71A4-C0FC-4263-BE08-B75AE2C7E277}">
      <dgm:prSet/>
      <dgm:spPr/>
      <dgm:t>
        <a:bodyPr/>
        <a:lstStyle/>
        <a:p>
          <a:r>
            <a:rPr lang="en-US" b="1"/>
            <a:t>Nursing home residents are NOT categorically low-mod</a:t>
          </a:r>
          <a:endParaRPr lang="en-US"/>
        </a:p>
      </dgm:t>
    </dgm:pt>
    <dgm:pt modelId="{1C6E8D05-BCD1-437D-B896-ECB89194EEE7}" type="parTrans" cxnId="{62D4FBB5-35DE-4AE3-9696-46BFC8194EF4}">
      <dgm:prSet/>
      <dgm:spPr/>
      <dgm:t>
        <a:bodyPr/>
        <a:lstStyle/>
        <a:p>
          <a:endParaRPr lang="en-US"/>
        </a:p>
      </dgm:t>
    </dgm:pt>
    <dgm:pt modelId="{975F2DD9-381E-474E-BF23-3973233BCA90}" type="sibTrans" cxnId="{62D4FBB5-35DE-4AE3-9696-46BFC8194EF4}">
      <dgm:prSet/>
      <dgm:spPr/>
      <dgm:t>
        <a:bodyPr/>
        <a:lstStyle/>
        <a:p>
          <a:endParaRPr lang="en-US"/>
        </a:p>
      </dgm:t>
    </dgm:pt>
    <dgm:pt modelId="{0C41335E-D1B4-4BFE-B3A9-30884888C111}">
      <dgm:prSet/>
      <dgm:spPr/>
      <dgm:t>
        <a:bodyPr/>
        <a:lstStyle/>
        <a:p>
          <a:r>
            <a:rPr lang="en-US"/>
            <a:t>Low-mod percentage can not be less than 70%.</a:t>
          </a:r>
        </a:p>
      </dgm:t>
    </dgm:pt>
    <dgm:pt modelId="{05AE3C00-6201-481D-B72B-49774D8C7C57}" type="parTrans" cxnId="{52077DED-8DDF-476F-BBF9-5A59F92BC807}">
      <dgm:prSet/>
      <dgm:spPr/>
      <dgm:t>
        <a:bodyPr/>
        <a:lstStyle/>
        <a:p>
          <a:endParaRPr lang="en-US"/>
        </a:p>
      </dgm:t>
    </dgm:pt>
    <dgm:pt modelId="{258EB3F1-2736-4251-94F9-781004E3AE9F}" type="sibTrans" cxnId="{52077DED-8DDF-476F-BBF9-5A59F92BC807}">
      <dgm:prSet/>
      <dgm:spPr/>
      <dgm:t>
        <a:bodyPr/>
        <a:lstStyle/>
        <a:p>
          <a:endParaRPr lang="en-US"/>
        </a:p>
      </dgm:t>
    </dgm:pt>
    <dgm:pt modelId="{F5249197-FB25-493C-927A-14CB526D1510}">
      <dgm:prSet/>
      <dgm:spPr/>
      <dgm:t>
        <a:bodyPr/>
        <a:lstStyle/>
        <a:p>
          <a:r>
            <a:rPr lang="en-US"/>
            <a:t>For infrastructure projects with multiple TA’s, each must meet the 70% threshold.</a:t>
          </a:r>
        </a:p>
      </dgm:t>
    </dgm:pt>
    <dgm:pt modelId="{FD36C3B9-387B-4728-B721-0510D73A0ABB}" type="parTrans" cxnId="{5F5FFA10-91A1-4D6B-9677-9CF41BD0E3E2}">
      <dgm:prSet/>
      <dgm:spPr/>
      <dgm:t>
        <a:bodyPr/>
        <a:lstStyle/>
        <a:p>
          <a:endParaRPr lang="en-US"/>
        </a:p>
      </dgm:t>
    </dgm:pt>
    <dgm:pt modelId="{A1EE8FCA-CD30-456E-9659-F68569447F1C}" type="sibTrans" cxnId="{5F5FFA10-91A1-4D6B-9677-9CF41BD0E3E2}">
      <dgm:prSet/>
      <dgm:spPr/>
      <dgm:t>
        <a:bodyPr/>
        <a:lstStyle/>
        <a:p>
          <a:endParaRPr lang="en-US"/>
        </a:p>
      </dgm:t>
    </dgm:pt>
    <dgm:pt modelId="{9858DF67-8692-43CE-9B9E-8300211A6320}" type="pres">
      <dgm:prSet presAssocID="{A41C62FC-1686-4BD7-8386-C8A5D83BA147}" presName="linear" presStyleCnt="0">
        <dgm:presLayoutVars>
          <dgm:animLvl val="lvl"/>
          <dgm:resizeHandles val="exact"/>
        </dgm:presLayoutVars>
      </dgm:prSet>
      <dgm:spPr/>
    </dgm:pt>
    <dgm:pt modelId="{A2C8AD12-0FE2-46B8-ACC9-105A4B3D3DFF}" type="pres">
      <dgm:prSet presAssocID="{8A8A4ADF-BA7A-4F81-BF20-5B9DEBF4F9B0}" presName="parentText" presStyleLbl="node1" presStyleIdx="0" presStyleCnt="5">
        <dgm:presLayoutVars>
          <dgm:chMax val="0"/>
          <dgm:bulletEnabled val="1"/>
        </dgm:presLayoutVars>
      </dgm:prSet>
      <dgm:spPr/>
    </dgm:pt>
    <dgm:pt modelId="{AF66C042-95F1-445C-94A0-534FDAB747F3}" type="pres">
      <dgm:prSet presAssocID="{EF768D4A-8494-4890-9A24-24960D4C3C1F}" presName="spacer" presStyleCnt="0"/>
      <dgm:spPr/>
    </dgm:pt>
    <dgm:pt modelId="{DB1D20F4-4F5B-4C70-B1C6-3EAE2975744A}" type="pres">
      <dgm:prSet presAssocID="{5AE9611F-1584-43D6-9A23-7E38224262E4}" presName="parentText" presStyleLbl="node1" presStyleIdx="1" presStyleCnt="5">
        <dgm:presLayoutVars>
          <dgm:chMax val="0"/>
          <dgm:bulletEnabled val="1"/>
        </dgm:presLayoutVars>
      </dgm:prSet>
      <dgm:spPr/>
    </dgm:pt>
    <dgm:pt modelId="{9F242FD2-83A8-4267-910D-82346B03495E}" type="pres">
      <dgm:prSet presAssocID="{51B86A53-2B0D-4FCF-824B-AA8331C1757C}" presName="spacer" presStyleCnt="0"/>
      <dgm:spPr/>
    </dgm:pt>
    <dgm:pt modelId="{7C6CFC79-40E4-41D1-B4DB-2CA9ECA12E15}" type="pres">
      <dgm:prSet presAssocID="{985F71A4-C0FC-4263-BE08-B75AE2C7E277}" presName="parentText" presStyleLbl="node1" presStyleIdx="2" presStyleCnt="5">
        <dgm:presLayoutVars>
          <dgm:chMax val="0"/>
          <dgm:bulletEnabled val="1"/>
        </dgm:presLayoutVars>
      </dgm:prSet>
      <dgm:spPr/>
    </dgm:pt>
    <dgm:pt modelId="{066542B4-8DEC-46F0-A057-0B50E6B80747}" type="pres">
      <dgm:prSet presAssocID="{975F2DD9-381E-474E-BF23-3973233BCA90}" presName="spacer" presStyleCnt="0"/>
      <dgm:spPr/>
    </dgm:pt>
    <dgm:pt modelId="{8F0B65A8-0164-4DFF-9C2D-36D94061D6B2}" type="pres">
      <dgm:prSet presAssocID="{0C41335E-D1B4-4BFE-B3A9-30884888C111}" presName="parentText" presStyleLbl="node1" presStyleIdx="3" presStyleCnt="5">
        <dgm:presLayoutVars>
          <dgm:chMax val="0"/>
          <dgm:bulletEnabled val="1"/>
        </dgm:presLayoutVars>
      </dgm:prSet>
      <dgm:spPr/>
    </dgm:pt>
    <dgm:pt modelId="{2787B291-2C67-4720-85BF-56BBC6672954}" type="pres">
      <dgm:prSet presAssocID="{258EB3F1-2736-4251-94F9-781004E3AE9F}" presName="spacer" presStyleCnt="0"/>
      <dgm:spPr/>
    </dgm:pt>
    <dgm:pt modelId="{8B1F79FF-BA2A-40C6-8D90-3AC3585FF0DC}" type="pres">
      <dgm:prSet presAssocID="{F5249197-FB25-493C-927A-14CB526D1510}" presName="parentText" presStyleLbl="node1" presStyleIdx="4" presStyleCnt="5">
        <dgm:presLayoutVars>
          <dgm:chMax val="0"/>
          <dgm:bulletEnabled val="1"/>
        </dgm:presLayoutVars>
      </dgm:prSet>
      <dgm:spPr/>
    </dgm:pt>
  </dgm:ptLst>
  <dgm:cxnLst>
    <dgm:cxn modelId="{5F5FFA10-91A1-4D6B-9677-9CF41BD0E3E2}" srcId="{A41C62FC-1686-4BD7-8386-C8A5D83BA147}" destId="{F5249197-FB25-493C-927A-14CB526D1510}" srcOrd="4" destOrd="0" parTransId="{FD36C3B9-387B-4728-B721-0510D73A0ABB}" sibTransId="{A1EE8FCA-CD30-456E-9659-F68569447F1C}"/>
    <dgm:cxn modelId="{CA85AD18-6CB3-4D17-BFDB-E9950ACA51E5}" srcId="{A41C62FC-1686-4BD7-8386-C8A5D83BA147}" destId="{5AE9611F-1584-43D6-9A23-7E38224262E4}" srcOrd="1" destOrd="0" parTransId="{351BE8B1-F973-429D-83EB-93858420B4A4}" sibTransId="{51B86A53-2B0D-4FCF-824B-AA8331C1757C}"/>
    <dgm:cxn modelId="{72E6B41B-1D84-4864-B144-19456836C271}" srcId="{A41C62FC-1686-4BD7-8386-C8A5D83BA147}" destId="{8A8A4ADF-BA7A-4F81-BF20-5B9DEBF4F9B0}" srcOrd="0" destOrd="0" parTransId="{1B3C6CD9-D45E-4957-87A8-BF0369B91C7B}" sibTransId="{EF768D4A-8494-4890-9A24-24960D4C3C1F}"/>
    <dgm:cxn modelId="{08A0A135-9D56-4B81-BF5B-D381E555E7C4}" type="presOf" srcId="{A41C62FC-1686-4BD7-8386-C8A5D83BA147}" destId="{9858DF67-8692-43CE-9B9E-8300211A6320}" srcOrd="0" destOrd="0" presId="urn:microsoft.com/office/officeart/2005/8/layout/vList2"/>
    <dgm:cxn modelId="{6D3D4D60-ED9F-4546-88E5-5AF3678B5C35}" type="presOf" srcId="{8A8A4ADF-BA7A-4F81-BF20-5B9DEBF4F9B0}" destId="{A2C8AD12-0FE2-46B8-ACC9-105A4B3D3DFF}" srcOrd="0" destOrd="0" presId="urn:microsoft.com/office/officeart/2005/8/layout/vList2"/>
    <dgm:cxn modelId="{C96C8B4E-D868-47F6-9CB2-B848F813AC03}" type="presOf" srcId="{F5249197-FB25-493C-927A-14CB526D1510}" destId="{8B1F79FF-BA2A-40C6-8D90-3AC3585FF0DC}" srcOrd="0" destOrd="0" presId="urn:microsoft.com/office/officeart/2005/8/layout/vList2"/>
    <dgm:cxn modelId="{62D4FBB5-35DE-4AE3-9696-46BFC8194EF4}" srcId="{A41C62FC-1686-4BD7-8386-C8A5D83BA147}" destId="{985F71A4-C0FC-4263-BE08-B75AE2C7E277}" srcOrd="2" destOrd="0" parTransId="{1C6E8D05-BCD1-437D-B896-ECB89194EEE7}" sibTransId="{975F2DD9-381E-474E-BF23-3973233BCA90}"/>
    <dgm:cxn modelId="{3F7022BC-21FA-4B0B-BF30-116BB67805CD}" type="presOf" srcId="{0C41335E-D1B4-4BFE-B3A9-30884888C111}" destId="{8F0B65A8-0164-4DFF-9C2D-36D94061D6B2}" srcOrd="0" destOrd="0" presId="urn:microsoft.com/office/officeart/2005/8/layout/vList2"/>
    <dgm:cxn modelId="{52077DED-8DDF-476F-BBF9-5A59F92BC807}" srcId="{A41C62FC-1686-4BD7-8386-C8A5D83BA147}" destId="{0C41335E-D1B4-4BFE-B3A9-30884888C111}" srcOrd="3" destOrd="0" parTransId="{05AE3C00-6201-481D-B72B-49774D8C7C57}" sibTransId="{258EB3F1-2736-4251-94F9-781004E3AE9F}"/>
    <dgm:cxn modelId="{C3EFE8ED-6B50-485D-88C7-858A77995A2E}" type="presOf" srcId="{5AE9611F-1584-43D6-9A23-7E38224262E4}" destId="{DB1D20F4-4F5B-4C70-B1C6-3EAE2975744A}" srcOrd="0" destOrd="0" presId="urn:microsoft.com/office/officeart/2005/8/layout/vList2"/>
    <dgm:cxn modelId="{777FFEEE-7EEC-4F62-BCB5-DE45288DF347}" type="presOf" srcId="{985F71A4-C0FC-4263-BE08-B75AE2C7E277}" destId="{7C6CFC79-40E4-41D1-B4DB-2CA9ECA12E15}" srcOrd="0" destOrd="0" presId="urn:microsoft.com/office/officeart/2005/8/layout/vList2"/>
    <dgm:cxn modelId="{046F824C-E797-430E-98BB-06A97A748629}" type="presParOf" srcId="{9858DF67-8692-43CE-9B9E-8300211A6320}" destId="{A2C8AD12-0FE2-46B8-ACC9-105A4B3D3DFF}" srcOrd="0" destOrd="0" presId="urn:microsoft.com/office/officeart/2005/8/layout/vList2"/>
    <dgm:cxn modelId="{A90411D3-2004-46C7-ACED-D8AE8DA8C5EC}" type="presParOf" srcId="{9858DF67-8692-43CE-9B9E-8300211A6320}" destId="{AF66C042-95F1-445C-94A0-534FDAB747F3}" srcOrd="1" destOrd="0" presId="urn:microsoft.com/office/officeart/2005/8/layout/vList2"/>
    <dgm:cxn modelId="{B5278BFE-CB79-43BF-9965-A65F5DAD2BE0}" type="presParOf" srcId="{9858DF67-8692-43CE-9B9E-8300211A6320}" destId="{DB1D20F4-4F5B-4C70-B1C6-3EAE2975744A}" srcOrd="2" destOrd="0" presId="urn:microsoft.com/office/officeart/2005/8/layout/vList2"/>
    <dgm:cxn modelId="{8194BBBF-ABD4-4370-B9F6-1156CCDBE10C}" type="presParOf" srcId="{9858DF67-8692-43CE-9B9E-8300211A6320}" destId="{9F242FD2-83A8-4267-910D-82346B03495E}" srcOrd="3" destOrd="0" presId="urn:microsoft.com/office/officeart/2005/8/layout/vList2"/>
    <dgm:cxn modelId="{162F7E34-A3BD-4AAB-961A-BC9C3484D48E}" type="presParOf" srcId="{9858DF67-8692-43CE-9B9E-8300211A6320}" destId="{7C6CFC79-40E4-41D1-B4DB-2CA9ECA12E15}" srcOrd="4" destOrd="0" presId="urn:microsoft.com/office/officeart/2005/8/layout/vList2"/>
    <dgm:cxn modelId="{F16EAB59-12EA-4562-A476-965035FABA38}" type="presParOf" srcId="{9858DF67-8692-43CE-9B9E-8300211A6320}" destId="{066542B4-8DEC-46F0-A057-0B50E6B80747}" srcOrd="5" destOrd="0" presId="urn:microsoft.com/office/officeart/2005/8/layout/vList2"/>
    <dgm:cxn modelId="{C673D3F7-5FFB-47B7-8C6A-F7E403C969E4}" type="presParOf" srcId="{9858DF67-8692-43CE-9B9E-8300211A6320}" destId="{8F0B65A8-0164-4DFF-9C2D-36D94061D6B2}" srcOrd="6" destOrd="0" presId="urn:microsoft.com/office/officeart/2005/8/layout/vList2"/>
    <dgm:cxn modelId="{F1892768-1289-433C-AB5A-ADA76F8B1A48}" type="presParOf" srcId="{9858DF67-8692-43CE-9B9E-8300211A6320}" destId="{2787B291-2C67-4720-85BF-56BBC6672954}" srcOrd="7" destOrd="0" presId="urn:microsoft.com/office/officeart/2005/8/layout/vList2"/>
    <dgm:cxn modelId="{2DDD6F65-9007-4FB7-8E1C-489D6E10C37E}" type="presParOf" srcId="{9858DF67-8692-43CE-9B9E-8300211A6320}" destId="{8B1F79FF-BA2A-40C6-8D90-3AC3585FF0D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CEE20B-CC02-4063-A723-C292D1B8191A}" type="doc">
      <dgm:prSet loTypeId="urn:microsoft.com/office/officeart/2005/8/layout/vList2" loCatId="list" qsTypeId="urn:microsoft.com/office/officeart/2005/8/quickstyle/simple1#4" qsCatId="simple" csTypeId="urn:microsoft.com/office/officeart/2005/8/colors/accent1_2#4" csCatId="accent1"/>
      <dgm:spPr/>
      <dgm:t>
        <a:bodyPr/>
        <a:lstStyle/>
        <a:p>
          <a:endParaRPr lang="en-US"/>
        </a:p>
      </dgm:t>
    </dgm:pt>
    <dgm:pt modelId="{D8AFC547-F28A-4176-ABF1-EBB8FD869014}">
      <dgm:prSet/>
      <dgm:spPr/>
      <dgm:t>
        <a:bodyPr/>
        <a:lstStyle/>
        <a:p>
          <a:r>
            <a:rPr lang="en-US"/>
            <a:t>Detailed description of each activity to  address the needs identified in DCA-4</a:t>
          </a:r>
        </a:p>
      </dgm:t>
    </dgm:pt>
    <dgm:pt modelId="{322B9E86-1483-46B0-ACC1-37E7B22ED518}" type="parTrans" cxnId="{6F8B1AF0-C4B7-4E53-8DDC-06786473CA50}">
      <dgm:prSet/>
      <dgm:spPr/>
      <dgm:t>
        <a:bodyPr/>
        <a:lstStyle/>
        <a:p>
          <a:endParaRPr lang="en-US"/>
        </a:p>
      </dgm:t>
    </dgm:pt>
    <dgm:pt modelId="{13AE6C9B-F58B-46AF-ACD8-EBE80BAA5C0F}" type="sibTrans" cxnId="{6F8B1AF0-C4B7-4E53-8DDC-06786473CA50}">
      <dgm:prSet/>
      <dgm:spPr/>
      <dgm:t>
        <a:bodyPr/>
        <a:lstStyle/>
        <a:p>
          <a:endParaRPr lang="en-US"/>
        </a:p>
      </dgm:t>
    </dgm:pt>
    <dgm:pt modelId="{C84FBFC8-D8B6-4F5A-B972-A412B678B908}">
      <dgm:prSet/>
      <dgm:spPr/>
      <dgm:t>
        <a:bodyPr/>
        <a:lstStyle/>
        <a:p>
          <a:r>
            <a:rPr lang="en-US"/>
            <a:t>Project Overview</a:t>
          </a:r>
        </a:p>
      </dgm:t>
    </dgm:pt>
    <dgm:pt modelId="{67D28296-C933-4F5B-BF0A-20F009CE84F4}" type="parTrans" cxnId="{2BC98B0C-A38C-4188-9A44-900C02F7413E}">
      <dgm:prSet/>
      <dgm:spPr/>
      <dgm:t>
        <a:bodyPr/>
        <a:lstStyle/>
        <a:p>
          <a:endParaRPr lang="en-US"/>
        </a:p>
      </dgm:t>
    </dgm:pt>
    <dgm:pt modelId="{C2B233FE-54B7-4D74-B6A2-68F9BE309AF2}" type="sibTrans" cxnId="{2BC98B0C-A38C-4188-9A44-900C02F7413E}">
      <dgm:prSet/>
      <dgm:spPr/>
      <dgm:t>
        <a:bodyPr/>
        <a:lstStyle/>
        <a:p>
          <a:endParaRPr lang="en-US"/>
        </a:p>
      </dgm:t>
    </dgm:pt>
    <dgm:pt modelId="{DAC4E931-4244-411E-9918-0FAE85122CCB}">
      <dgm:prSet/>
      <dgm:spPr/>
      <dgm:t>
        <a:bodyPr/>
        <a:lstStyle/>
        <a:p>
          <a:r>
            <a:rPr lang="en-US"/>
            <a:t>The impact the project will have on the  problem.</a:t>
          </a:r>
        </a:p>
      </dgm:t>
    </dgm:pt>
    <dgm:pt modelId="{41F5062E-CFC2-48D5-99E5-8267637D677E}" type="parTrans" cxnId="{8FCC8FC2-E954-41A6-8A37-FB1E6E8852F6}">
      <dgm:prSet/>
      <dgm:spPr/>
      <dgm:t>
        <a:bodyPr/>
        <a:lstStyle/>
        <a:p>
          <a:endParaRPr lang="en-US"/>
        </a:p>
      </dgm:t>
    </dgm:pt>
    <dgm:pt modelId="{4E396101-881C-4902-A8D9-5FF324263FBB}" type="sibTrans" cxnId="{8FCC8FC2-E954-41A6-8A37-FB1E6E8852F6}">
      <dgm:prSet/>
      <dgm:spPr/>
      <dgm:t>
        <a:bodyPr/>
        <a:lstStyle/>
        <a:p>
          <a:endParaRPr lang="en-US"/>
        </a:p>
      </dgm:t>
    </dgm:pt>
    <dgm:pt modelId="{4D6876D6-A27E-49E7-99DD-43C91B2F8559}">
      <dgm:prSet/>
      <dgm:spPr/>
      <dgm:t>
        <a:bodyPr/>
        <a:lstStyle/>
        <a:p>
          <a:r>
            <a:rPr lang="en-US"/>
            <a:t>Most importantly, the impact the project  will have on the residents.</a:t>
          </a:r>
        </a:p>
      </dgm:t>
    </dgm:pt>
    <dgm:pt modelId="{BE7F282E-A0AB-46C5-8004-EFE1C51A562D}" type="parTrans" cxnId="{06F1912E-D15B-48A0-BC27-BA51AF7219D7}">
      <dgm:prSet/>
      <dgm:spPr/>
      <dgm:t>
        <a:bodyPr/>
        <a:lstStyle/>
        <a:p>
          <a:endParaRPr lang="en-US"/>
        </a:p>
      </dgm:t>
    </dgm:pt>
    <dgm:pt modelId="{EA934C24-1C5D-434F-AE5E-B55C14FDB7F1}" type="sibTrans" cxnId="{06F1912E-D15B-48A0-BC27-BA51AF7219D7}">
      <dgm:prSet/>
      <dgm:spPr/>
      <dgm:t>
        <a:bodyPr/>
        <a:lstStyle/>
        <a:p>
          <a:endParaRPr lang="en-US"/>
        </a:p>
      </dgm:t>
    </dgm:pt>
    <dgm:pt modelId="{B79FB94A-5684-49AA-839A-F49AF62E794B}" type="pres">
      <dgm:prSet presAssocID="{58CEE20B-CC02-4063-A723-C292D1B8191A}" presName="linear" presStyleCnt="0">
        <dgm:presLayoutVars>
          <dgm:animLvl val="lvl"/>
          <dgm:resizeHandles val="exact"/>
        </dgm:presLayoutVars>
      </dgm:prSet>
      <dgm:spPr/>
    </dgm:pt>
    <dgm:pt modelId="{A5D9778B-6052-4827-A199-23F2E0BB128F}" type="pres">
      <dgm:prSet presAssocID="{D8AFC547-F28A-4176-ABF1-EBB8FD869014}" presName="parentText" presStyleLbl="node1" presStyleIdx="0" presStyleCnt="4">
        <dgm:presLayoutVars>
          <dgm:chMax val="0"/>
          <dgm:bulletEnabled val="1"/>
        </dgm:presLayoutVars>
      </dgm:prSet>
      <dgm:spPr/>
    </dgm:pt>
    <dgm:pt modelId="{18BAC859-00D1-4BEC-8B93-95060F6229F2}" type="pres">
      <dgm:prSet presAssocID="{13AE6C9B-F58B-46AF-ACD8-EBE80BAA5C0F}" presName="spacer" presStyleCnt="0"/>
      <dgm:spPr/>
    </dgm:pt>
    <dgm:pt modelId="{CECEF9B9-8D9D-42BC-88BC-99A49DD0026F}" type="pres">
      <dgm:prSet presAssocID="{C84FBFC8-D8B6-4F5A-B972-A412B678B908}" presName="parentText" presStyleLbl="node1" presStyleIdx="1" presStyleCnt="4">
        <dgm:presLayoutVars>
          <dgm:chMax val="0"/>
          <dgm:bulletEnabled val="1"/>
        </dgm:presLayoutVars>
      </dgm:prSet>
      <dgm:spPr/>
    </dgm:pt>
    <dgm:pt modelId="{66BEB628-7BBD-449A-B07A-52F4F47D2846}" type="pres">
      <dgm:prSet presAssocID="{C2B233FE-54B7-4D74-B6A2-68F9BE309AF2}" presName="spacer" presStyleCnt="0"/>
      <dgm:spPr/>
    </dgm:pt>
    <dgm:pt modelId="{20C38F6E-C8A0-4573-9495-1F07EAD8DFEA}" type="pres">
      <dgm:prSet presAssocID="{DAC4E931-4244-411E-9918-0FAE85122CCB}" presName="parentText" presStyleLbl="node1" presStyleIdx="2" presStyleCnt="4">
        <dgm:presLayoutVars>
          <dgm:chMax val="0"/>
          <dgm:bulletEnabled val="1"/>
        </dgm:presLayoutVars>
      </dgm:prSet>
      <dgm:spPr/>
    </dgm:pt>
    <dgm:pt modelId="{1C5DCB8D-34A4-429D-8AB8-6E9726E6FB85}" type="pres">
      <dgm:prSet presAssocID="{4E396101-881C-4902-A8D9-5FF324263FBB}" presName="spacer" presStyleCnt="0"/>
      <dgm:spPr/>
    </dgm:pt>
    <dgm:pt modelId="{27D77CB7-2496-4282-9946-403189A3B945}" type="pres">
      <dgm:prSet presAssocID="{4D6876D6-A27E-49E7-99DD-43C91B2F8559}" presName="parentText" presStyleLbl="node1" presStyleIdx="3" presStyleCnt="4">
        <dgm:presLayoutVars>
          <dgm:chMax val="0"/>
          <dgm:bulletEnabled val="1"/>
        </dgm:presLayoutVars>
      </dgm:prSet>
      <dgm:spPr/>
    </dgm:pt>
  </dgm:ptLst>
  <dgm:cxnLst>
    <dgm:cxn modelId="{2BC98B0C-A38C-4188-9A44-900C02F7413E}" srcId="{58CEE20B-CC02-4063-A723-C292D1B8191A}" destId="{C84FBFC8-D8B6-4F5A-B972-A412B678B908}" srcOrd="1" destOrd="0" parTransId="{67D28296-C933-4F5B-BF0A-20F009CE84F4}" sibTransId="{C2B233FE-54B7-4D74-B6A2-68F9BE309AF2}"/>
    <dgm:cxn modelId="{B66CAA10-6EC2-4584-B7D1-6E73092D962F}" type="presOf" srcId="{C84FBFC8-D8B6-4F5A-B972-A412B678B908}" destId="{CECEF9B9-8D9D-42BC-88BC-99A49DD0026F}" srcOrd="0" destOrd="0" presId="urn:microsoft.com/office/officeart/2005/8/layout/vList2"/>
    <dgm:cxn modelId="{06F1912E-D15B-48A0-BC27-BA51AF7219D7}" srcId="{58CEE20B-CC02-4063-A723-C292D1B8191A}" destId="{4D6876D6-A27E-49E7-99DD-43C91B2F8559}" srcOrd="3" destOrd="0" parTransId="{BE7F282E-A0AB-46C5-8004-EFE1C51A562D}" sibTransId="{EA934C24-1C5D-434F-AE5E-B55C14FDB7F1}"/>
    <dgm:cxn modelId="{F530225E-BA53-40E4-AAE1-867214263203}" type="presOf" srcId="{4D6876D6-A27E-49E7-99DD-43C91B2F8559}" destId="{27D77CB7-2496-4282-9946-403189A3B945}" srcOrd="0" destOrd="0" presId="urn:microsoft.com/office/officeart/2005/8/layout/vList2"/>
    <dgm:cxn modelId="{3824594C-BBE8-42F6-958A-AF21CEBBA711}" type="presOf" srcId="{DAC4E931-4244-411E-9918-0FAE85122CCB}" destId="{20C38F6E-C8A0-4573-9495-1F07EAD8DFEA}" srcOrd="0" destOrd="0" presId="urn:microsoft.com/office/officeart/2005/8/layout/vList2"/>
    <dgm:cxn modelId="{0E91064D-73D5-429D-BB8D-13577168E18F}" type="presOf" srcId="{58CEE20B-CC02-4063-A723-C292D1B8191A}" destId="{B79FB94A-5684-49AA-839A-F49AF62E794B}" srcOrd="0" destOrd="0" presId="urn:microsoft.com/office/officeart/2005/8/layout/vList2"/>
    <dgm:cxn modelId="{59AC6E4E-BB1A-40CC-80FC-442EE9DF8E63}" type="presOf" srcId="{D8AFC547-F28A-4176-ABF1-EBB8FD869014}" destId="{A5D9778B-6052-4827-A199-23F2E0BB128F}" srcOrd="0" destOrd="0" presId="urn:microsoft.com/office/officeart/2005/8/layout/vList2"/>
    <dgm:cxn modelId="{8FCC8FC2-E954-41A6-8A37-FB1E6E8852F6}" srcId="{58CEE20B-CC02-4063-A723-C292D1B8191A}" destId="{DAC4E931-4244-411E-9918-0FAE85122CCB}" srcOrd="2" destOrd="0" parTransId="{41F5062E-CFC2-48D5-99E5-8267637D677E}" sibTransId="{4E396101-881C-4902-A8D9-5FF324263FBB}"/>
    <dgm:cxn modelId="{6F8B1AF0-C4B7-4E53-8DDC-06786473CA50}" srcId="{58CEE20B-CC02-4063-A723-C292D1B8191A}" destId="{D8AFC547-F28A-4176-ABF1-EBB8FD869014}" srcOrd="0" destOrd="0" parTransId="{322B9E86-1483-46B0-ACC1-37E7B22ED518}" sibTransId="{13AE6C9B-F58B-46AF-ACD8-EBE80BAA5C0F}"/>
    <dgm:cxn modelId="{88D48AB4-9644-4E8C-AA6C-71F812FB98E8}" type="presParOf" srcId="{B79FB94A-5684-49AA-839A-F49AF62E794B}" destId="{A5D9778B-6052-4827-A199-23F2E0BB128F}" srcOrd="0" destOrd="0" presId="urn:microsoft.com/office/officeart/2005/8/layout/vList2"/>
    <dgm:cxn modelId="{414BD674-8191-4BF4-84E2-CA991FCDCEA4}" type="presParOf" srcId="{B79FB94A-5684-49AA-839A-F49AF62E794B}" destId="{18BAC859-00D1-4BEC-8B93-95060F6229F2}" srcOrd="1" destOrd="0" presId="urn:microsoft.com/office/officeart/2005/8/layout/vList2"/>
    <dgm:cxn modelId="{8B2CEA53-DEFF-40C8-8E02-700237ED3255}" type="presParOf" srcId="{B79FB94A-5684-49AA-839A-F49AF62E794B}" destId="{CECEF9B9-8D9D-42BC-88BC-99A49DD0026F}" srcOrd="2" destOrd="0" presId="urn:microsoft.com/office/officeart/2005/8/layout/vList2"/>
    <dgm:cxn modelId="{B1C35DEA-18F8-4C90-9BB2-97EDC8EF8018}" type="presParOf" srcId="{B79FB94A-5684-49AA-839A-F49AF62E794B}" destId="{66BEB628-7BBD-449A-B07A-52F4F47D2846}" srcOrd="3" destOrd="0" presId="urn:microsoft.com/office/officeart/2005/8/layout/vList2"/>
    <dgm:cxn modelId="{FD18F79D-AEDB-48E7-BFD3-D8B1F32C561F}" type="presParOf" srcId="{B79FB94A-5684-49AA-839A-F49AF62E794B}" destId="{20C38F6E-C8A0-4573-9495-1F07EAD8DFEA}" srcOrd="4" destOrd="0" presId="urn:microsoft.com/office/officeart/2005/8/layout/vList2"/>
    <dgm:cxn modelId="{9FB4F017-6F5A-4CA6-8914-A259899927B0}" type="presParOf" srcId="{B79FB94A-5684-49AA-839A-F49AF62E794B}" destId="{1C5DCB8D-34A4-429D-8AB8-6E9726E6FB85}" srcOrd="5" destOrd="0" presId="urn:microsoft.com/office/officeart/2005/8/layout/vList2"/>
    <dgm:cxn modelId="{31B28E04-A296-4BFF-94B0-2F6FAC4BACA1}" type="presParOf" srcId="{B79FB94A-5684-49AA-839A-F49AF62E794B}" destId="{27D77CB7-2496-4282-9946-403189A3B94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CB87BA-073B-4589-AD94-25D6EC472AC1}" type="doc">
      <dgm:prSet loTypeId="urn:microsoft.com/office/officeart/2005/8/layout/hierarchy3" loCatId="hierarchy" qsTypeId="urn:microsoft.com/office/officeart/2005/8/quickstyle/simple4#1" qsCatId="simple" csTypeId="urn:microsoft.com/office/officeart/2005/8/colors/accent1_2#5" csCatId="accent1" phldr="1"/>
      <dgm:spPr/>
      <dgm:t>
        <a:bodyPr/>
        <a:lstStyle/>
        <a:p>
          <a:endParaRPr lang="en-US"/>
        </a:p>
      </dgm:t>
    </dgm:pt>
    <dgm:pt modelId="{BE180C4E-2C75-4AD5-8E37-8F66150982CB}">
      <dgm:prSet/>
      <dgm:spPr/>
      <dgm:t>
        <a:bodyPr/>
        <a:lstStyle/>
        <a:p>
          <a:r>
            <a:rPr lang="en-US"/>
            <a:t>Use information easy to understand and sufficiently documented</a:t>
          </a:r>
        </a:p>
      </dgm:t>
    </dgm:pt>
    <dgm:pt modelId="{077C7F87-3011-4C13-A378-CC6060BE3527}" type="parTrans" cxnId="{936ECB46-7FC5-453F-A20E-E8E7221D6FBB}">
      <dgm:prSet/>
      <dgm:spPr/>
      <dgm:t>
        <a:bodyPr/>
        <a:lstStyle/>
        <a:p>
          <a:endParaRPr lang="en-US"/>
        </a:p>
      </dgm:t>
    </dgm:pt>
    <dgm:pt modelId="{AB2E17B4-3D3E-4F1B-A43F-84FF9A1FCB2B}" type="sibTrans" cxnId="{936ECB46-7FC5-453F-A20E-E8E7221D6FBB}">
      <dgm:prSet/>
      <dgm:spPr/>
      <dgm:t>
        <a:bodyPr/>
        <a:lstStyle/>
        <a:p>
          <a:endParaRPr lang="en-US"/>
        </a:p>
      </dgm:t>
    </dgm:pt>
    <dgm:pt modelId="{C3221D53-3884-4CBD-8B3E-343019D9A252}">
      <dgm:prSet/>
      <dgm:spPr/>
      <dgm:t>
        <a:bodyPr/>
        <a:lstStyle/>
        <a:p>
          <a:r>
            <a:rPr lang="en-US"/>
            <a:t>“According to the local Health Department, the coliform counts in these wells have been measured X, </a:t>
          </a:r>
        </a:p>
        <a:p>
          <a:r>
            <a:rPr lang="en-US"/>
            <a:t>which is an indication of contamination.”</a:t>
          </a:r>
        </a:p>
      </dgm:t>
    </dgm:pt>
    <dgm:pt modelId="{9B545D18-EB2B-4471-B8A8-347D61605006}" type="parTrans" cxnId="{CA89E103-8EA1-4B44-8B46-328575D1A5A3}">
      <dgm:prSet/>
      <dgm:spPr/>
      <dgm:t>
        <a:bodyPr/>
        <a:lstStyle/>
        <a:p>
          <a:endParaRPr lang="en-US"/>
        </a:p>
      </dgm:t>
    </dgm:pt>
    <dgm:pt modelId="{6895C05D-0022-4D7B-81AF-5ED696125207}" type="sibTrans" cxnId="{CA89E103-8EA1-4B44-8B46-328575D1A5A3}">
      <dgm:prSet/>
      <dgm:spPr/>
      <dgm:t>
        <a:bodyPr/>
        <a:lstStyle/>
        <a:p>
          <a:endParaRPr lang="en-US"/>
        </a:p>
      </dgm:t>
    </dgm:pt>
    <dgm:pt modelId="{27807577-590C-4A62-B481-14F649FEC912}" type="pres">
      <dgm:prSet presAssocID="{27CB87BA-073B-4589-AD94-25D6EC472AC1}" presName="diagram" presStyleCnt="0">
        <dgm:presLayoutVars>
          <dgm:chPref val="1"/>
          <dgm:dir/>
          <dgm:animOne val="branch"/>
          <dgm:animLvl val="lvl"/>
          <dgm:resizeHandles/>
        </dgm:presLayoutVars>
      </dgm:prSet>
      <dgm:spPr/>
    </dgm:pt>
    <dgm:pt modelId="{6FC6C8D4-885C-4412-8C5C-AD86B6B97B1B}" type="pres">
      <dgm:prSet presAssocID="{BE180C4E-2C75-4AD5-8E37-8F66150982CB}" presName="root" presStyleCnt="0"/>
      <dgm:spPr/>
    </dgm:pt>
    <dgm:pt modelId="{0A5A0BB4-A003-47BE-97F0-FEA78918E802}" type="pres">
      <dgm:prSet presAssocID="{BE180C4E-2C75-4AD5-8E37-8F66150982CB}" presName="rootComposite" presStyleCnt="0"/>
      <dgm:spPr/>
    </dgm:pt>
    <dgm:pt modelId="{8DDC1C00-FF1D-4336-9C0B-640616C24E71}" type="pres">
      <dgm:prSet presAssocID="{BE180C4E-2C75-4AD5-8E37-8F66150982CB}" presName="rootText" presStyleLbl="node1" presStyleIdx="0" presStyleCnt="1"/>
      <dgm:spPr/>
    </dgm:pt>
    <dgm:pt modelId="{041C4F35-2B71-4A21-9A9A-D779D8060582}" type="pres">
      <dgm:prSet presAssocID="{BE180C4E-2C75-4AD5-8E37-8F66150982CB}" presName="rootConnector" presStyleLbl="node1" presStyleIdx="0" presStyleCnt="1"/>
      <dgm:spPr/>
    </dgm:pt>
    <dgm:pt modelId="{A55CA1C3-F886-443E-8D02-03077EB69E0C}" type="pres">
      <dgm:prSet presAssocID="{BE180C4E-2C75-4AD5-8E37-8F66150982CB}" presName="childShape" presStyleCnt="0"/>
      <dgm:spPr/>
    </dgm:pt>
    <dgm:pt modelId="{DF710E3F-52E6-44B6-94CA-0AB281E65C96}" type="pres">
      <dgm:prSet presAssocID="{9B545D18-EB2B-4471-B8A8-347D61605006}" presName="Name13" presStyleLbl="parChTrans1D2" presStyleIdx="0" presStyleCnt="1"/>
      <dgm:spPr/>
    </dgm:pt>
    <dgm:pt modelId="{A52A896B-4503-4A5D-87F5-259F98FADA5D}" type="pres">
      <dgm:prSet presAssocID="{C3221D53-3884-4CBD-8B3E-343019D9A252}" presName="childText" presStyleLbl="bgAcc1" presStyleIdx="0" presStyleCnt="1">
        <dgm:presLayoutVars>
          <dgm:bulletEnabled val="1"/>
        </dgm:presLayoutVars>
      </dgm:prSet>
      <dgm:spPr/>
    </dgm:pt>
  </dgm:ptLst>
  <dgm:cxnLst>
    <dgm:cxn modelId="{E2D5A603-CAF3-426B-A857-E4DD32051858}" type="presOf" srcId="{BE180C4E-2C75-4AD5-8E37-8F66150982CB}" destId="{041C4F35-2B71-4A21-9A9A-D779D8060582}" srcOrd="1" destOrd="0" presId="urn:microsoft.com/office/officeart/2005/8/layout/hierarchy3"/>
    <dgm:cxn modelId="{CA89E103-8EA1-4B44-8B46-328575D1A5A3}" srcId="{BE180C4E-2C75-4AD5-8E37-8F66150982CB}" destId="{C3221D53-3884-4CBD-8B3E-343019D9A252}" srcOrd="0" destOrd="0" parTransId="{9B545D18-EB2B-4471-B8A8-347D61605006}" sibTransId="{6895C05D-0022-4D7B-81AF-5ED696125207}"/>
    <dgm:cxn modelId="{936ECB46-7FC5-453F-A20E-E8E7221D6FBB}" srcId="{27CB87BA-073B-4589-AD94-25D6EC472AC1}" destId="{BE180C4E-2C75-4AD5-8E37-8F66150982CB}" srcOrd="0" destOrd="0" parTransId="{077C7F87-3011-4C13-A378-CC6060BE3527}" sibTransId="{AB2E17B4-3D3E-4F1B-A43F-84FF9A1FCB2B}"/>
    <dgm:cxn modelId="{04168E94-469D-418C-8B93-B12FA1128D7B}" type="presOf" srcId="{BE180C4E-2C75-4AD5-8E37-8F66150982CB}" destId="{8DDC1C00-FF1D-4336-9C0B-640616C24E71}" srcOrd="0" destOrd="0" presId="urn:microsoft.com/office/officeart/2005/8/layout/hierarchy3"/>
    <dgm:cxn modelId="{30B41595-9A12-43B7-800E-68C25C093AE3}" type="presOf" srcId="{9B545D18-EB2B-4471-B8A8-347D61605006}" destId="{DF710E3F-52E6-44B6-94CA-0AB281E65C96}" srcOrd="0" destOrd="0" presId="urn:microsoft.com/office/officeart/2005/8/layout/hierarchy3"/>
    <dgm:cxn modelId="{6010F5A1-A403-4AD5-96A3-FAC750757EB2}" type="presOf" srcId="{C3221D53-3884-4CBD-8B3E-343019D9A252}" destId="{A52A896B-4503-4A5D-87F5-259F98FADA5D}" srcOrd="0" destOrd="0" presId="urn:microsoft.com/office/officeart/2005/8/layout/hierarchy3"/>
    <dgm:cxn modelId="{248FBBFF-6FF7-4A39-B9BC-0F1BCE8659D1}" type="presOf" srcId="{27CB87BA-073B-4589-AD94-25D6EC472AC1}" destId="{27807577-590C-4A62-B481-14F649FEC912}" srcOrd="0" destOrd="0" presId="urn:microsoft.com/office/officeart/2005/8/layout/hierarchy3"/>
    <dgm:cxn modelId="{3DF3A443-DFCD-4AD2-BB9A-14CD274DEA3E}" type="presParOf" srcId="{27807577-590C-4A62-B481-14F649FEC912}" destId="{6FC6C8D4-885C-4412-8C5C-AD86B6B97B1B}" srcOrd="0" destOrd="0" presId="urn:microsoft.com/office/officeart/2005/8/layout/hierarchy3"/>
    <dgm:cxn modelId="{BD797AE7-4A34-45F0-A192-0A7BA1305ECF}" type="presParOf" srcId="{6FC6C8D4-885C-4412-8C5C-AD86B6B97B1B}" destId="{0A5A0BB4-A003-47BE-97F0-FEA78918E802}" srcOrd="0" destOrd="0" presId="urn:microsoft.com/office/officeart/2005/8/layout/hierarchy3"/>
    <dgm:cxn modelId="{16213738-CBE6-40FA-BC77-2995D470E8EC}" type="presParOf" srcId="{0A5A0BB4-A003-47BE-97F0-FEA78918E802}" destId="{8DDC1C00-FF1D-4336-9C0B-640616C24E71}" srcOrd="0" destOrd="0" presId="urn:microsoft.com/office/officeart/2005/8/layout/hierarchy3"/>
    <dgm:cxn modelId="{AFAD2F95-C99B-4D5E-A88D-6914CE620C56}" type="presParOf" srcId="{0A5A0BB4-A003-47BE-97F0-FEA78918E802}" destId="{041C4F35-2B71-4A21-9A9A-D779D8060582}" srcOrd="1" destOrd="0" presId="urn:microsoft.com/office/officeart/2005/8/layout/hierarchy3"/>
    <dgm:cxn modelId="{9460D524-0BE0-4B15-9C56-FB00742E534B}" type="presParOf" srcId="{6FC6C8D4-885C-4412-8C5C-AD86B6B97B1B}" destId="{A55CA1C3-F886-443E-8D02-03077EB69E0C}" srcOrd="1" destOrd="0" presId="urn:microsoft.com/office/officeart/2005/8/layout/hierarchy3"/>
    <dgm:cxn modelId="{0F1CC8C4-467E-4CCB-BEDA-A888CF4837F3}" type="presParOf" srcId="{A55CA1C3-F886-443E-8D02-03077EB69E0C}" destId="{DF710E3F-52E6-44B6-94CA-0AB281E65C96}" srcOrd="0" destOrd="0" presId="urn:microsoft.com/office/officeart/2005/8/layout/hierarchy3"/>
    <dgm:cxn modelId="{13E445B7-A80A-462F-9A1A-8D506C77798F}" type="presParOf" srcId="{A55CA1C3-F886-443E-8D02-03077EB69E0C}" destId="{A52A896B-4503-4A5D-87F5-259F98FADA5D}"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241639-AF98-43A0-B2FE-D9858091AADB}" type="doc">
      <dgm:prSet loTypeId="urn:microsoft.com/office/officeart/2018/2/layout/IconVerticalSolidList" loCatId="icon" qsTypeId="urn:microsoft.com/office/officeart/2005/8/quickstyle/simple1#5" qsCatId="simple" csTypeId="urn:microsoft.com/office/officeart/2018/5/colors/Iconchunking_neutralbg_colorful1" csCatId="colorful" phldr="1"/>
      <dgm:spPr/>
      <dgm:t>
        <a:bodyPr/>
        <a:lstStyle/>
        <a:p>
          <a:endParaRPr lang="en-US"/>
        </a:p>
      </dgm:t>
    </dgm:pt>
    <dgm:pt modelId="{61C57D01-1A02-49B6-8724-AB31C25F052C}">
      <dgm:prSet custT="1"/>
      <dgm:spPr/>
      <dgm:t>
        <a:bodyPr/>
        <a:lstStyle/>
        <a:p>
          <a:pPr>
            <a:lnSpc>
              <a:spcPct val="100000"/>
            </a:lnSpc>
          </a:pPr>
          <a:r>
            <a:rPr lang="en-US" sz="2000"/>
            <a:t>Give a clear rationale for the proposed solution.</a:t>
          </a:r>
        </a:p>
      </dgm:t>
    </dgm:pt>
    <dgm:pt modelId="{994D0AAB-4E2C-4AFC-AED8-1C11A343F4A2}" type="parTrans" cxnId="{D0D84978-D33A-42E0-B609-FE4BC64129A0}">
      <dgm:prSet/>
      <dgm:spPr/>
      <dgm:t>
        <a:bodyPr/>
        <a:lstStyle/>
        <a:p>
          <a:endParaRPr lang="en-US"/>
        </a:p>
      </dgm:t>
    </dgm:pt>
    <dgm:pt modelId="{3D6D496F-A0CC-4D18-83B6-59C914ABA984}" type="sibTrans" cxnId="{D0D84978-D33A-42E0-B609-FE4BC64129A0}">
      <dgm:prSet/>
      <dgm:spPr/>
      <dgm:t>
        <a:bodyPr/>
        <a:lstStyle/>
        <a:p>
          <a:endParaRPr lang="en-US"/>
        </a:p>
      </dgm:t>
    </dgm:pt>
    <dgm:pt modelId="{3881726C-036D-4604-8622-65B1F6AFE18B}">
      <dgm:prSet custT="1"/>
      <dgm:spPr/>
      <dgm:t>
        <a:bodyPr/>
        <a:lstStyle/>
        <a:p>
          <a:pPr>
            <a:lnSpc>
              <a:spcPct val="100000"/>
            </a:lnSpc>
          </a:pPr>
          <a:r>
            <a:rPr lang="en-US" sz="1600"/>
            <a:t>“...the average household income is </a:t>
          </a:r>
          <a:r>
            <a:rPr lang="en-US" sz="1600" u="sng"/>
            <a:t>X</a:t>
          </a:r>
          <a:r>
            <a:rPr lang="en-US" sz="1600"/>
            <a:t>, and the high cost of drilling a well prevents residents from correcting problems. </a:t>
          </a:r>
        </a:p>
        <a:p>
          <a:pPr>
            <a:lnSpc>
              <a:spcPct val="100000"/>
            </a:lnSpc>
          </a:pPr>
          <a:r>
            <a:rPr lang="en-US" sz="1600"/>
            <a:t>Lot sizes are so small that even if there were funds available to replace the septic tanks, it would not be feasible to work .” </a:t>
          </a:r>
        </a:p>
      </dgm:t>
    </dgm:pt>
    <dgm:pt modelId="{EB3FD36D-708B-4B92-91BB-A7F053B1F651}" type="parTrans" cxnId="{7B0D901C-C99C-4FB1-AEC1-4471EA0F31D9}">
      <dgm:prSet/>
      <dgm:spPr/>
      <dgm:t>
        <a:bodyPr/>
        <a:lstStyle/>
        <a:p>
          <a:endParaRPr lang="en-US"/>
        </a:p>
      </dgm:t>
    </dgm:pt>
    <dgm:pt modelId="{A80CC729-7353-4998-8E09-BF630CD9C3CB}" type="sibTrans" cxnId="{7B0D901C-C99C-4FB1-AEC1-4471EA0F31D9}">
      <dgm:prSet/>
      <dgm:spPr/>
      <dgm:t>
        <a:bodyPr/>
        <a:lstStyle/>
        <a:p>
          <a:endParaRPr lang="en-US"/>
        </a:p>
      </dgm:t>
    </dgm:pt>
    <dgm:pt modelId="{AE29C654-BC06-46B2-9B0C-739F6A98C4FC}" type="pres">
      <dgm:prSet presAssocID="{E3241639-AF98-43A0-B2FE-D9858091AADB}" presName="root" presStyleCnt="0">
        <dgm:presLayoutVars>
          <dgm:dir/>
          <dgm:resizeHandles val="exact"/>
        </dgm:presLayoutVars>
      </dgm:prSet>
      <dgm:spPr/>
    </dgm:pt>
    <dgm:pt modelId="{8B3C7CA0-3BE1-47A6-AC71-5B2B86AA3684}" type="pres">
      <dgm:prSet presAssocID="{61C57D01-1A02-49B6-8724-AB31C25F052C}" presName="compNode" presStyleCnt="0"/>
      <dgm:spPr/>
    </dgm:pt>
    <dgm:pt modelId="{65D56B2D-5D0A-4202-8FF1-1DF1C20AFCFA}" type="pres">
      <dgm:prSet presAssocID="{61C57D01-1A02-49B6-8724-AB31C25F052C}" presName="bgRect" presStyleLbl="bgShp" presStyleIdx="0" presStyleCnt="2"/>
      <dgm:spPr/>
    </dgm:pt>
    <dgm:pt modelId="{FB9D1825-8FB6-4272-9C17-1FE51F8023C3}" type="pres">
      <dgm:prSet presAssocID="{61C57D01-1A02-49B6-8724-AB31C25F052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Irritant"/>
        </a:ext>
      </dgm:extLst>
    </dgm:pt>
    <dgm:pt modelId="{3D815C5F-B7EB-4677-A989-DF47BC38981C}" type="pres">
      <dgm:prSet presAssocID="{61C57D01-1A02-49B6-8724-AB31C25F052C}" presName="spaceRect" presStyleCnt="0"/>
      <dgm:spPr/>
    </dgm:pt>
    <dgm:pt modelId="{6C7BEC05-47FC-4FDA-ABC9-BDDCA99AAD95}" type="pres">
      <dgm:prSet presAssocID="{61C57D01-1A02-49B6-8724-AB31C25F052C}" presName="parTx" presStyleLbl="revTx" presStyleIdx="0" presStyleCnt="2">
        <dgm:presLayoutVars>
          <dgm:chMax val="0"/>
          <dgm:chPref val="0"/>
        </dgm:presLayoutVars>
      </dgm:prSet>
      <dgm:spPr/>
    </dgm:pt>
    <dgm:pt modelId="{F256836C-9FC4-4FA3-8920-65399F720452}" type="pres">
      <dgm:prSet presAssocID="{3D6D496F-A0CC-4D18-83B6-59C914ABA984}" presName="sibTrans" presStyleCnt="0"/>
      <dgm:spPr/>
    </dgm:pt>
    <dgm:pt modelId="{84F7162C-6FE0-42F9-A23B-4A6834BF44F1}" type="pres">
      <dgm:prSet presAssocID="{3881726C-036D-4604-8622-65B1F6AFE18B}" presName="compNode" presStyleCnt="0"/>
      <dgm:spPr/>
    </dgm:pt>
    <dgm:pt modelId="{D4BDB5E7-0E15-42FE-83B5-ED464D87E261}" type="pres">
      <dgm:prSet presAssocID="{3881726C-036D-4604-8622-65B1F6AFE18B}" presName="bgRect" presStyleLbl="bgShp" presStyleIdx="1" presStyleCnt="2" custLinFactNeighborX="-2769" custLinFactNeighborY="362"/>
      <dgm:spPr/>
    </dgm:pt>
    <dgm:pt modelId="{E99055FB-E849-4A4E-ACFC-706C80838B6A}" type="pres">
      <dgm:prSet presAssocID="{3881726C-036D-4604-8622-65B1F6AFE18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52E6E7CB-318C-485C-AAF4-CEB7017F8703}" type="pres">
      <dgm:prSet presAssocID="{3881726C-036D-4604-8622-65B1F6AFE18B}" presName="spaceRect" presStyleCnt="0"/>
      <dgm:spPr/>
    </dgm:pt>
    <dgm:pt modelId="{F8FF6DAB-07AF-470A-A1ED-FFD6A928DE92}" type="pres">
      <dgm:prSet presAssocID="{3881726C-036D-4604-8622-65B1F6AFE18B}" presName="parTx" presStyleLbl="revTx" presStyleIdx="1" presStyleCnt="2" custScaleY="95843">
        <dgm:presLayoutVars>
          <dgm:chMax val="0"/>
          <dgm:chPref val="0"/>
        </dgm:presLayoutVars>
      </dgm:prSet>
      <dgm:spPr/>
    </dgm:pt>
  </dgm:ptLst>
  <dgm:cxnLst>
    <dgm:cxn modelId="{7B0D901C-C99C-4FB1-AEC1-4471EA0F31D9}" srcId="{E3241639-AF98-43A0-B2FE-D9858091AADB}" destId="{3881726C-036D-4604-8622-65B1F6AFE18B}" srcOrd="1" destOrd="0" parTransId="{EB3FD36D-708B-4B92-91BB-A7F053B1F651}" sibTransId="{A80CC729-7353-4998-8E09-BF630CD9C3CB}"/>
    <dgm:cxn modelId="{F6D66E5C-E005-429A-9E4F-BAE5682E6131}" type="presOf" srcId="{61C57D01-1A02-49B6-8724-AB31C25F052C}" destId="{6C7BEC05-47FC-4FDA-ABC9-BDDCA99AAD95}" srcOrd="0" destOrd="0" presId="urn:microsoft.com/office/officeart/2018/2/layout/IconVerticalSolidList"/>
    <dgm:cxn modelId="{D0D84978-D33A-42E0-B609-FE4BC64129A0}" srcId="{E3241639-AF98-43A0-B2FE-D9858091AADB}" destId="{61C57D01-1A02-49B6-8724-AB31C25F052C}" srcOrd="0" destOrd="0" parTransId="{994D0AAB-4E2C-4AFC-AED8-1C11A343F4A2}" sibTransId="{3D6D496F-A0CC-4D18-83B6-59C914ABA984}"/>
    <dgm:cxn modelId="{E3AC8BB4-A6A2-4937-9C65-D2FE77E4F02B}" type="presOf" srcId="{3881726C-036D-4604-8622-65B1F6AFE18B}" destId="{F8FF6DAB-07AF-470A-A1ED-FFD6A928DE92}" srcOrd="0" destOrd="0" presId="urn:microsoft.com/office/officeart/2018/2/layout/IconVerticalSolidList"/>
    <dgm:cxn modelId="{843582EA-FF51-45DF-A719-A55A4EF6E36E}" type="presOf" srcId="{E3241639-AF98-43A0-B2FE-D9858091AADB}" destId="{AE29C654-BC06-46B2-9B0C-739F6A98C4FC}" srcOrd="0" destOrd="0" presId="urn:microsoft.com/office/officeart/2018/2/layout/IconVerticalSolidList"/>
    <dgm:cxn modelId="{A0DAF463-E6BF-4AD0-A249-5E5DCD6F6449}" type="presParOf" srcId="{AE29C654-BC06-46B2-9B0C-739F6A98C4FC}" destId="{8B3C7CA0-3BE1-47A6-AC71-5B2B86AA3684}" srcOrd="0" destOrd="0" presId="urn:microsoft.com/office/officeart/2018/2/layout/IconVerticalSolidList"/>
    <dgm:cxn modelId="{60D238C3-50B2-4424-A501-41B32DC2030E}" type="presParOf" srcId="{8B3C7CA0-3BE1-47A6-AC71-5B2B86AA3684}" destId="{65D56B2D-5D0A-4202-8FF1-1DF1C20AFCFA}" srcOrd="0" destOrd="0" presId="urn:microsoft.com/office/officeart/2018/2/layout/IconVerticalSolidList"/>
    <dgm:cxn modelId="{550BF451-BD66-48DF-9FCA-E1CD34ED578D}" type="presParOf" srcId="{8B3C7CA0-3BE1-47A6-AC71-5B2B86AA3684}" destId="{FB9D1825-8FB6-4272-9C17-1FE51F8023C3}" srcOrd="1" destOrd="0" presId="urn:microsoft.com/office/officeart/2018/2/layout/IconVerticalSolidList"/>
    <dgm:cxn modelId="{84FC39A2-966E-452E-89F6-FD5791348B06}" type="presParOf" srcId="{8B3C7CA0-3BE1-47A6-AC71-5B2B86AA3684}" destId="{3D815C5F-B7EB-4677-A989-DF47BC38981C}" srcOrd="2" destOrd="0" presId="urn:microsoft.com/office/officeart/2018/2/layout/IconVerticalSolidList"/>
    <dgm:cxn modelId="{398C4797-6AEE-426A-BFCA-30DA33299D4A}" type="presParOf" srcId="{8B3C7CA0-3BE1-47A6-AC71-5B2B86AA3684}" destId="{6C7BEC05-47FC-4FDA-ABC9-BDDCA99AAD95}" srcOrd="3" destOrd="0" presId="urn:microsoft.com/office/officeart/2018/2/layout/IconVerticalSolidList"/>
    <dgm:cxn modelId="{5646EA77-7901-4200-B8A4-E823FA1506E9}" type="presParOf" srcId="{AE29C654-BC06-46B2-9B0C-739F6A98C4FC}" destId="{F256836C-9FC4-4FA3-8920-65399F720452}" srcOrd="1" destOrd="0" presId="urn:microsoft.com/office/officeart/2018/2/layout/IconVerticalSolidList"/>
    <dgm:cxn modelId="{03D5A19E-9334-45CC-96DF-3963697E223F}" type="presParOf" srcId="{AE29C654-BC06-46B2-9B0C-739F6A98C4FC}" destId="{84F7162C-6FE0-42F9-A23B-4A6834BF44F1}" srcOrd="2" destOrd="0" presId="urn:microsoft.com/office/officeart/2018/2/layout/IconVerticalSolidList"/>
    <dgm:cxn modelId="{7C161BBA-0E09-465C-98EF-BD2B41101270}" type="presParOf" srcId="{84F7162C-6FE0-42F9-A23B-4A6834BF44F1}" destId="{D4BDB5E7-0E15-42FE-83B5-ED464D87E261}" srcOrd="0" destOrd="0" presId="urn:microsoft.com/office/officeart/2018/2/layout/IconVerticalSolidList"/>
    <dgm:cxn modelId="{D99A0306-6746-4482-9BB2-AA8FF833C873}" type="presParOf" srcId="{84F7162C-6FE0-42F9-A23B-4A6834BF44F1}" destId="{E99055FB-E849-4A4E-ACFC-706C80838B6A}" srcOrd="1" destOrd="0" presId="urn:microsoft.com/office/officeart/2018/2/layout/IconVerticalSolidList"/>
    <dgm:cxn modelId="{BF2FF99B-077B-4B6D-B2AC-B0A62A691798}" type="presParOf" srcId="{84F7162C-6FE0-42F9-A23B-4A6834BF44F1}" destId="{52E6E7CB-318C-485C-AAF4-CEB7017F8703}" srcOrd="2" destOrd="0" presId="urn:microsoft.com/office/officeart/2018/2/layout/IconVerticalSolidList"/>
    <dgm:cxn modelId="{EF7246D1-D575-44C8-BC0F-6E80840A510E}" type="presParOf" srcId="{84F7162C-6FE0-42F9-A23B-4A6834BF44F1}" destId="{F8FF6DAB-07AF-470A-A1ED-FFD6A928D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1F3062-0D36-44DD-9C54-F497EAB7B79E}" type="doc">
      <dgm:prSet loTypeId="urn:microsoft.com/office/officeart/2005/8/layout/process4" loCatId="process" qsTypeId="urn:microsoft.com/office/officeart/2005/8/quickstyle/simple1#6" qsCatId="simple" csTypeId="urn:microsoft.com/office/officeart/2005/8/colors/accent1_2" csCatId="accent1" phldr="1"/>
      <dgm:spPr/>
      <dgm:t>
        <a:bodyPr/>
        <a:lstStyle/>
        <a:p>
          <a:endParaRPr lang="en-US"/>
        </a:p>
      </dgm:t>
    </dgm:pt>
    <dgm:pt modelId="{E7B2CFE3-3DB5-453C-9BED-2081735EE0D8}">
      <dgm:prSet/>
      <dgm:spPr/>
      <dgm:t>
        <a:bodyPr/>
        <a:lstStyle/>
        <a:p>
          <a:r>
            <a:rPr lang="en-US" u="sng"/>
            <a:t>ALWAYS DOCUMENT YOUR NEED</a:t>
          </a:r>
          <a:r>
            <a:rPr lang="en-US"/>
            <a:t> </a:t>
          </a:r>
        </a:p>
      </dgm:t>
    </dgm:pt>
    <dgm:pt modelId="{3D87A495-92D6-4089-B427-D71BEF0A1D5D}" type="parTrans" cxnId="{99D962E9-F6C1-4F51-9E59-2DAB070931C8}">
      <dgm:prSet/>
      <dgm:spPr/>
      <dgm:t>
        <a:bodyPr/>
        <a:lstStyle/>
        <a:p>
          <a:endParaRPr lang="en-US"/>
        </a:p>
      </dgm:t>
    </dgm:pt>
    <dgm:pt modelId="{272B873D-916E-494E-A001-53A2C552C9D2}" type="sibTrans" cxnId="{99D962E9-F6C1-4F51-9E59-2DAB070931C8}">
      <dgm:prSet/>
      <dgm:spPr/>
      <dgm:t>
        <a:bodyPr/>
        <a:lstStyle/>
        <a:p>
          <a:endParaRPr lang="en-US"/>
        </a:p>
      </dgm:t>
    </dgm:pt>
    <dgm:pt modelId="{8F4F9B6A-0DDF-4132-A02A-D106BD285CF8}">
      <dgm:prSet/>
      <dgm:spPr/>
      <dgm:t>
        <a:bodyPr/>
        <a:lstStyle/>
        <a:p>
          <a:r>
            <a:rPr lang="en-US"/>
            <a:t>Letters from Residents </a:t>
          </a:r>
        </a:p>
      </dgm:t>
    </dgm:pt>
    <dgm:pt modelId="{DEE99919-3418-4E9D-816F-9D549C1A891A}" type="parTrans" cxnId="{8335861C-AF16-4604-B892-75A677F4AB87}">
      <dgm:prSet/>
      <dgm:spPr/>
      <dgm:t>
        <a:bodyPr/>
        <a:lstStyle/>
        <a:p>
          <a:endParaRPr lang="en-US"/>
        </a:p>
      </dgm:t>
    </dgm:pt>
    <dgm:pt modelId="{EE5F4C41-9A49-44E7-8E06-CAB53786CCFF}" type="sibTrans" cxnId="{8335861C-AF16-4604-B892-75A677F4AB87}">
      <dgm:prSet/>
      <dgm:spPr/>
      <dgm:t>
        <a:bodyPr/>
        <a:lstStyle/>
        <a:p>
          <a:endParaRPr lang="en-US"/>
        </a:p>
      </dgm:t>
    </dgm:pt>
    <dgm:pt modelId="{0E2BBB4A-F513-45A8-95FD-38E684ADC243}">
      <dgm:prSet/>
      <dgm:spPr/>
      <dgm:t>
        <a:bodyPr/>
        <a:lstStyle/>
        <a:p>
          <a:r>
            <a:rPr lang="en-US"/>
            <a:t>Form letters or pre-typed letters </a:t>
          </a:r>
          <a:r>
            <a:rPr lang="en-US" u="sng"/>
            <a:t>not best practice.</a:t>
          </a:r>
          <a:endParaRPr lang="en-US"/>
        </a:p>
      </dgm:t>
    </dgm:pt>
    <dgm:pt modelId="{04AA5172-372C-4EBA-A32F-19C67FAEBEFD}" type="parTrans" cxnId="{B717730A-0228-44B1-9E74-CD34B92AE33D}">
      <dgm:prSet/>
      <dgm:spPr/>
      <dgm:t>
        <a:bodyPr/>
        <a:lstStyle/>
        <a:p>
          <a:endParaRPr lang="en-US"/>
        </a:p>
      </dgm:t>
    </dgm:pt>
    <dgm:pt modelId="{B50D44D5-E097-4EB1-BC0D-26A3A1579217}" type="sibTrans" cxnId="{B717730A-0228-44B1-9E74-CD34B92AE33D}">
      <dgm:prSet/>
      <dgm:spPr/>
      <dgm:t>
        <a:bodyPr/>
        <a:lstStyle/>
        <a:p>
          <a:endParaRPr lang="en-US"/>
        </a:p>
      </dgm:t>
    </dgm:pt>
    <dgm:pt modelId="{59C7D1EA-7D36-4765-92F6-CB510965EF19}">
      <dgm:prSet/>
      <dgm:spPr/>
      <dgm:t>
        <a:bodyPr/>
        <a:lstStyle/>
        <a:p>
          <a:r>
            <a:rPr lang="en-US"/>
            <a:t>Include name and street address</a:t>
          </a:r>
        </a:p>
      </dgm:t>
    </dgm:pt>
    <dgm:pt modelId="{8780CCD5-D8A3-4945-B438-9371C6B10D54}" type="parTrans" cxnId="{0E054ED3-1BDC-466A-AD20-B27BE0072BB7}">
      <dgm:prSet/>
      <dgm:spPr/>
      <dgm:t>
        <a:bodyPr/>
        <a:lstStyle/>
        <a:p>
          <a:endParaRPr lang="en-US"/>
        </a:p>
      </dgm:t>
    </dgm:pt>
    <dgm:pt modelId="{24533543-985B-439E-A2F7-1B34DF705302}" type="sibTrans" cxnId="{0E054ED3-1BDC-466A-AD20-B27BE0072BB7}">
      <dgm:prSet/>
      <dgm:spPr/>
      <dgm:t>
        <a:bodyPr/>
        <a:lstStyle/>
        <a:p>
          <a:endParaRPr lang="en-US"/>
        </a:p>
      </dgm:t>
    </dgm:pt>
    <dgm:pt modelId="{857F981B-5E3B-4A70-A3B8-CD4FB8D5CE67}">
      <dgm:prSet/>
      <dgm:spPr/>
      <dgm:t>
        <a:bodyPr/>
        <a:lstStyle/>
        <a:p>
          <a:r>
            <a:rPr lang="en-US"/>
            <a:t>Third Party Letters </a:t>
          </a:r>
        </a:p>
      </dgm:t>
    </dgm:pt>
    <dgm:pt modelId="{586C4A65-BEA1-47C4-ABAA-3988995B0C05}" type="parTrans" cxnId="{935DFA8D-13FB-4C6A-A644-137697178143}">
      <dgm:prSet/>
      <dgm:spPr/>
      <dgm:t>
        <a:bodyPr/>
        <a:lstStyle/>
        <a:p>
          <a:endParaRPr lang="en-US"/>
        </a:p>
      </dgm:t>
    </dgm:pt>
    <dgm:pt modelId="{E96E16F8-FF90-48C2-829A-F40913DFE858}" type="sibTrans" cxnId="{935DFA8D-13FB-4C6A-A644-137697178143}">
      <dgm:prSet/>
      <dgm:spPr/>
      <dgm:t>
        <a:bodyPr/>
        <a:lstStyle/>
        <a:p>
          <a:endParaRPr lang="en-US"/>
        </a:p>
      </dgm:t>
    </dgm:pt>
    <dgm:pt modelId="{E690B1BD-2809-43AA-9C9F-9C78C4E43E24}">
      <dgm:prSet/>
      <dgm:spPr/>
      <dgm:t>
        <a:bodyPr/>
        <a:lstStyle/>
        <a:p>
          <a:r>
            <a:rPr lang="en-US"/>
            <a:t>Letter from the Fire Chief</a:t>
          </a:r>
        </a:p>
      </dgm:t>
    </dgm:pt>
    <dgm:pt modelId="{A11F8D1F-8612-4DE0-BB64-E5C3B9B13DE9}" type="parTrans" cxnId="{D76CB4C9-87A2-4BF3-940D-80BC1293391E}">
      <dgm:prSet/>
      <dgm:spPr/>
      <dgm:t>
        <a:bodyPr/>
        <a:lstStyle/>
        <a:p>
          <a:endParaRPr lang="en-US"/>
        </a:p>
      </dgm:t>
    </dgm:pt>
    <dgm:pt modelId="{83A79CE7-DD3A-4DAC-A337-FC713126D838}" type="sibTrans" cxnId="{D76CB4C9-87A2-4BF3-940D-80BC1293391E}">
      <dgm:prSet/>
      <dgm:spPr/>
      <dgm:t>
        <a:bodyPr/>
        <a:lstStyle/>
        <a:p>
          <a:endParaRPr lang="en-US"/>
        </a:p>
      </dgm:t>
    </dgm:pt>
    <dgm:pt modelId="{487C8E46-F896-41C8-B1B8-BA636A446592}">
      <dgm:prSet/>
      <dgm:spPr/>
      <dgm:t>
        <a:bodyPr/>
        <a:lstStyle/>
        <a:p>
          <a:r>
            <a:rPr lang="en-US"/>
            <a:t>Letter from the Health Dept.</a:t>
          </a:r>
        </a:p>
      </dgm:t>
    </dgm:pt>
    <dgm:pt modelId="{F886C689-FE56-4E12-A25B-5B31AF2CDF29}" type="parTrans" cxnId="{75259EBA-B34D-4E50-AE36-28C31C5F632F}">
      <dgm:prSet/>
      <dgm:spPr/>
      <dgm:t>
        <a:bodyPr/>
        <a:lstStyle/>
        <a:p>
          <a:endParaRPr lang="en-US"/>
        </a:p>
      </dgm:t>
    </dgm:pt>
    <dgm:pt modelId="{034DBA7B-979D-4BBE-851B-A3621BDBB1BA}" type="sibTrans" cxnId="{75259EBA-B34D-4E50-AE36-28C31C5F632F}">
      <dgm:prSet/>
      <dgm:spPr/>
      <dgm:t>
        <a:bodyPr/>
        <a:lstStyle/>
        <a:p>
          <a:endParaRPr lang="en-US"/>
        </a:p>
      </dgm:t>
    </dgm:pt>
    <dgm:pt modelId="{75B6C47E-37A1-4FEC-B3D7-DF429C035AA5}">
      <dgm:prSet/>
      <dgm:spPr/>
      <dgm:t>
        <a:bodyPr/>
        <a:lstStyle/>
        <a:p>
          <a:r>
            <a:rPr lang="en-US"/>
            <a:t>Mental Health Directors</a:t>
          </a:r>
        </a:p>
      </dgm:t>
    </dgm:pt>
    <dgm:pt modelId="{97A6EBBF-4D55-4498-A5FC-018317E0E71D}" type="parTrans" cxnId="{AEC57975-F094-4F13-AE49-30BCDC37D499}">
      <dgm:prSet/>
      <dgm:spPr/>
      <dgm:t>
        <a:bodyPr/>
        <a:lstStyle/>
        <a:p>
          <a:endParaRPr lang="en-US"/>
        </a:p>
      </dgm:t>
    </dgm:pt>
    <dgm:pt modelId="{CF6CFBF6-AC85-4C9D-A62D-95852FDE719D}" type="sibTrans" cxnId="{AEC57975-F094-4F13-AE49-30BCDC37D499}">
      <dgm:prSet/>
      <dgm:spPr/>
      <dgm:t>
        <a:bodyPr/>
        <a:lstStyle/>
        <a:p>
          <a:endParaRPr lang="en-US"/>
        </a:p>
      </dgm:t>
    </dgm:pt>
    <dgm:pt modelId="{575DCE1C-4DFB-4605-BE7C-723ED90FC22C}">
      <dgm:prSet/>
      <dgm:spPr/>
      <dgm:t>
        <a:bodyPr/>
        <a:lstStyle/>
        <a:p>
          <a:r>
            <a:rPr lang="en-US"/>
            <a:t>AAA Directors</a:t>
          </a:r>
        </a:p>
      </dgm:t>
    </dgm:pt>
    <dgm:pt modelId="{DA07F6C8-A5DA-4AC7-BD47-1CE20DA606CD}" type="parTrans" cxnId="{679B75E6-E53D-42B5-89B1-0F2ABA4478F9}">
      <dgm:prSet/>
      <dgm:spPr/>
      <dgm:t>
        <a:bodyPr/>
        <a:lstStyle/>
        <a:p>
          <a:endParaRPr lang="en-US"/>
        </a:p>
      </dgm:t>
    </dgm:pt>
    <dgm:pt modelId="{C64B2830-D179-4972-94D6-E257128B60D0}" type="sibTrans" cxnId="{679B75E6-E53D-42B5-89B1-0F2ABA4478F9}">
      <dgm:prSet/>
      <dgm:spPr/>
      <dgm:t>
        <a:bodyPr/>
        <a:lstStyle/>
        <a:p>
          <a:endParaRPr lang="en-US"/>
        </a:p>
      </dgm:t>
    </dgm:pt>
    <dgm:pt modelId="{DE38E537-8A2A-454E-80A3-56484EE7156B}">
      <dgm:prSet/>
      <dgm:spPr/>
      <dgm:t>
        <a:bodyPr/>
        <a:lstStyle/>
        <a:p>
          <a:r>
            <a:rPr lang="en-US"/>
            <a:t>Building Inspectors</a:t>
          </a:r>
        </a:p>
      </dgm:t>
    </dgm:pt>
    <dgm:pt modelId="{D6587738-EB8A-4B02-B24A-79A15A2728EA}" type="parTrans" cxnId="{F0F2C065-50A6-4A66-95F9-8230A393C7EC}">
      <dgm:prSet/>
      <dgm:spPr/>
      <dgm:t>
        <a:bodyPr/>
        <a:lstStyle/>
        <a:p>
          <a:endParaRPr lang="en-US"/>
        </a:p>
      </dgm:t>
    </dgm:pt>
    <dgm:pt modelId="{DA8A742D-276A-4AB2-9D9E-1683081280F4}" type="sibTrans" cxnId="{F0F2C065-50A6-4A66-95F9-8230A393C7EC}">
      <dgm:prSet/>
      <dgm:spPr/>
      <dgm:t>
        <a:bodyPr/>
        <a:lstStyle/>
        <a:p>
          <a:endParaRPr lang="en-US"/>
        </a:p>
      </dgm:t>
    </dgm:pt>
    <dgm:pt modelId="{C85AF048-2F7A-4AD4-B8CC-AA6E535404FC}">
      <dgm:prSet/>
      <dgm:spPr/>
      <dgm:t>
        <a:bodyPr/>
        <a:lstStyle/>
        <a:p>
          <a:r>
            <a:rPr lang="en-US"/>
            <a:t>Know the difference between letters of documentation and letters of support</a:t>
          </a:r>
        </a:p>
      </dgm:t>
    </dgm:pt>
    <dgm:pt modelId="{277EBB5B-7870-48A3-8347-187C41B4DE32}" type="parTrans" cxnId="{86B81201-8FBB-4D9C-98DD-CFBEFBE9FE6F}">
      <dgm:prSet/>
      <dgm:spPr/>
      <dgm:t>
        <a:bodyPr/>
        <a:lstStyle/>
        <a:p>
          <a:endParaRPr lang="en-US"/>
        </a:p>
      </dgm:t>
    </dgm:pt>
    <dgm:pt modelId="{3683FFC4-D0CE-4CA1-94D5-9E568797EE98}" type="sibTrans" cxnId="{86B81201-8FBB-4D9C-98DD-CFBEFBE9FE6F}">
      <dgm:prSet/>
      <dgm:spPr/>
      <dgm:t>
        <a:bodyPr/>
        <a:lstStyle/>
        <a:p>
          <a:endParaRPr lang="en-US"/>
        </a:p>
      </dgm:t>
    </dgm:pt>
    <dgm:pt modelId="{DDD24EFD-1FF6-425A-BD88-14EA560F3EA2}" type="pres">
      <dgm:prSet presAssocID="{001F3062-0D36-44DD-9C54-F497EAB7B79E}" presName="Name0" presStyleCnt="0">
        <dgm:presLayoutVars>
          <dgm:dir/>
          <dgm:animLvl val="lvl"/>
          <dgm:resizeHandles val="exact"/>
        </dgm:presLayoutVars>
      </dgm:prSet>
      <dgm:spPr/>
    </dgm:pt>
    <dgm:pt modelId="{BAFE6C65-822C-4D55-8313-7F0283FFFB76}" type="pres">
      <dgm:prSet presAssocID="{C85AF048-2F7A-4AD4-B8CC-AA6E535404FC}" presName="boxAndChildren" presStyleCnt="0"/>
      <dgm:spPr/>
    </dgm:pt>
    <dgm:pt modelId="{252BB50E-B7C5-44B4-B44C-3FE6D2F35C81}" type="pres">
      <dgm:prSet presAssocID="{C85AF048-2F7A-4AD4-B8CC-AA6E535404FC}" presName="parentTextBox" presStyleLbl="node1" presStyleIdx="0" presStyleCnt="4"/>
      <dgm:spPr/>
    </dgm:pt>
    <dgm:pt modelId="{09CD5BD7-2006-4F84-A9C1-09DD4398C588}" type="pres">
      <dgm:prSet presAssocID="{E96E16F8-FF90-48C2-829A-F40913DFE858}" presName="sp" presStyleCnt="0"/>
      <dgm:spPr/>
    </dgm:pt>
    <dgm:pt modelId="{2D6D3DF3-205B-465C-9C16-6831E8DB10BC}" type="pres">
      <dgm:prSet presAssocID="{857F981B-5E3B-4A70-A3B8-CD4FB8D5CE67}" presName="arrowAndChildren" presStyleCnt="0"/>
      <dgm:spPr/>
    </dgm:pt>
    <dgm:pt modelId="{7A364998-ED3A-4649-BB15-0531F1206ADE}" type="pres">
      <dgm:prSet presAssocID="{857F981B-5E3B-4A70-A3B8-CD4FB8D5CE67}" presName="parentTextArrow" presStyleLbl="node1" presStyleIdx="0" presStyleCnt="4"/>
      <dgm:spPr/>
    </dgm:pt>
    <dgm:pt modelId="{5CC8C528-95F7-454C-A58E-B642956BD63F}" type="pres">
      <dgm:prSet presAssocID="{857F981B-5E3B-4A70-A3B8-CD4FB8D5CE67}" presName="arrow" presStyleLbl="node1" presStyleIdx="1" presStyleCnt="4"/>
      <dgm:spPr/>
    </dgm:pt>
    <dgm:pt modelId="{F464F5D6-5B18-4CDE-A76F-6D62E49388AF}" type="pres">
      <dgm:prSet presAssocID="{857F981B-5E3B-4A70-A3B8-CD4FB8D5CE67}" presName="descendantArrow" presStyleCnt="0"/>
      <dgm:spPr/>
    </dgm:pt>
    <dgm:pt modelId="{36FA8044-358E-4889-9427-613B74D42DEA}" type="pres">
      <dgm:prSet presAssocID="{E690B1BD-2809-43AA-9C9F-9C78C4E43E24}" presName="childTextArrow" presStyleLbl="fgAccFollowNode1" presStyleIdx="0" presStyleCnt="7">
        <dgm:presLayoutVars>
          <dgm:bulletEnabled val="1"/>
        </dgm:presLayoutVars>
      </dgm:prSet>
      <dgm:spPr/>
    </dgm:pt>
    <dgm:pt modelId="{A33825F6-86B5-4502-84C8-4962B4AFE217}" type="pres">
      <dgm:prSet presAssocID="{487C8E46-F896-41C8-B1B8-BA636A446592}" presName="childTextArrow" presStyleLbl="fgAccFollowNode1" presStyleIdx="1" presStyleCnt="7">
        <dgm:presLayoutVars>
          <dgm:bulletEnabled val="1"/>
        </dgm:presLayoutVars>
      </dgm:prSet>
      <dgm:spPr/>
    </dgm:pt>
    <dgm:pt modelId="{7BB2FCF7-F1A8-4D59-BE19-FCAD4147951A}" type="pres">
      <dgm:prSet presAssocID="{75B6C47E-37A1-4FEC-B3D7-DF429C035AA5}" presName="childTextArrow" presStyleLbl="fgAccFollowNode1" presStyleIdx="2" presStyleCnt="7">
        <dgm:presLayoutVars>
          <dgm:bulletEnabled val="1"/>
        </dgm:presLayoutVars>
      </dgm:prSet>
      <dgm:spPr/>
    </dgm:pt>
    <dgm:pt modelId="{B8D88A57-D953-4625-99C8-FF16663198B0}" type="pres">
      <dgm:prSet presAssocID="{575DCE1C-4DFB-4605-BE7C-723ED90FC22C}" presName="childTextArrow" presStyleLbl="fgAccFollowNode1" presStyleIdx="3" presStyleCnt="7">
        <dgm:presLayoutVars>
          <dgm:bulletEnabled val="1"/>
        </dgm:presLayoutVars>
      </dgm:prSet>
      <dgm:spPr/>
    </dgm:pt>
    <dgm:pt modelId="{88AB6453-C454-4DE3-92D4-567D722EE20A}" type="pres">
      <dgm:prSet presAssocID="{DE38E537-8A2A-454E-80A3-56484EE7156B}" presName="childTextArrow" presStyleLbl="fgAccFollowNode1" presStyleIdx="4" presStyleCnt="7">
        <dgm:presLayoutVars>
          <dgm:bulletEnabled val="1"/>
        </dgm:presLayoutVars>
      </dgm:prSet>
      <dgm:spPr/>
    </dgm:pt>
    <dgm:pt modelId="{8306ABD6-B36F-4D68-8A6B-7C872E567702}" type="pres">
      <dgm:prSet presAssocID="{EE5F4C41-9A49-44E7-8E06-CAB53786CCFF}" presName="sp" presStyleCnt="0"/>
      <dgm:spPr/>
    </dgm:pt>
    <dgm:pt modelId="{347900AB-9916-444A-844C-CAAA30154C74}" type="pres">
      <dgm:prSet presAssocID="{8F4F9B6A-0DDF-4132-A02A-D106BD285CF8}" presName="arrowAndChildren" presStyleCnt="0"/>
      <dgm:spPr/>
    </dgm:pt>
    <dgm:pt modelId="{956621F7-4CAD-4E29-8F8A-039D008AF1B4}" type="pres">
      <dgm:prSet presAssocID="{8F4F9B6A-0DDF-4132-A02A-D106BD285CF8}" presName="parentTextArrow" presStyleLbl="node1" presStyleIdx="1" presStyleCnt="4"/>
      <dgm:spPr/>
    </dgm:pt>
    <dgm:pt modelId="{11BFC5B3-9694-4970-AD9F-180CC704A440}" type="pres">
      <dgm:prSet presAssocID="{8F4F9B6A-0DDF-4132-A02A-D106BD285CF8}" presName="arrow" presStyleLbl="node1" presStyleIdx="2" presStyleCnt="4"/>
      <dgm:spPr/>
    </dgm:pt>
    <dgm:pt modelId="{3AA0972A-4F6B-46E2-954D-5B9985E37B6D}" type="pres">
      <dgm:prSet presAssocID="{8F4F9B6A-0DDF-4132-A02A-D106BD285CF8}" presName="descendantArrow" presStyleCnt="0"/>
      <dgm:spPr/>
    </dgm:pt>
    <dgm:pt modelId="{FBCA447A-D5A9-49B9-8D95-39E65BF39012}" type="pres">
      <dgm:prSet presAssocID="{0E2BBB4A-F513-45A8-95FD-38E684ADC243}" presName="childTextArrow" presStyleLbl="fgAccFollowNode1" presStyleIdx="5" presStyleCnt="7">
        <dgm:presLayoutVars>
          <dgm:bulletEnabled val="1"/>
        </dgm:presLayoutVars>
      </dgm:prSet>
      <dgm:spPr/>
    </dgm:pt>
    <dgm:pt modelId="{B18F3C5A-CC08-44E0-AC2D-BEA7D6DE1419}" type="pres">
      <dgm:prSet presAssocID="{59C7D1EA-7D36-4765-92F6-CB510965EF19}" presName="childTextArrow" presStyleLbl="fgAccFollowNode1" presStyleIdx="6" presStyleCnt="7">
        <dgm:presLayoutVars>
          <dgm:bulletEnabled val="1"/>
        </dgm:presLayoutVars>
      </dgm:prSet>
      <dgm:spPr/>
    </dgm:pt>
    <dgm:pt modelId="{1E80B8A4-0ABE-4F6B-AA0A-FC09AEF9DE7B}" type="pres">
      <dgm:prSet presAssocID="{272B873D-916E-494E-A001-53A2C552C9D2}" presName="sp" presStyleCnt="0"/>
      <dgm:spPr/>
    </dgm:pt>
    <dgm:pt modelId="{C8FEB9D6-AC6A-4C33-8091-54FF4A3E75A2}" type="pres">
      <dgm:prSet presAssocID="{E7B2CFE3-3DB5-453C-9BED-2081735EE0D8}" presName="arrowAndChildren" presStyleCnt="0"/>
      <dgm:spPr/>
    </dgm:pt>
    <dgm:pt modelId="{56AA675D-3B35-445C-94A7-32D7F890FE80}" type="pres">
      <dgm:prSet presAssocID="{E7B2CFE3-3DB5-453C-9BED-2081735EE0D8}" presName="parentTextArrow" presStyleLbl="node1" presStyleIdx="3" presStyleCnt="4"/>
      <dgm:spPr/>
    </dgm:pt>
  </dgm:ptLst>
  <dgm:cxnLst>
    <dgm:cxn modelId="{86B81201-8FBB-4D9C-98DD-CFBEFBE9FE6F}" srcId="{001F3062-0D36-44DD-9C54-F497EAB7B79E}" destId="{C85AF048-2F7A-4AD4-B8CC-AA6E535404FC}" srcOrd="3" destOrd="0" parTransId="{277EBB5B-7870-48A3-8347-187C41B4DE32}" sibTransId="{3683FFC4-D0CE-4CA1-94D5-9E568797EE98}"/>
    <dgm:cxn modelId="{B717730A-0228-44B1-9E74-CD34B92AE33D}" srcId="{8F4F9B6A-0DDF-4132-A02A-D106BD285CF8}" destId="{0E2BBB4A-F513-45A8-95FD-38E684ADC243}" srcOrd="0" destOrd="0" parTransId="{04AA5172-372C-4EBA-A32F-19C67FAEBEFD}" sibTransId="{B50D44D5-E097-4EB1-BC0D-26A3A1579217}"/>
    <dgm:cxn modelId="{4D4A470F-45FA-42AE-AD9A-8554D52D93A4}" type="presOf" srcId="{8F4F9B6A-0DDF-4132-A02A-D106BD285CF8}" destId="{11BFC5B3-9694-4970-AD9F-180CC704A440}" srcOrd="1" destOrd="0" presId="urn:microsoft.com/office/officeart/2005/8/layout/process4"/>
    <dgm:cxn modelId="{8335861C-AF16-4604-B892-75A677F4AB87}" srcId="{001F3062-0D36-44DD-9C54-F497EAB7B79E}" destId="{8F4F9B6A-0DDF-4132-A02A-D106BD285CF8}" srcOrd="1" destOrd="0" parTransId="{DEE99919-3418-4E9D-816F-9D549C1A891A}" sibTransId="{EE5F4C41-9A49-44E7-8E06-CAB53786CCFF}"/>
    <dgm:cxn modelId="{B1069728-F3D5-4F3A-AB30-EF2F4969B5E0}" type="presOf" srcId="{8F4F9B6A-0DDF-4132-A02A-D106BD285CF8}" destId="{956621F7-4CAD-4E29-8F8A-039D008AF1B4}" srcOrd="0" destOrd="0" presId="urn:microsoft.com/office/officeart/2005/8/layout/process4"/>
    <dgm:cxn modelId="{653E4D34-980C-41A1-BAB5-DE5027F8382E}" type="presOf" srcId="{DE38E537-8A2A-454E-80A3-56484EE7156B}" destId="{88AB6453-C454-4DE3-92D4-567D722EE20A}" srcOrd="0" destOrd="0" presId="urn:microsoft.com/office/officeart/2005/8/layout/process4"/>
    <dgm:cxn modelId="{940FBD3A-1AA5-4011-8B3A-EFCB04145489}" type="presOf" srcId="{857F981B-5E3B-4A70-A3B8-CD4FB8D5CE67}" destId="{5CC8C528-95F7-454C-A58E-B642956BD63F}" srcOrd="1" destOrd="0" presId="urn:microsoft.com/office/officeart/2005/8/layout/process4"/>
    <dgm:cxn modelId="{62F0323F-C4C1-497A-90F3-2A11ED733D86}" type="presOf" srcId="{575DCE1C-4DFB-4605-BE7C-723ED90FC22C}" destId="{B8D88A57-D953-4625-99C8-FF16663198B0}" srcOrd="0" destOrd="0" presId="urn:microsoft.com/office/officeart/2005/8/layout/process4"/>
    <dgm:cxn modelId="{611AF75B-1E65-4376-B5BF-7DF76C11C9DE}" type="presOf" srcId="{487C8E46-F896-41C8-B1B8-BA636A446592}" destId="{A33825F6-86B5-4502-84C8-4962B4AFE217}" srcOrd="0" destOrd="0" presId="urn:microsoft.com/office/officeart/2005/8/layout/process4"/>
    <dgm:cxn modelId="{F0F2C065-50A6-4A66-95F9-8230A393C7EC}" srcId="{857F981B-5E3B-4A70-A3B8-CD4FB8D5CE67}" destId="{DE38E537-8A2A-454E-80A3-56484EE7156B}" srcOrd="4" destOrd="0" parTransId="{D6587738-EB8A-4B02-B24A-79A15A2728EA}" sibTransId="{DA8A742D-276A-4AB2-9D9E-1683081280F4}"/>
    <dgm:cxn modelId="{2F97164C-FC87-4964-B9FB-576E4602B3AD}" type="presOf" srcId="{001F3062-0D36-44DD-9C54-F497EAB7B79E}" destId="{DDD24EFD-1FF6-425A-BD88-14EA560F3EA2}" srcOrd="0" destOrd="0" presId="urn:microsoft.com/office/officeart/2005/8/layout/process4"/>
    <dgm:cxn modelId="{AEC57975-F094-4F13-AE49-30BCDC37D499}" srcId="{857F981B-5E3B-4A70-A3B8-CD4FB8D5CE67}" destId="{75B6C47E-37A1-4FEC-B3D7-DF429C035AA5}" srcOrd="2" destOrd="0" parTransId="{97A6EBBF-4D55-4498-A5FC-018317E0E71D}" sibTransId="{CF6CFBF6-AC85-4C9D-A62D-95852FDE719D}"/>
    <dgm:cxn modelId="{935DFA8D-13FB-4C6A-A644-137697178143}" srcId="{001F3062-0D36-44DD-9C54-F497EAB7B79E}" destId="{857F981B-5E3B-4A70-A3B8-CD4FB8D5CE67}" srcOrd="2" destOrd="0" parTransId="{586C4A65-BEA1-47C4-ABAA-3988995B0C05}" sibTransId="{E96E16F8-FF90-48C2-829A-F40913DFE858}"/>
    <dgm:cxn modelId="{599AC991-DE3A-4E0D-A845-A245870D5729}" type="presOf" srcId="{59C7D1EA-7D36-4765-92F6-CB510965EF19}" destId="{B18F3C5A-CC08-44E0-AC2D-BEA7D6DE1419}" srcOrd="0" destOrd="0" presId="urn:microsoft.com/office/officeart/2005/8/layout/process4"/>
    <dgm:cxn modelId="{A50B9794-A1BC-4E78-B68A-AA38D0596A87}" type="presOf" srcId="{857F981B-5E3B-4A70-A3B8-CD4FB8D5CE67}" destId="{7A364998-ED3A-4649-BB15-0531F1206ADE}" srcOrd="0" destOrd="0" presId="urn:microsoft.com/office/officeart/2005/8/layout/process4"/>
    <dgm:cxn modelId="{99D8DEB6-150F-4660-B089-B95D4EA11140}" type="presOf" srcId="{75B6C47E-37A1-4FEC-B3D7-DF429C035AA5}" destId="{7BB2FCF7-F1A8-4D59-BE19-FCAD4147951A}" srcOrd="0" destOrd="0" presId="urn:microsoft.com/office/officeart/2005/8/layout/process4"/>
    <dgm:cxn modelId="{75259EBA-B34D-4E50-AE36-28C31C5F632F}" srcId="{857F981B-5E3B-4A70-A3B8-CD4FB8D5CE67}" destId="{487C8E46-F896-41C8-B1B8-BA636A446592}" srcOrd="1" destOrd="0" parTransId="{F886C689-FE56-4E12-A25B-5B31AF2CDF29}" sibTransId="{034DBA7B-979D-4BBE-851B-A3621BDBB1BA}"/>
    <dgm:cxn modelId="{44B89AC5-89FA-4297-AC37-1B20B886ED93}" type="presOf" srcId="{E690B1BD-2809-43AA-9C9F-9C78C4E43E24}" destId="{36FA8044-358E-4889-9427-613B74D42DEA}" srcOrd="0" destOrd="0" presId="urn:microsoft.com/office/officeart/2005/8/layout/process4"/>
    <dgm:cxn modelId="{D76CB4C9-87A2-4BF3-940D-80BC1293391E}" srcId="{857F981B-5E3B-4A70-A3B8-CD4FB8D5CE67}" destId="{E690B1BD-2809-43AA-9C9F-9C78C4E43E24}" srcOrd="0" destOrd="0" parTransId="{A11F8D1F-8612-4DE0-BB64-E5C3B9B13DE9}" sibTransId="{83A79CE7-DD3A-4DAC-A337-FC713126D838}"/>
    <dgm:cxn modelId="{0E054ED3-1BDC-466A-AD20-B27BE0072BB7}" srcId="{8F4F9B6A-0DDF-4132-A02A-D106BD285CF8}" destId="{59C7D1EA-7D36-4765-92F6-CB510965EF19}" srcOrd="1" destOrd="0" parTransId="{8780CCD5-D8A3-4945-B438-9371C6B10D54}" sibTransId="{24533543-985B-439E-A2F7-1B34DF705302}"/>
    <dgm:cxn modelId="{89C33EE0-3F68-40BD-9793-FA3340238B73}" type="presOf" srcId="{0E2BBB4A-F513-45A8-95FD-38E684ADC243}" destId="{FBCA447A-D5A9-49B9-8D95-39E65BF39012}" srcOrd="0" destOrd="0" presId="urn:microsoft.com/office/officeart/2005/8/layout/process4"/>
    <dgm:cxn modelId="{679B75E6-E53D-42B5-89B1-0F2ABA4478F9}" srcId="{857F981B-5E3B-4A70-A3B8-CD4FB8D5CE67}" destId="{575DCE1C-4DFB-4605-BE7C-723ED90FC22C}" srcOrd="3" destOrd="0" parTransId="{DA07F6C8-A5DA-4AC7-BD47-1CE20DA606CD}" sibTransId="{C64B2830-D179-4972-94D6-E257128B60D0}"/>
    <dgm:cxn modelId="{7C759EE7-23C6-414B-8C10-45793A68599B}" type="presOf" srcId="{C85AF048-2F7A-4AD4-B8CC-AA6E535404FC}" destId="{252BB50E-B7C5-44B4-B44C-3FE6D2F35C81}" srcOrd="0" destOrd="0" presId="urn:microsoft.com/office/officeart/2005/8/layout/process4"/>
    <dgm:cxn modelId="{99D962E9-F6C1-4F51-9E59-2DAB070931C8}" srcId="{001F3062-0D36-44DD-9C54-F497EAB7B79E}" destId="{E7B2CFE3-3DB5-453C-9BED-2081735EE0D8}" srcOrd="0" destOrd="0" parTransId="{3D87A495-92D6-4089-B427-D71BEF0A1D5D}" sibTransId="{272B873D-916E-494E-A001-53A2C552C9D2}"/>
    <dgm:cxn modelId="{C02155F5-AF2D-4197-86FA-024A336B8DD1}" type="presOf" srcId="{E7B2CFE3-3DB5-453C-9BED-2081735EE0D8}" destId="{56AA675D-3B35-445C-94A7-32D7F890FE80}" srcOrd="0" destOrd="0" presId="urn:microsoft.com/office/officeart/2005/8/layout/process4"/>
    <dgm:cxn modelId="{A1B3A3FA-8123-4A2B-9C90-CE22F0AD0410}" type="presParOf" srcId="{DDD24EFD-1FF6-425A-BD88-14EA560F3EA2}" destId="{BAFE6C65-822C-4D55-8313-7F0283FFFB76}" srcOrd="0" destOrd="0" presId="urn:microsoft.com/office/officeart/2005/8/layout/process4"/>
    <dgm:cxn modelId="{72BB3AEB-1A5E-49E9-BA34-03323260B43F}" type="presParOf" srcId="{BAFE6C65-822C-4D55-8313-7F0283FFFB76}" destId="{252BB50E-B7C5-44B4-B44C-3FE6D2F35C81}" srcOrd="0" destOrd="0" presId="urn:microsoft.com/office/officeart/2005/8/layout/process4"/>
    <dgm:cxn modelId="{97697843-21EA-44F1-84F8-116BD5931AF7}" type="presParOf" srcId="{DDD24EFD-1FF6-425A-BD88-14EA560F3EA2}" destId="{09CD5BD7-2006-4F84-A9C1-09DD4398C588}" srcOrd="1" destOrd="0" presId="urn:microsoft.com/office/officeart/2005/8/layout/process4"/>
    <dgm:cxn modelId="{35BA4546-5659-4C0E-B3E3-013DE5C73953}" type="presParOf" srcId="{DDD24EFD-1FF6-425A-BD88-14EA560F3EA2}" destId="{2D6D3DF3-205B-465C-9C16-6831E8DB10BC}" srcOrd="2" destOrd="0" presId="urn:microsoft.com/office/officeart/2005/8/layout/process4"/>
    <dgm:cxn modelId="{6345E322-8710-4CF7-957B-764506A81E8B}" type="presParOf" srcId="{2D6D3DF3-205B-465C-9C16-6831E8DB10BC}" destId="{7A364998-ED3A-4649-BB15-0531F1206ADE}" srcOrd="0" destOrd="0" presId="urn:microsoft.com/office/officeart/2005/8/layout/process4"/>
    <dgm:cxn modelId="{D9C5C44D-C31C-4358-BD84-00491F19A22C}" type="presParOf" srcId="{2D6D3DF3-205B-465C-9C16-6831E8DB10BC}" destId="{5CC8C528-95F7-454C-A58E-B642956BD63F}" srcOrd="1" destOrd="0" presId="urn:microsoft.com/office/officeart/2005/8/layout/process4"/>
    <dgm:cxn modelId="{C31DB2BA-3D1B-4068-9199-F1C0CC6CE5EA}" type="presParOf" srcId="{2D6D3DF3-205B-465C-9C16-6831E8DB10BC}" destId="{F464F5D6-5B18-4CDE-A76F-6D62E49388AF}" srcOrd="2" destOrd="0" presId="urn:microsoft.com/office/officeart/2005/8/layout/process4"/>
    <dgm:cxn modelId="{BD3C8318-33FB-441C-9366-66E7F9F87377}" type="presParOf" srcId="{F464F5D6-5B18-4CDE-A76F-6D62E49388AF}" destId="{36FA8044-358E-4889-9427-613B74D42DEA}" srcOrd="0" destOrd="0" presId="urn:microsoft.com/office/officeart/2005/8/layout/process4"/>
    <dgm:cxn modelId="{DD271032-EB66-4819-A0ED-F6408264F8D6}" type="presParOf" srcId="{F464F5D6-5B18-4CDE-A76F-6D62E49388AF}" destId="{A33825F6-86B5-4502-84C8-4962B4AFE217}" srcOrd="1" destOrd="0" presId="urn:microsoft.com/office/officeart/2005/8/layout/process4"/>
    <dgm:cxn modelId="{02900CC1-9769-46EC-9219-78539C167E44}" type="presParOf" srcId="{F464F5D6-5B18-4CDE-A76F-6D62E49388AF}" destId="{7BB2FCF7-F1A8-4D59-BE19-FCAD4147951A}" srcOrd="2" destOrd="0" presId="urn:microsoft.com/office/officeart/2005/8/layout/process4"/>
    <dgm:cxn modelId="{57CA5F08-930A-4BB1-8F83-0D386859BB0B}" type="presParOf" srcId="{F464F5D6-5B18-4CDE-A76F-6D62E49388AF}" destId="{B8D88A57-D953-4625-99C8-FF16663198B0}" srcOrd="3" destOrd="0" presId="urn:microsoft.com/office/officeart/2005/8/layout/process4"/>
    <dgm:cxn modelId="{F48FC248-0B23-4DB6-B217-6887DD86EF0A}" type="presParOf" srcId="{F464F5D6-5B18-4CDE-A76F-6D62E49388AF}" destId="{88AB6453-C454-4DE3-92D4-567D722EE20A}" srcOrd="4" destOrd="0" presId="urn:microsoft.com/office/officeart/2005/8/layout/process4"/>
    <dgm:cxn modelId="{BCDC207D-919A-4DA8-A2F6-23E2070614CA}" type="presParOf" srcId="{DDD24EFD-1FF6-425A-BD88-14EA560F3EA2}" destId="{8306ABD6-B36F-4D68-8A6B-7C872E567702}" srcOrd="3" destOrd="0" presId="urn:microsoft.com/office/officeart/2005/8/layout/process4"/>
    <dgm:cxn modelId="{E1CBC6C6-123E-4393-AE89-2E22EF7D0C2D}" type="presParOf" srcId="{DDD24EFD-1FF6-425A-BD88-14EA560F3EA2}" destId="{347900AB-9916-444A-844C-CAAA30154C74}" srcOrd="4" destOrd="0" presId="urn:microsoft.com/office/officeart/2005/8/layout/process4"/>
    <dgm:cxn modelId="{5206B26D-5512-4821-BBDB-F0CA4EE98DC5}" type="presParOf" srcId="{347900AB-9916-444A-844C-CAAA30154C74}" destId="{956621F7-4CAD-4E29-8F8A-039D008AF1B4}" srcOrd="0" destOrd="0" presId="urn:microsoft.com/office/officeart/2005/8/layout/process4"/>
    <dgm:cxn modelId="{F3AAA7D3-7874-42E3-91F6-83F9FB66F5A1}" type="presParOf" srcId="{347900AB-9916-444A-844C-CAAA30154C74}" destId="{11BFC5B3-9694-4970-AD9F-180CC704A440}" srcOrd="1" destOrd="0" presId="urn:microsoft.com/office/officeart/2005/8/layout/process4"/>
    <dgm:cxn modelId="{04D28F31-7EE5-43A8-96BB-D2ECF5919150}" type="presParOf" srcId="{347900AB-9916-444A-844C-CAAA30154C74}" destId="{3AA0972A-4F6B-46E2-954D-5B9985E37B6D}" srcOrd="2" destOrd="0" presId="urn:microsoft.com/office/officeart/2005/8/layout/process4"/>
    <dgm:cxn modelId="{E70FF4F8-0F6F-415C-88F6-6F6CC33229A1}" type="presParOf" srcId="{3AA0972A-4F6B-46E2-954D-5B9985E37B6D}" destId="{FBCA447A-D5A9-49B9-8D95-39E65BF39012}" srcOrd="0" destOrd="0" presId="urn:microsoft.com/office/officeart/2005/8/layout/process4"/>
    <dgm:cxn modelId="{F466DE46-4494-4FAD-96AC-8E7680D5967A}" type="presParOf" srcId="{3AA0972A-4F6B-46E2-954D-5B9985E37B6D}" destId="{B18F3C5A-CC08-44E0-AC2D-BEA7D6DE1419}" srcOrd="1" destOrd="0" presId="urn:microsoft.com/office/officeart/2005/8/layout/process4"/>
    <dgm:cxn modelId="{69616BB5-7D8B-4763-BF15-8E42CBDABF1B}" type="presParOf" srcId="{DDD24EFD-1FF6-425A-BD88-14EA560F3EA2}" destId="{1E80B8A4-0ABE-4F6B-AA0A-FC09AEF9DE7B}" srcOrd="5" destOrd="0" presId="urn:microsoft.com/office/officeart/2005/8/layout/process4"/>
    <dgm:cxn modelId="{99F5215C-B15D-4D97-A515-5151E12A6A37}" type="presParOf" srcId="{DDD24EFD-1FF6-425A-BD88-14EA560F3EA2}" destId="{C8FEB9D6-AC6A-4C33-8091-54FF4A3E75A2}" srcOrd="6" destOrd="0" presId="urn:microsoft.com/office/officeart/2005/8/layout/process4"/>
    <dgm:cxn modelId="{33CCAD7F-F1A9-4678-BAA8-EFEE5EFC2885}" type="presParOf" srcId="{C8FEB9D6-AC6A-4C33-8091-54FF4A3E75A2}" destId="{56AA675D-3B35-445C-94A7-32D7F890FE8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65F2B32-87E0-439B-89BE-8F7EDABEC3AE}" type="doc">
      <dgm:prSet loTypeId="urn:microsoft.com/office/officeart/2008/layout/LinedList" loCatId="list" qsTypeId="urn:microsoft.com/office/officeart/2005/8/quickstyle/simple1#7" qsCatId="simple" csTypeId="urn:microsoft.com/office/officeart/2005/8/colors/colorful5#1" csCatId="colorful" phldr="1"/>
      <dgm:spPr/>
      <dgm:t>
        <a:bodyPr/>
        <a:lstStyle/>
        <a:p>
          <a:endParaRPr lang="en-US"/>
        </a:p>
      </dgm:t>
    </dgm:pt>
    <dgm:pt modelId="{C502F91F-5956-407E-930B-1A1104FEE2B9}">
      <dgm:prSet custT="1"/>
      <dgm:spPr/>
      <dgm:t>
        <a:bodyPr/>
        <a:lstStyle/>
        <a:p>
          <a:pPr>
            <a:lnSpc>
              <a:spcPct val="100000"/>
            </a:lnSpc>
          </a:pPr>
          <a:r>
            <a:rPr lang="en-US" sz="2000" b="1"/>
            <a:t>Photos </a:t>
          </a:r>
        </a:p>
      </dgm:t>
    </dgm:pt>
    <dgm:pt modelId="{09700DBB-9D2F-4A68-8E2F-0E5ABCD6C601}" type="parTrans" cxnId="{5DA1425C-349C-4842-BDFF-0D4A841C0CA5}">
      <dgm:prSet/>
      <dgm:spPr/>
      <dgm:t>
        <a:bodyPr/>
        <a:lstStyle/>
        <a:p>
          <a:endParaRPr lang="en-US"/>
        </a:p>
      </dgm:t>
    </dgm:pt>
    <dgm:pt modelId="{863DE602-AEAC-441F-A72F-BC4B0E5A23D1}" type="sibTrans" cxnId="{5DA1425C-349C-4842-BDFF-0D4A841C0CA5}">
      <dgm:prSet/>
      <dgm:spPr/>
      <dgm:t>
        <a:bodyPr/>
        <a:lstStyle/>
        <a:p>
          <a:endParaRPr lang="en-US"/>
        </a:p>
      </dgm:t>
    </dgm:pt>
    <dgm:pt modelId="{2303B89C-F05B-47BF-8F22-DCDA3E85B1BE}">
      <dgm:prSet custT="1"/>
      <dgm:spPr/>
      <dgm:t>
        <a:bodyPr/>
        <a:lstStyle/>
        <a:p>
          <a:pPr>
            <a:lnSpc>
              <a:spcPct val="100000"/>
            </a:lnSpc>
          </a:pPr>
          <a:r>
            <a:rPr lang="en-US" sz="1600"/>
            <a:t>Quality photos are your best seller!</a:t>
          </a:r>
        </a:p>
      </dgm:t>
    </dgm:pt>
    <dgm:pt modelId="{F594F0DC-7DBE-4581-8858-AC90701A8A83}" type="parTrans" cxnId="{9082257D-5E96-45AD-9162-B8819C6F3BFF}">
      <dgm:prSet/>
      <dgm:spPr/>
      <dgm:t>
        <a:bodyPr/>
        <a:lstStyle/>
        <a:p>
          <a:endParaRPr lang="en-US"/>
        </a:p>
      </dgm:t>
    </dgm:pt>
    <dgm:pt modelId="{983DB58A-9191-4156-A865-ACE45570AA47}" type="sibTrans" cxnId="{9082257D-5E96-45AD-9162-B8819C6F3BFF}">
      <dgm:prSet/>
      <dgm:spPr/>
      <dgm:t>
        <a:bodyPr/>
        <a:lstStyle/>
        <a:p>
          <a:endParaRPr lang="en-US"/>
        </a:p>
      </dgm:t>
    </dgm:pt>
    <dgm:pt modelId="{6E395814-717D-456D-A80A-B5577F7C5134}">
      <dgm:prSet custT="1"/>
      <dgm:spPr/>
      <dgm:t>
        <a:bodyPr/>
        <a:lstStyle/>
        <a:p>
          <a:pPr>
            <a:lnSpc>
              <a:spcPct val="100000"/>
            </a:lnSpc>
          </a:pPr>
          <a:r>
            <a:rPr lang="en-US" sz="1600"/>
            <a:t>Identify location of photos (address, map)</a:t>
          </a:r>
        </a:p>
      </dgm:t>
    </dgm:pt>
    <dgm:pt modelId="{AC8C36B4-1BC2-4C53-BF33-6C5DFEB7322A}" type="parTrans" cxnId="{506234F6-37AE-44BF-856B-9AF8597F15B5}">
      <dgm:prSet/>
      <dgm:spPr/>
      <dgm:t>
        <a:bodyPr/>
        <a:lstStyle/>
        <a:p>
          <a:endParaRPr lang="en-US"/>
        </a:p>
      </dgm:t>
    </dgm:pt>
    <dgm:pt modelId="{AA8957D1-037B-470A-AD67-9CA71D96A747}" type="sibTrans" cxnId="{506234F6-37AE-44BF-856B-9AF8597F15B5}">
      <dgm:prSet/>
      <dgm:spPr/>
      <dgm:t>
        <a:bodyPr/>
        <a:lstStyle/>
        <a:p>
          <a:endParaRPr lang="en-US"/>
        </a:p>
      </dgm:t>
    </dgm:pt>
    <dgm:pt modelId="{761CD24C-C110-4D16-B55D-5900211A7710}">
      <dgm:prSet custT="1"/>
      <dgm:spPr/>
      <dgm:t>
        <a:bodyPr/>
        <a:lstStyle/>
        <a:p>
          <a:pPr>
            <a:lnSpc>
              <a:spcPct val="100000"/>
            </a:lnSpc>
          </a:pPr>
          <a:r>
            <a:rPr lang="en-US" sz="1600"/>
            <a:t>Get your residents and public works to take photos.</a:t>
          </a:r>
        </a:p>
      </dgm:t>
    </dgm:pt>
    <dgm:pt modelId="{E65F5859-DE49-4852-8D4B-0E9C79B102EC}" type="parTrans" cxnId="{69CD75C8-1C21-4144-8C5A-858B0D96E3C1}">
      <dgm:prSet/>
      <dgm:spPr/>
      <dgm:t>
        <a:bodyPr/>
        <a:lstStyle/>
        <a:p>
          <a:endParaRPr lang="en-US"/>
        </a:p>
      </dgm:t>
    </dgm:pt>
    <dgm:pt modelId="{249D2CA7-3609-4177-A005-AF49A5466881}" type="sibTrans" cxnId="{69CD75C8-1C21-4144-8C5A-858B0D96E3C1}">
      <dgm:prSet/>
      <dgm:spPr/>
      <dgm:t>
        <a:bodyPr/>
        <a:lstStyle/>
        <a:p>
          <a:endParaRPr lang="en-US"/>
        </a:p>
      </dgm:t>
    </dgm:pt>
    <dgm:pt modelId="{7E3C5833-5C7F-4623-A492-C9580404555C}">
      <dgm:prSet custT="1"/>
      <dgm:spPr/>
      <dgm:t>
        <a:bodyPr/>
        <a:lstStyle/>
        <a:p>
          <a:pPr>
            <a:lnSpc>
              <a:spcPct val="100000"/>
            </a:lnSpc>
          </a:pPr>
          <a:r>
            <a:rPr lang="en-US" sz="1200" b="1"/>
            <a:t>Supplemental Documentation </a:t>
          </a:r>
        </a:p>
      </dgm:t>
    </dgm:pt>
    <dgm:pt modelId="{01D27C7C-2182-4DDE-B4E7-6C27F4F5C9DB}" type="parTrans" cxnId="{8E15BDE4-D5F1-41D2-B4E0-9DD27850064F}">
      <dgm:prSet/>
      <dgm:spPr/>
      <dgm:t>
        <a:bodyPr/>
        <a:lstStyle/>
        <a:p>
          <a:endParaRPr lang="en-US"/>
        </a:p>
      </dgm:t>
    </dgm:pt>
    <dgm:pt modelId="{60307EF2-562C-472B-B36F-E4A291BEED32}" type="sibTrans" cxnId="{8E15BDE4-D5F1-41D2-B4E0-9DD27850064F}">
      <dgm:prSet/>
      <dgm:spPr/>
      <dgm:t>
        <a:bodyPr/>
        <a:lstStyle/>
        <a:p>
          <a:endParaRPr lang="en-US"/>
        </a:p>
      </dgm:t>
    </dgm:pt>
    <dgm:pt modelId="{025E0B01-E3D8-4F02-9C46-07E6E0EF94E2}">
      <dgm:prSet custT="1"/>
      <dgm:spPr/>
      <dgm:t>
        <a:bodyPr/>
        <a:lstStyle/>
        <a:p>
          <a:pPr>
            <a:lnSpc>
              <a:spcPct val="100000"/>
            </a:lnSpc>
          </a:pPr>
          <a:r>
            <a:rPr lang="en-US" sz="1600"/>
            <a:t>News Reports</a:t>
          </a:r>
        </a:p>
      </dgm:t>
    </dgm:pt>
    <dgm:pt modelId="{6BC59881-E365-4E5C-B606-545AEEDA23A8}" type="parTrans" cxnId="{6301B95D-3700-4815-884C-A104C3CC276B}">
      <dgm:prSet/>
      <dgm:spPr/>
      <dgm:t>
        <a:bodyPr/>
        <a:lstStyle/>
        <a:p>
          <a:endParaRPr lang="en-US"/>
        </a:p>
      </dgm:t>
    </dgm:pt>
    <dgm:pt modelId="{FE96F322-CD68-45B8-B971-699B28C9EE86}" type="sibTrans" cxnId="{6301B95D-3700-4815-884C-A104C3CC276B}">
      <dgm:prSet/>
      <dgm:spPr/>
      <dgm:t>
        <a:bodyPr/>
        <a:lstStyle/>
        <a:p>
          <a:endParaRPr lang="en-US"/>
        </a:p>
      </dgm:t>
    </dgm:pt>
    <dgm:pt modelId="{19C3A16E-F148-439D-8C45-48BF282E79C8}">
      <dgm:prSet/>
      <dgm:spPr/>
      <dgm:t>
        <a:bodyPr/>
        <a:lstStyle/>
        <a:p>
          <a:pPr>
            <a:lnSpc>
              <a:spcPct val="100000"/>
            </a:lnSpc>
          </a:pPr>
          <a:r>
            <a:rPr lang="en-US"/>
            <a:t>Work Orders</a:t>
          </a:r>
        </a:p>
      </dgm:t>
    </dgm:pt>
    <dgm:pt modelId="{1B241DD2-2940-49A4-B202-C46AB777EB87}" type="parTrans" cxnId="{523ACC7B-C69D-4ECF-B41D-BD9B240C5291}">
      <dgm:prSet/>
      <dgm:spPr/>
      <dgm:t>
        <a:bodyPr/>
        <a:lstStyle/>
        <a:p>
          <a:endParaRPr lang="en-US"/>
        </a:p>
      </dgm:t>
    </dgm:pt>
    <dgm:pt modelId="{458B2993-3EE7-4318-9E89-2990145D4A00}" type="sibTrans" cxnId="{523ACC7B-C69D-4ECF-B41D-BD9B240C5291}">
      <dgm:prSet/>
      <dgm:spPr/>
      <dgm:t>
        <a:bodyPr/>
        <a:lstStyle/>
        <a:p>
          <a:endParaRPr lang="en-US"/>
        </a:p>
      </dgm:t>
    </dgm:pt>
    <dgm:pt modelId="{CDF4DE4D-0187-4341-B0F3-C50DB75FA0C7}">
      <dgm:prSet/>
      <dgm:spPr/>
      <dgm:t>
        <a:bodyPr/>
        <a:lstStyle/>
        <a:p>
          <a:pPr>
            <a:lnSpc>
              <a:spcPct val="100000"/>
            </a:lnSpc>
          </a:pPr>
          <a:r>
            <a:rPr lang="en-US"/>
            <a:t>Pressure Tests </a:t>
          </a:r>
        </a:p>
      </dgm:t>
    </dgm:pt>
    <dgm:pt modelId="{32C5E9B2-937E-4C2B-BE58-84A23FC285BC}" type="parTrans" cxnId="{3AA2BB7B-0239-44EC-9EFC-656BCB9E4823}">
      <dgm:prSet/>
      <dgm:spPr/>
      <dgm:t>
        <a:bodyPr/>
        <a:lstStyle/>
        <a:p>
          <a:endParaRPr lang="en-US"/>
        </a:p>
      </dgm:t>
    </dgm:pt>
    <dgm:pt modelId="{E9D2D991-6C9C-4AF9-9EA3-54926FD1568E}" type="sibTrans" cxnId="{3AA2BB7B-0239-44EC-9EFC-656BCB9E4823}">
      <dgm:prSet/>
      <dgm:spPr/>
      <dgm:t>
        <a:bodyPr/>
        <a:lstStyle/>
        <a:p>
          <a:endParaRPr lang="en-US"/>
        </a:p>
      </dgm:t>
    </dgm:pt>
    <dgm:pt modelId="{E705B368-834D-451E-BE03-FF530A59FF37}">
      <dgm:prSet/>
      <dgm:spPr/>
      <dgm:t>
        <a:bodyPr/>
        <a:lstStyle/>
        <a:p>
          <a:pPr>
            <a:lnSpc>
              <a:spcPct val="100000"/>
            </a:lnSpc>
          </a:pPr>
          <a:r>
            <a:rPr lang="en-US"/>
            <a:t>Third Party Testing</a:t>
          </a:r>
        </a:p>
      </dgm:t>
    </dgm:pt>
    <dgm:pt modelId="{186D4D0C-7CE9-4F03-A794-8C6C11E7676C}" type="parTrans" cxnId="{A1576711-3FCA-4C3E-89E9-7719D0563DD7}">
      <dgm:prSet/>
      <dgm:spPr/>
      <dgm:t>
        <a:bodyPr/>
        <a:lstStyle/>
        <a:p>
          <a:endParaRPr lang="en-US"/>
        </a:p>
      </dgm:t>
    </dgm:pt>
    <dgm:pt modelId="{CF8ADC78-DFE1-48B1-A573-AC2476029D7C}" type="sibTrans" cxnId="{A1576711-3FCA-4C3E-89E9-7719D0563DD7}">
      <dgm:prSet/>
      <dgm:spPr/>
      <dgm:t>
        <a:bodyPr/>
        <a:lstStyle/>
        <a:p>
          <a:endParaRPr lang="en-US"/>
        </a:p>
      </dgm:t>
    </dgm:pt>
    <dgm:pt modelId="{50A84F9F-091B-4769-8AC4-AB2D0F2C2E88}">
      <dgm:prSet/>
      <dgm:spPr/>
      <dgm:t>
        <a:bodyPr/>
        <a:lstStyle/>
        <a:p>
          <a:pPr>
            <a:lnSpc>
              <a:spcPct val="100000"/>
            </a:lnSpc>
          </a:pPr>
          <a:r>
            <a:rPr lang="en-US"/>
            <a:t>Reports and/or Consent orders from EPD</a:t>
          </a:r>
        </a:p>
      </dgm:t>
    </dgm:pt>
    <dgm:pt modelId="{07906D30-1EA9-4F76-B490-7C7E1EF5CD39}" type="parTrans" cxnId="{7A8B6AD9-CE26-4414-AF86-385FD00536D8}">
      <dgm:prSet/>
      <dgm:spPr/>
      <dgm:t>
        <a:bodyPr/>
        <a:lstStyle/>
        <a:p>
          <a:endParaRPr lang="en-US"/>
        </a:p>
      </dgm:t>
    </dgm:pt>
    <dgm:pt modelId="{0A5DA15D-02A8-4436-B6D2-F15337389233}" type="sibTrans" cxnId="{7A8B6AD9-CE26-4414-AF86-385FD00536D8}">
      <dgm:prSet/>
      <dgm:spPr/>
      <dgm:t>
        <a:bodyPr/>
        <a:lstStyle/>
        <a:p>
          <a:endParaRPr lang="en-US"/>
        </a:p>
      </dgm:t>
    </dgm:pt>
    <dgm:pt modelId="{237C29B7-1AB0-4B45-A5FA-F7A88FD216B8}">
      <dgm:prSet custT="1"/>
      <dgm:spPr/>
      <dgm:t>
        <a:bodyPr/>
        <a:lstStyle/>
        <a:p>
          <a:pPr algn="ctr">
            <a:lnSpc>
              <a:spcPct val="100000"/>
            </a:lnSpc>
          </a:pPr>
          <a:endParaRPr lang="en-US" sz="1800" b="1" u="none"/>
        </a:p>
        <a:p>
          <a:pPr algn="ctr">
            <a:lnSpc>
              <a:spcPct val="100000"/>
            </a:lnSpc>
          </a:pPr>
          <a:r>
            <a:rPr lang="en-US" sz="1800" b="1" u="none"/>
            <a:t>Make sure the documentation is relevant to the project!</a:t>
          </a:r>
          <a:endParaRPr lang="en-US" sz="1800"/>
        </a:p>
      </dgm:t>
    </dgm:pt>
    <dgm:pt modelId="{5BDF985D-286A-428F-B08E-5315A252267E}" type="parTrans" cxnId="{C1B9FDE0-93BE-4402-B51A-F32315D890CA}">
      <dgm:prSet/>
      <dgm:spPr/>
      <dgm:t>
        <a:bodyPr/>
        <a:lstStyle/>
        <a:p>
          <a:endParaRPr lang="en-US"/>
        </a:p>
      </dgm:t>
    </dgm:pt>
    <dgm:pt modelId="{67E8EFCA-006D-4A64-8B7E-947EF25B0588}" type="sibTrans" cxnId="{C1B9FDE0-93BE-4402-B51A-F32315D890CA}">
      <dgm:prSet/>
      <dgm:spPr/>
      <dgm:t>
        <a:bodyPr/>
        <a:lstStyle/>
        <a:p>
          <a:endParaRPr lang="en-US"/>
        </a:p>
      </dgm:t>
    </dgm:pt>
    <dgm:pt modelId="{A9BD22AA-F26B-44F2-ABC2-034A3921FB4C}" type="pres">
      <dgm:prSet presAssocID="{B65F2B32-87E0-439B-89BE-8F7EDABEC3AE}" presName="vert0" presStyleCnt="0">
        <dgm:presLayoutVars>
          <dgm:dir/>
          <dgm:animOne val="branch"/>
          <dgm:animLvl val="lvl"/>
        </dgm:presLayoutVars>
      </dgm:prSet>
      <dgm:spPr/>
    </dgm:pt>
    <dgm:pt modelId="{1E8F6825-15AF-46CF-8098-65F64376F2BA}" type="pres">
      <dgm:prSet presAssocID="{C502F91F-5956-407E-930B-1A1104FEE2B9}" presName="thickLine" presStyleLbl="alignNode1" presStyleIdx="0" presStyleCnt="3"/>
      <dgm:spPr/>
    </dgm:pt>
    <dgm:pt modelId="{E60464E4-355B-4365-995C-DE2C404D2C4D}" type="pres">
      <dgm:prSet presAssocID="{C502F91F-5956-407E-930B-1A1104FEE2B9}" presName="horz1" presStyleCnt="0"/>
      <dgm:spPr/>
    </dgm:pt>
    <dgm:pt modelId="{77480F0E-203E-4644-9059-07165B48A234}" type="pres">
      <dgm:prSet presAssocID="{C502F91F-5956-407E-930B-1A1104FEE2B9}" presName="tx1" presStyleLbl="revTx" presStyleIdx="0" presStyleCnt="11"/>
      <dgm:spPr/>
    </dgm:pt>
    <dgm:pt modelId="{7963C4F0-2811-4818-8D57-2AE8A566165B}" type="pres">
      <dgm:prSet presAssocID="{C502F91F-5956-407E-930B-1A1104FEE2B9}" presName="vert1" presStyleCnt="0"/>
      <dgm:spPr/>
    </dgm:pt>
    <dgm:pt modelId="{ADFE90ED-7D30-4E1F-A03F-7E0F33AD97E8}" type="pres">
      <dgm:prSet presAssocID="{2303B89C-F05B-47BF-8F22-DCDA3E85B1BE}" presName="vertSpace2a" presStyleCnt="0"/>
      <dgm:spPr/>
    </dgm:pt>
    <dgm:pt modelId="{C530136D-0C11-4524-8A57-06FAD52939B0}" type="pres">
      <dgm:prSet presAssocID="{2303B89C-F05B-47BF-8F22-DCDA3E85B1BE}" presName="horz2" presStyleCnt="0"/>
      <dgm:spPr/>
    </dgm:pt>
    <dgm:pt modelId="{0AA6F5EC-03BF-47C3-999A-7647E3EDE4E5}" type="pres">
      <dgm:prSet presAssocID="{2303B89C-F05B-47BF-8F22-DCDA3E85B1BE}" presName="horzSpace2" presStyleCnt="0"/>
      <dgm:spPr/>
    </dgm:pt>
    <dgm:pt modelId="{EE7AD468-E6FB-4597-AF6D-C7238977B901}" type="pres">
      <dgm:prSet presAssocID="{2303B89C-F05B-47BF-8F22-DCDA3E85B1BE}" presName="tx2" presStyleLbl="revTx" presStyleIdx="1" presStyleCnt="11"/>
      <dgm:spPr/>
    </dgm:pt>
    <dgm:pt modelId="{A6EA1142-10AD-4A61-8124-EFCAA2AC218A}" type="pres">
      <dgm:prSet presAssocID="{2303B89C-F05B-47BF-8F22-DCDA3E85B1BE}" presName="vert2" presStyleCnt="0"/>
      <dgm:spPr/>
    </dgm:pt>
    <dgm:pt modelId="{AF15172C-4B79-48D0-8EC7-DB4D5366E0B5}" type="pres">
      <dgm:prSet presAssocID="{2303B89C-F05B-47BF-8F22-DCDA3E85B1BE}" presName="thinLine2b" presStyleLbl="callout" presStyleIdx="0" presStyleCnt="8"/>
      <dgm:spPr/>
    </dgm:pt>
    <dgm:pt modelId="{3F65EC2D-EE17-4051-8E2C-161C2BE8A7F1}" type="pres">
      <dgm:prSet presAssocID="{2303B89C-F05B-47BF-8F22-DCDA3E85B1BE}" presName="vertSpace2b" presStyleCnt="0"/>
      <dgm:spPr/>
    </dgm:pt>
    <dgm:pt modelId="{8DA8C6A9-EC84-48F0-AE0E-EBB4A0AFAFDD}" type="pres">
      <dgm:prSet presAssocID="{6E395814-717D-456D-A80A-B5577F7C5134}" presName="horz2" presStyleCnt="0"/>
      <dgm:spPr/>
    </dgm:pt>
    <dgm:pt modelId="{6EEEF3C1-2745-4A46-97DE-BE738082BA95}" type="pres">
      <dgm:prSet presAssocID="{6E395814-717D-456D-A80A-B5577F7C5134}" presName="horzSpace2" presStyleCnt="0"/>
      <dgm:spPr/>
    </dgm:pt>
    <dgm:pt modelId="{AE0F3B50-0803-4A80-B69B-B0E0A8909B71}" type="pres">
      <dgm:prSet presAssocID="{6E395814-717D-456D-A80A-B5577F7C5134}" presName="tx2" presStyleLbl="revTx" presStyleIdx="2" presStyleCnt="11"/>
      <dgm:spPr/>
    </dgm:pt>
    <dgm:pt modelId="{A7513359-F15D-436E-8817-376FDBC02CDE}" type="pres">
      <dgm:prSet presAssocID="{6E395814-717D-456D-A80A-B5577F7C5134}" presName="vert2" presStyleCnt="0"/>
      <dgm:spPr/>
    </dgm:pt>
    <dgm:pt modelId="{9AB7A6A5-6002-4CCD-839F-D9EBED08EDCC}" type="pres">
      <dgm:prSet presAssocID="{6E395814-717D-456D-A80A-B5577F7C5134}" presName="thinLine2b" presStyleLbl="callout" presStyleIdx="1" presStyleCnt="8"/>
      <dgm:spPr/>
    </dgm:pt>
    <dgm:pt modelId="{8BD78212-19EA-42CB-8C97-4F562DCF3D1B}" type="pres">
      <dgm:prSet presAssocID="{6E395814-717D-456D-A80A-B5577F7C5134}" presName="vertSpace2b" presStyleCnt="0"/>
      <dgm:spPr/>
    </dgm:pt>
    <dgm:pt modelId="{01DD7EBB-738F-413F-9087-DEC7F2052B7D}" type="pres">
      <dgm:prSet presAssocID="{761CD24C-C110-4D16-B55D-5900211A7710}" presName="horz2" presStyleCnt="0"/>
      <dgm:spPr/>
    </dgm:pt>
    <dgm:pt modelId="{988765E6-E004-40D2-970C-A5200A733E63}" type="pres">
      <dgm:prSet presAssocID="{761CD24C-C110-4D16-B55D-5900211A7710}" presName="horzSpace2" presStyleCnt="0"/>
      <dgm:spPr/>
    </dgm:pt>
    <dgm:pt modelId="{555523C3-041D-4AD5-B80C-E3663919FF24}" type="pres">
      <dgm:prSet presAssocID="{761CD24C-C110-4D16-B55D-5900211A7710}" presName="tx2" presStyleLbl="revTx" presStyleIdx="3" presStyleCnt="11"/>
      <dgm:spPr/>
    </dgm:pt>
    <dgm:pt modelId="{763B9E45-2CBA-43F7-938D-C5D0AAFA09B1}" type="pres">
      <dgm:prSet presAssocID="{761CD24C-C110-4D16-B55D-5900211A7710}" presName="vert2" presStyleCnt="0"/>
      <dgm:spPr/>
    </dgm:pt>
    <dgm:pt modelId="{BED8E56B-82CA-40A6-8FCD-F72D84790AB6}" type="pres">
      <dgm:prSet presAssocID="{761CD24C-C110-4D16-B55D-5900211A7710}" presName="thinLine2b" presStyleLbl="callout" presStyleIdx="2" presStyleCnt="8"/>
      <dgm:spPr/>
    </dgm:pt>
    <dgm:pt modelId="{561036DE-376C-4F0E-8389-3D549CF8C372}" type="pres">
      <dgm:prSet presAssocID="{761CD24C-C110-4D16-B55D-5900211A7710}" presName="vertSpace2b" presStyleCnt="0"/>
      <dgm:spPr/>
    </dgm:pt>
    <dgm:pt modelId="{6F183A0B-DA0B-4DB9-BAD2-A1718695598F}" type="pres">
      <dgm:prSet presAssocID="{7E3C5833-5C7F-4623-A492-C9580404555C}" presName="thickLine" presStyleLbl="alignNode1" presStyleIdx="1" presStyleCnt="3"/>
      <dgm:spPr/>
    </dgm:pt>
    <dgm:pt modelId="{14B16F0F-C4E4-44A2-AEF8-479BA7C06061}" type="pres">
      <dgm:prSet presAssocID="{7E3C5833-5C7F-4623-A492-C9580404555C}" presName="horz1" presStyleCnt="0"/>
      <dgm:spPr/>
    </dgm:pt>
    <dgm:pt modelId="{55BDF94F-F970-490A-931A-E5C956787C29}" type="pres">
      <dgm:prSet presAssocID="{7E3C5833-5C7F-4623-A492-C9580404555C}" presName="tx1" presStyleLbl="revTx" presStyleIdx="4" presStyleCnt="11"/>
      <dgm:spPr/>
    </dgm:pt>
    <dgm:pt modelId="{3B0C62DD-EB2A-466C-A1FB-096E808574D0}" type="pres">
      <dgm:prSet presAssocID="{7E3C5833-5C7F-4623-A492-C9580404555C}" presName="vert1" presStyleCnt="0"/>
      <dgm:spPr/>
    </dgm:pt>
    <dgm:pt modelId="{A864B14D-E024-4DC7-9387-F1B66F070E8D}" type="pres">
      <dgm:prSet presAssocID="{025E0B01-E3D8-4F02-9C46-07E6E0EF94E2}" presName="vertSpace2a" presStyleCnt="0"/>
      <dgm:spPr/>
    </dgm:pt>
    <dgm:pt modelId="{6CDA5D8D-C7D8-4EBB-92E7-774ED876A063}" type="pres">
      <dgm:prSet presAssocID="{025E0B01-E3D8-4F02-9C46-07E6E0EF94E2}" presName="horz2" presStyleCnt="0"/>
      <dgm:spPr/>
    </dgm:pt>
    <dgm:pt modelId="{571D1F0C-6B91-4F20-9693-55D910CE120A}" type="pres">
      <dgm:prSet presAssocID="{025E0B01-E3D8-4F02-9C46-07E6E0EF94E2}" presName="horzSpace2" presStyleCnt="0"/>
      <dgm:spPr/>
    </dgm:pt>
    <dgm:pt modelId="{33284574-CE11-40A7-9F2E-4C016F14901E}" type="pres">
      <dgm:prSet presAssocID="{025E0B01-E3D8-4F02-9C46-07E6E0EF94E2}" presName="tx2" presStyleLbl="revTx" presStyleIdx="5" presStyleCnt="11"/>
      <dgm:spPr/>
    </dgm:pt>
    <dgm:pt modelId="{F01D2062-4EFE-4D2E-A150-B1AB97DBBEC6}" type="pres">
      <dgm:prSet presAssocID="{025E0B01-E3D8-4F02-9C46-07E6E0EF94E2}" presName="vert2" presStyleCnt="0"/>
      <dgm:spPr/>
    </dgm:pt>
    <dgm:pt modelId="{88548715-D791-497C-BAB8-173993EB70DF}" type="pres">
      <dgm:prSet presAssocID="{025E0B01-E3D8-4F02-9C46-07E6E0EF94E2}" presName="thinLine2b" presStyleLbl="callout" presStyleIdx="3" presStyleCnt="8"/>
      <dgm:spPr/>
    </dgm:pt>
    <dgm:pt modelId="{7E655DBC-EB6B-47C2-8ECC-742F06284BAD}" type="pres">
      <dgm:prSet presAssocID="{025E0B01-E3D8-4F02-9C46-07E6E0EF94E2}" presName="vertSpace2b" presStyleCnt="0"/>
      <dgm:spPr/>
    </dgm:pt>
    <dgm:pt modelId="{57516FBD-68F5-432A-9132-EE6F6EB39A0D}" type="pres">
      <dgm:prSet presAssocID="{19C3A16E-F148-439D-8C45-48BF282E79C8}" presName="horz2" presStyleCnt="0"/>
      <dgm:spPr/>
    </dgm:pt>
    <dgm:pt modelId="{E22A12D3-3C3D-465D-86A6-2F0EE446AB39}" type="pres">
      <dgm:prSet presAssocID="{19C3A16E-F148-439D-8C45-48BF282E79C8}" presName="horzSpace2" presStyleCnt="0"/>
      <dgm:spPr/>
    </dgm:pt>
    <dgm:pt modelId="{264DB250-2A46-4B74-A073-EDD4A4F8DB3C}" type="pres">
      <dgm:prSet presAssocID="{19C3A16E-F148-439D-8C45-48BF282E79C8}" presName="tx2" presStyleLbl="revTx" presStyleIdx="6" presStyleCnt="11"/>
      <dgm:spPr/>
    </dgm:pt>
    <dgm:pt modelId="{10DC06C4-CC8C-422A-A457-71AF6A1979ED}" type="pres">
      <dgm:prSet presAssocID="{19C3A16E-F148-439D-8C45-48BF282E79C8}" presName="vert2" presStyleCnt="0"/>
      <dgm:spPr/>
    </dgm:pt>
    <dgm:pt modelId="{2670C28F-67FE-4C58-80F4-2BED4C614D84}" type="pres">
      <dgm:prSet presAssocID="{19C3A16E-F148-439D-8C45-48BF282E79C8}" presName="thinLine2b" presStyleLbl="callout" presStyleIdx="4" presStyleCnt="8"/>
      <dgm:spPr/>
    </dgm:pt>
    <dgm:pt modelId="{2751B0FF-7471-48CB-80BF-EFD6405BEB47}" type="pres">
      <dgm:prSet presAssocID="{19C3A16E-F148-439D-8C45-48BF282E79C8}" presName="vertSpace2b" presStyleCnt="0"/>
      <dgm:spPr/>
    </dgm:pt>
    <dgm:pt modelId="{ACA6A569-0931-4D27-8B08-46BBB0E6D112}" type="pres">
      <dgm:prSet presAssocID="{CDF4DE4D-0187-4341-B0F3-C50DB75FA0C7}" presName="horz2" presStyleCnt="0"/>
      <dgm:spPr/>
    </dgm:pt>
    <dgm:pt modelId="{4A664253-EB58-424A-8AAF-30467D897061}" type="pres">
      <dgm:prSet presAssocID="{CDF4DE4D-0187-4341-B0F3-C50DB75FA0C7}" presName="horzSpace2" presStyleCnt="0"/>
      <dgm:spPr/>
    </dgm:pt>
    <dgm:pt modelId="{0DAB3D9B-9B1F-456F-9B68-4A1F4CA1FF6B}" type="pres">
      <dgm:prSet presAssocID="{CDF4DE4D-0187-4341-B0F3-C50DB75FA0C7}" presName="tx2" presStyleLbl="revTx" presStyleIdx="7" presStyleCnt="11"/>
      <dgm:spPr/>
    </dgm:pt>
    <dgm:pt modelId="{40653FEB-F3F4-42C2-93F7-558922946DDF}" type="pres">
      <dgm:prSet presAssocID="{CDF4DE4D-0187-4341-B0F3-C50DB75FA0C7}" presName="vert2" presStyleCnt="0"/>
      <dgm:spPr/>
    </dgm:pt>
    <dgm:pt modelId="{9F53B4C9-1255-438F-9B77-15425FD349B0}" type="pres">
      <dgm:prSet presAssocID="{CDF4DE4D-0187-4341-B0F3-C50DB75FA0C7}" presName="thinLine2b" presStyleLbl="callout" presStyleIdx="5" presStyleCnt="8"/>
      <dgm:spPr/>
    </dgm:pt>
    <dgm:pt modelId="{612A86E5-0BAB-4699-8CE5-BF3A8130315A}" type="pres">
      <dgm:prSet presAssocID="{CDF4DE4D-0187-4341-B0F3-C50DB75FA0C7}" presName="vertSpace2b" presStyleCnt="0"/>
      <dgm:spPr/>
    </dgm:pt>
    <dgm:pt modelId="{766C5E38-B5A0-4510-868A-8E819989BA4B}" type="pres">
      <dgm:prSet presAssocID="{E705B368-834D-451E-BE03-FF530A59FF37}" presName="horz2" presStyleCnt="0"/>
      <dgm:spPr/>
    </dgm:pt>
    <dgm:pt modelId="{078ADE40-CF29-4DF6-87DA-E185FC44EB03}" type="pres">
      <dgm:prSet presAssocID="{E705B368-834D-451E-BE03-FF530A59FF37}" presName="horzSpace2" presStyleCnt="0"/>
      <dgm:spPr/>
    </dgm:pt>
    <dgm:pt modelId="{94EA8B07-D222-4D2A-BC13-97E42FD9027C}" type="pres">
      <dgm:prSet presAssocID="{E705B368-834D-451E-BE03-FF530A59FF37}" presName="tx2" presStyleLbl="revTx" presStyleIdx="8" presStyleCnt="11"/>
      <dgm:spPr/>
    </dgm:pt>
    <dgm:pt modelId="{EAA250F8-4DF7-42B7-8E8C-E3672EBEBB32}" type="pres">
      <dgm:prSet presAssocID="{E705B368-834D-451E-BE03-FF530A59FF37}" presName="vert2" presStyleCnt="0"/>
      <dgm:spPr/>
    </dgm:pt>
    <dgm:pt modelId="{4A38BE5E-B86D-4B48-A96F-780CF019D9B8}" type="pres">
      <dgm:prSet presAssocID="{E705B368-834D-451E-BE03-FF530A59FF37}" presName="thinLine2b" presStyleLbl="callout" presStyleIdx="6" presStyleCnt="8"/>
      <dgm:spPr/>
    </dgm:pt>
    <dgm:pt modelId="{395E6148-3414-477F-B8AB-0D04D2040F03}" type="pres">
      <dgm:prSet presAssocID="{E705B368-834D-451E-BE03-FF530A59FF37}" presName="vertSpace2b" presStyleCnt="0"/>
      <dgm:spPr/>
    </dgm:pt>
    <dgm:pt modelId="{830728DA-975D-4806-A1B6-114F622C17CA}" type="pres">
      <dgm:prSet presAssocID="{50A84F9F-091B-4769-8AC4-AB2D0F2C2E88}" presName="horz2" presStyleCnt="0"/>
      <dgm:spPr/>
    </dgm:pt>
    <dgm:pt modelId="{B4493B74-66B0-4637-A103-B31CE6EFB3C3}" type="pres">
      <dgm:prSet presAssocID="{50A84F9F-091B-4769-8AC4-AB2D0F2C2E88}" presName="horzSpace2" presStyleCnt="0"/>
      <dgm:spPr/>
    </dgm:pt>
    <dgm:pt modelId="{17EBF9D6-8D52-45E3-9800-678B6D5C7C0E}" type="pres">
      <dgm:prSet presAssocID="{50A84F9F-091B-4769-8AC4-AB2D0F2C2E88}" presName="tx2" presStyleLbl="revTx" presStyleIdx="9" presStyleCnt="11"/>
      <dgm:spPr/>
    </dgm:pt>
    <dgm:pt modelId="{60671E2F-6DED-4DB3-B201-31BC6A9809DC}" type="pres">
      <dgm:prSet presAssocID="{50A84F9F-091B-4769-8AC4-AB2D0F2C2E88}" presName="vert2" presStyleCnt="0"/>
      <dgm:spPr/>
    </dgm:pt>
    <dgm:pt modelId="{57458223-C812-4E59-9800-B381B844CBA6}" type="pres">
      <dgm:prSet presAssocID="{50A84F9F-091B-4769-8AC4-AB2D0F2C2E88}" presName="thinLine2b" presStyleLbl="callout" presStyleIdx="7" presStyleCnt="8"/>
      <dgm:spPr/>
    </dgm:pt>
    <dgm:pt modelId="{79EA8A9E-C876-40CF-9B90-A4261D97C69C}" type="pres">
      <dgm:prSet presAssocID="{50A84F9F-091B-4769-8AC4-AB2D0F2C2E88}" presName="vertSpace2b" presStyleCnt="0"/>
      <dgm:spPr/>
    </dgm:pt>
    <dgm:pt modelId="{F1394078-3EB6-4F06-8543-8D2FD3DA35B7}" type="pres">
      <dgm:prSet presAssocID="{237C29B7-1AB0-4B45-A5FA-F7A88FD216B8}" presName="thickLine" presStyleLbl="alignNode1" presStyleIdx="2" presStyleCnt="3" custLinFactNeighborX="537" custLinFactNeighborY="-743"/>
      <dgm:spPr/>
    </dgm:pt>
    <dgm:pt modelId="{20346960-408A-49D7-BB06-2BE172BB1EA6}" type="pres">
      <dgm:prSet presAssocID="{237C29B7-1AB0-4B45-A5FA-F7A88FD216B8}" presName="horz1" presStyleCnt="0"/>
      <dgm:spPr/>
    </dgm:pt>
    <dgm:pt modelId="{86B13E24-3096-41EF-9451-40E8F7F5BE6C}" type="pres">
      <dgm:prSet presAssocID="{237C29B7-1AB0-4B45-A5FA-F7A88FD216B8}" presName="tx1" presStyleLbl="revTx" presStyleIdx="10" presStyleCnt="11" custScaleX="500000" custScaleY="51501"/>
      <dgm:spPr/>
    </dgm:pt>
    <dgm:pt modelId="{1B99A404-BDCD-4700-806C-E9D108CE8EA2}" type="pres">
      <dgm:prSet presAssocID="{237C29B7-1AB0-4B45-A5FA-F7A88FD216B8}" presName="vert1" presStyleCnt="0"/>
      <dgm:spPr/>
    </dgm:pt>
  </dgm:ptLst>
  <dgm:cxnLst>
    <dgm:cxn modelId="{179EDA10-D0B1-4A15-A337-2BBAA530DC75}" type="presOf" srcId="{6E395814-717D-456D-A80A-B5577F7C5134}" destId="{AE0F3B50-0803-4A80-B69B-B0E0A8909B71}" srcOrd="0" destOrd="0" presId="urn:microsoft.com/office/officeart/2008/layout/LinedList"/>
    <dgm:cxn modelId="{A1576711-3FCA-4C3E-89E9-7719D0563DD7}" srcId="{7E3C5833-5C7F-4623-A492-C9580404555C}" destId="{E705B368-834D-451E-BE03-FF530A59FF37}" srcOrd="3" destOrd="0" parTransId="{186D4D0C-7CE9-4F03-A794-8C6C11E7676C}" sibTransId="{CF8ADC78-DFE1-48B1-A573-AC2476029D7C}"/>
    <dgm:cxn modelId="{BD95DD23-A139-4630-8577-D6A0BA73F7C6}" type="presOf" srcId="{761CD24C-C110-4D16-B55D-5900211A7710}" destId="{555523C3-041D-4AD5-B80C-E3663919FF24}" srcOrd="0" destOrd="0" presId="urn:microsoft.com/office/officeart/2008/layout/LinedList"/>
    <dgm:cxn modelId="{5DA1425C-349C-4842-BDFF-0D4A841C0CA5}" srcId="{B65F2B32-87E0-439B-89BE-8F7EDABEC3AE}" destId="{C502F91F-5956-407E-930B-1A1104FEE2B9}" srcOrd="0" destOrd="0" parTransId="{09700DBB-9D2F-4A68-8E2F-0E5ABCD6C601}" sibTransId="{863DE602-AEAC-441F-A72F-BC4B0E5A23D1}"/>
    <dgm:cxn modelId="{6301B95D-3700-4815-884C-A104C3CC276B}" srcId="{7E3C5833-5C7F-4623-A492-C9580404555C}" destId="{025E0B01-E3D8-4F02-9C46-07E6E0EF94E2}" srcOrd="0" destOrd="0" parTransId="{6BC59881-E365-4E5C-B606-545AEEDA23A8}" sibTransId="{FE96F322-CD68-45B8-B971-699B28C9EE86}"/>
    <dgm:cxn modelId="{7A7FD078-251A-4EBD-9A18-D102BD5A8C4F}" type="presOf" srcId="{C502F91F-5956-407E-930B-1A1104FEE2B9}" destId="{77480F0E-203E-4644-9059-07165B48A234}" srcOrd="0" destOrd="0" presId="urn:microsoft.com/office/officeart/2008/layout/LinedList"/>
    <dgm:cxn modelId="{02D3B67B-4A81-4C4E-A6A3-5B3FA96C0E8B}" type="presOf" srcId="{E705B368-834D-451E-BE03-FF530A59FF37}" destId="{94EA8B07-D222-4D2A-BC13-97E42FD9027C}" srcOrd="0" destOrd="0" presId="urn:microsoft.com/office/officeart/2008/layout/LinedList"/>
    <dgm:cxn modelId="{3AA2BB7B-0239-44EC-9EFC-656BCB9E4823}" srcId="{7E3C5833-5C7F-4623-A492-C9580404555C}" destId="{CDF4DE4D-0187-4341-B0F3-C50DB75FA0C7}" srcOrd="2" destOrd="0" parTransId="{32C5E9B2-937E-4C2B-BE58-84A23FC285BC}" sibTransId="{E9D2D991-6C9C-4AF9-9EA3-54926FD1568E}"/>
    <dgm:cxn modelId="{523ACC7B-C69D-4ECF-B41D-BD9B240C5291}" srcId="{7E3C5833-5C7F-4623-A492-C9580404555C}" destId="{19C3A16E-F148-439D-8C45-48BF282E79C8}" srcOrd="1" destOrd="0" parTransId="{1B241DD2-2940-49A4-B202-C46AB777EB87}" sibTransId="{458B2993-3EE7-4318-9E89-2990145D4A00}"/>
    <dgm:cxn modelId="{1EC2A17C-C589-45C8-BE7C-3D6F54A55E73}" type="presOf" srcId="{19C3A16E-F148-439D-8C45-48BF282E79C8}" destId="{264DB250-2A46-4B74-A073-EDD4A4F8DB3C}" srcOrd="0" destOrd="0" presId="urn:microsoft.com/office/officeart/2008/layout/LinedList"/>
    <dgm:cxn modelId="{9082257D-5E96-45AD-9162-B8819C6F3BFF}" srcId="{C502F91F-5956-407E-930B-1A1104FEE2B9}" destId="{2303B89C-F05B-47BF-8F22-DCDA3E85B1BE}" srcOrd="0" destOrd="0" parTransId="{F594F0DC-7DBE-4581-8858-AC90701A8A83}" sibTransId="{983DB58A-9191-4156-A865-ACE45570AA47}"/>
    <dgm:cxn modelId="{59ECDB83-6D45-4546-B724-2B5536223EE2}" type="presOf" srcId="{025E0B01-E3D8-4F02-9C46-07E6E0EF94E2}" destId="{33284574-CE11-40A7-9F2E-4C016F14901E}" srcOrd="0" destOrd="0" presId="urn:microsoft.com/office/officeart/2008/layout/LinedList"/>
    <dgm:cxn modelId="{83DCC88E-C8B1-493E-A9C4-4E8BAB9CF173}" type="presOf" srcId="{2303B89C-F05B-47BF-8F22-DCDA3E85B1BE}" destId="{EE7AD468-E6FB-4597-AF6D-C7238977B901}" srcOrd="0" destOrd="0" presId="urn:microsoft.com/office/officeart/2008/layout/LinedList"/>
    <dgm:cxn modelId="{1E39AB9F-9164-4DD4-96FB-25DB15B2E380}" type="presOf" srcId="{CDF4DE4D-0187-4341-B0F3-C50DB75FA0C7}" destId="{0DAB3D9B-9B1F-456F-9B68-4A1F4CA1FF6B}" srcOrd="0" destOrd="0" presId="urn:microsoft.com/office/officeart/2008/layout/LinedList"/>
    <dgm:cxn modelId="{6DD3CFB3-9D5C-4227-89DE-05A96D1CD6AD}" type="presOf" srcId="{7E3C5833-5C7F-4623-A492-C9580404555C}" destId="{55BDF94F-F970-490A-931A-E5C956787C29}" srcOrd="0" destOrd="0" presId="urn:microsoft.com/office/officeart/2008/layout/LinedList"/>
    <dgm:cxn modelId="{7431CCB9-0CD7-4E6A-A1F2-1DD0DEC6950F}" type="presOf" srcId="{50A84F9F-091B-4769-8AC4-AB2D0F2C2E88}" destId="{17EBF9D6-8D52-45E3-9800-678B6D5C7C0E}" srcOrd="0" destOrd="0" presId="urn:microsoft.com/office/officeart/2008/layout/LinedList"/>
    <dgm:cxn modelId="{69CD75C8-1C21-4144-8C5A-858B0D96E3C1}" srcId="{C502F91F-5956-407E-930B-1A1104FEE2B9}" destId="{761CD24C-C110-4D16-B55D-5900211A7710}" srcOrd="2" destOrd="0" parTransId="{E65F5859-DE49-4852-8D4B-0E9C79B102EC}" sibTransId="{249D2CA7-3609-4177-A005-AF49A5466881}"/>
    <dgm:cxn modelId="{D06F67D8-BA8D-4344-8761-424AB51504B1}" type="presOf" srcId="{237C29B7-1AB0-4B45-A5FA-F7A88FD216B8}" destId="{86B13E24-3096-41EF-9451-40E8F7F5BE6C}" srcOrd="0" destOrd="0" presId="urn:microsoft.com/office/officeart/2008/layout/LinedList"/>
    <dgm:cxn modelId="{7A8B6AD9-CE26-4414-AF86-385FD00536D8}" srcId="{7E3C5833-5C7F-4623-A492-C9580404555C}" destId="{50A84F9F-091B-4769-8AC4-AB2D0F2C2E88}" srcOrd="4" destOrd="0" parTransId="{07906D30-1EA9-4F76-B490-7C7E1EF5CD39}" sibTransId="{0A5DA15D-02A8-4436-B6D2-F15337389233}"/>
    <dgm:cxn modelId="{C1B9FDE0-93BE-4402-B51A-F32315D890CA}" srcId="{B65F2B32-87E0-439B-89BE-8F7EDABEC3AE}" destId="{237C29B7-1AB0-4B45-A5FA-F7A88FD216B8}" srcOrd="2" destOrd="0" parTransId="{5BDF985D-286A-428F-B08E-5315A252267E}" sibTransId="{67E8EFCA-006D-4A64-8B7E-947EF25B0588}"/>
    <dgm:cxn modelId="{8E15BDE4-D5F1-41D2-B4E0-9DD27850064F}" srcId="{B65F2B32-87E0-439B-89BE-8F7EDABEC3AE}" destId="{7E3C5833-5C7F-4623-A492-C9580404555C}" srcOrd="1" destOrd="0" parTransId="{01D27C7C-2182-4DDE-B4E7-6C27F4F5C9DB}" sibTransId="{60307EF2-562C-472B-B36F-E4A291BEED32}"/>
    <dgm:cxn modelId="{506234F6-37AE-44BF-856B-9AF8597F15B5}" srcId="{C502F91F-5956-407E-930B-1A1104FEE2B9}" destId="{6E395814-717D-456D-A80A-B5577F7C5134}" srcOrd="1" destOrd="0" parTransId="{AC8C36B4-1BC2-4C53-BF33-6C5DFEB7322A}" sibTransId="{AA8957D1-037B-470A-AD67-9CA71D96A747}"/>
    <dgm:cxn modelId="{AF5C92FE-12D0-48D5-A26A-4A4D855FC6BE}" type="presOf" srcId="{B65F2B32-87E0-439B-89BE-8F7EDABEC3AE}" destId="{A9BD22AA-F26B-44F2-ABC2-034A3921FB4C}" srcOrd="0" destOrd="0" presId="urn:microsoft.com/office/officeart/2008/layout/LinedList"/>
    <dgm:cxn modelId="{86423C54-D223-4693-BF1E-BE4911420A7C}" type="presParOf" srcId="{A9BD22AA-F26B-44F2-ABC2-034A3921FB4C}" destId="{1E8F6825-15AF-46CF-8098-65F64376F2BA}" srcOrd="0" destOrd="0" presId="urn:microsoft.com/office/officeart/2008/layout/LinedList"/>
    <dgm:cxn modelId="{9611E198-4F7E-4174-9A30-D490DCA3E8B2}" type="presParOf" srcId="{A9BD22AA-F26B-44F2-ABC2-034A3921FB4C}" destId="{E60464E4-355B-4365-995C-DE2C404D2C4D}" srcOrd="1" destOrd="0" presId="urn:microsoft.com/office/officeart/2008/layout/LinedList"/>
    <dgm:cxn modelId="{04A2758F-ED6E-429D-950E-B330E8CA2E87}" type="presParOf" srcId="{E60464E4-355B-4365-995C-DE2C404D2C4D}" destId="{77480F0E-203E-4644-9059-07165B48A234}" srcOrd="0" destOrd="0" presId="urn:microsoft.com/office/officeart/2008/layout/LinedList"/>
    <dgm:cxn modelId="{A4B71FB8-89E4-4056-8011-A8EC96991DF0}" type="presParOf" srcId="{E60464E4-355B-4365-995C-DE2C404D2C4D}" destId="{7963C4F0-2811-4818-8D57-2AE8A566165B}" srcOrd="1" destOrd="0" presId="urn:microsoft.com/office/officeart/2008/layout/LinedList"/>
    <dgm:cxn modelId="{138C2DEE-5C20-40D1-8644-DE184115B3F2}" type="presParOf" srcId="{7963C4F0-2811-4818-8D57-2AE8A566165B}" destId="{ADFE90ED-7D30-4E1F-A03F-7E0F33AD97E8}" srcOrd="0" destOrd="0" presId="urn:microsoft.com/office/officeart/2008/layout/LinedList"/>
    <dgm:cxn modelId="{791E6374-28E1-426B-A079-79EB8CA58404}" type="presParOf" srcId="{7963C4F0-2811-4818-8D57-2AE8A566165B}" destId="{C530136D-0C11-4524-8A57-06FAD52939B0}" srcOrd="1" destOrd="0" presId="urn:microsoft.com/office/officeart/2008/layout/LinedList"/>
    <dgm:cxn modelId="{7C95339E-E09A-4E1F-B533-611E8B9A603A}" type="presParOf" srcId="{C530136D-0C11-4524-8A57-06FAD52939B0}" destId="{0AA6F5EC-03BF-47C3-999A-7647E3EDE4E5}" srcOrd="0" destOrd="0" presId="urn:microsoft.com/office/officeart/2008/layout/LinedList"/>
    <dgm:cxn modelId="{E2E0F855-67FE-4A30-BC5A-0BB8AE40D05A}" type="presParOf" srcId="{C530136D-0C11-4524-8A57-06FAD52939B0}" destId="{EE7AD468-E6FB-4597-AF6D-C7238977B901}" srcOrd="1" destOrd="0" presId="urn:microsoft.com/office/officeart/2008/layout/LinedList"/>
    <dgm:cxn modelId="{A8BAE0E1-9E69-44EB-A05E-B32CCCC09E39}" type="presParOf" srcId="{C530136D-0C11-4524-8A57-06FAD52939B0}" destId="{A6EA1142-10AD-4A61-8124-EFCAA2AC218A}" srcOrd="2" destOrd="0" presId="urn:microsoft.com/office/officeart/2008/layout/LinedList"/>
    <dgm:cxn modelId="{19D71FEF-60C5-49B3-B6A3-914E29DBFD98}" type="presParOf" srcId="{7963C4F0-2811-4818-8D57-2AE8A566165B}" destId="{AF15172C-4B79-48D0-8EC7-DB4D5366E0B5}" srcOrd="2" destOrd="0" presId="urn:microsoft.com/office/officeart/2008/layout/LinedList"/>
    <dgm:cxn modelId="{3A56A54B-691F-44EA-B3C5-F7B0AE29A1A3}" type="presParOf" srcId="{7963C4F0-2811-4818-8D57-2AE8A566165B}" destId="{3F65EC2D-EE17-4051-8E2C-161C2BE8A7F1}" srcOrd="3" destOrd="0" presId="urn:microsoft.com/office/officeart/2008/layout/LinedList"/>
    <dgm:cxn modelId="{94230C89-A31F-4E8A-9C26-65C1F5BDDBC2}" type="presParOf" srcId="{7963C4F0-2811-4818-8D57-2AE8A566165B}" destId="{8DA8C6A9-EC84-48F0-AE0E-EBB4A0AFAFDD}" srcOrd="4" destOrd="0" presId="urn:microsoft.com/office/officeart/2008/layout/LinedList"/>
    <dgm:cxn modelId="{D9F48C26-6FEC-49CB-8971-B8A344AF18B5}" type="presParOf" srcId="{8DA8C6A9-EC84-48F0-AE0E-EBB4A0AFAFDD}" destId="{6EEEF3C1-2745-4A46-97DE-BE738082BA95}" srcOrd="0" destOrd="0" presId="urn:microsoft.com/office/officeart/2008/layout/LinedList"/>
    <dgm:cxn modelId="{3AEEB092-48B9-41A0-A550-0115800FD20F}" type="presParOf" srcId="{8DA8C6A9-EC84-48F0-AE0E-EBB4A0AFAFDD}" destId="{AE0F3B50-0803-4A80-B69B-B0E0A8909B71}" srcOrd="1" destOrd="0" presId="urn:microsoft.com/office/officeart/2008/layout/LinedList"/>
    <dgm:cxn modelId="{40E0B1CD-0D20-499D-886C-13E54A25703B}" type="presParOf" srcId="{8DA8C6A9-EC84-48F0-AE0E-EBB4A0AFAFDD}" destId="{A7513359-F15D-436E-8817-376FDBC02CDE}" srcOrd="2" destOrd="0" presId="urn:microsoft.com/office/officeart/2008/layout/LinedList"/>
    <dgm:cxn modelId="{E40AC458-82CB-41F0-9525-0EEED040BB81}" type="presParOf" srcId="{7963C4F0-2811-4818-8D57-2AE8A566165B}" destId="{9AB7A6A5-6002-4CCD-839F-D9EBED08EDCC}" srcOrd="5" destOrd="0" presId="urn:microsoft.com/office/officeart/2008/layout/LinedList"/>
    <dgm:cxn modelId="{40175B47-483F-478B-B454-8030FEC028F4}" type="presParOf" srcId="{7963C4F0-2811-4818-8D57-2AE8A566165B}" destId="{8BD78212-19EA-42CB-8C97-4F562DCF3D1B}" srcOrd="6" destOrd="0" presId="urn:microsoft.com/office/officeart/2008/layout/LinedList"/>
    <dgm:cxn modelId="{548E67AB-598F-4B5C-9926-4C1B757FAE05}" type="presParOf" srcId="{7963C4F0-2811-4818-8D57-2AE8A566165B}" destId="{01DD7EBB-738F-413F-9087-DEC7F2052B7D}" srcOrd="7" destOrd="0" presId="urn:microsoft.com/office/officeart/2008/layout/LinedList"/>
    <dgm:cxn modelId="{A568BBE5-0909-4A35-BB92-5200BD6C9744}" type="presParOf" srcId="{01DD7EBB-738F-413F-9087-DEC7F2052B7D}" destId="{988765E6-E004-40D2-970C-A5200A733E63}" srcOrd="0" destOrd="0" presId="urn:microsoft.com/office/officeart/2008/layout/LinedList"/>
    <dgm:cxn modelId="{E12AFDBF-0E72-4344-A6A3-55144FBB6374}" type="presParOf" srcId="{01DD7EBB-738F-413F-9087-DEC7F2052B7D}" destId="{555523C3-041D-4AD5-B80C-E3663919FF24}" srcOrd="1" destOrd="0" presId="urn:microsoft.com/office/officeart/2008/layout/LinedList"/>
    <dgm:cxn modelId="{612645E2-609B-4D1B-97D1-DAC188BDDEAE}" type="presParOf" srcId="{01DD7EBB-738F-413F-9087-DEC7F2052B7D}" destId="{763B9E45-2CBA-43F7-938D-C5D0AAFA09B1}" srcOrd="2" destOrd="0" presId="urn:microsoft.com/office/officeart/2008/layout/LinedList"/>
    <dgm:cxn modelId="{65A18221-6648-4C6B-A1DB-F0D73EA4BFC8}" type="presParOf" srcId="{7963C4F0-2811-4818-8D57-2AE8A566165B}" destId="{BED8E56B-82CA-40A6-8FCD-F72D84790AB6}" srcOrd="8" destOrd="0" presId="urn:microsoft.com/office/officeart/2008/layout/LinedList"/>
    <dgm:cxn modelId="{6BBB0B46-EE4E-4E10-828B-B83A05019192}" type="presParOf" srcId="{7963C4F0-2811-4818-8D57-2AE8A566165B}" destId="{561036DE-376C-4F0E-8389-3D549CF8C372}" srcOrd="9" destOrd="0" presId="urn:microsoft.com/office/officeart/2008/layout/LinedList"/>
    <dgm:cxn modelId="{CC475CD3-ED3E-498B-A006-5B4841B40608}" type="presParOf" srcId="{A9BD22AA-F26B-44F2-ABC2-034A3921FB4C}" destId="{6F183A0B-DA0B-4DB9-BAD2-A1718695598F}" srcOrd="2" destOrd="0" presId="urn:microsoft.com/office/officeart/2008/layout/LinedList"/>
    <dgm:cxn modelId="{9EACCB13-E66A-4BBE-9BC5-4BAC1672F822}" type="presParOf" srcId="{A9BD22AA-F26B-44F2-ABC2-034A3921FB4C}" destId="{14B16F0F-C4E4-44A2-AEF8-479BA7C06061}" srcOrd="3" destOrd="0" presId="urn:microsoft.com/office/officeart/2008/layout/LinedList"/>
    <dgm:cxn modelId="{019D6603-1689-4EFE-8725-79017FA78485}" type="presParOf" srcId="{14B16F0F-C4E4-44A2-AEF8-479BA7C06061}" destId="{55BDF94F-F970-490A-931A-E5C956787C29}" srcOrd="0" destOrd="0" presId="urn:microsoft.com/office/officeart/2008/layout/LinedList"/>
    <dgm:cxn modelId="{E2C3C4DA-D3C6-4A6A-AED8-098CE43C6E7C}" type="presParOf" srcId="{14B16F0F-C4E4-44A2-AEF8-479BA7C06061}" destId="{3B0C62DD-EB2A-466C-A1FB-096E808574D0}" srcOrd="1" destOrd="0" presId="urn:microsoft.com/office/officeart/2008/layout/LinedList"/>
    <dgm:cxn modelId="{24263C59-E3D5-476B-B1A6-0CCE18A4A3FA}" type="presParOf" srcId="{3B0C62DD-EB2A-466C-A1FB-096E808574D0}" destId="{A864B14D-E024-4DC7-9387-F1B66F070E8D}" srcOrd="0" destOrd="0" presId="urn:microsoft.com/office/officeart/2008/layout/LinedList"/>
    <dgm:cxn modelId="{31CEA9AA-DA57-4B77-9B03-F15767096C79}" type="presParOf" srcId="{3B0C62DD-EB2A-466C-A1FB-096E808574D0}" destId="{6CDA5D8D-C7D8-4EBB-92E7-774ED876A063}" srcOrd="1" destOrd="0" presId="urn:microsoft.com/office/officeart/2008/layout/LinedList"/>
    <dgm:cxn modelId="{B8343D23-EFC8-4AB5-ADD2-465EE493DAE8}" type="presParOf" srcId="{6CDA5D8D-C7D8-4EBB-92E7-774ED876A063}" destId="{571D1F0C-6B91-4F20-9693-55D910CE120A}" srcOrd="0" destOrd="0" presId="urn:microsoft.com/office/officeart/2008/layout/LinedList"/>
    <dgm:cxn modelId="{8424C806-BB69-4379-A716-95BA657240FF}" type="presParOf" srcId="{6CDA5D8D-C7D8-4EBB-92E7-774ED876A063}" destId="{33284574-CE11-40A7-9F2E-4C016F14901E}" srcOrd="1" destOrd="0" presId="urn:microsoft.com/office/officeart/2008/layout/LinedList"/>
    <dgm:cxn modelId="{9765A3CE-2A6A-41BF-B98B-B90D772488FB}" type="presParOf" srcId="{6CDA5D8D-C7D8-4EBB-92E7-774ED876A063}" destId="{F01D2062-4EFE-4D2E-A150-B1AB97DBBEC6}" srcOrd="2" destOrd="0" presId="urn:microsoft.com/office/officeart/2008/layout/LinedList"/>
    <dgm:cxn modelId="{B4C37F6D-761F-421D-B92E-B06CAF994393}" type="presParOf" srcId="{3B0C62DD-EB2A-466C-A1FB-096E808574D0}" destId="{88548715-D791-497C-BAB8-173993EB70DF}" srcOrd="2" destOrd="0" presId="urn:microsoft.com/office/officeart/2008/layout/LinedList"/>
    <dgm:cxn modelId="{937415E8-0639-4249-841F-72EDBA1E0338}" type="presParOf" srcId="{3B0C62DD-EB2A-466C-A1FB-096E808574D0}" destId="{7E655DBC-EB6B-47C2-8ECC-742F06284BAD}" srcOrd="3" destOrd="0" presId="urn:microsoft.com/office/officeart/2008/layout/LinedList"/>
    <dgm:cxn modelId="{E2C305B7-0647-4E0B-BFFF-ED001E758D50}" type="presParOf" srcId="{3B0C62DD-EB2A-466C-A1FB-096E808574D0}" destId="{57516FBD-68F5-432A-9132-EE6F6EB39A0D}" srcOrd="4" destOrd="0" presId="urn:microsoft.com/office/officeart/2008/layout/LinedList"/>
    <dgm:cxn modelId="{7E8C74F3-86FD-4D60-8CBE-51D5A258CB49}" type="presParOf" srcId="{57516FBD-68F5-432A-9132-EE6F6EB39A0D}" destId="{E22A12D3-3C3D-465D-86A6-2F0EE446AB39}" srcOrd="0" destOrd="0" presId="urn:microsoft.com/office/officeart/2008/layout/LinedList"/>
    <dgm:cxn modelId="{53B3B06C-0EB0-428D-A28B-EC080FD035F1}" type="presParOf" srcId="{57516FBD-68F5-432A-9132-EE6F6EB39A0D}" destId="{264DB250-2A46-4B74-A073-EDD4A4F8DB3C}" srcOrd="1" destOrd="0" presId="urn:microsoft.com/office/officeart/2008/layout/LinedList"/>
    <dgm:cxn modelId="{F856DD51-0FE1-4829-A8A0-61FCD272F08F}" type="presParOf" srcId="{57516FBD-68F5-432A-9132-EE6F6EB39A0D}" destId="{10DC06C4-CC8C-422A-A457-71AF6A1979ED}" srcOrd="2" destOrd="0" presId="urn:microsoft.com/office/officeart/2008/layout/LinedList"/>
    <dgm:cxn modelId="{AD96E995-B804-470C-B86E-0E04E851841F}" type="presParOf" srcId="{3B0C62DD-EB2A-466C-A1FB-096E808574D0}" destId="{2670C28F-67FE-4C58-80F4-2BED4C614D84}" srcOrd="5" destOrd="0" presId="urn:microsoft.com/office/officeart/2008/layout/LinedList"/>
    <dgm:cxn modelId="{E78F4B6F-8448-4A53-B997-C4E1482B9122}" type="presParOf" srcId="{3B0C62DD-EB2A-466C-A1FB-096E808574D0}" destId="{2751B0FF-7471-48CB-80BF-EFD6405BEB47}" srcOrd="6" destOrd="0" presId="urn:microsoft.com/office/officeart/2008/layout/LinedList"/>
    <dgm:cxn modelId="{3440189E-978C-4F4D-8ADE-336D66DE0A7E}" type="presParOf" srcId="{3B0C62DD-EB2A-466C-A1FB-096E808574D0}" destId="{ACA6A569-0931-4D27-8B08-46BBB0E6D112}" srcOrd="7" destOrd="0" presId="urn:microsoft.com/office/officeart/2008/layout/LinedList"/>
    <dgm:cxn modelId="{ABD4883F-5A56-4665-9CF4-E170145F32FF}" type="presParOf" srcId="{ACA6A569-0931-4D27-8B08-46BBB0E6D112}" destId="{4A664253-EB58-424A-8AAF-30467D897061}" srcOrd="0" destOrd="0" presId="urn:microsoft.com/office/officeart/2008/layout/LinedList"/>
    <dgm:cxn modelId="{262F6C9C-AC6E-4852-A27F-2B89300623E1}" type="presParOf" srcId="{ACA6A569-0931-4D27-8B08-46BBB0E6D112}" destId="{0DAB3D9B-9B1F-456F-9B68-4A1F4CA1FF6B}" srcOrd="1" destOrd="0" presId="urn:microsoft.com/office/officeart/2008/layout/LinedList"/>
    <dgm:cxn modelId="{FAC9557A-F469-42ED-AC3C-79E935F46A85}" type="presParOf" srcId="{ACA6A569-0931-4D27-8B08-46BBB0E6D112}" destId="{40653FEB-F3F4-42C2-93F7-558922946DDF}" srcOrd="2" destOrd="0" presId="urn:microsoft.com/office/officeart/2008/layout/LinedList"/>
    <dgm:cxn modelId="{2F481456-2891-4CA9-9A41-25CB0411B019}" type="presParOf" srcId="{3B0C62DD-EB2A-466C-A1FB-096E808574D0}" destId="{9F53B4C9-1255-438F-9B77-15425FD349B0}" srcOrd="8" destOrd="0" presId="urn:microsoft.com/office/officeart/2008/layout/LinedList"/>
    <dgm:cxn modelId="{90BCABF4-8B6C-4CBD-867B-354E3BACA683}" type="presParOf" srcId="{3B0C62DD-EB2A-466C-A1FB-096E808574D0}" destId="{612A86E5-0BAB-4699-8CE5-BF3A8130315A}" srcOrd="9" destOrd="0" presId="urn:microsoft.com/office/officeart/2008/layout/LinedList"/>
    <dgm:cxn modelId="{FA20B579-FD39-4E66-B4A0-A20D2C569297}" type="presParOf" srcId="{3B0C62DD-EB2A-466C-A1FB-096E808574D0}" destId="{766C5E38-B5A0-4510-868A-8E819989BA4B}" srcOrd="10" destOrd="0" presId="urn:microsoft.com/office/officeart/2008/layout/LinedList"/>
    <dgm:cxn modelId="{DEE29973-3A2C-4E68-B8AA-51B1C99DF2E0}" type="presParOf" srcId="{766C5E38-B5A0-4510-868A-8E819989BA4B}" destId="{078ADE40-CF29-4DF6-87DA-E185FC44EB03}" srcOrd="0" destOrd="0" presId="urn:microsoft.com/office/officeart/2008/layout/LinedList"/>
    <dgm:cxn modelId="{67B40346-8B42-47B0-8905-E62EACD6DADF}" type="presParOf" srcId="{766C5E38-B5A0-4510-868A-8E819989BA4B}" destId="{94EA8B07-D222-4D2A-BC13-97E42FD9027C}" srcOrd="1" destOrd="0" presId="urn:microsoft.com/office/officeart/2008/layout/LinedList"/>
    <dgm:cxn modelId="{D9C4B8DE-1D8E-4393-9869-6C3E4BB2E727}" type="presParOf" srcId="{766C5E38-B5A0-4510-868A-8E819989BA4B}" destId="{EAA250F8-4DF7-42B7-8E8C-E3672EBEBB32}" srcOrd="2" destOrd="0" presId="urn:microsoft.com/office/officeart/2008/layout/LinedList"/>
    <dgm:cxn modelId="{1C8279E2-75F2-4524-926D-03B5F7E8E5F1}" type="presParOf" srcId="{3B0C62DD-EB2A-466C-A1FB-096E808574D0}" destId="{4A38BE5E-B86D-4B48-A96F-780CF019D9B8}" srcOrd="11" destOrd="0" presId="urn:microsoft.com/office/officeart/2008/layout/LinedList"/>
    <dgm:cxn modelId="{7802486E-6E9A-419D-9130-BE4D9002F878}" type="presParOf" srcId="{3B0C62DD-EB2A-466C-A1FB-096E808574D0}" destId="{395E6148-3414-477F-B8AB-0D04D2040F03}" srcOrd="12" destOrd="0" presId="urn:microsoft.com/office/officeart/2008/layout/LinedList"/>
    <dgm:cxn modelId="{696A6E28-6FAE-41FF-B698-1D6DAFE351D4}" type="presParOf" srcId="{3B0C62DD-EB2A-466C-A1FB-096E808574D0}" destId="{830728DA-975D-4806-A1B6-114F622C17CA}" srcOrd="13" destOrd="0" presId="urn:microsoft.com/office/officeart/2008/layout/LinedList"/>
    <dgm:cxn modelId="{51FED997-811C-44F9-9A7F-061067FE8CDA}" type="presParOf" srcId="{830728DA-975D-4806-A1B6-114F622C17CA}" destId="{B4493B74-66B0-4637-A103-B31CE6EFB3C3}" srcOrd="0" destOrd="0" presId="urn:microsoft.com/office/officeart/2008/layout/LinedList"/>
    <dgm:cxn modelId="{C98E01E7-0453-4DCC-B364-A8422E366411}" type="presParOf" srcId="{830728DA-975D-4806-A1B6-114F622C17CA}" destId="{17EBF9D6-8D52-45E3-9800-678B6D5C7C0E}" srcOrd="1" destOrd="0" presId="urn:microsoft.com/office/officeart/2008/layout/LinedList"/>
    <dgm:cxn modelId="{FA9293DE-4EA6-4B41-B74A-2B911E2CEC1D}" type="presParOf" srcId="{830728DA-975D-4806-A1B6-114F622C17CA}" destId="{60671E2F-6DED-4DB3-B201-31BC6A9809DC}" srcOrd="2" destOrd="0" presId="urn:microsoft.com/office/officeart/2008/layout/LinedList"/>
    <dgm:cxn modelId="{5888B6BF-E9D7-41A8-9FBB-2CE89C8B05CE}" type="presParOf" srcId="{3B0C62DD-EB2A-466C-A1FB-096E808574D0}" destId="{57458223-C812-4E59-9800-B381B844CBA6}" srcOrd="14" destOrd="0" presId="urn:microsoft.com/office/officeart/2008/layout/LinedList"/>
    <dgm:cxn modelId="{AAFE7F5E-BBEF-4ECD-A7D5-CDBD5822BCA3}" type="presParOf" srcId="{3B0C62DD-EB2A-466C-A1FB-096E808574D0}" destId="{79EA8A9E-C876-40CF-9B90-A4261D97C69C}" srcOrd="15" destOrd="0" presId="urn:microsoft.com/office/officeart/2008/layout/LinedList"/>
    <dgm:cxn modelId="{F25318C0-51E5-4268-B060-34C0364D3579}" type="presParOf" srcId="{A9BD22AA-F26B-44F2-ABC2-034A3921FB4C}" destId="{F1394078-3EB6-4F06-8543-8D2FD3DA35B7}" srcOrd="4" destOrd="0" presId="urn:microsoft.com/office/officeart/2008/layout/LinedList"/>
    <dgm:cxn modelId="{7B061DF7-5B56-48C3-BE1A-70D95C9DE4F9}" type="presParOf" srcId="{A9BD22AA-F26B-44F2-ABC2-034A3921FB4C}" destId="{20346960-408A-49D7-BB06-2BE172BB1EA6}" srcOrd="5" destOrd="0" presId="urn:microsoft.com/office/officeart/2008/layout/LinedList"/>
    <dgm:cxn modelId="{FC28A166-D3E9-4531-82EE-E7C5FA0ACDE2}" type="presParOf" srcId="{20346960-408A-49D7-BB06-2BE172BB1EA6}" destId="{86B13E24-3096-41EF-9451-40E8F7F5BE6C}" srcOrd="0" destOrd="0" presId="urn:microsoft.com/office/officeart/2008/layout/LinedList"/>
    <dgm:cxn modelId="{39FB344F-BCE3-4D82-9E3A-F5E90304A413}" type="presParOf" srcId="{20346960-408A-49D7-BB06-2BE172BB1EA6}" destId="{1B99A404-BDCD-4700-806C-E9D108CE8EA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5921211-72C2-472A-A1DE-870DB4ED5374}" type="doc">
      <dgm:prSet loTypeId="urn:microsoft.com/office/officeart/2018/5/layout/IconLeafLabelList" loCatId="icon" qsTypeId="urn:microsoft.com/office/officeart/2005/8/quickstyle/simple1#8" qsCatId="simple" csTypeId="urn:microsoft.com/office/officeart/2018/5/colors/Iconchunking_neutralicon_colorful2" csCatId="colorful" phldr="1"/>
      <dgm:spPr/>
      <dgm:t>
        <a:bodyPr/>
        <a:lstStyle/>
        <a:p>
          <a:endParaRPr lang="en-US"/>
        </a:p>
      </dgm:t>
    </dgm:pt>
    <dgm:pt modelId="{5BB8A51A-DB20-4A98-9A14-3F56A54438C7}">
      <dgm:prSet/>
      <dgm:spPr/>
      <dgm:t>
        <a:bodyPr/>
        <a:lstStyle/>
        <a:p>
          <a:pPr>
            <a:lnSpc>
              <a:spcPct val="100000"/>
            </a:lnSpc>
            <a:defRPr cap="all"/>
          </a:pPr>
          <a:r>
            <a:rPr lang="en-US"/>
            <a:t>Avoid political pitfalls</a:t>
          </a:r>
        </a:p>
      </dgm:t>
    </dgm:pt>
    <dgm:pt modelId="{9C93BE81-A2FB-4E03-B59D-B558A302A280}" type="parTrans" cxnId="{2694A5D5-2C9B-46A1-96F0-E42A8E20AAE3}">
      <dgm:prSet/>
      <dgm:spPr/>
      <dgm:t>
        <a:bodyPr/>
        <a:lstStyle/>
        <a:p>
          <a:endParaRPr lang="en-US"/>
        </a:p>
      </dgm:t>
    </dgm:pt>
    <dgm:pt modelId="{A331EA40-31B3-4DAE-B277-3CA6992F5BE3}" type="sibTrans" cxnId="{2694A5D5-2C9B-46A1-96F0-E42A8E20AAE3}">
      <dgm:prSet/>
      <dgm:spPr/>
      <dgm:t>
        <a:bodyPr/>
        <a:lstStyle/>
        <a:p>
          <a:endParaRPr lang="en-US"/>
        </a:p>
      </dgm:t>
    </dgm:pt>
    <dgm:pt modelId="{7A72E772-1FE0-41F3-85CE-D41E226E4CD4}">
      <dgm:prSet/>
      <dgm:spPr/>
      <dgm:t>
        <a:bodyPr/>
        <a:lstStyle/>
        <a:p>
          <a:pPr>
            <a:lnSpc>
              <a:spcPct val="100000"/>
            </a:lnSpc>
            <a:defRPr cap="all"/>
          </a:pPr>
          <a:r>
            <a:rPr lang="en-US"/>
            <a:t>If the project overlaps jurisdictions, all sides must agree in writing to the application.</a:t>
          </a:r>
        </a:p>
      </dgm:t>
    </dgm:pt>
    <dgm:pt modelId="{DA388EC3-A5F8-4FB1-A5B9-76A8D6C6D2E0}" type="parTrans" cxnId="{8FF35541-DF2D-4EDE-8850-CE8F01C3A589}">
      <dgm:prSet/>
      <dgm:spPr/>
      <dgm:t>
        <a:bodyPr/>
        <a:lstStyle/>
        <a:p>
          <a:endParaRPr lang="en-US"/>
        </a:p>
      </dgm:t>
    </dgm:pt>
    <dgm:pt modelId="{BD9BCB85-D829-4175-9C72-37C00336393A}" type="sibTrans" cxnId="{8FF35541-DF2D-4EDE-8850-CE8F01C3A589}">
      <dgm:prSet/>
      <dgm:spPr/>
      <dgm:t>
        <a:bodyPr/>
        <a:lstStyle/>
        <a:p>
          <a:endParaRPr lang="en-US"/>
        </a:p>
      </dgm:t>
    </dgm:pt>
    <dgm:pt modelId="{969945C7-2FF3-4FD6-AFF8-9FAE5B5FD47B}" type="pres">
      <dgm:prSet presAssocID="{65921211-72C2-472A-A1DE-870DB4ED5374}" presName="root" presStyleCnt="0">
        <dgm:presLayoutVars>
          <dgm:dir/>
          <dgm:resizeHandles val="exact"/>
        </dgm:presLayoutVars>
      </dgm:prSet>
      <dgm:spPr/>
    </dgm:pt>
    <dgm:pt modelId="{60280D02-2BBB-40BE-A311-803C318E931B}" type="pres">
      <dgm:prSet presAssocID="{5BB8A51A-DB20-4A98-9A14-3F56A54438C7}" presName="compNode" presStyleCnt="0"/>
      <dgm:spPr/>
    </dgm:pt>
    <dgm:pt modelId="{5AD4D18A-0A2B-4D66-992A-CD14D0B42900}" type="pres">
      <dgm:prSet presAssocID="{5BB8A51A-DB20-4A98-9A14-3F56A54438C7}" presName="iconBgRect" presStyleLbl="bgShp" presStyleIdx="0" presStyleCnt="2"/>
      <dgm:spPr>
        <a:prstGeom prst="round2DiagRect">
          <a:avLst>
            <a:gd name="adj1" fmla="val 29727"/>
            <a:gd name="adj2" fmla="val 0"/>
          </a:avLst>
        </a:prstGeom>
      </dgm:spPr>
    </dgm:pt>
    <dgm:pt modelId="{D5CFE6A5-EBAA-4538-A077-DB8D99FFD575}" type="pres">
      <dgm:prSet presAssocID="{5BB8A51A-DB20-4A98-9A14-3F56A54438C7}"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nk"/>
        </a:ext>
      </dgm:extLst>
    </dgm:pt>
    <dgm:pt modelId="{2D61866A-E9C9-4B61-B488-DC9F9975F94C}" type="pres">
      <dgm:prSet presAssocID="{5BB8A51A-DB20-4A98-9A14-3F56A54438C7}" presName="spaceRect" presStyleCnt="0"/>
      <dgm:spPr/>
    </dgm:pt>
    <dgm:pt modelId="{43042249-FF3E-4C8D-AEBB-9FB22AAE5293}" type="pres">
      <dgm:prSet presAssocID="{5BB8A51A-DB20-4A98-9A14-3F56A54438C7}" presName="textRect" presStyleLbl="revTx" presStyleIdx="0" presStyleCnt="2">
        <dgm:presLayoutVars>
          <dgm:chMax val="1"/>
          <dgm:chPref val="1"/>
        </dgm:presLayoutVars>
      </dgm:prSet>
      <dgm:spPr/>
    </dgm:pt>
    <dgm:pt modelId="{754A6D96-1A3E-4271-B5CF-74E6B72FF31C}" type="pres">
      <dgm:prSet presAssocID="{A331EA40-31B3-4DAE-B277-3CA6992F5BE3}" presName="sibTrans" presStyleCnt="0"/>
      <dgm:spPr/>
    </dgm:pt>
    <dgm:pt modelId="{E516AEF1-9D21-4DFF-B997-DF98E0757543}" type="pres">
      <dgm:prSet presAssocID="{7A72E772-1FE0-41F3-85CE-D41E226E4CD4}" presName="compNode" presStyleCnt="0"/>
      <dgm:spPr/>
    </dgm:pt>
    <dgm:pt modelId="{CDCE1E90-BE5D-458D-8952-E5DE9D7ED33A}" type="pres">
      <dgm:prSet presAssocID="{7A72E772-1FE0-41F3-85CE-D41E226E4CD4}" presName="iconBgRect" presStyleLbl="bgShp" presStyleIdx="1" presStyleCnt="2"/>
      <dgm:spPr>
        <a:prstGeom prst="round2DiagRect">
          <a:avLst>
            <a:gd name="adj1" fmla="val 29727"/>
            <a:gd name="adj2" fmla="val 0"/>
          </a:avLst>
        </a:prstGeom>
      </dgm:spPr>
    </dgm:pt>
    <dgm:pt modelId="{C487D48D-802D-436D-BC28-6F005F73A29B}" type="pres">
      <dgm:prSet presAssocID="{7A72E772-1FE0-41F3-85CE-D41E226E4CD4}"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7E588983-081D-466D-848F-31C695A89777}" type="pres">
      <dgm:prSet presAssocID="{7A72E772-1FE0-41F3-85CE-D41E226E4CD4}" presName="spaceRect" presStyleCnt="0"/>
      <dgm:spPr/>
    </dgm:pt>
    <dgm:pt modelId="{E7E58AF3-D4C3-4C03-B428-B4FEF6E3D45D}" type="pres">
      <dgm:prSet presAssocID="{7A72E772-1FE0-41F3-85CE-D41E226E4CD4}" presName="textRect" presStyleLbl="revTx" presStyleIdx="1" presStyleCnt="2">
        <dgm:presLayoutVars>
          <dgm:chMax val="1"/>
          <dgm:chPref val="1"/>
        </dgm:presLayoutVars>
      </dgm:prSet>
      <dgm:spPr/>
    </dgm:pt>
  </dgm:ptLst>
  <dgm:cxnLst>
    <dgm:cxn modelId="{8FF35541-DF2D-4EDE-8850-CE8F01C3A589}" srcId="{65921211-72C2-472A-A1DE-870DB4ED5374}" destId="{7A72E772-1FE0-41F3-85CE-D41E226E4CD4}" srcOrd="1" destOrd="0" parTransId="{DA388EC3-A5F8-4FB1-A5B9-76A8D6C6D2E0}" sibTransId="{BD9BCB85-D829-4175-9C72-37C00336393A}"/>
    <dgm:cxn modelId="{955DB942-ABC1-4D57-ACCE-139A470D57DF}" type="presOf" srcId="{7A72E772-1FE0-41F3-85CE-D41E226E4CD4}" destId="{E7E58AF3-D4C3-4C03-B428-B4FEF6E3D45D}" srcOrd="0" destOrd="0" presId="urn:microsoft.com/office/officeart/2018/5/layout/IconLeafLabelList"/>
    <dgm:cxn modelId="{A1277DA4-CFDC-4144-8B66-F7404D583DAC}" type="presOf" srcId="{65921211-72C2-472A-A1DE-870DB4ED5374}" destId="{969945C7-2FF3-4FD6-AFF8-9FAE5B5FD47B}" srcOrd="0" destOrd="0" presId="urn:microsoft.com/office/officeart/2018/5/layout/IconLeafLabelList"/>
    <dgm:cxn modelId="{2694A5D5-2C9B-46A1-96F0-E42A8E20AAE3}" srcId="{65921211-72C2-472A-A1DE-870DB4ED5374}" destId="{5BB8A51A-DB20-4A98-9A14-3F56A54438C7}" srcOrd="0" destOrd="0" parTransId="{9C93BE81-A2FB-4E03-B59D-B558A302A280}" sibTransId="{A331EA40-31B3-4DAE-B277-3CA6992F5BE3}"/>
    <dgm:cxn modelId="{4D4B6AEF-5566-4DCE-9DCD-BB7C7AB6020D}" type="presOf" srcId="{5BB8A51A-DB20-4A98-9A14-3F56A54438C7}" destId="{43042249-FF3E-4C8D-AEBB-9FB22AAE5293}" srcOrd="0" destOrd="0" presId="urn:microsoft.com/office/officeart/2018/5/layout/IconLeafLabelList"/>
    <dgm:cxn modelId="{A5112A46-3023-43AC-8734-2C7C21796F73}" type="presParOf" srcId="{969945C7-2FF3-4FD6-AFF8-9FAE5B5FD47B}" destId="{60280D02-2BBB-40BE-A311-803C318E931B}" srcOrd="0" destOrd="0" presId="urn:microsoft.com/office/officeart/2018/5/layout/IconLeafLabelList"/>
    <dgm:cxn modelId="{13A29976-024C-428F-A8B3-E95B56FB7EDA}" type="presParOf" srcId="{60280D02-2BBB-40BE-A311-803C318E931B}" destId="{5AD4D18A-0A2B-4D66-992A-CD14D0B42900}" srcOrd="0" destOrd="0" presId="urn:microsoft.com/office/officeart/2018/5/layout/IconLeafLabelList"/>
    <dgm:cxn modelId="{335D2EA0-B4E3-415B-A7E5-2A7C246A5823}" type="presParOf" srcId="{60280D02-2BBB-40BE-A311-803C318E931B}" destId="{D5CFE6A5-EBAA-4538-A077-DB8D99FFD575}" srcOrd="1" destOrd="0" presId="urn:microsoft.com/office/officeart/2018/5/layout/IconLeafLabelList"/>
    <dgm:cxn modelId="{50FA9280-4A81-4813-8E60-473CF03E0825}" type="presParOf" srcId="{60280D02-2BBB-40BE-A311-803C318E931B}" destId="{2D61866A-E9C9-4B61-B488-DC9F9975F94C}" srcOrd="2" destOrd="0" presId="urn:microsoft.com/office/officeart/2018/5/layout/IconLeafLabelList"/>
    <dgm:cxn modelId="{065A0B5B-FA6C-43D3-8CB0-07ED314334BF}" type="presParOf" srcId="{60280D02-2BBB-40BE-A311-803C318E931B}" destId="{43042249-FF3E-4C8D-AEBB-9FB22AAE5293}" srcOrd="3" destOrd="0" presId="urn:microsoft.com/office/officeart/2018/5/layout/IconLeafLabelList"/>
    <dgm:cxn modelId="{E8318EEF-00CD-45C7-B1D9-EE2CB2EDEC1F}" type="presParOf" srcId="{969945C7-2FF3-4FD6-AFF8-9FAE5B5FD47B}" destId="{754A6D96-1A3E-4271-B5CF-74E6B72FF31C}" srcOrd="1" destOrd="0" presId="urn:microsoft.com/office/officeart/2018/5/layout/IconLeafLabelList"/>
    <dgm:cxn modelId="{1ADC9F95-2CC8-4D2F-B960-B779F497D978}" type="presParOf" srcId="{969945C7-2FF3-4FD6-AFF8-9FAE5B5FD47B}" destId="{E516AEF1-9D21-4DFF-B997-DF98E0757543}" srcOrd="2" destOrd="0" presId="urn:microsoft.com/office/officeart/2018/5/layout/IconLeafLabelList"/>
    <dgm:cxn modelId="{02B1F2AB-9A92-4E63-973A-C180F7403D40}" type="presParOf" srcId="{E516AEF1-9D21-4DFF-B997-DF98E0757543}" destId="{CDCE1E90-BE5D-458D-8952-E5DE9D7ED33A}" srcOrd="0" destOrd="0" presId="urn:microsoft.com/office/officeart/2018/5/layout/IconLeafLabelList"/>
    <dgm:cxn modelId="{8866E8F7-91A2-4FCB-9B36-839A5EF07332}" type="presParOf" srcId="{E516AEF1-9D21-4DFF-B997-DF98E0757543}" destId="{C487D48D-802D-436D-BC28-6F005F73A29B}" srcOrd="1" destOrd="0" presId="urn:microsoft.com/office/officeart/2018/5/layout/IconLeafLabelList"/>
    <dgm:cxn modelId="{FEA3B83B-C76D-446D-88FB-78F1C31CCA9D}" type="presParOf" srcId="{E516AEF1-9D21-4DFF-B997-DF98E0757543}" destId="{7E588983-081D-466D-848F-31C695A89777}" srcOrd="2" destOrd="0" presId="urn:microsoft.com/office/officeart/2018/5/layout/IconLeafLabelList"/>
    <dgm:cxn modelId="{FDFF861B-E68D-4187-97F7-7792FC8DBEA5}" type="presParOf" srcId="{E516AEF1-9D21-4DFF-B997-DF98E0757543}" destId="{E7E58AF3-D4C3-4C03-B428-B4FEF6E3D45D}"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5921211-72C2-472A-A1DE-870DB4ED5374}" type="doc">
      <dgm:prSet loTypeId="urn:microsoft.com/office/officeart/2018/5/layout/IconLeafLabelList" loCatId="icon" qsTypeId="urn:microsoft.com/office/officeart/2005/8/quickstyle/simple1#8" qsCatId="simple" csTypeId="urn:microsoft.com/office/officeart/2018/5/colors/Iconchunking_neutralicon_colorful2" csCatId="colorful" phldr="1"/>
      <dgm:spPr/>
      <dgm:t>
        <a:bodyPr/>
        <a:lstStyle/>
        <a:p>
          <a:endParaRPr lang="en-US"/>
        </a:p>
      </dgm:t>
    </dgm:pt>
    <dgm:pt modelId="{5BB8A51A-DB20-4A98-9A14-3F56A54438C7}">
      <dgm:prSet/>
      <dgm:spPr/>
      <dgm:t>
        <a:bodyPr/>
        <a:lstStyle/>
        <a:p>
          <a:pPr>
            <a:lnSpc>
              <a:spcPct val="100000"/>
            </a:lnSpc>
            <a:defRPr cap="all"/>
          </a:pPr>
          <a:r>
            <a:rPr lang="en-US"/>
            <a:t>Avoid political pitfalls</a:t>
          </a:r>
        </a:p>
      </dgm:t>
    </dgm:pt>
    <dgm:pt modelId="{9C93BE81-A2FB-4E03-B59D-B558A302A280}" type="parTrans" cxnId="{2694A5D5-2C9B-46A1-96F0-E42A8E20AAE3}">
      <dgm:prSet/>
      <dgm:spPr/>
      <dgm:t>
        <a:bodyPr/>
        <a:lstStyle/>
        <a:p>
          <a:endParaRPr lang="en-US"/>
        </a:p>
      </dgm:t>
    </dgm:pt>
    <dgm:pt modelId="{A331EA40-31B3-4DAE-B277-3CA6992F5BE3}" type="sibTrans" cxnId="{2694A5D5-2C9B-46A1-96F0-E42A8E20AAE3}">
      <dgm:prSet/>
      <dgm:spPr/>
      <dgm:t>
        <a:bodyPr/>
        <a:lstStyle/>
        <a:p>
          <a:endParaRPr lang="en-US"/>
        </a:p>
      </dgm:t>
    </dgm:pt>
    <dgm:pt modelId="{7A72E772-1FE0-41F3-85CE-D41E226E4CD4}">
      <dgm:prSet/>
      <dgm:spPr/>
      <dgm:t>
        <a:bodyPr/>
        <a:lstStyle/>
        <a:p>
          <a:pPr>
            <a:lnSpc>
              <a:spcPct val="100000"/>
            </a:lnSpc>
            <a:defRPr cap="all"/>
          </a:pPr>
          <a:r>
            <a:rPr lang="en-US"/>
            <a:t>If the project overlaps jurisdictions, all sides must agree in writing to the application.</a:t>
          </a:r>
        </a:p>
      </dgm:t>
    </dgm:pt>
    <dgm:pt modelId="{DA388EC3-A5F8-4FB1-A5B9-76A8D6C6D2E0}" type="parTrans" cxnId="{8FF35541-DF2D-4EDE-8850-CE8F01C3A589}">
      <dgm:prSet/>
      <dgm:spPr/>
      <dgm:t>
        <a:bodyPr/>
        <a:lstStyle/>
        <a:p>
          <a:endParaRPr lang="en-US"/>
        </a:p>
      </dgm:t>
    </dgm:pt>
    <dgm:pt modelId="{BD9BCB85-D829-4175-9C72-37C00336393A}" type="sibTrans" cxnId="{8FF35541-DF2D-4EDE-8850-CE8F01C3A589}">
      <dgm:prSet/>
      <dgm:spPr/>
      <dgm:t>
        <a:bodyPr/>
        <a:lstStyle/>
        <a:p>
          <a:endParaRPr lang="en-US"/>
        </a:p>
      </dgm:t>
    </dgm:pt>
    <dgm:pt modelId="{969945C7-2FF3-4FD6-AFF8-9FAE5B5FD47B}" type="pres">
      <dgm:prSet presAssocID="{65921211-72C2-472A-A1DE-870DB4ED5374}" presName="root" presStyleCnt="0">
        <dgm:presLayoutVars>
          <dgm:dir/>
          <dgm:resizeHandles val="exact"/>
        </dgm:presLayoutVars>
      </dgm:prSet>
      <dgm:spPr/>
    </dgm:pt>
    <dgm:pt modelId="{60280D02-2BBB-40BE-A311-803C318E931B}" type="pres">
      <dgm:prSet presAssocID="{5BB8A51A-DB20-4A98-9A14-3F56A54438C7}" presName="compNode" presStyleCnt="0"/>
      <dgm:spPr/>
    </dgm:pt>
    <dgm:pt modelId="{5AD4D18A-0A2B-4D66-992A-CD14D0B42900}" type="pres">
      <dgm:prSet presAssocID="{5BB8A51A-DB20-4A98-9A14-3F56A54438C7}" presName="iconBgRect" presStyleLbl="bgShp" presStyleIdx="0" presStyleCnt="2"/>
      <dgm:spPr>
        <a:prstGeom prst="round2DiagRect">
          <a:avLst>
            <a:gd name="adj1" fmla="val 29727"/>
            <a:gd name="adj2" fmla="val 0"/>
          </a:avLst>
        </a:prstGeom>
      </dgm:spPr>
    </dgm:pt>
    <dgm:pt modelId="{D5CFE6A5-EBAA-4538-A077-DB8D99FFD575}" type="pres">
      <dgm:prSet presAssocID="{5BB8A51A-DB20-4A98-9A14-3F56A54438C7}"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nk"/>
        </a:ext>
      </dgm:extLst>
    </dgm:pt>
    <dgm:pt modelId="{2D61866A-E9C9-4B61-B488-DC9F9975F94C}" type="pres">
      <dgm:prSet presAssocID="{5BB8A51A-DB20-4A98-9A14-3F56A54438C7}" presName="spaceRect" presStyleCnt="0"/>
      <dgm:spPr/>
    </dgm:pt>
    <dgm:pt modelId="{43042249-FF3E-4C8D-AEBB-9FB22AAE5293}" type="pres">
      <dgm:prSet presAssocID="{5BB8A51A-DB20-4A98-9A14-3F56A54438C7}" presName="textRect" presStyleLbl="revTx" presStyleIdx="0" presStyleCnt="2">
        <dgm:presLayoutVars>
          <dgm:chMax val="1"/>
          <dgm:chPref val="1"/>
        </dgm:presLayoutVars>
      </dgm:prSet>
      <dgm:spPr/>
    </dgm:pt>
    <dgm:pt modelId="{754A6D96-1A3E-4271-B5CF-74E6B72FF31C}" type="pres">
      <dgm:prSet presAssocID="{A331EA40-31B3-4DAE-B277-3CA6992F5BE3}" presName="sibTrans" presStyleCnt="0"/>
      <dgm:spPr/>
    </dgm:pt>
    <dgm:pt modelId="{E516AEF1-9D21-4DFF-B997-DF98E0757543}" type="pres">
      <dgm:prSet presAssocID="{7A72E772-1FE0-41F3-85CE-D41E226E4CD4}" presName="compNode" presStyleCnt="0"/>
      <dgm:spPr/>
    </dgm:pt>
    <dgm:pt modelId="{CDCE1E90-BE5D-458D-8952-E5DE9D7ED33A}" type="pres">
      <dgm:prSet presAssocID="{7A72E772-1FE0-41F3-85CE-D41E226E4CD4}" presName="iconBgRect" presStyleLbl="bgShp" presStyleIdx="1" presStyleCnt="2"/>
      <dgm:spPr>
        <a:prstGeom prst="round2DiagRect">
          <a:avLst>
            <a:gd name="adj1" fmla="val 29727"/>
            <a:gd name="adj2" fmla="val 0"/>
          </a:avLst>
        </a:prstGeom>
      </dgm:spPr>
    </dgm:pt>
    <dgm:pt modelId="{C487D48D-802D-436D-BC28-6F005F73A29B}" type="pres">
      <dgm:prSet presAssocID="{7A72E772-1FE0-41F3-85CE-D41E226E4CD4}"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7E588983-081D-466D-848F-31C695A89777}" type="pres">
      <dgm:prSet presAssocID="{7A72E772-1FE0-41F3-85CE-D41E226E4CD4}" presName="spaceRect" presStyleCnt="0"/>
      <dgm:spPr/>
    </dgm:pt>
    <dgm:pt modelId="{E7E58AF3-D4C3-4C03-B428-B4FEF6E3D45D}" type="pres">
      <dgm:prSet presAssocID="{7A72E772-1FE0-41F3-85CE-D41E226E4CD4}" presName="textRect" presStyleLbl="revTx" presStyleIdx="1" presStyleCnt="2">
        <dgm:presLayoutVars>
          <dgm:chMax val="1"/>
          <dgm:chPref val="1"/>
        </dgm:presLayoutVars>
      </dgm:prSet>
      <dgm:spPr/>
    </dgm:pt>
  </dgm:ptLst>
  <dgm:cxnLst>
    <dgm:cxn modelId="{8FF35541-DF2D-4EDE-8850-CE8F01C3A589}" srcId="{65921211-72C2-472A-A1DE-870DB4ED5374}" destId="{7A72E772-1FE0-41F3-85CE-D41E226E4CD4}" srcOrd="1" destOrd="0" parTransId="{DA388EC3-A5F8-4FB1-A5B9-76A8D6C6D2E0}" sibTransId="{BD9BCB85-D829-4175-9C72-37C00336393A}"/>
    <dgm:cxn modelId="{955DB942-ABC1-4D57-ACCE-139A470D57DF}" type="presOf" srcId="{7A72E772-1FE0-41F3-85CE-D41E226E4CD4}" destId="{E7E58AF3-D4C3-4C03-B428-B4FEF6E3D45D}" srcOrd="0" destOrd="0" presId="urn:microsoft.com/office/officeart/2018/5/layout/IconLeafLabelList"/>
    <dgm:cxn modelId="{A1277DA4-CFDC-4144-8B66-F7404D583DAC}" type="presOf" srcId="{65921211-72C2-472A-A1DE-870DB4ED5374}" destId="{969945C7-2FF3-4FD6-AFF8-9FAE5B5FD47B}" srcOrd="0" destOrd="0" presId="urn:microsoft.com/office/officeart/2018/5/layout/IconLeafLabelList"/>
    <dgm:cxn modelId="{2694A5D5-2C9B-46A1-96F0-E42A8E20AAE3}" srcId="{65921211-72C2-472A-A1DE-870DB4ED5374}" destId="{5BB8A51A-DB20-4A98-9A14-3F56A54438C7}" srcOrd="0" destOrd="0" parTransId="{9C93BE81-A2FB-4E03-B59D-B558A302A280}" sibTransId="{A331EA40-31B3-4DAE-B277-3CA6992F5BE3}"/>
    <dgm:cxn modelId="{4D4B6AEF-5566-4DCE-9DCD-BB7C7AB6020D}" type="presOf" srcId="{5BB8A51A-DB20-4A98-9A14-3F56A54438C7}" destId="{43042249-FF3E-4C8D-AEBB-9FB22AAE5293}" srcOrd="0" destOrd="0" presId="urn:microsoft.com/office/officeart/2018/5/layout/IconLeafLabelList"/>
    <dgm:cxn modelId="{A5112A46-3023-43AC-8734-2C7C21796F73}" type="presParOf" srcId="{969945C7-2FF3-4FD6-AFF8-9FAE5B5FD47B}" destId="{60280D02-2BBB-40BE-A311-803C318E931B}" srcOrd="0" destOrd="0" presId="urn:microsoft.com/office/officeart/2018/5/layout/IconLeafLabelList"/>
    <dgm:cxn modelId="{13A29976-024C-428F-A8B3-E95B56FB7EDA}" type="presParOf" srcId="{60280D02-2BBB-40BE-A311-803C318E931B}" destId="{5AD4D18A-0A2B-4D66-992A-CD14D0B42900}" srcOrd="0" destOrd="0" presId="urn:microsoft.com/office/officeart/2018/5/layout/IconLeafLabelList"/>
    <dgm:cxn modelId="{335D2EA0-B4E3-415B-A7E5-2A7C246A5823}" type="presParOf" srcId="{60280D02-2BBB-40BE-A311-803C318E931B}" destId="{D5CFE6A5-EBAA-4538-A077-DB8D99FFD575}" srcOrd="1" destOrd="0" presId="urn:microsoft.com/office/officeart/2018/5/layout/IconLeafLabelList"/>
    <dgm:cxn modelId="{50FA9280-4A81-4813-8E60-473CF03E0825}" type="presParOf" srcId="{60280D02-2BBB-40BE-A311-803C318E931B}" destId="{2D61866A-E9C9-4B61-B488-DC9F9975F94C}" srcOrd="2" destOrd="0" presId="urn:microsoft.com/office/officeart/2018/5/layout/IconLeafLabelList"/>
    <dgm:cxn modelId="{065A0B5B-FA6C-43D3-8CB0-07ED314334BF}" type="presParOf" srcId="{60280D02-2BBB-40BE-A311-803C318E931B}" destId="{43042249-FF3E-4C8D-AEBB-9FB22AAE5293}" srcOrd="3" destOrd="0" presId="urn:microsoft.com/office/officeart/2018/5/layout/IconLeafLabelList"/>
    <dgm:cxn modelId="{E8318EEF-00CD-45C7-B1D9-EE2CB2EDEC1F}" type="presParOf" srcId="{969945C7-2FF3-4FD6-AFF8-9FAE5B5FD47B}" destId="{754A6D96-1A3E-4271-B5CF-74E6B72FF31C}" srcOrd="1" destOrd="0" presId="urn:microsoft.com/office/officeart/2018/5/layout/IconLeafLabelList"/>
    <dgm:cxn modelId="{1ADC9F95-2CC8-4D2F-B960-B779F497D978}" type="presParOf" srcId="{969945C7-2FF3-4FD6-AFF8-9FAE5B5FD47B}" destId="{E516AEF1-9D21-4DFF-B997-DF98E0757543}" srcOrd="2" destOrd="0" presId="urn:microsoft.com/office/officeart/2018/5/layout/IconLeafLabelList"/>
    <dgm:cxn modelId="{02B1F2AB-9A92-4E63-973A-C180F7403D40}" type="presParOf" srcId="{E516AEF1-9D21-4DFF-B997-DF98E0757543}" destId="{CDCE1E90-BE5D-458D-8952-E5DE9D7ED33A}" srcOrd="0" destOrd="0" presId="urn:microsoft.com/office/officeart/2018/5/layout/IconLeafLabelList"/>
    <dgm:cxn modelId="{8866E8F7-91A2-4FCB-9B36-839A5EF07332}" type="presParOf" srcId="{E516AEF1-9D21-4DFF-B997-DF98E0757543}" destId="{C487D48D-802D-436D-BC28-6F005F73A29B}" srcOrd="1" destOrd="0" presId="urn:microsoft.com/office/officeart/2018/5/layout/IconLeafLabelList"/>
    <dgm:cxn modelId="{FEA3B83B-C76D-446D-88FB-78F1C31CCA9D}" type="presParOf" srcId="{E516AEF1-9D21-4DFF-B997-DF98E0757543}" destId="{7E588983-081D-466D-848F-31C695A89777}" srcOrd="2" destOrd="0" presId="urn:microsoft.com/office/officeart/2018/5/layout/IconLeafLabelList"/>
    <dgm:cxn modelId="{FDFF861B-E68D-4187-97F7-7792FC8DBEA5}" type="presParOf" srcId="{E516AEF1-9D21-4DFF-B997-DF98E0757543}" destId="{E7E58AF3-D4C3-4C03-B428-B4FEF6E3D45D}"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B165171-417C-47F2-AA96-19A5F1E535E7}" type="doc">
      <dgm:prSet loTypeId="urn:microsoft.com/office/officeart/2005/8/layout/default" loCatId="list" qsTypeId="urn:microsoft.com/office/officeart/2005/8/quickstyle/simple1#9" qsCatId="simple" csTypeId="urn:microsoft.com/office/officeart/2005/8/colors/colorful1#1" csCatId="colorful" phldr="1"/>
      <dgm:spPr/>
      <dgm:t>
        <a:bodyPr/>
        <a:lstStyle/>
        <a:p>
          <a:endParaRPr lang="en-US"/>
        </a:p>
      </dgm:t>
    </dgm:pt>
    <dgm:pt modelId="{5CE93ACA-C0F9-421F-8DF2-21AB3FC67E24}">
      <dgm:prSet/>
      <dgm:spPr/>
      <dgm:t>
        <a:bodyPr/>
        <a:lstStyle/>
        <a:p>
          <a:r>
            <a:rPr lang="en-US"/>
            <a:t>Photos/Videos of Proposed Site </a:t>
          </a:r>
        </a:p>
      </dgm:t>
    </dgm:pt>
    <dgm:pt modelId="{5E8F7806-914E-42C5-BDAE-ABE196114C11}" type="parTrans" cxnId="{15803DAC-243B-408F-9061-F4B7E6396975}">
      <dgm:prSet/>
      <dgm:spPr/>
      <dgm:t>
        <a:bodyPr/>
        <a:lstStyle/>
        <a:p>
          <a:endParaRPr lang="en-US"/>
        </a:p>
      </dgm:t>
    </dgm:pt>
    <dgm:pt modelId="{7E6472A1-49E4-4483-AC2F-7B60A76D4132}" type="sibTrans" cxnId="{15803DAC-243B-408F-9061-F4B7E6396975}">
      <dgm:prSet/>
      <dgm:spPr/>
      <dgm:t>
        <a:bodyPr/>
        <a:lstStyle/>
        <a:p>
          <a:endParaRPr lang="en-US"/>
        </a:p>
      </dgm:t>
    </dgm:pt>
    <dgm:pt modelId="{B21D6740-626D-4D0C-8575-B29F963EDB94}">
      <dgm:prSet/>
      <dgm:spPr/>
      <dgm:t>
        <a:bodyPr/>
        <a:lstStyle/>
        <a:p>
          <a:r>
            <a:rPr lang="en-US"/>
            <a:t>Details of Surrounding Area – Businesses, Schools, Low Mod Areas</a:t>
          </a:r>
        </a:p>
      </dgm:t>
    </dgm:pt>
    <dgm:pt modelId="{DAEC553E-D03C-40A1-9779-B708E76A1C96}" type="parTrans" cxnId="{B91DCFCC-210E-4972-AC48-9750CD982894}">
      <dgm:prSet/>
      <dgm:spPr/>
      <dgm:t>
        <a:bodyPr/>
        <a:lstStyle/>
        <a:p>
          <a:endParaRPr lang="en-US"/>
        </a:p>
      </dgm:t>
    </dgm:pt>
    <dgm:pt modelId="{3CCBD2BD-C080-4AC4-A3B6-43772192F6B7}" type="sibTrans" cxnId="{B91DCFCC-210E-4972-AC48-9750CD982894}">
      <dgm:prSet/>
      <dgm:spPr/>
      <dgm:t>
        <a:bodyPr/>
        <a:lstStyle/>
        <a:p>
          <a:endParaRPr lang="en-US"/>
        </a:p>
      </dgm:t>
    </dgm:pt>
    <dgm:pt modelId="{2E7B39B9-0C87-441D-AEB5-F55B1E09379F}">
      <dgm:prSet/>
      <dgm:spPr/>
      <dgm:t>
        <a:bodyPr/>
        <a:lstStyle/>
        <a:p>
          <a:r>
            <a:rPr lang="en-US"/>
            <a:t>Ease of Parking and Accessibility</a:t>
          </a:r>
        </a:p>
      </dgm:t>
    </dgm:pt>
    <dgm:pt modelId="{F727787C-1C50-459B-A913-CCA1E65F3E9A}" type="parTrans" cxnId="{3CF5D900-2339-4717-AACC-FA8ABFC19C41}">
      <dgm:prSet/>
      <dgm:spPr/>
      <dgm:t>
        <a:bodyPr/>
        <a:lstStyle/>
        <a:p>
          <a:endParaRPr lang="en-US"/>
        </a:p>
      </dgm:t>
    </dgm:pt>
    <dgm:pt modelId="{DCEE013F-763E-414E-B039-2E80E1B5FD69}" type="sibTrans" cxnId="{3CF5D900-2339-4717-AACC-FA8ABFC19C41}">
      <dgm:prSet/>
      <dgm:spPr/>
      <dgm:t>
        <a:bodyPr/>
        <a:lstStyle/>
        <a:p>
          <a:endParaRPr lang="en-US"/>
        </a:p>
      </dgm:t>
    </dgm:pt>
    <dgm:pt modelId="{2CB5DEC2-11A9-4E85-9285-65611CE9D4D2}">
      <dgm:prSet/>
      <dgm:spPr/>
      <dgm:t>
        <a:bodyPr/>
        <a:lstStyle/>
        <a:p>
          <a:r>
            <a:rPr lang="en-US"/>
            <a:t>Comparison between Existing Site and Proposed Site</a:t>
          </a:r>
        </a:p>
      </dgm:t>
    </dgm:pt>
    <dgm:pt modelId="{A587722D-B311-4334-809B-F8E59DCAACA2}" type="parTrans" cxnId="{C3E357C4-0B3E-41AF-90D2-83730F2A48CB}">
      <dgm:prSet/>
      <dgm:spPr/>
      <dgm:t>
        <a:bodyPr/>
        <a:lstStyle/>
        <a:p>
          <a:endParaRPr lang="en-US"/>
        </a:p>
      </dgm:t>
    </dgm:pt>
    <dgm:pt modelId="{853A99C0-3410-4A83-840C-7339802D3D1A}" type="sibTrans" cxnId="{C3E357C4-0B3E-41AF-90D2-83730F2A48CB}">
      <dgm:prSet/>
      <dgm:spPr/>
      <dgm:t>
        <a:bodyPr/>
        <a:lstStyle/>
        <a:p>
          <a:endParaRPr lang="en-US"/>
        </a:p>
      </dgm:t>
    </dgm:pt>
    <dgm:pt modelId="{21E1B1BF-BF29-49F8-955E-AA46A1A77CDD}">
      <dgm:prSet/>
      <dgm:spPr/>
      <dgm:t>
        <a:bodyPr/>
        <a:lstStyle/>
        <a:p>
          <a:r>
            <a:rPr lang="en-US"/>
            <a:t>Site History</a:t>
          </a:r>
        </a:p>
      </dgm:t>
    </dgm:pt>
    <dgm:pt modelId="{767C8A97-3084-4EAF-8B21-F5EEE6BB78DF}" type="parTrans" cxnId="{4EECEAE0-F340-4340-BED7-96835F8A16B2}">
      <dgm:prSet/>
      <dgm:spPr/>
      <dgm:t>
        <a:bodyPr/>
        <a:lstStyle/>
        <a:p>
          <a:endParaRPr lang="en-US"/>
        </a:p>
      </dgm:t>
    </dgm:pt>
    <dgm:pt modelId="{94241C7D-A2F3-40E9-A54E-C2826ED73366}" type="sibTrans" cxnId="{4EECEAE0-F340-4340-BED7-96835F8A16B2}">
      <dgm:prSet/>
      <dgm:spPr/>
      <dgm:t>
        <a:bodyPr/>
        <a:lstStyle/>
        <a:p>
          <a:endParaRPr lang="en-US"/>
        </a:p>
      </dgm:t>
    </dgm:pt>
    <dgm:pt modelId="{0D5C544F-AC7B-4D1D-B507-852CE81F98E7}" type="pres">
      <dgm:prSet presAssocID="{2B165171-417C-47F2-AA96-19A5F1E535E7}" presName="diagram" presStyleCnt="0">
        <dgm:presLayoutVars>
          <dgm:dir/>
          <dgm:resizeHandles val="exact"/>
        </dgm:presLayoutVars>
      </dgm:prSet>
      <dgm:spPr/>
    </dgm:pt>
    <dgm:pt modelId="{CE7B8DB7-E965-4F91-B931-6A2256E9A40C}" type="pres">
      <dgm:prSet presAssocID="{5CE93ACA-C0F9-421F-8DF2-21AB3FC67E24}" presName="node" presStyleLbl="node1" presStyleIdx="0" presStyleCnt="5">
        <dgm:presLayoutVars>
          <dgm:bulletEnabled val="1"/>
        </dgm:presLayoutVars>
      </dgm:prSet>
      <dgm:spPr/>
    </dgm:pt>
    <dgm:pt modelId="{AA075610-8CFA-49E8-BFF6-980FAC6B3E24}" type="pres">
      <dgm:prSet presAssocID="{7E6472A1-49E4-4483-AC2F-7B60A76D4132}" presName="sibTrans" presStyleCnt="0"/>
      <dgm:spPr/>
    </dgm:pt>
    <dgm:pt modelId="{D79E1C5A-36E6-405C-A6B5-974BA6805028}" type="pres">
      <dgm:prSet presAssocID="{2CB5DEC2-11A9-4E85-9285-65611CE9D4D2}" presName="node" presStyleLbl="node1" presStyleIdx="1" presStyleCnt="5">
        <dgm:presLayoutVars>
          <dgm:bulletEnabled val="1"/>
        </dgm:presLayoutVars>
      </dgm:prSet>
      <dgm:spPr/>
    </dgm:pt>
    <dgm:pt modelId="{684AEDE8-FBB9-41E5-9157-7346B23851E1}" type="pres">
      <dgm:prSet presAssocID="{853A99C0-3410-4A83-840C-7339802D3D1A}" presName="sibTrans" presStyleCnt="0"/>
      <dgm:spPr/>
    </dgm:pt>
    <dgm:pt modelId="{5223BD97-DC89-4A39-8582-79C165525818}" type="pres">
      <dgm:prSet presAssocID="{21E1B1BF-BF29-49F8-955E-AA46A1A77CDD}" presName="node" presStyleLbl="node1" presStyleIdx="2" presStyleCnt="5">
        <dgm:presLayoutVars>
          <dgm:bulletEnabled val="1"/>
        </dgm:presLayoutVars>
      </dgm:prSet>
      <dgm:spPr/>
    </dgm:pt>
    <dgm:pt modelId="{3E51D2A7-6505-421F-8FB4-5F3F235C5E69}" type="pres">
      <dgm:prSet presAssocID="{94241C7D-A2F3-40E9-A54E-C2826ED73366}" presName="sibTrans" presStyleCnt="0"/>
      <dgm:spPr/>
    </dgm:pt>
    <dgm:pt modelId="{8740635D-27B9-4B0A-AFD6-B183D6DF868E}" type="pres">
      <dgm:prSet presAssocID="{B21D6740-626D-4D0C-8575-B29F963EDB94}" presName="node" presStyleLbl="node1" presStyleIdx="3" presStyleCnt="5">
        <dgm:presLayoutVars>
          <dgm:bulletEnabled val="1"/>
        </dgm:presLayoutVars>
      </dgm:prSet>
      <dgm:spPr/>
    </dgm:pt>
    <dgm:pt modelId="{2E644235-3871-4058-89D6-00AFB159EF0B}" type="pres">
      <dgm:prSet presAssocID="{3CCBD2BD-C080-4AC4-A3B6-43772192F6B7}" presName="sibTrans" presStyleCnt="0"/>
      <dgm:spPr/>
    </dgm:pt>
    <dgm:pt modelId="{CE19B5E1-7DDA-40CE-83A3-1EF97123A6DB}" type="pres">
      <dgm:prSet presAssocID="{2E7B39B9-0C87-441D-AEB5-F55B1E09379F}" presName="node" presStyleLbl="node1" presStyleIdx="4" presStyleCnt="5">
        <dgm:presLayoutVars>
          <dgm:bulletEnabled val="1"/>
        </dgm:presLayoutVars>
      </dgm:prSet>
      <dgm:spPr/>
    </dgm:pt>
  </dgm:ptLst>
  <dgm:cxnLst>
    <dgm:cxn modelId="{3CF5D900-2339-4717-AACC-FA8ABFC19C41}" srcId="{2B165171-417C-47F2-AA96-19A5F1E535E7}" destId="{2E7B39B9-0C87-441D-AEB5-F55B1E09379F}" srcOrd="4" destOrd="0" parTransId="{F727787C-1C50-459B-A913-CCA1E65F3E9A}" sibTransId="{DCEE013F-763E-414E-B039-2E80E1B5FD69}"/>
    <dgm:cxn modelId="{22A3A012-4698-44C2-B0CB-E6C1D9B2DCD6}" type="presOf" srcId="{2CB5DEC2-11A9-4E85-9285-65611CE9D4D2}" destId="{D79E1C5A-36E6-405C-A6B5-974BA6805028}" srcOrd="0" destOrd="0" presId="urn:microsoft.com/office/officeart/2005/8/layout/default"/>
    <dgm:cxn modelId="{11D4F21F-62B1-4253-BCE1-F17B76F11339}" type="presOf" srcId="{21E1B1BF-BF29-49F8-955E-AA46A1A77CDD}" destId="{5223BD97-DC89-4A39-8582-79C165525818}" srcOrd="0" destOrd="0" presId="urn:microsoft.com/office/officeart/2005/8/layout/default"/>
    <dgm:cxn modelId="{3709A65B-2B26-485B-A4AD-3DC501617EC9}" type="presOf" srcId="{B21D6740-626D-4D0C-8575-B29F963EDB94}" destId="{8740635D-27B9-4B0A-AFD6-B183D6DF868E}" srcOrd="0" destOrd="0" presId="urn:microsoft.com/office/officeart/2005/8/layout/default"/>
    <dgm:cxn modelId="{9E6BD354-B683-4F5C-8E1C-D51D76EB1135}" type="presOf" srcId="{5CE93ACA-C0F9-421F-8DF2-21AB3FC67E24}" destId="{CE7B8DB7-E965-4F91-B931-6A2256E9A40C}" srcOrd="0" destOrd="0" presId="urn:microsoft.com/office/officeart/2005/8/layout/default"/>
    <dgm:cxn modelId="{15803DAC-243B-408F-9061-F4B7E6396975}" srcId="{2B165171-417C-47F2-AA96-19A5F1E535E7}" destId="{5CE93ACA-C0F9-421F-8DF2-21AB3FC67E24}" srcOrd="0" destOrd="0" parTransId="{5E8F7806-914E-42C5-BDAE-ABE196114C11}" sibTransId="{7E6472A1-49E4-4483-AC2F-7B60A76D4132}"/>
    <dgm:cxn modelId="{6FFEDAB4-90AF-43D1-9B10-0A6A33AD0532}" type="presOf" srcId="{2E7B39B9-0C87-441D-AEB5-F55B1E09379F}" destId="{CE19B5E1-7DDA-40CE-83A3-1EF97123A6DB}" srcOrd="0" destOrd="0" presId="urn:microsoft.com/office/officeart/2005/8/layout/default"/>
    <dgm:cxn modelId="{C3E357C4-0B3E-41AF-90D2-83730F2A48CB}" srcId="{2B165171-417C-47F2-AA96-19A5F1E535E7}" destId="{2CB5DEC2-11A9-4E85-9285-65611CE9D4D2}" srcOrd="1" destOrd="0" parTransId="{A587722D-B311-4334-809B-F8E59DCAACA2}" sibTransId="{853A99C0-3410-4A83-840C-7339802D3D1A}"/>
    <dgm:cxn modelId="{4F5E32CA-575E-4699-B722-958AEE2DDCED}" type="presOf" srcId="{2B165171-417C-47F2-AA96-19A5F1E535E7}" destId="{0D5C544F-AC7B-4D1D-B507-852CE81F98E7}" srcOrd="0" destOrd="0" presId="urn:microsoft.com/office/officeart/2005/8/layout/default"/>
    <dgm:cxn modelId="{B91DCFCC-210E-4972-AC48-9750CD982894}" srcId="{2B165171-417C-47F2-AA96-19A5F1E535E7}" destId="{B21D6740-626D-4D0C-8575-B29F963EDB94}" srcOrd="3" destOrd="0" parTransId="{DAEC553E-D03C-40A1-9779-B708E76A1C96}" sibTransId="{3CCBD2BD-C080-4AC4-A3B6-43772192F6B7}"/>
    <dgm:cxn modelId="{4EECEAE0-F340-4340-BED7-96835F8A16B2}" srcId="{2B165171-417C-47F2-AA96-19A5F1E535E7}" destId="{21E1B1BF-BF29-49F8-955E-AA46A1A77CDD}" srcOrd="2" destOrd="0" parTransId="{767C8A97-3084-4EAF-8B21-F5EEE6BB78DF}" sibTransId="{94241C7D-A2F3-40E9-A54E-C2826ED73366}"/>
    <dgm:cxn modelId="{B2D881F7-CC1A-4BCB-A844-8CB75151DA69}" type="presParOf" srcId="{0D5C544F-AC7B-4D1D-B507-852CE81F98E7}" destId="{CE7B8DB7-E965-4F91-B931-6A2256E9A40C}" srcOrd="0" destOrd="0" presId="urn:microsoft.com/office/officeart/2005/8/layout/default"/>
    <dgm:cxn modelId="{5B80686B-ED5D-4D6B-A790-E55626239306}" type="presParOf" srcId="{0D5C544F-AC7B-4D1D-B507-852CE81F98E7}" destId="{AA075610-8CFA-49E8-BFF6-980FAC6B3E24}" srcOrd="1" destOrd="0" presId="urn:microsoft.com/office/officeart/2005/8/layout/default"/>
    <dgm:cxn modelId="{532825B3-D66B-488D-B627-F290D1D1F2D3}" type="presParOf" srcId="{0D5C544F-AC7B-4D1D-B507-852CE81F98E7}" destId="{D79E1C5A-36E6-405C-A6B5-974BA6805028}" srcOrd="2" destOrd="0" presId="urn:microsoft.com/office/officeart/2005/8/layout/default"/>
    <dgm:cxn modelId="{F4697F4F-2102-4E0B-9E30-655EA7BEE0D6}" type="presParOf" srcId="{0D5C544F-AC7B-4D1D-B507-852CE81F98E7}" destId="{684AEDE8-FBB9-41E5-9157-7346B23851E1}" srcOrd="3" destOrd="0" presId="urn:microsoft.com/office/officeart/2005/8/layout/default"/>
    <dgm:cxn modelId="{6473EAE2-1692-45B1-8653-075B4BA3D399}" type="presParOf" srcId="{0D5C544F-AC7B-4D1D-B507-852CE81F98E7}" destId="{5223BD97-DC89-4A39-8582-79C165525818}" srcOrd="4" destOrd="0" presId="urn:microsoft.com/office/officeart/2005/8/layout/default"/>
    <dgm:cxn modelId="{3E84E309-9184-4744-B9A8-9CE4E9BB1400}" type="presParOf" srcId="{0D5C544F-AC7B-4D1D-B507-852CE81F98E7}" destId="{3E51D2A7-6505-421F-8FB4-5F3F235C5E69}" srcOrd="5" destOrd="0" presId="urn:microsoft.com/office/officeart/2005/8/layout/default"/>
    <dgm:cxn modelId="{7E7E2276-1BE0-429F-8F0C-700269505A10}" type="presParOf" srcId="{0D5C544F-AC7B-4D1D-B507-852CE81F98E7}" destId="{8740635D-27B9-4B0A-AFD6-B183D6DF868E}" srcOrd="6" destOrd="0" presId="urn:microsoft.com/office/officeart/2005/8/layout/default"/>
    <dgm:cxn modelId="{BB376384-B8FC-4EB4-86C5-A50F0B36D366}" type="presParOf" srcId="{0D5C544F-AC7B-4D1D-B507-852CE81F98E7}" destId="{2E644235-3871-4058-89D6-00AFB159EF0B}" srcOrd="7" destOrd="0" presId="urn:microsoft.com/office/officeart/2005/8/layout/default"/>
    <dgm:cxn modelId="{485C6F5F-04FB-4903-BD10-6B08AA380F89}" type="presParOf" srcId="{0D5C544F-AC7B-4D1D-B507-852CE81F98E7}" destId="{CE19B5E1-7DDA-40CE-83A3-1EF97123A6D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CDB428A-0A64-40F0-BC5F-E948FC34AACE}" type="doc">
      <dgm:prSet loTypeId="urn:microsoft.com/office/officeart/2005/8/layout/hierarchy1" loCatId="hierarchy" qsTypeId="urn:microsoft.com/office/officeart/2005/8/quickstyle/simple2#1" qsCatId="simple" csTypeId="urn:microsoft.com/office/officeart/2005/8/colors/accent6_2#1" csCatId="accent6" phldr="1"/>
      <dgm:spPr/>
      <dgm:t>
        <a:bodyPr/>
        <a:lstStyle/>
        <a:p>
          <a:endParaRPr lang="en-US"/>
        </a:p>
      </dgm:t>
    </dgm:pt>
    <dgm:pt modelId="{37B8ECAA-3F8B-455C-9D43-8E7142C5DB47}">
      <dgm:prSet/>
      <dgm:spPr/>
      <dgm:t>
        <a:bodyPr/>
        <a:lstStyle/>
        <a:p>
          <a:r>
            <a:rPr lang="en-US"/>
            <a:t>All applications should document who the owner of the building is, include a copy of all lease agreements, rental fees, and who is/will be responsible for maintaining and operating the building.</a:t>
          </a:r>
        </a:p>
      </dgm:t>
    </dgm:pt>
    <dgm:pt modelId="{387C1A32-1533-4064-9C4F-A7264C0D8055}" type="parTrans" cxnId="{8F22611E-2690-47A3-9698-D8DFFB032F55}">
      <dgm:prSet/>
      <dgm:spPr/>
      <dgm:t>
        <a:bodyPr/>
        <a:lstStyle/>
        <a:p>
          <a:endParaRPr lang="en-US"/>
        </a:p>
      </dgm:t>
    </dgm:pt>
    <dgm:pt modelId="{BE4D2AFF-1FC5-45D8-A393-E265E14DFB09}" type="sibTrans" cxnId="{8F22611E-2690-47A3-9698-D8DFFB032F55}">
      <dgm:prSet/>
      <dgm:spPr/>
      <dgm:t>
        <a:bodyPr/>
        <a:lstStyle/>
        <a:p>
          <a:endParaRPr lang="en-US"/>
        </a:p>
      </dgm:t>
    </dgm:pt>
    <dgm:pt modelId="{2804CFED-D398-41BA-A723-2328727BF7A5}" type="pres">
      <dgm:prSet presAssocID="{7CDB428A-0A64-40F0-BC5F-E948FC34AACE}" presName="hierChild1" presStyleCnt="0">
        <dgm:presLayoutVars>
          <dgm:chPref val="1"/>
          <dgm:dir/>
          <dgm:animOne val="branch"/>
          <dgm:animLvl val="lvl"/>
          <dgm:resizeHandles/>
        </dgm:presLayoutVars>
      </dgm:prSet>
      <dgm:spPr/>
    </dgm:pt>
    <dgm:pt modelId="{D722E802-0AB1-41C4-8587-572C9CCDF259}" type="pres">
      <dgm:prSet presAssocID="{37B8ECAA-3F8B-455C-9D43-8E7142C5DB47}" presName="hierRoot1" presStyleCnt="0"/>
      <dgm:spPr/>
    </dgm:pt>
    <dgm:pt modelId="{1F01A2D0-084C-4231-9F62-371A8F626125}" type="pres">
      <dgm:prSet presAssocID="{37B8ECAA-3F8B-455C-9D43-8E7142C5DB47}" presName="composite" presStyleCnt="0"/>
      <dgm:spPr/>
    </dgm:pt>
    <dgm:pt modelId="{95111DAA-4761-4B24-B588-97B201B35A94}" type="pres">
      <dgm:prSet presAssocID="{37B8ECAA-3F8B-455C-9D43-8E7142C5DB47}" presName="background" presStyleLbl="node0" presStyleIdx="0" presStyleCnt="1"/>
      <dgm:spPr/>
    </dgm:pt>
    <dgm:pt modelId="{A712AA38-56B9-4065-AE98-EEE33D5B04CE}" type="pres">
      <dgm:prSet presAssocID="{37B8ECAA-3F8B-455C-9D43-8E7142C5DB47}" presName="text" presStyleLbl="fgAcc0" presStyleIdx="0" presStyleCnt="1">
        <dgm:presLayoutVars>
          <dgm:chPref val="3"/>
        </dgm:presLayoutVars>
      </dgm:prSet>
      <dgm:spPr/>
    </dgm:pt>
    <dgm:pt modelId="{97B21877-F4AB-4307-82CC-F46761E92736}" type="pres">
      <dgm:prSet presAssocID="{37B8ECAA-3F8B-455C-9D43-8E7142C5DB47}" presName="hierChild2" presStyleCnt="0"/>
      <dgm:spPr/>
    </dgm:pt>
  </dgm:ptLst>
  <dgm:cxnLst>
    <dgm:cxn modelId="{8F22611E-2690-47A3-9698-D8DFFB032F55}" srcId="{7CDB428A-0A64-40F0-BC5F-E948FC34AACE}" destId="{37B8ECAA-3F8B-455C-9D43-8E7142C5DB47}" srcOrd="0" destOrd="0" parTransId="{387C1A32-1533-4064-9C4F-A7264C0D8055}" sibTransId="{BE4D2AFF-1FC5-45D8-A393-E265E14DFB09}"/>
    <dgm:cxn modelId="{77A9565D-8FA2-4614-B7BE-CA56D281C288}" type="presOf" srcId="{7CDB428A-0A64-40F0-BC5F-E948FC34AACE}" destId="{2804CFED-D398-41BA-A723-2328727BF7A5}" srcOrd="0" destOrd="0" presId="urn:microsoft.com/office/officeart/2005/8/layout/hierarchy1"/>
    <dgm:cxn modelId="{88BEDB51-6933-42EB-9FF5-ACC6E2989457}" type="presOf" srcId="{37B8ECAA-3F8B-455C-9D43-8E7142C5DB47}" destId="{A712AA38-56B9-4065-AE98-EEE33D5B04CE}" srcOrd="0" destOrd="0" presId="urn:microsoft.com/office/officeart/2005/8/layout/hierarchy1"/>
    <dgm:cxn modelId="{1A5F43D2-2374-422B-BAE7-95CF622F7D2D}" type="presParOf" srcId="{2804CFED-D398-41BA-A723-2328727BF7A5}" destId="{D722E802-0AB1-41C4-8587-572C9CCDF259}" srcOrd="0" destOrd="0" presId="urn:microsoft.com/office/officeart/2005/8/layout/hierarchy1"/>
    <dgm:cxn modelId="{C27AB626-C9D4-456F-94CC-0C7B84EDC5CE}" type="presParOf" srcId="{D722E802-0AB1-41C4-8587-572C9CCDF259}" destId="{1F01A2D0-084C-4231-9F62-371A8F626125}" srcOrd="0" destOrd="0" presId="urn:microsoft.com/office/officeart/2005/8/layout/hierarchy1"/>
    <dgm:cxn modelId="{AE39F696-F2B8-425A-856C-87C4D5DE4687}" type="presParOf" srcId="{1F01A2D0-084C-4231-9F62-371A8F626125}" destId="{95111DAA-4761-4B24-B588-97B201B35A94}" srcOrd="0" destOrd="0" presId="urn:microsoft.com/office/officeart/2005/8/layout/hierarchy1"/>
    <dgm:cxn modelId="{0344B93A-8B15-4B1D-BBF1-3F3A0EC9F217}" type="presParOf" srcId="{1F01A2D0-084C-4231-9F62-371A8F626125}" destId="{A712AA38-56B9-4065-AE98-EEE33D5B04CE}" srcOrd="1" destOrd="0" presId="urn:microsoft.com/office/officeart/2005/8/layout/hierarchy1"/>
    <dgm:cxn modelId="{31F1F54E-61C8-482F-8E55-2718BE358BB3}" type="presParOf" srcId="{D722E802-0AB1-41C4-8587-572C9CCDF259}" destId="{97B21877-F4AB-4307-82CC-F46761E9273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2E28839-7D8B-47D1-A6A4-BB2D27F0A052}" type="doc">
      <dgm:prSet loTypeId="urn:microsoft.com/office/officeart/2018/5/layout/IconLeafLabelList" loCatId="icon" qsTypeId="urn:microsoft.com/office/officeart/2005/8/quickstyle/simple1#10" qsCatId="simple" csTypeId="urn:microsoft.com/office/officeart/2018/5/colors/Iconchunking_neutralicon_colorful1" csCatId="colorful" phldr="1"/>
      <dgm:spPr/>
      <dgm:t>
        <a:bodyPr/>
        <a:lstStyle/>
        <a:p>
          <a:endParaRPr lang="en-US"/>
        </a:p>
      </dgm:t>
    </dgm:pt>
    <dgm:pt modelId="{1BA99659-114A-4C19-886D-66443C46ACBA}">
      <dgm:prSet/>
      <dgm:spPr/>
      <dgm:t>
        <a:bodyPr/>
        <a:lstStyle/>
        <a:p>
          <a:pPr>
            <a:defRPr cap="all"/>
          </a:pPr>
          <a:r>
            <a:rPr lang="en-US"/>
            <a:t>Local policies</a:t>
          </a:r>
        </a:p>
      </dgm:t>
    </dgm:pt>
    <dgm:pt modelId="{D16F2D20-A790-4B1A-82A8-E95EE3A452C8}" type="parTrans" cxnId="{33B97150-8829-44C7-9400-E6B2DA2AAE01}">
      <dgm:prSet/>
      <dgm:spPr/>
      <dgm:t>
        <a:bodyPr/>
        <a:lstStyle/>
        <a:p>
          <a:endParaRPr lang="en-US"/>
        </a:p>
      </dgm:t>
    </dgm:pt>
    <dgm:pt modelId="{CF21F578-9C57-43FA-B4FC-221F06F09DBB}" type="sibTrans" cxnId="{33B97150-8829-44C7-9400-E6B2DA2AAE01}">
      <dgm:prSet/>
      <dgm:spPr/>
      <dgm:t>
        <a:bodyPr/>
        <a:lstStyle/>
        <a:p>
          <a:endParaRPr lang="en-US"/>
        </a:p>
      </dgm:t>
    </dgm:pt>
    <dgm:pt modelId="{D49FF373-5288-4A19-9A8F-5E377B58BEF6}">
      <dgm:prSet/>
      <dgm:spPr/>
      <dgm:t>
        <a:bodyPr/>
        <a:lstStyle/>
        <a:p>
          <a:pPr>
            <a:defRPr cap="all"/>
          </a:pPr>
          <a:r>
            <a:rPr lang="en-US"/>
            <a:t>Local Practices</a:t>
          </a:r>
        </a:p>
      </dgm:t>
    </dgm:pt>
    <dgm:pt modelId="{4083DB22-E8DA-4067-AF78-95E04AE6D84B}" type="parTrans" cxnId="{9FAF1F64-FEC2-4E98-87AB-C8D0B48F6281}">
      <dgm:prSet/>
      <dgm:spPr/>
      <dgm:t>
        <a:bodyPr/>
        <a:lstStyle/>
        <a:p>
          <a:endParaRPr lang="en-US"/>
        </a:p>
      </dgm:t>
    </dgm:pt>
    <dgm:pt modelId="{DEF9EBF1-4896-4FBE-8FD8-637A06FB8909}" type="sibTrans" cxnId="{9FAF1F64-FEC2-4E98-87AB-C8D0B48F6281}">
      <dgm:prSet/>
      <dgm:spPr/>
      <dgm:t>
        <a:bodyPr/>
        <a:lstStyle/>
        <a:p>
          <a:endParaRPr lang="en-US"/>
        </a:p>
      </dgm:t>
    </dgm:pt>
    <dgm:pt modelId="{D0B4D3E5-4374-41A0-9092-7B54E6E10F1F}">
      <dgm:prSet/>
      <dgm:spPr/>
      <dgm:t>
        <a:bodyPr/>
        <a:lstStyle/>
        <a:p>
          <a:pPr>
            <a:defRPr cap="all"/>
          </a:pPr>
          <a:r>
            <a:rPr lang="en-US"/>
            <a:t>Local ordinances</a:t>
          </a:r>
        </a:p>
      </dgm:t>
    </dgm:pt>
    <dgm:pt modelId="{44B31838-7D97-4C23-9E1A-093D29A10A4A}" type="parTrans" cxnId="{4F3C6995-FE24-485A-99AB-BA2B2AB9FF5F}">
      <dgm:prSet/>
      <dgm:spPr/>
      <dgm:t>
        <a:bodyPr/>
        <a:lstStyle/>
        <a:p>
          <a:endParaRPr lang="en-US"/>
        </a:p>
      </dgm:t>
    </dgm:pt>
    <dgm:pt modelId="{4E2B41B8-9837-4195-A97D-F6A5980AD8E9}" type="sibTrans" cxnId="{4F3C6995-FE24-485A-99AB-BA2B2AB9FF5F}">
      <dgm:prSet/>
      <dgm:spPr/>
      <dgm:t>
        <a:bodyPr/>
        <a:lstStyle/>
        <a:p>
          <a:endParaRPr lang="en-US"/>
        </a:p>
      </dgm:t>
    </dgm:pt>
    <dgm:pt modelId="{1053E9E4-0296-4CE5-B8E2-63C4E35B8CB2}">
      <dgm:prSet/>
      <dgm:spPr/>
      <dgm:t>
        <a:bodyPr/>
        <a:lstStyle/>
        <a:p>
          <a:pPr>
            <a:defRPr cap="all"/>
          </a:pPr>
          <a:r>
            <a:rPr lang="en-US"/>
            <a:t>Local programs</a:t>
          </a:r>
        </a:p>
      </dgm:t>
    </dgm:pt>
    <dgm:pt modelId="{43C97FD9-2D08-42A3-87EB-3C75653CD23A}" type="parTrans" cxnId="{91E1704F-8F5B-4185-8411-05365FF50982}">
      <dgm:prSet/>
      <dgm:spPr/>
      <dgm:t>
        <a:bodyPr/>
        <a:lstStyle/>
        <a:p>
          <a:endParaRPr lang="en-US"/>
        </a:p>
      </dgm:t>
    </dgm:pt>
    <dgm:pt modelId="{6F0DC5DE-89F4-4755-8332-6921EB7CE506}" type="sibTrans" cxnId="{91E1704F-8F5B-4185-8411-05365FF50982}">
      <dgm:prSet/>
      <dgm:spPr/>
      <dgm:t>
        <a:bodyPr/>
        <a:lstStyle/>
        <a:p>
          <a:endParaRPr lang="en-US"/>
        </a:p>
      </dgm:t>
    </dgm:pt>
    <dgm:pt modelId="{F83B3A6A-A8D6-455D-A699-B5CAF9BAFEA9}" type="pres">
      <dgm:prSet presAssocID="{52E28839-7D8B-47D1-A6A4-BB2D27F0A052}" presName="root" presStyleCnt="0">
        <dgm:presLayoutVars>
          <dgm:dir/>
          <dgm:resizeHandles val="exact"/>
        </dgm:presLayoutVars>
      </dgm:prSet>
      <dgm:spPr/>
    </dgm:pt>
    <dgm:pt modelId="{9FAB6716-A129-448F-91D1-91837A94F6DB}" type="pres">
      <dgm:prSet presAssocID="{1BA99659-114A-4C19-886D-66443C46ACBA}" presName="compNode" presStyleCnt="0"/>
      <dgm:spPr/>
    </dgm:pt>
    <dgm:pt modelId="{2BACE462-1B7A-4AF5-8D94-6EB39072038A}" type="pres">
      <dgm:prSet presAssocID="{1BA99659-114A-4C19-886D-66443C46ACBA}" presName="iconBgRect" presStyleLbl="bgShp" presStyleIdx="0" presStyleCnt="4"/>
      <dgm:spPr>
        <a:prstGeom prst="round2DiagRect">
          <a:avLst>
            <a:gd name="adj1" fmla="val 29727"/>
            <a:gd name="adj2" fmla="val 0"/>
          </a:avLst>
        </a:prstGeom>
      </dgm:spPr>
    </dgm:pt>
    <dgm:pt modelId="{2BDB7511-8D9F-4E12-8189-BF31C57525AA}" type="pres">
      <dgm:prSet presAssocID="{1BA99659-114A-4C19-886D-66443C46ACB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amily"/>
        </a:ext>
      </dgm:extLst>
    </dgm:pt>
    <dgm:pt modelId="{51027D2D-1768-4CFD-BC93-6F9CD4D98D14}" type="pres">
      <dgm:prSet presAssocID="{1BA99659-114A-4C19-886D-66443C46ACBA}" presName="spaceRect" presStyleCnt="0"/>
      <dgm:spPr/>
    </dgm:pt>
    <dgm:pt modelId="{D5E0A23D-5295-40E5-B499-4EBF8237C6A0}" type="pres">
      <dgm:prSet presAssocID="{1BA99659-114A-4C19-886D-66443C46ACBA}" presName="textRect" presStyleLbl="revTx" presStyleIdx="0" presStyleCnt="4">
        <dgm:presLayoutVars>
          <dgm:chMax val="1"/>
          <dgm:chPref val="1"/>
        </dgm:presLayoutVars>
      </dgm:prSet>
      <dgm:spPr/>
    </dgm:pt>
    <dgm:pt modelId="{EC30A66C-F9EE-4785-928A-FEAECFDEA95E}" type="pres">
      <dgm:prSet presAssocID="{CF21F578-9C57-43FA-B4FC-221F06F09DBB}" presName="sibTrans" presStyleCnt="0"/>
      <dgm:spPr/>
    </dgm:pt>
    <dgm:pt modelId="{04367AAE-5CBF-4D90-B25C-1C9315AD944E}" type="pres">
      <dgm:prSet presAssocID="{D49FF373-5288-4A19-9A8F-5E377B58BEF6}" presName="compNode" presStyleCnt="0"/>
      <dgm:spPr/>
    </dgm:pt>
    <dgm:pt modelId="{0E891CFB-6930-4D1C-924E-BAAFD1426DF4}" type="pres">
      <dgm:prSet presAssocID="{D49FF373-5288-4A19-9A8F-5E377B58BEF6}" presName="iconBgRect" presStyleLbl="bgShp" presStyleIdx="1" presStyleCnt="4"/>
      <dgm:spPr>
        <a:prstGeom prst="round2DiagRect">
          <a:avLst>
            <a:gd name="adj1" fmla="val 29727"/>
            <a:gd name="adj2" fmla="val 0"/>
          </a:avLst>
        </a:prstGeom>
      </dgm:spPr>
    </dgm:pt>
    <dgm:pt modelId="{EFD66039-90EE-49FE-854F-FDF7F1E08EAA}" type="pres">
      <dgm:prSet presAssocID="{D49FF373-5288-4A19-9A8F-5E377B58BEF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cklog"/>
        </a:ext>
      </dgm:extLst>
    </dgm:pt>
    <dgm:pt modelId="{F61473CE-BE09-4ED1-8B3D-94FD65406013}" type="pres">
      <dgm:prSet presAssocID="{D49FF373-5288-4A19-9A8F-5E377B58BEF6}" presName="spaceRect" presStyleCnt="0"/>
      <dgm:spPr/>
    </dgm:pt>
    <dgm:pt modelId="{218DB5EA-95F6-4ED0-8E34-CC6FF3ED016E}" type="pres">
      <dgm:prSet presAssocID="{D49FF373-5288-4A19-9A8F-5E377B58BEF6}" presName="textRect" presStyleLbl="revTx" presStyleIdx="1" presStyleCnt="4">
        <dgm:presLayoutVars>
          <dgm:chMax val="1"/>
          <dgm:chPref val="1"/>
        </dgm:presLayoutVars>
      </dgm:prSet>
      <dgm:spPr/>
    </dgm:pt>
    <dgm:pt modelId="{18B0D79E-596B-48DE-A283-E32E9C93EA66}" type="pres">
      <dgm:prSet presAssocID="{DEF9EBF1-4896-4FBE-8FD8-637A06FB8909}" presName="sibTrans" presStyleCnt="0"/>
      <dgm:spPr/>
    </dgm:pt>
    <dgm:pt modelId="{66B24478-1D09-4A2F-ADCD-AB0ECEDFEA29}" type="pres">
      <dgm:prSet presAssocID="{D0B4D3E5-4374-41A0-9092-7B54E6E10F1F}" presName="compNode" presStyleCnt="0"/>
      <dgm:spPr/>
    </dgm:pt>
    <dgm:pt modelId="{FF5C3975-2BFC-41A9-88BE-42C7FD8A0292}" type="pres">
      <dgm:prSet presAssocID="{D0B4D3E5-4374-41A0-9092-7B54E6E10F1F}" presName="iconBgRect" presStyleLbl="bgShp" presStyleIdx="2" presStyleCnt="4"/>
      <dgm:spPr>
        <a:prstGeom prst="round2DiagRect">
          <a:avLst>
            <a:gd name="adj1" fmla="val 29727"/>
            <a:gd name="adj2" fmla="val 0"/>
          </a:avLst>
        </a:prstGeom>
      </dgm:spPr>
    </dgm:pt>
    <dgm:pt modelId="{60B57272-9400-4B21-A34A-554D9D4B508B}" type="pres">
      <dgm:prSet presAssocID="{D0B4D3E5-4374-41A0-9092-7B54E6E10F1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s"/>
        </a:ext>
      </dgm:extLst>
    </dgm:pt>
    <dgm:pt modelId="{7035533A-3D2E-4C7B-88C2-477128F57878}" type="pres">
      <dgm:prSet presAssocID="{D0B4D3E5-4374-41A0-9092-7B54E6E10F1F}" presName="spaceRect" presStyleCnt="0"/>
      <dgm:spPr/>
    </dgm:pt>
    <dgm:pt modelId="{03D0CF94-E828-408C-9BA5-C20537781AAC}" type="pres">
      <dgm:prSet presAssocID="{D0B4D3E5-4374-41A0-9092-7B54E6E10F1F}" presName="textRect" presStyleLbl="revTx" presStyleIdx="2" presStyleCnt="4">
        <dgm:presLayoutVars>
          <dgm:chMax val="1"/>
          <dgm:chPref val="1"/>
        </dgm:presLayoutVars>
      </dgm:prSet>
      <dgm:spPr/>
    </dgm:pt>
    <dgm:pt modelId="{84151B52-57A8-4C70-991C-2CF4890DDEA1}" type="pres">
      <dgm:prSet presAssocID="{4E2B41B8-9837-4195-A97D-F6A5980AD8E9}" presName="sibTrans" presStyleCnt="0"/>
      <dgm:spPr/>
    </dgm:pt>
    <dgm:pt modelId="{A404BB54-3E97-4048-B433-71FF02A37618}" type="pres">
      <dgm:prSet presAssocID="{1053E9E4-0296-4CE5-B8E2-63C4E35B8CB2}" presName="compNode" presStyleCnt="0"/>
      <dgm:spPr/>
    </dgm:pt>
    <dgm:pt modelId="{ABCAF806-931E-4EB8-9690-AD0FC2F3AC12}" type="pres">
      <dgm:prSet presAssocID="{1053E9E4-0296-4CE5-B8E2-63C4E35B8CB2}" presName="iconBgRect" presStyleLbl="bgShp" presStyleIdx="3" presStyleCnt="4"/>
      <dgm:spPr>
        <a:prstGeom prst="round2DiagRect">
          <a:avLst>
            <a:gd name="adj1" fmla="val 29727"/>
            <a:gd name="adj2" fmla="val 0"/>
          </a:avLst>
        </a:prstGeom>
      </dgm:spPr>
    </dgm:pt>
    <dgm:pt modelId="{A5A259E5-FAC4-4A67-BED2-B9C16F025E53}" type="pres">
      <dgm:prSet presAssocID="{1053E9E4-0296-4CE5-B8E2-63C4E35B8CB2}"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lder List"/>
        </a:ext>
      </dgm:extLst>
    </dgm:pt>
    <dgm:pt modelId="{CA194EDF-4DA6-40B6-A653-4549206BA67D}" type="pres">
      <dgm:prSet presAssocID="{1053E9E4-0296-4CE5-B8E2-63C4E35B8CB2}" presName="spaceRect" presStyleCnt="0"/>
      <dgm:spPr/>
    </dgm:pt>
    <dgm:pt modelId="{DE0C47AC-3E21-4A36-ACBD-6E9BAFA5B230}" type="pres">
      <dgm:prSet presAssocID="{1053E9E4-0296-4CE5-B8E2-63C4E35B8CB2}" presName="textRect" presStyleLbl="revTx" presStyleIdx="3" presStyleCnt="4">
        <dgm:presLayoutVars>
          <dgm:chMax val="1"/>
          <dgm:chPref val="1"/>
        </dgm:presLayoutVars>
      </dgm:prSet>
      <dgm:spPr/>
    </dgm:pt>
  </dgm:ptLst>
  <dgm:cxnLst>
    <dgm:cxn modelId="{F5317830-BE8A-40ED-BEC5-129EAD1CFA34}" type="presOf" srcId="{D49FF373-5288-4A19-9A8F-5E377B58BEF6}" destId="{218DB5EA-95F6-4ED0-8E34-CC6FF3ED016E}" srcOrd="0" destOrd="0" presId="urn:microsoft.com/office/officeart/2018/5/layout/IconLeafLabelList"/>
    <dgm:cxn modelId="{9FAF1F64-FEC2-4E98-87AB-C8D0B48F6281}" srcId="{52E28839-7D8B-47D1-A6A4-BB2D27F0A052}" destId="{D49FF373-5288-4A19-9A8F-5E377B58BEF6}" srcOrd="1" destOrd="0" parTransId="{4083DB22-E8DA-4067-AF78-95E04AE6D84B}" sibTransId="{DEF9EBF1-4896-4FBE-8FD8-637A06FB8909}"/>
    <dgm:cxn modelId="{91E1704F-8F5B-4185-8411-05365FF50982}" srcId="{52E28839-7D8B-47D1-A6A4-BB2D27F0A052}" destId="{1053E9E4-0296-4CE5-B8E2-63C4E35B8CB2}" srcOrd="3" destOrd="0" parTransId="{43C97FD9-2D08-42A3-87EB-3C75653CD23A}" sibTransId="{6F0DC5DE-89F4-4755-8332-6921EB7CE506}"/>
    <dgm:cxn modelId="{33B97150-8829-44C7-9400-E6B2DA2AAE01}" srcId="{52E28839-7D8B-47D1-A6A4-BB2D27F0A052}" destId="{1BA99659-114A-4C19-886D-66443C46ACBA}" srcOrd="0" destOrd="0" parTransId="{D16F2D20-A790-4B1A-82A8-E95EE3A452C8}" sibTransId="{CF21F578-9C57-43FA-B4FC-221F06F09DBB}"/>
    <dgm:cxn modelId="{EA649884-1144-4818-9C2C-8D5040F30898}" type="presOf" srcId="{1BA99659-114A-4C19-886D-66443C46ACBA}" destId="{D5E0A23D-5295-40E5-B499-4EBF8237C6A0}" srcOrd="0" destOrd="0" presId="urn:microsoft.com/office/officeart/2018/5/layout/IconLeafLabelList"/>
    <dgm:cxn modelId="{B93FC790-C794-4079-B6FB-CF02D2FB3F78}" type="presOf" srcId="{52E28839-7D8B-47D1-A6A4-BB2D27F0A052}" destId="{F83B3A6A-A8D6-455D-A699-B5CAF9BAFEA9}" srcOrd="0" destOrd="0" presId="urn:microsoft.com/office/officeart/2018/5/layout/IconLeafLabelList"/>
    <dgm:cxn modelId="{4F3C6995-FE24-485A-99AB-BA2B2AB9FF5F}" srcId="{52E28839-7D8B-47D1-A6A4-BB2D27F0A052}" destId="{D0B4D3E5-4374-41A0-9092-7B54E6E10F1F}" srcOrd="2" destOrd="0" parTransId="{44B31838-7D97-4C23-9E1A-093D29A10A4A}" sibTransId="{4E2B41B8-9837-4195-A97D-F6A5980AD8E9}"/>
    <dgm:cxn modelId="{327C83A6-7D7A-4E69-8AF5-7824C8E4D08F}" type="presOf" srcId="{1053E9E4-0296-4CE5-B8E2-63C4E35B8CB2}" destId="{DE0C47AC-3E21-4A36-ACBD-6E9BAFA5B230}" srcOrd="0" destOrd="0" presId="urn:microsoft.com/office/officeart/2018/5/layout/IconLeafLabelList"/>
    <dgm:cxn modelId="{528E47CB-90DE-42A1-B714-9A0A1704D69B}" type="presOf" srcId="{D0B4D3E5-4374-41A0-9092-7B54E6E10F1F}" destId="{03D0CF94-E828-408C-9BA5-C20537781AAC}" srcOrd="0" destOrd="0" presId="urn:microsoft.com/office/officeart/2018/5/layout/IconLeafLabelList"/>
    <dgm:cxn modelId="{D568EF5B-6961-49E1-A427-86932EAE6262}" type="presParOf" srcId="{F83B3A6A-A8D6-455D-A699-B5CAF9BAFEA9}" destId="{9FAB6716-A129-448F-91D1-91837A94F6DB}" srcOrd="0" destOrd="0" presId="urn:microsoft.com/office/officeart/2018/5/layout/IconLeafLabelList"/>
    <dgm:cxn modelId="{EFE44914-4B87-4C79-93FA-241554AB8563}" type="presParOf" srcId="{9FAB6716-A129-448F-91D1-91837A94F6DB}" destId="{2BACE462-1B7A-4AF5-8D94-6EB39072038A}" srcOrd="0" destOrd="0" presId="urn:microsoft.com/office/officeart/2018/5/layout/IconLeafLabelList"/>
    <dgm:cxn modelId="{1ED9D46C-ABB8-4237-8B9A-4CA32736A895}" type="presParOf" srcId="{9FAB6716-A129-448F-91D1-91837A94F6DB}" destId="{2BDB7511-8D9F-4E12-8189-BF31C57525AA}" srcOrd="1" destOrd="0" presId="urn:microsoft.com/office/officeart/2018/5/layout/IconLeafLabelList"/>
    <dgm:cxn modelId="{6E9CEF29-F58D-4F97-AF47-F4F2D79E5430}" type="presParOf" srcId="{9FAB6716-A129-448F-91D1-91837A94F6DB}" destId="{51027D2D-1768-4CFD-BC93-6F9CD4D98D14}" srcOrd="2" destOrd="0" presId="urn:microsoft.com/office/officeart/2018/5/layout/IconLeafLabelList"/>
    <dgm:cxn modelId="{0B1335AE-04C3-43DD-854A-4921C6D79E2F}" type="presParOf" srcId="{9FAB6716-A129-448F-91D1-91837A94F6DB}" destId="{D5E0A23D-5295-40E5-B499-4EBF8237C6A0}" srcOrd="3" destOrd="0" presId="urn:microsoft.com/office/officeart/2018/5/layout/IconLeafLabelList"/>
    <dgm:cxn modelId="{84459049-7424-4E21-87E8-AD0347F62130}" type="presParOf" srcId="{F83B3A6A-A8D6-455D-A699-B5CAF9BAFEA9}" destId="{EC30A66C-F9EE-4785-928A-FEAECFDEA95E}" srcOrd="1" destOrd="0" presId="urn:microsoft.com/office/officeart/2018/5/layout/IconLeafLabelList"/>
    <dgm:cxn modelId="{E0EDA688-CB9D-4A69-8223-13089A7826D7}" type="presParOf" srcId="{F83B3A6A-A8D6-455D-A699-B5CAF9BAFEA9}" destId="{04367AAE-5CBF-4D90-B25C-1C9315AD944E}" srcOrd="2" destOrd="0" presId="urn:microsoft.com/office/officeart/2018/5/layout/IconLeafLabelList"/>
    <dgm:cxn modelId="{AF37728C-D529-4DB1-A1D9-CD50AC8131C5}" type="presParOf" srcId="{04367AAE-5CBF-4D90-B25C-1C9315AD944E}" destId="{0E891CFB-6930-4D1C-924E-BAAFD1426DF4}" srcOrd="0" destOrd="0" presId="urn:microsoft.com/office/officeart/2018/5/layout/IconLeafLabelList"/>
    <dgm:cxn modelId="{08C9F9EA-D870-427C-BC83-48055007C7CA}" type="presParOf" srcId="{04367AAE-5CBF-4D90-B25C-1C9315AD944E}" destId="{EFD66039-90EE-49FE-854F-FDF7F1E08EAA}" srcOrd="1" destOrd="0" presId="urn:microsoft.com/office/officeart/2018/5/layout/IconLeafLabelList"/>
    <dgm:cxn modelId="{6A52C4EB-D69D-4179-A766-6CD1A3A5626E}" type="presParOf" srcId="{04367AAE-5CBF-4D90-B25C-1C9315AD944E}" destId="{F61473CE-BE09-4ED1-8B3D-94FD65406013}" srcOrd="2" destOrd="0" presId="urn:microsoft.com/office/officeart/2018/5/layout/IconLeafLabelList"/>
    <dgm:cxn modelId="{4AF6CA78-1299-48D1-B526-014521736F20}" type="presParOf" srcId="{04367AAE-5CBF-4D90-B25C-1C9315AD944E}" destId="{218DB5EA-95F6-4ED0-8E34-CC6FF3ED016E}" srcOrd="3" destOrd="0" presId="urn:microsoft.com/office/officeart/2018/5/layout/IconLeafLabelList"/>
    <dgm:cxn modelId="{E0521B48-A1D4-420A-B0A3-FB25B62DB3C3}" type="presParOf" srcId="{F83B3A6A-A8D6-455D-A699-B5CAF9BAFEA9}" destId="{18B0D79E-596B-48DE-A283-E32E9C93EA66}" srcOrd="3" destOrd="0" presId="urn:microsoft.com/office/officeart/2018/5/layout/IconLeafLabelList"/>
    <dgm:cxn modelId="{2E39E722-5BA4-4711-9C60-54DD0049BFBB}" type="presParOf" srcId="{F83B3A6A-A8D6-455D-A699-B5CAF9BAFEA9}" destId="{66B24478-1D09-4A2F-ADCD-AB0ECEDFEA29}" srcOrd="4" destOrd="0" presId="urn:microsoft.com/office/officeart/2018/5/layout/IconLeafLabelList"/>
    <dgm:cxn modelId="{9960C59A-F280-420D-8875-8CB95070CDDF}" type="presParOf" srcId="{66B24478-1D09-4A2F-ADCD-AB0ECEDFEA29}" destId="{FF5C3975-2BFC-41A9-88BE-42C7FD8A0292}" srcOrd="0" destOrd="0" presId="urn:microsoft.com/office/officeart/2018/5/layout/IconLeafLabelList"/>
    <dgm:cxn modelId="{B3869321-1B89-4ACD-AC99-06ACB07278E9}" type="presParOf" srcId="{66B24478-1D09-4A2F-ADCD-AB0ECEDFEA29}" destId="{60B57272-9400-4B21-A34A-554D9D4B508B}" srcOrd="1" destOrd="0" presId="urn:microsoft.com/office/officeart/2018/5/layout/IconLeafLabelList"/>
    <dgm:cxn modelId="{176245CE-574F-497D-A346-C671C475A733}" type="presParOf" srcId="{66B24478-1D09-4A2F-ADCD-AB0ECEDFEA29}" destId="{7035533A-3D2E-4C7B-88C2-477128F57878}" srcOrd="2" destOrd="0" presId="urn:microsoft.com/office/officeart/2018/5/layout/IconLeafLabelList"/>
    <dgm:cxn modelId="{C579F3FD-92A5-49D7-BE8D-7334A97ACFE9}" type="presParOf" srcId="{66B24478-1D09-4A2F-ADCD-AB0ECEDFEA29}" destId="{03D0CF94-E828-408C-9BA5-C20537781AAC}" srcOrd="3" destOrd="0" presId="urn:microsoft.com/office/officeart/2018/5/layout/IconLeafLabelList"/>
    <dgm:cxn modelId="{9B47FFC5-583F-40F8-8692-E576B8C600F6}" type="presParOf" srcId="{F83B3A6A-A8D6-455D-A699-B5CAF9BAFEA9}" destId="{84151B52-57A8-4C70-991C-2CF4890DDEA1}" srcOrd="5" destOrd="0" presId="urn:microsoft.com/office/officeart/2018/5/layout/IconLeafLabelList"/>
    <dgm:cxn modelId="{49216846-469D-4B7A-BDF5-25A9C04D3669}" type="presParOf" srcId="{F83B3A6A-A8D6-455D-A699-B5CAF9BAFEA9}" destId="{A404BB54-3E97-4048-B433-71FF02A37618}" srcOrd="6" destOrd="0" presId="urn:microsoft.com/office/officeart/2018/5/layout/IconLeafLabelList"/>
    <dgm:cxn modelId="{A31569D6-E44A-4796-A1AF-5EE76DE41095}" type="presParOf" srcId="{A404BB54-3E97-4048-B433-71FF02A37618}" destId="{ABCAF806-931E-4EB8-9690-AD0FC2F3AC12}" srcOrd="0" destOrd="0" presId="urn:microsoft.com/office/officeart/2018/5/layout/IconLeafLabelList"/>
    <dgm:cxn modelId="{AADEBD58-E3C2-44D0-94C2-E6858FB3590E}" type="presParOf" srcId="{A404BB54-3E97-4048-B433-71FF02A37618}" destId="{A5A259E5-FAC4-4A67-BED2-B9C16F025E53}" srcOrd="1" destOrd="0" presId="urn:microsoft.com/office/officeart/2018/5/layout/IconLeafLabelList"/>
    <dgm:cxn modelId="{E01B13B7-64E5-4F4F-A8AC-7AAB0B12EB03}" type="presParOf" srcId="{A404BB54-3E97-4048-B433-71FF02A37618}" destId="{CA194EDF-4DA6-40B6-A653-4549206BA67D}" srcOrd="2" destOrd="0" presId="urn:microsoft.com/office/officeart/2018/5/layout/IconLeafLabelList"/>
    <dgm:cxn modelId="{901E40C8-C18A-4C71-8083-0532A3A1CEA1}" type="presParOf" srcId="{A404BB54-3E97-4048-B433-71FF02A37618}" destId="{DE0C47AC-3E21-4A36-ACBD-6E9BAFA5B230}"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26AFE38-95CD-4172-BF43-0226D4A0D004}" type="doc">
      <dgm:prSet loTypeId="urn:microsoft.com/office/officeart/2008/layout/LinedList" loCatId="list" qsTypeId="urn:microsoft.com/office/officeart/2005/8/quickstyle/simple1#11" qsCatId="simple" csTypeId="urn:microsoft.com/office/officeart/2005/8/colors/accent1_2#6" csCatId="accent1" phldr="1"/>
      <dgm:spPr/>
      <dgm:t>
        <a:bodyPr/>
        <a:lstStyle/>
        <a:p>
          <a:endParaRPr lang="en-US"/>
        </a:p>
      </dgm:t>
    </dgm:pt>
    <dgm:pt modelId="{F5B1FE41-6EE2-4763-A192-DC89A9135457}">
      <dgm:prSet/>
      <dgm:spPr/>
      <dgm:t>
        <a:bodyPr/>
        <a:lstStyle/>
        <a:p>
          <a:pPr>
            <a:lnSpc>
              <a:spcPct val="100000"/>
            </a:lnSpc>
          </a:pPr>
          <a:r>
            <a:rPr lang="en-US"/>
            <a:t>Photos of raw sewage on the ground in resident’s yard</a:t>
          </a:r>
        </a:p>
      </dgm:t>
    </dgm:pt>
    <dgm:pt modelId="{545793F1-A3CD-4BE2-B0DE-9860AA56F8C3}" type="parTrans" cxnId="{28A5DB53-C2D2-4DCB-8334-5E8E517C24CD}">
      <dgm:prSet/>
      <dgm:spPr/>
      <dgm:t>
        <a:bodyPr/>
        <a:lstStyle/>
        <a:p>
          <a:endParaRPr lang="en-US"/>
        </a:p>
      </dgm:t>
    </dgm:pt>
    <dgm:pt modelId="{21111E51-1115-430A-88DE-5B0E7EFE5AC8}" type="sibTrans" cxnId="{28A5DB53-C2D2-4DCB-8334-5E8E517C24CD}">
      <dgm:prSet/>
      <dgm:spPr/>
      <dgm:t>
        <a:bodyPr/>
        <a:lstStyle/>
        <a:p>
          <a:endParaRPr lang="en-US"/>
        </a:p>
      </dgm:t>
    </dgm:pt>
    <dgm:pt modelId="{5B8EC65A-8469-4E5F-9A04-31B24ABA3972}">
      <dgm:prSet/>
      <dgm:spPr/>
      <dgm:t>
        <a:bodyPr/>
        <a:lstStyle/>
        <a:p>
          <a:pPr>
            <a:lnSpc>
              <a:spcPct val="100000"/>
            </a:lnSpc>
          </a:pPr>
          <a:r>
            <a:rPr lang="en-US"/>
            <a:t>Work orders specifically stating that the resident had a sewer back up in yard</a:t>
          </a:r>
        </a:p>
      </dgm:t>
    </dgm:pt>
    <dgm:pt modelId="{B63C0A7D-E107-4B3B-AF07-34B30E07FF05}" type="parTrans" cxnId="{2011E627-5730-4943-A09B-9E504F4B27AB}">
      <dgm:prSet/>
      <dgm:spPr/>
      <dgm:t>
        <a:bodyPr/>
        <a:lstStyle/>
        <a:p>
          <a:endParaRPr lang="en-US"/>
        </a:p>
      </dgm:t>
    </dgm:pt>
    <dgm:pt modelId="{4782893F-AC83-4CB4-898E-830998B5BD19}" type="sibTrans" cxnId="{2011E627-5730-4943-A09B-9E504F4B27AB}">
      <dgm:prSet/>
      <dgm:spPr/>
      <dgm:t>
        <a:bodyPr/>
        <a:lstStyle/>
        <a:p>
          <a:endParaRPr lang="en-US"/>
        </a:p>
      </dgm:t>
    </dgm:pt>
    <dgm:pt modelId="{55C0DB3B-8012-4305-A66C-8921D50B0B7C}">
      <dgm:prSet/>
      <dgm:spPr/>
      <dgm:t>
        <a:bodyPr/>
        <a:lstStyle/>
        <a:p>
          <a:pPr>
            <a:lnSpc>
              <a:spcPct val="100000"/>
            </a:lnSpc>
          </a:pPr>
          <a:r>
            <a:rPr lang="en-US"/>
            <a:t>Health Department letter noting firsthand knowledge of sewer back ups in the target area in yards</a:t>
          </a:r>
        </a:p>
      </dgm:t>
    </dgm:pt>
    <dgm:pt modelId="{249FEF2D-DB37-444D-A734-4887ABA5E06A}" type="parTrans" cxnId="{FC9A30A6-A66D-4AD7-95E6-420B55B66646}">
      <dgm:prSet/>
      <dgm:spPr/>
      <dgm:t>
        <a:bodyPr/>
        <a:lstStyle/>
        <a:p>
          <a:endParaRPr lang="en-US"/>
        </a:p>
      </dgm:t>
    </dgm:pt>
    <dgm:pt modelId="{2435B93B-1401-4E98-880C-D6906FC473D2}" type="sibTrans" cxnId="{FC9A30A6-A66D-4AD7-95E6-420B55B66646}">
      <dgm:prSet/>
      <dgm:spPr/>
      <dgm:t>
        <a:bodyPr/>
        <a:lstStyle/>
        <a:p>
          <a:endParaRPr lang="en-US"/>
        </a:p>
      </dgm:t>
    </dgm:pt>
    <dgm:pt modelId="{F2E6860E-4078-4381-8FA5-CB60ABCB7103}">
      <dgm:prSet/>
      <dgm:spPr/>
      <dgm:t>
        <a:bodyPr/>
        <a:lstStyle/>
        <a:p>
          <a:pPr>
            <a:lnSpc>
              <a:spcPct val="100000"/>
            </a:lnSpc>
          </a:pPr>
          <a:r>
            <a:rPr lang="en-US"/>
            <a:t>Housing Authority Letter noting firsthand knowledge of backups in resident's yards</a:t>
          </a:r>
        </a:p>
      </dgm:t>
    </dgm:pt>
    <dgm:pt modelId="{EC19958D-17E5-40FE-9E08-89D3F2B0C5C8}" type="parTrans" cxnId="{C5E8D97E-FACA-46B5-A333-D1AC94B6FEBE}">
      <dgm:prSet/>
      <dgm:spPr/>
      <dgm:t>
        <a:bodyPr/>
        <a:lstStyle/>
        <a:p>
          <a:endParaRPr lang="en-US"/>
        </a:p>
      </dgm:t>
    </dgm:pt>
    <dgm:pt modelId="{64CD8136-FEE9-482B-83E1-EF153DA0ABA8}" type="sibTrans" cxnId="{C5E8D97E-FACA-46B5-A333-D1AC94B6FEBE}">
      <dgm:prSet/>
      <dgm:spPr/>
      <dgm:t>
        <a:bodyPr/>
        <a:lstStyle/>
        <a:p>
          <a:endParaRPr lang="en-US"/>
        </a:p>
      </dgm:t>
    </dgm:pt>
    <dgm:pt modelId="{192C944C-F6CB-4622-80DC-23A657F79144}">
      <dgm:prSet/>
      <dgm:spPr/>
      <dgm:t>
        <a:bodyPr/>
        <a:lstStyle/>
        <a:p>
          <a:pPr>
            <a:lnSpc>
              <a:spcPct val="100000"/>
            </a:lnSpc>
          </a:pPr>
          <a:r>
            <a:rPr lang="en-US"/>
            <a:t>Resident letters specifically noting backups in yards</a:t>
          </a:r>
        </a:p>
      </dgm:t>
    </dgm:pt>
    <dgm:pt modelId="{DACD6F15-E3E4-42EA-AEC7-43B7E7F0D98F}" type="parTrans" cxnId="{42FEDB0B-62BF-448C-B861-56D72C7BB1EC}">
      <dgm:prSet/>
      <dgm:spPr/>
      <dgm:t>
        <a:bodyPr/>
        <a:lstStyle/>
        <a:p>
          <a:endParaRPr lang="en-US"/>
        </a:p>
      </dgm:t>
    </dgm:pt>
    <dgm:pt modelId="{A5D87642-1A0C-4BB4-BF46-D16738907CBE}" type="sibTrans" cxnId="{42FEDB0B-62BF-448C-B861-56D72C7BB1EC}">
      <dgm:prSet/>
      <dgm:spPr/>
      <dgm:t>
        <a:bodyPr/>
        <a:lstStyle/>
        <a:p>
          <a:endParaRPr lang="en-US"/>
        </a:p>
      </dgm:t>
    </dgm:pt>
    <dgm:pt modelId="{FFB08711-6AD6-4472-89F6-2DB06288031C}" type="pres">
      <dgm:prSet presAssocID="{E26AFE38-95CD-4172-BF43-0226D4A0D004}" presName="vert0" presStyleCnt="0">
        <dgm:presLayoutVars>
          <dgm:dir/>
          <dgm:animOne val="branch"/>
          <dgm:animLvl val="lvl"/>
        </dgm:presLayoutVars>
      </dgm:prSet>
      <dgm:spPr/>
    </dgm:pt>
    <dgm:pt modelId="{80E1DBA2-5CB0-4FC0-8A1E-D2C53214D117}" type="pres">
      <dgm:prSet presAssocID="{F5B1FE41-6EE2-4763-A192-DC89A9135457}" presName="thickLine" presStyleLbl="alignNode1" presStyleIdx="0" presStyleCnt="5"/>
      <dgm:spPr/>
    </dgm:pt>
    <dgm:pt modelId="{B0690140-78E7-4D37-B2FC-1F7DCED0D54D}" type="pres">
      <dgm:prSet presAssocID="{F5B1FE41-6EE2-4763-A192-DC89A9135457}" presName="horz1" presStyleCnt="0"/>
      <dgm:spPr/>
    </dgm:pt>
    <dgm:pt modelId="{F7BA3D07-E05C-4B37-8215-9D12A0EA060D}" type="pres">
      <dgm:prSet presAssocID="{F5B1FE41-6EE2-4763-A192-DC89A9135457}" presName="tx1" presStyleLbl="revTx" presStyleIdx="0" presStyleCnt="5"/>
      <dgm:spPr/>
    </dgm:pt>
    <dgm:pt modelId="{8BE499A0-7B22-40AB-9F32-75E3E04C57B7}" type="pres">
      <dgm:prSet presAssocID="{F5B1FE41-6EE2-4763-A192-DC89A9135457}" presName="vert1" presStyleCnt="0"/>
      <dgm:spPr/>
    </dgm:pt>
    <dgm:pt modelId="{47D5A20E-4A7F-4F10-AAC4-2B0E77939D32}" type="pres">
      <dgm:prSet presAssocID="{5B8EC65A-8469-4E5F-9A04-31B24ABA3972}" presName="thickLine" presStyleLbl="alignNode1" presStyleIdx="1" presStyleCnt="5"/>
      <dgm:spPr/>
    </dgm:pt>
    <dgm:pt modelId="{6FAC2B9F-F807-48CB-A250-980142E30086}" type="pres">
      <dgm:prSet presAssocID="{5B8EC65A-8469-4E5F-9A04-31B24ABA3972}" presName="horz1" presStyleCnt="0"/>
      <dgm:spPr/>
    </dgm:pt>
    <dgm:pt modelId="{F892D23A-4ABC-4C11-ADB6-5056A0D4F7F3}" type="pres">
      <dgm:prSet presAssocID="{5B8EC65A-8469-4E5F-9A04-31B24ABA3972}" presName="tx1" presStyleLbl="revTx" presStyleIdx="1" presStyleCnt="5"/>
      <dgm:spPr/>
    </dgm:pt>
    <dgm:pt modelId="{2B3930A4-3AE6-404D-A8C4-81D4A2BA5A0E}" type="pres">
      <dgm:prSet presAssocID="{5B8EC65A-8469-4E5F-9A04-31B24ABA3972}" presName="vert1" presStyleCnt="0"/>
      <dgm:spPr/>
    </dgm:pt>
    <dgm:pt modelId="{E70A3187-6F0C-46FC-A3D0-422F76431DBE}" type="pres">
      <dgm:prSet presAssocID="{55C0DB3B-8012-4305-A66C-8921D50B0B7C}" presName="thickLine" presStyleLbl="alignNode1" presStyleIdx="2" presStyleCnt="5"/>
      <dgm:spPr/>
    </dgm:pt>
    <dgm:pt modelId="{7FED78D7-D1AF-4D6C-8CB9-B0CE3521E34E}" type="pres">
      <dgm:prSet presAssocID="{55C0DB3B-8012-4305-A66C-8921D50B0B7C}" presName="horz1" presStyleCnt="0"/>
      <dgm:spPr/>
    </dgm:pt>
    <dgm:pt modelId="{48E1C88D-0B98-4DA3-9D5C-361DA46B883D}" type="pres">
      <dgm:prSet presAssocID="{55C0DB3B-8012-4305-A66C-8921D50B0B7C}" presName="tx1" presStyleLbl="revTx" presStyleIdx="2" presStyleCnt="5"/>
      <dgm:spPr/>
    </dgm:pt>
    <dgm:pt modelId="{3E229ED1-E36F-412B-A251-E67F0E766FCF}" type="pres">
      <dgm:prSet presAssocID="{55C0DB3B-8012-4305-A66C-8921D50B0B7C}" presName="vert1" presStyleCnt="0"/>
      <dgm:spPr/>
    </dgm:pt>
    <dgm:pt modelId="{26829FBF-3D40-4624-99B1-ABF5D054CF52}" type="pres">
      <dgm:prSet presAssocID="{F2E6860E-4078-4381-8FA5-CB60ABCB7103}" presName="thickLine" presStyleLbl="alignNode1" presStyleIdx="3" presStyleCnt="5"/>
      <dgm:spPr/>
    </dgm:pt>
    <dgm:pt modelId="{D3E0FFE2-A420-4B11-B5DB-FEF3F557BA07}" type="pres">
      <dgm:prSet presAssocID="{F2E6860E-4078-4381-8FA5-CB60ABCB7103}" presName="horz1" presStyleCnt="0"/>
      <dgm:spPr/>
    </dgm:pt>
    <dgm:pt modelId="{0D5FF88B-0173-4943-91CF-16974BC4268D}" type="pres">
      <dgm:prSet presAssocID="{F2E6860E-4078-4381-8FA5-CB60ABCB7103}" presName="tx1" presStyleLbl="revTx" presStyleIdx="3" presStyleCnt="5"/>
      <dgm:spPr/>
    </dgm:pt>
    <dgm:pt modelId="{3A5439E5-6BF7-475E-BF68-251D308BE58A}" type="pres">
      <dgm:prSet presAssocID="{F2E6860E-4078-4381-8FA5-CB60ABCB7103}" presName="vert1" presStyleCnt="0"/>
      <dgm:spPr/>
    </dgm:pt>
    <dgm:pt modelId="{EE62A6B7-C096-4C64-952E-9ED7338D9FE4}" type="pres">
      <dgm:prSet presAssocID="{192C944C-F6CB-4622-80DC-23A657F79144}" presName="thickLine" presStyleLbl="alignNode1" presStyleIdx="4" presStyleCnt="5"/>
      <dgm:spPr/>
    </dgm:pt>
    <dgm:pt modelId="{8AAD7FC0-595B-4E07-A79F-2E7CB43655FF}" type="pres">
      <dgm:prSet presAssocID="{192C944C-F6CB-4622-80DC-23A657F79144}" presName="horz1" presStyleCnt="0"/>
      <dgm:spPr/>
    </dgm:pt>
    <dgm:pt modelId="{CCF0DD0E-3BC2-4420-A88D-8ADD789792F1}" type="pres">
      <dgm:prSet presAssocID="{192C944C-F6CB-4622-80DC-23A657F79144}" presName="tx1" presStyleLbl="revTx" presStyleIdx="4" presStyleCnt="5"/>
      <dgm:spPr/>
    </dgm:pt>
    <dgm:pt modelId="{A5DA7565-3E90-4DDD-BE34-C1730ED5CD25}" type="pres">
      <dgm:prSet presAssocID="{192C944C-F6CB-4622-80DC-23A657F79144}" presName="vert1" presStyleCnt="0"/>
      <dgm:spPr/>
    </dgm:pt>
  </dgm:ptLst>
  <dgm:cxnLst>
    <dgm:cxn modelId="{A8F2BE0A-0149-462C-8CD0-5AD80BF38540}" type="presOf" srcId="{5B8EC65A-8469-4E5F-9A04-31B24ABA3972}" destId="{F892D23A-4ABC-4C11-ADB6-5056A0D4F7F3}" srcOrd="0" destOrd="0" presId="urn:microsoft.com/office/officeart/2008/layout/LinedList"/>
    <dgm:cxn modelId="{42FEDB0B-62BF-448C-B861-56D72C7BB1EC}" srcId="{E26AFE38-95CD-4172-BF43-0226D4A0D004}" destId="{192C944C-F6CB-4622-80DC-23A657F79144}" srcOrd="4" destOrd="0" parTransId="{DACD6F15-E3E4-42EA-AEC7-43B7E7F0D98F}" sibTransId="{A5D87642-1A0C-4BB4-BF46-D16738907CBE}"/>
    <dgm:cxn modelId="{BD1F8321-E7F4-47D2-B6FC-C9A7862E104E}" type="presOf" srcId="{192C944C-F6CB-4622-80DC-23A657F79144}" destId="{CCF0DD0E-3BC2-4420-A88D-8ADD789792F1}" srcOrd="0" destOrd="0" presId="urn:microsoft.com/office/officeart/2008/layout/LinedList"/>
    <dgm:cxn modelId="{2011E627-5730-4943-A09B-9E504F4B27AB}" srcId="{E26AFE38-95CD-4172-BF43-0226D4A0D004}" destId="{5B8EC65A-8469-4E5F-9A04-31B24ABA3972}" srcOrd="1" destOrd="0" parTransId="{B63C0A7D-E107-4B3B-AF07-34B30E07FF05}" sibTransId="{4782893F-AC83-4CB4-898E-830998B5BD19}"/>
    <dgm:cxn modelId="{DB81873C-575E-4F17-9966-7820CAE26577}" type="presOf" srcId="{F5B1FE41-6EE2-4763-A192-DC89A9135457}" destId="{F7BA3D07-E05C-4B37-8215-9D12A0EA060D}" srcOrd="0" destOrd="0" presId="urn:microsoft.com/office/officeart/2008/layout/LinedList"/>
    <dgm:cxn modelId="{28A5DB53-C2D2-4DCB-8334-5E8E517C24CD}" srcId="{E26AFE38-95CD-4172-BF43-0226D4A0D004}" destId="{F5B1FE41-6EE2-4763-A192-DC89A9135457}" srcOrd="0" destOrd="0" parTransId="{545793F1-A3CD-4BE2-B0DE-9860AA56F8C3}" sibTransId="{21111E51-1115-430A-88DE-5B0E7EFE5AC8}"/>
    <dgm:cxn modelId="{C5E8D97E-FACA-46B5-A333-D1AC94B6FEBE}" srcId="{E26AFE38-95CD-4172-BF43-0226D4A0D004}" destId="{F2E6860E-4078-4381-8FA5-CB60ABCB7103}" srcOrd="3" destOrd="0" parTransId="{EC19958D-17E5-40FE-9E08-89D3F2B0C5C8}" sibTransId="{64CD8136-FEE9-482B-83E1-EF153DA0ABA8}"/>
    <dgm:cxn modelId="{FC9A30A6-A66D-4AD7-95E6-420B55B66646}" srcId="{E26AFE38-95CD-4172-BF43-0226D4A0D004}" destId="{55C0DB3B-8012-4305-A66C-8921D50B0B7C}" srcOrd="2" destOrd="0" parTransId="{249FEF2D-DB37-444D-A734-4887ABA5E06A}" sibTransId="{2435B93B-1401-4E98-880C-D6906FC473D2}"/>
    <dgm:cxn modelId="{6AC020AB-5B14-42DF-836F-E2F0CF54A9A1}" type="presOf" srcId="{55C0DB3B-8012-4305-A66C-8921D50B0B7C}" destId="{48E1C88D-0B98-4DA3-9D5C-361DA46B883D}" srcOrd="0" destOrd="0" presId="urn:microsoft.com/office/officeart/2008/layout/LinedList"/>
    <dgm:cxn modelId="{EADEFCE5-5EF8-4222-B910-F8FCAE9F2146}" type="presOf" srcId="{E26AFE38-95CD-4172-BF43-0226D4A0D004}" destId="{FFB08711-6AD6-4472-89F6-2DB06288031C}" srcOrd="0" destOrd="0" presId="urn:microsoft.com/office/officeart/2008/layout/LinedList"/>
    <dgm:cxn modelId="{0B198CF4-8CC7-42A1-807C-A20F1775B061}" type="presOf" srcId="{F2E6860E-4078-4381-8FA5-CB60ABCB7103}" destId="{0D5FF88B-0173-4943-91CF-16974BC4268D}" srcOrd="0" destOrd="0" presId="urn:microsoft.com/office/officeart/2008/layout/LinedList"/>
    <dgm:cxn modelId="{DF46F8EA-EA00-4F69-84CC-7CEECE89E304}" type="presParOf" srcId="{FFB08711-6AD6-4472-89F6-2DB06288031C}" destId="{80E1DBA2-5CB0-4FC0-8A1E-D2C53214D117}" srcOrd="0" destOrd="0" presId="urn:microsoft.com/office/officeart/2008/layout/LinedList"/>
    <dgm:cxn modelId="{6E575E8C-BDAA-47A6-B9E5-6037ECB30E08}" type="presParOf" srcId="{FFB08711-6AD6-4472-89F6-2DB06288031C}" destId="{B0690140-78E7-4D37-B2FC-1F7DCED0D54D}" srcOrd="1" destOrd="0" presId="urn:microsoft.com/office/officeart/2008/layout/LinedList"/>
    <dgm:cxn modelId="{3950A069-705F-454B-A6BB-CD59B950B767}" type="presParOf" srcId="{B0690140-78E7-4D37-B2FC-1F7DCED0D54D}" destId="{F7BA3D07-E05C-4B37-8215-9D12A0EA060D}" srcOrd="0" destOrd="0" presId="urn:microsoft.com/office/officeart/2008/layout/LinedList"/>
    <dgm:cxn modelId="{483A30A4-8F6E-4313-B6EB-9B1496BB788D}" type="presParOf" srcId="{B0690140-78E7-4D37-B2FC-1F7DCED0D54D}" destId="{8BE499A0-7B22-40AB-9F32-75E3E04C57B7}" srcOrd="1" destOrd="0" presId="urn:microsoft.com/office/officeart/2008/layout/LinedList"/>
    <dgm:cxn modelId="{5A6E50AD-D38E-4D94-9751-5A2E231C470A}" type="presParOf" srcId="{FFB08711-6AD6-4472-89F6-2DB06288031C}" destId="{47D5A20E-4A7F-4F10-AAC4-2B0E77939D32}" srcOrd="2" destOrd="0" presId="urn:microsoft.com/office/officeart/2008/layout/LinedList"/>
    <dgm:cxn modelId="{A599CED5-2AB4-48BB-90C2-9D9E1A86DAB6}" type="presParOf" srcId="{FFB08711-6AD6-4472-89F6-2DB06288031C}" destId="{6FAC2B9F-F807-48CB-A250-980142E30086}" srcOrd="3" destOrd="0" presId="urn:microsoft.com/office/officeart/2008/layout/LinedList"/>
    <dgm:cxn modelId="{BADDB6AB-9267-4162-A116-DF3B9AC86307}" type="presParOf" srcId="{6FAC2B9F-F807-48CB-A250-980142E30086}" destId="{F892D23A-4ABC-4C11-ADB6-5056A0D4F7F3}" srcOrd="0" destOrd="0" presId="urn:microsoft.com/office/officeart/2008/layout/LinedList"/>
    <dgm:cxn modelId="{6F4D2D05-350D-4626-9645-F43345075C31}" type="presParOf" srcId="{6FAC2B9F-F807-48CB-A250-980142E30086}" destId="{2B3930A4-3AE6-404D-A8C4-81D4A2BA5A0E}" srcOrd="1" destOrd="0" presId="urn:microsoft.com/office/officeart/2008/layout/LinedList"/>
    <dgm:cxn modelId="{55B668A2-AE71-4EE3-8A36-6CB1B96C02DE}" type="presParOf" srcId="{FFB08711-6AD6-4472-89F6-2DB06288031C}" destId="{E70A3187-6F0C-46FC-A3D0-422F76431DBE}" srcOrd="4" destOrd="0" presId="urn:microsoft.com/office/officeart/2008/layout/LinedList"/>
    <dgm:cxn modelId="{21B442FA-E8F2-4FFA-B658-607D9E256886}" type="presParOf" srcId="{FFB08711-6AD6-4472-89F6-2DB06288031C}" destId="{7FED78D7-D1AF-4D6C-8CB9-B0CE3521E34E}" srcOrd="5" destOrd="0" presId="urn:microsoft.com/office/officeart/2008/layout/LinedList"/>
    <dgm:cxn modelId="{35EEEE27-E1C2-483C-8C1F-EE30795356FD}" type="presParOf" srcId="{7FED78D7-D1AF-4D6C-8CB9-B0CE3521E34E}" destId="{48E1C88D-0B98-4DA3-9D5C-361DA46B883D}" srcOrd="0" destOrd="0" presId="urn:microsoft.com/office/officeart/2008/layout/LinedList"/>
    <dgm:cxn modelId="{826FDBC8-710E-4DE3-BC8B-D848179986E9}" type="presParOf" srcId="{7FED78D7-D1AF-4D6C-8CB9-B0CE3521E34E}" destId="{3E229ED1-E36F-412B-A251-E67F0E766FCF}" srcOrd="1" destOrd="0" presId="urn:microsoft.com/office/officeart/2008/layout/LinedList"/>
    <dgm:cxn modelId="{A2EF6CF1-D283-4E3A-8381-64497AE527E4}" type="presParOf" srcId="{FFB08711-6AD6-4472-89F6-2DB06288031C}" destId="{26829FBF-3D40-4624-99B1-ABF5D054CF52}" srcOrd="6" destOrd="0" presId="urn:microsoft.com/office/officeart/2008/layout/LinedList"/>
    <dgm:cxn modelId="{0B5EC4BD-1F0F-4C64-B3B0-08CC1DF67FE7}" type="presParOf" srcId="{FFB08711-6AD6-4472-89F6-2DB06288031C}" destId="{D3E0FFE2-A420-4B11-B5DB-FEF3F557BA07}" srcOrd="7" destOrd="0" presId="urn:microsoft.com/office/officeart/2008/layout/LinedList"/>
    <dgm:cxn modelId="{476A613C-D237-4818-A30F-69C38DDDCB15}" type="presParOf" srcId="{D3E0FFE2-A420-4B11-B5DB-FEF3F557BA07}" destId="{0D5FF88B-0173-4943-91CF-16974BC4268D}" srcOrd="0" destOrd="0" presId="urn:microsoft.com/office/officeart/2008/layout/LinedList"/>
    <dgm:cxn modelId="{5023B399-4756-4480-84CB-B1FB12E46803}" type="presParOf" srcId="{D3E0FFE2-A420-4B11-B5DB-FEF3F557BA07}" destId="{3A5439E5-6BF7-475E-BF68-251D308BE58A}" srcOrd="1" destOrd="0" presId="urn:microsoft.com/office/officeart/2008/layout/LinedList"/>
    <dgm:cxn modelId="{E03F3440-8609-4D1B-93F2-9D8A67A60D9B}" type="presParOf" srcId="{FFB08711-6AD6-4472-89F6-2DB06288031C}" destId="{EE62A6B7-C096-4C64-952E-9ED7338D9FE4}" srcOrd="8" destOrd="0" presId="urn:microsoft.com/office/officeart/2008/layout/LinedList"/>
    <dgm:cxn modelId="{0F19EC2B-F8ED-4A78-97A1-598D76106442}" type="presParOf" srcId="{FFB08711-6AD6-4472-89F6-2DB06288031C}" destId="{8AAD7FC0-595B-4E07-A79F-2E7CB43655FF}" srcOrd="9" destOrd="0" presId="urn:microsoft.com/office/officeart/2008/layout/LinedList"/>
    <dgm:cxn modelId="{C635FEA9-3BCE-4085-94B9-C0E08A8F15D0}" type="presParOf" srcId="{8AAD7FC0-595B-4E07-A79F-2E7CB43655FF}" destId="{CCF0DD0E-3BC2-4420-A88D-8ADD789792F1}" srcOrd="0" destOrd="0" presId="urn:microsoft.com/office/officeart/2008/layout/LinedList"/>
    <dgm:cxn modelId="{43B5763F-48DF-46EF-8A53-25ACE7BEA1EA}" type="presParOf" srcId="{8AAD7FC0-595B-4E07-A79F-2E7CB43655FF}" destId="{A5DA7565-3E90-4DDD-BE34-C1730ED5CD2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F5068D4-F49C-4BBC-B422-BB25E9A7EA8D}" type="doc">
      <dgm:prSet loTypeId="urn:microsoft.com/office/officeart/2008/layout/LinedList" loCatId="list" qsTypeId="urn:microsoft.com/office/officeart/2005/8/quickstyle/simple2#2" qsCatId="simple" csTypeId="urn:microsoft.com/office/officeart/2005/8/colors/accent0_3#1" csCatId="mainScheme" phldr="1"/>
      <dgm:spPr/>
      <dgm:t>
        <a:bodyPr/>
        <a:lstStyle/>
        <a:p>
          <a:endParaRPr lang="en-US"/>
        </a:p>
      </dgm:t>
    </dgm:pt>
    <dgm:pt modelId="{6D870B44-71DA-4CCE-B307-32A1428032D3}">
      <dgm:prSet/>
      <dgm:spPr/>
      <dgm:t>
        <a:bodyPr/>
        <a:lstStyle/>
        <a:p>
          <a:r>
            <a:rPr lang="en-US"/>
            <a:t>Photos showing dirty, rusty, discolored water from a resident’s home</a:t>
          </a:r>
        </a:p>
      </dgm:t>
    </dgm:pt>
    <dgm:pt modelId="{8D640C04-2FC3-4B56-B97F-905C5E9C13C0}" type="parTrans" cxnId="{67AD840F-1932-4A37-928D-A9492271899E}">
      <dgm:prSet/>
      <dgm:spPr/>
      <dgm:t>
        <a:bodyPr/>
        <a:lstStyle/>
        <a:p>
          <a:endParaRPr lang="en-US"/>
        </a:p>
      </dgm:t>
    </dgm:pt>
    <dgm:pt modelId="{AD0D3296-4335-4010-9797-B95016479F9A}" type="sibTrans" cxnId="{67AD840F-1932-4A37-928D-A9492271899E}">
      <dgm:prSet/>
      <dgm:spPr/>
      <dgm:t>
        <a:bodyPr/>
        <a:lstStyle/>
        <a:p>
          <a:endParaRPr lang="en-US"/>
        </a:p>
      </dgm:t>
    </dgm:pt>
    <dgm:pt modelId="{9D794E31-4397-40AB-BB6E-87111A904576}">
      <dgm:prSet/>
      <dgm:spPr/>
      <dgm:t>
        <a:bodyPr/>
        <a:lstStyle/>
        <a:p>
          <a:r>
            <a:rPr lang="en-US"/>
            <a:t>Resident’s letter noting specific water issues and how it is affecting them in their daily lives</a:t>
          </a:r>
        </a:p>
      </dgm:t>
    </dgm:pt>
    <dgm:pt modelId="{3418A327-D6E5-43E1-918A-95D59CD5A7A9}" type="parTrans" cxnId="{1D6C74E6-2261-45BC-AACB-29718D4B3A57}">
      <dgm:prSet/>
      <dgm:spPr/>
      <dgm:t>
        <a:bodyPr/>
        <a:lstStyle/>
        <a:p>
          <a:endParaRPr lang="en-US"/>
        </a:p>
      </dgm:t>
    </dgm:pt>
    <dgm:pt modelId="{8CD08DFE-B5A7-40FA-8F68-14C192F72888}" type="sibTrans" cxnId="{1D6C74E6-2261-45BC-AACB-29718D4B3A57}">
      <dgm:prSet/>
      <dgm:spPr/>
      <dgm:t>
        <a:bodyPr/>
        <a:lstStyle/>
        <a:p>
          <a:endParaRPr lang="en-US"/>
        </a:p>
      </dgm:t>
    </dgm:pt>
    <dgm:pt modelId="{9F886BD3-E5AA-4EE9-9902-CB6949B173E4}">
      <dgm:prSet/>
      <dgm:spPr/>
      <dgm:t>
        <a:bodyPr/>
        <a:lstStyle/>
        <a:p>
          <a:r>
            <a:rPr lang="en-US"/>
            <a:t>Test for contamination of the water supply</a:t>
          </a:r>
        </a:p>
      </dgm:t>
    </dgm:pt>
    <dgm:pt modelId="{8903F178-463E-49B0-967E-9F560FCB2076}" type="parTrans" cxnId="{8E306537-0034-41FD-8DB8-445595B45E53}">
      <dgm:prSet/>
      <dgm:spPr/>
      <dgm:t>
        <a:bodyPr/>
        <a:lstStyle/>
        <a:p>
          <a:endParaRPr lang="en-US"/>
        </a:p>
      </dgm:t>
    </dgm:pt>
    <dgm:pt modelId="{8774B4DE-202E-404D-A017-2C745A85758D}" type="sibTrans" cxnId="{8E306537-0034-41FD-8DB8-445595B45E53}">
      <dgm:prSet/>
      <dgm:spPr/>
      <dgm:t>
        <a:bodyPr/>
        <a:lstStyle/>
        <a:p>
          <a:endParaRPr lang="en-US"/>
        </a:p>
      </dgm:t>
    </dgm:pt>
    <dgm:pt modelId="{3DBEBABD-D0A8-48DE-A66F-47EF6E8E7A2D}">
      <dgm:prSet/>
      <dgm:spPr/>
      <dgm:t>
        <a:bodyPr/>
        <a:lstStyle/>
        <a:p>
          <a:r>
            <a:rPr lang="en-US"/>
            <a:t>Health department or other third-party letter noting health risk to residents from water supply</a:t>
          </a:r>
        </a:p>
      </dgm:t>
    </dgm:pt>
    <dgm:pt modelId="{5295CF37-96EA-4769-A249-5578D935B777}" type="parTrans" cxnId="{50FCECE4-AF33-457D-98DD-2FD8EC15947B}">
      <dgm:prSet/>
      <dgm:spPr/>
      <dgm:t>
        <a:bodyPr/>
        <a:lstStyle/>
        <a:p>
          <a:endParaRPr lang="en-US"/>
        </a:p>
      </dgm:t>
    </dgm:pt>
    <dgm:pt modelId="{B02EF063-F029-4979-B770-EABCAA6C12AC}" type="sibTrans" cxnId="{50FCECE4-AF33-457D-98DD-2FD8EC15947B}">
      <dgm:prSet/>
      <dgm:spPr/>
      <dgm:t>
        <a:bodyPr/>
        <a:lstStyle/>
        <a:p>
          <a:endParaRPr lang="en-US"/>
        </a:p>
      </dgm:t>
    </dgm:pt>
    <dgm:pt modelId="{0B260275-AA4F-4EC2-9564-2241149F9883}">
      <dgm:prSet/>
      <dgm:spPr/>
      <dgm:t>
        <a:bodyPr/>
        <a:lstStyle/>
        <a:p>
          <a:r>
            <a:rPr lang="en-US"/>
            <a:t>Work orders specifically noting poor water quality issues affecting residents</a:t>
          </a:r>
        </a:p>
      </dgm:t>
    </dgm:pt>
    <dgm:pt modelId="{8C878A94-8953-444D-8649-3AD0F013FC48}" type="parTrans" cxnId="{5A4A1263-FAB5-4874-B255-D0E7F00EE920}">
      <dgm:prSet/>
      <dgm:spPr/>
      <dgm:t>
        <a:bodyPr/>
        <a:lstStyle/>
        <a:p>
          <a:endParaRPr lang="en-US"/>
        </a:p>
      </dgm:t>
    </dgm:pt>
    <dgm:pt modelId="{EE02E8AE-015F-41B9-B96D-96C9A7A92BB4}" type="sibTrans" cxnId="{5A4A1263-FAB5-4874-B255-D0E7F00EE920}">
      <dgm:prSet/>
      <dgm:spPr/>
      <dgm:t>
        <a:bodyPr/>
        <a:lstStyle/>
        <a:p>
          <a:endParaRPr lang="en-US"/>
        </a:p>
      </dgm:t>
    </dgm:pt>
    <dgm:pt modelId="{CA0E80D8-0DDA-4406-B244-74C2D8E416B3}" type="pres">
      <dgm:prSet presAssocID="{9F5068D4-F49C-4BBC-B422-BB25E9A7EA8D}" presName="vert0" presStyleCnt="0">
        <dgm:presLayoutVars>
          <dgm:dir/>
          <dgm:animOne val="branch"/>
          <dgm:animLvl val="lvl"/>
        </dgm:presLayoutVars>
      </dgm:prSet>
      <dgm:spPr/>
    </dgm:pt>
    <dgm:pt modelId="{A8D878A2-02DB-4784-BE0C-1DC077C8FC95}" type="pres">
      <dgm:prSet presAssocID="{6D870B44-71DA-4CCE-B307-32A1428032D3}" presName="thickLine" presStyleLbl="alignNode1" presStyleIdx="0" presStyleCnt="5"/>
      <dgm:spPr/>
    </dgm:pt>
    <dgm:pt modelId="{88CE8DE7-EBCE-49B7-BC8B-E9BAD4BC9AF0}" type="pres">
      <dgm:prSet presAssocID="{6D870B44-71DA-4CCE-B307-32A1428032D3}" presName="horz1" presStyleCnt="0"/>
      <dgm:spPr/>
    </dgm:pt>
    <dgm:pt modelId="{94DF7D11-28C2-40F0-AD38-0595B85AAC54}" type="pres">
      <dgm:prSet presAssocID="{6D870B44-71DA-4CCE-B307-32A1428032D3}" presName="tx1" presStyleLbl="revTx" presStyleIdx="0" presStyleCnt="5"/>
      <dgm:spPr/>
    </dgm:pt>
    <dgm:pt modelId="{48591EDB-8F16-48D3-AE2A-3819ED0E2541}" type="pres">
      <dgm:prSet presAssocID="{6D870B44-71DA-4CCE-B307-32A1428032D3}" presName="vert1" presStyleCnt="0"/>
      <dgm:spPr/>
    </dgm:pt>
    <dgm:pt modelId="{05FB8A21-CABD-44E4-8A95-9068AC433122}" type="pres">
      <dgm:prSet presAssocID="{9D794E31-4397-40AB-BB6E-87111A904576}" presName="thickLine" presStyleLbl="alignNode1" presStyleIdx="1" presStyleCnt="5"/>
      <dgm:spPr/>
    </dgm:pt>
    <dgm:pt modelId="{C2402856-4830-4C60-834F-609F53F30C19}" type="pres">
      <dgm:prSet presAssocID="{9D794E31-4397-40AB-BB6E-87111A904576}" presName="horz1" presStyleCnt="0"/>
      <dgm:spPr/>
    </dgm:pt>
    <dgm:pt modelId="{4575CF67-DBA8-40BF-BC43-B77004A06D0E}" type="pres">
      <dgm:prSet presAssocID="{9D794E31-4397-40AB-BB6E-87111A904576}" presName="tx1" presStyleLbl="revTx" presStyleIdx="1" presStyleCnt="5"/>
      <dgm:spPr/>
    </dgm:pt>
    <dgm:pt modelId="{868F873D-88D6-47EF-A19C-FE794B1CF212}" type="pres">
      <dgm:prSet presAssocID="{9D794E31-4397-40AB-BB6E-87111A904576}" presName="vert1" presStyleCnt="0"/>
      <dgm:spPr/>
    </dgm:pt>
    <dgm:pt modelId="{66C7BBA4-2DB6-4E66-8056-25D950645447}" type="pres">
      <dgm:prSet presAssocID="{9F886BD3-E5AA-4EE9-9902-CB6949B173E4}" presName="thickLine" presStyleLbl="alignNode1" presStyleIdx="2" presStyleCnt="5"/>
      <dgm:spPr/>
    </dgm:pt>
    <dgm:pt modelId="{376449D0-D4EC-413E-BC25-B7D625715E96}" type="pres">
      <dgm:prSet presAssocID="{9F886BD3-E5AA-4EE9-9902-CB6949B173E4}" presName="horz1" presStyleCnt="0"/>
      <dgm:spPr/>
    </dgm:pt>
    <dgm:pt modelId="{3E470280-59D5-4035-8490-356A1CCE332C}" type="pres">
      <dgm:prSet presAssocID="{9F886BD3-E5AA-4EE9-9902-CB6949B173E4}" presName="tx1" presStyleLbl="revTx" presStyleIdx="2" presStyleCnt="5"/>
      <dgm:spPr/>
    </dgm:pt>
    <dgm:pt modelId="{2CE22770-ED5B-49AB-A339-D77AF2F2610C}" type="pres">
      <dgm:prSet presAssocID="{9F886BD3-E5AA-4EE9-9902-CB6949B173E4}" presName="vert1" presStyleCnt="0"/>
      <dgm:spPr/>
    </dgm:pt>
    <dgm:pt modelId="{C277225B-89B3-4AF6-AF26-D4CE5BF16D53}" type="pres">
      <dgm:prSet presAssocID="{3DBEBABD-D0A8-48DE-A66F-47EF6E8E7A2D}" presName="thickLine" presStyleLbl="alignNode1" presStyleIdx="3" presStyleCnt="5"/>
      <dgm:spPr/>
    </dgm:pt>
    <dgm:pt modelId="{0CBDB347-E54F-4C8F-B998-C5EBB176416A}" type="pres">
      <dgm:prSet presAssocID="{3DBEBABD-D0A8-48DE-A66F-47EF6E8E7A2D}" presName="horz1" presStyleCnt="0"/>
      <dgm:spPr/>
    </dgm:pt>
    <dgm:pt modelId="{5C6A0E9C-761C-4310-86C8-3FE903C16F37}" type="pres">
      <dgm:prSet presAssocID="{3DBEBABD-D0A8-48DE-A66F-47EF6E8E7A2D}" presName="tx1" presStyleLbl="revTx" presStyleIdx="3" presStyleCnt="5"/>
      <dgm:spPr/>
    </dgm:pt>
    <dgm:pt modelId="{D90514AC-146F-4775-8EE9-C94FEDD1B79F}" type="pres">
      <dgm:prSet presAssocID="{3DBEBABD-D0A8-48DE-A66F-47EF6E8E7A2D}" presName="vert1" presStyleCnt="0"/>
      <dgm:spPr/>
    </dgm:pt>
    <dgm:pt modelId="{6A327CE0-194A-44F2-9A9A-4DEF9E03B7D3}" type="pres">
      <dgm:prSet presAssocID="{0B260275-AA4F-4EC2-9564-2241149F9883}" presName="thickLine" presStyleLbl="alignNode1" presStyleIdx="4" presStyleCnt="5"/>
      <dgm:spPr/>
    </dgm:pt>
    <dgm:pt modelId="{93D4D84D-D0F9-43F8-A289-DB18925AAB8D}" type="pres">
      <dgm:prSet presAssocID="{0B260275-AA4F-4EC2-9564-2241149F9883}" presName="horz1" presStyleCnt="0"/>
      <dgm:spPr/>
    </dgm:pt>
    <dgm:pt modelId="{3F0EC8BC-89FB-463A-8F9E-72782101267A}" type="pres">
      <dgm:prSet presAssocID="{0B260275-AA4F-4EC2-9564-2241149F9883}" presName="tx1" presStyleLbl="revTx" presStyleIdx="4" presStyleCnt="5"/>
      <dgm:spPr/>
    </dgm:pt>
    <dgm:pt modelId="{26ADD1AA-87C0-4480-BF36-C3537D874283}" type="pres">
      <dgm:prSet presAssocID="{0B260275-AA4F-4EC2-9564-2241149F9883}" presName="vert1" presStyleCnt="0"/>
      <dgm:spPr/>
    </dgm:pt>
  </dgm:ptLst>
  <dgm:cxnLst>
    <dgm:cxn modelId="{67AD840F-1932-4A37-928D-A9492271899E}" srcId="{9F5068D4-F49C-4BBC-B422-BB25E9A7EA8D}" destId="{6D870B44-71DA-4CCE-B307-32A1428032D3}" srcOrd="0" destOrd="0" parTransId="{8D640C04-2FC3-4B56-B97F-905C5E9C13C0}" sibTransId="{AD0D3296-4335-4010-9797-B95016479F9A}"/>
    <dgm:cxn modelId="{8E306537-0034-41FD-8DB8-445595B45E53}" srcId="{9F5068D4-F49C-4BBC-B422-BB25E9A7EA8D}" destId="{9F886BD3-E5AA-4EE9-9902-CB6949B173E4}" srcOrd="2" destOrd="0" parTransId="{8903F178-463E-49B0-967E-9F560FCB2076}" sibTransId="{8774B4DE-202E-404D-A017-2C745A85758D}"/>
    <dgm:cxn modelId="{BD1A0F40-DDAF-4EDD-86DA-F05F628553A2}" type="presOf" srcId="{0B260275-AA4F-4EC2-9564-2241149F9883}" destId="{3F0EC8BC-89FB-463A-8F9E-72782101267A}" srcOrd="0" destOrd="0" presId="urn:microsoft.com/office/officeart/2008/layout/LinedList"/>
    <dgm:cxn modelId="{5A4A1263-FAB5-4874-B255-D0E7F00EE920}" srcId="{9F5068D4-F49C-4BBC-B422-BB25E9A7EA8D}" destId="{0B260275-AA4F-4EC2-9564-2241149F9883}" srcOrd="4" destOrd="0" parTransId="{8C878A94-8953-444D-8649-3AD0F013FC48}" sibTransId="{EE02E8AE-015F-41B9-B96D-96C9A7A92BB4}"/>
    <dgm:cxn modelId="{C4EC4687-3BE3-4CA2-BA42-BDB43F55C4C0}" type="presOf" srcId="{3DBEBABD-D0A8-48DE-A66F-47EF6E8E7A2D}" destId="{5C6A0E9C-761C-4310-86C8-3FE903C16F37}" srcOrd="0" destOrd="0" presId="urn:microsoft.com/office/officeart/2008/layout/LinedList"/>
    <dgm:cxn modelId="{D67E2799-26A8-47F3-84CA-C846311347FD}" type="presOf" srcId="{9F886BD3-E5AA-4EE9-9902-CB6949B173E4}" destId="{3E470280-59D5-4035-8490-356A1CCE332C}" srcOrd="0" destOrd="0" presId="urn:microsoft.com/office/officeart/2008/layout/LinedList"/>
    <dgm:cxn modelId="{433488A2-05A6-4C3A-A385-F3C4391B70C6}" type="presOf" srcId="{9F5068D4-F49C-4BBC-B422-BB25E9A7EA8D}" destId="{CA0E80D8-0DDA-4406-B244-74C2D8E416B3}" srcOrd="0" destOrd="0" presId="urn:microsoft.com/office/officeart/2008/layout/LinedList"/>
    <dgm:cxn modelId="{28800BDE-9316-4C7D-BE45-931EB40B95C6}" type="presOf" srcId="{6D870B44-71DA-4CCE-B307-32A1428032D3}" destId="{94DF7D11-28C2-40F0-AD38-0595B85AAC54}" srcOrd="0" destOrd="0" presId="urn:microsoft.com/office/officeart/2008/layout/LinedList"/>
    <dgm:cxn modelId="{1E5EC5E1-4A3F-4EF1-9FEE-C50A5CDF5EA1}" type="presOf" srcId="{9D794E31-4397-40AB-BB6E-87111A904576}" destId="{4575CF67-DBA8-40BF-BC43-B77004A06D0E}" srcOrd="0" destOrd="0" presId="urn:microsoft.com/office/officeart/2008/layout/LinedList"/>
    <dgm:cxn modelId="{50FCECE4-AF33-457D-98DD-2FD8EC15947B}" srcId="{9F5068D4-F49C-4BBC-B422-BB25E9A7EA8D}" destId="{3DBEBABD-D0A8-48DE-A66F-47EF6E8E7A2D}" srcOrd="3" destOrd="0" parTransId="{5295CF37-96EA-4769-A249-5578D935B777}" sibTransId="{B02EF063-F029-4979-B770-EABCAA6C12AC}"/>
    <dgm:cxn modelId="{1D6C74E6-2261-45BC-AACB-29718D4B3A57}" srcId="{9F5068D4-F49C-4BBC-B422-BB25E9A7EA8D}" destId="{9D794E31-4397-40AB-BB6E-87111A904576}" srcOrd="1" destOrd="0" parTransId="{3418A327-D6E5-43E1-918A-95D59CD5A7A9}" sibTransId="{8CD08DFE-B5A7-40FA-8F68-14C192F72888}"/>
    <dgm:cxn modelId="{F36DDD30-DC78-4D23-8BBA-99D9C35B9150}" type="presParOf" srcId="{CA0E80D8-0DDA-4406-B244-74C2D8E416B3}" destId="{A8D878A2-02DB-4784-BE0C-1DC077C8FC95}" srcOrd="0" destOrd="0" presId="urn:microsoft.com/office/officeart/2008/layout/LinedList"/>
    <dgm:cxn modelId="{727CF09D-C792-48FF-91C1-964486ABAF7E}" type="presParOf" srcId="{CA0E80D8-0DDA-4406-B244-74C2D8E416B3}" destId="{88CE8DE7-EBCE-49B7-BC8B-E9BAD4BC9AF0}" srcOrd="1" destOrd="0" presId="urn:microsoft.com/office/officeart/2008/layout/LinedList"/>
    <dgm:cxn modelId="{5A001EED-D7A2-447D-B0F3-1DDAA46D2F8A}" type="presParOf" srcId="{88CE8DE7-EBCE-49B7-BC8B-E9BAD4BC9AF0}" destId="{94DF7D11-28C2-40F0-AD38-0595B85AAC54}" srcOrd="0" destOrd="0" presId="urn:microsoft.com/office/officeart/2008/layout/LinedList"/>
    <dgm:cxn modelId="{EBE91022-0643-4C9F-9D48-A0E77CD0C0BA}" type="presParOf" srcId="{88CE8DE7-EBCE-49B7-BC8B-E9BAD4BC9AF0}" destId="{48591EDB-8F16-48D3-AE2A-3819ED0E2541}" srcOrd="1" destOrd="0" presId="urn:microsoft.com/office/officeart/2008/layout/LinedList"/>
    <dgm:cxn modelId="{12097F85-E8D9-42EB-90DC-FD3755393CE2}" type="presParOf" srcId="{CA0E80D8-0DDA-4406-B244-74C2D8E416B3}" destId="{05FB8A21-CABD-44E4-8A95-9068AC433122}" srcOrd="2" destOrd="0" presId="urn:microsoft.com/office/officeart/2008/layout/LinedList"/>
    <dgm:cxn modelId="{198EF159-4A26-4881-B607-FDF2B5AAB360}" type="presParOf" srcId="{CA0E80D8-0DDA-4406-B244-74C2D8E416B3}" destId="{C2402856-4830-4C60-834F-609F53F30C19}" srcOrd="3" destOrd="0" presId="urn:microsoft.com/office/officeart/2008/layout/LinedList"/>
    <dgm:cxn modelId="{F7F20113-2939-4FE6-988D-40723EA5AB13}" type="presParOf" srcId="{C2402856-4830-4C60-834F-609F53F30C19}" destId="{4575CF67-DBA8-40BF-BC43-B77004A06D0E}" srcOrd="0" destOrd="0" presId="urn:microsoft.com/office/officeart/2008/layout/LinedList"/>
    <dgm:cxn modelId="{D4932E40-7C90-4233-B9E0-43F62D8BAAE7}" type="presParOf" srcId="{C2402856-4830-4C60-834F-609F53F30C19}" destId="{868F873D-88D6-47EF-A19C-FE794B1CF212}" srcOrd="1" destOrd="0" presId="urn:microsoft.com/office/officeart/2008/layout/LinedList"/>
    <dgm:cxn modelId="{0F050186-BCE6-4F27-96C1-846F568DA849}" type="presParOf" srcId="{CA0E80D8-0DDA-4406-B244-74C2D8E416B3}" destId="{66C7BBA4-2DB6-4E66-8056-25D950645447}" srcOrd="4" destOrd="0" presId="urn:microsoft.com/office/officeart/2008/layout/LinedList"/>
    <dgm:cxn modelId="{9A15B445-6901-4CD2-8265-71A94C49E52A}" type="presParOf" srcId="{CA0E80D8-0DDA-4406-B244-74C2D8E416B3}" destId="{376449D0-D4EC-413E-BC25-B7D625715E96}" srcOrd="5" destOrd="0" presId="urn:microsoft.com/office/officeart/2008/layout/LinedList"/>
    <dgm:cxn modelId="{3EA40962-1C8E-437D-B949-0422795F8D67}" type="presParOf" srcId="{376449D0-D4EC-413E-BC25-B7D625715E96}" destId="{3E470280-59D5-4035-8490-356A1CCE332C}" srcOrd="0" destOrd="0" presId="urn:microsoft.com/office/officeart/2008/layout/LinedList"/>
    <dgm:cxn modelId="{90622A0D-26F7-4518-9251-9F2976F79AB1}" type="presParOf" srcId="{376449D0-D4EC-413E-BC25-B7D625715E96}" destId="{2CE22770-ED5B-49AB-A339-D77AF2F2610C}" srcOrd="1" destOrd="0" presId="urn:microsoft.com/office/officeart/2008/layout/LinedList"/>
    <dgm:cxn modelId="{0B1C0290-E4D0-40C4-8A22-2F496393E43F}" type="presParOf" srcId="{CA0E80D8-0DDA-4406-B244-74C2D8E416B3}" destId="{C277225B-89B3-4AF6-AF26-D4CE5BF16D53}" srcOrd="6" destOrd="0" presId="urn:microsoft.com/office/officeart/2008/layout/LinedList"/>
    <dgm:cxn modelId="{59230F93-1996-43B1-A3C1-49D779842B15}" type="presParOf" srcId="{CA0E80D8-0DDA-4406-B244-74C2D8E416B3}" destId="{0CBDB347-E54F-4C8F-B998-C5EBB176416A}" srcOrd="7" destOrd="0" presId="urn:microsoft.com/office/officeart/2008/layout/LinedList"/>
    <dgm:cxn modelId="{A254DC74-ED7D-4D35-9A41-4799F26BC198}" type="presParOf" srcId="{0CBDB347-E54F-4C8F-B998-C5EBB176416A}" destId="{5C6A0E9C-761C-4310-86C8-3FE903C16F37}" srcOrd="0" destOrd="0" presId="urn:microsoft.com/office/officeart/2008/layout/LinedList"/>
    <dgm:cxn modelId="{FEC66FD8-3E3E-4D2E-B7E9-7BF834C3001E}" type="presParOf" srcId="{0CBDB347-E54F-4C8F-B998-C5EBB176416A}" destId="{D90514AC-146F-4775-8EE9-C94FEDD1B79F}" srcOrd="1" destOrd="0" presId="urn:microsoft.com/office/officeart/2008/layout/LinedList"/>
    <dgm:cxn modelId="{798D2BE2-3879-4AB7-8FA4-9409E638889A}" type="presParOf" srcId="{CA0E80D8-0DDA-4406-B244-74C2D8E416B3}" destId="{6A327CE0-194A-44F2-9A9A-4DEF9E03B7D3}" srcOrd="8" destOrd="0" presId="urn:microsoft.com/office/officeart/2008/layout/LinedList"/>
    <dgm:cxn modelId="{7E1A0F33-41CB-4C53-A031-EB7F8E2FA6C3}" type="presParOf" srcId="{CA0E80D8-0DDA-4406-B244-74C2D8E416B3}" destId="{93D4D84D-D0F9-43F8-A289-DB18925AAB8D}" srcOrd="9" destOrd="0" presId="urn:microsoft.com/office/officeart/2008/layout/LinedList"/>
    <dgm:cxn modelId="{C1425C5E-2D6F-4652-A154-1A3B9E0294D0}" type="presParOf" srcId="{93D4D84D-D0F9-43F8-A289-DB18925AAB8D}" destId="{3F0EC8BC-89FB-463A-8F9E-72782101267A}" srcOrd="0" destOrd="0" presId="urn:microsoft.com/office/officeart/2008/layout/LinedList"/>
    <dgm:cxn modelId="{3F59587C-A577-4710-8214-4C71AA7025B0}" type="presParOf" srcId="{93D4D84D-D0F9-43F8-A289-DB18925AAB8D}" destId="{26ADD1AA-87C0-4480-BF36-C3537D87428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F48A313-CB18-47BF-86CB-4C050680F0EF}" type="doc">
      <dgm:prSet loTypeId="urn:microsoft.com/office/officeart/2008/layout/LinedList" loCatId="list" qsTypeId="urn:microsoft.com/office/officeart/2005/8/quickstyle/simple1#12" qsCatId="simple" csTypeId="urn:microsoft.com/office/officeart/2005/8/colors/accent1_2#7" csCatId="accent1"/>
      <dgm:spPr/>
      <dgm:t>
        <a:bodyPr/>
        <a:lstStyle/>
        <a:p>
          <a:endParaRPr lang="en-US"/>
        </a:p>
      </dgm:t>
    </dgm:pt>
    <dgm:pt modelId="{911DF0FE-6E01-4463-A046-0D12EAB0BE98}">
      <dgm:prSet/>
      <dgm:spPr/>
      <dgm:t>
        <a:bodyPr/>
        <a:lstStyle/>
        <a:p>
          <a:r>
            <a:rPr lang="en-US"/>
            <a:t>Pressure test conducted on home pipes</a:t>
          </a:r>
        </a:p>
      </dgm:t>
    </dgm:pt>
    <dgm:pt modelId="{8276CF67-F374-47A8-AF56-80519BABFE00}" type="parTrans" cxnId="{918B011D-0496-4E4F-9D82-D8220937F796}">
      <dgm:prSet/>
      <dgm:spPr/>
      <dgm:t>
        <a:bodyPr/>
        <a:lstStyle/>
        <a:p>
          <a:endParaRPr lang="en-US"/>
        </a:p>
      </dgm:t>
    </dgm:pt>
    <dgm:pt modelId="{6F2B529C-FAEA-475B-9D4E-7FCC3D86189A}" type="sibTrans" cxnId="{918B011D-0496-4E4F-9D82-D8220937F796}">
      <dgm:prSet/>
      <dgm:spPr/>
      <dgm:t>
        <a:bodyPr/>
        <a:lstStyle/>
        <a:p>
          <a:endParaRPr lang="en-US"/>
        </a:p>
      </dgm:t>
    </dgm:pt>
    <dgm:pt modelId="{7B4AEE35-5927-4C74-9535-56069A29EAA6}">
      <dgm:prSet/>
      <dgm:spPr/>
      <dgm:t>
        <a:bodyPr/>
        <a:lstStyle/>
        <a:p>
          <a:r>
            <a:rPr lang="en-US"/>
            <a:t>Resident letters specifically describing low pressure issues affecting them in their home on a daily basis</a:t>
          </a:r>
        </a:p>
      </dgm:t>
    </dgm:pt>
    <dgm:pt modelId="{4C2F3D49-27EB-46F7-B83D-54AF56C1F5DD}" type="parTrans" cxnId="{501DF6AF-889E-4D1A-AAF3-F5A552F262DC}">
      <dgm:prSet/>
      <dgm:spPr/>
      <dgm:t>
        <a:bodyPr/>
        <a:lstStyle/>
        <a:p>
          <a:endParaRPr lang="en-US"/>
        </a:p>
      </dgm:t>
    </dgm:pt>
    <dgm:pt modelId="{F922F926-CEAF-41FC-823F-D5736914CF7E}" type="sibTrans" cxnId="{501DF6AF-889E-4D1A-AAF3-F5A552F262DC}">
      <dgm:prSet/>
      <dgm:spPr/>
      <dgm:t>
        <a:bodyPr/>
        <a:lstStyle/>
        <a:p>
          <a:endParaRPr lang="en-US"/>
        </a:p>
      </dgm:t>
    </dgm:pt>
    <dgm:pt modelId="{98C0E563-7337-44F1-B65B-2546A7FDB758}">
      <dgm:prSet/>
      <dgm:spPr/>
      <dgm:t>
        <a:bodyPr/>
        <a:lstStyle/>
        <a:p>
          <a:r>
            <a:rPr lang="en-US"/>
            <a:t>Photos showing differences in pressure with more than one faucet running in home</a:t>
          </a:r>
        </a:p>
      </dgm:t>
    </dgm:pt>
    <dgm:pt modelId="{FA172B39-BEBB-4641-ADEC-4862AE660A40}" type="parTrans" cxnId="{0AFAA238-5948-411F-BC7D-EB187B194FCB}">
      <dgm:prSet/>
      <dgm:spPr/>
      <dgm:t>
        <a:bodyPr/>
        <a:lstStyle/>
        <a:p>
          <a:endParaRPr lang="en-US"/>
        </a:p>
      </dgm:t>
    </dgm:pt>
    <dgm:pt modelId="{60EDEB1E-6EAA-4C0E-9679-F9F587CCEC8E}" type="sibTrans" cxnId="{0AFAA238-5948-411F-BC7D-EB187B194FCB}">
      <dgm:prSet/>
      <dgm:spPr/>
      <dgm:t>
        <a:bodyPr/>
        <a:lstStyle/>
        <a:p>
          <a:endParaRPr lang="en-US"/>
        </a:p>
      </dgm:t>
    </dgm:pt>
    <dgm:pt modelId="{6AB637DD-E04C-45ED-A793-4E9C9BE81C29}">
      <dgm:prSet/>
      <dgm:spPr/>
      <dgm:t>
        <a:bodyPr/>
        <a:lstStyle/>
        <a:p>
          <a:r>
            <a:rPr lang="en-US"/>
            <a:t>Video showing low pressure in homes</a:t>
          </a:r>
        </a:p>
      </dgm:t>
    </dgm:pt>
    <dgm:pt modelId="{7B32927F-96E9-4AB5-9D2A-3BA161DE0C93}" type="parTrans" cxnId="{5C61A68B-9782-40E8-8506-7A0E3BE14696}">
      <dgm:prSet/>
      <dgm:spPr/>
      <dgm:t>
        <a:bodyPr/>
        <a:lstStyle/>
        <a:p>
          <a:endParaRPr lang="en-US"/>
        </a:p>
      </dgm:t>
    </dgm:pt>
    <dgm:pt modelId="{4AA22D00-AEA8-424C-9356-C55D5658D383}" type="sibTrans" cxnId="{5C61A68B-9782-40E8-8506-7A0E3BE14696}">
      <dgm:prSet/>
      <dgm:spPr/>
      <dgm:t>
        <a:bodyPr/>
        <a:lstStyle/>
        <a:p>
          <a:endParaRPr lang="en-US"/>
        </a:p>
      </dgm:t>
    </dgm:pt>
    <dgm:pt modelId="{7250A429-A259-4858-B3A0-3CB9334FFEB7}">
      <dgm:prSet/>
      <dgm:spPr/>
      <dgm:t>
        <a:bodyPr/>
        <a:lstStyle/>
        <a:p>
          <a:r>
            <a:rPr lang="en-US"/>
            <a:t>Work orders that specifically note low pressure issues affecting residents in homes</a:t>
          </a:r>
        </a:p>
      </dgm:t>
    </dgm:pt>
    <dgm:pt modelId="{CDFE94A1-8017-40A4-9D0C-AF7AD6CCF5BB}" type="parTrans" cxnId="{DF600EA2-CA5A-4E53-968F-EF5919EF0E4F}">
      <dgm:prSet/>
      <dgm:spPr/>
      <dgm:t>
        <a:bodyPr/>
        <a:lstStyle/>
        <a:p>
          <a:endParaRPr lang="en-US"/>
        </a:p>
      </dgm:t>
    </dgm:pt>
    <dgm:pt modelId="{FE50FAAC-6649-4BEE-B882-C753F1F7C1B4}" type="sibTrans" cxnId="{DF600EA2-CA5A-4E53-968F-EF5919EF0E4F}">
      <dgm:prSet/>
      <dgm:spPr/>
      <dgm:t>
        <a:bodyPr/>
        <a:lstStyle/>
        <a:p>
          <a:endParaRPr lang="en-US"/>
        </a:p>
      </dgm:t>
    </dgm:pt>
    <dgm:pt modelId="{9C32FDD5-62A5-474F-A354-E5990352101D}" type="pres">
      <dgm:prSet presAssocID="{2F48A313-CB18-47BF-86CB-4C050680F0EF}" presName="vert0" presStyleCnt="0">
        <dgm:presLayoutVars>
          <dgm:dir/>
          <dgm:animOne val="branch"/>
          <dgm:animLvl val="lvl"/>
        </dgm:presLayoutVars>
      </dgm:prSet>
      <dgm:spPr/>
    </dgm:pt>
    <dgm:pt modelId="{29CAFBB2-384F-4B31-9C95-4819148C70EE}" type="pres">
      <dgm:prSet presAssocID="{911DF0FE-6E01-4463-A046-0D12EAB0BE98}" presName="thickLine" presStyleLbl="alignNode1" presStyleIdx="0" presStyleCnt="5"/>
      <dgm:spPr/>
    </dgm:pt>
    <dgm:pt modelId="{89650D7C-0867-4AE7-96E8-3EBA18BEEFE4}" type="pres">
      <dgm:prSet presAssocID="{911DF0FE-6E01-4463-A046-0D12EAB0BE98}" presName="horz1" presStyleCnt="0"/>
      <dgm:spPr/>
    </dgm:pt>
    <dgm:pt modelId="{26F39157-B815-48C1-9047-822CA2E21C3D}" type="pres">
      <dgm:prSet presAssocID="{911DF0FE-6E01-4463-A046-0D12EAB0BE98}" presName="tx1" presStyleLbl="revTx" presStyleIdx="0" presStyleCnt="5"/>
      <dgm:spPr/>
    </dgm:pt>
    <dgm:pt modelId="{FEC73066-3021-43B7-835C-117CAB42640A}" type="pres">
      <dgm:prSet presAssocID="{911DF0FE-6E01-4463-A046-0D12EAB0BE98}" presName="vert1" presStyleCnt="0"/>
      <dgm:spPr/>
    </dgm:pt>
    <dgm:pt modelId="{BE4E37A1-B254-4003-8080-9DBF5A9413AC}" type="pres">
      <dgm:prSet presAssocID="{7B4AEE35-5927-4C74-9535-56069A29EAA6}" presName="thickLine" presStyleLbl="alignNode1" presStyleIdx="1" presStyleCnt="5"/>
      <dgm:spPr/>
    </dgm:pt>
    <dgm:pt modelId="{8954EA53-0CF3-4E9F-B7D4-1D0F3539721C}" type="pres">
      <dgm:prSet presAssocID="{7B4AEE35-5927-4C74-9535-56069A29EAA6}" presName="horz1" presStyleCnt="0"/>
      <dgm:spPr/>
    </dgm:pt>
    <dgm:pt modelId="{91D10F26-7528-4536-A313-889C6E87FC0D}" type="pres">
      <dgm:prSet presAssocID="{7B4AEE35-5927-4C74-9535-56069A29EAA6}" presName="tx1" presStyleLbl="revTx" presStyleIdx="1" presStyleCnt="5"/>
      <dgm:spPr/>
    </dgm:pt>
    <dgm:pt modelId="{24142CB8-10A4-4F91-AD0B-7F7C09FAC29E}" type="pres">
      <dgm:prSet presAssocID="{7B4AEE35-5927-4C74-9535-56069A29EAA6}" presName="vert1" presStyleCnt="0"/>
      <dgm:spPr/>
    </dgm:pt>
    <dgm:pt modelId="{14E591ED-18BA-478C-825A-AEEB37F266D3}" type="pres">
      <dgm:prSet presAssocID="{98C0E563-7337-44F1-B65B-2546A7FDB758}" presName="thickLine" presStyleLbl="alignNode1" presStyleIdx="2" presStyleCnt="5"/>
      <dgm:spPr/>
    </dgm:pt>
    <dgm:pt modelId="{F0DE3356-6769-4CDF-8FCA-BA218D51405A}" type="pres">
      <dgm:prSet presAssocID="{98C0E563-7337-44F1-B65B-2546A7FDB758}" presName="horz1" presStyleCnt="0"/>
      <dgm:spPr/>
    </dgm:pt>
    <dgm:pt modelId="{6ED47C77-5960-472D-B140-274B70644532}" type="pres">
      <dgm:prSet presAssocID="{98C0E563-7337-44F1-B65B-2546A7FDB758}" presName="tx1" presStyleLbl="revTx" presStyleIdx="2" presStyleCnt="5"/>
      <dgm:spPr/>
    </dgm:pt>
    <dgm:pt modelId="{5A67F62B-2451-495E-BE81-538725D1436A}" type="pres">
      <dgm:prSet presAssocID="{98C0E563-7337-44F1-B65B-2546A7FDB758}" presName="vert1" presStyleCnt="0"/>
      <dgm:spPr/>
    </dgm:pt>
    <dgm:pt modelId="{34EDF020-D184-40BC-BCF6-32AE0ED6C8D6}" type="pres">
      <dgm:prSet presAssocID="{6AB637DD-E04C-45ED-A793-4E9C9BE81C29}" presName="thickLine" presStyleLbl="alignNode1" presStyleIdx="3" presStyleCnt="5"/>
      <dgm:spPr/>
    </dgm:pt>
    <dgm:pt modelId="{5C436774-FE7B-4913-953D-7AE0F03FA8B0}" type="pres">
      <dgm:prSet presAssocID="{6AB637DD-E04C-45ED-A793-4E9C9BE81C29}" presName="horz1" presStyleCnt="0"/>
      <dgm:spPr/>
    </dgm:pt>
    <dgm:pt modelId="{0190B2F2-0DA0-4CD0-B814-8D6CF68A4F52}" type="pres">
      <dgm:prSet presAssocID="{6AB637DD-E04C-45ED-A793-4E9C9BE81C29}" presName="tx1" presStyleLbl="revTx" presStyleIdx="3" presStyleCnt="5"/>
      <dgm:spPr/>
    </dgm:pt>
    <dgm:pt modelId="{EE23563F-EA3A-4C77-8CE7-3C374DDADF4F}" type="pres">
      <dgm:prSet presAssocID="{6AB637DD-E04C-45ED-A793-4E9C9BE81C29}" presName="vert1" presStyleCnt="0"/>
      <dgm:spPr/>
    </dgm:pt>
    <dgm:pt modelId="{9FEDDC51-E5FF-4066-BD2E-2287284BE040}" type="pres">
      <dgm:prSet presAssocID="{7250A429-A259-4858-B3A0-3CB9334FFEB7}" presName="thickLine" presStyleLbl="alignNode1" presStyleIdx="4" presStyleCnt="5"/>
      <dgm:spPr/>
    </dgm:pt>
    <dgm:pt modelId="{80A899B0-5524-454E-84C7-3281C1998DCC}" type="pres">
      <dgm:prSet presAssocID="{7250A429-A259-4858-B3A0-3CB9334FFEB7}" presName="horz1" presStyleCnt="0"/>
      <dgm:spPr/>
    </dgm:pt>
    <dgm:pt modelId="{45CB15AB-42E2-48C2-A45B-845195B540F5}" type="pres">
      <dgm:prSet presAssocID="{7250A429-A259-4858-B3A0-3CB9334FFEB7}" presName="tx1" presStyleLbl="revTx" presStyleIdx="4" presStyleCnt="5"/>
      <dgm:spPr/>
    </dgm:pt>
    <dgm:pt modelId="{24B61F83-D276-4834-B0D2-C5054B5ED8E3}" type="pres">
      <dgm:prSet presAssocID="{7250A429-A259-4858-B3A0-3CB9334FFEB7}" presName="vert1" presStyleCnt="0"/>
      <dgm:spPr/>
    </dgm:pt>
  </dgm:ptLst>
  <dgm:cxnLst>
    <dgm:cxn modelId="{7155B908-90DA-4916-9D52-510D9595E9AF}" type="presOf" srcId="{6AB637DD-E04C-45ED-A793-4E9C9BE81C29}" destId="{0190B2F2-0DA0-4CD0-B814-8D6CF68A4F52}" srcOrd="0" destOrd="0" presId="urn:microsoft.com/office/officeart/2008/layout/LinedList"/>
    <dgm:cxn modelId="{9B669A09-5F54-4FB0-B421-73459CB60B0D}" type="presOf" srcId="{7B4AEE35-5927-4C74-9535-56069A29EAA6}" destId="{91D10F26-7528-4536-A313-889C6E87FC0D}" srcOrd="0" destOrd="0" presId="urn:microsoft.com/office/officeart/2008/layout/LinedList"/>
    <dgm:cxn modelId="{918B011D-0496-4E4F-9D82-D8220937F796}" srcId="{2F48A313-CB18-47BF-86CB-4C050680F0EF}" destId="{911DF0FE-6E01-4463-A046-0D12EAB0BE98}" srcOrd="0" destOrd="0" parTransId="{8276CF67-F374-47A8-AF56-80519BABFE00}" sibTransId="{6F2B529C-FAEA-475B-9D4E-7FCC3D86189A}"/>
    <dgm:cxn modelId="{0AFAA238-5948-411F-BC7D-EB187B194FCB}" srcId="{2F48A313-CB18-47BF-86CB-4C050680F0EF}" destId="{98C0E563-7337-44F1-B65B-2546A7FDB758}" srcOrd="2" destOrd="0" parTransId="{FA172B39-BEBB-4641-ADEC-4862AE660A40}" sibTransId="{60EDEB1E-6EAA-4C0E-9679-F9F587CCEC8E}"/>
    <dgm:cxn modelId="{6E6F0753-6640-4367-961E-839EF5052148}" type="presOf" srcId="{7250A429-A259-4858-B3A0-3CB9334FFEB7}" destId="{45CB15AB-42E2-48C2-A45B-845195B540F5}" srcOrd="0" destOrd="0" presId="urn:microsoft.com/office/officeart/2008/layout/LinedList"/>
    <dgm:cxn modelId="{F71E2257-D561-4B08-9B6D-E5D4CA79465F}" type="presOf" srcId="{911DF0FE-6E01-4463-A046-0D12EAB0BE98}" destId="{26F39157-B815-48C1-9047-822CA2E21C3D}" srcOrd="0" destOrd="0" presId="urn:microsoft.com/office/officeart/2008/layout/LinedList"/>
    <dgm:cxn modelId="{A892D279-FF4A-4A62-AAB1-F88B93D89B0B}" type="presOf" srcId="{98C0E563-7337-44F1-B65B-2546A7FDB758}" destId="{6ED47C77-5960-472D-B140-274B70644532}" srcOrd="0" destOrd="0" presId="urn:microsoft.com/office/officeart/2008/layout/LinedList"/>
    <dgm:cxn modelId="{5C61A68B-9782-40E8-8506-7A0E3BE14696}" srcId="{2F48A313-CB18-47BF-86CB-4C050680F0EF}" destId="{6AB637DD-E04C-45ED-A793-4E9C9BE81C29}" srcOrd="3" destOrd="0" parTransId="{7B32927F-96E9-4AB5-9D2A-3BA161DE0C93}" sibTransId="{4AA22D00-AEA8-424C-9356-C55D5658D383}"/>
    <dgm:cxn modelId="{DF600EA2-CA5A-4E53-968F-EF5919EF0E4F}" srcId="{2F48A313-CB18-47BF-86CB-4C050680F0EF}" destId="{7250A429-A259-4858-B3A0-3CB9334FFEB7}" srcOrd="4" destOrd="0" parTransId="{CDFE94A1-8017-40A4-9D0C-AF7AD6CCF5BB}" sibTransId="{FE50FAAC-6649-4BEE-B882-C753F1F7C1B4}"/>
    <dgm:cxn modelId="{501DF6AF-889E-4D1A-AAF3-F5A552F262DC}" srcId="{2F48A313-CB18-47BF-86CB-4C050680F0EF}" destId="{7B4AEE35-5927-4C74-9535-56069A29EAA6}" srcOrd="1" destOrd="0" parTransId="{4C2F3D49-27EB-46F7-B83D-54AF56C1F5DD}" sibTransId="{F922F926-CEAF-41FC-823F-D5736914CF7E}"/>
    <dgm:cxn modelId="{659697DB-50E3-4C0A-8160-E4FBCC501A9D}" type="presOf" srcId="{2F48A313-CB18-47BF-86CB-4C050680F0EF}" destId="{9C32FDD5-62A5-474F-A354-E5990352101D}" srcOrd="0" destOrd="0" presId="urn:microsoft.com/office/officeart/2008/layout/LinedList"/>
    <dgm:cxn modelId="{E2DC1FC0-D27D-4A09-B602-1C71AF81EEED}" type="presParOf" srcId="{9C32FDD5-62A5-474F-A354-E5990352101D}" destId="{29CAFBB2-384F-4B31-9C95-4819148C70EE}" srcOrd="0" destOrd="0" presId="urn:microsoft.com/office/officeart/2008/layout/LinedList"/>
    <dgm:cxn modelId="{94B35650-F8CE-409A-9349-70ACA4D887C6}" type="presParOf" srcId="{9C32FDD5-62A5-474F-A354-E5990352101D}" destId="{89650D7C-0867-4AE7-96E8-3EBA18BEEFE4}" srcOrd="1" destOrd="0" presId="urn:microsoft.com/office/officeart/2008/layout/LinedList"/>
    <dgm:cxn modelId="{9F1C1E88-A2F9-4F9B-AF54-B5064A985FA1}" type="presParOf" srcId="{89650D7C-0867-4AE7-96E8-3EBA18BEEFE4}" destId="{26F39157-B815-48C1-9047-822CA2E21C3D}" srcOrd="0" destOrd="0" presId="urn:microsoft.com/office/officeart/2008/layout/LinedList"/>
    <dgm:cxn modelId="{AB0421C0-3E34-4C5C-85F6-B5AA07824BF9}" type="presParOf" srcId="{89650D7C-0867-4AE7-96E8-3EBA18BEEFE4}" destId="{FEC73066-3021-43B7-835C-117CAB42640A}" srcOrd="1" destOrd="0" presId="urn:microsoft.com/office/officeart/2008/layout/LinedList"/>
    <dgm:cxn modelId="{8A4EF946-4EA3-4397-AE17-01B2F608A13A}" type="presParOf" srcId="{9C32FDD5-62A5-474F-A354-E5990352101D}" destId="{BE4E37A1-B254-4003-8080-9DBF5A9413AC}" srcOrd="2" destOrd="0" presId="urn:microsoft.com/office/officeart/2008/layout/LinedList"/>
    <dgm:cxn modelId="{40ED10AB-4FD2-494B-BB41-3A3D13B6D2C0}" type="presParOf" srcId="{9C32FDD5-62A5-474F-A354-E5990352101D}" destId="{8954EA53-0CF3-4E9F-B7D4-1D0F3539721C}" srcOrd="3" destOrd="0" presId="urn:microsoft.com/office/officeart/2008/layout/LinedList"/>
    <dgm:cxn modelId="{552A9D4A-539C-4D3D-BF42-003BAA277C8A}" type="presParOf" srcId="{8954EA53-0CF3-4E9F-B7D4-1D0F3539721C}" destId="{91D10F26-7528-4536-A313-889C6E87FC0D}" srcOrd="0" destOrd="0" presId="urn:microsoft.com/office/officeart/2008/layout/LinedList"/>
    <dgm:cxn modelId="{A6CDD62A-9A0F-45FA-8F85-6F7F491A8041}" type="presParOf" srcId="{8954EA53-0CF3-4E9F-B7D4-1D0F3539721C}" destId="{24142CB8-10A4-4F91-AD0B-7F7C09FAC29E}" srcOrd="1" destOrd="0" presId="urn:microsoft.com/office/officeart/2008/layout/LinedList"/>
    <dgm:cxn modelId="{E9ABC3BF-FFE0-46E7-BE4D-1FAE294A81D5}" type="presParOf" srcId="{9C32FDD5-62A5-474F-A354-E5990352101D}" destId="{14E591ED-18BA-478C-825A-AEEB37F266D3}" srcOrd="4" destOrd="0" presId="urn:microsoft.com/office/officeart/2008/layout/LinedList"/>
    <dgm:cxn modelId="{EBDF7C68-57E6-479A-9FEC-F02F81C8EDC0}" type="presParOf" srcId="{9C32FDD5-62A5-474F-A354-E5990352101D}" destId="{F0DE3356-6769-4CDF-8FCA-BA218D51405A}" srcOrd="5" destOrd="0" presId="urn:microsoft.com/office/officeart/2008/layout/LinedList"/>
    <dgm:cxn modelId="{81ADDB5D-FDB0-4C1C-BA15-693F287141ED}" type="presParOf" srcId="{F0DE3356-6769-4CDF-8FCA-BA218D51405A}" destId="{6ED47C77-5960-472D-B140-274B70644532}" srcOrd="0" destOrd="0" presId="urn:microsoft.com/office/officeart/2008/layout/LinedList"/>
    <dgm:cxn modelId="{DF027F10-23E6-4208-90F0-D2B64107EF70}" type="presParOf" srcId="{F0DE3356-6769-4CDF-8FCA-BA218D51405A}" destId="{5A67F62B-2451-495E-BE81-538725D1436A}" srcOrd="1" destOrd="0" presId="urn:microsoft.com/office/officeart/2008/layout/LinedList"/>
    <dgm:cxn modelId="{0D610320-4E2A-4FF1-903B-34474A256876}" type="presParOf" srcId="{9C32FDD5-62A5-474F-A354-E5990352101D}" destId="{34EDF020-D184-40BC-BCF6-32AE0ED6C8D6}" srcOrd="6" destOrd="0" presId="urn:microsoft.com/office/officeart/2008/layout/LinedList"/>
    <dgm:cxn modelId="{272631F9-DE20-42B9-AE97-BFFBD783169B}" type="presParOf" srcId="{9C32FDD5-62A5-474F-A354-E5990352101D}" destId="{5C436774-FE7B-4913-953D-7AE0F03FA8B0}" srcOrd="7" destOrd="0" presId="urn:microsoft.com/office/officeart/2008/layout/LinedList"/>
    <dgm:cxn modelId="{F8692F73-1335-4372-8E92-B396215DB98A}" type="presParOf" srcId="{5C436774-FE7B-4913-953D-7AE0F03FA8B0}" destId="{0190B2F2-0DA0-4CD0-B814-8D6CF68A4F52}" srcOrd="0" destOrd="0" presId="urn:microsoft.com/office/officeart/2008/layout/LinedList"/>
    <dgm:cxn modelId="{9C082424-5093-4D26-988C-DE6AA8CC324F}" type="presParOf" srcId="{5C436774-FE7B-4913-953D-7AE0F03FA8B0}" destId="{EE23563F-EA3A-4C77-8CE7-3C374DDADF4F}" srcOrd="1" destOrd="0" presId="urn:microsoft.com/office/officeart/2008/layout/LinedList"/>
    <dgm:cxn modelId="{87E884DE-9BA3-4333-BF86-81489B2620B0}" type="presParOf" srcId="{9C32FDD5-62A5-474F-A354-E5990352101D}" destId="{9FEDDC51-E5FF-4066-BD2E-2287284BE040}" srcOrd="8" destOrd="0" presId="urn:microsoft.com/office/officeart/2008/layout/LinedList"/>
    <dgm:cxn modelId="{EA517924-7231-4B30-8BC9-1F0DE8A41E3B}" type="presParOf" srcId="{9C32FDD5-62A5-474F-A354-E5990352101D}" destId="{80A899B0-5524-454E-84C7-3281C1998DCC}" srcOrd="9" destOrd="0" presId="urn:microsoft.com/office/officeart/2008/layout/LinedList"/>
    <dgm:cxn modelId="{619EC74A-C61C-4272-AF77-EB8430C5D552}" type="presParOf" srcId="{80A899B0-5524-454E-84C7-3281C1998DCC}" destId="{45CB15AB-42E2-48C2-A45B-845195B540F5}" srcOrd="0" destOrd="0" presId="urn:microsoft.com/office/officeart/2008/layout/LinedList"/>
    <dgm:cxn modelId="{65873941-2074-4DE3-8A4D-C5E2D619CA9B}" type="presParOf" srcId="{80A899B0-5524-454E-84C7-3281C1998DCC}" destId="{24B61F83-D276-4834-B0D2-C5054B5ED8E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2496875-90BC-4436-B874-E3BBEA6E32C4}" type="doc">
      <dgm:prSet loTypeId="urn:microsoft.com/office/officeart/2018/2/layout/IconVerticalSolidList" loCatId="icon" qsTypeId="urn:microsoft.com/office/officeart/2005/8/quickstyle/simple1#13" qsCatId="simple" csTypeId="urn:microsoft.com/office/officeart/2018/5/colors/Iconchunking_neutralbg_colorful1" csCatId="colorful" phldr="1"/>
      <dgm:spPr/>
      <dgm:t>
        <a:bodyPr/>
        <a:lstStyle/>
        <a:p>
          <a:endParaRPr lang="en-US"/>
        </a:p>
      </dgm:t>
    </dgm:pt>
    <dgm:pt modelId="{5456A3BE-F53C-46B6-94E7-8E253A4409F1}">
      <dgm:prSet/>
      <dgm:spPr/>
      <dgm:t>
        <a:bodyPr/>
        <a:lstStyle/>
        <a:p>
          <a:r>
            <a:rPr lang="en-US"/>
            <a:t>Fire Coverage Map showing that all homes are in need of fire protection and that all homes will be covered with adequate fire protection – Be sure to include fire coverage rings on existing and proposed maps, as applicable.</a:t>
          </a:r>
        </a:p>
      </dgm:t>
    </dgm:pt>
    <dgm:pt modelId="{7CD2E78A-9742-417A-B8EB-8644E871AB47}" type="parTrans" cxnId="{47248427-F0D0-4217-B6C3-2B4005B30360}">
      <dgm:prSet/>
      <dgm:spPr/>
      <dgm:t>
        <a:bodyPr/>
        <a:lstStyle/>
        <a:p>
          <a:endParaRPr lang="en-US"/>
        </a:p>
      </dgm:t>
    </dgm:pt>
    <dgm:pt modelId="{5AE2B6C4-B3F0-4D29-9A17-94523E44E753}" type="sibTrans" cxnId="{47248427-F0D0-4217-B6C3-2B4005B30360}">
      <dgm:prSet/>
      <dgm:spPr/>
      <dgm:t>
        <a:bodyPr/>
        <a:lstStyle/>
        <a:p>
          <a:endParaRPr lang="en-US"/>
        </a:p>
      </dgm:t>
    </dgm:pt>
    <dgm:pt modelId="{90B487F1-114B-4F47-AB87-BF3E94AC3883}">
      <dgm:prSet/>
      <dgm:spPr/>
      <dgm:t>
        <a:bodyPr/>
        <a:lstStyle/>
        <a:p>
          <a:r>
            <a:rPr lang="en-US"/>
            <a:t>Letter from fire chief describing current issues fighting fires in the proposed target area</a:t>
          </a:r>
        </a:p>
      </dgm:t>
    </dgm:pt>
    <dgm:pt modelId="{9D90D23F-F308-4686-9EE1-23CE166B825F}" type="parTrans" cxnId="{17257864-6ABC-4719-B7CA-56E2FBD1AAE4}">
      <dgm:prSet/>
      <dgm:spPr/>
      <dgm:t>
        <a:bodyPr/>
        <a:lstStyle/>
        <a:p>
          <a:endParaRPr lang="en-US"/>
        </a:p>
      </dgm:t>
    </dgm:pt>
    <dgm:pt modelId="{59DB57E0-65F2-4EC1-BC1E-8736397C8805}" type="sibTrans" cxnId="{17257864-6ABC-4719-B7CA-56E2FBD1AAE4}">
      <dgm:prSet/>
      <dgm:spPr/>
      <dgm:t>
        <a:bodyPr/>
        <a:lstStyle/>
        <a:p>
          <a:endParaRPr lang="en-US"/>
        </a:p>
      </dgm:t>
    </dgm:pt>
    <dgm:pt modelId="{D14F2633-E261-4E2C-9FA2-7686F40A9DA8}">
      <dgm:prSet/>
      <dgm:spPr/>
      <dgm:t>
        <a:bodyPr/>
        <a:lstStyle/>
        <a:p>
          <a:r>
            <a:rPr lang="en-US"/>
            <a:t>Resident letters noting the need for fire protection</a:t>
          </a:r>
        </a:p>
      </dgm:t>
    </dgm:pt>
    <dgm:pt modelId="{412D9965-9611-4FF4-972A-77CBF5A4E477}" type="parTrans" cxnId="{65A0B2AA-90FB-4FAE-9186-51F01F3EE8BC}">
      <dgm:prSet/>
      <dgm:spPr/>
      <dgm:t>
        <a:bodyPr/>
        <a:lstStyle/>
        <a:p>
          <a:endParaRPr lang="en-US"/>
        </a:p>
      </dgm:t>
    </dgm:pt>
    <dgm:pt modelId="{635E03C5-AE5F-49D3-97E4-5A91AD22EFE7}" type="sibTrans" cxnId="{65A0B2AA-90FB-4FAE-9186-51F01F3EE8BC}">
      <dgm:prSet/>
      <dgm:spPr/>
      <dgm:t>
        <a:bodyPr/>
        <a:lstStyle/>
        <a:p>
          <a:endParaRPr lang="en-US"/>
        </a:p>
      </dgm:t>
    </dgm:pt>
    <dgm:pt modelId="{44728B7F-D2B6-4313-A763-F329A88E6B3F}">
      <dgm:prSet/>
      <dgm:spPr/>
      <dgm:t>
        <a:bodyPr/>
        <a:lstStyle/>
        <a:p>
          <a:r>
            <a:rPr lang="en-US"/>
            <a:t>List of fire calls in the target area</a:t>
          </a:r>
        </a:p>
      </dgm:t>
    </dgm:pt>
    <dgm:pt modelId="{35116FC4-0607-4FE0-91C8-BE1529B5EC92}" type="parTrans" cxnId="{EACC42F4-E180-4C60-BD0C-23A5A4458845}">
      <dgm:prSet/>
      <dgm:spPr/>
      <dgm:t>
        <a:bodyPr/>
        <a:lstStyle/>
        <a:p>
          <a:endParaRPr lang="en-US"/>
        </a:p>
      </dgm:t>
    </dgm:pt>
    <dgm:pt modelId="{1C8DD68A-DB8C-4916-9388-AE7E5614177C}" type="sibTrans" cxnId="{EACC42F4-E180-4C60-BD0C-23A5A4458845}">
      <dgm:prSet/>
      <dgm:spPr/>
      <dgm:t>
        <a:bodyPr/>
        <a:lstStyle/>
        <a:p>
          <a:endParaRPr lang="en-US"/>
        </a:p>
      </dgm:t>
    </dgm:pt>
    <dgm:pt modelId="{9E2FFE66-E8AF-4625-B66D-452A0C6F3BAF}" type="pres">
      <dgm:prSet presAssocID="{62496875-90BC-4436-B874-E3BBEA6E32C4}" presName="root" presStyleCnt="0">
        <dgm:presLayoutVars>
          <dgm:dir/>
          <dgm:resizeHandles val="exact"/>
        </dgm:presLayoutVars>
      </dgm:prSet>
      <dgm:spPr/>
    </dgm:pt>
    <dgm:pt modelId="{9EAB6568-FB0B-413E-8DE6-20D120872D0E}" type="pres">
      <dgm:prSet presAssocID="{5456A3BE-F53C-46B6-94E7-8E253A4409F1}" presName="compNode" presStyleCnt="0"/>
      <dgm:spPr/>
    </dgm:pt>
    <dgm:pt modelId="{FCD3C70D-42CD-4BCE-A410-2D138630B6F4}" type="pres">
      <dgm:prSet presAssocID="{5456A3BE-F53C-46B6-94E7-8E253A4409F1}" presName="bgRect" presStyleLbl="bgShp" presStyleIdx="0" presStyleCnt="4"/>
      <dgm:spPr/>
    </dgm:pt>
    <dgm:pt modelId="{E47149CA-EB51-49B1-B548-1024832C7271}" type="pres">
      <dgm:prSet presAssocID="{5456A3BE-F53C-46B6-94E7-8E253A4409F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irefighter"/>
        </a:ext>
      </dgm:extLst>
    </dgm:pt>
    <dgm:pt modelId="{BC66C891-10EC-43D6-AAF2-E4E41A6F30C5}" type="pres">
      <dgm:prSet presAssocID="{5456A3BE-F53C-46B6-94E7-8E253A4409F1}" presName="spaceRect" presStyleCnt="0"/>
      <dgm:spPr/>
    </dgm:pt>
    <dgm:pt modelId="{2B28627A-9074-430A-BAC6-DE93DD3B5824}" type="pres">
      <dgm:prSet presAssocID="{5456A3BE-F53C-46B6-94E7-8E253A4409F1}" presName="parTx" presStyleLbl="revTx" presStyleIdx="0" presStyleCnt="4">
        <dgm:presLayoutVars>
          <dgm:chMax val="0"/>
          <dgm:chPref val="0"/>
        </dgm:presLayoutVars>
      </dgm:prSet>
      <dgm:spPr/>
    </dgm:pt>
    <dgm:pt modelId="{D3B4FA04-E75F-46C2-AE70-FBEAAA5D24F1}" type="pres">
      <dgm:prSet presAssocID="{5AE2B6C4-B3F0-4D29-9A17-94523E44E753}" presName="sibTrans" presStyleCnt="0"/>
      <dgm:spPr/>
    </dgm:pt>
    <dgm:pt modelId="{53BF17FF-8E9C-49C1-854A-3A8BAD740BDC}" type="pres">
      <dgm:prSet presAssocID="{90B487F1-114B-4F47-AB87-BF3E94AC3883}" presName="compNode" presStyleCnt="0"/>
      <dgm:spPr/>
    </dgm:pt>
    <dgm:pt modelId="{70E51347-8A01-4C49-99D5-1A1D260DBDD2}" type="pres">
      <dgm:prSet presAssocID="{90B487F1-114B-4F47-AB87-BF3E94AC3883}" presName="bgRect" presStyleLbl="bgShp" presStyleIdx="1" presStyleCnt="4"/>
      <dgm:spPr/>
    </dgm:pt>
    <dgm:pt modelId="{1871327D-F839-475E-B045-4571C5F7F94E}" type="pres">
      <dgm:prSet presAssocID="{90B487F1-114B-4F47-AB87-BF3E94AC388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ire"/>
        </a:ext>
      </dgm:extLst>
    </dgm:pt>
    <dgm:pt modelId="{FF124873-6B17-4E7D-BA58-DDA629D309E4}" type="pres">
      <dgm:prSet presAssocID="{90B487F1-114B-4F47-AB87-BF3E94AC3883}" presName="spaceRect" presStyleCnt="0"/>
      <dgm:spPr/>
    </dgm:pt>
    <dgm:pt modelId="{777ADE82-E28D-4F0D-A6CE-2B37850DAE43}" type="pres">
      <dgm:prSet presAssocID="{90B487F1-114B-4F47-AB87-BF3E94AC3883}" presName="parTx" presStyleLbl="revTx" presStyleIdx="1" presStyleCnt="4">
        <dgm:presLayoutVars>
          <dgm:chMax val="0"/>
          <dgm:chPref val="0"/>
        </dgm:presLayoutVars>
      </dgm:prSet>
      <dgm:spPr/>
    </dgm:pt>
    <dgm:pt modelId="{29B8DD3F-1EFE-4849-A83C-40352344F030}" type="pres">
      <dgm:prSet presAssocID="{59DB57E0-65F2-4EC1-BC1E-8736397C8805}" presName="sibTrans" presStyleCnt="0"/>
      <dgm:spPr/>
    </dgm:pt>
    <dgm:pt modelId="{9169F8B9-227E-4FB7-AE3C-D8C184478064}" type="pres">
      <dgm:prSet presAssocID="{D14F2633-E261-4E2C-9FA2-7686F40A9DA8}" presName="compNode" presStyleCnt="0"/>
      <dgm:spPr/>
    </dgm:pt>
    <dgm:pt modelId="{D75AA460-2476-4CDB-BCAF-19F4A445733F}" type="pres">
      <dgm:prSet presAssocID="{D14F2633-E261-4E2C-9FA2-7686F40A9DA8}" presName="bgRect" presStyleLbl="bgShp" presStyleIdx="2" presStyleCnt="4"/>
      <dgm:spPr/>
    </dgm:pt>
    <dgm:pt modelId="{640AAB5D-5982-4D59-A775-347E33E72E7E}" type="pres">
      <dgm:prSet presAssocID="{D14F2633-E261-4E2C-9FA2-7686F40A9DA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nfire"/>
        </a:ext>
      </dgm:extLst>
    </dgm:pt>
    <dgm:pt modelId="{B32D3E74-47A8-4A35-AE3D-AE3B2164478E}" type="pres">
      <dgm:prSet presAssocID="{D14F2633-E261-4E2C-9FA2-7686F40A9DA8}" presName="spaceRect" presStyleCnt="0"/>
      <dgm:spPr/>
    </dgm:pt>
    <dgm:pt modelId="{3C028792-1772-4E49-8CAC-2B165192F28C}" type="pres">
      <dgm:prSet presAssocID="{D14F2633-E261-4E2C-9FA2-7686F40A9DA8}" presName="parTx" presStyleLbl="revTx" presStyleIdx="2" presStyleCnt="4">
        <dgm:presLayoutVars>
          <dgm:chMax val="0"/>
          <dgm:chPref val="0"/>
        </dgm:presLayoutVars>
      </dgm:prSet>
      <dgm:spPr/>
    </dgm:pt>
    <dgm:pt modelId="{9B92841E-15C8-4E91-8166-3B6D4A2636A1}" type="pres">
      <dgm:prSet presAssocID="{635E03C5-AE5F-49D3-97E4-5A91AD22EFE7}" presName="sibTrans" presStyleCnt="0"/>
      <dgm:spPr/>
    </dgm:pt>
    <dgm:pt modelId="{1B016B10-2995-40C3-B63E-CED31A6A3FA7}" type="pres">
      <dgm:prSet presAssocID="{44728B7F-D2B6-4313-A763-F329A88E6B3F}" presName="compNode" presStyleCnt="0"/>
      <dgm:spPr/>
    </dgm:pt>
    <dgm:pt modelId="{429D7F7F-CA89-4C7E-97AA-617FC4F4DE4C}" type="pres">
      <dgm:prSet presAssocID="{44728B7F-D2B6-4313-A763-F329A88E6B3F}" presName="bgRect" presStyleLbl="bgShp" presStyleIdx="3" presStyleCnt="4"/>
      <dgm:spPr/>
    </dgm:pt>
    <dgm:pt modelId="{AF509F73-4882-4A9F-ACE4-948808DD6386}" type="pres">
      <dgm:prSet presAssocID="{44728B7F-D2B6-4313-A763-F329A88E6B3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BB6A03A6-38D4-4074-B832-74202E9A5585}" type="pres">
      <dgm:prSet presAssocID="{44728B7F-D2B6-4313-A763-F329A88E6B3F}" presName="spaceRect" presStyleCnt="0"/>
      <dgm:spPr/>
    </dgm:pt>
    <dgm:pt modelId="{E900F9A8-D31D-4079-8F92-0D82AAC03DF0}" type="pres">
      <dgm:prSet presAssocID="{44728B7F-D2B6-4313-A763-F329A88E6B3F}" presName="parTx" presStyleLbl="revTx" presStyleIdx="3" presStyleCnt="4">
        <dgm:presLayoutVars>
          <dgm:chMax val="0"/>
          <dgm:chPref val="0"/>
        </dgm:presLayoutVars>
      </dgm:prSet>
      <dgm:spPr/>
    </dgm:pt>
  </dgm:ptLst>
  <dgm:cxnLst>
    <dgm:cxn modelId="{05427608-FC35-4EFD-B1CA-F2FB7C53D9F5}" type="presOf" srcId="{D14F2633-E261-4E2C-9FA2-7686F40A9DA8}" destId="{3C028792-1772-4E49-8CAC-2B165192F28C}" srcOrd="0" destOrd="0" presId="urn:microsoft.com/office/officeart/2018/2/layout/IconVerticalSolidList"/>
    <dgm:cxn modelId="{C3D9BE16-3412-4C62-B387-04404E499F3A}" type="presOf" srcId="{90B487F1-114B-4F47-AB87-BF3E94AC3883}" destId="{777ADE82-E28D-4F0D-A6CE-2B37850DAE43}" srcOrd="0" destOrd="0" presId="urn:microsoft.com/office/officeart/2018/2/layout/IconVerticalSolidList"/>
    <dgm:cxn modelId="{47248427-F0D0-4217-B6C3-2B4005B30360}" srcId="{62496875-90BC-4436-B874-E3BBEA6E32C4}" destId="{5456A3BE-F53C-46B6-94E7-8E253A4409F1}" srcOrd="0" destOrd="0" parTransId="{7CD2E78A-9742-417A-B8EB-8644E871AB47}" sibTransId="{5AE2B6C4-B3F0-4D29-9A17-94523E44E753}"/>
    <dgm:cxn modelId="{0E0F1843-4E5B-4A50-8A5E-454261A027CD}" type="presOf" srcId="{5456A3BE-F53C-46B6-94E7-8E253A4409F1}" destId="{2B28627A-9074-430A-BAC6-DE93DD3B5824}" srcOrd="0" destOrd="0" presId="urn:microsoft.com/office/officeart/2018/2/layout/IconVerticalSolidList"/>
    <dgm:cxn modelId="{17257864-6ABC-4719-B7CA-56E2FBD1AAE4}" srcId="{62496875-90BC-4436-B874-E3BBEA6E32C4}" destId="{90B487F1-114B-4F47-AB87-BF3E94AC3883}" srcOrd="1" destOrd="0" parTransId="{9D90D23F-F308-4686-9EE1-23CE166B825F}" sibTransId="{59DB57E0-65F2-4EC1-BC1E-8736397C8805}"/>
    <dgm:cxn modelId="{5D2A6F58-DC44-4776-AF4C-9E73E04CDAA2}" type="presOf" srcId="{62496875-90BC-4436-B874-E3BBEA6E32C4}" destId="{9E2FFE66-E8AF-4625-B66D-452A0C6F3BAF}" srcOrd="0" destOrd="0" presId="urn:microsoft.com/office/officeart/2018/2/layout/IconVerticalSolidList"/>
    <dgm:cxn modelId="{65A0B2AA-90FB-4FAE-9186-51F01F3EE8BC}" srcId="{62496875-90BC-4436-B874-E3BBEA6E32C4}" destId="{D14F2633-E261-4E2C-9FA2-7686F40A9DA8}" srcOrd="2" destOrd="0" parTransId="{412D9965-9611-4FF4-972A-77CBF5A4E477}" sibTransId="{635E03C5-AE5F-49D3-97E4-5A91AD22EFE7}"/>
    <dgm:cxn modelId="{EDC09FEB-DE43-404D-9312-CFD8FDFC92A6}" type="presOf" srcId="{44728B7F-D2B6-4313-A763-F329A88E6B3F}" destId="{E900F9A8-D31D-4079-8F92-0D82AAC03DF0}" srcOrd="0" destOrd="0" presId="urn:microsoft.com/office/officeart/2018/2/layout/IconVerticalSolidList"/>
    <dgm:cxn modelId="{EACC42F4-E180-4C60-BD0C-23A5A4458845}" srcId="{62496875-90BC-4436-B874-E3BBEA6E32C4}" destId="{44728B7F-D2B6-4313-A763-F329A88E6B3F}" srcOrd="3" destOrd="0" parTransId="{35116FC4-0607-4FE0-91C8-BE1529B5EC92}" sibTransId="{1C8DD68A-DB8C-4916-9388-AE7E5614177C}"/>
    <dgm:cxn modelId="{3AEA30DE-ABD4-44D0-B7E8-103BD3F7810A}" type="presParOf" srcId="{9E2FFE66-E8AF-4625-B66D-452A0C6F3BAF}" destId="{9EAB6568-FB0B-413E-8DE6-20D120872D0E}" srcOrd="0" destOrd="0" presId="urn:microsoft.com/office/officeart/2018/2/layout/IconVerticalSolidList"/>
    <dgm:cxn modelId="{3E9FB0BE-3DA4-4A79-B30A-9FADD57CC23A}" type="presParOf" srcId="{9EAB6568-FB0B-413E-8DE6-20D120872D0E}" destId="{FCD3C70D-42CD-4BCE-A410-2D138630B6F4}" srcOrd="0" destOrd="0" presId="urn:microsoft.com/office/officeart/2018/2/layout/IconVerticalSolidList"/>
    <dgm:cxn modelId="{18133CA5-9362-44A0-9AE4-4BD8C25D3B3F}" type="presParOf" srcId="{9EAB6568-FB0B-413E-8DE6-20D120872D0E}" destId="{E47149CA-EB51-49B1-B548-1024832C7271}" srcOrd="1" destOrd="0" presId="urn:microsoft.com/office/officeart/2018/2/layout/IconVerticalSolidList"/>
    <dgm:cxn modelId="{01B06ABF-12DE-4942-8447-E9CAEE79E3C9}" type="presParOf" srcId="{9EAB6568-FB0B-413E-8DE6-20D120872D0E}" destId="{BC66C891-10EC-43D6-AAF2-E4E41A6F30C5}" srcOrd="2" destOrd="0" presId="urn:microsoft.com/office/officeart/2018/2/layout/IconVerticalSolidList"/>
    <dgm:cxn modelId="{B1FD4AA2-DC3D-4C89-BBFE-38FAA7AB6528}" type="presParOf" srcId="{9EAB6568-FB0B-413E-8DE6-20D120872D0E}" destId="{2B28627A-9074-430A-BAC6-DE93DD3B5824}" srcOrd="3" destOrd="0" presId="urn:microsoft.com/office/officeart/2018/2/layout/IconVerticalSolidList"/>
    <dgm:cxn modelId="{D21862AE-63F5-4ED7-9111-40AFA1CDDBCD}" type="presParOf" srcId="{9E2FFE66-E8AF-4625-B66D-452A0C6F3BAF}" destId="{D3B4FA04-E75F-46C2-AE70-FBEAAA5D24F1}" srcOrd="1" destOrd="0" presId="urn:microsoft.com/office/officeart/2018/2/layout/IconVerticalSolidList"/>
    <dgm:cxn modelId="{0D9126DD-2465-491B-9A1D-FEDCD7219E72}" type="presParOf" srcId="{9E2FFE66-E8AF-4625-B66D-452A0C6F3BAF}" destId="{53BF17FF-8E9C-49C1-854A-3A8BAD740BDC}" srcOrd="2" destOrd="0" presId="urn:microsoft.com/office/officeart/2018/2/layout/IconVerticalSolidList"/>
    <dgm:cxn modelId="{AF2C5D74-5BCE-4C5E-B9BB-3C4C932E0220}" type="presParOf" srcId="{53BF17FF-8E9C-49C1-854A-3A8BAD740BDC}" destId="{70E51347-8A01-4C49-99D5-1A1D260DBDD2}" srcOrd="0" destOrd="0" presId="urn:microsoft.com/office/officeart/2018/2/layout/IconVerticalSolidList"/>
    <dgm:cxn modelId="{E70F543A-D251-41DA-95AF-40FDFBA969FB}" type="presParOf" srcId="{53BF17FF-8E9C-49C1-854A-3A8BAD740BDC}" destId="{1871327D-F839-475E-B045-4571C5F7F94E}" srcOrd="1" destOrd="0" presId="urn:microsoft.com/office/officeart/2018/2/layout/IconVerticalSolidList"/>
    <dgm:cxn modelId="{3485E82C-9628-45A0-B387-1364E4F9C172}" type="presParOf" srcId="{53BF17FF-8E9C-49C1-854A-3A8BAD740BDC}" destId="{FF124873-6B17-4E7D-BA58-DDA629D309E4}" srcOrd="2" destOrd="0" presId="urn:microsoft.com/office/officeart/2018/2/layout/IconVerticalSolidList"/>
    <dgm:cxn modelId="{2DFF7E98-00A5-4C23-B4EA-AF18271F2569}" type="presParOf" srcId="{53BF17FF-8E9C-49C1-854A-3A8BAD740BDC}" destId="{777ADE82-E28D-4F0D-A6CE-2B37850DAE43}" srcOrd="3" destOrd="0" presId="urn:microsoft.com/office/officeart/2018/2/layout/IconVerticalSolidList"/>
    <dgm:cxn modelId="{B00B4D01-9B93-4990-890F-663F10B1F362}" type="presParOf" srcId="{9E2FFE66-E8AF-4625-B66D-452A0C6F3BAF}" destId="{29B8DD3F-1EFE-4849-A83C-40352344F030}" srcOrd="3" destOrd="0" presId="urn:microsoft.com/office/officeart/2018/2/layout/IconVerticalSolidList"/>
    <dgm:cxn modelId="{421E011E-5E66-45D7-9610-C61A545AE0FD}" type="presParOf" srcId="{9E2FFE66-E8AF-4625-B66D-452A0C6F3BAF}" destId="{9169F8B9-227E-4FB7-AE3C-D8C184478064}" srcOrd="4" destOrd="0" presId="urn:microsoft.com/office/officeart/2018/2/layout/IconVerticalSolidList"/>
    <dgm:cxn modelId="{0BB12FC0-5704-40AB-8824-04E2036E353E}" type="presParOf" srcId="{9169F8B9-227E-4FB7-AE3C-D8C184478064}" destId="{D75AA460-2476-4CDB-BCAF-19F4A445733F}" srcOrd="0" destOrd="0" presId="urn:microsoft.com/office/officeart/2018/2/layout/IconVerticalSolidList"/>
    <dgm:cxn modelId="{CF59154D-4BC9-427F-B067-5DB29F85E277}" type="presParOf" srcId="{9169F8B9-227E-4FB7-AE3C-D8C184478064}" destId="{640AAB5D-5982-4D59-A775-347E33E72E7E}" srcOrd="1" destOrd="0" presId="urn:microsoft.com/office/officeart/2018/2/layout/IconVerticalSolidList"/>
    <dgm:cxn modelId="{F48BC91D-1BE9-4992-900F-730E39565DFF}" type="presParOf" srcId="{9169F8B9-227E-4FB7-AE3C-D8C184478064}" destId="{B32D3E74-47A8-4A35-AE3D-AE3B2164478E}" srcOrd="2" destOrd="0" presId="urn:microsoft.com/office/officeart/2018/2/layout/IconVerticalSolidList"/>
    <dgm:cxn modelId="{2D172269-8276-4877-8770-41D3D7A3E1D4}" type="presParOf" srcId="{9169F8B9-227E-4FB7-AE3C-D8C184478064}" destId="{3C028792-1772-4E49-8CAC-2B165192F28C}" srcOrd="3" destOrd="0" presId="urn:microsoft.com/office/officeart/2018/2/layout/IconVerticalSolidList"/>
    <dgm:cxn modelId="{01141DCB-7CF6-4EA2-822B-036646C198A0}" type="presParOf" srcId="{9E2FFE66-E8AF-4625-B66D-452A0C6F3BAF}" destId="{9B92841E-15C8-4E91-8166-3B6D4A2636A1}" srcOrd="5" destOrd="0" presId="urn:microsoft.com/office/officeart/2018/2/layout/IconVerticalSolidList"/>
    <dgm:cxn modelId="{1AB0C844-7C25-4EDF-A73F-D870DF3D986F}" type="presParOf" srcId="{9E2FFE66-E8AF-4625-B66D-452A0C6F3BAF}" destId="{1B016B10-2995-40C3-B63E-CED31A6A3FA7}" srcOrd="6" destOrd="0" presId="urn:microsoft.com/office/officeart/2018/2/layout/IconVerticalSolidList"/>
    <dgm:cxn modelId="{9461EE6D-6D0E-455E-AB04-6CEF0426B948}" type="presParOf" srcId="{1B016B10-2995-40C3-B63E-CED31A6A3FA7}" destId="{429D7F7F-CA89-4C7E-97AA-617FC4F4DE4C}" srcOrd="0" destOrd="0" presId="urn:microsoft.com/office/officeart/2018/2/layout/IconVerticalSolidList"/>
    <dgm:cxn modelId="{79514421-38C8-409B-8A36-75CED3236BB2}" type="presParOf" srcId="{1B016B10-2995-40C3-B63E-CED31A6A3FA7}" destId="{AF509F73-4882-4A9F-ACE4-948808DD6386}" srcOrd="1" destOrd="0" presId="urn:microsoft.com/office/officeart/2018/2/layout/IconVerticalSolidList"/>
    <dgm:cxn modelId="{C411C1E7-1B5E-40CF-8C7F-9D61D8448B0A}" type="presParOf" srcId="{1B016B10-2995-40C3-B63E-CED31A6A3FA7}" destId="{BB6A03A6-38D4-4074-B832-74202E9A5585}" srcOrd="2" destOrd="0" presId="urn:microsoft.com/office/officeart/2018/2/layout/IconVerticalSolidList"/>
    <dgm:cxn modelId="{629D62BE-796A-4D7E-978F-22ECA8AB56D5}" type="presParOf" srcId="{1B016B10-2995-40C3-B63E-CED31A6A3FA7}" destId="{E900F9A8-D31D-4079-8F92-0D82AAC03DF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CA29C2B-258C-41F9-B721-E79A4F4F82F1}" type="doc">
      <dgm:prSet loTypeId="urn:microsoft.com/office/officeart/2018/2/layout/IconVerticalSolidList" loCatId="icon" qsTypeId="urn:microsoft.com/office/officeart/2005/8/quickstyle/simple1#14" qsCatId="simple" csTypeId="urn:microsoft.com/office/officeart/2018/5/colors/Iconchunking_neutralbg_colorful1" csCatId="colorful" phldr="1"/>
      <dgm:spPr/>
      <dgm:t>
        <a:bodyPr/>
        <a:lstStyle/>
        <a:p>
          <a:endParaRPr lang="en-US"/>
        </a:p>
      </dgm:t>
    </dgm:pt>
    <dgm:pt modelId="{082FA547-8C99-4986-BC28-5F691F5465AB}">
      <dgm:prSet/>
      <dgm:spPr/>
      <dgm:t>
        <a:bodyPr/>
        <a:lstStyle/>
        <a:p>
          <a:r>
            <a:rPr lang="en-US"/>
            <a:t>Photos showing width of street as well as street conditions</a:t>
          </a:r>
        </a:p>
      </dgm:t>
    </dgm:pt>
    <dgm:pt modelId="{2EFB137D-8A73-42AF-BAC2-60F368391A50}" type="parTrans" cxnId="{7815E03F-0E1B-4B8B-937F-834673965B36}">
      <dgm:prSet/>
      <dgm:spPr/>
      <dgm:t>
        <a:bodyPr/>
        <a:lstStyle/>
        <a:p>
          <a:endParaRPr lang="en-US"/>
        </a:p>
      </dgm:t>
    </dgm:pt>
    <dgm:pt modelId="{FC99E955-7CA5-4B90-86C1-62E677C31DAE}" type="sibTrans" cxnId="{7815E03F-0E1B-4B8B-937F-834673965B36}">
      <dgm:prSet/>
      <dgm:spPr/>
      <dgm:t>
        <a:bodyPr/>
        <a:lstStyle/>
        <a:p>
          <a:endParaRPr lang="en-US"/>
        </a:p>
      </dgm:t>
    </dgm:pt>
    <dgm:pt modelId="{575F6331-EDE6-49D5-BB7A-C14BEC3D90E7}">
      <dgm:prSet/>
      <dgm:spPr/>
      <dgm:t>
        <a:bodyPr/>
        <a:lstStyle/>
        <a:p>
          <a:r>
            <a:rPr lang="en-US"/>
            <a:t>Photos taken after rain events</a:t>
          </a:r>
        </a:p>
      </dgm:t>
    </dgm:pt>
    <dgm:pt modelId="{7BB219F6-57CD-45B9-A5EE-33BDBEBDCCFB}" type="parTrans" cxnId="{ACE7DD37-4427-44D6-B32E-F4AE6720854F}">
      <dgm:prSet/>
      <dgm:spPr/>
      <dgm:t>
        <a:bodyPr/>
        <a:lstStyle/>
        <a:p>
          <a:endParaRPr lang="en-US"/>
        </a:p>
      </dgm:t>
    </dgm:pt>
    <dgm:pt modelId="{9C7B8F2A-9A46-4E88-AE4A-469E83E7C29F}" type="sibTrans" cxnId="{ACE7DD37-4427-44D6-B32E-F4AE6720854F}">
      <dgm:prSet/>
      <dgm:spPr/>
      <dgm:t>
        <a:bodyPr/>
        <a:lstStyle/>
        <a:p>
          <a:endParaRPr lang="en-US"/>
        </a:p>
      </dgm:t>
    </dgm:pt>
    <dgm:pt modelId="{1E12D4C7-CBEE-46E1-B03A-753284998589}">
      <dgm:prSet/>
      <dgm:spPr/>
      <dgm:t>
        <a:bodyPr/>
        <a:lstStyle/>
        <a:p>
          <a:r>
            <a:rPr lang="en-US"/>
            <a:t>Resident letters noting personal issues with current road conditions</a:t>
          </a:r>
        </a:p>
      </dgm:t>
    </dgm:pt>
    <dgm:pt modelId="{38569E01-9F6E-4FCD-BC5A-64657BCE5507}" type="parTrans" cxnId="{EF6DFB2A-038D-409C-B841-15781D070E47}">
      <dgm:prSet/>
      <dgm:spPr/>
      <dgm:t>
        <a:bodyPr/>
        <a:lstStyle/>
        <a:p>
          <a:endParaRPr lang="en-US"/>
        </a:p>
      </dgm:t>
    </dgm:pt>
    <dgm:pt modelId="{B8330329-6BB5-4F78-92A9-189740A17F33}" type="sibTrans" cxnId="{EF6DFB2A-038D-409C-B841-15781D070E47}">
      <dgm:prSet/>
      <dgm:spPr/>
      <dgm:t>
        <a:bodyPr/>
        <a:lstStyle/>
        <a:p>
          <a:endParaRPr lang="en-US"/>
        </a:p>
      </dgm:t>
    </dgm:pt>
    <dgm:pt modelId="{92F3B4B7-5CB3-4E86-BCDB-7C7C15394FAD}">
      <dgm:prSet/>
      <dgm:spPr/>
      <dgm:t>
        <a:bodyPr/>
        <a:lstStyle/>
        <a:p>
          <a:r>
            <a:rPr lang="en-US"/>
            <a:t>Third party letters from bus drivers, emergency personnel, or others who have to travel down the street in order to serve residents</a:t>
          </a:r>
        </a:p>
      </dgm:t>
    </dgm:pt>
    <dgm:pt modelId="{3FFB6406-67E4-49A1-BC99-B52BD60A749A}" type="parTrans" cxnId="{44B10B70-4C1D-4256-AE7A-8E6F6CFDDB34}">
      <dgm:prSet/>
      <dgm:spPr/>
      <dgm:t>
        <a:bodyPr/>
        <a:lstStyle/>
        <a:p>
          <a:endParaRPr lang="en-US"/>
        </a:p>
      </dgm:t>
    </dgm:pt>
    <dgm:pt modelId="{EC097DA2-6843-4AF4-8945-078B8C117DC4}" type="sibTrans" cxnId="{44B10B70-4C1D-4256-AE7A-8E6F6CFDDB34}">
      <dgm:prSet/>
      <dgm:spPr/>
      <dgm:t>
        <a:bodyPr/>
        <a:lstStyle/>
        <a:p>
          <a:endParaRPr lang="en-US"/>
        </a:p>
      </dgm:t>
    </dgm:pt>
    <dgm:pt modelId="{CFEFC19A-F727-4A22-9F4D-08858CF725F3}" type="pres">
      <dgm:prSet presAssocID="{9CA29C2B-258C-41F9-B721-E79A4F4F82F1}" presName="root" presStyleCnt="0">
        <dgm:presLayoutVars>
          <dgm:dir/>
          <dgm:resizeHandles val="exact"/>
        </dgm:presLayoutVars>
      </dgm:prSet>
      <dgm:spPr/>
    </dgm:pt>
    <dgm:pt modelId="{35B6A2C6-7167-419A-A2A1-55CEDEF00191}" type="pres">
      <dgm:prSet presAssocID="{082FA547-8C99-4986-BC28-5F691F5465AB}" presName="compNode" presStyleCnt="0"/>
      <dgm:spPr/>
    </dgm:pt>
    <dgm:pt modelId="{6D9F1F4B-EBC3-4383-B116-7D0A7B02A4AE}" type="pres">
      <dgm:prSet presAssocID="{082FA547-8C99-4986-BC28-5F691F5465AB}" presName="bgRect" presStyleLbl="bgShp" presStyleIdx="0" presStyleCnt="4"/>
      <dgm:spPr/>
    </dgm:pt>
    <dgm:pt modelId="{DE55CD16-18E1-4B2F-961D-1595119BD8A5}" type="pres">
      <dgm:prSet presAssocID="{082FA547-8C99-4986-BC28-5F691F5465A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amera"/>
        </a:ext>
      </dgm:extLst>
    </dgm:pt>
    <dgm:pt modelId="{6DF1865D-83C4-4F4C-87DC-80F35E70B810}" type="pres">
      <dgm:prSet presAssocID="{082FA547-8C99-4986-BC28-5F691F5465AB}" presName="spaceRect" presStyleCnt="0"/>
      <dgm:spPr/>
    </dgm:pt>
    <dgm:pt modelId="{C78A0F05-9974-4386-BC6D-D104E3C81CA3}" type="pres">
      <dgm:prSet presAssocID="{082FA547-8C99-4986-BC28-5F691F5465AB}" presName="parTx" presStyleLbl="revTx" presStyleIdx="0" presStyleCnt="4">
        <dgm:presLayoutVars>
          <dgm:chMax val="0"/>
          <dgm:chPref val="0"/>
        </dgm:presLayoutVars>
      </dgm:prSet>
      <dgm:spPr/>
    </dgm:pt>
    <dgm:pt modelId="{9636B50D-6DB4-458D-B3C6-6E563DD97A8E}" type="pres">
      <dgm:prSet presAssocID="{FC99E955-7CA5-4B90-86C1-62E677C31DAE}" presName="sibTrans" presStyleCnt="0"/>
      <dgm:spPr/>
    </dgm:pt>
    <dgm:pt modelId="{0C73307C-2B37-426C-8B37-8CD390B1C6C4}" type="pres">
      <dgm:prSet presAssocID="{575F6331-EDE6-49D5-BB7A-C14BEC3D90E7}" presName="compNode" presStyleCnt="0"/>
      <dgm:spPr/>
    </dgm:pt>
    <dgm:pt modelId="{FD6C2C4C-B949-45F3-AABA-F206F18A0E0D}" type="pres">
      <dgm:prSet presAssocID="{575F6331-EDE6-49D5-BB7A-C14BEC3D90E7}" presName="bgRect" presStyleLbl="bgShp" presStyleIdx="1" presStyleCnt="4"/>
      <dgm:spPr/>
    </dgm:pt>
    <dgm:pt modelId="{E0F2B22D-C058-40F5-99CA-B3068808F56A}" type="pres">
      <dgm:prSet presAssocID="{575F6331-EDE6-49D5-BB7A-C14BEC3D90E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ain"/>
        </a:ext>
      </dgm:extLst>
    </dgm:pt>
    <dgm:pt modelId="{41014219-6EA7-41A5-B2F9-82F0352D46B7}" type="pres">
      <dgm:prSet presAssocID="{575F6331-EDE6-49D5-BB7A-C14BEC3D90E7}" presName="spaceRect" presStyleCnt="0"/>
      <dgm:spPr/>
    </dgm:pt>
    <dgm:pt modelId="{0921A230-6454-4EAB-A40B-80B341A5CF5D}" type="pres">
      <dgm:prSet presAssocID="{575F6331-EDE6-49D5-BB7A-C14BEC3D90E7}" presName="parTx" presStyleLbl="revTx" presStyleIdx="1" presStyleCnt="4">
        <dgm:presLayoutVars>
          <dgm:chMax val="0"/>
          <dgm:chPref val="0"/>
        </dgm:presLayoutVars>
      </dgm:prSet>
      <dgm:spPr/>
    </dgm:pt>
    <dgm:pt modelId="{5B2702B2-219D-4E44-8EC9-C82D93051E2B}" type="pres">
      <dgm:prSet presAssocID="{9C7B8F2A-9A46-4E88-AE4A-469E83E7C29F}" presName="sibTrans" presStyleCnt="0"/>
      <dgm:spPr/>
    </dgm:pt>
    <dgm:pt modelId="{0722089C-CEB8-4668-A500-A2F5382DD00F}" type="pres">
      <dgm:prSet presAssocID="{1E12D4C7-CBEE-46E1-B03A-753284998589}" presName="compNode" presStyleCnt="0"/>
      <dgm:spPr/>
    </dgm:pt>
    <dgm:pt modelId="{6D8643BF-7E93-4F55-BE8A-D108F46F6FBC}" type="pres">
      <dgm:prSet presAssocID="{1E12D4C7-CBEE-46E1-B03A-753284998589}" presName="bgRect" presStyleLbl="bgShp" presStyleIdx="2" presStyleCnt="4"/>
      <dgm:spPr/>
    </dgm:pt>
    <dgm:pt modelId="{9EA4865E-09E9-487E-A430-5D95B5BBFD54}" type="pres">
      <dgm:prSet presAssocID="{1E12D4C7-CBEE-46E1-B03A-75328499858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ouse"/>
        </a:ext>
      </dgm:extLst>
    </dgm:pt>
    <dgm:pt modelId="{FA066FC3-518D-4CF0-B8C2-2DA05E7A1721}" type="pres">
      <dgm:prSet presAssocID="{1E12D4C7-CBEE-46E1-B03A-753284998589}" presName="spaceRect" presStyleCnt="0"/>
      <dgm:spPr/>
    </dgm:pt>
    <dgm:pt modelId="{B31E899E-CA93-4FD9-A635-23961E3AD9D5}" type="pres">
      <dgm:prSet presAssocID="{1E12D4C7-CBEE-46E1-B03A-753284998589}" presName="parTx" presStyleLbl="revTx" presStyleIdx="2" presStyleCnt="4">
        <dgm:presLayoutVars>
          <dgm:chMax val="0"/>
          <dgm:chPref val="0"/>
        </dgm:presLayoutVars>
      </dgm:prSet>
      <dgm:spPr/>
    </dgm:pt>
    <dgm:pt modelId="{3D710253-D7A4-4774-9FE2-FC48E15B3621}" type="pres">
      <dgm:prSet presAssocID="{B8330329-6BB5-4F78-92A9-189740A17F33}" presName="sibTrans" presStyleCnt="0"/>
      <dgm:spPr/>
    </dgm:pt>
    <dgm:pt modelId="{0141C3B4-5577-4327-8783-5F7468EDD951}" type="pres">
      <dgm:prSet presAssocID="{92F3B4B7-5CB3-4E86-BCDB-7C7C15394FAD}" presName="compNode" presStyleCnt="0"/>
      <dgm:spPr/>
    </dgm:pt>
    <dgm:pt modelId="{3B07E377-F28D-4FC5-9C7E-52A6B1BA12B7}" type="pres">
      <dgm:prSet presAssocID="{92F3B4B7-5CB3-4E86-BCDB-7C7C15394FAD}" presName="bgRect" presStyleLbl="bgShp" presStyleIdx="3" presStyleCnt="4"/>
      <dgm:spPr/>
    </dgm:pt>
    <dgm:pt modelId="{1CC90A5F-BCE8-413F-BB57-672070741364}" type="pres">
      <dgm:prSet presAssocID="{92F3B4B7-5CB3-4E86-BCDB-7C7C15394FAD}"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
        </a:ext>
      </dgm:extLst>
    </dgm:pt>
    <dgm:pt modelId="{576E66A7-93A4-4BC7-A5C4-AF9A40134F49}" type="pres">
      <dgm:prSet presAssocID="{92F3B4B7-5CB3-4E86-BCDB-7C7C15394FAD}" presName="spaceRect" presStyleCnt="0"/>
      <dgm:spPr/>
    </dgm:pt>
    <dgm:pt modelId="{24AA0D69-B366-49E1-B607-B0B7F6F2E3AA}" type="pres">
      <dgm:prSet presAssocID="{92F3B4B7-5CB3-4E86-BCDB-7C7C15394FAD}" presName="parTx" presStyleLbl="revTx" presStyleIdx="3" presStyleCnt="4">
        <dgm:presLayoutVars>
          <dgm:chMax val="0"/>
          <dgm:chPref val="0"/>
        </dgm:presLayoutVars>
      </dgm:prSet>
      <dgm:spPr/>
    </dgm:pt>
  </dgm:ptLst>
  <dgm:cxnLst>
    <dgm:cxn modelId="{A713A30D-6BCA-4665-B2DA-61A2067DDAAD}" type="presOf" srcId="{92F3B4B7-5CB3-4E86-BCDB-7C7C15394FAD}" destId="{24AA0D69-B366-49E1-B607-B0B7F6F2E3AA}" srcOrd="0" destOrd="0" presId="urn:microsoft.com/office/officeart/2018/2/layout/IconVerticalSolidList"/>
    <dgm:cxn modelId="{EF6DFB2A-038D-409C-B841-15781D070E47}" srcId="{9CA29C2B-258C-41F9-B721-E79A4F4F82F1}" destId="{1E12D4C7-CBEE-46E1-B03A-753284998589}" srcOrd="2" destOrd="0" parTransId="{38569E01-9F6E-4FCD-BC5A-64657BCE5507}" sibTransId="{B8330329-6BB5-4F78-92A9-189740A17F33}"/>
    <dgm:cxn modelId="{ACE7DD37-4427-44D6-B32E-F4AE6720854F}" srcId="{9CA29C2B-258C-41F9-B721-E79A4F4F82F1}" destId="{575F6331-EDE6-49D5-BB7A-C14BEC3D90E7}" srcOrd="1" destOrd="0" parTransId="{7BB219F6-57CD-45B9-A5EE-33BDBEBDCCFB}" sibTransId="{9C7B8F2A-9A46-4E88-AE4A-469E83E7C29F}"/>
    <dgm:cxn modelId="{7815E03F-0E1B-4B8B-937F-834673965B36}" srcId="{9CA29C2B-258C-41F9-B721-E79A4F4F82F1}" destId="{082FA547-8C99-4986-BC28-5F691F5465AB}" srcOrd="0" destOrd="0" parTransId="{2EFB137D-8A73-42AF-BAC2-60F368391A50}" sibTransId="{FC99E955-7CA5-4B90-86C1-62E677C31DAE}"/>
    <dgm:cxn modelId="{44B10B70-4C1D-4256-AE7A-8E6F6CFDDB34}" srcId="{9CA29C2B-258C-41F9-B721-E79A4F4F82F1}" destId="{92F3B4B7-5CB3-4E86-BCDB-7C7C15394FAD}" srcOrd="3" destOrd="0" parTransId="{3FFB6406-67E4-49A1-BC99-B52BD60A749A}" sibTransId="{EC097DA2-6843-4AF4-8945-078B8C117DC4}"/>
    <dgm:cxn modelId="{B9AB6F50-4D86-4AC6-9ECB-47665AA9B96D}" type="presOf" srcId="{1E12D4C7-CBEE-46E1-B03A-753284998589}" destId="{B31E899E-CA93-4FD9-A635-23961E3AD9D5}" srcOrd="0" destOrd="0" presId="urn:microsoft.com/office/officeart/2018/2/layout/IconVerticalSolidList"/>
    <dgm:cxn modelId="{8B3CD253-0690-4F0C-98DD-3A0F9BC5438D}" type="presOf" srcId="{9CA29C2B-258C-41F9-B721-E79A4F4F82F1}" destId="{CFEFC19A-F727-4A22-9F4D-08858CF725F3}" srcOrd="0" destOrd="0" presId="urn:microsoft.com/office/officeart/2018/2/layout/IconVerticalSolidList"/>
    <dgm:cxn modelId="{C05F40B4-458B-4BDC-9DD5-60124CFFEECD}" type="presOf" srcId="{575F6331-EDE6-49D5-BB7A-C14BEC3D90E7}" destId="{0921A230-6454-4EAB-A40B-80B341A5CF5D}" srcOrd="0" destOrd="0" presId="urn:microsoft.com/office/officeart/2018/2/layout/IconVerticalSolidList"/>
    <dgm:cxn modelId="{3BA871C2-6907-4C16-AC94-A9FD59CDB72B}" type="presOf" srcId="{082FA547-8C99-4986-BC28-5F691F5465AB}" destId="{C78A0F05-9974-4386-BC6D-D104E3C81CA3}" srcOrd="0" destOrd="0" presId="urn:microsoft.com/office/officeart/2018/2/layout/IconVerticalSolidList"/>
    <dgm:cxn modelId="{4EEDB428-84D4-4FBF-A45F-13EC5447D735}" type="presParOf" srcId="{CFEFC19A-F727-4A22-9F4D-08858CF725F3}" destId="{35B6A2C6-7167-419A-A2A1-55CEDEF00191}" srcOrd="0" destOrd="0" presId="urn:microsoft.com/office/officeart/2018/2/layout/IconVerticalSolidList"/>
    <dgm:cxn modelId="{DFB61C8B-52F3-4F95-BDDD-6CBA5CAAA249}" type="presParOf" srcId="{35B6A2C6-7167-419A-A2A1-55CEDEF00191}" destId="{6D9F1F4B-EBC3-4383-B116-7D0A7B02A4AE}" srcOrd="0" destOrd="0" presId="urn:microsoft.com/office/officeart/2018/2/layout/IconVerticalSolidList"/>
    <dgm:cxn modelId="{30B6791F-E300-449A-B487-274D54CD8DA5}" type="presParOf" srcId="{35B6A2C6-7167-419A-A2A1-55CEDEF00191}" destId="{DE55CD16-18E1-4B2F-961D-1595119BD8A5}" srcOrd="1" destOrd="0" presId="urn:microsoft.com/office/officeart/2018/2/layout/IconVerticalSolidList"/>
    <dgm:cxn modelId="{7F24BE31-225E-42AA-983B-D7782E272EEF}" type="presParOf" srcId="{35B6A2C6-7167-419A-A2A1-55CEDEF00191}" destId="{6DF1865D-83C4-4F4C-87DC-80F35E70B810}" srcOrd="2" destOrd="0" presId="urn:microsoft.com/office/officeart/2018/2/layout/IconVerticalSolidList"/>
    <dgm:cxn modelId="{B2E987C5-763B-4340-A2FB-72403AF9623C}" type="presParOf" srcId="{35B6A2C6-7167-419A-A2A1-55CEDEF00191}" destId="{C78A0F05-9974-4386-BC6D-D104E3C81CA3}" srcOrd="3" destOrd="0" presId="urn:microsoft.com/office/officeart/2018/2/layout/IconVerticalSolidList"/>
    <dgm:cxn modelId="{EB905815-ED07-4235-AB7B-527B53039983}" type="presParOf" srcId="{CFEFC19A-F727-4A22-9F4D-08858CF725F3}" destId="{9636B50D-6DB4-458D-B3C6-6E563DD97A8E}" srcOrd="1" destOrd="0" presId="urn:microsoft.com/office/officeart/2018/2/layout/IconVerticalSolidList"/>
    <dgm:cxn modelId="{B7005548-BB7E-496B-AE8F-A98DDAABA79A}" type="presParOf" srcId="{CFEFC19A-F727-4A22-9F4D-08858CF725F3}" destId="{0C73307C-2B37-426C-8B37-8CD390B1C6C4}" srcOrd="2" destOrd="0" presId="urn:microsoft.com/office/officeart/2018/2/layout/IconVerticalSolidList"/>
    <dgm:cxn modelId="{B46CD5CE-AF90-444C-99CA-3CF161CB959C}" type="presParOf" srcId="{0C73307C-2B37-426C-8B37-8CD390B1C6C4}" destId="{FD6C2C4C-B949-45F3-AABA-F206F18A0E0D}" srcOrd="0" destOrd="0" presId="urn:microsoft.com/office/officeart/2018/2/layout/IconVerticalSolidList"/>
    <dgm:cxn modelId="{BF141649-DD0E-487A-8F7F-027B024D0E97}" type="presParOf" srcId="{0C73307C-2B37-426C-8B37-8CD390B1C6C4}" destId="{E0F2B22D-C058-40F5-99CA-B3068808F56A}" srcOrd="1" destOrd="0" presId="urn:microsoft.com/office/officeart/2018/2/layout/IconVerticalSolidList"/>
    <dgm:cxn modelId="{D163D79D-9E5C-493C-9985-B15A1D2AD89E}" type="presParOf" srcId="{0C73307C-2B37-426C-8B37-8CD390B1C6C4}" destId="{41014219-6EA7-41A5-B2F9-82F0352D46B7}" srcOrd="2" destOrd="0" presId="urn:microsoft.com/office/officeart/2018/2/layout/IconVerticalSolidList"/>
    <dgm:cxn modelId="{03C61F43-BFF6-4F26-B1E9-2DCFCD2F1649}" type="presParOf" srcId="{0C73307C-2B37-426C-8B37-8CD390B1C6C4}" destId="{0921A230-6454-4EAB-A40B-80B341A5CF5D}" srcOrd="3" destOrd="0" presId="urn:microsoft.com/office/officeart/2018/2/layout/IconVerticalSolidList"/>
    <dgm:cxn modelId="{9F731E93-D3CF-45ED-86D7-CC3DCB152433}" type="presParOf" srcId="{CFEFC19A-F727-4A22-9F4D-08858CF725F3}" destId="{5B2702B2-219D-4E44-8EC9-C82D93051E2B}" srcOrd="3" destOrd="0" presId="urn:microsoft.com/office/officeart/2018/2/layout/IconVerticalSolidList"/>
    <dgm:cxn modelId="{8B5ADC4E-F5C3-4529-8169-A088C09E3436}" type="presParOf" srcId="{CFEFC19A-F727-4A22-9F4D-08858CF725F3}" destId="{0722089C-CEB8-4668-A500-A2F5382DD00F}" srcOrd="4" destOrd="0" presId="urn:microsoft.com/office/officeart/2018/2/layout/IconVerticalSolidList"/>
    <dgm:cxn modelId="{DD08DCD2-095C-44E8-9B4D-692ECD1D0428}" type="presParOf" srcId="{0722089C-CEB8-4668-A500-A2F5382DD00F}" destId="{6D8643BF-7E93-4F55-BE8A-D108F46F6FBC}" srcOrd="0" destOrd="0" presId="urn:microsoft.com/office/officeart/2018/2/layout/IconVerticalSolidList"/>
    <dgm:cxn modelId="{51A3209C-4D4C-4FB8-A05B-BE60F74AFB59}" type="presParOf" srcId="{0722089C-CEB8-4668-A500-A2F5382DD00F}" destId="{9EA4865E-09E9-487E-A430-5D95B5BBFD54}" srcOrd="1" destOrd="0" presId="urn:microsoft.com/office/officeart/2018/2/layout/IconVerticalSolidList"/>
    <dgm:cxn modelId="{76EC26B9-9865-498B-BEB5-488B712E2ABA}" type="presParOf" srcId="{0722089C-CEB8-4668-A500-A2F5382DD00F}" destId="{FA066FC3-518D-4CF0-B8C2-2DA05E7A1721}" srcOrd="2" destOrd="0" presId="urn:microsoft.com/office/officeart/2018/2/layout/IconVerticalSolidList"/>
    <dgm:cxn modelId="{F12142C8-B4B1-4764-82F3-CDBF09184940}" type="presParOf" srcId="{0722089C-CEB8-4668-A500-A2F5382DD00F}" destId="{B31E899E-CA93-4FD9-A635-23961E3AD9D5}" srcOrd="3" destOrd="0" presId="urn:microsoft.com/office/officeart/2018/2/layout/IconVerticalSolidList"/>
    <dgm:cxn modelId="{511E24A3-85B4-455F-A3CF-273B11E826E9}" type="presParOf" srcId="{CFEFC19A-F727-4A22-9F4D-08858CF725F3}" destId="{3D710253-D7A4-4774-9FE2-FC48E15B3621}" srcOrd="5" destOrd="0" presId="urn:microsoft.com/office/officeart/2018/2/layout/IconVerticalSolidList"/>
    <dgm:cxn modelId="{8A87A156-1A70-4EE9-9700-6EF0B39A25F2}" type="presParOf" srcId="{CFEFC19A-F727-4A22-9F4D-08858CF725F3}" destId="{0141C3B4-5577-4327-8783-5F7468EDD951}" srcOrd="6" destOrd="0" presId="urn:microsoft.com/office/officeart/2018/2/layout/IconVerticalSolidList"/>
    <dgm:cxn modelId="{317D7431-7990-4C5D-9A99-AF280AB40271}" type="presParOf" srcId="{0141C3B4-5577-4327-8783-5F7468EDD951}" destId="{3B07E377-F28D-4FC5-9C7E-52A6B1BA12B7}" srcOrd="0" destOrd="0" presId="urn:microsoft.com/office/officeart/2018/2/layout/IconVerticalSolidList"/>
    <dgm:cxn modelId="{07948D63-F0B0-4959-9C0C-504C6FB8E605}" type="presParOf" srcId="{0141C3B4-5577-4327-8783-5F7468EDD951}" destId="{1CC90A5F-BCE8-413F-BB57-672070741364}" srcOrd="1" destOrd="0" presId="urn:microsoft.com/office/officeart/2018/2/layout/IconVerticalSolidList"/>
    <dgm:cxn modelId="{1782600F-8FFF-4C10-9E2B-8D00FC5C6DDE}" type="presParOf" srcId="{0141C3B4-5577-4327-8783-5F7468EDD951}" destId="{576E66A7-93A4-4BC7-A5C4-AF9A40134F49}" srcOrd="2" destOrd="0" presId="urn:microsoft.com/office/officeart/2018/2/layout/IconVerticalSolidList"/>
    <dgm:cxn modelId="{C662979A-A3BD-4E2A-9C4F-8E3F925B8524}" type="presParOf" srcId="{0141C3B4-5577-4327-8783-5F7468EDD951}" destId="{24AA0D69-B366-49E1-B607-B0B7F6F2E3A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A3F6C0C-D996-437A-9300-B18F1B8537B2}" type="doc">
      <dgm:prSet loTypeId="urn:microsoft.com/office/officeart/2018/2/layout/IconVerticalSolidList" loCatId="icon" qsTypeId="urn:microsoft.com/office/officeart/2005/8/quickstyle/simple1#15" qsCatId="simple" csTypeId="urn:microsoft.com/office/officeart/2018/5/colors/Iconchunking_neutralbg_colorful1" csCatId="colorful" phldr="1"/>
      <dgm:spPr/>
      <dgm:t>
        <a:bodyPr/>
        <a:lstStyle/>
        <a:p>
          <a:endParaRPr lang="en-US"/>
        </a:p>
      </dgm:t>
    </dgm:pt>
    <dgm:pt modelId="{F748A7E9-4AE6-4E7F-97A1-3267356A1379}">
      <dgm:prSet/>
      <dgm:spPr/>
      <dgm:t>
        <a:bodyPr/>
        <a:lstStyle/>
        <a:p>
          <a:r>
            <a:rPr lang="en-US"/>
            <a:t>Photos showing wet conditions, damage to homes including mold or other issues related to poor drainage conditions</a:t>
          </a:r>
        </a:p>
      </dgm:t>
    </dgm:pt>
    <dgm:pt modelId="{A1D7D855-ECAE-414E-8B19-0F41A9DA8CDA}" type="parTrans" cxnId="{D4556A70-1120-4071-8322-8715676887DC}">
      <dgm:prSet/>
      <dgm:spPr/>
      <dgm:t>
        <a:bodyPr/>
        <a:lstStyle/>
        <a:p>
          <a:endParaRPr lang="en-US"/>
        </a:p>
      </dgm:t>
    </dgm:pt>
    <dgm:pt modelId="{3E219830-C123-4BE9-9AD7-F0EDE9E78693}" type="sibTrans" cxnId="{D4556A70-1120-4071-8322-8715676887DC}">
      <dgm:prSet/>
      <dgm:spPr/>
      <dgm:t>
        <a:bodyPr/>
        <a:lstStyle/>
        <a:p>
          <a:endParaRPr lang="en-US"/>
        </a:p>
      </dgm:t>
    </dgm:pt>
    <dgm:pt modelId="{1E21C80E-F394-4075-BC2B-35281FB0E648}">
      <dgm:prSet/>
      <dgm:spPr/>
      <dgm:t>
        <a:bodyPr/>
        <a:lstStyle/>
        <a:p>
          <a:r>
            <a:rPr lang="en-US"/>
            <a:t>Letters from residents noting specific issues caused by poor drainage</a:t>
          </a:r>
        </a:p>
      </dgm:t>
    </dgm:pt>
    <dgm:pt modelId="{62FE011D-E89C-47BE-8E03-F2EBF59BF378}" type="parTrans" cxnId="{9FFCD158-2834-4BCF-9C4D-A8B522041493}">
      <dgm:prSet/>
      <dgm:spPr/>
      <dgm:t>
        <a:bodyPr/>
        <a:lstStyle/>
        <a:p>
          <a:endParaRPr lang="en-US"/>
        </a:p>
      </dgm:t>
    </dgm:pt>
    <dgm:pt modelId="{04F7A266-5755-4B78-8315-EA06B2FF2C27}" type="sibTrans" cxnId="{9FFCD158-2834-4BCF-9C4D-A8B522041493}">
      <dgm:prSet/>
      <dgm:spPr/>
      <dgm:t>
        <a:bodyPr/>
        <a:lstStyle/>
        <a:p>
          <a:endParaRPr lang="en-US"/>
        </a:p>
      </dgm:t>
    </dgm:pt>
    <dgm:pt modelId="{083D08BF-AE48-4846-9BC3-712F4115FAF0}">
      <dgm:prSet/>
      <dgm:spPr/>
      <dgm:t>
        <a:bodyPr/>
        <a:lstStyle/>
        <a:p>
          <a:r>
            <a:rPr lang="en-US"/>
            <a:t>Any insurance claims filed due to damage from poor drainage conditions</a:t>
          </a:r>
        </a:p>
      </dgm:t>
    </dgm:pt>
    <dgm:pt modelId="{9279EF9F-C3A5-4346-9BE9-3BE2F343FDF3}" type="parTrans" cxnId="{F8E8CFFC-6721-4544-94F4-05B39728A8E9}">
      <dgm:prSet/>
      <dgm:spPr/>
      <dgm:t>
        <a:bodyPr/>
        <a:lstStyle/>
        <a:p>
          <a:endParaRPr lang="en-US"/>
        </a:p>
      </dgm:t>
    </dgm:pt>
    <dgm:pt modelId="{352F631E-7163-48C6-B82A-7A6F8DC351D7}" type="sibTrans" cxnId="{F8E8CFFC-6721-4544-94F4-05B39728A8E9}">
      <dgm:prSet/>
      <dgm:spPr/>
      <dgm:t>
        <a:bodyPr/>
        <a:lstStyle/>
        <a:p>
          <a:endParaRPr lang="en-US"/>
        </a:p>
      </dgm:t>
    </dgm:pt>
    <dgm:pt modelId="{29D6949E-3788-46DD-9028-E57BEAA9BA0B}" type="pres">
      <dgm:prSet presAssocID="{CA3F6C0C-D996-437A-9300-B18F1B8537B2}" presName="root" presStyleCnt="0">
        <dgm:presLayoutVars>
          <dgm:dir/>
          <dgm:resizeHandles val="exact"/>
        </dgm:presLayoutVars>
      </dgm:prSet>
      <dgm:spPr/>
    </dgm:pt>
    <dgm:pt modelId="{FB0CA4E4-3043-4460-9452-8C0536EA351B}" type="pres">
      <dgm:prSet presAssocID="{F748A7E9-4AE6-4E7F-97A1-3267356A1379}" presName="compNode" presStyleCnt="0"/>
      <dgm:spPr/>
    </dgm:pt>
    <dgm:pt modelId="{246E6729-5913-4EC2-AEE9-BA8D7A375611}" type="pres">
      <dgm:prSet presAssocID="{F748A7E9-4AE6-4E7F-97A1-3267356A1379}" presName="bgRect" presStyleLbl="bgShp" presStyleIdx="0" presStyleCnt="3"/>
      <dgm:spPr/>
    </dgm:pt>
    <dgm:pt modelId="{18BCA0B4-4CCB-475C-8B7B-A526537C51BA}" type="pres">
      <dgm:prSet presAssocID="{F748A7E9-4AE6-4E7F-97A1-3267356A137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amera"/>
        </a:ext>
      </dgm:extLst>
    </dgm:pt>
    <dgm:pt modelId="{372AE69C-3595-422F-B1EF-1CEB7C5B35DC}" type="pres">
      <dgm:prSet presAssocID="{F748A7E9-4AE6-4E7F-97A1-3267356A1379}" presName="spaceRect" presStyleCnt="0"/>
      <dgm:spPr/>
    </dgm:pt>
    <dgm:pt modelId="{2DA31277-660F-434A-B8EF-6D472A3A52EE}" type="pres">
      <dgm:prSet presAssocID="{F748A7E9-4AE6-4E7F-97A1-3267356A1379}" presName="parTx" presStyleLbl="revTx" presStyleIdx="0" presStyleCnt="3">
        <dgm:presLayoutVars>
          <dgm:chMax val="0"/>
          <dgm:chPref val="0"/>
        </dgm:presLayoutVars>
      </dgm:prSet>
      <dgm:spPr/>
    </dgm:pt>
    <dgm:pt modelId="{FF138F44-E44A-44CA-8862-D7A0DDA3B34C}" type="pres">
      <dgm:prSet presAssocID="{3E219830-C123-4BE9-9AD7-F0EDE9E78693}" presName="sibTrans" presStyleCnt="0"/>
      <dgm:spPr/>
    </dgm:pt>
    <dgm:pt modelId="{0ECD6A5F-096F-4C37-BDB5-800B6E4459FF}" type="pres">
      <dgm:prSet presAssocID="{1E21C80E-F394-4075-BC2B-35281FB0E648}" presName="compNode" presStyleCnt="0"/>
      <dgm:spPr/>
    </dgm:pt>
    <dgm:pt modelId="{0B4E5F4E-2C3F-4CF9-8013-18E3A578BD6D}" type="pres">
      <dgm:prSet presAssocID="{1E21C80E-F394-4075-BC2B-35281FB0E648}" presName="bgRect" presStyleLbl="bgShp" presStyleIdx="1" presStyleCnt="3"/>
      <dgm:spPr/>
    </dgm:pt>
    <dgm:pt modelId="{19D44180-74AB-4A29-B759-E4235BB68C04}" type="pres">
      <dgm:prSet presAssocID="{1E21C80E-F394-4075-BC2B-35281FB0E64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use"/>
        </a:ext>
      </dgm:extLst>
    </dgm:pt>
    <dgm:pt modelId="{4F723C1F-88C8-4A79-BABF-379AC6B9518F}" type="pres">
      <dgm:prSet presAssocID="{1E21C80E-F394-4075-BC2B-35281FB0E648}" presName="spaceRect" presStyleCnt="0"/>
      <dgm:spPr/>
    </dgm:pt>
    <dgm:pt modelId="{8637AFD3-8C7E-4535-BDBD-9F9B815496C9}" type="pres">
      <dgm:prSet presAssocID="{1E21C80E-F394-4075-BC2B-35281FB0E648}" presName="parTx" presStyleLbl="revTx" presStyleIdx="1" presStyleCnt="3">
        <dgm:presLayoutVars>
          <dgm:chMax val="0"/>
          <dgm:chPref val="0"/>
        </dgm:presLayoutVars>
      </dgm:prSet>
      <dgm:spPr/>
    </dgm:pt>
    <dgm:pt modelId="{C5A6DC11-EF9C-40AD-A883-7F4211AEA3E4}" type="pres">
      <dgm:prSet presAssocID="{04F7A266-5755-4B78-8315-EA06B2FF2C27}" presName="sibTrans" presStyleCnt="0"/>
      <dgm:spPr/>
    </dgm:pt>
    <dgm:pt modelId="{CD131B62-8FC1-4C38-A310-B01EEC6BB71F}" type="pres">
      <dgm:prSet presAssocID="{083D08BF-AE48-4846-9BC3-712F4115FAF0}" presName="compNode" presStyleCnt="0"/>
      <dgm:spPr/>
    </dgm:pt>
    <dgm:pt modelId="{17F2F3C1-9BDC-44AA-9E99-BE80359CC358}" type="pres">
      <dgm:prSet presAssocID="{083D08BF-AE48-4846-9BC3-712F4115FAF0}" presName="bgRect" presStyleLbl="bgShp" presStyleIdx="2" presStyleCnt="3"/>
      <dgm:spPr/>
    </dgm:pt>
    <dgm:pt modelId="{FE61B943-C9C1-4AA4-BC7D-D1A4543C43BB}" type="pres">
      <dgm:prSet presAssocID="{083D08BF-AE48-4846-9BC3-712F4115FAF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Warning"/>
        </a:ext>
      </dgm:extLst>
    </dgm:pt>
    <dgm:pt modelId="{C18F8726-C9DA-4DF5-B26E-1677468ABB13}" type="pres">
      <dgm:prSet presAssocID="{083D08BF-AE48-4846-9BC3-712F4115FAF0}" presName="spaceRect" presStyleCnt="0"/>
      <dgm:spPr/>
    </dgm:pt>
    <dgm:pt modelId="{1F81F720-5542-4696-9B03-0D11C4C2E2BA}" type="pres">
      <dgm:prSet presAssocID="{083D08BF-AE48-4846-9BC3-712F4115FAF0}" presName="parTx" presStyleLbl="revTx" presStyleIdx="2" presStyleCnt="3">
        <dgm:presLayoutVars>
          <dgm:chMax val="0"/>
          <dgm:chPref val="0"/>
        </dgm:presLayoutVars>
      </dgm:prSet>
      <dgm:spPr/>
    </dgm:pt>
  </dgm:ptLst>
  <dgm:cxnLst>
    <dgm:cxn modelId="{0AF0C832-DDF2-4DD6-872E-12CD86BC9E73}" type="presOf" srcId="{CA3F6C0C-D996-437A-9300-B18F1B8537B2}" destId="{29D6949E-3788-46DD-9028-E57BEAA9BA0B}" srcOrd="0" destOrd="0" presId="urn:microsoft.com/office/officeart/2018/2/layout/IconVerticalSolidList"/>
    <dgm:cxn modelId="{76BC7860-3262-4745-A2C4-6EF1B815A588}" type="presOf" srcId="{F748A7E9-4AE6-4E7F-97A1-3267356A1379}" destId="{2DA31277-660F-434A-B8EF-6D472A3A52EE}" srcOrd="0" destOrd="0" presId="urn:microsoft.com/office/officeart/2018/2/layout/IconVerticalSolidList"/>
    <dgm:cxn modelId="{D4556A70-1120-4071-8322-8715676887DC}" srcId="{CA3F6C0C-D996-437A-9300-B18F1B8537B2}" destId="{F748A7E9-4AE6-4E7F-97A1-3267356A1379}" srcOrd="0" destOrd="0" parTransId="{A1D7D855-ECAE-414E-8B19-0F41A9DA8CDA}" sibTransId="{3E219830-C123-4BE9-9AD7-F0EDE9E78693}"/>
    <dgm:cxn modelId="{452E8876-38D2-40A4-91BA-B878F00C444D}" type="presOf" srcId="{1E21C80E-F394-4075-BC2B-35281FB0E648}" destId="{8637AFD3-8C7E-4535-BDBD-9F9B815496C9}" srcOrd="0" destOrd="0" presId="urn:microsoft.com/office/officeart/2018/2/layout/IconVerticalSolidList"/>
    <dgm:cxn modelId="{9FFCD158-2834-4BCF-9C4D-A8B522041493}" srcId="{CA3F6C0C-D996-437A-9300-B18F1B8537B2}" destId="{1E21C80E-F394-4075-BC2B-35281FB0E648}" srcOrd="1" destOrd="0" parTransId="{62FE011D-E89C-47BE-8E03-F2EBF59BF378}" sibTransId="{04F7A266-5755-4B78-8315-EA06B2FF2C27}"/>
    <dgm:cxn modelId="{C2C4ECE2-808E-4B37-A5B5-42A8EEDCEBA1}" type="presOf" srcId="{083D08BF-AE48-4846-9BC3-712F4115FAF0}" destId="{1F81F720-5542-4696-9B03-0D11C4C2E2BA}" srcOrd="0" destOrd="0" presId="urn:microsoft.com/office/officeart/2018/2/layout/IconVerticalSolidList"/>
    <dgm:cxn modelId="{F8E8CFFC-6721-4544-94F4-05B39728A8E9}" srcId="{CA3F6C0C-D996-437A-9300-B18F1B8537B2}" destId="{083D08BF-AE48-4846-9BC3-712F4115FAF0}" srcOrd="2" destOrd="0" parTransId="{9279EF9F-C3A5-4346-9BE9-3BE2F343FDF3}" sibTransId="{352F631E-7163-48C6-B82A-7A6F8DC351D7}"/>
    <dgm:cxn modelId="{C7FADA76-0D75-4E69-964A-C33A2B0A6466}" type="presParOf" srcId="{29D6949E-3788-46DD-9028-E57BEAA9BA0B}" destId="{FB0CA4E4-3043-4460-9452-8C0536EA351B}" srcOrd="0" destOrd="0" presId="urn:microsoft.com/office/officeart/2018/2/layout/IconVerticalSolidList"/>
    <dgm:cxn modelId="{239BC2C8-989D-4165-8F53-86FC79D57E8C}" type="presParOf" srcId="{FB0CA4E4-3043-4460-9452-8C0536EA351B}" destId="{246E6729-5913-4EC2-AEE9-BA8D7A375611}" srcOrd="0" destOrd="0" presId="urn:microsoft.com/office/officeart/2018/2/layout/IconVerticalSolidList"/>
    <dgm:cxn modelId="{5319000F-B31B-4546-8CB6-EEF493DBC12C}" type="presParOf" srcId="{FB0CA4E4-3043-4460-9452-8C0536EA351B}" destId="{18BCA0B4-4CCB-475C-8B7B-A526537C51BA}" srcOrd="1" destOrd="0" presId="urn:microsoft.com/office/officeart/2018/2/layout/IconVerticalSolidList"/>
    <dgm:cxn modelId="{69BE8107-5D99-4CA9-B444-CDF25E6E8BFB}" type="presParOf" srcId="{FB0CA4E4-3043-4460-9452-8C0536EA351B}" destId="{372AE69C-3595-422F-B1EF-1CEB7C5B35DC}" srcOrd="2" destOrd="0" presId="urn:microsoft.com/office/officeart/2018/2/layout/IconVerticalSolidList"/>
    <dgm:cxn modelId="{BB4AEEE4-1CD8-4B4D-9E43-D887C5A38D04}" type="presParOf" srcId="{FB0CA4E4-3043-4460-9452-8C0536EA351B}" destId="{2DA31277-660F-434A-B8EF-6D472A3A52EE}" srcOrd="3" destOrd="0" presId="urn:microsoft.com/office/officeart/2018/2/layout/IconVerticalSolidList"/>
    <dgm:cxn modelId="{33367207-E68C-457A-8E94-FEE93D9BD4EE}" type="presParOf" srcId="{29D6949E-3788-46DD-9028-E57BEAA9BA0B}" destId="{FF138F44-E44A-44CA-8862-D7A0DDA3B34C}" srcOrd="1" destOrd="0" presId="urn:microsoft.com/office/officeart/2018/2/layout/IconVerticalSolidList"/>
    <dgm:cxn modelId="{D7DC81ED-0B99-4DC7-A498-1A751C0DC15A}" type="presParOf" srcId="{29D6949E-3788-46DD-9028-E57BEAA9BA0B}" destId="{0ECD6A5F-096F-4C37-BDB5-800B6E4459FF}" srcOrd="2" destOrd="0" presId="urn:microsoft.com/office/officeart/2018/2/layout/IconVerticalSolidList"/>
    <dgm:cxn modelId="{DF4AECE4-85A6-471C-80F8-E5CF5BE4232E}" type="presParOf" srcId="{0ECD6A5F-096F-4C37-BDB5-800B6E4459FF}" destId="{0B4E5F4E-2C3F-4CF9-8013-18E3A578BD6D}" srcOrd="0" destOrd="0" presId="urn:microsoft.com/office/officeart/2018/2/layout/IconVerticalSolidList"/>
    <dgm:cxn modelId="{2AA7593B-4953-4EC9-A34B-8C7BD54FFFBB}" type="presParOf" srcId="{0ECD6A5F-096F-4C37-BDB5-800B6E4459FF}" destId="{19D44180-74AB-4A29-B759-E4235BB68C04}" srcOrd="1" destOrd="0" presId="urn:microsoft.com/office/officeart/2018/2/layout/IconVerticalSolidList"/>
    <dgm:cxn modelId="{6350AB74-C8F5-4243-B276-89465542D2C6}" type="presParOf" srcId="{0ECD6A5F-096F-4C37-BDB5-800B6E4459FF}" destId="{4F723C1F-88C8-4A79-BABF-379AC6B9518F}" srcOrd="2" destOrd="0" presId="urn:microsoft.com/office/officeart/2018/2/layout/IconVerticalSolidList"/>
    <dgm:cxn modelId="{D7CCF947-23B9-46C2-B937-25F8A4694E44}" type="presParOf" srcId="{0ECD6A5F-096F-4C37-BDB5-800B6E4459FF}" destId="{8637AFD3-8C7E-4535-BDBD-9F9B815496C9}" srcOrd="3" destOrd="0" presId="urn:microsoft.com/office/officeart/2018/2/layout/IconVerticalSolidList"/>
    <dgm:cxn modelId="{9AD0F201-92A7-48C3-8EE8-76E91CA9EA57}" type="presParOf" srcId="{29D6949E-3788-46DD-9028-E57BEAA9BA0B}" destId="{C5A6DC11-EF9C-40AD-A883-7F4211AEA3E4}" srcOrd="3" destOrd="0" presId="urn:microsoft.com/office/officeart/2018/2/layout/IconVerticalSolidList"/>
    <dgm:cxn modelId="{EF243603-F0F0-4228-A32E-A338E4FF1187}" type="presParOf" srcId="{29D6949E-3788-46DD-9028-E57BEAA9BA0B}" destId="{CD131B62-8FC1-4C38-A310-B01EEC6BB71F}" srcOrd="4" destOrd="0" presId="urn:microsoft.com/office/officeart/2018/2/layout/IconVerticalSolidList"/>
    <dgm:cxn modelId="{E04F0733-491C-440E-9D4C-90DD825067C3}" type="presParOf" srcId="{CD131B62-8FC1-4C38-A310-B01EEC6BB71F}" destId="{17F2F3C1-9BDC-44AA-9E99-BE80359CC358}" srcOrd="0" destOrd="0" presId="urn:microsoft.com/office/officeart/2018/2/layout/IconVerticalSolidList"/>
    <dgm:cxn modelId="{05E6F5F7-19C1-4CC8-BC1A-67BF09A68551}" type="presParOf" srcId="{CD131B62-8FC1-4C38-A310-B01EEC6BB71F}" destId="{FE61B943-C9C1-4AA4-BC7D-D1A4543C43BB}" srcOrd="1" destOrd="0" presId="urn:microsoft.com/office/officeart/2018/2/layout/IconVerticalSolidList"/>
    <dgm:cxn modelId="{9CC67568-384D-419C-9615-119400A14826}" type="presParOf" srcId="{CD131B62-8FC1-4C38-A310-B01EEC6BB71F}" destId="{C18F8726-C9DA-4DF5-B26E-1677468ABB13}" srcOrd="2" destOrd="0" presId="urn:microsoft.com/office/officeart/2018/2/layout/IconVerticalSolidList"/>
    <dgm:cxn modelId="{C2A24658-3790-4AAA-9C8C-EB818D33B40B}" type="presParOf" srcId="{CD131B62-8FC1-4C38-A310-B01EEC6BB71F}" destId="{1F81F720-5542-4696-9B03-0D11C4C2E2B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B0184-6019-4D5A-8429-AFEC8C61D9FD}">
      <dsp:nvSpPr>
        <dsp:cNvPr id="0" name=""/>
        <dsp:cNvSpPr/>
      </dsp:nvSpPr>
      <dsp:spPr>
        <a:xfrm>
          <a:off x="0" y="422361"/>
          <a:ext cx="8146375" cy="28066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32249" tIns="562356" rIns="632249" bIns="192024" numCol="1" spcCol="1270" anchor="t" anchorCtr="0">
          <a:noAutofit/>
        </a:bodyPr>
        <a:lstStyle/>
        <a:p>
          <a:pPr marL="228600" lvl="1" indent="-228600" algn="l" defTabSz="1200150">
            <a:lnSpc>
              <a:spcPct val="90000"/>
            </a:lnSpc>
            <a:spcBef>
              <a:spcPct val="0"/>
            </a:spcBef>
            <a:spcAft>
              <a:spcPct val="15000"/>
            </a:spcAft>
            <a:buChar char="•"/>
          </a:pPr>
          <a:r>
            <a:rPr lang="en-US" sz="2700" kern="1200"/>
            <a:t>CDBG Grant – Up to $1,000,000</a:t>
          </a:r>
        </a:p>
        <a:p>
          <a:pPr marL="228600" lvl="1" indent="-228600" algn="l" defTabSz="1200150">
            <a:lnSpc>
              <a:spcPct val="90000"/>
            </a:lnSpc>
            <a:spcBef>
              <a:spcPct val="0"/>
            </a:spcBef>
            <a:spcAft>
              <a:spcPct val="15000"/>
            </a:spcAft>
            <a:buChar char="•"/>
          </a:pPr>
          <a:r>
            <a:rPr lang="en-US" sz="2700" kern="1200"/>
            <a:t>Matching funds</a:t>
          </a:r>
        </a:p>
        <a:p>
          <a:pPr marL="228600" lvl="1" indent="-228600" algn="l" defTabSz="1200150">
            <a:lnSpc>
              <a:spcPct val="90000"/>
            </a:lnSpc>
            <a:spcBef>
              <a:spcPct val="0"/>
            </a:spcBef>
            <a:spcAft>
              <a:spcPct val="15000"/>
            </a:spcAft>
            <a:buChar char="•"/>
          </a:pPr>
          <a:r>
            <a:rPr lang="en-US" sz="2700" kern="1200"/>
            <a:t>Local Leverage funds</a:t>
          </a:r>
        </a:p>
        <a:p>
          <a:pPr marL="228600" lvl="1" indent="-228600" algn="l" defTabSz="1200150">
            <a:lnSpc>
              <a:spcPct val="90000"/>
            </a:lnSpc>
            <a:spcBef>
              <a:spcPct val="0"/>
            </a:spcBef>
            <a:spcAft>
              <a:spcPct val="15000"/>
            </a:spcAft>
            <a:buChar char="•"/>
          </a:pPr>
          <a:r>
            <a:rPr lang="en-US" sz="2700" kern="1200"/>
            <a:t>In-Kind Contributions- force account</a:t>
          </a:r>
        </a:p>
        <a:p>
          <a:pPr marL="228600" lvl="1" indent="-228600" algn="l" defTabSz="1200150">
            <a:lnSpc>
              <a:spcPct val="90000"/>
            </a:lnSpc>
            <a:spcBef>
              <a:spcPct val="0"/>
            </a:spcBef>
            <a:spcAft>
              <a:spcPct val="15000"/>
            </a:spcAft>
            <a:buChar char="•"/>
          </a:pPr>
          <a:r>
            <a:rPr lang="en-US" sz="2700" kern="1200"/>
            <a:t>Other Funding Agencies (USDA, etc…)</a:t>
          </a:r>
        </a:p>
      </dsp:txBody>
      <dsp:txXfrm>
        <a:off x="0" y="422361"/>
        <a:ext cx="8146375" cy="2806650"/>
      </dsp:txXfrm>
    </dsp:sp>
    <dsp:sp modelId="{EE256C6E-1A81-4DA1-9D07-562352819429}">
      <dsp:nvSpPr>
        <dsp:cNvPr id="0" name=""/>
        <dsp:cNvSpPr/>
      </dsp:nvSpPr>
      <dsp:spPr>
        <a:xfrm>
          <a:off x="407318" y="23841"/>
          <a:ext cx="5702462"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540" tIns="0" rIns="215540" bIns="0" numCol="1" spcCol="1270" anchor="ctr" anchorCtr="0">
          <a:noAutofit/>
        </a:bodyPr>
        <a:lstStyle/>
        <a:p>
          <a:pPr marL="0" lvl="0" indent="0" algn="l" defTabSz="1200150">
            <a:lnSpc>
              <a:spcPct val="90000"/>
            </a:lnSpc>
            <a:spcBef>
              <a:spcPct val="0"/>
            </a:spcBef>
            <a:spcAft>
              <a:spcPct val="35000"/>
            </a:spcAft>
            <a:buNone/>
          </a:pPr>
          <a:r>
            <a:rPr lang="en-US" sz="2700" kern="1200"/>
            <a:t>Sources of income:</a:t>
          </a:r>
        </a:p>
      </dsp:txBody>
      <dsp:txXfrm>
        <a:off x="446226" y="62749"/>
        <a:ext cx="5624646" cy="719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B80F6A-1DA6-4423-A7B9-5A2B38ECC4F2}">
      <dsp:nvSpPr>
        <dsp:cNvPr id="0" name=""/>
        <dsp:cNvSpPr/>
      </dsp:nvSpPr>
      <dsp:spPr>
        <a:xfrm>
          <a:off x="0" y="1882"/>
          <a:ext cx="7712075" cy="9542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FE26AE-4A74-46EB-A1FD-9DC628C8A93A}">
      <dsp:nvSpPr>
        <dsp:cNvPr id="0" name=""/>
        <dsp:cNvSpPr/>
      </dsp:nvSpPr>
      <dsp:spPr>
        <a:xfrm>
          <a:off x="288667" y="216594"/>
          <a:ext cx="524850" cy="5248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4DE693-789B-4D51-901A-298179084D9C}">
      <dsp:nvSpPr>
        <dsp:cNvPr id="0" name=""/>
        <dsp:cNvSpPr/>
      </dsp:nvSpPr>
      <dsp:spPr>
        <a:xfrm>
          <a:off x="1102185" y="1882"/>
          <a:ext cx="6609889" cy="954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994" tIns="100994" rIns="100994" bIns="100994" numCol="1" spcCol="1270" anchor="ctr" anchorCtr="0">
          <a:noAutofit/>
        </a:bodyPr>
        <a:lstStyle/>
        <a:p>
          <a:pPr marL="0" lvl="0" indent="0" algn="l" defTabSz="755650">
            <a:lnSpc>
              <a:spcPct val="100000"/>
            </a:lnSpc>
            <a:spcBef>
              <a:spcPct val="0"/>
            </a:spcBef>
            <a:spcAft>
              <a:spcPct val="35000"/>
            </a:spcAft>
            <a:buNone/>
          </a:pPr>
          <a:r>
            <a:rPr lang="en-US" sz="1700" kern="1200"/>
            <a:t>Additional funds, land and NEW materials above the required Cash Match are counted.</a:t>
          </a:r>
        </a:p>
      </dsp:txBody>
      <dsp:txXfrm>
        <a:off x="1102185" y="1882"/>
        <a:ext cx="6609889" cy="954273"/>
      </dsp:txXfrm>
    </dsp:sp>
    <dsp:sp modelId="{E6E03FE0-91B0-42AB-BE66-6015D3B6D8F4}">
      <dsp:nvSpPr>
        <dsp:cNvPr id="0" name=""/>
        <dsp:cNvSpPr/>
      </dsp:nvSpPr>
      <dsp:spPr>
        <a:xfrm>
          <a:off x="0" y="1194724"/>
          <a:ext cx="7712075" cy="9542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C7B543-5298-484A-B686-5F6D8D54D7B3}">
      <dsp:nvSpPr>
        <dsp:cNvPr id="0" name=""/>
        <dsp:cNvSpPr/>
      </dsp:nvSpPr>
      <dsp:spPr>
        <a:xfrm>
          <a:off x="288667" y="1409435"/>
          <a:ext cx="524850" cy="5248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515417-62E2-4AA7-AD72-EABCEFCA6FE9}">
      <dsp:nvSpPr>
        <dsp:cNvPr id="0" name=""/>
        <dsp:cNvSpPr/>
      </dsp:nvSpPr>
      <dsp:spPr>
        <a:xfrm>
          <a:off x="1102185" y="1194724"/>
          <a:ext cx="6609889" cy="954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994" tIns="100994" rIns="100994" bIns="100994" numCol="1" spcCol="1270" anchor="ctr" anchorCtr="0">
          <a:noAutofit/>
        </a:bodyPr>
        <a:lstStyle/>
        <a:p>
          <a:pPr marL="0" lvl="0" indent="0" algn="l" defTabSz="755650">
            <a:lnSpc>
              <a:spcPct val="100000"/>
            </a:lnSpc>
            <a:spcBef>
              <a:spcPct val="0"/>
            </a:spcBef>
            <a:spcAft>
              <a:spcPct val="35000"/>
            </a:spcAft>
            <a:buNone/>
          </a:pPr>
          <a:r>
            <a:rPr lang="en-US" sz="1700" kern="1200"/>
            <a:t>In-Kind work should be tabulated for leverage, including fuel, equipment usage, employee costs and materials. The GEMA forms are acceptable.</a:t>
          </a:r>
        </a:p>
      </dsp:txBody>
      <dsp:txXfrm>
        <a:off x="1102185" y="1194724"/>
        <a:ext cx="6609889" cy="954273"/>
      </dsp:txXfrm>
    </dsp:sp>
    <dsp:sp modelId="{EA26A92B-1424-482E-855E-F6968A2DB29A}">
      <dsp:nvSpPr>
        <dsp:cNvPr id="0" name=""/>
        <dsp:cNvSpPr/>
      </dsp:nvSpPr>
      <dsp:spPr>
        <a:xfrm>
          <a:off x="0" y="2387565"/>
          <a:ext cx="7712075" cy="9542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718875-593E-4321-BDE2-E6F0E153CD50}">
      <dsp:nvSpPr>
        <dsp:cNvPr id="0" name=""/>
        <dsp:cNvSpPr/>
      </dsp:nvSpPr>
      <dsp:spPr>
        <a:xfrm>
          <a:off x="288667" y="2602277"/>
          <a:ext cx="524850" cy="5248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69C8C7-0C8C-4C01-97FA-6291731FB3E6}">
      <dsp:nvSpPr>
        <dsp:cNvPr id="0" name=""/>
        <dsp:cNvSpPr/>
      </dsp:nvSpPr>
      <dsp:spPr>
        <a:xfrm>
          <a:off x="1102185" y="2387565"/>
          <a:ext cx="6609889" cy="954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994" tIns="100994" rIns="100994" bIns="100994" numCol="1" spcCol="1270" anchor="ctr" anchorCtr="0">
          <a:noAutofit/>
        </a:bodyPr>
        <a:lstStyle/>
        <a:p>
          <a:pPr marL="0" lvl="0" indent="0" algn="l" defTabSz="755650">
            <a:lnSpc>
              <a:spcPct val="100000"/>
            </a:lnSpc>
            <a:spcBef>
              <a:spcPct val="0"/>
            </a:spcBef>
            <a:spcAft>
              <a:spcPct val="35000"/>
            </a:spcAft>
            <a:buNone/>
          </a:pPr>
          <a:r>
            <a:rPr lang="en-US" sz="1700" kern="1200"/>
            <a:t>Operating budgets &amp; salaries, already owned  furnishings &amp; equipment DO NOT count.</a:t>
          </a:r>
        </a:p>
      </dsp:txBody>
      <dsp:txXfrm>
        <a:off x="1102185" y="2387565"/>
        <a:ext cx="6609889" cy="954273"/>
      </dsp:txXfrm>
    </dsp:sp>
    <dsp:sp modelId="{476289D3-08CB-4E0E-93DE-7E4E4C98D9CD}">
      <dsp:nvSpPr>
        <dsp:cNvPr id="0" name=""/>
        <dsp:cNvSpPr/>
      </dsp:nvSpPr>
      <dsp:spPr>
        <a:xfrm>
          <a:off x="0" y="3580407"/>
          <a:ext cx="7712075" cy="9542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4EC3BA-5710-4170-B509-2E6C405BDC45}">
      <dsp:nvSpPr>
        <dsp:cNvPr id="0" name=""/>
        <dsp:cNvSpPr/>
      </dsp:nvSpPr>
      <dsp:spPr>
        <a:xfrm>
          <a:off x="288667" y="3795118"/>
          <a:ext cx="524850" cy="5248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D1EFCA-1A89-43C9-8538-BACB6D5E223C}">
      <dsp:nvSpPr>
        <dsp:cNvPr id="0" name=""/>
        <dsp:cNvSpPr/>
      </dsp:nvSpPr>
      <dsp:spPr>
        <a:xfrm>
          <a:off x="1102185" y="3580407"/>
          <a:ext cx="6609889" cy="954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994" tIns="100994" rIns="100994" bIns="100994" numCol="1" spcCol="1270" anchor="ctr" anchorCtr="0">
          <a:noAutofit/>
        </a:bodyPr>
        <a:lstStyle/>
        <a:p>
          <a:pPr marL="0" lvl="0" indent="0" algn="l" defTabSz="755650">
            <a:lnSpc>
              <a:spcPct val="100000"/>
            </a:lnSpc>
            <a:spcBef>
              <a:spcPct val="0"/>
            </a:spcBef>
            <a:spcAft>
              <a:spcPct val="35000"/>
            </a:spcAft>
            <a:buNone/>
          </a:pPr>
          <a:r>
            <a:rPr lang="en-US" sz="1700" kern="1200"/>
            <a:t>Leverage will be monitored – must be realistic  and achievable, or penalties may apply.</a:t>
          </a:r>
        </a:p>
      </dsp:txBody>
      <dsp:txXfrm>
        <a:off x="1102185" y="3580407"/>
        <a:ext cx="6609889" cy="9542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8AD12-0FE2-46B8-ACC9-105A4B3D3DFF}">
      <dsp:nvSpPr>
        <dsp:cNvPr id="0" name=""/>
        <dsp:cNvSpPr/>
      </dsp:nvSpPr>
      <dsp:spPr>
        <a:xfrm>
          <a:off x="0" y="102081"/>
          <a:ext cx="8956642"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For a Building – survey the user group using Limited Clientele benefit. Include letter from Director.</a:t>
          </a:r>
        </a:p>
      </dsp:txBody>
      <dsp:txXfrm>
        <a:off x="41465" y="143546"/>
        <a:ext cx="8873712" cy="766490"/>
      </dsp:txXfrm>
    </dsp:sp>
    <dsp:sp modelId="{DB1D20F4-4F5B-4C70-B1C6-3EAE2975744A}">
      <dsp:nvSpPr>
        <dsp:cNvPr id="0" name=""/>
        <dsp:cNvSpPr/>
      </dsp:nvSpPr>
      <dsp:spPr>
        <a:xfrm>
          <a:off x="0" y="1014861"/>
          <a:ext cx="8956642"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Seniors at a Senior Center are categorically low-mod.</a:t>
          </a:r>
        </a:p>
      </dsp:txBody>
      <dsp:txXfrm>
        <a:off x="41465" y="1056326"/>
        <a:ext cx="8873712" cy="766490"/>
      </dsp:txXfrm>
    </dsp:sp>
    <dsp:sp modelId="{7C6CFC79-40E4-41D1-B4DB-2CA9ECA12E15}">
      <dsp:nvSpPr>
        <dsp:cNvPr id="0" name=""/>
        <dsp:cNvSpPr/>
      </dsp:nvSpPr>
      <dsp:spPr>
        <a:xfrm>
          <a:off x="0" y="1927641"/>
          <a:ext cx="8956642"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a:t>Nursing home residents are NOT categorically low-mod</a:t>
          </a:r>
          <a:endParaRPr lang="en-US" sz="2200" kern="1200"/>
        </a:p>
      </dsp:txBody>
      <dsp:txXfrm>
        <a:off x="41465" y="1969106"/>
        <a:ext cx="8873712" cy="766490"/>
      </dsp:txXfrm>
    </dsp:sp>
    <dsp:sp modelId="{8F0B65A8-0164-4DFF-9C2D-36D94061D6B2}">
      <dsp:nvSpPr>
        <dsp:cNvPr id="0" name=""/>
        <dsp:cNvSpPr/>
      </dsp:nvSpPr>
      <dsp:spPr>
        <a:xfrm>
          <a:off x="0" y="2840422"/>
          <a:ext cx="8956642"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Low-mod percentage can not be less than 70%.</a:t>
          </a:r>
        </a:p>
      </dsp:txBody>
      <dsp:txXfrm>
        <a:off x="41465" y="2881887"/>
        <a:ext cx="8873712" cy="766490"/>
      </dsp:txXfrm>
    </dsp:sp>
    <dsp:sp modelId="{8B1F79FF-BA2A-40C6-8D90-3AC3585FF0DC}">
      <dsp:nvSpPr>
        <dsp:cNvPr id="0" name=""/>
        <dsp:cNvSpPr/>
      </dsp:nvSpPr>
      <dsp:spPr>
        <a:xfrm>
          <a:off x="0" y="3753202"/>
          <a:ext cx="8956642" cy="849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For infrastructure projects with multiple TA’s, each must meet the 70% threshold.</a:t>
          </a:r>
        </a:p>
      </dsp:txBody>
      <dsp:txXfrm>
        <a:off x="41465" y="3794667"/>
        <a:ext cx="8873712" cy="7664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9778B-6052-4827-A199-23F2E0BB128F}">
      <dsp:nvSpPr>
        <dsp:cNvPr id="0" name=""/>
        <dsp:cNvSpPr/>
      </dsp:nvSpPr>
      <dsp:spPr>
        <a:xfrm>
          <a:off x="0" y="78879"/>
          <a:ext cx="7099934" cy="7335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Detailed description of each activity to  address the needs identified in DCA-4</a:t>
          </a:r>
        </a:p>
      </dsp:txBody>
      <dsp:txXfrm>
        <a:off x="35811" y="114690"/>
        <a:ext cx="7028312" cy="661968"/>
      </dsp:txXfrm>
    </dsp:sp>
    <dsp:sp modelId="{CECEF9B9-8D9D-42BC-88BC-99A49DD0026F}">
      <dsp:nvSpPr>
        <dsp:cNvPr id="0" name=""/>
        <dsp:cNvSpPr/>
      </dsp:nvSpPr>
      <dsp:spPr>
        <a:xfrm>
          <a:off x="0" y="867189"/>
          <a:ext cx="7099934" cy="7335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Project Overview</a:t>
          </a:r>
        </a:p>
      </dsp:txBody>
      <dsp:txXfrm>
        <a:off x="35811" y="903000"/>
        <a:ext cx="7028312" cy="661968"/>
      </dsp:txXfrm>
    </dsp:sp>
    <dsp:sp modelId="{20C38F6E-C8A0-4573-9495-1F07EAD8DFEA}">
      <dsp:nvSpPr>
        <dsp:cNvPr id="0" name=""/>
        <dsp:cNvSpPr/>
      </dsp:nvSpPr>
      <dsp:spPr>
        <a:xfrm>
          <a:off x="0" y="1655499"/>
          <a:ext cx="7099934" cy="7335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impact the project will have on the  problem.</a:t>
          </a:r>
        </a:p>
      </dsp:txBody>
      <dsp:txXfrm>
        <a:off x="35811" y="1691310"/>
        <a:ext cx="7028312" cy="661968"/>
      </dsp:txXfrm>
    </dsp:sp>
    <dsp:sp modelId="{27D77CB7-2496-4282-9946-403189A3B945}">
      <dsp:nvSpPr>
        <dsp:cNvPr id="0" name=""/>
        <dsp:cNvSpPr/>
      </dsp:nvSpPr>
      <dsp:spPr>
        <a:xfrm>
          <a:off x="0" y="2443809"/>
          <a:ext cx="7099934" cy="7335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Most importantly, the impact the project  will have on the residents.</a:t>
          </a:r>
        </a:p>
      </dsp:txBody>
      <dsp:txXfrm>
        <a:off x="35811" y="2479620"/>
        <a:ext cx="7028312" cy="6619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C1C00-FF1D-4336-9C0B-640616C24E71}">
      <dsp:nvSpPr>
        <dsp:cNvPr id="0" name=""/>
        <dsp:cNvSpPr/>
      </dsp:nvSpPr>
      <dsp:spPr>
        <a:xfrm>
          <a:off x="911481" y="2282"/>
          <a:ext cx="4843870" cy="2421935"/>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8105" tIns="52070" rIns="78105" bIns="52070" numCol="1" spcCol="1270" anchor="ctr" anchorCtr="0">
          <a:noAutofit/>
        </a:bodyPr>
        <a:lstStyle/>
        <a:p>
          <a:pPr marL="0" lvl="0" indent="0" algn="ctr" defTabSz="1822450">
            <a:lnSpc>
              <a:spcPct val="90000"/>
            </a:lnSpc>
            <a:spcBef>
              <a:spcPct val="0"/>
            </a:spcBef>
            <a:spcAft>
              <a:spcPct val="35000"/>
            </a:spcAft>
            <a:buNone/>
          </a:pPr>
          <a:r>
            <a:rPr lang="en-US" sz="4100" kern="1200"/>
            <a:t>Use information easy to understand and sufficiently documented</a:t>
          </a:r>
        </a:p>
      </dsp:txBody>
      <dsp:txXfrm>
        <a:off x="982417" y="73218"/>
        <a:ext cx="4701998" cy="2280063"/>
      </dsp:txXfrm>
    </dsp:sp>
    <dsp:sp modelId="{DF710E3F-52E6-44B6-94CA-0AB281E65C96}">
      <dsp:nvSpPr>
        <dsp:cNvPr id="0" name=""/>
        <dsp:cNvSpPr/>
      </dsp:nvSpPr>
      <dsp:spPr>
        <a:xfrm>
          <a:off x="1395868" y="2424218"/>
          <a:ext cx="484387" cy="1816451"/>
        </a:xfrm>
        <a:custGeom>
          <a:avLst/>
          <a:gdLst/>
          <a:ahLst/>
          <a:cxnLst/>
          <a:rect l="0" t="0" r="0" b="0"/>
          <a:pathLst>
            <a:path>
              <a:moveTo>
                <a:pt x="0" y="0"/>
              </a:moveTo>
              <a:lnTo>
                <a:pt x="0" y="1816451"/>
              </a:lnTo>
              <a:lnTo>
                <a:pt x="484387" y="1816451"/>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52A896B-4503-4A5D-87F5-259F98FADA5D}">
      <dsp:nvSpPr>
        <dsp:cNvPr id="0" name=""/>
        <dsp:cNvSpPr/>
      </dsp:nvSpPr>
      <dsp:spPr>
        <a:xfrm>
          <a:off x="1880255" y="3029701"/>
          <a:ext cx="3875096" cy="242193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a:t>“According to the local Health Department, the coliform counts in these wells have been measured X, </a:t>
          </a:r>
        </a:p>
        <a:p>
          <a:pPr marL="0" lvl="0" indent="0" algn="ctr" defTabSz="977900">
            <a:lnSpc>
              <a:spcPct val="90000"/>
            </a:lnSpc>
            <a:spcBef>
              <a:spcPct val="0"/>
            </a:spcBef>
            <a:spcAft>
              <a:spcPct val="35000"/>
            </a:spcAft>
            <a:buNone/>
          </a:pPr>
          <a:r>
            <a:rPr lang="en-US" sz="2200" kern="1200"/>
            <a:t>which is an indication of contamination.”</a:t>
          </a:r>
        </a:p>
      </dsp:txBody>
      <dsp:txXfrm>
        <a:off x="1951191" y="3100637"/>
        <a:ext cx="3733224" cy="22800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56B2D-5D0A-4202-8FF1-1DF1C20AFCFA}">
      <dsp:nvSpPr>
        <dsp:cNvPr id="0" name=""/>
        <dsp:cNvSpPr/>
      </dsp:nvSpPr>
      <dsp:spPr>
        <a:xfrm>
          <a:off x="0" y="424528"/>
          <a:ext cx="6136348" cy="21957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9D1825-8FB6-4272-9C17-1FE51F8023C3}">
      <dsp:nvSpPr>
        <dsp:cNvPr id="0" name=""/>
        <dsp:cNvSpPr/>
      </dsp:nvSpPr>
      <dsp:spPr>
        <a:xfrm>
          <a:off x="664209" y="918568"/>
          <a:ext cx="1207654" cy="12076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7BEC05-47FC-4FDA-ABC9-BDDCA99AAD95}">
      <dsp:nvSpPr>
        <dsp:cNvPr id="0" name=""/>
        <dsp:cNvSpPr/>
      </dsp:nvSpPr>
      <dsp:spPr>
        <a:xfrm>
          <a:off x="2536074" y="424528"/>
          <a:ext cx="3317503" cy="2195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352" tIns="232352" rIns="232352" bIns="232352" numCol="1" spcCol="1270" anchor="ctr" anchorCtr="0">
          <a:noAutofit/>
        </a:bodyPr>
        <a:lstStyle/>
        <a:p>
          <a:pPr marL="0" lvl="0" indent="0" algn="l" defTabSz="889000">
            <a:lnSpc>
              <a:spcPct val="100000"/>
            </a:lnSpc>
            <a:spcBef>
              <a:spcPct val="0"/>
            </a:spcBef>
            <a:spcAft>
              <a:spcPct val="35000"/>
            </a:spcAft>
            <a:buNone/>
          </a:pPr>
          <a:r>
            <a:rPr lang="en-US" sz="2000" kern="1200"/>
            <a:t>Give a clear rationale for the proposed solution.</a:t>
          </a:r>
        </a:p>
      </dsp:txBody>
      <dsp:txXfrm>
        <a:off x="2536074" y="424528"/>
        <a:ext cx="3317503" cy="2195456"/>
      </dsp:txXfrm>
    </dsp:sp>
    <dsp:sp modelId="{D4BDB5E7-0E15-42FE-83B5-ED464D87E261}">
      <dsp:nvSpPr>
        <dsp:cNvPr id="0" name=""/>
        <dsp:cNvSpPr/>
      </dsp:nvSpPr>
      <dsp:spPr>
        <a:xfrm>
          <a:off x="0" y="3052671"/>
          <a:ext cx="6136348" cy="21957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9055FB-E849-4A4E-ACFC-706C80838B6A}">
      <dsp:nvSpPr>
        <dsp:cNvPr id="0" name=""/>
        <dsp:cNvSpPr/>
      </dsp:nvSpPr>
      <dsp:spPr>
        <a:xfrm>
          <a:off x="664209" y="3538762"/>
          <a:ext cx="1207654" cy="12076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FF6DAB-07AF-470A-A1ED-FFD6A928DE92}">
      <dsp:nvSpPr>
        <dsp:cNvPr id="0" name=""/>
        <dsp:cNvSpPr/>
      </dsp:nvSpPr>
      <dsp:spPr>
        <a:xfrm>
          <a:off x="2536074" y="3090355"/>
          <a:ext cx="3317503" cy="2104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352" tIns="232352" rIns="232352" bIns="232352" numCol="1" spcCol="1270" anchor="ctr" anchorCtr="0">
          <a:noAutofit/>
        </a:bodyPr>
        <a:lstStyle/>
        <a:p>
          <a:pPr marL="0" lvl="0" indent="0" algn="l" defTabSz="711200">
            <a:lnSpc>
              <a:spcPct val="100000"/>
            </a:lnSpc>
            <a:spcBef>
              <a:spcPct val="0"/>
            </a:spcBef>
            <a:spcAft>
              <a:spcPct val="35000"/>
            </a:spcAft>
            <a:buNone/>
          </a:pPr>
          <a:r>
            <a:rPr lang="en-US" sz="1600" kern="1200"/>
            <a:t>“...the average household income is </a:t>
          </a:r>
          <a:r>
            <a:rPr lang="en-US" sz="1600" u="sng" kern="1200"/>
            <a:t>X</a:t>
          </a:r>
          <a:r>
            <a:rPr lang="en-US" sz="1600" kern="1200"/>
            <a:t>, and the high cost of drilling a well prevents residents from correcting problems. </a:t>
          </a:r>
        </a:p>
        <a:p>
          <a:pPr marL="0" lvl="0" indent="0" algn="l" defTabSz="711200">
            <a:lnSpc>
              <a:spcPct val="100000"/>
            </a:lnSpc>
            <a:spcBef>
              <a:spcPct val="0"/>
            </a:spcBef>
            <a:spcAft>
              <a:spcPct val="35000"/>
            </a:spcAft>
            <a:buNone/>
          </a:pPr>
          <a:r>
            <a:rPr lang="en-US" sz="1600" kern="1200"/>
            <a:t>Lot sizes are so small that even if there were funds available to replace the septic tanks, it would not be feasible to work .” </a:t>
          </a:r>
        </a:p>
      </dsp:txBody>
      <dsp:txXfrm>
        <a:off x="2536074" y="3090355"/>
        <a:ext cx="3317503" cy="21041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2BB50E-B7C5-44B4-B44C-3FE6D2F35C81}">
      <dsp:nvSpPr>
        <dsp:cNvPr id="0" name=""/>
        <dsp:cNvSpPr/>
      </dsp:nvSpPr>
      <dsp:spPr>
        <a:xfrm>
          <a:off x="0" y="4522536"/>
          <a:ext cx="6364224" cy="9894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Know the difference between letters of documentation and letters of support</a:t>
          </a:r>
        </a:p>
      </dsp:txBody>
      <dsp:txXfrm>
        <a:off x="0" y="4522536"/>
        <a:ext cx="6364224" cy="989420"/>
      </dsp:txXfrm>
    </dsp:sp>
    <dsp:sp modelId="{5CC8C528-95F7-454C-A58E-B642956BD63F}">
      <dsp:nvSpPr>
        <dsp:cNvPr id="0" name=""/>
        <dsp:cNvSpPr/>
      </dsp:nvSpPr>
      <dsp:spPr>
        <a:xfrm rot="10800000">
          <a:off x="0" y="3015649"/>
          <a:ext cx="6364224" cy="152172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Third Party Letters </a:t>
          </a:r>
        </a:p>
      </dsp:txBody>
      <dsp:txXfrm rot="-10800000">
        <a:off x="0" y="3015649"/>
        <a:ext cx="6364224" cy="534126"/>
      </dsp:txXfrm>
    </dsp:sp>
    <dsp:sp modelId="{36FA8044-358E-4889-9427-613B74D42DEA}">
      <dsp:nvSpPr>
        <dsp:cNvPr id="0" name=""/>
        <dsp:cNvSpPr/>
      </dsp:nvSpPr>
      <dsp:spPr>
        <a:xfrm>
          <a:off x="776" y="3549776"/>
          <a:ext cx="1272534" cy="454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Letter from the Fire Chief</a:t>
          </a:r>
        </a:p>
      </dsp:txBody>
      <dsp:txXfrm>
        <a:off x="776" y="3549776"/>
        <a:ext cx="1272534" cy="454996"/>
      </dsp:txXfrm>
    </dsp:sp>
    <dsp:sp modelId="{A33825F6-86B5-4502-84C8-4962B4AFE217}">
      <dsp:nvSpPr>
        <dsp:cNvPr id="0" name=""/>
        <dsp:cNvSpPr/>
      </dsp:nvSpPr>
      <dsp:spPr>
        <a:xfrm>
          <a:off x="1273310" y="3549776"/>
          <a:ext cx="1272534" cy="454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Letter from the Health Dept.</a:t>
          </a:r>
        </a:p>
      </dsp:txBody>
      <dsp:txXfrm>
        <a:off x="1273310" y="3549776"/>
        <a:ext cx="1272534" cy="454996"/>
      </dsp:txXfrm>
    </dsp:sp>
    <dsp:sp modelId="{7BB2FCF7-F1A8-4D59-BE19-FCAD4147951A}">
      <dsp:nvSpPr>
        <dsp:cNvPr id="0" name=""/>
        <dsp:cNvSpPr/>
      </dsp:nvSpPr>
      <dsp:spPr>
        <a:xfrm>
          <a:off x="2545844" y="3549776"/>
          <a:ext cx="1272534" cy="454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Mental Health Directors</a:t>
          </a:r>
        </a:p>
      </dsp:txBody>
      <dsp:txXfrm>
        <a:off x="2545844" y="3549776"/>
        <a:ext cx="1272534" cy="454996"/>
      </dsp:txXfrm>
    </dsp:sp>
    <dsp:sp modelId="{B8D88A57-D953-4625-99C8-FF16663198B0}">
      <dsp:nvSpPr>
        <dsp:cNvPr id="0" name=""/>
        <dsp:cNvSpPr/>
      </dsp:nvSpPr>
      <dsp:spPr>
        <a:xfrm>
          <a:off x="3818379" y="3549776"/>
          <a:ext cx="1272534" cy="454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AAA Directors</a:t>
          </a:r>
        </a:p>
      </dsp:txBody>
      <dsp:txXfrm>
        <a:off x="3818379" y="3549776"/>
        <a:ext cx="1272534" cy="454996"/>
      </dsp:txXfrm>
    </dsp:sp>
    <dsp:sp modelId="{88AB6453-C454-4DE3-92D4-567D722EE20A}">
      <dsp:nvSpPr>
        <dsp:cNvPr id="0" name=""/>
        <dsp:cNvSpPr/>
      </dsp:nvSpPr>
      <dsp:spPr>
        <a:xfrm>
          <a:off x="5090913" y="3549776"/>
          <a:ext cx="1272534" cy="454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Building Inspectors</a:t>
          </a:r>
        </a:p>
      </dsp:txBody>
      <dsp:txXfrm>
        <a:off x="5090913" y="3549776"/>
        <a:ext cx="1272534" cy="454996"/>
      </dsp:txXfrm>
    </dsp:sp>
    <dsp:sp modelId="{11BFC5B3-9694-4970-AD9F-180CC704A440}">
      <dsp:nvSpPr>
        <dsp:cNvPr id="0" name=""/>
        <dsp:cNvSpPr/>
      </dsp:nvSpPr>
      <dsp:spPr>
        <a:xfrm rot="10800000">
          <a:off x="0" y="1508761"/>
          <a:ext cx="6364224" cy="152172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Letters from Residents </a:t>
          </a:r>
        </a:p>
      </dsp:txBody>
      <dsp:txXfrm rot="-10800000">
        <a:off x="0" y="1508761"/>
        <a:ext cx="6364224" cy="534126"/>
      </dsp:txXfrm>
    </dsp:sp>
    <dsp:sp modelId="{FBCA447A-D5A9-49B9-8D95-39E65BF39012}">
      <dsp:nvSpPr>
        <dsp:cNvPr id="0" name=""/>
        <dsp:cNvSpPr/>
      </dsp:nvSpPr>
      <dsp:spPr>
        <a:xfrm>
          <a:off x="0" y="2042888"/>
          <a:ext cx="3182112" cy="454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Form letters or pre-typed letters </a:t>
          </a:r>
          <a:r>
            <a:rPr lang="en-US" sz="1300" u="sng" kern="1200"/>
            <a:t>not best practice.</a:t>
          </a:r>
          <a:endParaRPr lang="en-US" sz="1300" kern="1200"/>
        </a:p>
      </dsp:txBody>
      <dsp:txXfrm>
        <a:off x="0" y="2042888"/>
        <a:ext cx="3182112" cy="454996"/>
      </dsp:txXfrm>
    </dsp:sp>
    <dsp:sp modelId="{B18F3C5A-CC08-44E0-AC2D-BEA7D6DE1419}">
      <dsp:nvSpPr>
        <dsp:cNvPr id="0" name=""/>
        <dsp:cNvSpPr/>
      </dsp:nvSpPr>
      <dsp:spPr>
        <a:xfrm>
          <a:off x="3182112" y="2042888"/>
          <a:ext cx="3182112" cy="454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Include name and street address</a:t>
          </a:r>
        </a:p>
      </dsp:txBody>
      <dsp:txXfrm>
        <a:off x="3182112" y="2042888"/>
        <a:ext cx="3182112" cy="454996"/>
      </dsp:txXfrm>
    </dsp:sp>
    <dsp:sp modelId="{56AA675D-3B35-445C-94A7-32D7F890FE80}">
      <dsp:nvSpPr>
        <dsp:cNvPr id="0" name=""/>
        <dsp:cNvSpPr/>
      </dsp:nvSpPr>
      <dsp:spPr>
        <a:xfrm rot="10800000">
          <a:off x="0" y="1874"/>
          <a:ext cx="6364224" cy="152172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u="sng" kern="1200"/>
            <a:t>ALWAYS DOCUMENT YOUR NEED</a:t>
          </a:r>
          <a:r>
            <a:rPr lang="en-US" sz="1900" kern="1200"/>
            <a:t> </a:t>
          </a:r>
        </a:p>
      </dsp:txBody>
      <dsp:txXfrm rot="10800000">
        <a:off x="0" y="1874"/>
        <a:ext cx="6364224" cy="9887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F6825-15AF-46CF-8098-65F64376F2BA}">
      <dsp:nvSpPr>
        <dsp:cNvPr id="0" name=""/>
        <dsp:cNvSpPr/>
      </dsp:nvSpPr>
      <dsp:spPr>
        <a:xfrm>
          <a:off x="0" y="1061"/>
          <a:ext cx="630372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480F0E-203E-4644-9059-07165B48A234}">
      <dsp:nvSpPr>
        <dsp:cNvPr id="0" name=""/>
        <dsp:cNvSpPr/>
      </dsp:nvSpPr>
      <dsp:spPr>
        <a:xfrm>
          <a:off x="0" y="1061"/>
          <a:ext cx="1260745" cy="22102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b="1" kern="1200"/>
            <a:t>Photos </a:t>
          </a:r>
        </a:p>
      </dsp:txBody>
      <dsp:txXfrm>
        <a:off x="0" y="1061"/>
        <a:ext cx="1260745" cy="2210216"/>
      </dsp:txXfrm>
    </dsp:sp>
    <dsp:sp modelId="{EE7AD468-E6FB-4597-AF6D-C7238977B901}">
      <dsp:nvSpPr>
        <dsp:cNvPr id="0" name=""/>
        <dsp:cNvSpPr/>
      </dsp:nvSpPr>
      <dsp:spPr>
        <a:xfrm>
          <a:off x="1355301" y="35596"/>
          <a:ext cx="4948427" cy="6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en-US" sz="1600" kern="1200"/>
            <a:t>Quality photos are your best seller!</a:t>
          </a:r>
        </a:p>
      </dsp:txBody>
      <dsp:txXfrm>
        <a:off x="1355301" y="35596"/>
        <a:ext cx="4948427" cy="690692"/>
      </dsp:txXfrm>
    </dsp:sp>
    <dsp:sp modelId="{AF15172C-4B79-48D0-8EC7-DB4D5366E0B5}">
      <dsp:nvSpPr>
        <dsp:cNvPr id="0" name=""/>
        <dsp:cNvSpPr/>
      </dsp:nvSpPr>
      <dsp:spPr>
        <a:xfrm>
          <a:off x="1260745" y="726288"/>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0F3B50-0803-4A80-B69B-B0E0A8909B71}">
      <dsp:nvSpPr>
        <dsp:cNvPr id="0" name=""/>
        <dsp:cNvSpPr/>
      </dsp:nvSpPr>
      <dsp:spPr>
        <a:xfrm>
          <a:off x="1355301" y="760823"/>
          <a:ext cx="4948427" cy="6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en-US" sz="1600" kern="1200"/>
            <a:t>Identify location of photos (address, map)</a:t>
          </a:r>
        </a:p>
      </dsp:txBody>
      <dsp:txXfrm>
        <a:off x="1355301" y="760823"/>
        <a:ext cx="4948427" cy="690692"/>
      </dsp:txXfrm>
    </dsp:sp>
    <dsp:sp modelId="{9AB7A6A5-6002-4CCD-839F-D9EBED08EDCC}">
      <dsp:nvSpPr>
        <dsp:cNvPr id="0" name=""/>
        <dsp:cNvSpPr/>
      </dsp:nvSpPr>
      <dsp:spPr>
        <a:xfrm>
          <a:off x="1260745" y="1451515"/>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5523C3-041D-4AD5-B80C-E3663919FF24}">
      <dsp:nvSpPr>
        <dsp:cNvPr id="0" name=""/>
        <dsp:cNvSpPr/>
      </dsp:nvSpPr>
      <dsp:spPr>
        <a:xfrm>
          <a:off x="1355301" y="1486050"/>
          <a:ext cx="4948427" cy="690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en-US" sz="1600" kern="1200"/>
            <a:t>Get your residents and public works to take photos.</a:t>
          </a:r>
        </a:p>
      </dsp:txBody>
      <dsp:txXfrm>
        <a:off x="1355301" y="1486050"/>
        <a:ext cx="4948427" cy="690692"/>
      </dsp:txXfrm>
    </dsp:sp>
    <dsp:sp modelId="{BED8E56B-82CA-40A6-8FCD-F72D84790AB6}">
      <dsp:nvSpPr>
        <dsp:cNvPr id="0" name=""/>
        <dsp:cNvSpPr/>
      </dsp:nvSpPr>
      <dsp:spPr>
        <a:xfrm>
          <a:off x="1260745" y="2176743"/>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183A0B-DA0B-4DB9-BAD2-A1718695598F}">
      <dsp:nvSpPr>
        <dsp:cNvPr id="0" name=""/>
        <dsp:cNvSpPr/>
      </dsp:nvSpPr>
      <dsp:spPr>
        <a:xfrm>
          <a:off x="0" y="2211277"/>
          <a:ext cx="6303729" cy="0"/>
        </a:xfrm>
        <a:prstGeom prst="line">
          <a:avLst/>
        </a:prstGeom>
        <a:solidFill>
          <a:schemeClr val="accent5">
            <a:hueOff val="-396004"/>
            <a:satOff val="12675"/>
            <a:lumOff val="-35490"/>
            <a:alphaOff val="0"/>
          </a:schemeClr>
        </a:solidFill>
        <a:ln w="12700" cap="flat" cmpd="sng" algn="ctr">
          <a:solidFill>
            <a:schemeClr val="accent5">
              <a:hueOff val="-396004"/>
              <a:satOff val="12675"/>
              <a:lumOff val="-35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BDF94F-F970-490A-931A-E5C956787C29}">
      <dsp:nvSpPr>
        <dsp:cNvPr id="0" name=""/>
        <dsp:cNvSpPr/>
      </dsp:nvSpPr>
      <dsp:spPr>
        <a:xfrm>
          <a:off x="0" y="2211277"/>
          <a:ext cx="1260745" cy="22102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100000"/>
            </a:lnSpc>
            <a:spcBef>
              <a:spcPct val="0"/>
            </a:spcBef>
            <a:spcAft>
              <a:spcPct val="35000"/>
            </a:spcAft>
            <a:buNone/>
          </a:pPr>
          <a:r>
            <a:rPr lang="en-US" sz="1200" b="1" kern="1200"/>
            <a:t>Supplemental Documentation </a:t>
          </a:r>
        </a:p>
      </dsp:txBody>
      <dsp:txXfrm>
        <a:off x="0" y="2211277"/>
        <a:ext cx="1260745" cy="2210216"/>
      </dsp:txXfrm>
    </dsp:sp>
    <dsp:sp modelId="{33284574-CE11-40A7-9F2E-4C016F14901E}">
      <dsp:nvSpPr>
        <dsp:cNvPr id="0" name=""/>
        <dsp:cNvSpPr/>
      </dsp:nvSpPr>
      <dsp:spPr>
        <a:xfrm>
          <a:off x="1355301" y="2232106"/>
          <a:ext cx="4948427" cy="41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en-US" sz="1600" kern="1200"/>
            <a:t>News Reports</a:t>
          </a:r>
        </a:p>
      </dsp:txBody>
      <dsp:txXfrm>
        <a:off x="1355301" y="2232106"/>
        <a:ext cx="4948427" cy="416573"/>
      </dsp:txXfrm>
    </dsp:sp>
    <dsp:sp modelId="{88548715-D791-497C-BAB8-173993EB70DF}">
      <dsp:nvSpPr>
        <dsp:cNvPr id="0" name=""/>
        <dsp:cNvSpPr/>
      </dsp:nvSpPr>
      <dsp:spPr>
        <a:xfrm>
          <a:off x="1260745" y="2648680"/>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4DB250-2A46-4B74-A073-EDD4A4F8DB3C}">
      <dsp:nvSpPr>
        <dsp:cNvPr id="0" name=""/>
        <dsp:cNvSpPr/>
      </dsp:nvSpPr>
      <dsp:spPr>
        <a:xfrm>
          <a:off x="1355301" y="2669509"/>
          <a:ext cx="4948427" cy="41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100000"/>
            </a:lnSpc>
            <a:spcBef>
              <a:spcPct val="0"/>
            </a:spcBef>
            <a:spcAft>
              <a:spcPct val="35000"/>
            </a:spcAft>
            <a:buNone/>
          </a:pPr>
          <a:r>
            <a:rPr lang="en-US" sz="1800" kern="1200"/>
            <a:t>Work Orders</a:t>
          </a:r>
        </a:p>
      </dsp:txBody>
      <dsp:txXfrm>
        <a:off x="1355301" y="2669509"/>
        <a:ext cx="4948427" cy="416573"/>
      </dsp:txXfrm>
    </dsp:sp>
    <dsp:sp modelId="{2670C28F-67FE-4C58-80F4-2BED4C614D84}">
      <dsp:nvSpPr>
        <dsp:cNvPr id="0" name=""/>
        <dsp:cNvSpPr/>
      </dsp:nvSpPr>
      <dsp:spPr>
        <a:xfrm>
          <a:off x="1260745" y="3086083"/>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AB3D9B-9B1F-456F-9B68-4A1F4CA1FF6B}">
      <dsp:nvSpPr>
        <dsp:cNvPr id="0" name=""/>
        <dsp:cNvSpPr/>
      </dsp:nvSpPr>
      <dsp:spPr>
        <a:xfrm>
          <a:off x="1355301" y="3106911"/>
          <a:ext cx="4948427" cy="41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100000"/>
            </a:lnSpc>
            <a:spcBef>
              <a:spcPct val="0"/>
            </a:spcBef>
            <a:spcAft>
              <a:spcPct val="35000"/>
            </a:spcAft>
            <a:buNone/>
          </a:pPr>
          <a:r>
            <a:rPr lang="en-US" sz="1800" kern="1200"/>
            <a:t>Pressure Tests </a:t>
          </a:r>
        </a:p>
      </dsp:txBody>
      <dsp:txXfrm>
        <a:off x="1355301" y="3106911"/>
        <a:ext cx="4948427" cy="416573"/>
      </dsp:txXfrm>
    </dsp:sp>
    <dsp:sp modelId="{9F53B4C9-1255-438F-9B77-15425FD349B0}">
      <dsp:nvSpPr>
        <dsp:cNvPr id="0" name=""/>
        <dsp:cNvSpPr/>
      </dsp:nvSpPr>
      <dsp:spPr>
        <a:xfrm>
          <a:off x="1260745" y="3523485"/>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EA8B07-D222-4D2A-BC13-97E42FD9027C}">
      <dsp:nvSpPr>
        <dsp:cNvPr id="0" name=""/>
        <dsp:cNvSpPr/>
      </dsp:nvSpPr>
      <dsp:spPr>
        <a:xfrm>
          <a:off x="1355301" y="3544314"/>
          <a:ext cx="4948427" cy="41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100000"/>
            </a:lnSpc>
            <a:spcBef>
              <a:spcPct val="0"/>
            </a:spcBef>
            <a:spcAft>
              <a:spcPct val="35000"/>
            </a:spcAft>
            <a:buNone/>
          </a:pPr>
          <a:r>
            <a:rPr lang="en-US" sz="1800" kern="1200"/>
            <a:t>Third Party Testing</a:t>
          </a:r>
        </a:p>
      </dsp:txBody>
      <dsp:txXfrm>
        <a:off x="1355301" y="3544314"/>
        <a:ext cx="4948427" cy="416573"/>
      </dsp:txXfrm>
    </dsp:sp>
    <dsp:sp modelId="{4A38BE5E-B86D-4B48-A96F-780CF019D9B8}">
      <dsp:nvSpPr>
        <dsp:cNvPr id="0" name=""/>
        <dsp:cNvSpPr/>
      </dsp:nvSpPr>
      <dsp:spPr>
        <a:xfrm>
          <a:off x="1260745" y="3960888"/>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EBF9D6-8D52-45E3-9800-678B6D5C7C0E}">
      <dsp:nvSpPr>
        <dsp:cNvPr id="0" name=""/>
        <dsp:cNvSpPr/>
      </dsp:nvSpPr>
      <dsp:spPr>
        <a:xfrm>
          <a:off x="1355301" y="3981717"/>
          <a:ext cx="4948427" cy="41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100000"/>
            </a:lnSpc>
            <a:spcBef>
              <a:spcPct val="0"/>
            </a:spcBef>
            <a:spcAft>
              <a:spcPct val="35000"/>
            </a:spcAft>
            <a:buNone/>
          </a:pPr>
          <a:r>
            <a:rPr lang="en-US" sz="1800" kern="1200"/>
            <a:t>Reports and/or Consent orders from EPD</a:t>
          </a:r>
        </a:p>
      </dsp:txBody>
      <dsp:txXfrm>
        <a:off x="1355301" y="3981717"/>
        <a:ext cx="4948427" cy="416573"/>
      </dsp:txXfrm>
    </dsp:sp>
    <dsp:sp modelId="{57458223-C812-4E59-9800-B381B844CBA6}">
      <dsp:nvSpPr>
        <dsp:cNvPr id="0" name=""/>
        <dsp:cNvSpPr/>
      </dsp:nvSpPr>
      <dsp:spPr>
        <a:xfrm>
          <a:off x="1260745" y="4398291"/>
          <a:ext cx="5042983" cy="0"/>
        </a:xfrm>
        <a:prstGeom prst="line">
          <a:avLst/>
        </a:prstGeom>
        <a:solidFill>
          <a:schemeClr val="accent5">
            <a:hueOff val="0"/>
            <a:satOff val="0"/>
            <a:lumOff val="0"/>
            <a:alphaOff val="0"/>
          </a:schemeClr>
        </a:solidFill>
        <a:ln w="1270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394078-3EB6-4F06-8543-8D2FD3DA35B7}">
      <dsp:nvSpPr>
        <dsp:cNvPr id="0" name=""/>
        <dsp:cNvSpPr/>
      </dsp:nvSpPr>
      <dsp:spPr>
        <a:xfrm>
          <a:off x="0" y="4413036"/>
          <a:ext cx="6303729" cy="0"/>
        </a:xfrm>
        <a:prstGeom prst="line">
          <a:avLst/>
        </a:prstGeom>
        <a:solidFill>
          <a:schemeClr val="accent5">
            <a:hueOff val="-792008"/>
            <a:satOff val="25349"/>
            <a:lumOff val="-70980"/>
            <a:alphaOff val="0"/>
          </a:schemeClr>
        </a:solidFill>
        <a:ln w="12700" cap="flat" cmpd="sng" algn="ctr">
          <a:solidFill>
            <a:schemeClr val="accent5">
              <a:hueOff val="-792008"/>
              <a:satOff val="25349"/>
              <a:lumOff val="-7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B13E24-3096-41EF-9451-40E8F7F5BE6C}">
      <dsp:nvSpPr>
        <dsp:cNvPr id="0" name=""/>
        <dsp:cNvSpPr/>
      </dsp:nvSpPr>
      <dsp:spPr>
        <a:xfrm>
          <a:off x="0" y="4421494"/>
          <a:ext cx="6303729" cy="1138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100000"/>
            </a:lnSpc>
            <a:spcBef>
              <a:spcPct val="0"/>
            </a:spcBef>
            <a:spcAft>
              <a:spcPct val="35000"/>
            </a:spcAft>
            <a:buNone/>
          </a:pPr>
          <a:endParaRPr lang="en-US" sz="1800" b="1" u="none" kern="1200"/>
        </a:p>
        <a:p>
          <a:pPr marL="0" lvl="0" indent="0" algn="ctr" defTabSz="800100">
            <a:lnSpc>
              <a:spcPct val="100000"/>
            </a:lnSpc>
            <a:spcBef>
              <a:spcPct val="0"/>
            </a:spcBef>
            <a:spcAft>
              <a:spcPct val="35000"/>
            </a:spcAft>
            <a:buNone/>
          </a:pPr>
          <a:r>
            <a:rPr lang="en-US" sz="1800" b="1" u="none" kern="1200"/>
            <a:t>Make sure the documentation is relevant to the project!</a:t>
          </a:r>
          <a:endParaRPr lang="en-US" sz="1800" kern="1200"/>
        </a:p>
      </dsp:txBody>
      <dsp:txXfrm>
        <a:off x="0" y="4421494"/>
        <a:ext cx="6303729" cy="113828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4D18A-0A2B-4D66-992A-CD14D0B42900}">
      <dsp:nvSpPr>
        <dsp:cNvPr id="0" name=""/>
        <dsp:cNvSpPr/>
      </dsp:nvSpPr>
      <dsp:spPr>
        <a:xfrm>
          <a:off x="407932" y="617978"/>
          <a:ext cx="1235250" cy="123525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CFE6A5-EBAA-4538-A077-DB8D99FFD575}">
      <dsp:nvSpPr>
        <dsp:cNvPr id="0" name=""/>
        <dsp:cNvSpPr/>
      </dsp:nvSpPr>
      <dsp:spPr>
        <a:xfrm>
          <a:off x="671182" y="881228"/>
          <a:ext cx="708750" cy="7087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042249-FF3E-4C8D-AEBB-9FB22AAE5293}">
      <dsp:nvSpPr>
        <dsp:cNvPr id="0" name=""/>
        <dsp:cNvSpPr/>
      </dsp:nvSpPr>
      <dsp:spPr>
        <a:xfrm>
          <a:off x="13057" y="2237978"/>
          <a:ext cx="20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Avoid political pitfalls</a:t>
          </a:r>
        </a:p>
      </dsp:txBody>
      <dsp:txXfrm>
        <a:off x="13057" y="2237978"/>
        <a:ext cx="2025000" cy="720000"/>
      </dsp:txXfrm>
    </dsp:sp>
    <dsp:sp modelId="{CDCE1E90-BE5D-458D-8952-E5DE9D7ED33A}">
      <dsp:nvSpPr>
        <dsp:cNvPr id="0" name=""/>
        <dsp:cNvSpPr/>
      </dsp:nvSpPr>
      <dsp:spPr>
        <a:xfrm>
          <a:off x="2787307" y="617978"/>
          <a:ext cx="1235250" cy="1235250"/>
        </a:xfrm>
        <a:prstGeom prst="round2DiagRect">
          <a:avLst>
            <a:gd name="adj1" fmla="val 29727"/>
            <a:gd name="adj2" fmla="val 0"/>
          </a:avLst>
        </a:prstGeom>
        <a:solidFill>
          <a:schemeClr val="accent2">
            <a:hueOff val="8208811"/>
            <a:satOff val="-11750"/>
            <a:lumOff val="25686"/>
            <a:alphaOff val="0"/>
          </a:schemeClr>
        </a:solidFill>
        <a:ln>
          <a:noFill/>
        </a:ln>
        <a:effectLst/>
      </dsp:spPr>
      <dsp:style>
        <a:lnRef idx="0">
          <a:scrgbClr r="0" g="0" b="0"/>
        </a:lnRef>
        <a:fillRef idx="1">
          <a:scrgbClr r="0" g="0" b="0"/>
        </a:fillRef>
        <a:effectRef idx="0">
          <a:scrgbClr r="0" g="0" b="0"/>
        </a:effectRef>
        <a:fontRef idx="minor"/>
      </dsp:style>
    </dsp:sp>
    <dsp:sp modelId="{C487D48D-802D-436D-BC28-6F005F73A29B}">
      <dsp:nvSpPr>
        <dsp:cNvPr id="0" name=""/>
        <dsp:cNvSpPr/>
      </dsp:nvSpPr>
      <dsp:spPr>
        <a:xfrm>
          <a:off x="3050557" y="881228"/>
          <a:ext cx="708750" cy="7087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E58AF3-D4C3-4C03-B428-B4FEF6E3D45D}">
      <dsp:nvSpPr>
        <dsp:cNvPr id="0" name=""/>
        <dsp:cNvSpPr/>
      </dsp:nvSpPr>
      <dsp:spPr>
        <a:xfrm>
          <a:off x="2392432" y="2237978"/>
          <a:ext cx="20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If the project overlaps jurisdictions, all sides must agree in writing to the application.</a:t>
          </a:r>
        </a:p>
      </dsp:txBody>
      <dsp:txXfrm>
        <a:off x="2392432" y="2237978"/>
        <a:ext cx="202500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4D18A-0A2B-4D66-992A-CD14D0B42900}">
      <dsp:nvSpPr>
        <dsp:cNvPr id="0" name=""/>
        <dsp:cNvSpPr/>
      </dsp:nvSpPr>
      <dsp:spPr>
        <a:xfrm>
          <a:off x="407932" y="617978"/>
          <a:ext cx="1235250" cy="123525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CFE6A5-EBAA-4538-A077-DB8D99FFD575}">
      <dsp:nvSpPr>
        <dsp:cNvPr id="0" name=""/>
        <dsp:cNvSpPr/>
      </dsp:nvSpPr>
      <dsp:spPr>
        <a:xfrm>
          <a:off x="671182" y="881228"/>
          <a:ext cx="708750" cy="7087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042249-FF3E-4C8D-AEBB-9FB22AAE5293}">
      <dsp:nvSpPr>
        <dsp:cNvPr id="0" name=""/>
        <dsp:cNvSpPr/>
      </dsp:nvSpPr>
      <dsp:spPr>
        <a:xfrm>
          <a:off x="13057" y="2237978"/>
          <a:ext cx="20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Avoid political pitfalls</a:t>
          </a:r>
        </a:p>
      </dsp:txBody>
      <dsp:txXfrm>
        <a:off x="13057" y="2237978"/>
        <a:ext cx="2025000" cy="720000"/>
      </dsp:txXfrm>
    </dsp:sp>
    <dsp:sp modelId="{CDCE1E90-BE5D-458D-8952-E5DE9D7ED33A}">
      <dsp:nvSpPr>
        <dsp:cNvPr id="0" name=""/>
        <dsp:cNvSpPr/>
      </dsp:nvSpPr>
      <dsp:spPr>
        <a:xfrm>
          <a:off x="2787307" y="617978"/>
          <a:ext cx="1235250" cy="1235250"/>
        </a:xfrm>
        <a:prstGeom prst="round2DiagRect">
          <a:avLst>
            <a:gd name="adj1" fmla="val 29727"/>
            <a:gd name="adj2" fmla="val 0"/>
          </a:avLst>
        </a:prstGeom>
        <a:solidFill>
          <a:schemeClr val="accent2">
            <a:hueOff val="8208811"/>
            <a:satOff val="-11750"/>
            <a:lumOff val="25686"/>
            <a:alphaOff val="0"/>
          </a:schemeClr>
        </a:solidFill>
        <a:ln>
          <a:noFill/>
        </a:ln>
        <a:effectLst/>
      </dsp:spPr>
      <dsp:style>
        <a:lnRef idx="0">
          <a:scrgbClr r="0" g="0" b="0"/>
        </a:lnRef>
        <a:fillRef idx="1">
          <a:scrgbClr r="0" g="0" b="0"/>
        </a:fillRef>
        <a:effectRef idx="0">
          <a:scrgbClr r="0" g="0" b="0"/>
        </a:effectRef>
        <a:fontRef idx="minor"/>
      </dsp:style>
    </dsp:sp>
    <dsp:sp modelId="{C487D48D-802D-436D-BC28-6F005F73A29B}">
      <dsp:nvSpPr>
        <dsp:cNvPr id="0" name=""/>
        <dsp:cNvSpPr/>
      </dsp:nvSpPr>
      <dsp:spPr>
        <a:xfrm>
          <a:off x="3050557" y="881228"/>
          <a:ext cx="708750" cy="7087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E58AF3-D4C3-4C03-B428-B4FEF6E3D45D}">
      <dsp:nvSpPr>
        <dsp:cNvPr id="0" name=""/>
        <dsp:cNvSpPr/>
      </dsp:nvSpPr>
      <dsp:spPr>
        <a:xfrm>
          <a:off x="2392432" y="2237978"/>
          <a:ext cx="20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If the project overlaps jurisdictions, all sides must agree in writing to the application.</a:t>
          </a:r>
        </a:p>
      </dsp:txBody>
      <dsp:txXfrm>
        <a:off x="2392432" y="2237978"/>
        <a:ext cx="2025000"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7B8DB7-E965-4F91-B931-6A2256E9A40C}">
      <dsp:nvSpPr>
        <dsp:cNvPr id="0" name=""/>
        <dsp:cNvSpPr/>
      </dsp:nvSpPr>
      <dsp:spPr>
        <a:xfrm>
          <a:off x="930572" y="3032"/>
          <a:ext cx="2833338" cy="17000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Photos/Videos of Proposed Site </a:t>
          </a:r>
        </a:p>
      </dsp:txBody>
      <dsp:txXfrm>
        <a:off x="930572" y="3032"/>
        <a:ext cx="2833338" cy="1700003"/>
      </dsp:txXfrm>
    </dsp:sp>
    <dsp:sp modelId="{D79E1C5A-36E6-405C-A6B5-974BA6805028}">
      <dsp:nvSpPr>
        <dsp:cNvPr id="0" name=""/>
        <dsp:cNvSpPr/>
      </dsp:nvSpPr>
      <dsp:spPr>
        <a:xfrm>
          <a:off x="4047245" y="3032"/>
          <a:ext cx="2833338" cy="170000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Comparison between Existing Site and Proposed Site</a:t>
          </a:r>
        </a:p>
      </dsp:txBody>
      <dsp:txXfrm>
        <a:off x="4047245" y="3032"/>
        <a:ext cx="2833338" cy="1700003"/>
      </dsp:txXfrm>
    </dsp:sp>
    <dsp:sp modelId="{5223BD97-DC89-4A39-8582-79C165525818}">
      <dsp:nvSpPr>
        <dsp:cNvPr id="0" name=""/>
        <dsp:cNvSpPr/>
      </dsp:nvSpPr>
      <dsp:spPr>
        <a:xfrm>
          <a:off x="7163917" y="3032"/>
          <a:ext cx="2833338" cy="170000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Site History</a:t>
          </a:r>
        </a:p>
      </dsp:txBody>
      <dsp:txXfrm>
        <a:off x="7163917" y="3032"/>
        <a:ext cx="2833338" cy="1700003"/>
      </dsp:txXfrm>
    </dsp:sp>
    <dsp:sp modelId="{8740635D-27B9-4B0A-AFD6-B183D6DF868E}">
      <dsp:nvSpPr>
        <dsp:cNvPr id="0" name=""/>
        <dsp:cNvSpPr/>
      </dsp:nvSpPr>
      <dsp:spPr>
        <a:xfrm>
          <a:off x="2488909" y="1986369"/>
          <a:ext cx="2833338" cy="170000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Details of Surrounding Area – Businesses, Schools, Low Mod Areas</a:t>
          </a:r>
        </a:p>
      </dsp:txBody>
      <dsp:txXfrm>
        <a:off x="2488909" y="1986369"/>
        <a:ext cx="2833338" cy="1700003"/>
      </dsp:txXfrm>
    </dsp:sp>
    <dsp:sp modelId="{CE19B5E1-7DDA-40CE-83A3-1EF97123A6DB}">
      <dsp:nvSpPr>
        <dsp:cNvPr id="0" name=""/>
        <dsp:cNvSpPr/>
      </dsp:nvSpPr>
      <dsp:spPr>
        <a:xfrm>
          <a:off x="5605581" y="1986369"/>
          <a:ext cx="2833338" cy="170000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Ease of Parking and Accessibility</a:t>
          </a:r>
        </a:p>
      </dsp:txBody>
      <dsp:txXfrm>
        <a:off x="5605581" y="1986369"/>
        <a:ext cx="2833338" cy="17000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11DAA-4761-4B24-B588-97B201B35A94}">
      <dsp:nvSpPr>
        <dsp:cNvPr id="0" name=""/>
        <dsp:cNvSpPr/>
      </dsp:nvSpPr>
      <dsp:spPr>
        <a:xfrm>
          <a:off x="611389" y="1015"/>
          <a:ext cx="4678540" cy="297087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712AA38-56B9-4065-AE98-EEE33D5B04CE}">
      <dsp:nvSpPr>
        <dsp:cNvPr id="0" name=""/>
        <dsp:cNvSpPr/>
      </dsp:nvSpPr>
      <dsp:spPr>
        <a:xfrm>
          <a:off x="1131227" y="494861"/>
          <a:ext cx="4678540" cy="297087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All applications should document who the owner of the building is, include a copy of all lease agreements, rental fees, and who is/will be responsible for maintaining and operating the building.</a:t>
          </a:r>
        </a:p>
      </dsp:txBody>
      <dsp:txXfrm>
        <a:off x="1218241" y="581875"/>
        <a:ext cx="4504512" cy="279684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ACE462-1B7A-4AF5-8D94-6EB39072038A}">
      <dsp:nvSpPr>
        <dsp:cNvPr id="0" name=""/>
        <dsp:cNvSpPr/>
      </dsp:nvSpPr>
      <dsp:spPr>
        <a:xfrm>
          <a:off x="562927" y="135270"/>
          <a:ext cx="1445998" cy="1445998"/>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DB7511-8D9F-4E12-8189-BF31C57525AA}">
      <dsp:nvSpPr>
        <dsp:cNvPr id="0" name=""/>
        <dsp:cNvSpPr/>
      </dsp:nvSpPr>
      <dsp:spPr>
        <a:xfrm>
          <a:off x="871091" y="443434"/>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E0A23D-5295-40E5-B499-4EBF8237C6A0}">
      <dsp:nvSpPr>
        <dsp:cNvPr id="0" name=""/>
        <dsp:cNvSpPr/>
      </dsp:nvSpPr>
      <dsp:spPr>
        <a:xfrm>
          <a:off x="100682" y="2031662"/>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US" sz="2700" kern="1200"/>
            <a:t>Local policies</a:t>
          </a:r>
        </a:p>
      </dsp:txBody>
      <dsp:txXfrm>
        <a:off x="100682" y="2031662"/>
        <a:ext cx="2370489" cy="720000"/>
      </dsp:txXfrm>
    </dsp:sp>
    <dsp:sp modelId="{0E891CFB-6930-4D1C-924E-BAAFD1426DF4}">
      <dsp:nvSpPr>
        <dsp:cNvPr id="0" name=""/>
        <dsp:cNvSpPr/>
      </dsp:nvSpPr>
      <dsp:spPr>
        <a:xfrm>
          <a:off x="3348252" y="135270"/>
          <a:ext cx="1445998" cy="1445998"/>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D66039-90EE-49FE-854F-FDF7F1E08EAA}">
      <dsp:nvSpPr>
        <dsp:cNvPr id="0" name=""/>
        <dsp:cNvSpPr/>
      </dsp:nvSpPr>
      <dsp:spPr>
        <a:xfrm>
          <a:off x="3656416" y="443434"/>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8DB5EA-95F6-4ED0-8E34-CC6FF3ED016E}">
      <dsp:nvSpPr>
        <dsp:cNvPr id="0" name=""/>
        <dsp:cNvSpPr/>
      </dsp:nvSpPr>
      <dsp:spPr>
        <a:xfrm>
          <a:off x="2886007" y="2031662"/>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US" sz="2700" kern="1200"/>
            <a:t>Local Practices</a:t>
          </a:r>
        </a:p>
      </dsp:txBody>
      <dsp:txXfrm>
        <a:off x="2886007" y="2031662"/>
        <a:ext cx="2370489" cy="720000"/>
      </dsp:txXfrm>
    </dsp:sp>
    <dsp:sp modelId="{FF5C3975-2BFC-41A9-88BE-42C7FD8A0292}">
      <dsp:nvSpPr>
        <dsp:cNvPr id="0" name=""/>
        <dsp:cNvSpPr/>
      </dsp:nvSpPr>
      <dsp:spPr>
        <a:xfrm>
          <a:off x="6133577" y="135270"/>
          <a:ext cx="1445998" cy="144599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B57272-9400-4B21-A34A-554D9D4B508B}">
      <dsp:nvSpPr>
        <dsp:cNvPr id="0" name=""/>
        <dsp:cNvSpPr/>
      </dsp:nvSpPr>
      <dsp:spPr>
        <a:xfrm>
          <a:off x="6441741" y="443434"/>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D0CF94-E828-408C-9BA5-C20537781AAC}">
      <dsp:nvSpPr>
        <dsp:cNvPr id="0" name=""/>
        <dsp:cNvSpPr/>
      </dsp:nvSpPr>
      <dsp:spPr>
        <a:xfrm>
          <a:off x="5671332" y="2031662"/>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US" sz="2700" kern="1200"/>
            <a:t>Local ordinances</a:t>
          </a:r>
        </a:p>
      </dsp:txBody>
      <dsp:txXfrm>
        <a:off x="5671332" y="2031662"/>
        <a:ext cx="2370489" cy="720000"/>
      </dsp:txXfrm>
    </dsp:sp>
    <dsp:sp modelId="{ABCAF806-931E-4EB8-9690-AD0FC2F3AC12}">
      <dsp:nvSpPr>
        <dsp:cNvPr id="0" name=""/>
        <dsp:cNvSpPr/>
      </dsp:nvSpPr>
      <dsp:spPr>
        <a:xfrm>
          <a:off x="8918902" y="135270"/>
          <a:ext cx="1445998" cy="1445998"/>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A259E5-FAC4-4A67-BED2-B9C16F025E53}">
      <dsp:nvSpPr>
        <dsp:cNvPr id="0" name=""/>
        <dsp:cNvSpPr/>
      </dsp:nvSpPr>
      <dsp:spPr>
        <a:xfrm>
          <a:off x="9227066" y="443434"/>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0C47AC-3E21-4A36-ACBD-6E9BAFA5B230}">
      <dsp:nvSpPr>
        <dsp:cNvPr id="0" name=""/>
        <dsp:cNvSpPr/>
      </dsp:nvSpPr>
      <dsp:spPr>
        <a:xfrm>
          <a:off x="8456657" y="2031662"/>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US" sz="2700" kern="1200"/>
            <a:t>Local programs</a:t>
          </a:r>
        </a:p>
      </dsp:txBody>
      <dsp:txXfrm>
        <a:off x="8456657" y="2031662"/>
        <a:ext cx="2370489" cy="7200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1DBA2-5CB0-4FC0-8A1E-D2C53214D117}">
      <dsp:nvSpPr>
        <dsp:cNvPr id="0" name=""/>
        <dsp:cNvSpPr/>
      </dsp:nvSpPr>
      <dsp:spPr>
        <a:xfrm>
          <a:off x="0" y="495"/>
          <a:ext cx="104973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BA3D07-E05C-4B37-8215-9D12A0EA060D}">
      <dsp:nvSpPr>
        <dsp:cNvPr id="0" name=""/>
        <dsp:cNvSpPr/>
      </dsp:nvSpPr>
      <dsp:spPr>
        <a:xfrm>
          <a:off x="0" y="495"/>
          <a:ext cx="10497312" cy="812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ct val="35000"/>
            </a:spcAft>
            <a:buNone/>
          </a:pPr>
          <a:r>
            <a:rPr lang="en-US" sz="2200" kern="1200"/>
            <a:t>Photos of raw sewage on the ground in resident’s yard</a:t>
          </a:r>
        </a:p>
      </dsp:txBody>
      <dsp:txXfrm>
        <a:off x="0" y="495"/>
        <a:ext cx="10497312" cy="812073"/>
      </dsp:txXfrm>
    </dsp:sp>
    <dsp:sp modelId="{47D5A20E-4A7F-4F10-AAC4-2B0E77939D32}">
      <dsp:nvSpPr>
        <dsp:cNvPr id="0" name=""/>
        <dsp:cNvSpPr/>
      </dsp:nvSpPr>
      <dsp:spPr>
        <a:xfrm>
          <a:off x="0" y="812569"/>
          <a:ext cx="104973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92D23A-4ABC-4C11-ADB6-5056A0D4F7F3}">
      <dsp:nvSpPr>
        <dsp:cNvPr id="0" name=""/>
        <dsp:cNvSpPr/>
      </dsp:nvSpPr>
      <dsp:spPr>
        <a:xfrm>
          <a:off x="0" y="812569"/>
          <a:ext cx="10497312" cy="812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ct val="35000"/>
            </a:spcAft>
            <a:buNone/>
          </a:pPr>
          <a:r>
            <a:rPr lang="en-US" sz="2200" kern="1200"/>
            <a:t>Work orders specifically stating that the resident had a sewer back up in yard</a:t>
          </a:r>
        </a:p>
      </dsp:txBody>
      <dsp:txXfrm>
        <a:off x="0" y="812569"/>
        <a:ext cx="10497312" cy="812073"/>
      </dsp:txXfrm>
    </dsp:sp>
    <dsp:sp modelId="{E70A3187-6F0C-46FC-A3D0-422F76431DBE}">
      <dsp:nvSpPr>
        <dsp:cNvPr id="0" name=""/>
        <dsp:cNvSpPr/>
      </dsp:nvSpPr>
      <dsp:spPr>
        <a:xfrm>
          <a:off x="0" y="1624643"/>
          <a:ext cx="104973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E1C88D-0B98-4DA3-9D5C-361DA46B883D}">
      <dsp:nvSpPr>
        <dsp:cNvPr id="0" name=""/>
        <dsp:cNvSpPr/>
      </dsp:nvSpPr>
      <dsp:spPr>
        <a:xfrm>
          <a:off x="0" y="1624643"/>
          <a:ext cx="10497312" cy="812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ct val="35000"/>
            </a:spcAft>
            <a:buNone/>
          </a:pPr>
          <a:r>
            <a:rPr lang="en-US" sz="2200" kern="1200"/>
            <a:t>Health Department letter noting firsthand knowledge of sewer back ups in the target area in yards</a:t>
          </a:r>
        </a:p>
      </dsp:txBody>
      <dsp:txXfrm>
        <a:off x="0" y="1624643"/>
        <a:ext cx="10497312" cy="812073"/>
      </dsp:txXfrm>
    </dsp:sp>
    <dsp:sp modelId="{26829FBF-3D40-4624-99B1-ABF5D054CF52}">
      <dsp:nvSpPr>
        <dsp:cNvPr id="0" name=""/>
        <dsp:cNvSpPr/>
      </dsp:nvSpPr>
      <dsp:spPr>
        <a:xfrm>
          <a:off x="0" y="2436717"/>
          <a:ext cx="104973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FF88B-0173-4943-91CF-16974BC4268D}">
      <dsp:nvSpPr>
        <dsp:cNvPr id="0" name=""/>
        <dsp:cNvSpPr/>
      </dsp:nvSpPr>
      <dsp:spPr>
        <a:xfrm>
          <a:off x="0" y="2436717"/>
          <a:ext cx="10497312" cy="812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ct val="35000"/>
            </a:spcAft>
            <a:buNone/>
          </a:pPr>
          <a:r>
            <a:rPr lang="en-US" sz="2200" kern="1200"/>
            <a:t>Housing Authority Letter noting firsthand knowledge of backups in resident's yards</a:t>
          </a:r>
        </a:p>
      </dsp:txBody>
      <dsp:txXfrm>
        <a:off x="0" y="2436717"/>
        <a:ext cx="10497312" cy="812073"/>
      </dsp:txXfrm>
    </dsp:sp>
    <dsp:sp modelId="{EE62A6B7-C096-4C64-952E-9ED7338D9FE4}">
      <dsp:nvSpPr>
        <dsp:cNvPr id="0" name=""/>
        <dsp:cNvSpPr/>
      </dsp:nvSpPr>
      <dsp:spPr>
        <a:xfrm>
          <a:off x="0" y="3248791"/>
          <a:ext cx="104973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F0DD0E-3BC2-4420-A88D-8ADD789792F1}">
      <dsp:nvSpPr>
        <dsp:cNvPr id="0" name=""/>
        <dsp:cNvSpPr/>
      </dsp:nvSpPr>
      <dsp:spPr>
        <a:xfrm>
          <a:off x="0" y="3248791"/>
          <a:ext cx="10497312" cy="812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ct val="35000"/>
            </a:spcAft>
            <a:buNone/>
          </a:pPr>
          <a:r>
            <a:rPr lang="en-US" sz="2200" kern="1200"/>
            <a:t>Resident letters specifically noting backups in yards</a:t>
          </a:r>
        </a:p>
      </dsp:txBody>
      <dsp:txXfrm>
        <a:off x="0" y="3248791"/>
        <a:ext cx="10497312" cy="81207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878A2-02DB-4784-BE0C-1DC077C8FC95}">
      <dsp:nvSpPr>
        <dsp:cNvPr id="0" name=""/>
        <dsp:cNvSpPr/>
      </dsp:nvSpPr>
      <dsp:spPr>
        <a:xfrm>
          <a:off x="0" y="511"/>
          <a:ext cx="49530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4DF7D11-28C2-40F0-AD38-0595B85AAC54}">
      <dsp:nvSpPr>
        <dsp:cNvPr id="0" name=""/>
        <dsp:cNvSpPr/>
      </dsp:nvSpPr>
      <dsp:spPr>
        <a:xfrm>
          <a:off x="0" y="511"/>
          <a:ext cx="4953000" cy="837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Photos showing dirty, rusty, discolored water from a resident’s home</a:t>
          </a:r>
        </a:p>
      </dsp:txBody>
      <dsp:txXfrm>
        <a:off x="0" y="511"/>
        <a:ext cx="4953000" cy="837106"/>
      </dsp:txXfrm>
    </dsp:sp>
    <dsp:sp modelId="{05FB8A21-CABD-44E4-8A95-9068AC433122}">
      <dsp:nvSpPr>
        <dsp:cNvPr id="0" name=""/>
        <dsp:cNvSpPr/>
      </dsp:nvSpPr>
      <dsp:spPr>
        <a:xfrm>
          <a:off x="0" y="837618"/>
          <a:ext cx="49530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575CF67-DBA8-40BF-BC43-B77004A06D0E}">
      <dsp:nvSpPr>
        <dsp:cNvPr id="0" name=""/>
        <dsp:cNvSpPr/>
      </dsp:nvSpPr>
      <dsp:spPr>
        <a:xfrm>
          <a:off x="0" y="837618"/>
          <a:ext cx="4953000" cy="837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Resident’s letter noting specific water issues and how it is affecting them in their daily lives</a:t>
          </a:r>
        </a:p>
      </dsp:txBody>
      <dsp:txXfrm>
        <a:off x="0" y="837618"/>
        <a:ext cx="4953000" cy="837106"/>
      </dsp:txXfrm>
    </dsp:sp>
    <dsp:sp modelId="{66C7BBA4-2DB6-4E66-8056-25D950645447}">
      <dsp:nvSpPr>
        <dsp:cNvPr id="0" name=""/>
        <dsp:cNvSpPr/>
      </dsp:nvSpPr>
      <dsp:spPr>
        <a:xfrm>
          <a:off x="0" y="1674725"/>
          <a:ext cx="49530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E470280-59D5-4035-8490-356A1CCE332C}">
      <dsp:nvSpPr>
        <dsp:cNvPr id="0" name=""/>
        <dsp:cNvSpPr/>
      </dsp:nvSpPr>
      <dsp:spPr>
        <a:xfrm>
          <a:off x="0" y="1674725"/>
          <a:ext cx="4953000" cy="837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Test for contamination of the water supply</a:t>
          </a:r>
        </a:p>
      </dsp:txBody>
      <dsp:txXfrm>
        <a:off x="0" y="1674725"/>
        <a:ext cx="4953000" cy="837106"/>
      </dsp:txXfrm>
    </dsp:sp>
    <dsp:sp modelId="{C277225B-89B3-4AF6-AF26-D4CE5BF16D53}">
      <dsp:nvSpPr>
        <dsp:cNvPr id="0" name=""/>
        <dsp:cNvSpPr/>
      </dsp:nvSpPr>
      <dsp:spPr>
        <a:xfrm>
          <a:off x="0" y="2511831"/>
          <a:ext cx="49530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C6A0E9C-761C-4310-86C8-3FE903C16F37}">
      <dsp:nvSpPr>
        <dsp:cNvPr id="0" name=""/>
        <dsp:cNvSpPr/>
      </dsp:nvSpPr>
      <dsp:spPr>
        <a:xfrm>
          <a:off x="0" y="2511831"/>
          <a:ext cx="4953000" cy="837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Health department or other third-party letter noting health risk to residents from water supply</a:t>
          </a:r>
        </a:p>
      </dsp:txBody>
      <dsp:txXfrm>
        <a:off x="0" y="2511831"/>
        <a:ext cx="4953000" cy="837106"/>
      </dsp:txXfrm>
    </dsp:sp>
    <dsp:sp modelId="{6A327CE0-194A-44F2-9A9A-4DEF9E03B7D3}">
      <dsp:nvSpPr>
        <dsp:cNvPr id="0" name=""/>
        <dsp:cNvSpPr/>
      </dsp:nvSpPr>
      <dsp:spPr>
        <a:xfrm>
          <a:off x="0" y="3348938"/>
          <a:ext cx="49530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0EC8BC-89FB-463A-8F9E-72782101267A}">
      <dsp:nvSpPr>
        <dsp:cNvPr id="0" name=""/>
        <dsp:cNvSpPr/>
      </dsp:nvSpPr>
      <dsp:spPr>
        <a:xfrm>
          <a:off x="0" y="3348938"/>
          <a:ext cx="4953000" cy="837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Work orders specifically noting poor water quality issues affecting residents</a:t>
          </a:r>
        </a:p>
      </dsp:txBody>
      <dsp:txXfrm>
        <a:off x="0" y="3348938"/>
        <a:ext cx="4953000" cy="8371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AFBB2-384F-4B31-9C95-4819148C70EE}">
      <dsp:nvSpPr>
        <dsp:cNvPr id="0" name=""/>
        <dsp:cNvSpPr/>
      </dsp:nvSpPr>
      <dsp:spPr>
        <a:xfrm>
          <a:off x="0" y="424"/>
          <a:ext cx="10070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F39157-B815-48C1-9047-822CA2E21C3D}">
      <dsp:nvSpPr>
        <dsp:cNvPr id="0" name=""/>
        <dsp:cNvSpPr/>
      </dsp:nvSpPr>
      <dsp:spPr>
        <a:xfrm>
          <a:off x="0" y="424"/>
          <a:ext cx="10070275" cy="695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Pressure test conducted on home pipes</a:t>
          </a:r>
        </a:p>
      </dsp:txBody>
      <dsp:txXfrm>
        <a:off x="0" y="424"/>
        <a:ext cx="10070275" cy="695724"/>
      </dsp:txXfrm>
    </dsp:sp>
    <dsp:sp modelId="{BE4E37A1-B254-4003-8080-9DBF5A9413AC}">
      <dsp:nvSpPr>
        <dsp:cNvPr id="0" name=""/>
        <dsp:cNvSpPr/>
      </dsp:nvSpPr>
      <dsp:spPr>
        <a:xfrm>
          <a:off x="0" y="696148"/>
          <a:ext cx="10070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D10F26-7528-4536-A313-889C6E87FC0D}">
      <dsp:nvSpPr>
        <dsp:cNvPr id="0" name=""/>
        <dsp:cNvSpPr/>
      </dsp:nvSpPr>
      <dsp:spPr>
        <a:xfrm>
          <a:off x="0" y="696148"/>
          <a:ext cx="10070275" cy="695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Resident letters specifically describing low pressure issues affecting them in their home on a daily basis</a:t>
          </a:r>
        </a:p>
      </dsp:txBody>
      <dsp:txXfrm>
        <a:off x="0" y="696148"/>
        <a:ext cx="10070275" cy="695724"/>
      </dsp:txXfrm>
    </dsp:sp>
    <dsp:sp modelId="{14E591ED-18BA-478C-825A-AEEB37F266D3}">
      <dsp:nvSpPr>
        <dsp:cNvPr id="0" name=""/>
        <dsp:cNvSpPr/>
      </dsp:nvSpPr>
      <dsp:spPr>
        <a:xfrm>
          <a:off x="0" y="1391872"/>
          <a:ext cx="10070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D47C77-5960-472D-B140-274B70644532}">
      <dsp:nvSpPr>
        <dsp:cNvPr id="0" name=""/>
        <dsp:cNvSpPr/>
      </dsp:nvSpPr>
      <dsp:spPr>
        <a:xfrm>
          <a:off x="0" y="1391872"/>
          <a:ext cx="10070275" cy="695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Photos showing differences in pressure with more than one faucet running in home</a:t>
          </a:r>
        </a:p>
      </dsp:txBody>
      <dsp:txXfrm>
        <a:off x="0" y="1391872"/>
        <a:ext cx="10070275" cy="695724"/>
      </dsp:txXfrm>
    </dsp:sp>
    <dsp:sp modelId="{34EDF020-D184-40BC-BCF6-32AE0ED6C8D6}">
      <dsp:nvSpPr>
        <dsp:cNvPr id="0" name=""/>
        <dsp:cNvSpPr/>
      </dsp:nvSpPr>
      <dsp:spPr>
        <a:xfrm>
          <a:off x="0" y="2087597"/>
          <a:ext cx="10070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90B2F2-0DA0-4CD0-B814-8D6CF68A4F52}">
      <dsp:nvSpPr>
        <dsp:cNvPr id="0" name=""/>
        <dsp:cNvSpPr/>
      </dsp:nvSpPr>
      <dsp:spPr>
        <a:xfrm>
          <a:off x="0" y="2087597"/>
          <a:ext cx="10070275" cy="695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Video showing low pressure in homes</a:t>
          </a:r>
        </a:p>
      </dsp:txBody>
      <dsp:txXfrm>
        <a:off x="0" y="2087597"/>
        <a:ext cx="10070275" cy="695724"/>
      </dsp:txXfrm>
    </dsp:sp>
    <dsp:sp modelId="{9FEDDC51-E5FF-4066-BD2E-2287284BE040}">
      <dsp:nvSpPr>
        <dsp:cNvPr id="0" name=""/>
        <dsp:cNvSpPr/>
      </dsp:nvSpPr>
      <dsp:spPr>
        <a:xfrm>
          <a:off x="0" y="2783321"/>
          <a:ext cx="10070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CB15AB-42E2-48C2-A45B-845195B540F5}">
      <dsp:nvSpPr>
        <dsp:cNvPr id="0" name=""/>
        <dsp:cNvSpPr/>
      </dsp:nvSpPr>
      <dsp:spPr>
        <a:xfrm>
          <a:off x="0" y="2783321"/>
          <a:ext cx="10070275" cy="695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Work orders that specifically note low pressure issues affecting residents in homes</a:t>
          </a:r>
        </a:p>
      </dsp:txBody>
      <dsp:txXfrm>
        <a:off x="0" y="2783321"/>
        <a:ext cx="10070275" cy="69572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3C70D-42CD-4BCE-A410-2D138630B6F4}">
      <dsp:nvSpPr>
        <dsp:cNvPr id="0" name=""/>
        <dsp:cNvSpPr/>
      </dsp:nvSpPr>
      <dsp:spPr>
        <a:xfrm>
          <a:off x="0" y="2351"/>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7149CA-EB51-49B1-B548-1024832C7271}">
      <dsp:nvSpPr>
        <dsp:cNvPr id="0" name=""/>
        <dsp:cNvSpPr/>
      </dsp:nvSpPr>
      <dsp:spPr>
        <a:xfrm>
          <a:off x="360470" y="270469"/>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28627A-9074-430A-BAC6-DE93DD3B5824}">
      <dsp:nvSpPr>
        <dsp:cNvPr id="0" name=""/>
        <dsp:cNvSpPr/>
      </dsp:nvSpPr>
      <dsp:spPr>
        <a:xfrm>
          <a:off x="1376342" y="2351"/>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622300">
            <a:lnSpc>
              <a:spcPct val="90000"/>
            </a:lnSpc>
            <a:spcBef>
              <a:spcPct val="0"/>
            </a:spcBef>
            <a:spcAft>
              <a:spcPct val="35000"/>
            </a:spcAft>
            <a:buNone/>
          </a:pPr>
          <a:r>
            <a:rPr lang="en-US" sz="1400" kern="1200"/>
            <a:t>Fire Coverage Map showing that all homes are in need of fire protection and that all homes will be covered with adequate fire protection – Be sure to include fire coverage rings on existing and proposed maps, as applicable.</a:t>
          </a:r>
        </a:p>
      </dsp:txBody>
      <dsp:txXfrm>
        <a:off x="1376342" y="2351"/>
        <a:ext cx="4760005" cy="1191638"/>
      </dsp:txXfrm>
    </dsp:sp>
    <dsp:sp modelId="{70E51347-8A01-4C49-99D5-1A1D260DBDD2}">
      <dsp:nvSpPr>
        <dsp:cNvPr id="0" name=""/>
        <dsp:cNvSpPr/>
      </dsp:nvSpPr>
      <dsp:spPr>
        <a:xfrm>
          <a:off x="0" y="1491899"/>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71327D-F839-475E-B045-4571C5F7F94E}">
      <dsp:nvSpPr>
        <dsp:cNvPr id="0" name=""/>
        <dsp:cNvSpPr/>
      </dsp:nvSpPr>
      <dsp:spPr>
        <a:xfrm>
          <a:off x="360470" y="1760018"/>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7ADE82-E28D-4F0D-A6CE-2B37850DAE43}">
      <dsp:nvSpPr>
        <dsp:cNvPr id="0" name=""/>
        <dsp:cNvSpPr/>
      </dsp:nvSpPr>
      <dsp:spPr>
        <a:xfrm>
          <a:off x="1376342" y="1491899"/>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622300">
            <a:lnSpc>
              <a:spcPct val="90000"/>
            </a:lnSpc>
            <a:spcBef>
              <a:spcPct val="0"/>
            </a:spcBef>
            <a:spcAft>
              <a:spcPct val="35000"/>
            </a:spcAft>
            <a:buNone/>
          </a:pPr>
          <a:r>
            <a:rPr lang="en-US" sz="1400" kern="1200"/>
            <a:t>Letter from fire chief describing current issues fighting fires in the proposed target area</a:t>
          </a:r>
        </a:p>
      </dsp:txBody>
      <dsp:txXfrm>
        <a:off x="1376342" y="1491899"/>
        <a:ext cx="4760005" cy="1191638"/>
      </dsp:txXfrm>
    </dsp:sp>
    <dsp:sp modelId="{D75AA460-2476-4CDB-BCAF-19F4A445733F}">
      <dsp:nvSpPr>
        <dsp:cNvPr id="0" name=""/>
        <dsp:cNvSpPr/>
      </dsp:nvSpPr>
      <dsp:spPr>
        <a:xfrm>
          <a:off x="0" y="2981447"/>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0AAB5D-5982-4D59-A775-347E33E72E7E}">
      <dsp:nvSpPr>
        <dsp:cNvPr id="0" name=""/>
        <dsp:cNvSpPr/>
      </dsp:nvSpPr>
      <dsp:spPr>
        <a:xfrm>
          <a:off x="360470" y="3249566"/>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028792-1772-4E49-8CAC-2B165192F28C}">
      <dsp:nvSpPr>
        <dsp:cNvPr id="0" name=""/>
        <dsp:cNvSpPr/>
      </dsp:nvSpPr>
      <dsp:spPr>
        <a:xfrm>
          <a:off x="1376342" y="2981447"/>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622300">
            <a:lnSpc>
              <a:spcPct val="90000"/>
            </a:lnSpc>
            <a:spcBef>
              <a:spcPct val="0"/>
            </a:spcBef>
            <a:spcAft>
              <a:spcPct val="35000"/>
            </a:spcAft>
            <a:buNone/>
          </a:pPr>
          <a:r>
            <a:rPr lang="en-US" sz="1400" kern="1200"/>
            <a:t>Resident letters noting the need for fire protection</a:t>
          </a:r>
        </a:p>
      </dsp:txBody>
      <dsp:txXfrm>
        <a:off x="1376342" y="2981447"/>
        <a:ext cx="4760005" cy="1191638"/>
      </dsp:txXfrm>
    </dsp:sp>
    <dsp:sp modelId="{429D7F7F-CA89-4C7E-97AA-617FC4F4DE4C}">
      <dsp:nvSpPr>
        <dsp:cNvPr id="0" name=""/>
        <dsp:cNvSpPr/>
      </dsp:nvSpPr>
      <dsp:spPr>
        <a:xfrm>
          <a:off x="0" y="4470996"/>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509F73-4882-4A9F-ACE4-948808DD6386}">
      <dsp:nvSpPr>
        <dsp:cNvPr id="0" name=""/>
        <dsp:cNvSpPr/>
      </dsp:nvSpPr>
      <dsp:spPr>
        <a:xfrm>
          <a:off x="360470" y="4739114"/>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00F9A8-D31D-4079-8F92-0D82AAC03DF0}">
      <dsp:nvSpPr>
        <dsp:cNvPr id="0" name=""/>
        <dsp:cNvSpPr/>
      </dsp:nvSpPr>
      <dsp:spPr>
        <a:xfrm>
          <a:off x="1376342" y="4470996"/>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622300">
            <a:lnSpc>
              <a:spcPct val="90000"/>
            </a:lnSpc>
            <a:spcBef>
              <a:spcPct val="0"/>
            </a:spcBef>
            <a:spcAft>
              <a:spcPct val="35000"/>
            </a:spcAft>
            <a:buNone/>
          </a:pPr>
          <a:r>
            <a:rPr lang="en-US" sz="1400" kern="1200"/>
            <a:t>List of fire calls in the target area</a:t>
          </a:r>
        </a:p>
      </dsp:txBody>
      <dsp:txXfrm>
        <a:off x="1376342" y="4470996"/>
        <a:ext cx="4760005" cy="119163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F1F4B-EBC3-4383-B116-7D0A7B02A4AE}">
      <dsp:nvSpPr>
        <dsp:cNvPr id="0" name=""/>
        <dsp:cNvSpPr/>
      </dsp:nvSpPr>
      <dsp:spPr>
        <a:xfrm>
          <a:off x="0" y="2351"/>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55CD16-18E1-4B2F-961D-1595119BD8A5}">
      <dsp:nvSpPr>
        <dsp:cNvPr id="0" name=""/>
        <dsp:cNvSpPr/>
      </dsp:nvSpPr>
      <dsp:spPr>
        <a:xfrm>
          <a:off x="360470" y="270469"/>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8A0F05-9974-4386-BC6D-D104E3C81CA3}">
      <dsp:nvSpPr>
        <dsp:cNvPr id="0" name=""/>
        <dsp:cNvSpPr/>
      </dsp:nvSpPr>
      <dsp:spPr>
        <a:xfrm>
          <a:off x="1376342" y="2351"/>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755650">
            <a:lnSpc>
              <a:spcPct val="90000"/>
            </a:lnSpc>
            <a:spcBef>
              <a:spcPct val="0"/>
            </a:spcBef>
            <a:spcAft>
              <a:spcPct val="35000"/>
            </a:spcAft>
            <a:buNone/>
          </a:pPr>
          <a:r>
            <a:rPr lang="en-US" sz="1700" kern="1200"/>
            <a:t>Photos showing width of street as well as street conditions</a:t>
          </a:r>
        </a:p>
      </dsp:txBody>
      <dsp:txXfrm>
        <a:off x="1376342" y="2351"/>
        <a:ext cx="4760005" cy="1191638"/>
      </dsp:txXfrm>
    </dsp:sp>
    <dsp:sp modelId="{FD6C2C4C-B949-45F3-AABA-F206F18A0E0D}">
      <dsp:nvSpPr>
        <dsp:cNvPr id="0" name=""/>
        <dsp:cNvSpPr/>
      </dsp:nvSpPr>
      <dsp:spPr>
        <a:xfrm>
          <a:off x="0" y="1491899"/>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F2B22D-C058-40F5-99CA-B3068808F56A}">
      <dsp:nvSpPr>
        <dsp:cNvPr id="0" name=""/>
        <dsp:cNvSpPr/>
      </dsp:nvSpPr>
      <dsp:spPr>
        <a:xfrm>
          <a:off x="360470" y="1760018"/>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21A230-6454-4EAB-A40B-80B341A5CF5D}">
      <dsp:nvSpPr>
        <dsp:cNvPr id="0" name=""/>
        <dsp:cNvSpPr/>
      </dsp:nvSpPr>
      <dsp:spPr>
        <a:xfrm>
          <a:off x="1376342" y="1491899"/>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755650">
            <a:lnSpc>
              <a:spcPct val="90000"/>
            </a:lnSpc>
            <a:spcBef>
              <a:spcPct val="0"/>
            </a:spcBef>
            <a:spcAft>
              <a:spcPct val="35000"/>
            </a:spcAft>
            <a:buNone/>
          </a:pPr>
          <a:r>
            <a:rPr lang="en-US" sz="1700" kern="1200"/>
            <a:t>Photos taken after rain events</a:t>
          </a:r>
        </a:p>
      </dsp:txBody>
      <dsp:txXfrm>
        <a:off x="1376342" y="1491899"/>
        <a:ext cx="4760005" cy="1191638"/>
      </dsp:txXfrm>
    </dsp:sp>
    <dsp:sp modelId="{6D8643BF-7E93-4F55-BE8A-D108F46F6FBC}">
      <dsp:nvSpPr>
        <dsp:cNvPr id="0" name=""/>
        <dsp:cNvSpPr/>
      </dsp:nvSpPr>
      <dsp:spPr>
        <a:xfrm>
          <a:off x="0" y="2981447"/>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A4865E-09E9-487E-A430-5D95B5BBFD54}">
      <dsp:nvSpPr>
        <dsp:cNvPr id="0" name=""/>
        <dsp:cNvSpPr/>
      </dsp:nvSpPr>
      <dsp:spPr>
        <a:xfrm>
          <a:off x="360470" y="3249566"/>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1E899E-CA93-4FD9-A635-23961E3AD9D5}">
      <dsp:nvSpPr>
        <dsp:cNvPr id="0" name=""/>
        <dsp:cNvSpPr/>
      </dsp:nvSpPr>
      <dsp:spPr>
        <a:xfrm>
          <a:off x="1376342" y="2981447"/>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755650">
            <a:lnSpc>
              <a:spcPct val="90000"/>
            </a:lnSpc>
            <a:spcBef>
              <a:spcPct val="0"/>
            </a:spcBef>
            <a:spcAft>
              <a:spcPct val="35000"/>
            </a:spcAft>
            <a:buNone/>
          </a:pPr>
          <a:r>
            <a:rPr lang="en-US" sz="1700" kern="1200"/>
            <a:t>Resident letters noting personal issues with current road conditions</a:t>
          </a:r>
        </a:p>
      </dsp:txBody>
      <dsp:txXfrm>
        <a:off x="1376342" y="2981447"/>
        <a:ext cx="4760005" cy="1191638"/>
      </dsp:txXfrm>
    </dsp:sp>
    <dsp:sp modelId="{3B07E377-F28D-4FC5-9C7E-52A6B1BA12B7}">
      <dsp:nvSpPr>
        <dsp:cNvPr id="0" name=""/>
        <dsp:cNvSpPr/>
      </dsp:nvSpPr>
      <dsp:spPr>
        <a:xfrm>
          <a:off x="0" y="4470996"/>
          <a:ext cx="6136348" cy="119163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C90A5F-BCE8-413F-BB57-672070741364}">
      <dsp:nvSpPr>
        <dsp:cNvPr id="0" name=""/>
        <dsp:cNvSpPr/>
      </dsp:nvSpPr>
      <dsp:spPr>
        <a:xfrm>
          <a:off x="360470" y="4739114"/>
          <a:ext cx="655401" cy="6554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AA0D69-B366-49E1-B607-B0B7F6F2E3AA}">
      <dsp:nvSpPr>
        <dsp:cNvPr id="0" name=""/>
        <dsp:cNvSpPr/>
      </dsp:nvSpPr>
      <dsp:spPr>
        <a:xfrm>
          <a:off x="1376342" y="4470996"/>
          <a:ext cx="4760005" cy="119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115" tIns="126115" rIns="126115" bIns="126115" numCol="1" spcCol="1270" anchor="ctr" anchorCtr="0">
          <a:noAutofit/>
        </a:bodyPr>
        <a:lstStyle/>
        <a:p>
          <a:pPr marL="0" lvl="0" indent="0" algn="l" defTabSz="755650">
            <a:lnSpc>
              <a:spcPct val="90000"/>
            </a:lnSpc>
            <a:spcBef>
              <a:spcPct val="0"/>
            </a:spcBef>
            <a:spcAft>
              <a:spcPct val="35000"/>
            </a:spcAft>
            <a:buNone/>
          </a:pPr>
          <a:r>
            <a:rPr lang="en-US" sz="1700" kern="1200"/>
            <a:t>Third party letters from bus drivers, emergency personnel, or others who have to travel down the street in order to serve residents</a:t>
          </a:r>
        </a:p>
      </dsp:txBody>
      <dsp:txXfrm>
        <a:off x="1376342" y="4470996"/>
        <a:ext cx="4760005" cy="119163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6E6729-5913-4EC2-AEE9-BA8D7A375611}">
      <dsp:nvSpPr>
        <dsp:cNvPr id="0" name=""/>
        <dsp:cNvSpPr/>
      </dsp:nvSpPr>
      <dsp:spPr>
        <a:xfrm>
          <a:off x="0" y="691"/>
          <a:ext cx="6136348" cy="16181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BCA0B4-4CCB-475C-8B7B-A526537C51BA}">
      <dsp:nvSpPr>
        <dsp:cNvPr id="0" name=""/>
        <dsp:cNvSpPr/>
      </dsp:nvSpPr>
      <dsp:spPr>
        <a:xfrm>
          <a:off x="489497" y="364780"/>
          <a:ext cx="889994" cy="8899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A31277-660F-434A-B8EF-6D472A3A52EE}">
      <dsp:nvSpPr>
        <dsp:cNvPr id="0" name=""/>
        <dsp:cNvSpPr/>
      </dsp:nvSpPr>
      <dsp:spPr>
        <a:xfrm>
          <a:off x="1868988" y="691"/>
          <a:ext cx="4267359" cy="1618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257" tIns="171257" rIns="171257" bIns="171257" numCol="1" spcCol="1270" anchor="ctr" anchorCtr="0">
          <a:noAutofit/>
        </a:bodyPr>
        <a:lstStyle/>
        <a:p>
          <a:pPr marL="0" lvl="0" indent="0" algn="l" defTabSz="933450">
            <a:lnSpc>
              <a:spcPct val="90000"/>
            </a:lnSpc>
            <a:spcBef>
              <a:spcPct val="0"/>
            </a:spcBef>
            <a:spcAft>
              <a:spcPct val="35000"/>
            </a:spcAft>
            <a:buNone/>
          </a:pPr>
          <a:r>
            <a:rPr lang="en-US" sz="2100" kern="1200"/>
            <a:t>Photos showing wet conditions, damage to homes including mold or other issues related to poor drainage conditions</a:t>
          </a:r>
        </a:p>
      </dsp:txBody>
      <dsp:txXfrm>
        <a:off x="1868988" y="691"/>
        <a:ext cx="4267359" cy="1618172"/>
      </dsp:txXfrm>
    </dsp:sp>
    <dsp:sp modelId="{0B4E5F4E-2C3F-4CF9-8013-18E3A578BD6D}">
      <dsp:nvSpPr>
        <dsp:cNvPr id="0" name=""/>
        <dsp:cNvSpPr/>
      </dsp:nvSpPr>
      <dsp:spPr>
        <a:xfrm>
          <a:off x="0" y="2023406"/>
          <a:ext cx="6136348" cy="16181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D44180-74AB-4A29-B759-E4235BB68C04}">
      <dsp:nvSpPr>
        <dsp:cNvPr id="0" name=""/>
        <dsp:cNvSpPr/>
      </dsp:nvSpPr>
      <dsp:spPr>
        <a:xfrm>
          <a:off x="489497" y="2387495"/>
          <a:ext cx="889994" cy="8899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37AFD3-8C7E-4535-BDBD-9F9B815496C9}">
      <dsp:nvSpPr>
        <dsp:cNvPr id="0" name=""/>
        <dsp:cNvSpPr/>
      </dsp:nvSpPr>
      <dsp:spPr>
        <a:xfrm>
          <a:off x="1868988" y="2023406"/>
          <a:ext cx="4267359" cy="1618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257" tIns="171257" rIns="171257" bIns="171257" numCol="1" spcCol="1270" anchor="ctr" anchorCtr="0">
          <a:noAutofit/>
        </a:bodyPr>
        <a:lstStyle/>
        <a:p>
          <a:pPr marL="0" lvl="0" indent="0" algn="l" defTabSz="933450">
            <a:lnSpc>
              <a:spcPct val="90000"/>
            </a:lnSpc>
            <a:spcBef>
              <a:spcPct val="0"/>
            </a:spcBef>
            <a:spcAft>
              <a:spcPct val="35000"/>
            </a:spcAft>
            <a:buNone/>
          </a:pPr>
          <a:r>
            <a:rPr lang="en-US" sz="2100" kern="1200"/>
            <a:t>Letters from residents noting specific issues caused by poor drainage</a:t>
          </a:r>
        </a:p>
      </dsp:txBody>
      <dsp:txXfrm>
        <a:off x="1868988" y="2023406"/>
        <a:ext cx="4267359" cy="1618172"/>
      </dsp:txXfrm>
    </dsp:sp>
    <dsp:sp modelId="{17F2F3C1-9BDC-44AA-9E99-BE80359CC358}">
      <dsp:nvSpPr>
        <dsp:cNvPr id="0" name=""/>
        <dsp:cNvSpPr/>
      </dsp:nvSpPr>
      <dsp:spPr>
        <a:xfrm>
          <a:off x="0" y="4046122"/>
          <a:ext cx="6136348" cy="161817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61B943-C9C1-4AA4-BC7D-D1A4543C43BB}">
      <dsp:nvSpPr>
        <dsp:cNvPr id="0" name=""/>
        <dsp:cNvSpPr/>
      </dsp:nvSpPr>
      <dsp:spPr>
        <a:xfrm>
          <a:off x="489497" y="4410210"/>
          <a:ext cx="889994" cy="8899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81F720-5542-4696-9B03-0D11C4C2E2BA}">
      <dsp:nvSpPr>
        <dsp:cNvPr id="0" name=""/>
        <dsp:cNvSpPr/>
      </dsp:nvSpPr>
      <dsp:spPr>
        <a:xfrm>
          <a:off x="1868988" y="4046122"/>
          <a:ext cx="4267359" cy="1618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257" tIns="171257" rIns="171257" bIns="171257" numCol="1" spcCol="1270" anchor="ctr" anchorCtr="0">
          <a:noAutofit/>
        </a:bodyPr>
        <a:lstStyle/>
        <a:p>
          <a:pPr marL="0" lvl="0" indent="0" algn="l" defTabSz="933450">
            <a:lnSpc>
              <a:spcPct val="90000"/>
            </a:lnSpc>
            <a:spcBef>
              <a:spcPct val="0"/>
            </a:spcBef>
            <a:spcAft>
              <a:spcPct val="35000"/>
            </a:spcAft>
            <a:buNone/>
          </a:pPr>
          <a:r>
            <a:rPr lang="en-US" sz="2100" kern="1200"/>
            <a:t>Any insurance claims filed due to damage from poor drainage conditions</a:t>
          </a:r>
        </a:p>
      </dsp:txBody>
      <dsp:txXfrm>
        <a:off x="1868988" y="4046122"/>
        <a:ext cx="4267359" cy="161817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0A72C-A6FD-4D5C-8779-146ECA3C9B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94761E-235B-4C35-890E-97E5BC8FAA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2D019-22A7-4CD9-9F16-B79DF770B52A}" type="datetimeFigureOut">
              <a:rPr lang="en-US" smtClean="0"/>
              <a:t>9/25/2026</a:t>
            </a:fld>
            <a:endParaRPr lang="en-US"/>
          </a:p>
        </p:txBody>
      </p:sp>
      <p:sp>
        <p:nvSpPr>
          <p:cNvPr id="4" name="Footer Placeholder 3">
            <a:extLst>
              <a:ext uri="{FF2B5EF4-FFF2-40B4-BE49-F238E27FC236}">
                <a16:creationId xmlns:a16="http://schemas.microsoft.com/office/drawing/2014/main" id="{07C510DD-88CB-4A88-9D49-A65F342E3A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20F60E-ABFA-4BCB-92F6-5BBAE4FB7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1319B5-334E-4DB1-846A-8B50BFA0AF0F}" type="slidenum">
              <a:rPr lang="en-US" smtClean="0"/>
              <a:t>‹#›</a:t>
            </a:fld>
            <a:endParaRPr lang="en-US"/>
          </a:p>
        </p:txBody>
      </p:sp>
    </p:spTree>
    <p:extLst>
      <p:ext uri="{BB962C8B-B14F-4D97-AF65-F5344CB8AC3E}">
        <p14:creationId xmlns:p14="http://schemas.microsoft.com/office/powerpoint/2010/main" val="412915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8E6D-A473-488D-BE98-75A98ABF804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14BEE-2EAE-43AE-94B9-CA84926C492F}" type="slidenum">
              <a:rPr lang="en-US" smtClean="0"/>
              <a:t>‹#›</a:t>
            </a:fld>
            <a:endParaRPr lang="en-US"/>
          </a:p>
        </p:txBody>
      </p:sp>
    </p:spTree>
    <p:extLst>
      <p:ext uri="{BB962C8B-B14F-4D97-AF65-F5344CB8AC3E}">
        <p14:creationId xmlns:p14="http://schemas.microsoft.com/office/powerpoint/2010/main" val="3851652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1AB760-F3D6-4349-BD29-D4B75F50710D}" type="slidenum">
              <a:rPr lang="en-US" smtClean="0"/>
              <a:t>4</a:t>
            </a:fld>
            <a:endParaRPr lang="en-US"/>
          </a:p>
        </p:txBody>
      </p:sp>
    </p:spTree>
    <p:extLst>
      <p:ext uri="{BB962C8B-B14F-4D97-AF65-F5344CB8AC3E}">
        <p14:creationId xmlns:p14="http://schemas.microsoft.com/office/powerpoint/2010/main" val="2316352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29</a:t>
            </a:fld>
            <a:endParaRPr lang="en-US"/>
          </a:p>
        </p:txBody>
      </p:sp>
    </p:spTree>
    <p:extLst>
      <p:ext uri="{BB962C8B-B14F-4D97-AF65-F5344CB8AC3E}">
        <p14:creationId xmlns:p14="http://schemas.microsoft.com/office/powerpoint/2010/main" val="4151644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814BEE-2EAE-43AE-94B9-CA84926C49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031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39</a:t>
            </a:fld>
            <a:endParaRPr lang="en-US"/>
          </a:p>
        </p:txBody>
      </p:sp>
    </p:spTree>
    <p:extLst>
      <p:ext uri="{BB962C8B-B14F-4D97-AF65-F5344CB8AC3E}">
        <p14:creationId xmlns:p14="http://schemas.microsoft.com/office/powerpoint/2010/main" val="1090414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Roots and Infiltration in joint of sewer main</a:t>
            </a:r>
          </a:p>
        </p:txBody>
      </p:sp>
      <p:sp>
        <p:nvSpPr>
          <p:cNvPr id="4" name="Slide Number Placeholder 3"/>
          <p:cNvSpPr>
            <a:spLocks noGrp="1"/>
          </p:cNvSpPr>
          <p:nvPr>
            <p:ph type="sldNum" sz="quarter" idx="5"/>
          </p:nvPr>
        </p:nvSpPr>
        <p:spPr/>
        <p:txBody>
          <a:bodyPr/>
          <a:lstStyle/>
          <a:p>
            <a:fld id="{16814BEE-2EAE-43AE-94B9-CA84926C492F}" type="slidenum">
              <a:rPr lang="en-US" smtClean="0"/>
              <a:t>46</a:t>
            </a:fld>
            <a:endParaRPr lang="en-US"/>
          </a:p>
        </p:txBody>
      </p:sp>
    </p:spTree>
    <p:extLst>
      <p:ext uri="{BB962C8B-B14F-4D97-AF65-F5344CB8AC3E}">
        <p14:creationId xmlns:p14="http://schemas.microsoft.com/office/powerpoint/2010/main" val="945242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AE887-6448-DA41-2D06-547BAA563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B0128-302D-889E-2C62-795697735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DE7C6-6F42-11FF-3342-EA0288EB13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F33E3B-05F0-3518-D095-CCB3F7AEB51C}"/>
              </a:ext>
            </a:extLst>
          </p:cNvPr>
          <p:cNvSpPr>
            <a:spLocks noGrp="1"/>
          </p:cNvSpPr>
          <p:nvPr>
            <p:ph type="sldNum" sz="quarter" idx="5"/>
          </p:nvPr>
        </p:nvSpPr>
        <p:spPr/>
        <p:txBody>
          <a:bodyPr/>
          <a:lstStyle/>
          <a:p>
            <a:fld id="{16814BEE-2EAE-43AE-94B9-CA84926C492F}" type="slidenum">
              <a:rPr lang="en-US" smtClean="0"/>
              <a:t>47</a:t>
            </a:fld>
            <a:endParaRPr lang="en-US"/>
          </a:p>
        </p:txBody>
      </p:sp>
    </p:spTree>
    <p:extLst>
      <p:ext uri="{BB962C8B-B14F-4D97-AF65-F5344CB8AC3E}">
        <p14:creationId xmlns:p14="http://schemas.microsoft.com/office/powerpoint/2010/main" val="4290384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B014C-6A9C-DEC5-D725-5300FE581C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CB4D8-DE3E-445C-0D5C-B04544DC67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54E0A-126B-BBAA-92EE-24A79CF219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B53716-1D70-6776-B83F-5D070604CD1B}"/>
              </a:ext>
            </a:extLst>
          </p:cNvPr>
          <p:cNvSpPr>
            <a:spLocks noGrp="1"/>
          </p:cNvSpPr>
          <p:nvPr>
            <p:ph type="sldNum" sz="quarter" idx="5"/>
          </p:nvPr>
        </p:nvSpPr>
        <p:spPr/>
        <p:txBody>
          <a:bodyPr/>
          <a:lstStyle/>
          <a:p>
            <a:fld id="{16814BEE-2EAE-43AE-94B9-CA84926C492F}" type="slidenum">
              <a:rPr lang="en-US" smtClean="0"/>
              <a:t>48</a:t>
            </a:fld>
            <a:endParaRPr lang="en-US"/>
          </a:p>
        </p:txBody>
      </p:sp>
    </p:spTree>
    <p:extLst>
      <p:ext uri="{BB962C8B-B14F-4D97-AF65-F5344CB8AC3E}">
        <p14:creationId xmlns:p14="http://schemas.microsoft.com/office/powerpoint/2010/main" val="1824603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58</a:t>
            </a:fld>
            <a:endParaRPr lang="en-US"/>
          </a:p>
        </p:txBody>
      </p:sp>
    </p:spTree>
    <p:extLst>
      <p:ext uri="{BB962C8B-B14F-4D97-AF65-F5344CB8AC3E}">
        <p14:creationId xmlns:p14="http://schemas.microsoft.com/office/powerpoint/2010/main" val="2135257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76214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2" y="3869171"/>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2"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6" y="386917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6"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3972567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5322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95729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1"/>
            <a:ext cx="609600"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3036526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2816724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18643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a:defRPr sz="1800"/>
            </a:lvl1pPr>
            <a:lvl2pPr>
              <a:defRPr sz="1600"/>
            </a:lvl2pPr>
            <a:lvl3pPr>
              <a:defRPr sz="1400"/>
            </a:lvl3pPr>
            <a:lvl4pPr>
              <a:defRPr sz="1200"/>
            </a:lvl4pPr>
            <a:lvl5pPr>
              <a:defRPr sz="1000"/>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7"/>
            <a:ext cx="5052442"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7"/>
            <a:ext cx="5052440"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337265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985018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617313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563381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3602853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4280061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399"/>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6"/>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6"/>
            <a:ext cx="3364992" cy="242887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3521690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4043921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5"/>
            <a:ext cx="3364992" cy="242887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3907753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26"/>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3335148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endParaRPr lang="en-US"/>
          </a:p>
        </p:txBody>
      </p:sp>
    </p:spTree>
    <p:extLst>
      <p:ext uri="{BB962C8B-B14F-4D97-AF65-F5344CB8AC3E}">
        <p14:creationId xmlns:p14="http://schemas.microsoft.com/office/powerpoint/2010/main" val="394339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5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0"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5"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endParaRPr lang="en-US"/>
          </a:p>
        </p:txBody>
      </p:sp>
    </p:spTree>
    <p:extLst>
      <p:ext uri="{BB962C8B-B14F-4D97-AF65-F5344CB8AC3E}">
        <p14:creationId xmlns:p14="http://schemas.microsoft.com/office/powerpoint/2010/main" val="734063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371092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hanks">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64769118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ver Title">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CAF39A34-F96C-4F09-9574-C4200C3846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2689013"/>
            <a:ext cx="9144000" cy="1479974"/>
          </a:xfrm>
          <a:prstGeom prst="rect">
            <a:avLst/>
          </a:prstGeom>
        </p:spPr>
      </p:pic>
    </p:spTree>
    <p:extLst>
      <p:ext uri="{BB962C8B-B14F-4D97-AF65-F5344CB8AC3E}">
        <p14:creationId xmlns:p14="http://schemas.microsoft.com/office/powerpoint/2010/main" val="661395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over Title">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CAF39A34-F96C-4F09-9574-C4200C3846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690142"/>
            <a:ext cx="9144000" cy="1479974"/>
          </a:xfrm>
          <a:prstGeom prst="rect">
            <a:avLst/>
          </a:prstGeom>
        </p:spPr>
      </p:pic>
      <p:sp>
        <p:nvSpPr>
          <p:cNvPr id="9" name="Text Placeholder 11">
            <a:extLst>
              <a:ext uri="{FF2B5EF4-FFF2-40B4-BE49-F238E27FC236}">
                <a16:creationId xmlns:a16="http://schemas.microsoft.com/office/drawing/2014/main" id="{9E07DE1A-3D22-4F0B-AEA1-0C653A5EC40F}"/>
              </a:ext>
            </a:extLst>
          </p:cNvPr>
          <p:cNvSpPr>
            <a:spLocks noGrp="1"/>
          </p:cNvSpPr>
          <p:nvPr>
            <p:ph type="body" sz="quarter" idx="13"/>
          </p:nvPr>
        </p:nvSpPr>
        <p:spPr>
          <a:xfrm>
            <a:off x="1524000" y="2299915"/>
            <a:ext cx="9144000" cy="3657600"/>
          </a:xfrm>
        </p:spPr>
        <p:txBody>
          <a:bodyPr anchor="ctr">
            <a:normAutofit/>
          </a:bodyPr>
          <a:lstStyle>
            <a:lvl1pPr marL="0" indent="0" algn="ctr">
              <a:buNone/>
              <a:defRPr sz="4800" b="1">
                <a:solidFill>
                  <a:schemeClr val="tx1"/>
                </a:solidFill>
              </a:defRPr>
            </a:lvl1pPr>
          </a:lstStyle>
          <a:p>
            <a:pPr lvl="0"/>
            <a:endParaRPr lang="en-US"/>
          </a:p>
        </p:txBody>
      </p:sp>
    </p:spTree>
    <p:extLst>
      <p:ext uri="{BB962C8B-B14F-4D97-AF65-F5344CB8AC3E}">
        <p14:creationId xmlns:p14="http://schemas.microsoft.com/office/powerpoint/2010/main" val="19517282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BAD5678-2B78-FFD6-A957-879FD84F7D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085A3B43-D386-4BAD-A7B2-C3E4BC6B2A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89523" y="-1875656"/>
            <a:ext cx="4352553" cy="1210058"/>
          </a:xfrm>
          <a:prstGeom prst="rect">
            <a:avLst/>
          </a:prstGeom>
        </p:spPr>
      </p:pic>
      <p:pic>
        <p:nvPicPr>
          <p:cNvPr id="6" name="Picture 5" descr="A picture containing logo&#10;&#10;Description automatically generated">
            <a:extLst>
              <a:ext uri="{FF2B5EF4-FFF2-40B4-BE49-F238E27FC236}">
                <a16:creationId xmlns:a16="http://schemas.microsoft.com/office/drawing/2014/main" id="{4F183BA7-D10C-52BE-DDA4-F809C601BA7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38400" y="2639681"/>
            <a:ext cx="7315200" cy="1578639"/>
          </a:xfrm>
          <a:prstGeom prst="rect">
            <a:avLst/>
          </a:prstGeom>
        </p:spPr>
      </p:pic>
    </p:spTree>
    <p:extLst>
      <p:ext uri="{BB962C8B-B14F-4D97-AF65-F5344CB8AC3E}">
        <p14:creationId xmlns:p14="http://schemas.microsoft.com/office/powerpoint/2010/main" val="37116044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691609"/>
            <a:ext cx="7315200" cy="1578639"/>
          </a:xfrm>
          <a:prstGeom prst="rect">
            <a:avLst/>
          </a:prstGeom>
        </p:spPr>
      </p:pic>
      <p:sp>
        <p:nvSpPr>
          <p:cNvPr id="5" name="Text Placeholder 11">
            <a:extLst>
              <a:ext uri="{FF2B5EF4-FFF2-40B4-BE49-F238E27FC236}">
                <a16:creationId xmlns:a16="http://schemas.microsoft.com/office/drawing/2014/main" id="{BDAC54E0-9070-46C6-A146-4EDCC3EFA6BE}"/>
              </a:ext>
            </a:extLst>
          </p:cNvPr>
          <p:cNvSpPr>
            <a:spLocks noGrp="1"/>
          </p:cNvSpPr>
          <p:nvPr>
            <p:ph type="body" sz="quarter" idx="13"/>
          </p:nvPr>
        </p:nvSpPr>
        <p:spPr>
          <a:xfrm>
            <a:off x="1524000" y="2270249"/>
            <a:ext cx="9144000" cy="3657600"/>
          </a:xfrm>
        </p:spPr>
        <p:txBody>
          <a:bodyPr anchor="ctr">
            <a:normAutofit/>
          </a:bodyPr>
          <a:lstStyle>
            <a:lvl1pPr marL="0" indent="0" algn="ctr">
              <a:buNone/>
              <a:defRPr sz="6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67093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E945495D-F0DC-BFD4-4277-7694286706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1125309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20537570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36683714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0"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endParaRPr lang="en-US"/>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967228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494358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65347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endParaRPr lang="en-US"/>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953855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endParaRPr lang="en-US"/>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85905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02876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414526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endParaRPr lang="en-US"/>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235658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endParaRPr lang="en-US"/>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518145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4005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834902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endParaRPr lang="en-US"/>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5215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endParaRPr lang="en-US"/>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848817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7344" y="548640"/>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pic>
        <p:nvPicPr>
          <p:cNvPr id="7" name="Picture 6" descr="A picture containing text&#10;&#10;Description automatically generated">
            <a:extLst>
              <a:ext uri="{FF2B5EF4-FFF2-40B4-BE49-F238E27FC236}">
                <a16:creationId xmlns:a16="http://schemas.microsoft.com/office/drawing/2014/main" id="{A3D9E840-3488-485E-C97D-8821098569C2}"/>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945651048"/>
      </p:ext>
    </p:extLst>
  </p:cSld>
  <p:clrMap bg1="lt1" tx1="dk1" bg2="lt2" tx2="dk2" accent1="accent1" accent2="accent2" accent3="accent3" accent4="accent4" accent5="accent5" accent6="accent6" hlink="hlink" folHlink="folHlink"/>
  <p:sldLayoutIdLst>
    <p:sldLayoutId id="2147483727" r:id="rId1"/>
    <p:sldLayoutId id="2147483765" r:id="rId2"/>
    <p:sldLayoutId id="2147483696" r:id="rId3"/>
    <p:sldLayoutId id="2147483697" r:id="rId4"/>
    <p:sldLayoutId id="2147483698" r:id="rId5"/>
    <p:sldLayoutId id="2147483763" r:id="rId6"/>
    <p:sldLayoutId id="2147483764" r:id="rId7"/>
    <p:sldLayoutId id="2147483711" r:id="rId8"/>
    <p:sldLayoutId id="2147483753" r:id="rId9"/>
    <p:sldLayoutId id="2147483700" r:id="rId10"/>
    <p:sldLayoutId id="2147483701" r:id="rId11"/>
    <p:sldLayoutId id="2147483759" r:id="rId12"/>
    <p:sldLayoutId id="2147483758" r:id="rId13"/>
    <p:sldLayoutId id="2147483757" r:id="rId14"/>
    <p:sldLayoutId id="2147483754" r:id="rId15"/>
    <p:sldLayoutId id="2147483771" r:id="rId16"/>
    <p:sldLayoutId id="2147483756" r:id="rId17"/>
    <p:sldLayoutId id="2147483755" r:id="rId18"/>
    <p:sldLayoutId id="2147483733" r:id="rId19"/>
    <p:sldLayoutId id="2147483734" r:id="rId20"/>
    <p:sldLayoutId id="2147483781" r:id="rId21"/>
    <p:sldLayoutId id="2147483782" r:id="rId22"/>
    <p:sldLayoutId id="2147483783" r:id="rId23"/>
  </p:sldLayoutIdLst>
  <p:hf sldNum="0"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6"/>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27618905"/>
      </p:ext>
    </p:extLst>
  </p:cSld>
  <p:clrMap bg1="lt1" tx1="dk1" bg2="lt2" tx2="dk2" accent1="accent1" accent2="accent2" accent3="accent3" accent4="accent4" accent5="accent5" accent6="accent6" hlink="hlink" folHlink="folHlink"/>
  <p:sldLayoutIdLst>
    <p:sldLayoutId id="2147483766" r:id="rId1"/>
    <p:sldLayoutId id="2147483785" r:id="rId2"/>
    <p:sldLayoutId id="2147483780" r:id="rId3"/>
    <p:sldLayoutId id="2147483660" r:id="rId4"/>
    <p:sldLayoutId id="2147483779" r:id="rId5"/>
    <p:sldLayoutId id="2147483768" r:id="rId6"/>
    <p:sldLayoutId id="2147483770" r:id="rId7"/>
    <p:sldLayoutId id="2147483769" r:id="rId8"/>
    <p:sldLayoutId id="2147483747" r:id="rId9"/>
    <p:sldLayoutId id="2147483751" r:id="rId10"/>
    <p:sldLayoutId id="2147483670" r:id="rId11"/>
    <p:sldLayoutId id="2147483762" r:id="rId12"/>
    <p:sldLayoutId id="2147483745" r:id="rId13"/>
    <p:sldLayoutId id="2147483746" r:id="rId14"/>
    <p:sldLayoutId id="2147483708" r:id="rId15"/>
    <p:sldLayoutId id="2147483761" r:id="rId16"/>
    <p:sldLayoutId id="2147483774" r:id="rId17"/>
    <p:sldLayoutId id="2147483732" r:id="rId18"/>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microsoft.com/office/2018/10/relationships/comments" Target="../comments/modernComment_107_0.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mailto:GIS@dca.ga.gov" TargetMode="External"/><Relationship Id="rId2" Type="http://schemas.openxmlformats.org/officeDocument/2006/relationships/hyperlink" Target="https://georgia-dca.maps.arcgis.com/home/index.html" TargetMode="Externa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jpe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cid:image002.png@01DAFDF2.DCFEF3E0" TargetMode="External"/><Relationship Id="rId2" Type="http://schemas.openxmlformats.org/officeDocument/2006/relationships/image" Target="../media/image38.png"/><Relationship Id="rId1" Type="http://schemas.openxmlformats.org/officeDocument/2006/relationships/slideLayout" Target="../slideLayouts/slideLayout10.xml"/><Relationship Id="rId5" Type="http://schemas.openxmlformats.org/officeDocument/2006/relationships/image" Target="cid:image001.png@01DAFDF2.7D3E9FA0" TargetMode="External"/><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cid:image003.png@01DAFDF3.3DA2A340" TargetMode="External"/><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cid:image002.png@01DAFEB2.6F366300" TargetMode="External"/><Relationship Id="rId5" Type="http://schemas.openxmlformats.org/officeDocument/2006/relationships/image" Target="../media/image52.png"/><Relationship Id="rId4" Type="http://schemas.openxmlformats.org/officeDocument/2006/relationships/image" Target="cid:image001.png@01DAFEB2.6F366300" TargetMode="Externa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53.jpeg"/><Relationship Id="rId1" Type="http://schemas.openxmlformats.org/officeDocument/2006/relationships/slideLayout" Target="../slideLayouts/slideLayout1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53.jpeg"/><Relationship Id="rId1" Type="http://schemas.openxmlformats.org/officeDocument/2006/relationships/slideLayout" Target="../slideLayouts/slideLayout10.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image" Target="../media/image60.svg"/><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0.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61.svg"/><Relationship Id="rId1" Type="http://schemas.openxmlformats.org/officeDocument/2006/relationships/slideLayout" Target="../slideLayouts/slideLayout10.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0.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0.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0.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0.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584E0B-4FFB-4997-8A7D-BA97F4996174}"/>
              </a:ext>
            </a:extLst>
          </p:cNvPr>
          <p:cNvSpPr>
            <a:spLocks noGrp="1"/>
          </p:cNvSpPr>
          <p:nvPr>
            <p:ph type="body" sz="quarter" idx="13"/>
          </p:nvPr>
        </p:nvSpPr>
        <p:spPr/>
        <p:txBody>
          <a:bodyPr/>
          <a:lstStyle/>
          <a:p>
            <a:pPr algn="ctr">
              <a:lnSpc>
                <a:spcPts val="5010"/>
              </a:lnSpc>
            </a:pPr>
            <a:r>
              <a:rPr lang="en-US" sz="4800"/>
              <a:t>Public </a:t>
            </a:r>
            <a:r>
              <a:rPr lang="en-US" sz="4800" spc="-15"/>
              <a:t>Facilities </a:t>
            </a:r>
            <a:r>
              <a:rPr lang="en-US" sz="4800" spc="-5"/>
              <a:t>Application Development</a:t>
            </a:r>
          </a:p>
          <a:p>
            <a:pPr algn="ctr">
              <a:lnSpc>
                <a:spcPts val="5010"/>
              </a:lnSpc>
            </a:pPr>
            <a:endParaRPr lang="en-US" sz="4800" spc="179">
              <a:ea typeface="Gotham 1 Bold"/>
              <a:cs typeface="Gotham 1 Bold"/>
              <a:sym typeface="Gotham 1 Bold"/>
            </a:endParaRPr>
          </a:p>
        </p:txBody>
      </p:sp>
      <p:sp>
        <p:nvSpPr>
          <p:cNvPr id="4" name="TextBox 3">
            <a:extLst>
              <a:ext uri="{FF2B5EF4-FFF2-40B4-BE49-F238E27FC236}">
                <a16:creationId xmlns:a16="http://schemas.microsoft.com/office/drawing/2014/main" id="{7DC9CB92-333A-1975-C283-B7B18ECF6C53}"/>
              </a:ext>
            </a:extLst>
          </p:cNvPr>
          <p:cNvSpPr txBox="1"/>
          <p:nvPr/>
        </p:nvSpPr>
        <p:spPr>
          <a:xfrm>
            <a:off x="3047198" y="4752106"/>
            <a:ext cx="6097604" cy="523220"/>
          </a:xfrm>
          <a:prstGeom prst="rect">
            <a:avLst/>
          </a:prstGeom>
          <a:noFill/>
        </p:spPr>
        <p:txBody>
          <a:bodyPr wrap="square">
            <a:spAutoFit/>
          </a:bodyPr>
          <a:lstStyle/>
          <a:p>
            <a:pPr algn="ctr"/>
            <a:r>
              <a:rPr lang="en-US" sz="2800"/>
              <a:t>Cindy Alligood &amp; Roderick Gilbert</a:t>
            </a:r>
          </a:p>
        </p:txBody>
      </p:sp>
    </p:spTree>
    <p:extLst>
      <p:ext uri="{BB962C8B-B14F-4D97-AF65-F5344CB8AC3E}">
        <p14:creationId xmlns:p14="http://schemas.microsoft.com/office/powerpoint/2010/main" val="4216640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Rectangle 32">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sp>
        <p:nvSpPr>
          <p:cNvPr id="20" name="object 20"/>
          <p:cNvSpPr/>
          <p:nvPr/>
        </p:nvSpPr>
        <p:spPr>
          <a:xfrm>
            <a:off x="4797107" y="1002240"/>
            <a:ext cx="5438845" cy="3873097"/>
          </a:xfrm>
          <a:custGeom>
            <a:avLst/>
            <a:gdLst/>
            <a:ahLst/>
            <a:cxnLst/>
            <a:rect l="l" t="t" r="r" b="b"/>
            <a:pathLst>
              <a:path w="5610225" h="6858000">
                <a:moveTo>
                  <a:pt x="0" y="6858000"/>
                </a:moveTo>
                <a:lnTo>
                  <a:pt x="5609856" y="6858000"/>
                </a:lnTo>
                <a:lnTo>
                  <a:pt x="5609856" y="0"/>
                </a:lnTo>
                <a:lnTo>
                  <a:pt x="0" y="0"/>
                </a:lnTo>
                <a:lnTo>
                  <a:pt x="0" y="6858000"/>
                </a:lnTo>
                <a:close/>
              </a:path>
            </a:pathLst>
          </a:custGeom>
          <a:solidFill>
            <a:srgbClr val="FFFFFF"/>
          </a:solidFill>
        </p:spPr>
        <p:txBody>
          <a:bodyPr wrap="square" lIns="0" tIns="0" rIns="0" bIns="0" rtlCol="0"/>
          <a:lstStyle/>
          <a:p>
            <a:pPr marL="8763" marR="3505" defTabSz="315468">
              <a:spcBef>
                <a:spcPts val="262"/>
              </a:spcBef>
            </a:pPr>
            <a:endParaRPr lang="en-US" sz="3600" kern="1200" spc="-3">
              <a:solidFill>
                <a:srgbClr val="1C1611"/>
              </a:solidFill>
              <a:latin typeface="Arial"/>
              <a:ea typeface="+mn-ea"/>
              <a:cs typeface="Arial"/>
            </a:endParaRPr>
          </a:p>
          <a:p>
            <a:pPr marL="8763" marR="3505" defTabSz="315468">
              <a:spcBef>
                <a:spcPts val="262"/>
              </a:spcBef>
            </a:pPr>
            <a:r>
              <a:rPr lang="en-US" sz="3600" kern="1200" spc="-3">
                <a:solidFill>
                  <a:srgbClr val="1C1611"/>
                </a:solidFill>
                <a:latin typeface="Arial"/>
                <a:ea typeface="+mn-ea"/>
                <a:cs typeface="Arial"/>
              </a:rPr>
              <a:t>Meet the needs of low- and moderate-income people </a:t>
            </a:r>
            <a:r>
              <a:rPr lang="en-US" sz="3600" kern="1200">
                <a:solidFill>
                  <a:srgbClr val="1C1611"/>
                </a:solidFill>
                <a:latin typeface="Arial"/>
                <a:ea typeface="+mn-ea"/>
                <a:cs typeface="Arial"/>
              </a:rPr>
              <a:t>in </a:t>
            </a:r>
            <a:r>
              <a:rPr lang="en-US" sz="3600" kern="1200" spc="-3">
                <a:solidFill>
                  <a:srgbClr val="1C1611"/>
                </a:solidFill>
                <a:latin typeface="Arial"/>
                <a:ea typeface="+mn-ea"/>
                <a:cs typeface="Arial"/>
              </a:rPr>
              <a:t>the </a:t>
            </a:r>
            <a:r>
              <a:rPr lang="en-US" sz="3600" kern="1200" spc="-14">
                <a:solidFill>
                  <a:srgbClr val="1C1611"/>
                </a:solidFill>
                <a:latin typeface="Arial"/>
                <a:ea typeface="+mn-ea"/>
                <a:cs typeface="Arial"/>
              </a:rPr>
              <a:t>community,  </a:t>
            </a:r>
            <a:r>
              <a:rPr lang="en-US" sz="3600" kern="1200" spc="-3">
                <a:solidFill>
                  <a:srgbClr val="1C1611"/>
                </a:solidFill>
                <a:latin typeface="Arial"/>
                <a:ea typeface="+mn-ea"/>
                <a:cs typeface="Arial"/>
              </a:rPr>
              <a:t>using </a:t>
            </a:r>
            <a:r>
              <a:rPr lang="en-US" sz="3600" kern="1200">
                <a:solidFill>
                  <a:srgbClr val="1C1611"/>
                </a:solidFill>
                <a:latin typeface="Arial"/>
                <a:ea typeface="+mn-ea"/>
                <a:cs typeface="Arial"/>
              </a:rPr>
              <a:t>bricks &amp; </a:t>
            </a:r>
            <a:r>
              <a:rPr lang="en-US" sz="3600" kern="1200" spc="-14">
                <a:solidFill>
                  <a:srgbClr val="1C1611"/>
                </a:solidFill>
                <a:latin typeface="Arial"/>
                <a:ea typeface="+mn-ea"/>
                <a:cs typeface="Arial"/>
              </a:rPr>
              <a:t>mortar, </a:t>
            </a:r>
            <a:r>
              <a:rPr lang="en-US" sz="3600" kern="1200" spc="-3">
                <a:solidFill>
                  <a:srgbClr val="1C1611"/>
                </a:solidFill>
                <a:latin typeface="Arial"/>
                <a:ea typeface="+mn-ea"/>
                <a:cs typeface="Arial"/>
              </a:rPr>
              <a:t>concrete </a:t>
            </a:r>
            <a:r>
              <a:rPr lang="en-US" sz="3600" kern="1200">
                <a:solidFill>
                  <a:srgbClr val="1C1611"/>
                </a:solidFill>
                <a:latin typeface="Arial"/>
                <a:ea typeface="+mn-ea"/>
                <a:cs typeface="Arial"/>
              </a:rPr>
              <a:t>&amp;  </a:t>
            </a:r>
            <a:r>
              <a:rPr lang="en-US" sz="3600" kern="1200" spc="-3">
                <a:solidFill>
                  <a:srgbClr val="1C1611"/>
                </a:solidFill>
                <a:latin typeface="Arial"/>
                <a:ea typeface="+mn-ea"/>
                <a:cs typeface="Arial"/>
              </a:rPr>
              <a:t>paving and piping and</a:t>
            </a:r>
            <a:r>
              <a:rPr lang="en-US" sz="3600" kern="1200" spc="-41">
                <a:solidFill>
                  <a:srgbClr val="1C1611"/>
                </a:solidFill>
                <a:latin typeface="Arial"/>
                <a:ea typeface="+mn-ea"/>
                <a:cs typeface="Arial"/>
              </a:rPr>
              <a:t> </a:t>
            </a:r>
            <a:r>
              <a:rPr lang="en-US" sz="3600" kern="1200" spc="-3">
                <a:solidFill>
                  <a:srgbClr val="1C1611"/>
                </a:solidFill>
                <a:latin typeface="Arial"/>
                <a:ea typeface="+mn-ea"/>
                <a:cs typeface="Arial"/>
              </a:rPr>
              <a:t>plumbing.</a:t>
            </a:r>
            <a:endParaRPr lang="en-US" sz="3600">
              <a:latin typeface="Arial"/>
              <a:cs typeface="Arial"/>
            </a:endParaRPr>
          </a:p>
        </p:txBody>
      </p:sp>
      <p:sp>
        <p:nvSpPr>
          <p:cNvPr id="21" name="object 21"/>
          <p:cNvSpPr/>
          <p:nvPr/>
        </p:nvSpPr>
        <p:spPr>
          <a:xfrm>
            <a:off x="1063806" y="1139450"/>
            <a:ext cx="2090663" cy="3966388"/>
          </a:xfrm>
          <a:custGeom>
            <a:avLst/>
            <a:gdLst/>
            <a:ahLst/>
            <a:cxnLst/>
            <a:rect l="l" t="t" r="r" b="b"/>
            <a:pathLst>
              <a:path w="3533140" h="6858000">
                <a:moveTo>
                  <a:pt x="0" y="6858000"/>
                </a:moveTo>
                <a:lnTo>
                  <a:pt x="3532632" y="6858000"/>
                </a:lnTo>
                <a:lnTo>
                  <a:pt x="3532632" y="0"/>
                </a:lnTo>
                <a:lnTo>
                  <a:pt x="0" y="0"/>
                </a:lnTo>
                <a:lnTo>
                  <a:pt x="0" y="6858000"/>
                </a:lnTo>
                <a:close/>
              </a:path>
            </a:pathLst>
          </a:custGeom>
          <a:solidFill>
            <a:schemeClr val="accent6"/>
          </a:solidFill>
        </p:spPr>
        <p:txBody>
          <a:bodyPr wrap="square" lIns="0" tIns="0" rIns="0" bIns="0" rtlCol="0"/>
          <a:lstStyle/>
          <a:p>
            <a:endParaRPr/>
          </a:p>
        </p:txBody>
      </p:sp>
      <p:sp>
        <p:nvSpPr>
          <p:cNvPr id="23" name="object 23"/>
          <p:cNvSpPr txBox="1">
            <a:spLocks noGrp="1"/>
          </p:cNvSpPr>
          <p:nvPr>
            <p:ph type="title"/>
          </p:nvPr>
        </p:nvSpPr>
        <p:spPr>
          <a:xfrm>
            <a:off x="1449817" y="2283291"/>
            <a:ext cx="1516505" cy="884986"/>
          </a:xfrm>
          <a:prstGeom prst="rect">
            <a:avLst/>
          </a:prstGeom>
        </p:spPr>
        <p:txBody>
          <a:bodyPr vert="horz" wrap="square" lIns="0" tIns="71120" rIns="0" bIns="0" rtlCol="0" anchor="ctr">
            <a:spAutoFit/>
          </a:bodyPr>
          <a:lstStyle/>
          <a:p>
            <a:pPr marL="8255" marR="3175" defTabSz="630936">
              <a:lnSpc>
                <a:spcPct val="75059"/>
              </a:lnSpc>
              <a:spcBef>
                <a:spcPts val="386"/>
              </a:spcBef>
            </a:pPr>
            <a:r>
              <a:rPr lang="en-US" sz="2346" b="1" kern="1200" spc="-7">
                <a:solidFill>
                  <a:schemeClr val="bg1"/>
                </a:solidFill>
                <a:latin typeface="+mj-lt"/>
                <a:ea typeface="+mj-ea"/>
                <a:cs typeface="+mj-cs"/>
              </a:rPr>
              <a:t>Public  </a:t>
            </a:r>
            <a:r>
              <a:rPr lang="en-US" sz="2346" b="1" kern="1200" spc="-62">
                <a:solidFill>
                  <a:schemeClr val="bg1"/>
                </a:solidFill>
                <a:latin typeface="+mj-lt"/>
                <a:ea typeface="+mj-ea"/>
                <a:cs typeface="+mj-cs"/>
              </a:rPr>
              <a:t>F</a:t>
            </a:r>
            <a:r>
              <a:rPr lang="en-US" sz="2346" b="1" kern="1200" spc="-3">
                <a:solidFill>
                  <a:schemeClr val="bg1"/>
                </a:solidFill>
                <a:latin typeface="+mj-lt"/>
                <a:ea typeface="+mj-ea"/>
                <a:cs typeface="+mj-cs"/>
              </a:rPr>
              <a:t>ac</a:t>
            </a:r>
            <a:r>
              <a:rPr lang="en-US" sz="2346" b="1" kern="1200" spc="-7">
                <a:solidFill>
                  <a:schemeClr val="bg1"/>
                </a:solidFill>
                <a:latin typeface="+mj-lt"/>
                <a:ea typeface="+mj-ea"/>
                <a:cs typeface="+mj-cs"/>
              </a:rPr>
              <a:t>ili</a:t>
            </a:r>
            <a:r>
              <a:rPr lang="en-US" sz="2346" b="1" kern="1200" spc="-3">
                <a:solidFill>
                  <a:schemeClr val="bg1"/>
                </a:solidFill>
                <a:latin typeface="+mj-lt"/>
                <a:ea typeface="+mj-ea"/>
                <a:cs typeface="+mj-cs"/>
              </a:rPr>
              <a:t>t</a:t>
            </a:r>
            <a:r>
              <a:rPr lang="en-US" sz="2346" b="1" kern="1200" spc="-7">
                <a:solidFill>
                  <a:schemeClr val="bg1"/>
                </a:solidFill>
                <a:latin typeface="+mj-lt"/>
                <a:ea typeface="+mj-ea"/>
                <a:cs typeface="+mj-cs"/>
              </a:rPr>
              <a:t>i</a:t>
            </a:r>
            <a:r>
              <a:rPr lang="en-US" sz="2346" b="1" kern="1200" spc="-3">
                <a:solidFill>
                  <a:schemeClr val="bg1"/>
                </a:solidFill>
                <a:latin typeface="+mj-lt"/>
                <a:ea typeface="+mj-ea"/>
                <a:cs typeface="+mj-cs"/>
              </a:rPr>
              <a:t>es  </a:t>
            </a:r>
            <a:r>
              <a:rPr lang="en-US" sz="2346" b="1" kern="1200">
                <a:solidFill>
                  <a:schemeClr val="bg1"/>
                </a:solidFill>
                <a:latin typeface="+mj-lt"/>
                <a:ea typeface="+mj-ea"/>
                <a:cs typeface="+mj-cs"/>
              </a:rPr>
              <a:t>Projects</a:t>
            </a:r>
            <a:endParaRPr lang="en-US" sz="3400">
              <a:solidFill>
                <a:schemeClr val="bg1"/>
              </a:solidFill>
              <a:cs typeface="Arial" panose="020B0604020202020204"/>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4206875" y="1140031"/>
            <a:ext cx="7346950" cy="2778826"/>
          </a:xfrm>
          <a:prstGeom prst="rect">
            <a:avLst/>
          </a:prstGeom>
        </p:spPr>
        <p:txBody>
          <a:bodyPr vert="horz" wrap="square" lIns="0" tIns="71755" rIns="0" bIns="0" rtlCol="0" anchor="t">
            <a:normAutofit/>
          </a:bodyPr>
          <a:lstStyle/>
          <a:p>
            <a:pPr marL="184785" indent="-172720">
              <a:lnSpc>
                <a:spcPct val="90000"/>
              </a:lnSpc>
              <a:spcBef>
                <a:spcPts val="565"/>
              </a:spcBef>
              <a:buClr>
                <a:srgbClr val="1C1611"/>
              </a:buClr>
              <a:buFont typeface="Arial"/>
              <a:buChar char="•"/>
              <a:tabLst>
                <a:tab pos="185420" algn="l"/>
              </a:tabLst>
            </a:pPr>
            <a:r>
              <a:rPr sz="2800" spc="-25">
                <a:solidFill>
                  <a:srgbClr val="1C1611"/>
                </a:solidFill>
                <a:latin typeface="Arial"/>
                <a:cs typeface="Arial"/>
              </a:rPr>
              <a:t>Water </a:t>
            </a:r>
            <a:r>
              <a:rPr sz="2800" spc="-5">
                <a:solidFill>
                  <a:srgbClr val="1C1611"/>
                </a:solidFill>
                <a:latin typeface="Arial"/>
                <a:cs typeface="Arial"/>
              </a:rPr>
              <a:t>&amp;</a:t>
            </a:r>
            <a:r>
              <a:rPr sz="2800" spc="5">
                <a:solidFill>
                  <a:srgbClr val="1C1611"/>
                </a:solidFill>
                <a:latin typeface="Arial"/>
                <a:cs typeface="Arial"/>
              </a:rPr>
              <a:t> </a:t>
            </a:r>
            <a:r>
              <a:rPr sz="2800" spc="-5">
                <a:solidFill>
                  <a:srgbClr val="1C1611"/>
                </a:solidFill>
                <a:latin typeface="Arial"/>
                <a:cs typeface="Arial"/>
              </a:rPr>
              <a:t>Sewer</a:t>
            </a:r>
            <a:endParaRPr lang="en-US" sz="2800">
              <a:latin typeface="Arial"/>
              <a:cs typeface="Arial"/>
            </a:endParaRPr>
          </a:p>
          <a:p>
            <a:pPr marL="184785" indent="-172720">
              <a:lnSpc>
                <a:spcPct val="90000"/>
              </a:lnSpc>
              <a:spcBef>
                <a:spcPts val="470"/>
              </a:spcBef>
              <a:buChar char="•"/>
              <a:tabLst>
                <a:tab pos="185420" algn="l"/>
              </a:tabLst>
            </a:pPr>
            <a:r>
              <a:rPr sz="2800" spc="-5">
                <a:solidFill>
                  <a:srgbClr val="1C1611"/>
                </a:solidFill>
                <a:latin typeface="Arial"/>
                <a:cs typeface="Arial"/>
              </a:rPr>
              <a:t>Street &amp;</a:t>
            </a:r>
            <a:r>
              <a:rPr sz="2800" spc="-50">
                <a:solidFill>
                  <a:srgbClr val="1C1611"/>
                </a:solidFill>
                <a:latin typeface="Arial"/>
                <a:cs typeface="Arial"/>
              </a:rPr>
              <a:t> </a:t>
            </a:r>
            <a:r>
              <a:rPr sz="2800">
                <a:solidFill>
                  <a:srgbClr val="1C1611"/>
                </a:solidFill>
                <a:latin typeface="Arial"/>
                <a:cs typeface="Arial"/>
              </a:rPr>
              <a:t>Drainage</a:t>
            </a:r>
            <a:endParaRPr lang="en-US" sz="2800">
              <a:latin typeface="Arial"/>
              <a:cs typeface="Arial"/>
            </a:endParaRPr>
          </a:p>
          <a:p>
            <a:pPr marL="184785" indent="-172720">
              <a:lnSpc>
                <a:spcPct val="90000"/>
              </a:lnSpc>
              <a:spcBef>
                <a:spcPts val="455"/>
              </a:spcBef>
              <a:buChar char="•"/>
              <a:tabLst>
                <a:tab pos="185420" algn="l"/>
              </a:tabLst>
            </a:pPr>
            <a:r>
              <a:rPr sz="2800" spc="-5">
                <a:solidFill>
                  <a:srgbClr val="1C1611"/>
                </a:solidFill>
                <a:latin typeface="Arial"/>
                <a:cs typeface="Arial"/>
              </a:rPr>
              <a:t>Boys &amp; Girls</a:t>
            </a:r>
            <a:r>
              <a:rPr sz="2800" spc="-40">
                <a:solidFill>
                  <a:srgbClr val="1C1611"/>
                </a:solidFill>
                <a:latin typeface="Arial"/>
                <a:cs typeface="Arial"/>
              </a:rPr>
              <a:t> </a:t>
            </a:r>
            <a:r>
              <a:rPr sz="2800" spc="-5">
                <a:solidFill>
                  <a:srgbClr val="1C1611"/>
                </a:solidFill>
                <a:latin typeface="Arial"/>
                <a:cs typeface="Arial"/>
              </a:rPr>
              <a:t>Club</a:t>
            </a:r>
            <a:endParaRPr lang="en-US" sz="2800">
              <a:latin typeface="Arial"/>
              <a:cs typeface="Arial"/>
            </a:endParaRPr>
          </a:p>
          <a:p>
            <a:pPr marL="184785" indent="-172720">
              <a:lnSpc>
                <a:spcPct val="90000"/>
              </a:lnSpc>
              <a:spcBef>
                <a:spcPts val="470"/>
              </a:spcBef>
              <a:buChar char="•"/>
              <a:tabLst>
                <a:tab pos="185420" algn="l"/>
              </a:tabLst>
            </a:pPr>
            <a:r>
              <a:rPr sz="2800" spc="-5">
                <a:solidFill>
                  <a:srgbClr val="1C1611"/>
                </a:solidFill>
                <a:latin typeface="Arial"/>
                <a:cs typeface="Arial"/>
              </a:rPr>
              <a:t>Senior</a:t>
            </a:r>
            <a:r>
              <a:rPr sz="2800">
                <a:solidFill>
                  <a:srgbClr val="1C1611"/>
                </a:solidFill>
                <a:latin typeface="Arial"/>
                <a:cs typeface="Arial"/>
              </a:rPr>
              <a:t> Centers</a:t>
            </a:r>
            <a:endParaRPr lang="en-US" sz="2800">
              <a:latin typeface="Arial"/>
              <a:cs typeface="Arial"/>
            </a:endParaRPr>
          </a:p>
          <a:p>
            <a:pPr marL="184785" marR="1019175" indent="-172720">
              <a:lnSpc>
                <a:spcPct val="90000"/>
              </a:lnSpc>
              <a:spcBef>
                <a:spcPts val="845"/>
              </a:spcBef>
              <a:buChar char="•"/>
              <a:tabLst>
                <a:tab pos="185420" algn="l"/>
              </a:tabLst>
            </a:pPr>
            <a:r>
              <a:rPr sz="2800" spc="-5">
                <a:solidFill>
                  <a:srgbClr val="1C1611"/>
                </a:solidFill>
                <a:latin typeface="Arial"/>
                <a:cs typeface="Arial"/>
              </a:rPr>
              <a:t>Health</a:t>
            </a:r>
            <a:r>
              <a:rPr sz="2800" spc="-55">
                <a:solidFill>
                  <a:srgbClr val="1C1611"/>
                </a:solidFill>
                <a:latin typeface="Arial"/>
                <a:cs typeface="Arial"/>
              </a:rPr>
              <a:t> </a:t>
            </a:r>
            <a:r>
              <a:rPr sz="2800" spc="-5">
                <a:solidFill>
                  <a:srgbClr val="1C1611"/>
                </a:solidFill>
                <a:latin typeface="Arial"/>
                <a:cs typeface="Arial"/>
              </a:rPr>
              <a:t>Care  Facilities</a:t>
            </a:r>
            <a:endParaRPr lang="en-US" sz="2800">
              <a:latin typeface="Arial"/>
              <a:cs typeface="Arial"/>
            </a:endParaRPr>
          </a:p>
          <a:p>
            <a:pPr marL="184785" marR="5080" indent="-172720">
              <a:lnSpc>
                <a:spcPct val="90000"/>
              </a:lnSpc>
              <a:spcBef>
                <a:spcPts val="780"/>
              </a:spcBef>
              <a:buChar char="•"/>
              <a:tabLst>
                <a:tab pos="185420" algn="l"/>
              </a:tabLst>
            </a:pPr>
            <a:r>
              <a:rPr sz="2800" spc="-5">
                <a:solidFill>
                  <a:srgbClr val="1C1611"/>
                </a:solidFill>
                <a:latin typeface="Arial"/>
                <a:cs typeface="Arial"/>
              </a:rPr>
              <a:t>Battered </a:t>
            </a:r>
            <a:r>
              <a:rPr sz="2800" spc="-20">
                <a:solidFill>
                  <a:srgbClr val="1C1611"/>
                </a:solidFill>
                <a:latin typeface="Arial"/>
                <a:cs typeface="Arial"/>
              </a:rPr>
              <a:t>Women’s  </a:t>
            </a:r>
            <a:r>
              <a:rPr sz="2800">
                <a:solidFill>
                  <a:srgbClr val="1C1611"/>
                </a:solidFill>
                <a:latin typeface="Arial"/>
                <a:cs typeface="Arial"/>
              </a:rPr>
              <a:t>Shelters</a:t>
            </a:r>
            <a:endParaRPr lang="en-US" sz="2800">
              <a:latin typeface="Arial"/>
              <a:cs typeface="Arial"/>
            </a:endParaRPr>
          </a:p>
        </p:txBody>
      </p:sp>
      <p:sp>
        <p:nvSpPr>
          <p:cNvPr id="3" name="object 3"/>
          <p:cNvSpPr txBox="1"/>
          <p:nvPr/>
        </p:nvSpPr>
        <p:spPr>
          <a:xfrm>
            <a:off x="4206875" y="4001984"/>
            <a:ext cx="7346950" cy="2217842"/>
          </a:xfrm>
          <a:prstGeom prst="rect">
            <a:avLst/>
          </a:prstGeom>
        </p:spPr>
        <p:txBody>
          <a:bodyPr vert="horz" wrap="square" lIns="0" tIns="59690" rIns="0" bIns="0" rtlCol="0" anchor="t">
            <a:normAutofit/>
          </a:bodyPr>
          <a:lstStyle/>
          <a:p>
            <a:pPr marL="184785" marR="180975" indent="-172720">
              <a:lnSpc>
                <a:spcPct val="73782"/>
              </a:lnSpc>
              <a:spcBef>
                <a:spcPts val="470"/>
              </a:spcBef>
              <a:buChar char="•"/>
              <a:tabLst>
                <a:tab pos="185420" algn="l"/>
              </a:tabLst>
            </a:pPr>
            <a:r>
              <a:rPr sz="2800">
                <a:solidFill>
                  <a:srgbClr val="1C1611"/>
                </a:solidFill>
                <a:latin typeface="Arial"/>
                <a:cs typeface="Arial"/>
              </a:rPr>
              <a:t>Mental/Physical  </a:t>
            </a:r>
            <a:r>
              <a:rPr sz="2800" spc="-5">
                <a:solidFill>
                  <a:srgbClr val="1C1611"/>
                </a:solidFill>
                <a:latin typeface="Arial"/>
                <a:cs typeface="Arial"/>
              </a:rPr>
              <a:t>Health</a:t>
            </a:r>
            <a:r>
              <a:rPr sz="2800" spc="-55">
                <a:solidFill>
                  <a:srgbClr val="1C1611"/>
                </a:solidFill>
                <a:latin typeface="Arial"/>
                <a:cs typeface="Arial"/>
              </a:rPr>
              <a:t> </a:t>
            </a:r>
            <a:r>
              <a:rPr sz="2800">
                <a:solidFill>
                  <a:srgbClr val="1C1611"/>
                </a:solidFill>
                <a:latin typeface="Arial"/>
                <a:cs typeface="Arial"/>
              </a:rPr>
              <a:t>Department</a:t>
            </a:r>
            <a:endParaRPr lang="en-US" sz="2800">
              <a:latin typeface="Arial"/>
              <a:cs typeface="Arial"/>
            </a:endParaRPr>
          </a:p>
          <a:p>
            <a:pPr marL="184785" marR="5080" indent="-172720">
              <a:lnSpc>
                <a:spcPct val="73782"/>
              </a:lnSpc>
              <a:spcBef>
                <a:spcPts val="790"/>
              </a:spcBef>
              <a:buChar char="•"/>
              <a:tabLst>
                <a:tab pos="185420" algn="l"/>
              </a:tabLst>
            </a:pPr>
            <a:r>
              <a:rPr sz="2800" spc="-5">
                <a:solidFill>
                  <a:srgbClr val="1C1611"/>
                </a:solidFill>
                <a:latin typeface="Arial"/>
                <a:cs typeface="Arial"/>
              </a:rPr>
              <a:t>Head Start</a:t>
            </a:r>
            <a:r>
              <a:rPr sz="2800" spc="-55">
                <a:solidFill>
                  <a:srgbClr val="1C1611"/>
                </a:solidFill>
                <a:latin typeface="Arial"/>
                <a:cs typeface="Arial"/>
              </a:rPr>
              <a:t> </a:t>
            </a:r>
            <a:r>
              <a:rPr sz="2800">
                <a:solidFill>
                  <a:srgbClr val="1C1611"/>
                </a:solidFill>
                <a:latin typeface="Arial"/>
                <a:cs typeface="Arial"/>
              </a:rPr>
              <a:t>Program  </a:t>
            </a:r>
            <a:r>
              <a:rPr sz="2800" spc="-5">
                <a:solidFill>
                  <a:srgbClr val="1C1611"/>
                </a:solidFill>
                <a:latin typeface="Arial"/>
                <a:cs typeface="Arial"/>
              </a:rPr>
              <a:t>Facility</a:t>
            </a:r>
            <a:endParaRPr lang="en-US" sz="2800" spc="-5">
              <a:solidFill>
                <a:srgbClr val="1C1611"/>
              </a:solidFill>
              <a:latin typeface="Arial"/>
              <a:cs typeface="Arial"/>
            </a:endParaRPr>
          </a:p>
          <a:p>
            <a:pPr marL="184785" marR="5080" indent="-172720">
              <a:lnSpc>
                <a:spcPct val="73782"/>
              </a:lnSpc>
              <a:spcBef>
                <a:spcPts val="790"/>
              </a:spcBef>
              <a:buChar char="•"/>
              <a:tabLst>
                <a:tab pos="185420" algn="l"/>
              </a:tabLst>
            </a:pPr>
            <a:r>
              <a:rPr lang="en-US" sz="2800" spc="-5">
                <a:solidFill>
                  <a:srgbClr val="1C1611"/>
                </a:solidFill>
                <a:latin typeface="Arial"/>
                <a:cs typeface="Arial"/>
              </a:rPr>
              <a:t>Food Banks</a:t>
            </a:r>
            <a:endParaRPr sz="2800">
              <a:latin typeface="Arial"/>
              <a:cs typeface="Arial"/>
            </a:endParaRPr>
          </a:p>
          <a:p>
            <a:pPr marL="184785" marR="717550" indent="-172720">
              <a:lnSpc>
                <a:spcPct val="73782"/>
              </a:lnSpc>
              <a:spcBef>
                <a:spcPts val="780"/>
              </a:spcBef>
              <a:buChar char="•"/>
              <a:tabLst>
                <a:tab pos="185420" algn="l"/>
              </a:tabLst>
            </a:pPr>
            <a:r>
              <a:rPr sz="2800" spc="-5">
                <a:solidFill>
                  <a:srgbClr val="1C1611"/>
                </a:solidFill>
                <a:latin typeface="Arial"/>
                <a:cs typeface="Arial"/>
              </a:rPr>
              <a:t>Acquisition</a:t>
            </a:r>
            <a:r>
              <a:rPr lang="en-US" sz="2800" spc="-5">
                <a:solidFill>
                  <a:srgbClr val="1C1611"/>
                </a:solidFill>
                <a:latin typeface="Arial"/>
                <a:cs typeface="Arial"/>
              </a:rPr>
              <a:t> </a:t>
            </a:r>
            <a:r>
              <a:rPr sz="2800" spc="-5">
                <a:solidFill>
                  <a:srgbClr val="1C1611"/>
                </a:solidFill>
                <a:latin typeface="Arial"/>
                <a:cs typeface="Arial"/>
              </a:rPr>
              <a:t>for Public</a:t>
            </a:r>
            <a:r>
              <a:rPr sz="2800" spc="-40">
                <a:solidFill>
                  <a:srgbClr val="1C1611"/>
                </a:solidFill>
                <a:latin typeface="Arial"/>
                <a:cs typeface="Arial"/>
              </a:rPr>
              <a:t> </a:t>
            </a:r>
            <a:r>
              <a:rPr sz="2800" spc="-5">
                <a:solidFill>
                  <a:srgbClr val="1C1611"/>
                </a:solidFill>
                <a:latin typeface="Arial"/>
                <a:cs typeface="Arial"/>
              </a:rPr>
              <a:t>Facilities</a:t>
            </a:r>
            <a:endParaRPr sz="2800">
              <a:latin typeface="Arial"/>
              <a:cs typeface="Arial"/>
            </a:endParaRPr>
          </a:p>
        </p:txBody>
      </p:sp>
      <p:sp>
        <p:nvSpPr>
          <p:cNvPr id="4" name="object 4"/>
          <p:cNvSpPr txBox="1">
            <a:spLocks noGrp="1"/>
          </p:cNvSpPr>
          <p:nvPr>
            <p:ph type="title"/>
          </p:nvPr>
        </p:nvSpPr>
        <p:spPr>
          <a:xfrm>
            <a:off x="1068778" y="676894"/>
            <a:ext cx="2609603" cy="1865416"/>
          </a:xfrm>
          <a:prstGeom prst="rect">
            <a:avLst/>
          </a:prstGeom>
        </p:spPr>
        <p:txBody>
          <a:bodyPr vert="horz" lIns="91440" tIns="45720" rIns="91440" bIns="45720" rtlCol="0" anchor="ctr">
            <a:normAutofit/>
          </a:bodyPr>
          <a:lstStyle/>
          <a:p>
            <a:pPr marL="12700"/>
            <a:r>
              <a:rPr lang="en-US" sz="3200" kern="1200" spc="-5">
                <a:solidFill>
                  <a:srgbClr val="FFFFFF"/>
                </a:solidFill>
                <a:latin typeface="+mj-lt"/>
                <a:ea typeface="+mj-ea"/>
                <a:cs typeface="+mj-cs"/>
              </a:rPr>
              <a:t>Eligible</a:t>
            </a:r>
            <a:r>
              <a:rPr lang="en-US" sz="3200" kern="1200" spc="-70">
                <a:solidFill>
                  <a:srgbClr val="FFFFFF"/>
                </a:solidFill>
                <a:latin typeface="+mj-lt"/>
                <a:ea typeface="+mj-ea"/>
                <a:cs typeface="+mj-cs"/>
              </a:rPr>
              <a:t> </a:t>
            </a:r>
            <a:r>
              <a:rPr lang="en-US" sz="3200" kern="1200" spc="-10">
                <a:solidFill>
                  <a:srgbClr val="FFFFFF"/>
                </a:solidFill>
                <a:latin typeface="+mj-lt"/>
                <a:ea typeface="+mj-ea"/>
                <a:cs typeface="+mj-cs"/>
              </a:rPr>
              <a:t>Activities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47344" y="843626"/>
            <a:ext cx="10497312" cy="552074"/>
          </a:xfrm>
          <a:prstGeom prst="rect">
            <a:avLst/>
          </a:prstGeom>
        </p:spPr>
        <p:txBody>
          <a:bodyPr vert="horz" wrap="square" lIns="0" tIns="13335" rIns="0" bIns="0" rtlCol="0" anchor="ctr">
            <a:spAutoFit/>
          </a:bodyPr>
          <a:lstStyle/>
          <a:p>
            <a:pPr marL="12700" algn="ctr">
              <a:lnSpc>
                <a:spcPct val="100000"/>
              </a:lnSpc>
              <a:spcBef>
                <a:spcPts val="105"/>
              </a:spcBef>
            </a:pPr>
            <a:r>
              <a:rPr sz="3500">
                <a:solidFill>
                  <a:srgbClr val="1C1611"/>
                </a:solidFill>
              </a:rPr>
              <a:t>P</a:t>
            </a:r>
            <a:r>
              <a:rPr sz="3500" spc="-65">
                <a:solidFill>
                  <a:srgbClr val="1C1611"/>
                </a:solidFill>
              </a:rPr>
              <a:t>R</a:t>
            </a:r>
            <a:r>
              <a:rPr sz="3500" spc="-5">
                <a:solidFill>
                  <a:srgbClr val="1C1611"/>
                </a:solidFill>
              </a:rPr>
              <a:t>OH</a:t>
            </a:r>
            <a:r>
              <a:rPr sz="3500">
                <a:solidFill>
                  <a:srgbClr val="1C1611"/>
                </a:solidFill>
              </a:rPr>
              <a:t>I</a:t>
            </a:r>
            <a:r>
              <a:rPr sz="3500" spc="-5">
                <a:solidFill>
                  <a:srgbClr val="1C1611"/>
                </a:solidFill>
              </a:rPr>
              <a:t>B</a:t>
            </a:r>
            <a:r>
              <a:rPr sz="3500">
                <a:solidFill>
                  <a:srgbClr val="1C1611"/>
                </a:solidFill>
              </a:rPr>
              <a:t>ITE</a:t>
            </a:r>
            <a:r>
              <a:rPr sz="3500" spc="-5">
                <a:solidFill>
                  <a:srgbClr val="1C1611"/>
                </a:solidFill>
              </a:rPr>
              <a:t>D!</a:t>
            </a:r>
            <a:r>
              <a:rPr sz="3500">
                <a:solidFill>
                  <a:srgbClr val="1C1611"/>
                </a:solidFill>
              </a:rPr>
              <a:t>!</a:t>
            </a:r>
            <a:endParaRPr sz="3500"/>
          </a:p>
        </p:txBody>
      </p:sp>
      <p:sp>
        <p:nvSpPr>
          <p:cNvPr id="21" name="object 21"/>
          <p:cNvSpPr txBox="1"/>
          <p:nvPr/>
        </p:nvSpPr>
        <p:spPr>
          <a:xfrm>
            <a:off x="1888236" y="1606859"/>
            <a:ext cx="4086897" cy="3567836"/>
          </a:xfrm>
          <a:prstGeom prst="rect">
            <a:avLst/>
          </a:prstGeom>
        </p:spPr>
        <p:txBody>
          <a:bodyPr vert="horz" wrap="square" lIns="0" tIns="67945" rIns="0" bIns="0" rtlCol="0" anchor="t">
            <a:spAutoFit/>
          </a:bodyPr>
          <a:lstStyle/>
          <a:p>
            <a:pPr marL="12700" marR="5080">
              <a:lnSpc>
                <a:spcPct val="98295"/>
              </a:lnSpc>
              <a:spcBef>
                <a:spcPts val="535"/>
              </a:spcBef>
            </a:pPr>
            <a:r>
              <a:rPr sz="2400" b="1" spc="-5">
                <a:solidFill>
                  <a:srgbClr val="1C1611"/>
                </a:solidFill>
                <a:latin typeface="Aptos SemiBold" panose="020F0502020204030204" pitchFamily="34" charset="0"/>
                <a:cs typeface="Arial"/>
              </a:rPr>
              <a:t>“...the renovation</a:t>
            </a:r>
            <a:r>
              <a:rPr sz="2400" b="1" spc="-114">
                <a:solidFill>
                  <a:srgbClr val="1C1611"/>
                </a:solidFill>
                <a:latin typeface="Aptos SemiBold" panose="020F0502020204030204" pitchFamily="34" charset="0"/>
                <a:cs typeface="Arial"/>
              </a:rPr>
              <a:t> </a:t>
            </a:r>
            <a:r>
              <a:rPr sz="2400" b="1" spc="-10">
                <a:solidFill>
                  <a:srgbClr val="1C1611"/>
                </a:solidFill>
                <a:latin typeface="Aptos SemiBold" panose="020F0502020204030204" pitchFamily="34" charset="0"/>
                <a:cs typeface="Arial"/>
              </a:rPr>
              <a:t>or  </a:t>
            </a:r>
            <a:r>
              <a:rPr sz="2400" b="1" spc="-5">
                <a:solidFill>
                  <a:srgbClr val="1C1611"/>
                </a:solidFill>
                <a:latin typeface="Aptos SemiBold" panose="020F0502020204030204" pitchFamily="34" charset="0"/>
                <a:cs typeface="Arial"/>
              </a:rPr>
              <a:t>construction of </a:t>
            </a:r>
            <a:r>
              <a:rPr sz="2400" b="1" spc="-10">
                <a:solidFill>
                  <a:srgbClr val="1C1611"/>
                </a:solidFill>
                <a:latin typeface="Aptos SemiBold" panose="020F0502020204030204" pitchFamily="34" charset="0"/>
                <a:cs typeface="Arial"/>
              </a:rPr>
              <a:t>new  </a:t>
            </a:r>
            <a:r>
              <a:rPr sz="2400" b="1">
                <a:solidFill>
                  <a:srgbClr val="1C1611"/>
                </a:solidFill>
                <a:latin typeface="Aptos SemiBold" panose="020F0502020204030204" pitchFamily="34" charset="0"/>
                <a:cs typeface="Arial"/>
              </a:rPr>
              <a:t>space </a:t>
            </a:r>
            <a:r>
              <a:rPr sz="2400" b="1" spc="-5">
                <a:solidFill>
                  <a:srgbClr val="1C1611"/>
                </a:solidFill>
                <a:latin typeface="Aptos SemiBold" panose="020F0502020204030204" pitchFamily="34" charset="0"/>
                <a:cs typeface="Arial"/>
              </a:rPr>
              <a:t>where </a:t>
            </a:r>
            <a:r>
              <a:rPr sz="2400" b="1" spc="-10">
                <a:solidFill>
                  <a:srgbClr val="1C1611"/>
                </a:solidFill>
                <a:latin typeface="Aptos SemiBold" panose="020F0502020204030204" pitchFamily="34" charset="0"/>
                <a:cs typeface="Arial"/>
              </a:rPr>
              <a:t>the  </a:t>
            </a:r>
            <a:r>
              <a:rPr sz="2400" b="1" spc="-5">
                <a:solidFill>
                  <a:srgbClr val="1C1611"/>
                </a:solidFill>
                <a:latin typeface="Aptos SemiBold" panose="020F0502020204030204" pitchFamily="34" charset="0"/>
                <a:cs typeface="Arial"/>
              </a:rPr>
              <a:t>primary purpose is  the provision </a:t>
            </a:r>
            <a:r>
              <a:rPr sz="2400" b="1" spc="-10">
                <a:solidFill>
                  <a:srgbClr val="1C1611"/>
                </a:solidFill>
                <a:latin typeface="Aptos SemiBold" panose="020F0502020204030204" pitchFamily="34" charset="0"/>
                <a:cs typeface="Arial"/>
              </a:rPr>
              <a:t>of  </a:t>
            </a:r>
            <a:r>
              <a:rPr lang="en-US" sz="2400" b="1" spc="-10">
                <a:solidFill>
                  <a:srgbClr val="1C1611"/>
                </a:solidFill>
                <a:latin typeface="Aptos SemiBold" panose="020F0502020204030204" pitchFamily="34" charset="0"/>
                <a:cs typeface="Arial"/>
              </a:rPr>
              <a:t>general-purpose</a:t>
            </a:r>
            <a:r>
              <a:rPr sz="2400" b="1" spc="-5">
                <a:solidFill>
                  <a:srgbClr val="1C1611"/>
                </a:solidFill>
                <a:latin typeface="Aptos SemiBold" panose="020F0502020204030204" pitchFamily="34" charset="0"/>
                <a:cs typeface="Arial"/>
              </a:rPr>
              <a:t>  local</a:t>
            </a:r>
            <a:r>
              <a:rPr sz="2400" b="1" spc="-35">
                <a:solidFill>
                  <a:srgbClr val="1C1611"/>
                </a:solidFill>
                <a:latin typeface="Aptos SemiBold" panose="020F0502020204030204" pitchFamily="34" charset="0"/>
                <a:cs typeface="Arial"/>
              </a:rPr>
              <a:t> </a:t>
            </a:r>
            <a:r>
              <a:rPr sz="2400" b="1" spc="-5">
                <a:solidFill>
                  <a:srgbClr val="1C1611"/>
                </a:solidFill>
                <a:latin typeface="Aptos SemiBold" panose="020F0502020204030204" pitchFamily="34" charset="0"/>
                <a:cs typeface="Arial"/>
              </a:rPr>
              <a:t>government”</a:t>
            </a:r>
            <a:endParaRPr lang="en-US" sz="2400" b="1" spc="-5">
              <a:solidFill>
                <a:srgbClr val="1C1611"/>
              </a:solidFill>
              <a:latin typeface="Aptos SemiBold" panose="020F0502020204030204" pitchFamily="34" charset="0"/>
              <a:cs typeface="Arial"/>
            </a:endParaRPr>
          </a:p>
          <a:p>
            <a:pPr marL="298450" marR="5080" indent="-285750">
              <a:lnSpc>
                <a:spcPct val="117954"/>
              </a:lnSpc>
              <a:spcBef>
                <a:spcPts val="535"/>
              </a:spcBef>
              <a:buFont typeface="Wingdings" panose="05000000000000000000" pitchFamily="2" charset="2"/>
              <a:buChar char="q"/>
            </a:pPr>
            <a:r>
              <a:rPr lang="en-US" sz="2000" b="1">
                <a:latin typeface="Aptos SemiBold" panose="020B0004020202020204" pitchFamily="34" charset="0"/>
                <a:cs typeface="Arial"/>
              </a:rPr>
              <a:t>City Hall</a:t>
            </a:r>
          </a:p>
          <a:p>
            <a:pPr marL="298450" marR="5080" indent="-285750">
              <a:lnSpc>
                <a:spcPct val="117954"/>
              </a:lnSpc>
              <a:spcBef>
                <a:spcPts val="535"/>
              </a:spcBef>
              <a:buFont typeface="Wingdings" panose="05000000000000000000" pitchFamily="2" charset="2"/>
              <a:buChar char="q"/>
            </a:pPr>
            <a:r>
              <a:rPr lang="en-US" sz="2000" b="1">
                <a:latin typeface="Aptos SemiBold" panose="020B0004020202020204" pitchFamily="34" charset="0"/>
                <a:cs typeface="Arial"/>
              </a:rPr>
              <a:t>County Commission</a:t>
            </a:r>
          </a:p>
          <a:p>
            <a:pPr marL="298450" marR="5080" indent="-285750">
              <a:lnSpc>
                <a:spcPct val="117954"/>
              </a:lnSpc>
              <a:spcBef>
                <a:spcPts val="535"/>
              </a:spcBef>
              <a:buFont typeface="Wingdings" panose="05000000000000000000" pitchFamily="2" charset="2"/>
              <a:buChar char="q"/>
            </a:pPr>
            <a:r>
              <a:rPr lang="en-US" sz="2000" b="1">
                <a:latin typeface="Aptos SemiBold" panose="020B0004020202020204" pitchFamily="34" charset="0"/>
                <a:cs typeface="Arial"/>
              </a:rPr>
              <a:t>Courthouse</a:t>
            </a:r>
          </a:p>
          <a:p>
            <a:pPr marL="298450" marR="5080" indent="-285750">
              <a:lnSpc>
                <a:spcPct val="117954"/>
              </a:lnSpc>
              <a:spcBef>
                <a:spcPts val="535"/>
              </a:spcBef>
              <a:buFont typeface="Wingdings" panose="05000000000000000000" pitchFamily="2" charset="2"/>
              <a:buChar char="q"/>
            </a:pPr>
            <a:r>
              <a:rPr lang="en-US" sz="2000" b="1">
                <a:latin typeface="Aptos SemiBold" panose="020B0004020202020204" pitchFamily="34" charset="0"/>
                <a:cs typeface="Arial"/>
              </a:rPr>
              <a:t>Police/Fire Dept</a:t>
            </a:r>
          </a:p>
        </p:txBody>
      </p:sp>
      <p:sp>
        <p:nvSpPr>
          <p:cNvPr id="22" name="object 22"/>
          <p:cNvSpPr/>
          <p:nvPr/>
        </p:nvSpPr>
        <p:spPr>
          <a:xfrm>
            <a:off x="6813465" y="1939357"/>
            <a:ext cx="3552443" cy="2362187"/>
          </a:xfrm>
          <a:prstGeom prst="rect">
            <a:avLst/>
          </a:prstGeom>
          <a:blipFill>
            <a:blip r:embed="rId2" cstate="print"/>
            <a:stretch>
              <a:fillRect/>
            </a:stretch>
          </a:blipFill>
          <a:effectLst>
            <a:outerShdw blurRad="50800" dist="38100" dir="5400000" algn="t" rotWithShape="0">
              <a:prstClr val="black">
                <a:alpha val="40000"/>
              </a:prstClr>
            </a:outerShdw>
            <a:reflection blurRad="6350" stA="50000" endA="300" endPos="55500" dist="101600" dir="5400000" sy="-100000" algn="bl" rotWithShape="0"/>
          </a:effectLst>
        </p:spPr>
        <p:txBody>
          <a:bodyPr wrap="square" lIns="0" tIns="0" rIns="0" bIns="0" rtlCol="0"/>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p:nvPr/>
        </p:nvSpPr>
        <p:spPr>
          <a:xfrm>
            <a:off x="1406904" y="678093"/>
            <a:ext cx="9144000" cy="5212723"/>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21" name="object 21"/>
          <p:cNvSpPr txBox="1">
            <a:spLocks noGrp="1"/>
          </p:cNvSpPr>
          <p:nvPr>
            <p:ph type="title"/>
          </p:nvPr>
        </p:nvSpPr>
        <p:spPr>
          <a:xfrm>
            <a:off x="847344" y="820094"/>
            <a:ext cx="10497312" cy="599138"/>
          </a:xfrm>
          <a:prstGeom prst="rect">
            <a:avLst/>
          </a:prstGeom>
        </p:spPr>
        <p:txBody>
          <a:bodyPr vert="horz" wrap="square" lIns="0" tIns="93980" rIns="0" bIns="0" rtlCol="0" anchor="ctr">
            <a:spAutoFit/>
          </a:bodyPr>
          <a:lstStyle/>
          <a:p>
            <a:pPr marL="12700" marR="5080" algn="ctr">
              <a:lnSpc>
                <a:spcPct val="73694"/>
              </a:lnSpc>
              <a:spcBef>
                <a:spcPts val="740"/>
              </a:spcBef>
            </a:pPr>
            <a:r>
              <a:rPr sz="4400" spc="-55">
                <a:solidFill>
                  <a:srgbClr val="1C1611"/>
                </a:solidFill>
              </a:rPr>
              <a:t>Key </a:t>
            </a:r>
            <a:r>
              <a:rPr sz="4400" spc="-5">
                <a:solidFill>
                  <a:srgbClr val="1C1611"/>
                </a:solidFill>
              </a:rPr>
              <a:t>P</a:t>
            </a:r>
            <a:r>
              <a:rPr sz="4400" spc="5">
                <a:solidFill>
                  <a:srgbClr val="1C1611"/>
                </a:solidFill>
              </a:rPr>
              <a:t>l</a:t>
            </a:r>
            <a:r>
              <a:rPr sz="4400" spc="-5">
                <a:solidFill>
                  <a:srgbClr val="1C1611"/>
                </a:solidFill>
              </a:rPr>
              <a:t>a</a:t>
            </a:r>
            <a:r>
              <a:rPr sz="4400" spc="-95">
                <a:solidFill>
                  <a:srgbClr val="1C1611"/>
                </a:solidFill>
              </a:rPr>
              <a:t>y</a:t>
            </a:r>
            <a:r>
              <a:rPr sz="4400" spc="-5">
                <a:solidFill>
                  <a:srgbClr val="1C1611"/>
                </a:solidFill>
              </a:rPr>
              <a:t>e</a:t>
            </a:r>
            <a:r>
              <a:rPr sz="4400" spc="114">
                <a:solidFill>
                  <a:srgbClr val="1C1611"/>
                </a:solidFill>
              </a:rPr>
              <a:t>r</a:t>
            </a:r>
            <a:r>
              <a:rPr sz="4400">
                <a:solidFill>
                  <a:srgbClr val="1C1611"/>
                </a:solidFill>
              </a:rPr>
              <a:t>s</a:t>
            </a:r>
            <a:endParaRPr lang="en-US" sz="4400">
              <a:cs typeface="Arial" panose="020B0604020202020204"/>
            </a:endParaRPr>
          </a:p>
        </p:txBody>
      </p:sp>
      <p:sp>
        <p:nvSpPr>
          <p:cNvPr id="24" name="object 24"/>
          <p:cNvSpPr txBox="1"/>
          <p:nvPr/>
        </p:nvSpPr>
        <p:spPr>
          <a:xfrm>
            <a:off x="1419863" y="1762475"/>
            <a:ext cx="3955797" cy="3461460"/>
          </a:xfrm>
          <a:prstGeom prst="rect">
            <a:avLst/>
          </a:prstGeom>
        </p:spPr>
        <p:txBody>
          <a:bodyPr vert="horz" wrap="square" lIns="0" tIns="12700" rIns="0" bIns="0" rtlCol="0" anchor="t">
            <a:spAutoFit/>
          </a:bodyPr>
          <a:lstStyle/>
          <a:p>
            <a:pPr marL="527685" indent="-229235">
              <a:spcBef>
                <a:spcPts val="100"/>
              </a:spcBef>
              <a:buChar char="•"/>
              <a:tabLst>
                <a:tab pos="528320" algn="l"/>
              </a:tabLst>
            </a:pPr>
            <a:r>
              <a:rPr sz="2400">
                <a:solidFill>
                  <a:srgbClr val="1C1611"/>
                </a:solidFill>
                <a:latin typeface="Arial"/>
                <a:cs typeface="Arial"/>
              </a:rPr>
              <a:t>Grant</a:t>
            </a:r>
            <a:r>
              <a:rPr sz="2400" spc="-25">
                <a:solidFill>
                  <a:srgbClr val="1C1611"/>
                </a:solidFill>
                <a:latin typeface="Arial"/>
                <a:cs typeface="Arial"/>
              </a:rPr>
              <a:t> </a:t>
            </a:r>
            <a:r>
              <a:rPr sz="2400" spc="-5">
                <a:solidFill>
                  <a:srgbClr val="1C1611"/>
                </a:solidFill>
                <a:latin typeface="Arial"/>
                <a:cs typeface="Arial"/>
              </a:rPr>
              <a:t>writer</a:t>
            </a:r>
            <a:endParaRPr sz="2400">
              <a:latin typeface="Arial"/>
              <a:cs typeface="Arial"/>
            </a:endParaRPr>
          </a:p>
          <a:p>
            <a:pPr marL="527685" marR="100965" indent="-228600">
              <a:spcBef>
                <a:spcPts val="434"/>
              </a:spcBef>
              <a:buChar char="•"/>
              <a:tabLst>
                <a:tab pos="528320" algn="l"/>
              </a:tabLst>
            </a:pPr>
            <a:r>
              <a:rPr sz="2400" spc="-5">
                <a:solidFill>
                  <a:srgbClr val="1C1611"/>
                </a:solidFill>
                <a:latin typeface="Arial"/>
                <a:cs typeface="Arial"/>
              </a:rPr>
              <a:t>Administrator</a:t>
            </a:r>
            <a:r>
              <a:rPr lang="en-US" sz="2400" spc="-5">
                <a:solidFill>
                  <a:srgbClr val="1C1611"/>
                </a:solidFill>
                <a:latin typeface="Arial"/>
                <a:cs typeface="Arial"/>
              </a:rPr>
              <a:t> </a:t>
            </a:r>
            <a:r>
              <a:rPr sz="2400" spc="-5">
                <a:solidFill>
                  <a:srgbClr val="1C1611"/>
                </a:solidFill>
                <a:latin typeface="Arial"/>
                <a:cs typeface="Arial"/>
              </a:rPr>
              <a:t>(may</a:t>
            </a:r>
            <a:r>
              <a:rPr lang="en-US" sz="2400" spc="-5">
                <a:solidFill>
                  <a:srgbClr val="1C1611"/>
                </a:solidFill>
                <a:latin typeface="Arial"/>
                <a:cs typeface="Arial"/>
              </a:rPr>
              <a:t> </a:t>
            </a:r>
            <a:r>
              <a:rPr sz="2400" spc="-5">
                <a:solidFill>
                  <a:srgbClr val="1C1611"/>
                </a:solidFill>
                <a:latin typeface="Arial"/>
                <a:cs typeface="Arial"/>
              </a:rPr>
              <a:t>also be your Grant </a:t>
            </a:r>
            <a:r>
              <a:rPr sz="2400" spc="-10">
                <a:solidFill>
                  <a:srgbClr val="1C1611"/>
                </a:solidFill>
                <a:latin typeface="Arial"/>
                <a:cs typeface="Arial"/>
              </a:rPr>
              <a:t>Writer)</a:t>
            </a:r>
            <a:endParaRPr sz="2400">
              <a:latin typeface="Arial"/>
              <a:cs typeface="Arial"/>
            </a:endParaRPr>
          </a:p>
          <a:p>
            <a:pPr marL="527685" indent="-229235">
              <a:spcBef>
                <a:spcPts val="85"/>
              </a:spcBef>
              <a:buChar char="•"/>
              <a:tabLst>
                <a:tab pos="528320" algn="l"/>
              </a:tabLst>
            </a:pPr>
            <a:r>
              <a:rPr sz="2400" spc="-5">
                <a:solidFill>
                  <a:srgbClr val="1C1611"/>
                </a:solidFill>
                <a:latin typeface="Arial"/>
                <a:cs typeface="Arial"/>
              </a:rPr>
              <a:t>Architect </a:t>
            </a:r>
            <a:r>
              <a:rPr sz="2400">
                <a:solidFill>
                  <a:srgbClr val="1C1611"/>
                </a:solidFill>
                <a:latin typeface="Arial"/>
                <a:cs typeface="Arial"/>
              </a:rPr>
              <a:t>/</a:t>
            </a:r>
            <a:r>
              <a:rPr sz="2400" spc="-50">
                <a:solidFill>
                  <a:srgbClr val="1C1611"/>
                </a:solidFill>
                <a:latin typeface="Arial"/>
                <a:cs typeface="Arial"/>
              </a:rPr>
              <a:t> </a:t>
            </a:r>
            <a:r>
              <a:rPr sz="2400" spc="-10">
                <a:solidFill>
                  <a:srgbClr val="1C1611"/>
                </a:solidFill>
                <a:latin typeface="Arial"/>
                <a:cs typeface="Arial"/>
              </a:rPr>
              <a:t>Engineer</a:t>
            </a:r>
            <a:endParaRPr lang="en-US" sz="2400" spc="-10">
              <a:solidFill>
                <a:srgbClr val="1C1611"/>
              </a:solidFill>
              <a:latin typeface="Arial"/>
              <a:cs typeface="Arial"/>
            </a:endParaRPr>
          </a:p>
          <a:p>
            <a:pPr marL="527685" indent="-229235">
              <a:spcBef>
                <a:spcPts val="85"/>
              </a:spcBef>
              <a:buFontTx/>
              <a:buChar char="•"/>
              <a:tabLst>
                <a:tab pos="528320" algn="l"/>
              </a:tabLst>
            </a:pPr>
            <a:r>
              <a:rPr lang="en-US" sz="2400" spc="-10">
                <a:solidFill>
                  <a:srgbClr val="1C1611"/>
                </a:solidFill>
                <a:latin typeface="Arial"/>
                <a:cs typeface="Arial"/>
              </a:rPr>
              <a:t>City Manager</a:t>
            </a:r>
            <a:endParaRPr lang="en-US" sz="2400">
              <a:latin typeface="Arial"/>
              <a:cs typeface="Arial"/>
            </a:endParaRPr>
          </a:p>
          <a:p>
            <a:pPr marL="527685" indent="-229235">
              <a:spcBef>
                <a:spcPts val="85"/>
              </a:spcBef>
              <a:buChar char="•"/>
              <a:tabLst>
                <a:tab pos="528320" algn="l"/>
              </a:tabLst>
            </a:pPr>
            <a:r>
              <a:rPr lang="en-US" sz="2400" spc="-10">
                <a:solidFill>
                  <a:srgbClr val="1C1611"/>
                </a:solidFill>
                <a:latin typeface="Arial"/>
                <a:cs typeface="Arial"/>
              </a:rPr>
              <a:t>Public Works</a:t>
            </a:r>
          </a:p>
          <a:p>
            <a:pPr>
              <a:spcBef>
                <a:spcPts val="10"/>
              </a:spcBef>
            </a:pPr>
            <a:endParaRPr sz="3200">
              <a:latin typeface="Arial"/>
              <a:cs typeface="Arial"/>
            </a:endParaRPr>
          </a:p>
          <a:p>
            <a:pPr marL="12700" marR="9525">
              <a:lnSpc>
                <a:spcPct val="73564"/>
              </a:lnSpc>
            </a:pPr>
            <a:r>
              <a:rPr sz="1900" b="1" spc="-5">
                <a:solidFill>
                  <a:schemeClr val="accent4"/>
                </a:solidFill>
                <a:latin typeface="Arial"/>
                <a:cs typeface="Arial"/>
              </a:rPr>
              <a:t>Decide if local </a:t>
            </a:r>
            <a:r>
              <a:rPr sz="1900" b="1">
                <a:solidFill>
                  <a:schemeClr val="accent4"/>
                </a:solidFill>
                <a:latin typeface="Arial"/>
                <a:cs typeface="Arial"/>
              </a:rPr>
              <a:t>funds or </a:t>
            </a:r>
            <a:r>
              <a:rPr sz="1900" b="1" spc="-10">
                <a:solidFill>
                  <a:schemeClr val="accent4"/>
                </a:solidFill>
                <a:latin typeface="Arial"/>
                <a:cs typeface="Arial"/>
              </a:rPr>
              <a:t>CDBG </a:t>
            </a:r>
            <a:r>
              <a:rPr sz="1900" b="1">
                <a:solidFill>
                  <a:schemeClr val="accent4"/>
                </a:solidFill>
                <a:latin typeface="Arial"/>
                <a:cs typeface="Arial"/>
              </a:rPr>
              <a:t>funds </a:t>
            </a:r>
            <a:r>
              <a:rPr sz="1900" b="1" spc="5">
                <a:solidFill>
                  <a:schemeClr val="accent4"/>
                </a:solidFill>
                <a:latin typeface="Arial"/>
                <a:cs typeface="Arial"/>
              </a:rPr>
              <a:t>will </a:t>
            </a:r>
            <a:r>
              <a:rPr sz="1900" b="1">
                <a:solidFill>
                  <a:schemeClr val="accent4"/>
                </a:solidFill>
                <a:latin typeface="Arial"/>
                <a:cs typeface="Arial"/>
              </a:rPr>
              <a:t>be </a:t>
            </a:r>
            <a:r>
              <a:rPr sz="1900" b="1" spc="-5">
                <a:solidFill>
                  <a:schemeClr val="accent4"/>
                </a:solidFill>
                <a:latin typeface="Arial"/>
                <a:cs typeface="Arial"/>
              </a:rPr>
              <a:t>used</a:t>
            </a:r>
            <a:r>
              <a:rPr sz="1900" b="1" spc="-75">
                <a:solidFill>
                  <a:schemeClr val="accent4"/>
                </a:solidFill>
                <a:latin typeface="Arial"/>
                <a:cs typeface="Arial"/>
              </a:rPr>
              <a:t> </a:t>
            </a:r>
            <a:r>
              <a:rPr sz="1900" b="1" spc="-5">
                <a:solidFill>
                  <a:schemeClr val="accent4"/>
                </a:solidFill>
                <a:latin typeface="Arial"/>
                <a:cs typeface="Arial"/>
              </a:rPr>
              <a:t>to pay these</a:t>
            </a:r>
            <a:r>
              <a:rPr sz="1900" b="1" spc="20">
                <a:solidFill>
                  <a:schemeClr val="accent4"/>
                </a:solidFill>
                <a:latin typeface="Arial"/>
                <a:cs typeface="Arial"/>
              </a:rPr>
              <a:t> </a:t>
            </a:r>
            <a:r>
              <a:rPr sz="1900" b="1" spc="-5">
                <a:solidFill>
                  <a:schemeClr val="accent4"/>
                </a:solidFill>
                <a:latin typeface="Arial"/>
                <a:cs typeface="Arial"/>
              </a:rPr>
              <a:t>fees.</a:t>
            </a:r>
            <a:endParaRPr sz="1900">
              <a:solidFill>
                <a:schemeClr val="accent4"/>
              </a:solidFill>
              <a:latin typeface="Arial"/>
              <a:cs typeface="Arial"/>
            </a:endParaRPr>
          </a:p>
        </p:txBody>
      </p:sp>
      <p:sp>
        <p:nvSpPr>
          <p:cNvPr id="26" name="object 26"/>
          <p:cNvSpPr/>
          <p:nvPr/>
        </p:nvSpPr>
        <p:spPr>
          <a:xfrm>
            <a:off x="7744548" y="4294370"/>
            <a:ext cx="843915" cy="591185"/>
          </a:xfrm>
          <a:custGeom>
            <a:avLst/>
            <a:gdLst/>
            <a:ahLst/>
            <a:cxnLst/>
            <a:rect l="l" t="t" r="r" b="b"/>
            <a:pathLst>
              <a:path w="843915" h="591185">
                <a:moveTo>
                  <a:pt x="0" y="0"/>
                </a:moveTo>
                <a:lnTo>
                  <a:pt x="843835" y="0"/>
                </a:lnTo>
                <a:lnTo>
                  <a:pt x="843835" y="590863"/>
                </a:lnTo>
                <a:lnTo>
                  <a:pt x="0" y="590863"/>
                </a:lnTo>
                <a:lnTo>
                  <a:pt x="0" y="0"/>
                </a:lnTo>
                <a:close/>
              </a:path>
            </a:pathLst>
          </a:custGeom>
          <a:ln w="42200">
            <a:solidFill>
              <a:srgbClr val="48A942"/>
            </a:solidFill>
          </a:ln>
        </p:spPr>
        <p:txBody>
          <a:bodyPr wrap="square" lIns="0" tIns="0" rIns="0" bIns="0" rtlCol="0"/>
          <a:lstStyle/>
          <a:p>
            <a:endParaRPr/>
          </a:p>
        </p:txBody>
      </p:sp>
      <p:sp>
        <p:nvSpPr>
          <p:cNvPr id="28" name="object 28"/>
          <p:cNvSpPr/>
          <p:nvPr/>
        </p:nvSpPr>
        <p:spPr>
          <a:xfrm>
            <a:off x="7744549" y="2015325"/>
            <a:ext cx="843915" cy="591185"/>
          </a:xfrm>
          <a:custGeom>
            <a:avLst/>
            <a:gdLst/>
            <a:ahLst/>
            <a:cxnLst/>
            <a:rect l="l" t="t" r="r" b="b"/>
            <a:pathLst>
              <a:path w="843915" h="591185">
                <a:moveTo>
                  <a:pt x="0" y="0"/>
                </a:moveTo>
                <a:lnTo>
                  <a:pt x="843835" y="0"/>
                </a:lnTo>
                <a:lnTo>
                  <a:pt x="843835" y="590863"/>
                </a:lnTo>
                <a:lnTo>
                  <a:pt x="0" y="590863"/>
                </a:lnTo>
                <a:lnTo>
                  <a:pt x="0" y="0"/>
                </a:lnTo>
                <a:close/>
              </a:path>
            </a:pathLst>
          </a:custGeom>
          <a:ln w="42200">
            <a:solidFill>
              <a:srgbClr val="48A942"/>
            </a:solidFill>
          </a:ln>
        </p:spPr>
        <p:txBody>
          <a:bodyPr wrap="square" lIns="0" tIns="0" rIns="0" bIns="0" rtlCol="0"/>
          <a:lstStyle/>
          <a:p>
            <a:endParaRPr/>
          </a:p>
        </p:txBody>
      </p:sp>
      <p:sp>
        <p:nvSpPr>
          <p:cNvPr id="30" name="object 30"/>
          <p:cNvSpPr/>
          <p:nvPr/>
        </p:nvSpPr>
        <p:spPr>
          <a:xfrm>
            <a:off x="6478797" y="4294370"/>
            <a:ext cx="843915" cy="591185"/>
          </a:xfrm>
          <a:custGeom>
            <a:avLst/>
            <a:gdLst/>
            <a:ahLst/>
            <a:cxnLst/>
            <a:rect l="l" t="t" r="r" b="b"/>
            <a:pathLst>
              <a:path w="843914" h="591185">
                <a:moveTo>
                  <a:pt x="0" y="0"/>
                </a:moveTo>
                <a:lnTo>
                  <a:pt x="843835" y="0"/>
                </a:lnTo>
                <a:lnTo>
                  <a:pt x="843835" y="590863"/>
                </a:lnTo>
                <a:lnTo>
                  <a:pt x="0" y="590863"/>
                </a:lnTo>
                <a:lnTo>
                  <a:pt x="0" y="0"/>
                </a:lnTo>
                <a:close/>
              </a:path>
            </a:pathLst>
          </a:custGeom>
          <a:ln w="42200">
            <a:solidFill>
              <a:srgbClr val="48A942"/>
            </a:solidFill>
          </a:ln>
        </p:spPr>
        <p:txBody>
          <a:bodyPr wrap="square" lIns="0" tIns="0" rIns="0" bIns="0" rtlCol="0"/>
          <a:lstStyle/>
          <a:p>
            <a:endParaRPr/>
          </a:p>
        </p:txBody>
      </p:sp>
      <p:sp>
        <p:nvSpPr>
          <p:cNvPr id="32" name="object 32"/>
          <p:cNvSpPr/>
          <p:nvPr/>
        </p:nvSpPr>
        <p:spPr>
          <a:xfrm>
            <a:off x="9010306" y="4294370"/>
            <a:ext cx="843915" cy="591185"/>
          </a:xfrm>
          <a:custGeom>
            <a:avLst/>
            <a:gdLst/>
            <a:ahLst/>
            <a:cxnLst/>
            <a:rect l="l" t="t" r="r" b="b"/>
            <a:pathLst>
              <a:path w="843915" h="591185">
                <a:moveTo>
                  <a:pt x="0" y="0"/>
                </a:moveTo>
                <a:lnTo>
                  <a:pt x="843835" y="0"/>
                </a:lnTo>
                <a:lnTo>
                  <a:pt x="843835" y="590863"/>
                </a:lnTo>
                <a:lnTo>
                  <a:pt x="0" y="590863"/>
                </a:lnTo>
                <a:lnTo>
                  <a:pt x="0" y="0"/>
                </a:lnTo>
                <a:close/>
              </a:path>
            </a:pathLst>
          </a:custGeom>
          <a:ln w="42200">
            <a:solidFill>
              <a:srgbClr val="48A942"/>
            </a:solidFill>
          </a:ln>
        </p:spPr>
        <p:txBody>
          <a:bodyPr wrap="square" lIns="0" tIns="0" rIns="0" bIns="0" rtlCol="0"/>
          <a:lstStyle/>
          <a:p>
            <a:endParaRPr/>
          </a:p>
        </p:txBody>
      </p:sp>
      <p:grpSp>
        <p:nvGrpSpPr>
          <p:cNvPr id="2" name="Group 1">
            <a:extLst>
              <a:ext uri="{FF2B5EF4-FFF2-40B4-BE49-F238E27FC236}">
                <a16:creationId xmlns:a16="http://schemas.microsoft.com/office/drawing/2014/main" id="{242ACA58-168A-4ADE-9547-F64F23A27704}"/>
              </a:ext>
            </a:extLst>
          </p:cNvPr>
          <p:cNvGrpSpPr/>
          <p:nvPr/>
        </p:nvGrpSpPr>
        <p:grpSpPr>
          <a:xfrm>
            <a:off x="6478797" y="2015325"/>
            <a:ext cx="3375424" cy="2870230"/>
            <a:chOff x="6478797" y="2015325"/>
            <a:chExt cx="3375424" cy="2870230"/>
          </a:xfrm>
          <a:solidFill>
            <a:schemeClr val="accent1"/>
          </a:solidFill>
          <a:effectLst/>
          <a:scene3d>
            <a:camera prst="orthographicFront">
              <a:rot lat="0" lon="0" rev="0"/>
            </a:camera>
            <a:lightRig rig="contrasting" dir="t">
              <a:rot lat="0" lon="0" rev="1500000"/>
            </a:lightRig>
          </a:scene3d>
        </p:grpSpPr>
        <p:sp>
          <p:nvSpPr>
            <p:cNvPr id="25" name="object 25"/>
            <p:cNvSpPr/>
            <p:nvPr/>
          </p:nvSpPr>
          <p:spPr>
            <a:xfrm>
              <a:off x="7744505" y="4294370"/>
              <a:ext cx="843915" cy="591185"/>
            </a:xfrm>
            <a:custGeom>
              <a:avLst/>
              <a:gdLst/>
              <a:ahLst/>
              <a:cxnLst/>
              <a:rect l="l" t="t" r="r" b="b"/>
              <a:pathLst>
                <a:path w="843915" h="591185">
                  <a:moveTo>
                    <a:pt x="0" y="0"/>
                  </a:moveTo>
                  <a:lnTo>
                    <a:pt x="843835" y="0"/>
                  </a:lnTo>
                  <a:lnTo>
                    <a:pt x="843835" y="590863"/>
                  </a:lnTo>
                  <a:lnTo>
                    <a:pt x="0" y="590863"/>
                  </a:lnTo>
                  <a:lnTo>
                    <a:pt x="0" y="0"/>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27" name="object 27"/>
            <p:cNvSpPr/>
            <p:nvPr/>
          </p:nvSpPr>
          <p:spPr>
            <a:xfrm>
              <a:off x="7744506" y="2015325"/>
              <a:ext cx="843915" cy="591185"/>
            </a:xfrm>
            <a:custGeom>
              <a:avLst/>
              <a:gdLst/>
              <a:ahLst/>
              <a:cxnLst/>
              <a:rect l="l" t="t" r="r" b="b"/>
              <a:pathLst>
                <a:path w="843915" h="591185">
                  <a:moveTo>
                    <a:pt x="0" y="0"/>
                  </a:moveTo>
                  <a:lnTo>
                    <a:pt x="843835" y="0"/>
                  </a:lnTo>
                  <a:lnTo>
                    <a:pt x="843835" y="590863"/>
                  </a:lnTo>
                  <a:lnTo>
                    <a:pt x="0" y="590863"/>
                  </a:lnTo>
                  <a:lnTo>
                    <a:pt x="0" y="0"/>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29" name="object 29"/>
            <p:cNvSpPr/>
            <p:nvPr/>
          </p:nvSpPr>
          <p:spPr>
            <a:xfrm>
              <a:off x="6478797" y="4294370"/>
              <a:ext cx="843915" cy="591185"/>
            </a:xfrm>
            <a:custGeom>
              <a:avLst/>
              <a:gdLst/>
              <a:ahLst/>
              <a:cxnLst/>
              <a:rect l="l" t="t" r="r" b="b"/>
              <a:pathLst>
                <a:path w="843914" h="591185">
                  <a:moveTo>
                    <a:pt x="0" y="0"/>
                  </a:moveTo>
                  <a:lnTo>
                    <a:pt x="843835" y="0"/>
                  </a:lnTo>
                  <a:lnTo>
                    <a:pt x="843835" y="590863"/>
                  </a:lnTo>
                  <a:lnTo>
                    <a:pt x="0" y="590863"/>
                  </a:lnTo>
                  <a:lnTo>
                    <a:pt x="0" y="0"/>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31" name="object 31"/>
            <p:cNvSpPr/>
            <p:nvPr/>
          </p:nvSpPr>
          <p:spPr>
            <a:xfrm>
              <a:off x="9010306" y="4294370"/>
              <a:ext cx="843915" cy="591185"/>
            </a:xfrm>
            <a:custGeom>
              <a:avLst/>
              <a:gdLst/>
              <a:ahLst/>
              <a:cxnLst/>
              <a:rect l="l" t="t" r="r" b="b"/>
              <a:pathLst>
                <a:path w="843915" h="591185">
                  <a:moveTo>
                    <a:pt x="0" y="0"/>
                  </a:moveTo>
                  <a:lnTo>
                    <a:pt x="843835" y="0"/>
                  </a:lnTo>
                  <a:lnTo>
                    <a:pt x="843835" y="590863"/>
                  </a:lnTo>
                  <a:lnTo>
                    <a:pt x="0" y="590863"/>
                  </a:lnTo>
                  <a:lnTo>
                    <a:pt x="0" y="0"/>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33" name="object 33"/>
            <p:cNvSpPr/>
            <p:nvPr/>
          </p:nvSpPr>
          <p:spPr>
            <a:xfrm>
              <a:off x="8082053" y="2775032"/>
              <a:ext cx="168910" cy="591185"/>
            </a:xfrm>
            <a:custGeom>
              <a:avLst/>
              <a:gdLst/>
              <a:ahLst/>
              <a:cxnLst/>
              <a:rect l="l" t="t" r="r" b="b"/>
              <a:pathLst>
                <a:path w="168909" h="591185">
                  <a:moveTo>
                    <a:pt x="168809" y="590863"/>
                  </a:moveTo>
                  <a:lnTo>
                    <a:pt x="0" y="590863"/>
                  </a:lnTo>
                  <a:lnTo>
                    <a:pt x="0" y="0"/>
                  </a:lnTo>
                  <a:lnTo>
                    <a:pt x="168809" y="0"/>
                  </a:lnTo>
                  <a:lnTo>
                    <a:pt x="168809" y="590863"/>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34" name="object 34"/>
            <p:cNvSpPr/>
            <p:nvPr/>
          </p:nvSpPr>
          <p:spPr>
            <a:xfrm>
              <a:off x="6816342" y="3366003"/>
              <a:ext cx="2700655" cy="169545"/>
            </a:xfrm>
            <a:custGeom>
              <a:avLst/>
              <a:gdLst/>
              <a:ahLst/>
              <a:cxnLst/>
              <a:rect l="l" t="t" r="r" b="b"/>
              <a:pathLst>
                <a:path w="2700654" h="169545">
                  <a:moveTo>
                    <a:pt x="0" y="0"/>
                  </a:moveTo>
                  <a:lnTo>
                    <a:pt x="2700232" y="0"/>
                  </a:lnTo>
                  <a:lnTo>
                    <a:pt x="2700232" y="168935"/>
                  </a:lnTo>
                  <a:lnTo>
                    <a:pt x="0" y="168935"/>
                  </a:lnTo>
                  <a:lnTo>
                    <a:pt x="0" y="0"/>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35" name="object 35"/>
            <p:cNvSpPr/>
            <p:nvPr/>
          </p:nvSpPr>
          <p:spPr>
            <a:xfrm>
              <a:off x="6816341" y="3534938"/>
              <a:ext cx="168910" cy="591185"/>
            </a:xfrm>
            <a:custGeom>
              <a:avLst/>
              <a:gdLst/>
              <a:ahLst/>
              <a:cxnLst/>
              <a:rect l="l" t="t" r="r" b="b"/>
              <a:pathLst>
                <a:path w="168910" h="591185">
                  <a:moveTo>
                    <a:pt x="0" y="0"/>
                  </a:moveTo>
                  <a:lnTo>
                    <a:pt x="168724" y="0"/>
                  </a:lnTo>
                  <a:lnTo>
                    <a:pt x="168724" y="590639"/>
                  </a:lnTo>
                  <a:lnTo>
                    <a:pt x="0" y="590639"/>
                  </a:lnTo>
                  <a:lnTo>
                    <a:pt x="0" y="0"/>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36" name="object 36"/>
            <p:cNvSpPr/>
            <p:nvPr/>
          </p:nvSpPr>
          <p:spPr>
            <a:xfrm>
              <a:off x="8082053" y="3534714"/>
              <a:ext cx="168910" cy="591185"/>
            </a:xfrm>
            <a:custGeom>
              <a:avLst/>
              <a:gdLst/>
              <a:ahLst/>
              <a:cxnLst/>
              <a:rect l="l" t="t" r="r" b="b"/>
              <a:pathLst>
                <a:path w="168909" h="591185">
                  <a:moveTo>
                    <a:pt x="168809" y="590863"/>
                  </a:moveTo>
                  <a:lnTo>
                    <a:pt x="0" y="590863"/>
                  </a:lnTo>
                  <a:lnTo>
                    <a:pt x="0" y="0"/>
                  </a:lnTo>
                  <a:lnTo>
                    <a:pt x="168809" y="0"/>
                  </a:lnTo>
                  <a:lnTo>
                    <a:pt x="168809" y="590863"/>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sp>
          <p:nvSpPr>
            <p:cNvPr id="37" name="object 37"/>
            <p:cNvSpPr/>
            <p:nvPr/>
          </p:nvSpPr>
          <p:spPr>
            <a:xfrm>
              <a:off x="9347806" y="3534714"/>
              <a:ext cx="168910" cy="591185"/>
            </a:xfrm>
            <a:custGeom>
              <a:avLst/>
              <a:gdLst/>
              <a:ahLst/>
              <a:cxnLst/>
              <a:rect l="l" t="t" r="r" b="b"/>
              <a:pathLst>
                <a:path w="168909" h="591185">
                  <a:moveTo>
                    <a:pt x="168767" y="590863"/>
                  </a:moveTo>
                  <a:lnTo>
                    <a:pt x="0" y="590863"/>
                  </a:lnTo>
                  <a:lnTo>
                    <a:pt x="0" y="0"/>
                  </a:lnTo>
                  <a:lnTo>
                    <a:pt x="168767" y="0"/>
                  </a:lnTo>
                  <a:lnTo>
                    <a:pt x="168767" y="590863"/>
                  </a:lnTo>
                  <a:close/>
                </a:path>
              </a:pathLst>
            </a:custGeom>
            <a:grpFill/>
            <a:ln>
              <a:noFill/>
            </a:ln>
            <a:effectLst>
              <a:outerShdw blurRad="149987" dist="250190" dir="8460000" algn="ctr">
                <a:srgbClr val="000000">
                  <a:alpha val="28000"/>
                </a:srgbClr>
              </a:outerShdw>
            </a:effectLst>
            <a:sp3d prstMaterial="metal">
              <a:bevelT w="88900" h="88900"/>
            </a:sp3d>
          </p:spPr>
          <p:txBody>
            <a:bodyPr wrap="square" lIns="0" tIns="0" rIns="0" bIns="0" rtlCol="0"/>
            <a:lstStyle/>
            <a:p>
              <a:endParaRPr/>
            </a:p>
          </p:txBody>
        </p:sp>
      </p:grpSp>
      <p:sp>
        <p:nvSpPr>
          <p:cNvPr id="38" name="object 38"/>
          <p:cNvSpPr/>
          <p:nvPr/>
        </p:nvSpPr>
        <p:spPr>
          <a:xfrm>
            <a:off x="6816318" y="2775019"/>
            <a:ext cx="2700655" cy="1350645"/>
          </a:xfrm>
          <a:custGeom>
            <a:avLst/>
            <a:gdLst/>
            <a:ahLst/>
            <a:cxnLst/>
            <a:rect l="l" t="t" r="r" b="b"/>
            <a:pathLst>
              <a:path w="2700654" h="1350645">
                <a:moveTo>
                  <a:pt x="1434520" y="590863"/>
                </a:moveTo>
                <a:lnTo>
                  <a:pt x="1434520" y="0"/>
                </a:lnTo>
                <a:lnTo>
                  <a:pt x="1265753" y="0"/>
                </a:lnTo>
                <a:lnTo>
                  <a:pt x="1265753" y="590863"/>
                </a:lnTo>
                <a:lnTo>
                  <a:pt x="0" y="590863"/>
                </a:lnTo>
                <a:lnTo>
                  <a:pt x="0" y="1350545"/>
                </a:lnTo>
                <a:lnTo>
                  <a:pt x="168767" y="1350545"/>
                </a:lnTo>
                <a:lnTo>
                  <a:pt x="168767" y="759681"/>
                </a:lnTo>
                <a:lnTo>
                  <a:pt x="1265753" y="759681"/>
                </a:lnTo>
                <a:lnTo>
                  <a:pt x="1265753" y="1350545"/>
                </a:lnTo>
                <a:lnTo>
                  <a:pt x="1434520" y="1350545"/>
                </a:lnTo>
                <a:lnTo>
                  <a:pt x="1434520" y="759681"/>
                </a:lnTo>
                <a:lnTo>
                  <a:pt x="2531507" y="759681"/>
                </a:lnTo>
                <a:lnTo>
                  <a:pt x="2531507" y="1350545"/>
                </a:lnTo>
                <a:lnTo>
                  <a:pt x="2700274" y="1350545"/>
                </a:lnTo>
                <a:lnTo>
                  <a:pt x="2700274" y="590863"/>
                </a:lnTo>
                <a:lnTo>
                  <a:pt x="1434520" y="590863"/>
                </a:lnTo>
                <a:close/>
              </a:path>
            </a:pathLst>
          </a:custGeom>
          <a:ln w="42201">
            <a:solidFill>
              <a:srgbClr val="48A942"/>
            </a:solidFill>
          </a:ln>
        </p:spPr>
        <p:txBody>
          <a:bodyPr wrap="square" lIns="0" tIns="0" rIns="0" bIns="0" rtlCol="0"/>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55581" y="2173293"/>
            <a:ext cx="3645867" cy="2544286"/>
          </a:xfrm>
          <a:prstGeom prst="rect">
            <a:avLst/>
          </a:prstGeom>
        </p:spPr>
        <p:txBody>
          <a:bodyPr vert="horz" wrap="square" lIns="0" tIns="81280" rIns="0" bIns="0" rtlCol="0" anchor="t">
            <a:spAutoFit/>
          </a:bodyPr>
          <a:lstStyle/>
          <a:p>
            <a:pPr marL="12700" marR="5080">
              <a:spcBef>
                <a:spcPts val="640"/>
              </a:spcBef>
            </a:pPr>
            <a:r>
              <a:rPr sz="4000" b="1" spc="170">
                <a:solidFill>
                  <a:srgbClr val="1C1611"/>
                </a:solidFill>
                <a:latin typeface="+mj-lt"/>
                <a:cs typeface="Tahoma"/>
              </a:rPr>
              <a:t>D</a:t>
            </a:r>
            <a:r>
              <a:rPr sz="4000" b="1" spc="135">
                <a:solidFill>
                  <a:srgbClr val="1C1611"/>
                </a:solidFill>
                <a:latin typeface="+mj-lt"/>
                <a:cs typeface="Tahoma"/>
              </a:rPr>
              <a:t>e</a:t>
            </a:r>
            <a:r>
              <a:rPr sz="4000" b="1" spc="-5">
                <a:solidFill>
                  <a:srgbClr val="1C1611"/>
                </a:solidFill>
                <a:latin typeface="+mj-lt"/>
                <a:cs typeface="Tahoma"/>
              </a:rPr>
              <a:t>t</a:t>
            </a:r>
            <a:r>
              <a:rPr sz="4000" b="1" spc="5">
                <a:solidFill>
                  <a:srgbClr val="1C1611"/>
                </a:solidFill>
                <a:latin typeface="+mj-lt"/>
                <a:cs typeface="Tahoma"/>
              </a:rPr>
              <a:t>e</a:t>
            </a:r>
            <a:r>
              <a:rPr sz="4000" b="1" spc="-30">
                <a:solidFill>
                  <a:srgbClr val="1C1611"/>
                </a:solidFill>
                <a:latin typeface="+mj-lt"/>
                <a:cs typeface="Tahoma"/>
              </a:rPr>
              <a:t>r</a:t>
            </a:r>
            <a:r>
              <a:rPr sz="4000" b="1" spc="-50">
                <a:solidFill>
                  <a:srgbClr val="1C1611"/>
                </a:solidFill>
                <a:latin typeface="+mj-lt"/>
                <a:cs typeface="Tahoma"/>
              </a:rPr>
              <a:t>mine </a:t>
            </a:r>
            <a:r>
              <a:rPr lang="en-US" sz="4000" b="1" spc="-50">
                <a:solidFill>
                  <a:srgbClr val="1C1611"/>
                </a:solidFill>
                <a:latin typeface="+mj-lt"/>
                <a:cs typeface="Tahoma"/>
              </a:rPr>
              <a:t>t</a:t>
            </a:r>
            <a:r>
              <a:rPr sz="4000" b="1" spc="-30">
                <a:solidFill>
                  <a:srgbClr val="1C1611"/>
                </a:solidFill>
                <a:latin typeface="+mj-lt"/>
                <a:cs typeface="Tahoma"/>
              </a:rPr>
              <a:t>he  </a:t>
            </a:r>
            <a:r>
              <a:rPr sz="4000" b="1" spc="-15">
                <a:solidFill>
                  <a:srgbClr val="1C1611"/>
                </a:solidFill>
                <a:latin typeface="+mj-lt"/>
                <a:cs typeface="Tahoma"/>
              </a:rPr>
              <a:t>Budget </a:t>
            </a:r>
            <a:r>
              <a:rPr sz="4000" b="1" spc="-75">
                <a:solidFill>
                  <a:srgbClr val="1C1611"/>
                </a:solidFill>
                <a:latin typeface="+mj-lt"/>
                <a:cs typeface="Tahoma"/>
              </a:rPr>
              <a:t>and </a:t>
            </a:r>
            <a:r>
              <a:rPr sz="4000" b="1" spc="-15">
                <a:solidFill>
                  <a:srgbClr val="1C1611"/>
                </a:solidFill>
                <a:latin typeface="+mj-lt"/>
                <a:cs typeface="Tahoma"/>
              </a:rPr>
              <a:t>the Source </a:t>
            </a:r>
            <a:r>
              <a:rPr sz="4000" b="1" spc="70">
                <a:solidFill>
                  <a:srgbClr val="1C1611"/>
                </a:solidFill>
                <a:latin typeface="+mj-lt"/>
                <a:cs typeface="Tahoma"/>
              </a:rPr>
              <a:t>of </a:t>
            </a:r>
            <a:r>
              <a:rPr sz="4000" b="1" spc="-5">
                <a:solidFill>
                  <a:srgbClr val="1C1611"/>
                </a:solidFill>
                <a:latin typeface="+mj-lt"/>
                <a:cs typeface="Tahoma"/>
              </a:rPr>
              <a:t>Funds</a:t>
            </a:r>
            <a:endParaRPr lang="en-US" sz="4000" b="1">
              <a:latin typeface="+mj-lt"/>
              <a:ea typeface="Tahoma"/>
              <a:cs typeface="Tahoma"/>
            </a:endParaRPr>
          </a:p>
        </p:txBody>
      </p:sp>
      <p:sp>
        <p:nvSpPr>
          <p:cNvPr id="3" name="object 3"/>
          <p:cNvSpPr/>
          <p:nvPr/>
        </p:nvSpPr>
        <p:spPr>
          <a:xfrm>
            <a:off x="4747208" y="766952"/>
            <a:ext cx="61594" cy="5411470"/>
          </a:xfrm>
          <a:custGeom>
            <a:avLst/>
            <a:gdLst/>
            <a:ahLst/>
            <a:cxnLst/>
            <a:rect l="l" t="t" r="r" b="b"/>
            <a:pathLst>
              <a:path w="61595" h="5411470">
                <a:moveTo>
                  <a:pt x="34338" y="5410263"/>
                </a:moveTo>
                <a:lnTo>
                  <a:pt x="24511" y="5410263"/>
                </a:lnTo>
                <a:lnTo>
                  <a:pt x="31407" y="5411228"/>
                </a:lnTo>
                <a:lnTo>
                  <a:pt x="34341" y="5410581"/>
                </a:lnTo>
                <a:lnTo>
                  <a:pt x="34338" y="5410263"/>
                </a:lnTo>
                <a:close/>
              </a:path>
              <a:path w="61595" h="5411470">
                <a:moveTo>
                  <a:pt x="23563" y="5078756"/>
                </a:moveTo>
                <a:lnTo>
                  <a:pt x="18344" y="5128506"/>
                </a:lnTo>
                <a:lnTo>
                  <a:pt x="14346" y="5176037"/>
                </a:lnTo>
                <a:lnTo>
                  <a:pt x="11788" y="5227317"/>
                </a:lnTo>
                <a:lnTo>
                  <a:pt x="11458" y="5283038"/>
                </a:lnTo>
                <a:lnTo>
                  <a:pt x="14142" y="5343895"/>
                </a:lnTo>
                <a:lnTo>
                  <a:pt x="20625" y="5410581"/>
                </a:lnTo>
                <a:lnTo>
                  <a:pt x="24511" y="5410263"/>
                </a:lnTo>
                <a:lnTo>
                  <a:pt x="34338" y="5410263"/>
                </a:lnTo>
                <a:lnTo>
                  <a:pt x="33909" y="5364645"/>
                </a:lnTo>
                <a:lnTo>
                  <a:pt x="32844" y="5316506"/>
                </a:lnTo>
                <a:lnTo>
                  <a:pt x="31276" y="5266495"/>
                </a:lnTo>
                <a:lnTo>
                  <a:pt x="29333" y="5214947"/>
                </a:lnTo>
                <a:lnTo>
                  <a:pt x="27141" y="5162192"/>
                </a:lnTo>
                <a:lnTo>
                  <a:pt x="23563" y="5078756"/>
                </a:lnTo>
                <a:close/>
              </a:path>
              <a:path w="61595" h="5411470">
                <a:moveTo>
                  <a:pt x="15684" y="4797442"/>
                </a:moveTo>
                <a:lnTo>
                  <a:pt x="15958" y="4838953"/>
                </a:lnTo>
                <a:lnTo>
                  <a:pt x="16948" y="4891962"/>
                </a:lnTo>
                <a:lnTo>
                  <a:pt x="18458" y="4945760"/>
                </a:lnTo>
                <a:lnTo>
                  <a:pt x="20419" y="5001471"/>
                </a:lnTo>
                <a:lnTo>
                  <a:pt x="22527" y="5054394"/>
                </a:lnTo>
                <a:lnTo>
                  <a:pt x="23563" y="5078756"/>
                </a:lnTo>
                <a:lnTo>
                  <a:pt x="27518" y="5041916"/>
                </a:lnTo>
                <a:lnTo>
                  <a:pt x="31121" y="5001471"/>
                </a:lnTo>
                <a:lnTo>
                  <a:pt x="33020" y="4962001"/>
                </a:lnTo>
                <a:lnTo>
                  <a:pt x="32427" y="4922813"/>
                </a:lnTo>
                <a:lnTo>
                  <a:pt x="28558" y="4883214"/>
                </a:lnTo>
                <a:lnTo>
                  <a:pt x="20625" y="4842509"/>
                </a:lnTo>
                <a:lnTo>
                  <a:pt x="15684" y="4797442"/>
                </a:lnTo>
                <a:close/>
              </a:path>
              <a:path w="61595" h="5411470">
                <a:moveTo>
                  <a:pt x="25096" y="0"/>
                </a:moveTo>
                <a:lnTo>
                  <a:pt x="20625" y="380"/>
                </a:lnTo>
                <a:lnTo>
                  <a:pt x="25898" y="65659"/>
                </a:lnTo>
                <a:lnTo>
                  <a:pt x="29398" y="127290"/>
                </a:lnTo>
                <a:lnTo>
                  <a:pt x="31360" y="185569"/>
                </a:lnTo>
                <a:lnTo>
                  <a:pt x="32020" y="240790"/>
                </a:lnTo>
                <a:lnTo>
                  <a:pt x="31612" y="293248"/>
                </a:lnTo>
                <a:lnTo>
                  <a:pt x="30373" y="343238"/>
                </a:lnTo>
                <a:lnTo>
                  <a:pt x="28537" y="391056"/>
                </a:lnTo>
                <a:lnTo>
                  <a:pt x="26340" y="436995"/>
                </a:lnTo>
                <a:lnTo>
                  <a:pt x="24018" y="481351"/>
                </a:lnTo>
                <a:lnTo>
                  <a:pt x="21805" y="524419"/>
                </a:lnTo>
                <a:lnTo>
                  <a:pt x="19914" y="567222"/>
                </a:lnTo>
                <a:lnTo>
                  <a:pt x="18650" y="607870"/>
                </a:lnTo>
                <a:lnTo>
                  <a:pt x="18179" y="648843"/>
                </a:lnTo>
                <a:lnTo>
                  <a:pt x="18759" y="689707"/>
                </a:lnTo>
                <a:lnTo>
                  <a:pt x="20625" y="730757"/>
                </a:lnTo>
                <a:lnTo>
                  <a:pt x="15868" y="779644"/>
                </a:lnTo>
                <a:lnTo>
                  <a:pt x="12948" y="830033"/>
                </a:lnTo>
                <a:lnTo>
                  <a:pt x="11580" y="881656"/>
                </a:lnTo>
                <a:lnTo>
                  <a:pt x="11571" y="939736"/>
                </a:lnTo>
                <a:lnTo>
                  <a:pt x="12362" y="987538"/>
                </a:lnTo>
                <a:lnTo>
                  <a:pt x="13942" y="1041263"/>
                </a:lnTo>
                <a:lnTo>
                  <a:pt x="15936" y="1095154"/>
                </a:lnTo>
                <a:lnTo>
                  <a:pt x="18058" y="1148944"/>
                </a:lnTo>
                <a:lnTo>
                  <a:pt x="20057" y="1203547"/>
                </a:lnTo>
                <a:lnTo>
                  <a:pt x="21548" y="1255153"/>
                </a:lnTo>
                <a:lnTo>
                  <a:pt x="22346" y="1307038"/>
                </a:lnTo>
                <a:lnTo>
                  <a:pt x="22133" y="1357753"/>
                </a:lnTo>
                <a:lnTo>
                  <a:pt x="20625" y="1407032"/>
                </a:lnTo>
                <a:lnTo>
                  <a:pt x="15446" y="1458404"/>
                </a:lnTo>
                <a:lnTo>
                  <a:pt x="11254" y="1507873"/>
                </a:lnTo>
                <a:lnTo>
                  <a:pt x="8064" y="1556093"/>
                </a:lnTo>
                <a:lnTo>
                  <a:pt x="5893" y="1603714"/>
                </a:lnTo>
                <a:lnTo>
                  <a:pt x="4759" y="1651390"/>
                </a:lnTo>
                <a:lnTo>
                  <a:pt x="4676" y="1699772"/>
                </a:lnTo>
                <a:lnTo>
                  <a:pt x="5663" y="1749513"/>
                </a:lnTo>
                <a:lnTo>
                  <a:pt x="7734" y="1801264"/>
                </a:lnTo>
                <a:lnTo>
                  <a:pt x="10907" y="1855678"/>
                </a:lnTo>
                <a:lnTo>
                  <a:pt x="15199" y="1913407"/>
                </a:lnTo>
                <a:lnTo>
                  <a:pt x="20625" y="1975103"/>
                </a:lnTo>
                <a:lnTo>
                  <a:pt x="28622" y="2018421"/>
                </a:lnTo>
                <a:lnTo>
                  <a:pt x="34465" y="2061485"/>
                </a:lnTo>
                <a:lnTo>
                  <a:pt x="38387" y="2104512"/>
                </a:lnTo>
                <a:lnTo>
                  <a:pt x="40622" y="2147720"/>
                </a:lnTo>
                <a:lnTo>
                  <a:pt x="41403" y="2191328"/>
                </a:lnTo>
                <a:lnTo>
                  <a:pt x="40961" y="2235551"/>
                </a:lnTo>
                <a:lnTo>
                  <a:pt x="39532" y="2280609"/>
                </a:lnTo>
                <a:lnTo>
                  <a:pt x="37346" y="2326719"/>
                </a:lnTo>
                <a:lnTo>
                  <a:pt x="34638" y="2374098"/>
                </a:lnTo>
                <a:lnTo>
                  <a:pt x="31537" y="2424679"/>
                </a:lnTo>
                <a:lnTo>
                  <a:pt x="28587" y="2473536"/>
                </a:lnTo>
                <a:lnTo>
                  <a:pt x="25710" y="2526029"/>
                </a:lnTo>
                <a:lnTo>
                  <a:pt x="23242" y="2580663"/>
                </a:lnTo>
                <a:lnTo>
                  <a:pt x="21416" y="2637655"/>
                </a:lnTo>
                <a:lnTo>
                  <a:pt x="20466" y="2697222"/>
                </a:lnTo>
                <a:lnTo>
                  <a:pt x="20625" y="2759582"/>
                </a:lnTo>
                <a:lnTo>
                  <a:pt x="24046" y="2812809"/>
                </a:lnTo>
                <a:lnTo>
                  <a:pt x="26017" y="2864635"/>
                </a:lnTo>
                <a:lnTo>
                  <a:pt x="26752" y="2915239"/>
                </a:lnTo>
                <a:lnTo>
                  <a:pt x="26462" y="2964803"/>
                </a:lnTo>
                <a:lnTo>
                  <a:pt x="25360" y="3013507"/>
                </a:lnTo>
                <a:lnTo>
                  <a:pt x="23661" y="3061531"/>
                </a:lnTo>
                <a:lnTo>
                  <a:pt x="21577" y="3109055"/>
                </a:lnTo>
                <a:lnTo>
                  <a:pt x="19320" y="3156261"/>
                </a:lnTo>
                <a:lnTo>
                  <a:pt x="17104" y="3203327"/>
                </a:lnTo>
                <a:lnTo>
                  <a:pt x="15142" y="3250436"/>
                </a:lnTo>
                <a:lnTo>
                  <a:pt x="13647" y="3297766"/>
                </a:lnTo>
                <a:lnTo>
                  <a:pt x="12831" y="3345499"/>
                </a:lnTo>
                <a:lnTo>
                  <a:pt x="12908" y="3393814"/>
                </a:lnTo>
                <a:lnTo>
                  <a:pt x="14091" y="3442893"/>
                </a:lnTo>
                <a:lnTo>
                  <a:pt x="16592" y="3492915"/>
                </a:lnTo>
                <a:lnTo>
                  <a:pt x="20625" y="3544061"/>
                </a:lnTo>
                <a:lnTo>
                  <a:pt x="26007" y="3609081"/>
                </a:lnTo>
                <a:lnTo>
                  <a:pt x="29395" y="3666576"/>
                </a:lnTo>
                <a:lnTo>
                  <a:pt x="31094" y="3718086"/>
                </a:lnTo>
                <a:lnTo>
                  <a:pt x="31409" y="3765149"/>
                </a:lnTo>
                <a:lnTo>
                  <a:pt x="30643" y="3809304"/>
                </a:lnTo>
                <a:lnTo>
                  <a:pt x="29102" y="3852090"/>
                </a:lnTo>
                <a:lnTo>
                  <a:pt x="27090" y="3895047"/>
                </a:lnTo>
                <a:lnTo>
                  <a:pt x="24912" y="3939712"/>
                </a:lnTo>
                <a:lnTo>
                  <a:pt x="22872" y="3987624"/>
                </a:lnTo>
                <a:lnTo>
                  <a:pt x="21274" y="4040323"/>
                </a:lnTo>
                <a:lnTo>
                  <a:pt x="20424" y="4099347"/>
                </a:lnTo>
                <a:lnTo>
                  <a:pt x="20625" y="4166234"/>
                </a:lnTo>
                <a:lnTo>
                  <a:pt x="14291" y="4226105"/>
                </a:lnTo>
                <a:lnTo>
                  <a:pt x="9174" y="4283875"/>
                </a:lnTo>
                <a:lnTo>
                  <a:pt x="5231" y="4339762"/>
                </a:lnTo>
                <a:lnTo>
                  <a:pt x="2399" y="4394520"/>
                </a:lnTo>
                <a:lnTo>
                  <a:pt x="688" y="4446747"/>
                </a:lnTo>
                <a:lnTo>
                  <a:pt x="0" y="4498277"/>
                </a:lnTo>
                <a:lnTo>
                  <a:pt x="308" y="4548787"/>
                </a:lnTo>
                <a:lnTo>
                  <a:pt x="1570" y="4598492"/>
                </a:lnTo>
                <a:lnTo>
                  <a:pt x="3740" y="4647609"/>
                </a:lnTo>
                <a:lnTo>
                  <a:pt x="6775" y="4696353"/>
                </a:lnTo>
                <a:lnTo>
                  <a:pt x="10630" y="4744941"/>
                </a:lnTo>
                <a:lnTo>
                  <a:pt x="15261" y="4793588"/>
                </a:lnTo>
                <a:lnTo>
                  <a:pt x="15684" y="4797442"/>
                </a:lnTo>
                <a:lnTo>
                  <a:pt x="15616" y="4787064"/>
                </a:lnTo>
                <a:lnTo>
                  <a:pt x="16050" y="4736629"/>
                </a:lnTo>
                <a:lnTo>
                  <a:pt x="17388" y="4687981"/>
                </a:lnTo>
                <a:lnTo>
                  <a:pt x="19758" y="4641451"/>
                </a:lnTo>
                <a:lnTo>
                  <a:pt x="23288" y="4597372"/>
                </a:lnTo>
                <a:lnTo>
                  <a:pt x="28107" y="4556077"/>
                </a:lnTo>
                <a:lnTo>
                  <a:pt x="34341" y="4517897"/>
                </a:lnTo>
                <a:lnTo>
                  <a:pt x="33268" y="4469708"/>
                </a:lnTo>
                <a:lnTo>
                  <a:pt x="32490" y="4429214"/>
                </a:lnTo>
                <a:lnTo>
                  <a:pt x="31970" y="4393980"/>
                </a:lnTo>
                <a:lnTo>
                  <a:pt x="31692" y="4363733"/>
                </a:lnTo>
                <a:lnTo>
                  <a:pt x="31693" y="4306299"/>
                </a:lnTo>
                <a:lnTo>
                  <a:pt x="31914" y="4275863"/>
                </a:lnTo>
                <a:lnTo>
                  <a:pt x="33082" y="4154945"/>
                </a:lnTo>
                <a:lnTo>
                  <a:pt x="33534" y="4098454"/>
                </a:lnTo>
                <a:lnTo>
                  <a:pt x="33964" y="4030713"/>
                </a:lnTo>
                <a:lnTo>
                  <a:pt x="34341" y="3949827"/>
                </a:lnTo>
                <a:lnTo>
                  <a:pt x="34778" y="3895047"/>
                </a:lnTo>
                <a:lnTo>
                  <a:pt x="34832" y="3809304"/>
                </a:lnTo>
                <a:lnTo>
                  <a:pt x="34450" y="3758820"/>
                </a:lnTo>
                <a:lnTo>
                  <a:pt x="33674" y="3704590"/>
                </a:lnTo>
                <a:lnTo>
                  <a:pt x="32673" y="3653795"/>
                </a:lnTo>
                <a:lnTo>
                  <a:pt x="31558" y="3605666"/>
                </a:lnTo>
                <a:lnTo>
                  <a:pt x="30436" y="3559432"/>
                </a:lnTo>
                <a:lnTo>
                  <a:pt x="29418" y="3514322"/>
                </a:lnTo>
                <a:lnTo>
                  <a:pt x="28611" y="3469567"/>
                </a:lnTo>
                <a:lnTo>
                  <a:pt x="28127" y="3424396"/>
                </a:lnTo>
                <a:lnTo>
                  <a:pt x="28072" y="3378040"/>
                </a:lnTo>
                <a:lnTo>
                  <a:pt x="28557" y="3329727"/>
                </a:lnTo>
                <a:lnTo>
                  <a:pt x="29691" y="3278687"/>
                </a:lnTo>
                <a:lnTo>
                  <a:pt x="31583" y="3224151"/>
                </a:lnTo>
                <a:lnTo>
                  <a:pt x="34341" y="3165347"/>
                </a:lnTo>
                <a:lnTo>
                  <a:pt x="45469" y="3097169"/>
                </a:lnTo>
                <a:lnTo>
                  <a:pt x="53385" y="3032310"/>
                </a:lnTo>
                <a:lnTo>
                  <a:pt x="58446" y="2970664"/>
                </a:lnTo>
                <a:lnTo>
                  <a:pt x="61008" y="2912126"/>
                </a:lnTo>
                <a:lnTo>
                  <a:pt x="61429" y="2856593"/>
                </a:lnTo>
                <a:lnTo>
                  <a:pt x="60063" y="2803959"/>
                </a:lnTo>
                <a:lnTo>
                  <a:pt x="57269" y="2754120"/>
                </a:lnTo>
                <a:lnTo>
                  <a:pt x="53402" y="2706971"/>
                </a:lnTo>
                <a:lnTo>
                  <a:pt x="48820" y="2662406"/>
                </a:lnTo>
                <a:lnTo>
                  <a:pt x="43878" y="2620322"/>
                </a:lnTo>
                <a:lnTo>
                  <a:pt x="38933" y="2580613"/>
                </a:lnTo>
                <a:lnTo>
                  <a:pt x="34341" y="2543174"/>
                </a:lnTo>
                <a:lnTo>
                  <a:pt x="33829" y="2502022"/>
                </a:lnTo>
                <a:lnTo>
                  <a:pt x="34198" y="2462923"/>
                </a:lnTo>
                <a:lnTo>
                  <a:pt x="35213" y="2424679"/>
                </a:lnTo>
                <a:lnTo>
                  <a:pt x="36636" y="2386090"/>
                </a:lnTo>
                <a:lnTo>
                  <a:pt x="38230" y="2345956"/>
                </a:lnTo>
                <a:lnTo>
                  <a:pt x="39761" y="2303078"/>
                </a:lnTo>
                <a:lnTo>
                  <a:pt x="40990" y="2256256"/>
                </a:lnTo>
                <a:lnTo>
                  <a:pt x="41682" y="2204291"/>
                </a:lnTo>
                <a:lnTo>
                  <a:pt x="41599" y="2145982"/>
                </a:lnTo>
                <a:lnTo>
                  <a:pt x="40506" y="2080131"/>
                </a:lnTo>
                <a:lnTo>
                  <a:pt x="38165" y="2005537"/>
                </a:lnTo>
                <a:lnTo>
                  <a:pt x="34341" y="1921001"/>
                </a:lnTo>
                <a:lnTo>
                  <a:pt x="44395" y="1853482"/>
                </a:lnTo>
                <a:lnTo>
                  <a:pt x="51728" y="1786514"/>
                </a:lnTo>
                <a:lnTo>
                  <a:pt x="56636" y="1720507"/>
                </a:lnTo>
                <a:lnTo>
                  <a:pt x="59414" y="1655871"/>
                </a:lnTo>
                <a:lnTo>
                  <a:pt x="60358" y="1593018"/>
                </a:lnTo>
                <a:lnTo>
                  <a:pt x="59765" y="1532356"/>
                </a:lnTo>
                <a:lnTo>
                  <a:pt x="57930" y="1474296"/>
                </a:lnTo>
                <a:lnTo>
                  <a:pt x="55148" y="1419248"/>
                </a:lnTo>
                <a:lnTo>
                  <a:pt x="51717" y="1367623"/>
                </a:lnTo>
                <a:lnTo>
                  <a:pt x="47931" y="1319830"/>
                </a:lnTo>
                <a:lnTo>
                  <a:pt x="44087" y="1276280"/>
                </a:lnTo>
                <a:lnTo>
                  <a:pt x="40479" y="1237382"/>
                </a:lnTo>
                <a:lnTo>
                  <a:pt x="37405" y="1203547"/>
                </a:lnTo>
                <a:lnTo>
                  <a:pt x="35160" y="1175186"/>
                </a:lnTo>
                <a:lnTo>
                  <a:pt x="34040" y="1152708"/>
                </a:lnTo>
                <a:lnTo>
                  <a:pt x="34341" y="1136522"/>
                </a:lnTo>
                <a:lnTo>
                  <a:pt x="32509" y="1104539"/>
                </a:lnTo>
                <a:lnTo>
                  <a:pt x="31563" y="1069245"/>
                </a:lnTo>
                <a:lnTo>
                  <a:pt x="31323" y="1030264"/>
                </a:lnTo>
                <a:lnTo>
                  <a:pt x="31611" y="987220"/>
                </a:lnTo>
                <a:lnTo>
                  <a:pt x="32330" y="934247"/>
                </a:lnTo>
                <a:lnTo>
                  <a:pt x="33128" y="881656"/>
                </a:lnTo>
                <a:lnTo>
                  <a:pt x="33839" y="829944"/>
                </a:lnTo>
                <a:lnTo>
                  <a:pt x="34437" y="766884"/>
                </a:lnTo>
                <a:lnTo>
                  <a:pt x="34556" y="730757"/>
                </a:lnTo>
                <a:lnTo>
                  <a:pt x="34630" y="689707"/>
                </a:lnTo>
                <a:lnTo>
                  <a:pt x="34341" y="622553"/>
                </a:lnTo>
                <a:lnTo>
                  <a:pt x="33760" y="567222"/>
                </a:lnTo>
                <a:lnTo>
                  <a:pt x="34245" y="515452"/>
                </a:lnTo>
                <a:lnTo>
                  <a:pt x="35507" y="466364"/>
                </a:lnTo>
                <a:lnTo>
                  <a:pt x="37259" y="419080"/>
                </a:lnTo>
                <a:lnTo>
                  <a:pt x="39213" y="372722"/>
                </a:lnTo>
                <a:lnTo>
                  <a:pt x="41080" y="326412"/>
                </a:lnTo>
                <a:lnTo>
                  <a:pt x="42573" y="279271"/>
                </a:lnTo>
                <a:lnTo>
                  <a:pt x="43403" y="230423"/>
                </a:lnTo>
                <a:lnTo>
                  <a:pt x="43283" y="178987"/>
                </a:lnTo>
                <a:lnTo>
                  <a:pt x="41925" y="124087"/>
                </a:lnTo>
                <a:lnTo>
                  <a:pt x="39040" y="64844"/>
                </a:lnTo>
                <a:lnTo>
                  <a:pt x="34425" y="1536"/>
                </a:lnTo>
                <a:lnTo>
                  <a:pt x="30518" y="1536"/>
                </a:lnTo>
                <a:lnTo>
                  <a:pt x="25096" y="0"/>
                </a:lnTo>
                <a:close/>
              </a:path>
              <a:path w="61595" h="5411470">
                <a:moveTo>
                  <a:pt x="34341" y="380"/>
                </a:moveTo>
                <a:lnTo>
                  <a:pt x="30518" y="1536"/>
                </a:lnTo>
                <a:lnTo>
                  <a:pt x="34425" y="1536"/>
                </a:lnTo>
                <a:lnTo>
                  <a:pt x="34341" y="380"/>
                </a:lnTo>
                <a:close/>
              </a:path>
            </a:pathLst>
          </a:custGeom>
          <a:solidFill>
            <a:srgbClr val="897967"/>
          </a:solidFill>
        </p:spPr>
        <p:txBody>
          <a:bodyPr wrap="square" lIns="0" tIns="0" rIns="0" bIns="0" rtlCol="0"/>
          <a:lstStyle/>
          <a:p>
            <a:endParaRPr>
              <a:latin typeface="+mj-lt"/>
            </a:endParaRPr>
          </a:p>
        </p:txBody>
      </p:sp>
      <p:sp>
        <p:nvSpPr>
          <p:cNvPr id="4" name="object 4"/>
          <p:cNvSpPr/>
          <p:nvPr/>
        </p:nvSpPr>
        <p:spPr>
          <a:xfrm>
            <a:off x="4746640" y="766432"/>
            <a:ext cx="59690" cy="5411470"/>
          </a:xfrm>
          <a:custGeom>
            <a:avLst/>
            <a:gdLst/>
            <a:ahLst/>
            <a:cxnLst/>
            <a:rect l="l" t="t" r="r" b="b"/>
            <a:pathLst>
              <a:path w="59689" h="5411470">
                <a:moveTo>
                  <a:pt x="34909" y="901"/>
                </a:moveTo>
                <a:lnTo>
                  <a:pt x="33012" y="47870"/>
                </a:lnTo>
                <a:lnTo>
                  <a:pt x="32006" y="92902"/>
                </a:lnTo>
                <a:lnTo>
                  <a:pt x="31721" y="136955"/>
                </a:lnTo>
                <a:lnTo>
                  <a:pt x="31986" y="180986"/>
                </a:lnTo>
                <a:lnTo>
                  <a:pt x="32631" y="225952"/>
                </a:lnTo>
                <a:lnTo>
                  <a:pt x="33485" y="272810"/>
                </a:lnTo>
                <a:lnTo>
                  <a:pt x="34376" y="322517"/>
                </a:lnTo>
                <a:lnTo>
                  <a:pt x="35135" y="376029"/>
                </a:lnTo>
                <a:lnTo>
                  <a:pt x="35591" y="434305"/>
                </a:lnTo>
                <a:lnTo>
                  <a:pt x="35573" y="498300"/>
                </a:lnTo>
                <a:lnTo>
                  <a:pt x="34909" y="568972"/>
                </a:lnTo>
                <a:lnTo>
                  <a:pt x="36484" y="621804"/>
                </a:lnTo>
                <a:lnTo>
                  <a:pt x="37855" y="672259"/>
                </a:lnTo>
                <a:lnTo>
                  <a:pt x="39012" y="720904"/>
                </a:lnTo>
                <a:lnTo>
                  <a:pt x="39947" y="768310"/>
                </a:lnTo>
                <a:lnTo>
                  <a:pt x="40648" y="815044"/>
                </a:lnTo>
                <a:lnTo>
                  <a:pt x="41108" y="861677"/>
                </a:lnTo>
                <a:lnTo>
                  <a:pt x="41315" y="908777"/>
                </a:lnTo>
                <a:lnTo>
                  <a:pt x="41261" y="956912"/>
                </a:lnTo>
                <a:lnTo>
                  <a:pt x="40936" y="1006653"/>
                </a:lnTo>
                <a:lnTo>
                  <a:pt x="40330" y="1058568"/>
                </a:lnTo>
                <a:lnTo>
                  <a:pt x="39434" y="1113226"/>
                </a:lnTo>
                <a:lnTo>
                  <a:pt x="38238" y="1171197"/>
                </a:lnTo>
                <a:lnTo>
                  <a:pt x="36733" y="1233048"/>
                </a:lnTo>
                <a:lnTo>
                  <a:pt x="34909" y="1299349"/>
                </a:lnTo>
                <a:lnTo>
                  <a:pt x="32170" y="1367379"/>
                </a:lnTo>
                <a:lnTo>
                  <a:pt x="30382" y="1426662"/>
                </a:lnTo>
                <a:lnTo>
                  <a:pt x="29410" y="1478940"/>
                </a:lnTo>
                <a:lnTo>
                  <a:pt x="29118" y="1525954"/>
                </a:lnTo>
                <a:lnTo>
                  <a:pt x="29369" y="1569445"/>
                </a:lnTo>
                <a:lnTo>
                  <a:pt x="30028" y="1611155"/>
                </a:lnTo>
                <a:lnTo>
                  <a:pt x="30957" y="1652825"/>
                </a:lnTo>
                <a:lnTo>
                  <a:pt x="32022" y="1696196"/>
                </a:lnTo>
                <a:lnTo>
                  <a:pt x="33086" y="1743010"/>
                </a:lnTo>
                <a:lnTo>
                  <a:pt x="34012" y="1795008"/>
                </a:lnTo>
                <a:lnTo>
                  <a:pt x="34666" y="1853932"/>
                </a:lnTo>
                <a:lnTo>
                  <a:pt x="34909" y="1921522"/>
                </a:lnTo>
                <a:lnTo>
                  <a:pt x="33200" y="1996134"/>
                </a:lnTo>
                <a:lnTo>
                  <a:pt x="33390" y="2064624"/>
                </a:lnTo>
                <a:lnTo>
                  <a:pt x="34962" y="2127503"/>
                </a:lnTo>
                <a:lnTo>
                  <a:pt x="37396" y="2185279"/>
                </a:lnTo>
                <a:lnTo>
                  <a:pt x="40171" y="2238461"/>
                </a:lnTo>
                <a:lnTo>
                  <a:pt x="42769" y="2287559"/>
                </a:lnTo>
                <a:lnTo>
                  <a:pt x="44669" y="2333081"/>
                </a:lnTo>
                <a:lnTo>
                  <a:pt x="45353" y="2375536"/>
                </a:lnTo>
                <a:lnTo>
                  <a:pt x="44301" y="2415434"/>
                </a:lnTo>
                <a:lnTo>
                  <a:pt x="40993" y="2453283"/>
                </a:lnTo>
                <a:lnTo>
                  <a:pt x="34909" y="2489593"/>
                </a:lnTo>
                <a:lnTo>
                  <a:pt x="31010" y="2521689"/>
                </a:lnTo>
                <a:lnTo>
                  <a:pt x="29310" y="2559525"/>
                </a:lnTo>
                <a:lnTo>
                  <a:pt x="29430" y="2602323"/>
                </a:lnTo>
                <a:lnTo>
                  <a:pt x="30992" y="2649307"/>
                </a:lnTo>
                <a:lnTo>
                  <a:pt x="33617" y="2699699"/>
                </a:lnTo>
                <a:lnTo>
                  <a:pt x="36925" y="2752721"/>
                </a:lnTo>
                <a:lnTo>
                  <a:pt x="40537" y="2807595"/>
                </a:lnTo>
                <a:lnTo>
                  <a:pt x="44075" y="2863544"/>
                </a:lnTo>
                <a:lnTo>
                  <a:pt x="47159" y="2919791"/>
                </a:lnTo>
                <a:lnTo>
                  <a:pt x="49410" y="2975557"/>
                </a:lnTo>
                <a:lnTo>
                  <a:pt x="50449" y="3030066"/>
                </a:lnTo>
                <a:lnTo>
                  <a:pt x="49898" y="3082539"/>
                </a:lnTo>
                <a:lnTo>
                  <a:pt x="47377" y="3132199"/>
                </a:lnTo>
                <a:lnTo>
                  <a:pt x="42507" y="3178269"/>
                </a:lnTo>
                <a:lnTo>
                  <a:pt x="34909" y="3219970"/>
                </a:lnTo>
                <a:lnTo>
                  <a:pt x="22840" y="3270857"/>
                </a:lnTo>
                <a:lnTo>
                  <a:pt x="13593" y="3320293"/>
                </a:lnTo>
                <a:lnTo>
                  <a:pt x="6927" y="3368543"/>
                </a:lnTo>
                <a:lnTo>
                  <a:pt x="2600" y="3415870"/>
                </a:lnTo>
                <a:lnTo>
                  <a:pt x="371" y="3462536"/>
                </a:lnTo>
                <a:lnTo>
                  <a:pt x="0" y="3508805"/>
                </a:lnTo>
                <a:lnTo>
                  <a:pt x="1243" y="3554941"/>
                </a:lnTo>
                <a:lnTo>
                  <a:pt x="3861" y="3601205"/>
                </a:lnTo>
                <a:lnTo>
                  <a:pt x="7612" y="3647862"/>
                </a:lnTo>
                <a:lnTo>
                  <a:pt x="12254" y="3695175"/>
                </a:lnTo>
                <a:lnTo>
                  <a:pt x="17546" y="3743406"/>
                </a:lnTo>
                <a:lnTo>
                  <a:pt x="23247" y="3792820"/>
                </a:lnTo>
                <a:lnTo>
                  <a:pt x="29115" y="3843678"/>
                </a:lnTo>
                <a:lnTo>
                  <a:pt x="34909" y="3896245"/>
                </a:lnTo>
                <a:lnTo>
                  <a:pt x="35793" y="3946099"/>
                </a:lnTo>
                <a:lnTo>
                  <a:pt x="37975" y="3996526"/>
                </a:lnTo>
                <a:lnTo>
                  <a:pt x="41098" y="4047322"/>
                </a:lnTo>
                <a:lnTo>
                  <a:pt x="44802" y="4098285"/>
                </a:lnTo>
                <a:lnTo>
                  <a:pt x="48729" y="4149213"/>
                </a:lnTo>
                <a:lnTo>
                  <a:pt x="52520" y="4199903"/>
                </a:lnTo>
                <a:lnTo>
                  <a:pt x="55817" y="4250151"/>
                </a:lnTo>
                <a:lnTo>
                  <a:pt x="58260" y="4299756"/>
                </a:lnTo>
                <a:lnTo>
                  <a:pt x="59491" y="4348515"/>
                </a:lnTo>
                <a:lnTo>
                  <a:pt x="59151" y="4396225"/>
                </a:lnTo>
                <a:lnTo>
                  <a:pt x="56882" y="4442683"/>
                </a:lnTo>
                <a:lnTo>
                  <a:pt x="52324" y="4487687"/>
                </a:lnTo>
                <a:lnTo>
                  <a:pt x="45120" y="4531033"/>
                </a:lnTo>
                <a:lnTo>
                  <a:pt x="34909" y="4572520"/>
                </a:lnTo>
                <a:lnTo>
                  <a:pt x="35457" y="4610853"/>
                </a:lnTo>
                <a:lnTo>
                  <a:pt x="36710" y="4653220"/>
                </a:lnTo>
                <a:lnTo>
                  <a:pt x="38513" y="4699088"/>
                </a:lnTo>
                <a:lnTo>
                  <a:pt x="40711" y="4747926"/>
                </a:lnTo>
                <a:lnTo>
                  <a:pt x="43151" y="4799203"/>
                </a:lnTo>
                <a:lnTo>
                  <a:pt x="45677" y="4852385"/>
                </a:lnTo>
                <a:lnTo>
                  <a:pt x="48135" y="4906942"/>
                </a:lnTo>
                <a:lnTo>
                  <a:pt x="50369" y="4962342"/>
                </a:lnTo>
                <a:lnTo>
                  <a:pt x="52226" y="5018052"/>
                </a:lnTo>
                <a:lnTo>
                  <a:pt x="53550" y="5073541"/>
                </a:lnTo>
                <a:lnTo>
                  <a:pt x="54186" y="5128278"/>
                </a:lnTo>
                <a:lnTo>
                  <a:pt x="53981" y="5181729"/>
                </a:lnTo>
                <a:lnTo>
                  <a:pt x="52779" y="5233364"/>
                </a:lnTo>
                <a:lnTo>
                  <a:pt x="50425" y="5282651"/>
                </a:lnTo>
                <a:lnTo>
                  <a:pt x="46766" y="5329057"/>
                </a:lnTo>
                <a:lnTo>
                  <a:pt x="41645" y="5372051"/>
                </a:lnTo>
                <a:lnTo>
                  <a:pt x="34909" y="5411101"/>
                </a:lnTo>
                <a:lnTo>
                  <a:pt x="32255" y="5409958"/>
                </a:lnTo>
                <a:lnTo>
                  <a:pt x="25842" y="5411089"/>
                </a:lnTo>
                <a:lnTo>
                  <a:pt x="21193" y="5411101"/>
                </a:lnTo>
                <a:lnTo>
                  <a:pt x="22647" y="5347214"/>
                </a:lnTo>
                <a:lnTo>
                  <a:pt x="22923" y="5292554"/>
                </a:lnTo>
                <a:lnTo>
                  <a:pt x="22295" y="5245255"/>
                </a:lnTo>
                <a:lnTo>
                  <a:pt x="21038" y="5203453"/>
                </a:lnTo>
                <a:lnTo>
                  <a:pt x="19425" y="5165282"/>
                </a:lnTo>
                <a:lnTo>
                  <a:pt x="17731" y="5128875"/>
                </a:lnTo>
                <a:lnTo>
                  <a:pt x="16229" y="5092368"/>
                </a:lnTo>
                <a:lnTo>
                  <a:pt x="15193" y="5053895"/>
                </a:lnTo>
                <a:lnTo>
                  <a:pt x="14898" y="5011591"/>
                </a:lnTo>
                <a:lnTo>
                  <a:pt x="15617" y="4963588"/>
                </a:lnTo>
                <a:lnTo>
                  <a:pt x="17624" y="4908024"/>
                </a:lnTo>
                <a:lnTo>
                  <a:pt x="21193" y="4843030"/>
                </a:lnTo>
                <a:lnTo>
                  <a:pt x="24727" y="4765402"/>
                </a:lnTo>
                <a:lnTo>
                  <a:pt x="27071" y="4696006"/>
                </a:lnTo>
                <a:lnTo>
                  <a:pt x="28377" y="4633941"/>
                </a:lnTo>
                <a:lnTo>
                  <a:pt x="28796" y="4578307"/>
                </a:lnTo>
                <a:lnTo>
                  <a:pt x="28480" y="4528200"/>
                </a:lnTo>
                <a:lnTo>
                  <a:pt x="27581" y="4482722"/>
                </a:lnTo>
                <a:lnTo>
                  <a:pt x="26252" y="4440970"/>
                </a:lnTo>
                <a:lnTo>
                  <a:pt x="24642" y="4402043"/>
                </a:lnTo>
                <a:lnTo>
                  <a:pt x="21193" y="4329061"/>
                </a:lnTo>
                <a:lnTo>
                  <a:pt x="18766" y="4302035"/>
                </a:lnTo>
                <a:lnTo>
                  <a:pt x="17508" y="4265125"/>
                </a:lnTo>
                <a:lnTo>
                  <a:pt x="17221" y="4219835"/>
                </a:lnTo>
                <a:lnTo>
                  <a:pt x="17704" y="4167669"/>
                </a:lnTo>
                <a:lnTo>
                  <a:pt x="18760" y="4110132"/>
                </a:lnTo>
                <a:lnTo>
                  <a:pt x="20190" y="4048726"/>
                </a:lnTo>
                <a:lnTo>
                  <a:pt x="21793" y="3984956"/>
                </a:lnTo>
                <a:lnTo>
                  <a:pt x="23373" y="3920326"/>
                </a:lnTo>
                <a:lnTo>
                  <a:pt x="24729" y="3856338"/>
                </a:lnTo>
                <a:lnTo>
                  <a:pt x="25662" y="3794498"/>
                </a:lnTo>
                <a:lnTo>
                  <a:pt x="25974" y="3736309"/>
                </a:lnTo>
                <a:lnTo>
                  <a:pt x="25466" y="3683274"/>
                </a:lnTo>
                <a:lnTo>
                  <a:pt x="23939" y="3636898"/>
                </a:lnTo>
                <a:lnTo>
                  <a:pt x="21193" y="3598684"/>
                </a:lnTo>
                <a:lnTo>
                  <a:pt x="21223" y="3560744"/>
                </a:lnTo>
                <a:lnTo>
                  <a:pt x="19742" y="3522000"/>
                </a:lnTo>
                <a:lnTo>
                  <a:pt x="17251" y="3481807"/>
                </a:lnTo>
                <a:lnTo>
                  <a:pt x="14253" y="3439519"/>
                </a:lnTo>
                <a:lnTo>
                  <a:pt x="11249" y="3394490"/>
                </a:lnTo>
                <a:lnTo>
                  <a:pt x="8741" y="3346075"/>
                </a:lnTo>
                <a:lnTo>
                  <a:pt x="7230" y="3293629"/>
                </a:lnTo>
                <a:lnTo>
                  <a:pt x="7218" y="3236505"/>
                </a:lnTo>
                <a:lnTo>
                  <a:pt x="9207" y="3174058"/>
                </a:lnTo>
                <a:lnTo>
                  <a:pt x="13698" y="3105643"/>
                </a:lnTo>
                <a:lnTo>
                  <a:pt x="21193" y="3030613"/>
                </a:lnTo>
                <a:lnTo>
                  <a:pt x="22443" y="2976243"/>
                </a:lnTo>
                <a:lnTo>
                  <a:pt x="22695" y="2925427"/>
                </a:lnTo>
                <a:lnTo>
                  <a:pt x="22151" y="2877360"/>
                </a:lnTo>
                <a:lnTo>
                  <a:pt x="21012" y="2831240"/>
                </a:lnTo>
                <a:lnTo>
                  <a:pt x="19480" y="2786263"/>
                </a:lnTo>
                <a:lnTo>
                  <a:pt x="17756" y="2741623"/>
                </a:lnTo>
                <a:lnTo>
                  <a:pt x="16040" y="2696519"/>
                </a:lnTo>
                <a:lnTo>
                  <a:pt x="14535" y="2650145"/>
                </a:lnTo>
                <a:lnTo>
                  <a:pt x="13442" y="2601699"/>
                </a:lnTo>
                <a:lnTo>
                  <a:pt x="12961" y="2550375"/>
                </a:lnTo>
                <a:lnTo>
                  <a:pt x="13295" y="2495371"/>
                </a:lnTo>
                <a:lnTo>
                  <a:pt x="14644" y="2435883"/>
                </a:lnTo>
                <a:lnTo>
                  <a:pt x="17210" y="2371106"/>
                </a:lnTo>
                <a:lnTo>
                  <a:pt x="21193" y="2300236"/>
                </a:lnTo>
                <a:lnTo>
                  <a:pt x="19641" y="2237550"/>
                </a:lnTo>
                <a:lnTo>
                  <a:pt x="18900" y="2177856"/>
                </a:lnTo>
                <a:lnTo>
                  <a:pt x="18835" y="2120805"/>
                </a:lnTo>
                <a:lnTo>
                  <a:pt x="19310" y="2066049"/>
                </a:lnTo>
                <a:lnTo>
                  <a:pt x="20189" y="2013242"/>
                </a:lnTo>
                <a:lnTo>
                  <a:pt x="21334" y="1962034"/>
                </a:lnTo>
                <a:lnTo>
                  <a:pt x="22611" y="1912078"/>
                </a:lnTo>
                <a:lnTo>
                  <a:pt x="23882" y="1863026"/>
                </a:lnTo>
                <a:lnTo>
                  <a:pt x="25012" y="1814531"/>
                </a:lnTo>
                <a:lnTo>
                  <a:pt x="25864" y="1766244"/>
                </a:lnTo>
                <a:lnTo>
                  <a:pt x="26302" y="1717817"/>
                </a:lnTo>
                <a:lnTo>
                  <a:pt x="26191" y="1668903"/>
                </a:lnTo>
                <a:lnTo>
                  <a:pt x="25393" y="1619153"/>
                </a:lnTo>
                <a:lnTo>
                  <a:pt x="23772" y="1568221"/>
                </a:lnTo>
                <a:lnTo>
                  <a:pt x="21193" y="1515757"/>
                </a:lnTo>
                <a:lnTo>
                  <a:pt x="20475" y="1443758"/>
                </a:lnTo>
                <a:lnTo>
                  <a:pt x="20692" y="1378292"/>
                </a:lnTo>
                <a:lnTo>
                  <a:pt x="21604" y="1318498"/>
                </a:lnTo>
                <a:lnTo>
                  <a:pt x="22968" y="1263515"/>
                </a:lnTo>
                <a:lnTo>
                  <a:pt x="24544" y="1212484"/>
                </a:lnTo>
                <a:lnTo>
                  <a:pt x="26089" y="1164542"/>
                </a:lnTo>
                <a:lnTo>
                  <a:pt x="27362" y="1118830"/>
                </a:lnTo>
                <a:lnTo>
                  <a:pt x="28122" y="1074486"/>
                </a:lnTo>
                <a:lnTo>
                  <a:pt x="28126" y="1030650"/>
                </a:lnTo>
                <a:lnTo>
                  <a:pt x="27134" y="986462"/>
                </a:lnTo>
                <a:lnTo>
                  <a:pt x="24904" y="941060"/>
                </a:lnTo>
                <a:lnTo>
                  <a:pt x="21193" y="893584"/>
                </a:lnTo>
                <a:lnTo>
                  <a:pt x="21883" y="865387"/>
                </a:lnTo>
                <a:lnTo>
                  <a:pt x="23212" y="830311"/>
                </a:lnTo>
                <a:lnTo>
                  <a:pt x="25047" y="789173"/>
                </a:lnTo>
                <a:lnTo>
                  <a:pt x="27252" y="742793"/>
                </a:lnTo>
                <a:lnTo>
                  <a:pt x="29692" y="691988"/>
                </a:lnTo>
                <a:lnTo>
                  <a:pt x="32231" y="637575"/>
                </a:lnTo>
                <a:lnTo>
                  <a:pt x="34734" y="580372"/>
                </a:lnTo>
                <a:lnTo>
                  <a:pt x="37066" y="521197"/>
                </a:lnTo>
                <a:lnTo>
                  <a:pt x="39091" y="460868"/>
                </a:lnTo>
                <a:lnTo>
                  <a:pt x="40674" y="400203"/>
                </a:lnTo>
                <a:lnTo>
                  <a:pt x="41680" y="340019"/>
                </a:lnTo>
                <a:lnTo>
                  <a:pt x="41973" y="281134"/>
                </a:lnTo>
                <a:lnTo>
                  <a:pt x="41419" y="224366"/>
                </a:lnTo>
                <a:lnTo>
                  <a:pt x="39881" y="170532"/>
                </a:lnTo>
                <a:lnTo>
                  <a:pt x="37225" y="120451"/>
                </a:lnTo>
                <a:lnTo>
                  <a:pt x="33315" y="74941"/>
                </a:lnTo>
                <a:lnTo>
                  <a:pt x="28017" y="34818"/>
                </a:lnTo>
                <a:lnTo>
                  <a:pt x="21193" y="901"/>
                </a:lnTo>
                <a:lnTo>
                  <a:pt x="25105" y="0"/>
                </a:lnTo>
                <a:lnTo>
                  <a:pt x="27759" y="825"/>
                </a:lnTo>
                <a:lnTo>
                  <a:pt x="34909" y="901"/>
                </a:lnTo>
                <a:close/>
              </a:path>
            </a:pathLst>
          </a:custGeom>
          <a:ln w="41275">
            <a:solidFill>
              <a:schemeClr val="accent2"/>
            </a:solidFill>
          </a:ln>
        </p:spPr>
        <p:txBody>
          <a:bodyPr wrap="square" lIns="0" tIns="0" rIns="0" bIns="0" rtlCol="0"/>
          <a:lstStyle/>
          <a:p>
            <a:endParaRPr>
              <a:latin typeface="+mj-lt"/>
            </a:endParaRPr>
          </a:p>
        </p:txBody>
      </p:sp>
      <p:sp>
        <p:nvSpPr>
          <p:cNvPr id="5" name="object 5"/>
          <p:cNvSpPr/>
          <p:nvPr/>
        </p:nvSpPr>
        <p:spPr>
          <a:xfrm>
            <a:off x="5694750" y="712784"/>
            <a:ext cx="5447030" cy="1053465"/>
          </a:xfrm>
          <a:custGeom>
            <a:avLst/>
            <a:gdLst/>
            <a:ahLst/>
            <a:cxnLst/>
            <a:rect l="l" t="t" r="r" b="b"/>
            <a:pathLst>
              <a:path w="5447030" h="1053464">
                <a:moveTo>
                  <a:pt x="5341467" y="0"/>
                </a:moveTo>
                <a:lnTo>
                  <a:pt x="105308" y="0"/>
                </a:lnTo>
                <a:lnTo>
                  <a:pt x="64315" y="8274"/>
                </a:lnTo>
                <a:lnTo>
                  <a:pt x="30841" y="30841"/>
                </a:lnTo>
                <a:lnTo>
                  <a:pt x="8274" y="64315"/>
                </a:lnTo>
                <a:lnTo>
                  <a:pt x="0" y="105308"/>
                </a:lnTo>
                <a:lnTo>
                  <a:pt x="0" y="947775"/>
                </a:lnTo>
                <a:lnTo>
                  <a:pt x="8274" y="988768"/>
                </a:lnTo>
                <a:lnTo>
                  <a:pt x="30841" y="1022242"/>
                </a:lnTo>
                <a:lnTo>
                  <a:pt x="64315" y="1044809"/>
                </a:lnTo>
                <a:lnTo>
                  <a:pt x="105308" y="1053083"/>
                </a:lnTo>
                <a:lnTo>
                  <a:pt x="5341467" y="1053083"/>
                </a:lnTo>
                <a:lnTo>
                  <a:pt x="5382455" y="1044809"/>
                </a:lnTo>
                <a:lnTo>
                  <a:pt x="5415929" y="1022242"/>
                </a:lnTo>
                <a:lnTo>
                  <a:pt x="5438499" y="988768"/>
                </a:lnTo>
                <a:lnTo>
                  <a:pt x="5446776" y="947775"/>
                </a:lnTo>
                <a:lnTo>
                  <a:pt x="5446776" y="105308"/>
                </a:lnTo>
                <a:lnTo>
                  <a:pt x="5438499" y="64315"/>
                </a:lnTo>
                <a:lnTo>
                  <a:pt x="5415929" y="30841"/>
                </a:lnTo>
                <a:lnTo>
                  <a:pt x="5382455" y="8274"/>
                </a:lnTo>
                <a:lnTo>
                  <a:pt x="5341467" y="0"/>
                </a:lnTo>
                <a:close/>
              </a:path>
            </a:pathLst>
          </a:custGeom>
          <a:solidFill>
            <a:schemeClr val="accent1"/>
          </a:solidFill>
        </p:spPr>
        <p:txBody>
          <a:bodyPr wrap="square" lIns="0" tIns="0" rIns="0" bIns="0" rtlCol="0"/>
          <a:lstStyle/>
          <a:p>
            <a:endParaRPr>
              <a:latin typeface="+mj-lt"/>
            </a:endParaRPr>
          </a:p>
        </p:txBody>
      </p:sp>
      <p:sp>
        <p:nvSpPr>
          <p:cNvPr id="6" name="object 6"/>
          <p:cNvSpPr txBox="1">
            <a:spLocks noGrp="1"/>
          </p:cNvSpPr>
          <p:nvPr>
            <p:ph type="title"/>
          </p:nvPr>
        </p:nvSpPr>
        <p:spPr>
          <a:xfrm>
            <a:off x="5863978" y="864731"/>
            <a:ext cx="5108575" cy="685572"/>
          </a:xfrm>
          <a:prstGeom prst="rect">
            <a:avLst/>
          </a:prstGeom>
        </p:spPr>
        <p:txBody>
          <a:bodyPr vert="horz" wrap="square" lIns="0" tIns="71755" rIns="0" bIns="0" rtlCol="0" anchor="ctr">
            <a:spAutoFit/>
          </a:bodyPr>
          <a:lstStyle/>
          <a:p>
            <a:pPr marR="5080" algn="ctr">
              <a:lnSpc>
                <a:spcPct val="82670"/>
              </a:lnSpc>
              <a:spcBef>
                <a:spcPts val="565"/>
              </a:spcBef>
            </a:pPr>
            <a:r>
              <a:rPr sz="2400" spc="-5">
                <a:solidFill>
                  <a:schemeClr val="bg1"/>
                </a:solidFill>
                <a:cs typeface="Arial"/>
              </a:rPr>
              <a:t>Figure </a:t>
            </a:r>
            <a:r>
              <a:rPr sz="2400">
                <a:solidFill>
                  <a:schemeClr val="bg1"/>
                </a:solidFill>
                <a:cs typeface="Arial"/>
              </a:rPr>
              <a:t>out how </a:t>
            </a:r>
            <a:r>
              <a:rPr sz="2400" spc="-5">
                <a:solidFill>
                  <a:schemeClr val="bg1"/>
                </a:solidFill>
                <a:cs typeface="Arial"/>
              </a:rPr>
              <a:t>much th</a:t>
            </a:r>
            <a:r>
              <a:rPr lang="en-US" sz="2400" spc="-5">
                <a:solidFill>
                  <a:schemeClr val="bg1"/>
                </a:solidFill>
                <a:cs typeface="Arial"/>
              </a:rPr>
              <a:t>e </a:t>
            </a:r>
            <a:r>
              <a:rPr sz="2400">
                <a:solidFill>
                  <a:schemeClr val="bg1"/>
                </a:solidFill>
                <a:cs typeface="Arial"/>
              </a:rPr>
              <a:t>project </a:t>
            </a:r>
            <a:r>
              <a:rPr lang="en-US" sz="2400">
                <a:solidFill>
                  <a:schemeClr val="bg1"/>
                </a:solidFill>
                <a:cs typeface="Arial"/>
              </a:rPr>
              <a:t> </a:t>
            </a:r>
            <a:r>
              <a:rPr sz="2400" spc="-5">
                <a:solidFill>
                  <a:schemeClr val="bg1"/>
                </a:solidFill>
                <a:cs typeface="Arial"/>
              </a:rPr>
              <a:t>is </a:t>
            </a:r>
            <a:r>
              <a:rPr sz="2400">
                <a:solidFill>
                  <a:schemeClr val="bg1"/>
                </a:solidFill>
                <a:cs typeface="Arial"/>
              </a:rPr>
              <a:t>going </a:t>
            </a:r>
            <a:r>
              <a:rPr sz="2400" spc="-5">
                <a:solidFill>
                  <a:schemeClr val="bg1"/>
                </a:solidFill>
                <a:cs typeface="Arial"/>
              </a:rPr>
              <a:t>to</a:t>
            </a:r>
            <a:r>
              <a:rPr sz="2400" spc="-25">
                <a:solidFill>
                  <a:schemeClr val="bg1"/>
                </a:solidFill>
                <a:cs typeface="Arial"/>
              </a:rPr>
              <a:t> </a:t>
            </a:r>
            <a:r>
              <a:rPr sz="2400">
                <a:solidFill>
                  <a:schemeClr val="bg1"/>
                </a:solidFill>
                <a:cs typeface="Arial"/>
              </a:rPr>
              <a:t>cost.</a:t>
            </a:r>
            <a:endParaRPr lang="en-US" sz="2400">
              <a:solidFill>
                <a:schemeClr val="bg1"/>
              </a:solidFill>
              <a:cs typeface="Arial"/>
            </a:endParaRPr>
          </a:p>
        </p:txBody>
      </p:sp>
      <p:sp>
        <p:nvSpPr>
          <p:cNvPr id="7" name="object 7"/>
          <p:cNvSpPr/>
          <p:nvPr/>
        </p:nvSpPr>
        <p:spPr>
          <a:xfrm>
            <a:off x="4999215" y="4322899"/>
            <a:ext cx="1118870" cy="736782"/>
          </a:xfrm>
          <a:custGeom>
            <a:avLst/>
            <a:gdLst/>
            <a:ahLst/>
            <a:cxnLst/>
            <a:rect l="l" t="t" r="r" b="b"/>
            <a:pathLst>
              <a:path w="1118870" h="559435">
                <a:moveTo>
                  <a:pt x="1062685" y="0"/>
                </a:moveTo>
                <a:lnTo>
                  <a:pt x="55930" y="0"/>
                </a:lnTo>
                <a:lnTo>
                  <a:pt x="34161" y="4395"/>
                </a:lnTo>
                <a:lnTo>
                  <a:pt x="16383" y="16382"/>
                </a:lnTo>
                <a:lnTo>
                  <a:pt x="4395" y="34161"/>
                </a:lnTo>
                <a:lnTo>
                  <a:pt x="0" y="55930"/>
                </a:lnTo>
                <a:lnTo>
                  <a:pt x="0" y="503377"/>
                </a:lnTo>
                <a:lnTo>
                  <a:pt x="4395" y="525146"/>
                </a:lnTo>
                <a:lnTo>
                  <a:pt x="16383" y="542925"/>
                </a:lnTo>
                <a:lnTo>
                  <a:pt x="34161" y="554912"/>
                </a:lnTo>
                <a:lnTo>
                  <a:pt x="55930" y="559308"/>
                </a:lnTo>
                <a:lnTo>
                  <a:pt x="1062685" y="559308"/>
                </a:lnTo>
                <a:lnTo>
                  <a:pt x="1084454" y="554912"/>
                </a:lnTo>
                <a:lnTo>
                  <a:pt x="1102233" y="542925"/>
                </a:lnTo>
                <a:lnTo>
                  <a:pt x="1114220" y="525146"/>
                </a:lnTo>
                <a:lnTo>
                  <a:pt x="1118616" y="503377"/>
                </a:lnTo>
                <a:lnTo>
                  <a:pt x="1118616" y="55930"/>
                </a:lnTo>
                <a:lnTo>
                  <a:pt x="1114220" y="34161"/>
                </a:lnTo>
                <a:lnTo>
                  <a:pt x="1102233" y="16382"/>
                </a:lnTo>
                <a:lnTo>
                  <a:pt x="1084454" y="4395"/>
                </a:lnTo>
                <a:lnTo>
                  <a:pt x="1062685" y="0"/>
                </a:lnTo>
                <a:close/>
              </a:path>
            </a:pathLst>
          </a:custGeom>
          <a:solidFill>
            <a:schemeClr val="accent1"/>
          </a:solidFill>
        </p:spPr>
        <p:txBody>
          <a:bodyPr wrap="square" lIns="0" tIns="0" rIns="0" bIns="0" rtlCol="0"/>
          <a:lstStyle/>
          <a:p>
            <a:endParaRPr>
              <a:latin typeface="+mj-lt"/>
            </a:endParaRPr>
          </a:p>
        </p:txBody>
      </p:sp>
      <p:sp>
        <p:nvSpPr>
          <p:cNvPr id="8" name="object 8"/>
          <p:cNvSpPr txBox="1"/>
          <p:nvPr/>
        </p:nvSpPr>
        <p:spPr>
          <a:xfrm>
            <a:off x="5224565" y="4412525"/>
            <a:ext cx="668655" cy="472694"/>
          </a:xfrm>
          <a:prstGeom prst="rect">
            <a:avLst/>
          </a:prstGeom>
        </p:spPr>
        <p:txBody>
          <a:bodyPr vert="horz" wrap="square" lIns="0" tIns="53340" rIns="0" bIns="0" rtlCol="0" anchor="t">
            <a:spAutoFit/>
          </a:bodyPr>
          <a:lstStyle/>
          <a:p>
            <a:pPr marL="12700" marR="5080" indent="92710">
              <a:lnSpc>
                <a:spcPct val="70693"/>
              </a:lnSpc>
              <a:spcBef>
                <a:spcPts val="420"/>
              </a:spcBef>
            </a:pPr>
            <a:r>
              <a:rPr sz="1900" spc="-5">
                <a:solidFill>
                  <a:srgbClr val="1C1611"/>
                </a:solidFill>
                <a:latin typeface="+mj-lt"/>
                <a:cs typeface="Arial"/>
              </a:rPr>
              <a:t>Line  </a:t>
            </a:r>
            <a:r>
              <a:rPr sz="1900" spc="-10">
                <a:solidFill>
                  <a:srgbClr val="1C1611"/>
                </a:solidFill>
                <a:latin typeface="+mj-lt"/>
                <a:cs typeface="Arial"/>
              </a:rPr>
              <a:t>i</a:t>
            </a:r>
            <a:r>
              <a:rPr sz="1900" spc="-5">
                <a:solidFill>
                  <a:srgbClr val="1C1611"/>
                </a:solidFill>
                <a:latin typeface="+mj-lt"/>
                <a:cs typeface="Arial"/>
              </a:rPr>
              <a:t>tem</a:t>
            </a:r>
            <a:r>
              <a:rPr sz="1900" spc="-10">
                <a:solidFill>
                  <a:srgbClr val="1C1611"/>
                </a:solidFill>
                <a:latin typeface="+mj-lt"/>
                <a:cs typeface="Arial"/>
              </a:rPr>
              <a:t>s</a:t>
            </a:r>
            <a:r>
              <a:rPr sz="1900" spc="-5">
                <a:solidFill>
                  <a:srgbClr val="FFFFFF"/>
                </a:solidFill>
                <a:latin typeface="+mj-lt"/>
                <a:cs typeface="Arial"/>
              </a:rPr>
              <a:t>:</a:t>
            </a:r>
            <a:endParaRPr lang="en-US" sz="1900">
              <a:latin typeface="+mj-lt"/>
              <a:cs typeface="Arial"/>
            </a:endParaRPr>
          </a:p>
        </p:txBody>
      </p:sp>
      <p:sp>
        <p:nvSpPr>
          <p:cNvPr id="9" name="object 9"/>
          <p:cNvSpPr/>
          <p:nvPr/>
        </p:nvSpPr>
        <p:spPr>
          <a:xfrm>
            <a:off x="6118259" y="2769549"/>
            <a:ext cx="433070" cy="1948180"/>
          </a:xfrm>
          <a:custGeom>
            <a:avLst/>
            <a:gdLst/>
            <a:ahLst/>
            <a:cxnLst/>
            <a:rect l="l" t="t" r="r" b="b"/>
            <a:pathLst>
              <a:path w="433070" h="1948179">
                <a:moveTo>
                  <a:pt x="0" y="1948027"/>
                </a:moveTo>
                <a:lnTo>
                  <a:pt x="432714" y="0"/>
                </a:lnTo>
              </a:path>
            </a:pathLst>
          </a:custGeom>
          <a:ln w="12700">
            <a:solidFill>
              <a:srgbClr val="897967"/>
            </a:solidFill>
          </a:ln>
        </p:spPr>
        <p:txBody>
          <a:bodyPr wrap="square" lIns="0" tIns="0" rIns="0" bIns="0" rtlCol="0"/>
          <a:lstStyle/>
          <a:p>
            <a:endParaRPr>
              <a:latin typeface="+mj-lt"/>
            </a:endParaRPr>
          </a:p>
        </p:txBody>
      </p:sp>
      <p:sp>
        <p:nvSpPr>
          <p:cNvPr id="10" name="object 10"/>
          <p:cNvSpPr/>
          <p:nvPr/>
        </p:nvSpPr>
        <p:spPr>
          <a:xfrm>
            <a:off x="6551677" y="2406399"/>
            <a:ext cx="4043679" cy="727075"/>
          </a:xfrm>
          <a:custGeom>
            <a:avLst/>
            <a:gdLst/>
            <a:ahLst/>
            <a:cxnLst/>
            <a:rect l="l" t="t" r="r" b="b"/>
            <a:pathLst>
              <a:path w="4043679" h="727075">
                <a:moveTo>
                  <a:pt x="3970477" y="0"/>
                </a:moveTo>
                <a:lnTo>
                  <a:pt x="72694" y="0"/>
                </a:lnTo>
                <a:lnTo>
                  <a:pt x="44400" y="5713"/>
                </a:lnTo>
                <a:lnTo>
                  <a:pt x="21293" y="21293"/>
                </a:lnTo>
                <a:lnTo>
                  <a:pt x="5713" y="44400"/>
                </a:lnTo>
                <a:lnTo>
                  <a:pt x="0" y="72694"/>
                </a:lnTo>
                <a:lnTo>
                  <a:pt x="0" y="654253"/>
                </a:lnTo>
                <a:lnTo>
                  <a:pt x="5713" y="682547"/>
                </a:lnTo>
                <a:lnTo>
                  <a:pt x="21293" y="705654"/>
                </a:lnTo>
                <a:lnTo>
                  <a:pt x="44400" y="721234"/>
                </a:lnTo>
                <a:lnTo>
                  <a:pt x="72694" y="726947"/>
                </a:lnTo>
                <a:lnTo>
                  <a:pt x="3970477" y="726947"/>
                </a:lnTo>
                <a:lnTo>
                  <a:pt x="3998771" y="721234"/>
                </a:lnTo>
                <a:lnTo>
                  <a:pt x="4021878" y="705654"/>
                </a:lnTo>
                <a:lnTo>
                  <a:pt x="4037458" y="682547"/>
                </a:lnTo>
                <a:lnTo>
                  <a:pt x="4043172" y="654253"/>
                </a:lnTo>
                <a:lnTo>
                  <a:pt x="4043172" y="72694"/>
                </a:lnTo>
                <a:lnTo>
                  <a:pt x="4037460" y="44400"/>
                </a:lnTo>
                <a:lnTo>
                  <a:pt x="4021883" y="21293"/>
                </a:lnTo>
                <a:lnTo>
                  <a:pt x="3998777" y="5713"/>
                </a:lnTo>
                <a:lnTo>
                  <a:pt x="3970477" y="0"/>
                </a:lnTo>
                <a:close/>
              </a:path>
            </a:pathLst>
          </a:custGeom>
          <a:solidFill>
            <a:schemeClr val="accent6"/>
          </a:solidFill>
        </p:spPr>
        <p:txBody>
          <a:bodyPr wrap="square" lIns="0" tIns="0" rIns="0" bIns="0" rtlCol="0"/>
          <a:lstStyle/>
          <a:p>
            <a:endParaRPr>
              <a:latin typeface="+mj-lt"/>
            </a:endParaRPr>
          </a:p>
        </p:txBody>
      </p:sp>
      <p:sp>
        <p:nvSpPr>
          <p:cNvPr id="11" name="object 11"/>
          <p:cNvSpPr/>
          <p:nvPr/>
        </p:nvSpPr>
        <p:spPr>
          <a:xfrm>
            <a:off x="6551677" y="2406399"/>
            <a:ext cx="4043679" cy="727075"/>
          </a:xfrm>
          <a:custGeom>
            <a:avLst/>
            <a:gdLst/>
            <a:ahLst/>
            <a:cxnLst/>
            <a:rect l="l" t="t" r="r" b="b"/>
            <a:pathLst>
              <a:path w="4043679" h="727075">
                <a:moveTo>
                  <a:pt x="0" y="72694"/>
                </a:moveTo>
                <a:lnTo>
                  <a:pt x="5713" y="44400"/>
                </a:lnTo>
                <a:lnTo>
                  <a:pt x="21293" y="21293"/>
                </a:lnTo>
                <a:lnTo>
                  <a:pt x="44400" y="5713"/>
                </a:lnTo>
                <a:lnTo>
                  <a:pt x="72694" y="0"/>
                </a:lnTo>
                <a:lnTo>
                  <a:pt x="3970477" y="0"/>
                </a:lnTo>
                <a:lnTo>
                  <a:pt x="3998777" y="5713"/>
                </a:lnTo>
                <a:lnTo>
                  <a:pt x="4021883" y="21293"/>
                </a:lnTo>
                <a:lnTo>
                  <a:pt x="4037460" y="44400"/>
                </a:lnTo>
                <a:lnTo>
                  <a:pt x="4043172" y="72694"/>
                </a:lnTo>
                <a:lnTo>
                  <a:pt x="4043172" y="654253"/>
                </a:lnTo>
                <a:lnTo>
                  <a:pt x="4037458" y="682547"/>
                </a:lnTo>
                <a:lnTo>
                  <a:pt x="4021878" y="705654"/>
                </a:lnTo>
                <a:lnTo>
                  <a:pt x="3998771" y="721234"/>
                </a:lnTo>
                <a:lnTo>
                  <a:pt x="3970477" y="726947"/>
                </a:lnTo>
                <a:lnTo>
                  <a:pt x="72694" y="726947"/>
                </a:lnTo>
                <a:lnTo>
                  <a:pt x="44400" y="721234"/>
                </a:lnTo>
                <a:lnTo>
                  <a:pt x="21293" y="705654"/>
                </a:lnTo>
                <a:lnTo>
                  <a:pt x="5713" y="682547"/>
                </a:lnTo>
                <a:lnTo>
                  <a:pt x="0" y="654253"/>
                </a:lnTo>
                <a:lnTo>
                  <a:pt x="0" y="72694"/>
                </a:lnTo>
                <a:close/>
              </a:path>
            </a:pathLst>
          </a:custGeom>
          <a:ln w="12700">
            <a:solidFill>
              <a:srgbClr val="FFFFFF"/>
            </a:solidFill>
          </a:ln>
        </p:spPr>
        <p:txBody>
          <a:bodyPr wrap="square" lIns="0" tIns="0" rIns="0" bIns="0" rtlCol="0"/>
          <a:lstStyle/>
          <a:p>
            <a:endParaRPr>
              <a:latin typeface="+mj-lt"/>
            </a:endParaRPr>
          </a:p>
        </p:txBody>
      </p:sp>
      <p:sp>
        <p:nvSpPr>
          <p:cNvPr id="12" name="object 12"/>
          <p:cNvSpPr txBox="1"/>
          <p:nvPr/>
        </p:nvSpPr>
        <p:spPr>
          <a:xfrm>
            <a:off x="7197099" y="2601638"/>
            <a:ext cx="2752833" cy="321242"/>
          </a:xfrm>
          <a:prstGeom prst="rect">
            <a:avLst/>
          </a:prstGeom>
        </p:spPr>
        <p:txBody>
          <a:bodyPr vert="horz" wrap="square" lIns="0" tIns="13335" rIns="0" bIns="0" rtlCol="0">
            <a:spAutoFit/>
          </a:bodyPr>
          <a:lstStyle/>
          <a:p>
            <a:pPr marL="12700">
              <a:spcBef>
                <a:spcPts val="105"/>
              </a:spcBef>
            </a:pPr>
            <a:r>
              <a:rPr sz="2000" spc="-5">
                <a:solidFill>
                  <a:srgbClr val="FFFFFF"/>
                </a:solidFill>
                <a:latin typeface="+mj-lt"/>
                <a:cs typeface="Arial"/>
              </a:rPr>
              <a:t>Administration</a:t>
            </a:r>
            <a:r>
              <a:rPr sz="2000" spc="-65">
                <a:solidFill>
                  <a:srgbClr val="FFFFFF"/>
                </a:solidFill>
                <a:latin typeface="+mj-lt"/>
                <a:cs typeface="Arial"/>
              </a:rPr>
              <a:t> </a:t>
            </a:r>
            <a:r>
              <a:rPr lang="en-US" sz="2000">
                <a:solidFill>
                  <a:srgbClr val="FFFFFF"/>
                </a:solidFill>
                <a:latin typeface="+mj-lt"/>
                <a:cs typeface="Arial"/>
              </a:rPr>
              <a:t>fee (6%)</a:t>
            </a:r>
            <a:endParaRPr sz="2000">
              <a:latin typeface="+mj-lt"/>
              <a:cs typeface="Arial"/>
            </a:endParaRPr>
          </a:p>
        </p:txBody>
      </p:sp>
      <p:sp>
        <p:nvSpPr>
          <p:cNvPr id="13" name="object 13"/>
          <p:cNvSpPr/>
          <p:nvPr/>
        </p:nvSpPr>
        <p:spPr>
          <a:xfrm>
            <a:off x="6118259" y="3596905"/>
            <a:ext cx="396240" cy="1120775"/>
          </a:xfrm>
          <a:custGeom>
            <a:avLst/>
            <a:gdLst/>
            <a:ahLst/>
            <a:cxnLst/>
            <a:rect l="l" t="t" r="r" b="b"/>
            <a:pathLst>
              <a:path w="396239" h="1120775">
                <a:moveTo>
                  <a:pt x="0" y="1120673"/>
                </a:moveTo>
                <a:lnTo>
                  <a:pt x="395617" y="0"/>
                </a:lnTo>
              </a:path>
            </a:pathLst>
          </a:custGeom>
          <a:ln w="12700">
            <a:solidFill>
              <a:srgbClr val="897967"/>
            </a:solidFill>
          </a:ln>
        </p:spPr>
        <p:txBody>
          <a:bodyPr wrap="square" lIns="0" tIns="0" rIns="0" bIns="0" rtlCol="0"/>
          <a:lstStyle/>
          <a:p>
            <a:endParaRPr>
              <a:latin typeface="+mj-lt"/>
            </a:endParaRPr>
          </a:p>
        </p:txBody>
      </p:sp>
      <p:sp>
        <p:nvSpPr>
          <p:cNvPr id="14" name="object 14"/>
          <p:cNvSpPr/>
          <p:nvPr/>
        </p:nvSpPr>
        <p:spPr>
          <a:xfrm>
            <a:off x="6551329" y="3243575"/>
            <a:ext cx="4044027" cy="759460"/>
          </a:xfrm>
          <a:custGeom>
            <a:avLst/>
            <a:gdLst/>
            <a:ahLst/>
            <a:cxnLst/>
            <a:rect l="l" t="t" r="r" b="b"/>
            <a:pathLst>
              <a:path w="3990340" h="759460">
                <a:moveTo>
                  <a:pt x="3913936" y="0"/>
                </a:moveTo>
                <a:lnTo>
                  <a:pt x="75895" y="0"/>
                </a:lnTo>
                <a:lnTo>
                  <a:pt x="46355" y="5963"/>
                </a:lnTo>
                <a:lnTo>
                  <a:pt x="22231" y="22226"/>
                </a:lnTo>
                <a:lnTo>
                  <a:pt x="5965" y="46350"/>
                </a:lnTo>
                <a:lnTo>
                  <a:pt x="0" y="75895"/>
                </a:lnTo>
                <a:lnTo>
                  <a:pt x="0" y="683056"/>
                </a:lnTo>
                <a:lnTo>
                  <a:pt x="5965" y="712596"/>
                </a:lnTo>
                <a:lnTo>
                  <a:pt x="22231" y="736720"/>
                </a:lnTo>
                <a:lnTo>
                  <a:pt x="46355" y="752986"/>
                </a:lnTo>
                <a:lnTo>
                  <a:pt x="75895" y="758952"/>
                </a:lnTo>
                <a:lnTo>
                  <a:pt x="3913936" y="758952"/>
                </a:lnTo>
                <a:lnTo>
                  <a:pt x="3943476" y="752986"/>
                </a:lnTo>
                <a:lnTo>
                  <a:pt x="3967600" y="736720"/>
                </a:lnTo>
                <a:lnTo>
                  <a:pt x="3983866" y="712596"/>
                </a:lnTo>
                <a:lnTo>
                  <a:pt x="3989832" y="683056"/>
                </a:lnTo>
                <a:lnTo>
                  <a:pt x="3989832" y="75895"/>
                </a:lnTo>
                <a:lnTo>
                  <a:pt x="3983866" y="46350"/>
                </a:lnTo>
                <a:lnTo>
                  <a:pt x="3967600" y="22226"/>
                </a:lnTo>
                <a:lnTo>
                  <a:pt x="3943476" y="5963"/>
                </a:lnTo>
                <a:lnTo>
                  <a:pt x="3913936" y="0"/>
                </a:lnTo>
                <a:close/>
              </a:path>
            </a:pathLst>
          </a:custGeom>
          <a:solidFill>
            <a:schemeClr val="accent6"/>
          </a:solidFill>
        </p:spPr>
        <p:txBody>
          <a:bodyPr wrap="square" lIns="0" tIns="0" rIns="0" bIns="0" rtlCol="0"/>
          <a:lstStyle/>
          <a:p>
            <a:endParaRPr>
              <a:latin typeface="+mj-lt"/>
            </a:endParaRPr>
          </a:p>
        </p:txBody>
      </p:sp>
      <p:sp>
        <p:nvSpPr>
          <p:cNvPr id="15" name="object 15"/>
          <p:cNvSpPr/>
          <p:nvPr/>
        </p:nvSpPr>
        <p:spPr>
          <a:xfrm>
            <a:off x="6513575" y="3217165"/>
            <a:ext cx="4197967" cy="759460"/>
          </a:xfrm>
          <a:custGeom>
            <a:avLst/>
            <a:gdLst/>
            <a:ahLst/>
            <a:cxnLst/>
            <a:rect l="l" t="t" r="r" b="b"/>
            <a:pathLst>
              <a:path w="3990340" h="759460">
                <a:moveTo>
                  <a:pt x="0" y="75895"/>
                </a:moveTo>
                <a:lnTo>
                  <a:pt x="5965" y="46350"/>
                </a:lnTo>
                <a:lnTo>
                  <a:pt x="22231" y="22226"/>
                </a:lnTo>
                <a:lnTo>
                  <a:pt x="46355" y="5963"/>
                </a:lnTo>
                <a:lnTo>
                  <a:pt x="75895" y="0"/>
                </a:lnTo>
                <a:lnTo>
                  <a:pt x="3913936" y="0"/>
                </a:lnTo>
                <a:lnTo>
                  <a:pt x="3943476" y="5963"/>
                </a:lnTo>
                <a:lnTo>
                  <a:pt x="3967600" y="22226"/>
                </a:lnTo>
                <a:lnTo>
                  <a:pt x="3983866" y="46350"/>
                </a:lnTo>
                <a:lnTo>
                  <a:pt x="3989832" y="75895"/>
                </a:lnTo>
                <a:lnTo>
                  <a:pt x="3989832" y="683056"/>
                </a:lnTo>
                <a:lnTo>
                  <a:pt x="3983866" y="712596"/>
                </a:lnTo>
                <a:lnTo>
                  <a:pt x="3967600" y="736720"/>
                </a:lnTo>
                <a:lnTo>
                  <a:pt x="3943476" y="752986"/>
                </a:lnTo>
                <a:lnTo>
                  <a:pt x="3913936" y="758952"/>
                </a:lnTo>
                <a:lnTo>
                  <a:pt x="75895" y="758952"/>
                </a:lnTo>
                <a:lnTo>
                  <a:pt x="46355" y="752986"/>
                </a:lnTo>
                <a:lnTo>
                  <a:pt x="22231" y="736720"/>
                </a:lnTo>
                <a:lnTo>
                  <a:pt x="5965" y="712596"/>
                </a:lnTo>
                <a:lnTo>
                  <a:pt x="0" y="683056"/>
                </a:lnTo>
                <a:lnTo>
                  <a:pt x="0" y="75895"/>
                </a:lnTo>
                <a:close/>
              </a:path>
            </a:pathLst>
          </a:custGeom>
          <a:ln w="12700">
            <a:solidFill>
              <a:srgbClr val="FFFFFF"/>
            </a:solidFill>
          </a:ln>
        </p:spPr>
        <p:txBody>
          <a:bodyPr wrap="square" lIns="0" tIns="0" rIns="0" bIns="0" rtlCol="0"/>
          <a:lstStyle/>
          <a:p>
            <a:endParaRPr>
              <a:latin typeface="+mj-lt"/>
            </a:endParaRPr>
          </a:p>
        </p:txBody>
      </p:sp>
      <p:sp>
        <p:nvSpPr>
          <p:cNvPr id="16" name="object 16"/>
          <p:cNvSpPr txBox="1"/>
          <p:nvPr/>
        </p:nvSpPr>
        <p:spPr>
          <a:xfrm>
            <a:off x="6946645" y="3519133"/>
            <a:ext cx="3150944" cy="258404"/>
          </a:xfrm>
          <a:prstGeom prst="rect">
            <a:avLst/>
          </a:prstGeom>
          <a:noFill/>
        </p:spPr>
        <p:txBody>
          <a:bodyPr vert="horz" wrap="square" lIns="0" tIns="12065" rIns="0" bIns="0" rtlCol="0">
            <a:spAutoFit/>
          </a:bodyPr>
          <a:lstStyle/>
          <a:p>
            <a:pPr marL="12700" algn="just">
              <a:spcBef>
                <a:spcPts val="95"/>
              </a:spcBef>
            </a:pPr>
            <a:r>
              <a:rPr sz="1600" spc="-5">
                <a:solidFill>
                  <a:srgbClr val="FFFFFF"/>
                </a:solidFill>
                <a:latin typeface="+mj-lt"/>
                <a:cs typeface="Arial"/>
              </a:rPr>
              <a:t>Architect/Engineering</a:t>
            </a:r>
            <a:r>
              <a:rPr sz="1600" spc="-25">
                <a:solidFill>
                  <a:srgbClr val="FFFFFF"/>
                </a:solidFill>
                <a:latin typeface="+mj-lt"/>
                <a:cs typeface="Arial"/>
              </a:rPr>
              <a:t> </a:t>
            </a:r>
            <a:r>
              <a:rPr sz="1600" spc="-5">
                <a:solidFill>
                  <a:srgbClr val="FFFFFF"/>
                </a:solidFill>
                <a:latin typeface="+mj-lt"/>
                <a:cs typeface="Arial"/>
              </a:rPr>
              <a:t>fee</a:t>
            </a:r>
            <a:r>
              <a:rPr lang="en-US" sz="1600" spc="-5">
                <a:solidFill>
                  <a:srgbClr val="FFFFFF"/>
                </a:solidFill>
                <a:latin typeface="+mj-lt"/>
                <a:cs typeface="Arial"/>
              </a:rPr>
              <a:t> (12%)</a:t>
            </a:r>
            <a:endParaRPr sz="1600">
              <a:latin typeface="+mj-lt"/>
              <a:cs typeface="Arial"/>
            </a:endParaRPr>
          </a:p>
        </p:txBody>
      </p:sp>
      <p:sp>
        <p:nvSpPr>
          <p:cNvPr id="17" name="object 17"/>
          <p:cNvSpPr/>
          <p:nvPr/>
        </p:nvSpPr>
        <p:spPr>
          <a:xfrm>
            <a:off x="6118259" y="4517972"/>
            <a:ext cx="433070" cy="200025"/>
          </a:xfrm>
          <a:custGeom>
            <a:avLst/>
            <a:gdLst/>
            <a:ahLst/>
            <a:cxnLst/>
            <a:rect l="l" t="t" r="r" b="b"/>
            <a:pathLst>
              <a:path w="433070" h="200025">
                <a:moveTo>
                  <a:pt x="0" y="199605"/>
                </a:moveTo>
                <a:lnTo>
                  <a:pt x="432714" y="0"/>
                </a:lnTo>
              </a:path>
            </a:pathLst>
          </a:custGeom>
          <a:ln w="12700">
            <a:solidFill>
              <a:srgbClr val="897967"/>
            </a:solidFill>
          </a:ln>
        </p:spPr>
        <p:txBody>
          <a:bodyPr wrap="square" lIns="0" tIns="0" rIns="0" bIns="0" rtlCol="0"/>
          <a:lstStyle/>
          <a:p>
            <a:endParaRPr>
              <a:latin typeface="+mj-lt"/>
            </a:endParaRPr>
          </a:p>
        </p:txBody>
      </p:sp>
      <p:sp>
        <p:nvSpPr>
          <p:cNvPr id="18" name="object 18"/>
          <p:cNvSpPr/>
          <p:nvPr/>
        </p:nvSpPr>
        <p:spPr>
          <a:xfrm>
            <a:off x="6551676" y="4059936"/>
            <a:ext cx="4043680" cy="916305"/>
          </a:xfrm>
          <a:custGeom>
            <a:avLst/>
            <a:gdLst/>
            <a:ahLst/>
            <a:cxnLst/>
            <a:rect l="l" t="t" r="r" b="b"/>
            <a:pathLst>
              <a:path w="3957954" h="916304">
                <a:moveTo>
                  <a:pt x="3866235" y="0"/>
                </a:moveTo>
                <a:lnTo>
                  <a:pt x="91592" y="0"/>
                </a:lnTo>
                <a:lnTo>
                  <a:pt x="55940" y="7197"/>
                </a:lnTo>
                <a:lnTo>
                  <a:pt x="26827" y="26827"/>
                </a:lnTo>
                <a:lnTo>
                  <a:pt x="7197" y="55940"/>
                </a:lnTo>
                <a:lnTo>
                  <a:pt x="0" y="91592"/>
                </a:lnTo>
                <a:lnTo>
                  <a:pt x="0" y="824331"/>
                </a:lnTo>
                <a:lnTo>
                  <a:pt x="7197" y="859983"/>
                </a:lnTo>
                <a:lnTo>
                  <a:pt x="26827" y="889096"/>
                </a:lnTo>
                <a:lnTo>
                  <a:pt x="55940" y="908726"/>
                </a:lnTo>
                <a:lnTo>
                  <a:pt x="91592" y="915923"/>
                </a:lnTo>
                <a:lnTo>
                  <a:pt x="3866235" y="915923"/>
                </a:lnTo>
                <a:lnTo>
                  <a:pt x="3901887" y="908726"/>
                </a:lnTo>
                <a:lnTo>
                  <a:pt x="3931000" y="889096"/>
                </a:lnTo>
                <a:lnTo>
                  <a:pt x="3950630" y="859983"/>
                </a:lnTo>
                <a:lnTo>
                  <a:pt x="3957828" y="824331"/>
                </a:lnTo>
                <a:lnTo>
                  <a:pt x="3957828" y="91592"/>
                </a:lnTo>
                <a:lnTo>
                  <a:pt x="3950630" y="55940"/>
                </a:lnTo>
                <a:lnTo>
                  <a:pt x="3931000" y="26827"/>
                </a:lnTo>
                <a:lnTo>
                  <a:pt x="3901887" y="7197"/>
                </a:lnTo>
                <a:lnTo>
                  <a:pt x="3866235" y="0"/>
                </a:lnTo>
                <a:close/>
              </a:path>
            </a:pathLst>
          </a:custGeom>
          <a:solidFill>
            <a:schemeClr val="accent6"/>
          </a:solidFill>
        </p:spPr>
        <p:txBody>
          <a:bodyPr wrap="square" lIns="0" tIns="0" rIns="0" bIns="0" rtlCol="0"/>
          <a:lstStyle/>
          <a:p>
            <a:endParaRPr>
              <a:latin typeface="+mj-lt"/>
            </a:endParaRPr>
          </a:p>
        </p:txBody>
      </p:sp>
      <p:sp>
        <p:nvSpPr>
          <p:cNvPr id="19" name="object 19"/>
          <p:cNvSpPr/>
          <p:nvPr/>
        </p:nvSpPr>
        <p:spPr>
          <a:xfrm>
            <a:off x="6551676" y="4059936"/>
            <a:ext cx="4043680" cy="916305"/>
          </a:xfrm>
          <a:custGeom>
            <a:avLst/>
            <a:gdLst/>
            <a:ahLst/>
            <a:cxnLst/>
            <a:rect l="l" t="t" r="r" b="b"/>
            <a:pathLst>
              <a:path w="3957954" h="916304">
                <a:moveTo>
                  <a:pt x="0" y="91592"/>
                </a:moveTo>
                <a:lnTo>
                  <a:pt x="7197" y="55940"/>
                </a:lnTo>
                <a:lnTo>
                  <a:pt x="26827" y="26827"/>
                </a:lnTo>
                <a:lnTo>
                  <a:pt x="55940" y="7197"/>
                </a:lnTo>
                <a:lnTo>
                  <a:pt x="91592" y="0"/>
                </a:lnTo>
                <a:lnTo>
                  <a:pt x="3866235" y="0"/>
                </a:lnTo>
                <a:lnTo>
                  <a:pt x="3901887" y="7197"/>
                </a:lnTo>
                <a:lnTo>
                  <a:pt x="3931000" y="26827"/>
                </a:lnTo>
                <a:lnTo>
                  <a:pt x="3950630" y="55940"/>
                </a:lnTo>
                <a:lnTo>
                  <a:pt x="3957828" y="91592"/>
                </a:lnTo>
                <a:lnTo>
                  <a:pt x="3957828" y="824331"/>
                </a:lnTo>
                <a:lnTo>
                  <a:pt x="3950630" y="859983"/>
                </a:lnTo>
                <a:lnTo>
                  <a:pt x="3931000" y="889096"/>
                </a:lnTo>
                <a:lnTo>
                  <a:pt x="3901887" y="908726"/>
                </a:lnTo>
                <a:lnTo>
                  <a:pt x="3866235" y="915923"/>
                </a:lnTo>
                <a:lnTo>
                  <a:pt x="91592" y="915923"/>
                </a:lnTo>
                <a:lnTo>
                  <a:pt x="55940" y="908726"/>
                </a:lnTo>
                <a:lnTo>
                  <a:pt x="26827" y="889096"/>
                </a:lnTo>
                <a:lnTo>
                  <a:pt x="7197" y="859983"/>
                </a:lnTo>
                <a:lnTo>
                  <a:pt x="0" y="824331"/>
                </a:lnTo>
                <a:lnTo>
                  <a:pt x="0" y="91592"/>
                </a:lnTo>
                <a:close/>
              </a:path>
            </a:pathLst>
          </a:custGeom>
          <a:ln w="12700">
            <a:solidFill>
              <a:srgbClr val="FFFFFF"/>
            </a:solidFill>
          </a:ln>
        </p:spPr>
        <p:txBody>
          <a:bodyPr wrap="square" lIns="0" tIns="0" rIns="0" bIns="0" rtlCol="0"/>
          <a:lstStyle/>
          <a:p>
            <a:endParaRPr>
              <a:latin typeface="+mj-lt"/>
            </a:endParaRPr>
          </a:p>
        </p:txBody>
      </p:sp>
      <p:sp>
        <p:nvSpPr>
          <p:cNvPr id="20" name="object 20"/>
          <p:cNvSpPr txBox="1"/>
          <p:nvPr/>
        </p:nvSpPr>
        <p:spPr>
          <a:xfrm>
            <a:off x="7411699" y="4345826"/>
            <a:ext cx="2235200" cy="299720"/>
          </a:xfrm>
          <a:prstGeom prst="rect">
            <a:avLst/>
          </a:prstGeom>
        </p:spPr>
        <p:txBody>
          <a:bodyPr vert="horz" wrap="square" lIns="0" tIns="12700" rIns="0" bIns="0" rtlCol="0">
            <a:spAutoFit/>
          </a:bodyPr>
          <a:lstStyle/>
          <a:p>
            <a:pPr marL="12700">
              <a:spcBef>
                <a:spcPts val="100"/>
              </a:spcBef>
            </a:pPr>
            <a:r>
              <a:rPr spc="-5">
                <a:solidFill>
                  <a:srgbClr val="FFFFFF"/>
                </a:solidFill>
                <a:latin typeface="+mj-lt"/>
                <a:cs typeface="Arial"/>
              </a:rPr>
              <a:t>Construction</a:t>
            </a:r>
            <a:r>
              <a:rPr spc="-50">
                <a:solidFill>
                  <a:srgbClr val="FFFFFF"/>
                </a:solidFill>
                <a:latin typeface="+mj-lt"/>
                <a:cs typeface="Arial"/>
              </a:rPr>
              <a:t> </a:t>
            </a:r>
            <a:r>
              <a:rPr spc="-5">
                <a:solidFill>
                  <a:srgbClr val="FFFFFF"/>
                </a:solidFill>
                <a:latin typeface="+mj-lt"/>
                <a:cs typeface="Arial"/>
              </a:rPr>
              <a:t>estimate</a:t>
            </a:r>
            <a:endParaRPr>
              <a:latin typeface="+mj-lt"/>
              <a:cs typeface="Arial"/>
            </a:endParaRPr>
          </a:p>
        </p:txBody>
      </p:sp>
      <p:sp>
        <p:nvSpPr>
          <p:cNvPr id="21" name="object 21"/>
          <p:cNvSpPr/>
          <p:nvPr/>
        </p:nvSpPr>
        <p:spPr>
          <a:xfrm>
            <a:off x="6118259" y="4717579"/>
            <a:ext cx="433070" cy="799465"/>
          </a:xfrm>
          <a:custGeom>
            <a:avLst/>
            <a:gdLst/>
            <a:ahLst/>
            <a:cxnLst/>
            <a:rect l="l" t="t" r="r" b="b"/>
            <a:pathLst>
              <a:path w="433070" h="799464">
                <a:moveTo>
                  <a:pt x="0" y="0"/>
                </a:moveTo>
                <a:lnTo>
                  <a:pt x="432714" y="799299"/>
                </a:lnTo>
              </a:path>
            </a:pathLst>
          </a:custGeom>
          <a:ln w="12700">
            <a:solidFill>
              <a:srgbClr val="897967"/>
            </a:solidFill>
          </a:ln>
        </p:spPr>
        <p:txBody>
          <a:bodyPr wrap="square" lIns="0" tIns="0" rIns="0" bIns="0" rtlCol="0"/>
          <a:lstStyle/>
          <a:p>
            <a:endParaRPr>
              <a:latin typeface="+mj-lt"/>
            </a:endParaRPr>
          </a:p>
        </p:txBody>
      </p:sp>
      <p:sp>
        <p:nvSpPr>
          <p:cNvPr id="22" name="object 22"/>
          <p:cNvSpPr/>
          <p:nvPr/>
        </p:nvSpPr>
        <p:spPr>
          <a:xfrm>
            <a:off x="6551677" y="5059681"/>
            <a:ext cx="4043679" cy="914400"/>
          </a:xfrm>
          <a:custGeom>
            <a:avLst/>
            <a:gdLst/>
            <a:ahLst/>
            <a:cxnLst/>
            <a:rect l="l" t="t" r="r" b="b"/>
            <a:pathLst>
              <a:path w="3857625" h="914400">
                <a:moveTo>
                  <a:pt x="3765804" y="0"/>
                </a:moveTo>
                <a:lnTo>
                  <a:pt x="91440" y="0"/>
                </a:lnTo>
                <a:lnTo>
                  <a:pt x="55849" y="7184"/>
                </a:lnTo>
                <a:lnTo>
                  <a:pt x="26784" y="26779"/>
                </a:lnTo>
                <a:lnTo>
                  <a:pt x="7186" y="55844"/>
                </a:lnTo>
                <a:lnTo>
                  <a:pt x="0" y="91439"/>
                </a:lnTo>
                <a:lnTo>
                  <a:pt x="0" y="822959"/>
                </a:lnTo>
                <a:lnTo>
                  <a:pt x="7186" y="858550"/>
                </a:lnTo>
                <a:lnTo>
                  <a:pt x="26784" y="887615"/>
                </a:lnTo>
                <a:lnTo>
                  <a:pt x="55849" y="907213"/>
                </a:lnTo>
                <a:lnTo>
                  <a:pt x="91440" y="914399"/>
                </a:lnTo>
                <a:lnTo>
                  <a:pt x="3765804" y="914399"/>
                </a:lnTo>
                <a:lnTo>
                  <a:pt x="3801394" y="907213"/>
                </a:lnTo>
                <a:lnTo>
                  <a:pt x="3830459" y="887615"/>
                </a:lnTo>
                <a:lnTo>
                  <a:pt x="3850057" y="858550"/>
                </a:lnTo>
                <a:lnTo>
                  <a:pt x="3857244" y="822959"/>
                </a:lnTo>
                <a:lnTo>
                  <a:pt x="3857244" y="91439"/>
                </a:lnTo>
                <a:lnTo>
                  <a:pt x="3850057" y="55844"/>
                </a:lnTo>
                <a:lnTo>
                  <a:pt x="3830459" y="26779"/>
                </a:lnTo>
                <a:lnTo>
                  <a:pt x="3801394" y="7184"/>
                </a:lnTo>
                <a:lnTo>
                  <a:pt x="3765804" y="0"/>
                </a:lnTo>
                <a:close/>
              </a:path>
            </a:pathLst>
          </a:custGeom>
          <a:solidFill>
            <a:schemeClr val="accent6"/>
          </a:solidFill>
        </p:spPr>
        <p:txBody>
          <a:bodyPr wrap="square" lIns="0" tIns="0" rIns="0" bIns="0" rtlCol="0"/>
          <a:lstStyle/>
          <a:p>
            <a:endParaRPr>
              <a:latin typeface="+mj-lt"/>
            </a:endParaRPr>
          </a:p>
        </p:txBody>
      </p:sp>
      <p:sp>
        <p:nvSpPr>
          <p:cNvPr id="23" name="object 23"/>
          <p:cNvSpPr/>
          <p:nvPr/>
        </p:nvSpPr>
        <p:spPr>
          <a:xfrm>
            <a:off x="6551677" y="5059681"/>
            <a:ext cx="4043679" cy="914400"/>
          </a:xfrm>
          <a:custGeom>
            <a:avLst/>
            <a:gdLst/>
            <a:ahLst/>
            <a:cxnLst/>
            <a:rect l="l" t="t" r="r" b="b"/>
            <a:pathLst>
              <a:path w="3857625" h="914400">
                <a:moveTo>
                  <a:pt x="0" y="91439"/>
                </a:moveTo>
                <a:lnTo>
                  <a:pt x="7186" y="55844"/>
                </a:lnTo>
                <a:lnTo>
                  <a:pt x="26784" y="26779"/>
                </a:lnTo>
                <a:lnTo>
                  <a:pt x="55849" y="7184"/>
                </a:lnTo>
                <a:lnTo>
                  <a:pt x="91440" y="0"/>
                </a:lnTo>
                <a:lnTo>
                  <a:pt x="3765804" y="0"/>
                </a:lnTo>
                <a:lnTo>
                  <a:pt x="3801394" y="7184"/>
                </a:lnTo>
                <a:lnTo>
                  <a:pt x="3830459" y="26779"/>
                </a:lnTo>
                <a:lnTo>
                  <a:pt x="3850057" y="55844"/>
                </a:lnTo>
                <a:lnTo>
                  <a:pt x="3857244" y="91439"/>
                </a:lnTo>
                <a:lnTo>
                  <a:pt x="3857244" y="822959"/>
                </a:lnTo>
                <a:lnTo>
                  <a:pt x="3850057" y="858550"/>
                </a:lnTo>
                <a:lnTo>
                  <a:pt x="3830459" y="887615"/>
                </a:lnTo>
                <a:lnTo>
                  <a:pt x="3801394" y="907213"/>
                </a:lnTo>
                <a:lnTo>
                  <a:pt x="3765804" y="914399"/>
                </a:lnTo>
                <a:lnTo>
                  <a:pt x="91440" y="914399"/>
                </a:lnTo>
                <a:lnTo>
                  <a:pt x="55849" y="907213"/>
                </a:lnTo>
                <a:lnTo>
                  <a:pt x="26784" y="887615"/>
                </a:lnTo>
                <a:lnTo>
                  <a:pt x="7186" y="858550"/>
                </a:lnTo>
                <a:lnTo>
                  <a:pt x="0" y="822959"/>
                </a:lnTo>
                <a:lnTo>
                  <a:pt x="0" y="91439"/>
                </a:lnTo>
                <a:close/>
              </a:path>
            </a:pathLst>
          </a:custGeom>
          <a:ln w="12700">
            <a:solidFill>
              <a:srgbClr val="FFFFFF"/>
            </a:solidFill>
          </a:ln>
        </p:spPr>
        <p:txBody>
          <a:bodyPr wrap="square" lIns="0" tIns="0" rIns="0" bIns="0" rtlCol="0"/>
          <a:lstStyle/>
          <a:p>
            <a:endParaRPr>
              <a:latin typeface="+mj-lt"/>
            </a:endParaRPr>
          </a:p>
        </p:txBody>
      </p:sp>
      <p:sp>
        <p:nvSpPr>
          <p:cNvPr id="24" name="object 24"/>
          <p:cNvSpPr txBox="1"/>
          <p:nvPr/>
        </p:nvSpPr>
        <p:spPr>
          <a:xfrm>
            <a:off x="7851844" y="5327009"/>
            <a:ext cx="1257300" cy="330835"/>
          </a:xfrm>
          <a:prstGeom prst="rect">
            <a:avLst/>
          </a:prstGeom>
        </p:spPr>
        <p:txBody>
          <a:bodyPr vert="horz" wrap="square" lIns="0" tIns="12700" rIns="0" bIns="0" rtlCol="0">
            <a:spAutoFit/>
          </a:bodyPr>
          <a:lstStyle/>
          <a:p>
            <a:pPr marL="12700">
              <a:spcBef>
                <a:spcPts val="100"/>
              </a:spcBef>
            </a:pPr>
            <a:r>
              <a:rPr sz="2000" spc="-5">
                <a:solidFill>
                  <a:srgbClr val="FFFFFF"/>
                </a:solidFill>
                <a:latin typeface="+mj-lt"/>
                <a:cs typeface="Arial"/>
              </a:rPr>
              <a:t>A</a:t>
            </a:r>
            <a:r>
              <a:rPr sz="2000" spc="5">
                <a:solidFill>
                  <a:srgbClr val="FFFFFF"/>
                </a:solidFill>
                <a:latin typeface="+mj-lt"/>
                <a:cs typeface="Arial"/>
              </a:rPr>
              <a:t>c</a:t>
            </a:r>
            <a:r>
              <a:rPr sz="2000">
                <a:solidFill>
                  <a:srgbClr val="FFFFFF"/>
                </a:solidFill>
                <a:latin typeface="+mj-lt"/>
                <a:cs typeface="Arial"/>
              </a:rPr>
              <a:t>qu</a:t>
            </a:r>
            <a:r>
              <a:rPr sz="2000" spc="-5">
                <a:solidFill>
                  <a:srgbClr val="FFFFFF"/>
                </a:solidFill>
                <a:latin typeface="+mj-lt"/>
                <a:cs typeface="Arial"/>
              </a:rPr>
              <a:t>i</a:t>
            </a:r>
            <a:r>
              <a:rPr sz="2000" spc="5">
                <a:solidFill>
                  <a:srgbClr val="FFFFFF"/>
                </a:solidFill>
                <a:latin typeface="+mj-lt"/>
                <a:cs typeface="Arial"/>
              </a:rPr>
              <a:t>s</a:t>
            </a:r>
            <a:r>
              <a:rPr sz="2000" spc="-5">
                <a:solidFill>
                  <a:srgbClr val="FFFFFF"/>
                </a:solidFill>
                <a:latin typeface="+mj-lt"/>
                <a:cs typeface="Arial"/>
              </a:rPr>
              <a:t>iti</a:t>
            </a:r>
            <a:r>
              <a:rPr sz="2000">
                <a:solidFill>
                  <a:srgbClr val="FFFFFF"/>
                </a:solidFill>
                <a:latin typeface="+mj-lt"/>
                <a:cs typeface="Arial"/>
              </a:rPr>
              <a:t>on</a:t>
            </a:r>
            <a:endParaRPr sz="2000">
              <a:latin typeface="+mj-lt"/>
              <a:cs typeface="Aria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lang="en-US" spc="-5">
                <a:solidFill>
                  <a:srgbClr val="1C1611"/>
                </a:solidFill>
              </a:rPr>
              <a:t>Budget </a:t>
            </a:r>
            <a:r>
              <a:rPr lang="en-US">
                <a:solidFill>
                  <a:srgbClr val="1C1611"/>
                </a:solidFill>
              </a:rPr>
              <a:t>-</a:t>
            </a:r>
            <a:r>
              <a:rPr lang="en-US" spc="-45">
                <a:solidFill>
                  <a:srgbClr val="1C1611"/>
                </a:solidFill>
              </a:rPr>
              <a:t> Revenue</a:t>
            </a:r>
          </a:p>
        </p:txBody>
      </p:sp>
      <p:graphicFrame>
        <p:nvGraphicFramePr>
          <p:cNvPr id="6" name="object 3">
            <a:extLst>
              <a:ext uri="{FF2B5EF4-FFF2-40B4-BE49-F238E27FC236}">
                <a16:creationId xmlns:a16="http://schemas.microsoft.com/office/drawing/2014/main" id="{FEB2F07D-028E-A950-219F-C6DD5FCB559A}"/>
              </a:ext>
            </a:extLst>
          </p:cNvPr>
          <p:cNvGraphicFramePr/>
          <p:nvPr>
            <p:extLst>
              <p:ext uri="{D42A27DB-BD31-4B8C-83A1-F6EECF244321}">
                <p14:modId xmlns:p14="http://schemas.microsoft.com/office/powerpoint/2010/main" val="1586063483"/>
              </p:ext>
            </p:extLst>
          </p:nvPr>
        </p:nvGraphicFramePr>
        <p:xfrm>
          <a:off x="1349405" y="2059619"/>
          <a:ext cx="8146375" cy="3252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p:nvPr/>
        </p:nvSpPr>
        <p:spPr>
          <a:xfrm>
            <a:off x="6795515" y="1741933"/>
            <a:ext cx="2926080" cy="3252215"/>
          </a:xfrm>
          <a:prstGeom prst="rect">
            <a:avLst/>
          </a:prstGeom>
          <a:blipFill>
            <a:blip r:embed="rId3" cstate="print"/>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0" tIns="0" rIns="0" bIns="0" rtlCol="0"/>
          <a:lstStyle/>
          <a:p>
            <a:endParaRPr/>
          </a:p>
        </p:txBody>
      </p:sp>
      <p:sp>
        <p:nvSpPr>
          <p:cNvPr id="21" name="object 21"/>
          <p:cNvSpPr txBox="1"/>
          <p:nvPr/>
        </p:nvSpPr>
        <p:spPr>
          <a:xfrm>
            <a:off x="1601726" y="1741933"/>
            <a:ext cx="3141724" cy="4476225"/>
          </a:xfrm>
          <a:prstGeom prst="rect">
            <a:avLst/>
          </a:prstGeom>
        </p:spPr>
        <p:txBody>
          <a:bodyPr vert="horz" wrap="square" lIns="0" tIns="13335" rIns="0" bIns="0" rtlCol="0" anchor="t">
            <a:spAutoFit/>
          </a:bodyPr>
          <a:lstStyle/>
          <a:p>
            <a:pPr marL="228600" indent="-228600">
              <a:spcBef>
                <a:spcPts val="105"/>
              </a:spcBef>
              <a:spcAft>
                <a:spcPts val="1200"/>
              </a:spcAft>
              <a:buClr>
                <a:srgbClr val="1C1611"/>
              </a:buClr>
              <a:buFont typeface="Arial" panose="020B0604020202020204" pitchFamily="34" charset="0"/>
              <a:buChar char="•"/>
              <a:tabLst>
                <a:tab pos="240665" algn="l"/>
                <a:tab pos="241300" algn="l"/>
              </a:tabLst>
            </a:pPr>
            <a:r>
              <a:rPr sz="2000">
                <a:solidFill>
                  <a:srgbClr val="1C1611"/>
                </a:solidFill>
                <a:latin typeface="Arial"/>
                <a:cs typeface="Arial"/>
              </a:rPr>
              <a:t>Must be</a:t>
            </a:r>
            <a:r>
              <a:rPr sz="2000" spc="-55">
                <a:solidFill>
                  <a:srgbClr val="1C1611"/>
                </a:solidFill>
                <a:latin typeface="Arial"/>
                <a:cs typeface="Arial"/>
              </a:rPr>
              <a:t> </a:t>
            </a:r>
            <a:r>
              <a:rPr sz="2000">
                <a:solidFill>
                  <a:srgbClr val="1C1611"/>
                </a:solidFill>
                <a:latin typeface="Arial"/>
                <a:cs typeface="Arial"/>
              </a:rPr>
              <a:t>Cash!</a:t>
            </a:r>
            <a:endParaRPr lang="en-US" sz="2800">
              <a:latin typeface="Arial"/>
              <a:cs typeface="Arial"/>
            </a:endParaRPr>
          </a:p>
          <a:p>
            <a:pPr marL="228600" marR="89535" indent="-228600">
              <a:spcAft>
                <a:spcPts val="1200"/>
              </a:spcAft>
              <a:buClr>
                <a:srgbClr val="1C1611"/>
              </a:buClr>
              <a:buFont typeface="Arial" panose="020B0604020202020204" pitchFamily="34" charset="0"/>
              <a:buChar char="•"/>
              <a:tabLst>
                <a:tab pos="240665" algn="l"/>
                <a:tab pos="241300" algn="l"/>
              </a:tabLst>
            </a:pPr>
            <a:r>
              <a:rPr sz="2000">
                <a:solidFill>
                  <a:srgbClr val="1C1611"/>
                </a:solidFill>
                <a:latin typeface="Arial"/>
                <a:cs typeface="Arial"/>
              </a:rPr>
              <a:t>Not required </a:t>
            </a:r>
            <a:r>
              <a:rPr sz="2000" spc="-5">
                <a:solidFill>
                  <a:srgbClr val="1C1611"/>
                </a:solidFill>
                <a:latin typeface="Arial"/>
                <a:cs typeface="Arial"/>
              </a:rPr>
              <a:t>for </a:t>
            </a:r>
            <a:r>
              <a:rPr sz="2000">
                <a:solidFill>
                  <a:srgbClr val="1C1611"/>
                </a:solidFill>
                <a:latin typeface="Arial"/>
                <a:cs typeface="Arial"/>
              </a:rPr>
              <a:t>grant</a:t>
            </a:r>
            <a:r>
              <a:rPr sz="2000" spc="-170">
                <a:solidFill>
                  <a:srgbClr val="1C1611"/>
                </a:solidFill>
                <a:latin typeface="Arial"/>
                <a:cs typeface="Arial"/>
              </a:rPr>
              <a:t> </a:t>
            </a:r>
            <a:r>
              <a:rPr sz="2000">
                <a:solidFill>
                  <a:srgbClr val="1C1611"/>
                </a:solidFill>
                <a:latin typeface="Arial"/>
                <a:cs typeface="Arial"/>
              </a:rPr>
              <a:t>amounts</a:t>
            </a:r>
            <a:r>
              <a:rPr lang="en-US" sz="2000">
                <a:solidFill>
                  <a:srgbClr val="1C1611"/>
                </a:solidFill>
                <a:latin typeface="Arial"/>
                <a:cs typeface="Arial"/>
              </a:rPr>
              <a:t> </a:t>
            </a:r>
            <a:r>
              <a:rPr sz="2000">
                <a:solidFill>
                  <a:srgbClr val="1C1611"/>
                </a:solidFill>
                <a:latin typeface="Arial"/>
                <a:cs typeface="Arial"/>
              </a:rPr>
              <a:t>up </a:t>
            </a:r>
            <a:r>
              <a:rPr sz="2000" spc="-5">
                <a:solidFill>
                  <a:srgbClr val="1C1611"/>
                </a:solidFill>
                <a:latin typeface="Arial"/>
                <a:cs typeface="Arial"/>
              </a:rPr>
              <a:t>to</a:t>
            </a:r>
            <a:r>
              <a:rPr sz="2000" spc="-30">
                <a:solidFill>
                  <a:srgbClr val="1C1611"/>
                </a:solidFill>
                <a:latin typeface="Arial"/>
                <a:cs typeface="Arial"/>
              </a:rPr>
              <a:t> </a:t>
            </a:r>
            <a:r>
              <a:rPr sz="2000">
                <a:solidFill>
                  <a:srgbClr val="1C1611"/>
                </a:solidFill>
                <a:latin typeface="Arial"/>
                <a:cs typeface="Arial"/>
              </a:rPr>
              <a:t>$</a:t>
            </a:r>
            <a:r>
              <a:rPr lang="en-US" sz="2000">
                <a:solidFill>
                  <a:srgbClr val="1C1611"/>
                </a:solidFill>
                <a:latin typeface="Arial"/>
                <a:cs typeface="Arial"/>
              </a:rPr>
              <a:t>5</a:t>
            </a:r>
            <a:r>
              <a:rPr sz="2000">
                <a:solidFill>
                  <a:srgbClr val="1C1611"/>
                </a:solidFill>
                <a:latin typeface="Arial"/>
                <a:cs typeface="Arial"/>
              </a:rPr>
              <a:t>00,000</a:t>
            </a:r>
            <a:endParaRPr sz="2800">
              <a:latin typeface="Arial"/>
              <a:cs typeface="Arial"/>
            </a:endParaRPr>
          </a:p>
          <a:p>
            <a:pPr marL="228600" marR="146685" indent="-228600">
              <a:spcAft>
                <a:spcPts val="1200"/>
              </a:spcAft>
              <a:buClr>
                <a:srgbClr val="1C1611"/>
              </a:buClr>
              <a:buFont typeface="Arial" panose="020B0604020202020204" pitchFamily="34" charset="0"/>
              <a:buChar char="•"/>
              <a:tabLst>
                <a:tab pos="240665" algn="l"/>
                <a:tab pos="241300" algn="l"/>
              </a:tabLst>
            </a:pPr>
            <a:r>
              <a:rPr sz="2000">
                <a:solidFill>
                  <a:srgbClr val="1C1611"/>
                </a:solidFill>
                <a:latin typeface="Arial"/>
                <a:cs typeface="Arial"/>
              </a:rPr>
              <a:t>5% of Grant amount</a:t>
            </a:r>
            <a:r>
              <a:rPr sz="2000" spc="-185">
                <a:solidFill>
                  <a:srgbClr val="1C1611"/>
                </a:solidFill>
                <a:latin typeface="Arial"/>
                <a:cs typeface="Arial"/>
              </a:rPr>
              <a:t> </a:t>
            </a:r>
            <a:r>
              <a:rPr sz="2000">
                <a:solidFill>
                  <a:srgbClr val="1C1611"/>
                </a:solidFill>
                <a:latin typeface="Arial"/>
                <a:cs typeface="Arial"/>
              </a:rPr>
              <a:t>$</a:t>
            </a:r>
            <a:r>
              <a:rPr lang="en-US" sz="2000">
                <a:solidFill>
                  <a:srgbClr val="1C1611"/>
                </a:solidFill>
                <a:latin typeface="Arial"/>
                <a:cs typeface="Arial"/>
              </a:rPr>
              <a:t>500,001</a:t>
            </a:r>
            <a:r>
              <a:rPr sz="2000">
                <a:solidFill>
                  <a:srgbClr val="1C1611"/>
                </a:solidFill>
                <a:latin typeface="Arial"/>
                <a:cs typeface="Arial"/>
              </a:rPr>
              <a:t> </a:t>
            </a:r>
            <a:r>
              <a:rPr sz="2000" spc="-5">
                <a:solidFill>
                  <a:srgbClr val="1C1611"/>
                </a:solidFill>
                <a:latin typeface="Arial"/>
                <a:cs typeface="Arial"/>
              </a:rPr>
              <a:t>to</a:t>
            </a:r>
            <a:r>
              <a:rPr sz="2000" spc="-20">
                <a:solidFill>
                  <a:srgbClr val="1C1611"/>
                </a:solidFill>
                <a:latin typeface="Arial"/>
                <a:cs typeface="Arial"/>
              </a:rPr>
              <a:t> </a:t>
            </a:r>
            <a:r>
              <a:rPr sz="2000">
                <a:solidFill>
                  <a:srgbClr val="1C1611"/>
                </a:solidFill>
                <a:latin typeface="Arial"/>
                <a:cs typeface="Arial"/>
              </a:rPr>
              <a:t>$</a:t>
            </a:r>
            <a:r>
              <a:rPr lang="en-US" sz="2000">
                <a:solidFill>
                  <a:srgbClr val="1C1611"/>
                </a:solidFill>
                <a:latin typeface="Arial"/>
                <a:cs typeface="Arial"/>
              </a:rPr>
              <a:t>750,000</a:t>
            </a:r>
            <a:endParaRPr sz="2850">
              <a:latin typeface="Arial"/>
              <a:cs typeface="Arial"/>
            </a:endParaRPr>
          </a:p>
          <a:p>
            <a:pPr marL="228600" marR="5080" indent="-228600">
              <a:spcAft>
                <a:spcPts val="1200"/>
              </a:spcAft>
              <a:buClr>
                <a:srgbClr val="1C1611"/>
              </a:buClr>
              <a:buFont typeface="Arial" panose="020B0604020202020204" pitchFamily="34" charset="0"/>
              <a:buChar char="•"/>
              <a:tabLst>
                <a:tab pos="240665" algn="l"/>
                <a:tab pos="241300" algn="l"/>
              </a:tabLst>
            </a:pPr>
            <a:r>
              <a:rPr sz="2000">
                <a:solidFill>
                  <a:srgbClr val="1C1611"/>
                </a:solidFill>
                <a:latin typeface="Arial"/>
                <a:cs typeface="Arial"/>
              </a:rPr>
              <a:t>10% of Grant amount</a:t>
            </a:r>
            <a:r>
              <a:rPr sz="2000" spc="-185">
                <a:solidFill>
                  <a:srgbClr val="1C1611"/>
                </a:solidFill>
                <a:latin typeface="Arial"/>
                <a:cs typeface="Arial"/>
              </a:rPr>
              <a:t> </a:t>
            </a:r>
            <a:r>
              <a:rPr sz="2000">
                <a:solidFill>
                  <a:srgbClr val="1C1611"/>
                </a:solidFill>
                <a:latin typeface="Arial"/>
                <a:cs typeface="Arial"/>
              </a:rPr>
              <a:t>$</a:t>
            </a:r>
            <a:r>
              <a:rPr lang="en-US" sz="2000">
                <a:solidFill>
                  <a:srgbClr val="1C1611"/>
                </a:solidFill>
                <a:latin typeface="Arial"/>
                <a:cs typeface="Arial"/>
              </a:rPr>
              <a:t>750,001</a:t>
            </a:r>
            <a:r>
              <a:rPr sz="2000">
                <a:solidFill>
                  <a:srgbClr val="1C1611"/>
                </a:solidFill>
                <a:latin typeface="Arial"/>
                <a:cs typeface="Arial"/>
              </a:rPr>
              <a:t> </a:t>
            </a:r>
            <a:r>
              <a:rPr sz="2000" spc="-5">
                <a:solidFill>
                  <a:srgbClr val="1C1611"/>
                </a:solidFill>
                <a:latin typeface="Arial"/>
                <a:cs typeface="Arial"/>
              </a:rPr>
              <a:t>to</a:t>
            </a:r>
            <a:r>
              <a:rPr sz="2000" spc="-20">
                <a:solidFill>
                  <a:srgbClr val="1C1611"/>
                </a:solidFill>
                <a:latin typeface="Arial"/>
                <a:cs typeface="Arial"/>
              </a:rPr>
              <a:t> </a:t>
            </a:r>
            <a:r>
              <a:rPr sz="2000" spc="-5">
                <a:solidFill>
                  <a:srgbClr val="1C1611"/>
                </a:solidFill>
                <a:latin typeface="Arial"/>
                <a:cs typeface="Arial"/>
              </a:rPr>
              <a:t>$1,000,00</a:t>
            </a:r>
          </a:p>
          <a:p>
            <a:pPr marL="228600" marR="5080" indent="-228600">
              <a:spcAft>
                <a:spcPts val="1200"/>
              </a:spcAft>
              <a:buClr>
                <a:srgbClr val="1C1611"/>
              </a:buClr>
              <a:buFont typeface="Arial" panose="020B0604020202020204" pitchFamily="34" charset="0"/>
              <a:buChar char="•"/>
              <a:tabLst>
                <a:tab pos="240665" algn="l"/>
                <a:tab pos="241300" algn="l"/>
              </a:tabLst>
            </a:pPr>
            <a:r>
              <a:rPr lang="en-US" sz="2000">
                <a:solidFill>
                  <a:srgbClr val="1C1611"/>
                </a:solidFill>
                <a:latin typeface="Arial"/>
                <a:cs typeface="Arial"/>
              </a:rPr>
              <a:t>15% of Grant amount </a:t>
            </a:r>
            <a:endParaRPr lang="en-US" sz="2000" spc="-5">
              <a:solidFill>
                <a:srgbClr val="1C1611"/>
              </a:solidFill>
              <a:latin typeface="Arial"/>
              <a:cs typeface="Arial"/>
            </a:endParaRPr>
          </a:p>
          <a:p>
            <a:pPr marL="228600" marR="5080" indent="-228600">
              <a:spcAft>
                <a:spcPts val="1200"/>
              </a:spcAft>
              <a:buClr>
                <a:srgbClr val="1C1611"/>
              </a:buClr>
              <a:buFont typeface="Arial" panose="020B0604020202020204" pitchFamily="34" charset="0"/>
              <a:buChar char="•"/>
              <a:tabLst>
                <a:tab pos="240665" algn="l"/>
                <a:tab pos="241300" algn="l"/>
              </a:tabLst>
            </a:pPr>
            <a:r>
              <a:rPr lang="en-US" sz="2000" spc="-5">
                <a:solidFill>
                  <a:srgbClr val="1C1611"/>
                </a:solidFill>
                <a:latin typeface="Arial"/>
                <a:cs typeface="Arial"/>
              </a:rPr>
              <a:t>$1,000,001 or more (multi-activity)</a:t>
            </a:r>
            <a:endParaRPr lang="en-US"/>
          </a:p>
          <a:p>
            <a:pPr>
              <a:spcBef>
                <a:spcPts val="30"/>
              </a:spcBef>
              <a:buClr>
                <a:srgbClr val="1C1611"/>
              </a:buClr>
              <a:buFont typeface="Arial"/>
              <a:buChar char="•"/>
              <a:tabLst>
                <a:tab pos="240665" algn="l"/>
                <a:tab pos="241300" algn="l"/>
              </a:tabLst>
            </a:pPr>
            <a:endParaRPr lang="en-US" sz="2000">
              <a:latin typeface="Arial"/>
              <a:cs typeface="Arial"/>
            </a:endParaRPr>
          </a:p>
        </p:txBody>
      </p:sp>
      <p:sp>
        <p:nvSpPr>
          <p:cNvPr id="22" name="object 22"/>
          <p:cNvSpPr txBox="1">
            <a:spLocks noGrp="1"/>
          </p:cNvSpPr>
          <p:nvPr>
            <p:ph type="title"/>
          </p:nvPr>
        </p:nvSpPr>
        <p:spPr>
          <a:xfrm>
            <a:off x="847344" y="774376"/>
            <a:ext cx="10497312" cy="690574"/>
          </a:xfrm>
          <a:prstGeom prst="rect">
            <a:avLst/>
          </a:prstGeom>
        </p:spPr>
        <p:txBody>
          <a:bodyPr vert="horz" wrap="square" lIns="0" tIns="13335" rIns="0" bIns="0" rtlCol="0" anchor="ctr">
            <a:spAutoFit/>
          </a:bodyPr>
          <a:lstStyle/>
          <a:p>
            <a:pPr marL="12700" algn="ctr">
              <a:lnSpc>
                <a:spcPct val="100000"/>
              </a:lnSpc>
              <a:spcBef>
                <a:spcPts val="105"/>
              </a:spcBef>
            </a:pPr>
            <a:r>
              <a:rPr sz="4400" spc="-5">
                <a:solidFill>
                  <a:srgbClr val="1C1611"/>
                </a:solidFill>
              </a:rPr>
              <a:t>Cash</a:t>
            </a:r>
            <a:r>
              <a:rPr sz="4400" spc="-75">
                <a:solidFill>
                  <a:srgbClr val="1C1611"/>
                </a:solidFill>
              </a:rPr>
              <a:t> </a:t>
            </a:r>
            <a:r>
              <a:rPr sz="4400" spc="-45">
                <a:solidFill>
                  <a:srgbClr val="1C1611"/>
                </a:solidFill>
              </a:rPr>
              <a:t>Match</a:t>
            </a:r>
            <a:endParaRPr sz="4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AC6DB-41CC-0160-FF38-78B660B38E43}"/>
              </a:ext>
            </a:extLst>
          </p:cNvPr>
          <p:cNvSpPr>
            <a:spLocks noGrp="1"/>
          </p:cNvSpPr>
          <p:nvPr>
            <p:ph type="title"/>
          </p:nvPr>
        </p:nvSpPr>
        <p:spPr/>
        <p:txBody>
          <a:bodyPr/>
          <a:lstStyle/>
          <a:p>
            <a:r>
              <a:rPr lang="en-US"/>
              <a:t>Cash Match Amounts</a:t>
            </a:r>
          </a:p>
        </p:txBody>
      </p:sp>
      <p:sp>
        <p:nvSpPr>
          <p:cNvPr id="3" name="Text Placeholder 2">
            <a:extLst>
              <a:ext uri="{FF2B5EF4-FFF2-40B4-BE49-F238E27FC236}">
                <a16:creationId xmlns:a16="http://schemas.microsoft.com/office/drawing/2014/main" id="{BE2C36C0-EE62-8083-B5E7-BCA7C6C1655C}"/>
              </a:ext>
            </a:extLst>
          </p:cNvPr>
          <p:cNvSpPr>
            <a:spLocks noGrp="1"/>
          </p:cNvSpPr>
          <p:nvPr>
            <p:ph type="body" idx="4294967295"/>
          </p:nvPr>
        </p:nvSpPr>
        <p:spPr>
          <a:xfrm>
            <a:off x="2232025" y="1690687"/>
            <a:ext cx="7727950" cy="4278313"/>
          </a:xfrm>
        </p:spPr>
        <p:txBody>
          <a:bodyPr>
            <a:normAutofit/>
          </a:bodyPr>
          <a:lstStyle/>
          <a:p>
            <a:r>
              <a:rPr lang="en-US" sz="2800"/>
              <a:t>	Less than $500,000		$0</a:t>
            </a:r>
          </a:p>
          <a:p>
            <a:endParaRPr lang="en-US" sz="2800"/>
          </a:p>
          <a:p>
            <a:r>
              <a:rPr lang="en-US" sz="2800"/>
              <a:t>	$750,000				$12,500</a:t>
            </a:r>
          </a:p>
          <a:p>
            <a:pPr marL="0" indent="0">
              <a:buNone/>
            </a:pPr>
            <a:endParaRPr lang="en-US" sz="2800"/>
          </a:p>
          <a:p>
            <a:r>
              <a:rPr lang="en-US" sz="2800"/>
              <a:t>	$1,000,000				$37,500</a:t>
            </a:r>
          </a:p>
          <a:p>
            <a:endParaRPr lang="en-US" sz="2800"/>
          </a:p>
          <a:p>
            <a:r>
              <a:rPr lang="en-US"/>
              <a:t>Keep in mind that this is just the minimum that is required. The more leverage the Local Government injects into the project, the more competitive the application will be. </a:t>
            </a:r>
          </a:p>
        </p:txBody>
      </p:sp>
    </p:spTree>
    <p:extLst>
      <p:ext uri="{BB962C8B-B14F-4D97-AF65-F5344CB8AC3E}">
        <p14:creationId xmlns:p14="http://schemas.microsoft.com/office/powerpoint/2010/main" val="4207130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lang="en-US" spc="-15">
                <a:solidFill>
                  <a:srgbClr val="1C1611"/>
                </a:solidFill>
              </a:rPr>
              <a:t>Leverage </a:t>
            </a:r>
            <a:r>
              <a:rPr lang="en-US">
                <a:solidFill>
                  <a:srgbClr val="1C1611"/>
                </a:solidFill>
              </a:rPr>
              <a:t>= </a:t>
            </a:r>
            <a:r>
              <a:rPr lang="en-US" spc="-5">
                <a:solidFill>
                  <a:srgbClr val="1C1611"/>
                </a:solidFill>
              </a:rPr>
              <a:t>Bonus</a:t>
            </a:r>
            <a:r>
              <a:rPr lang="en-US" spc="-25">
                <a:solidFill>
                  <a:srgbClr val="1C1611"/>
                </a:solidFill>
              </a:rPr>
              <a:t> </a:t>
            </a:r>
            <a:r>
              <a:rPr lang="en-US" spc="-15">
                <a:solidFill>
                  <a:srgbClr val="1C1611"/>
                </a:solidFill>
              </a:rPr>
              <a:t>Points!</a:t>
            </a:r>
          </a:p>
        </p:txBody>
      </p:sp>
      <p:graphicFrame>
        <p:nvGraphicFramePr>
          <p:cNvPr id="5" name="object 3">
            <a:extLst>
              <a:ext uri="{FF2B5EF4-FFF2-40B4-BE49-F238E27FC236}">
                <a16:creationId xmlns:a16="http://schemas.microsoft.com/office/drawing/2014/main" id="{4935E04B-624A-305D-C872-F30CFB0ECDFB}"/>
              </a:ext>
            </a:extLst>
          </p:cNvPr>
          <p:cNvGraphicFramePr/>
          <p:nvPr/>
        </p:nvGraphicFramePr>
        <p:xfrm>
          <a:off x="2159635" y="1433853"/>
          <a:ext cx="7712075" cy="453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2322370-9B58-B091-02AF-1176B7E21C03}"/>
              </a:ext>
            </a:extLst>
          </p:cNvPr>
          <p:cNvSpPr/>
          <p:nvPr/>
        </p:nvSpPr>
        <p:spPr>
          <a:xfrm>
            <a:off x="5202935" y="4039263"/>
            <a:ext cx="5000244" cy="2161893"/>
          </a:xfrm>
          <a:prstGeom prst="rect">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Callout: Down Arrow 7">
            <a:extLst>
              <a:ext uri="{FF2B5EF4-FFF2-40B4-BE49-F238E27FC236}">
                <a16:creationId xmlns:a16="http://schemas.microsoft.com/office/drawing/2014/main" id="{9E820014-00BE-BAA6-6AF0-6C052473333D}"/>
              </a:ext>
            </a:extLst>
          </p:cNvPr>
          <p:cNvSpPr/>
          <p:nvPr/>
        </p:nvSpPr>
        <p:spPr>
          <a:xfrm>
            <a:off x="5201163" y="757361"/>
            <a:ext cx="5000244" cy="3321658"/>
          </a:xfrm>
          <a:prstGeom prst="downArrow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p:nvPr/>
        </p:nvSpPr>
        <p:spPr>
          <a:xfrm>
            <a:off x="1705510" y="572357"/>
            <a:ext cx="2424701" cy="5448299"/>
          </a:xfrm>
          <a:prstGeom prst="rect">
            <a:avLst/>
          </a:prstGeom>
          <a:solidFill>
            <a:schemeClr val="accent6"/>
          </a:solidFill>
        </p:spPr>
        <p:txBody>
          <a:bodyPr wrap="square" lIns="0" tIns="0" rIns="0" bIns="0" rtlCol="0"/>
          <a:lstStyle/>
          <a:p>
            <a:endParaRPr/>
          </a:p>
        </p:txBody>
      </p:sp>
      <p:sp>
        <p:nvSpPr>
          <p:cNvPr id="5" name="object 5"/>
          <p:cNvSpPr txBox="1"/>
          <p:nvPr/>
        </p:nvSpPr>
        <p:spPr>
          <a:xfrm>
            <a:off x="5202935" y="4306233"/>
            <a:ext cx="5073246" cy="472950"/>
          </a:xfrm>
          <a:prstGeom prst="rect">
            <a:avLst/>
          </a:prstGeom>
        </p:spPr>
        <p:txBody>
          <a:bodyPr vert="horz" wrap="square" lIns="0" tIns="73660" rIns="0" bIns="0" rtlCol="0" anchor="t">
            <a:spAutoFit/>
          </a:bodyPr>
          <a:lstStyle/>
          <a:p>
            <a:pPr marL="12700" marR="5805170" indent="85090">
              <a:lnSpc>
                <a:spcPct val="73616"/>
              </a:lnSpc>
              <a:spcBef>
                <a:spcPts val="580"/>
              </a:spcBef>
            </a:pPr>
            <a:endParaRPr lang="en-US" sz="3500" spc="-15">
              <a:latin typeface="Tahoma"/>
              <a:ea typeface="Tahoma"/>
              <a:cs typeface="Tahoma"/>
            </a:endParaRPr>
          </a:p>
        </p:txBody>
      </p:sp>
      <p:sp>
        <p:nvSpPr>
          <p:cNvPr id="6" name="object 6"/>
          <p:cNvSpPr txBox="1">
            <a:spLocks noGrp="1"/>
          </p:cNvSpPr>
          <p:nvPr>
            <p:ph type="title"/>
          </p:nvPr>
        </p:nvSpPr>
        <p:spPr>
          <a:xfrm>
            <a:off x="5421886" y="1210341"/>
            <a:ext cx="4560570" cy="1179810"/>
          </a:xfrm>
          <a:prstGeom prst="rect">
            <a:avLst/>
          </a:prstGeom>
        </p:spPr>
        <p:txBody>
          <a:bodyPr vert="horz" wrap="square" lIns="0" tIns="71120" rIns="0" bIns="0" rtlCol="0" anchor="ctr">
            <a:spAutoFit/>
          </a:bodyPr>
          <a:lstStyle/>
          <a:p>
            <a:pPr marL="12700" marR="5080" indent="635" algn="ctr">
              <a:lnSpc>
                <a:spcPct val="100000"/>
              </a:lnSpc>
              <a:spcBef>
                <a:spcPts val="0"/>
              </a:spcBef>
            </a:pPr>
            <a:r>
              <a:rPr sz="2400" b="0" spc="-5">
                <a:solidFill>
                  <a:srgbClr val="1C1611"/>
                </a:solidFill>
                <a:latin typeface="Arial"/>
                <a:cs typeface="Arial"/>
              </a:rPr>
              <a:t>Document your sources </a:t>
            </a:r>
            <a:r>
              <a:rPr sz="2400" b="0">
                <a:solidFill>
                  <a:srgbClr val="1C1611"/>
                </a:solidFill>
                <a:latin typeface="Arial"/>
                <a:cs typeface="Arial"/>
              </a:rPr>
              <a:t>for cash match </a:t>
            </a:r>
            <a:r>
              <a:rPr sz="2400" b="0" spc="-5">
                <a:solidFill>
                  <a:srgbClr val="1C1611"/>
                </a:solidFill>
                <a:latin typeface="Arial"/>
                <a:cs typeface="Arial"/>
              </a:rPr>
              <a:t>and leverage</a:t>
            </a:r>
            <a:r>
              <a:rPr sz="2400" b="0" spc="-75">
                <a:solidFill>
                  <a:srgbClr val="1C1611"/>
                </a:solidFill>
                <a:latin typeface="Arial"/>
                <a:cs typeface="Arial"/>
              </a:rPr>
              <a:t> </a:t>
            </a:r>
            <a:r>
              <a:rPr sz="2400" b="0" spc="-5">
                <a:solidFill>
                  <a:srgbClr val="1C1611"/>
                </a:solidFill>
                <a:latin typeface="Arial"/>
                <a:cs typeface="Arial"/>
              </a:rPr>
              <a:t>with signed, original commitment </a:t>
            </a:r>
            <a:r>
              <a:rPr sz="2400" b="0">
                <a:solidFill>
                  <a:srgbClr val="1C1611"/>
                </a:solidFill>
                <a:latin typeface="Arial"/>
                <a:cs typeface="Arial"/>
              </a:rPr>
              <a:t>letters.</a:t>
            </a:r>
            <a:endParaRPr lang="en-US" sz="2400" b="0">
              <a:latin typeface="Arial"/>
              <a:cs typeface="Arial"/>
            </a:endParaRPr>
          </a:p>
        </p:txBody>
      </p:sp>
      <p:sp>
        <p:nvSpPr>
          <p:cNvPr id="3" name="TextBox 2">
            <a:extLst>
              <a:ext uri="{FF2B5EF4-FFF2-40B4-BE49-F238E27FC236}">
                <a16:creationId xmlns:a16="http://schemas.microsoft.com/office/drawing/2014/main" id="{5A0DE732-4E32-1EDC-197A-0F2F7A34607E}"/>
              </a:ext>
            </a:extLst>
          </p:cNvPr>
          <p:cNvSpPr txBox="1"/>
          <p:nvPr/>
        </p:nvSpPr>
        <p:spPr>
          <a:xfrm>
            <a:off x="2049425" y="1076546"/>
            <a:ext cx="199360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bg1"/>
                </a:solidFill>
                <a:cs typeface="Arial"/>
              </a:rPr>
              <a:t>Match &amp; Leverage</a:t>
            </a:r>
            <a:endParaRPr lang="en-US" sz="3200">
              <a:solidFill>
                <a:schemeClr val="bg1"/>
              </a:solidFill>
            </a:endParaRPr>
          </a:p>
        </p:txBody>
      </p:sp>
      <p:sp>
        <p:nvSpPr>
          <p:cNvPr id="7" name="TextBox 6">
            <a:extLst>
              <a:ext uri="{FF2B5EF4-FFF2-40B4-BE49-F238E27FC236}">
                <a16:creationId xmlns:a16="http://schemas.microsoft.com/office/drawing/2014/main" id="{1B9DB5D3-5526-4FF6-B73A-95A0289375AE}"/>
              </a:ext>
            </a:extLst>
          </p:cNvPr>
          <p:cNvSpPr txBox="1"/>
          <p:nvPr/>
        </p:nvSpPr>
        <p:spPr>
          <a:xfrm>
            <a:off x="5309639" y="4297355"/>
            <a:ext cx="4785064" cy="1569660"/>
          </a:xfrm>
          <a:prstGeom prst="rect">
            <a:avLst/>
          </a:prstGeom>
          <a:noFill/>
        </p:spPr>
        <p:txBody>
          <a:bodyPr wrap="square" rtlCol="0">
            <a:spAutoFit/>
          </a:bodyPr>
          <a:lstStyle/>
          <a:p>
            <a:pPr algn="ctr"/>
            <a:r>
              <a:rPr lang="en-US" sz="2400" spc="-5">
                <a:latin typeface="Arial"/>
                <a:cs typeface="Arial"/>
              </a:rPr>
              <a:t>For </a:t>
            </a:r>
            <a:r>
              <a:rPr lang="en-US" sz="2400">
                <a:latin typeface="Arial"/>
                <a:cs typeface="Arial"/>
              </a:rPr>
              <a:t>a </a:t>
            </a:r>
            <a:r>
              <a:rPr lang="en-US" sz="2400" spc="-5">
                <a:latin typeface="Arial"/>
                <a:cs typeface="Arial"/>
              </a:rPr>
              <a:t>new program, document  sources of operational funding  </a:t>
            </a:r>
            <a:r>
              <a:rPr lang="en-US" sz="2400" spc="-10">
                <a:latin typeface="Arial"/>
                <a:cs typeface="Arial"/>
              </a:rPr>
              <a:t>(staff </a:t>
            </a:r>
            <a:r>
              <a:rPr lang="en-US" sz="2400" spc="-5">
                <a:latin typeface="Arial"/>
                <a:cs typeface="Arial"/>
              </a:rPr>
              <a:t>salaries, equipment, </a:t>
            </a:r>
            <a:r>
              <a:rPr lang="en-US" sz="2400">
                <a:latin typeface="Arial"/>
                <a:cs typeface="Arial"/>
              </a:rPr>
              <a:t>etc.) </a:t>
            </a:r>
            <a:r>
              <a:rPr lang="en-US" sz="2400" b="1">
                <a:latin typeface="Arial"/>
                <a:cs typeface="Arial"/>
              </a:rPr>
              <a:t>Like a </a:t>
            </a:r>
            <a:r>
              <a:rPr lang="en-US" sz="2400" b="1" spc="-5">
                <a:latin typeface="Arial"/>
                <a:cs typeface="Arial"/>
              </a:rPr>
              <a:t>business</a:t>
            </a:r>
            <a:r>
              <a:rPr lang="en-US" sz="2400" b="1" spc="-365">
                <a:latin typeface="Arial"/>
                <a:cs typeface="Arial"/>
              </a:rPr>
              <a:t> </a:t>
            </a:r>
            <a:r>
              <a:rPr lang="en-US" sz="2400" b="1" spc="-5">
                <a:latin typeface="Arial"/>
                <a:cs typeface="Arial"/>
              </a:rPr>
              <a:t>plan.</a:t>
            </a:r>
            <a:endParaRPr lang="en-US" sz="2400" b="1">
              <a:latin typeface="Arial"/>
              <a:cs typeface="Aria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00737" y="2807035"/>
            <a:ext cx="3529843" cy="1243930"/>
          </a:xfrm>
          <a:prstGeom prst="rect">
            <a:avLst/>
          </a:prstGeom>
        </p:spPr>
        <p:txBody>
          <a:bodyPr vert="horz" wrap="square" lIns="0" tIns="12700" rIns="0" bIns="0" rtlCol="0" anchor="t">
            <a:spAutoFit/>
          </a:bodyPr>
          <a:lstStyle/>
          <a:p>
            <a:pPr marR="5080" algn="r">
              <a:spcBef>
                <a:spcPts val="100"/>
              </a:spcBef>
            </a:pPr>
            <a:r>
              <a:rPr sz="4000" b="1" spc="5">
                <a:solidFill>
                  <a:srgbClr val="1C1611"/>
                </a:solidFill>
                <a:cs typeface="Arial Black"/>
              </a:rPr>
              <a:t>D</a:t>
            </a:r>
            <a:r>
              <a:rPr sz="4000" b="1" spc="-5">
                <a:solidFill>
                  <a:srgbClr val="1C1611"/>
                </a:solidFill>
                <a:cs typeface="Arial Black"/>
              </a:rPr>
              <a:t>e</a:t>
            </a:r>
            <a:r>
              <a:rPr sz="4000" b="1">
                <a:solidFill>
                  <a:srgbClr val="1C1611"/>
                </a:solidFill>
                <a:cs typeface="Arial Black"/>
              </a:rPr>
              <a:t>t</a:t>
            </a:r>
            <a:r>
              <a:rPr sz="4000" b="1" spc="-5">
                <a:solidFill>
                  <a:srgbClr val="1C1611"/>
                </a:solidFill>
                <a:cs typeface="Arial Black"/>
              </a:rPr>
              <a:t>e</a:t>
            </a:r>
            <a:r>
              <a:rPr sz="4000" b="1" spc="120">
                <a:solidFill>
                  <a:srgbClr val="1C1611"/>
                </a:solidFill>
                <a:cs typeface="Arial Black"/>
              </a:rPr>
              <a:t>r</a:t>
            </a:r>
            <a:r>
              <a:rPr sz="4000" b="1">
                <a:solidFill>
                  <a:srgbClr val="1C1611"/>
                </a:solidFill>
                <a:cs typeface="Arial Black"/>
              </a:rPr>
              <a:t>mi</a:t>
            </a:r>
            <a:r>
              <a:rPr sz="4000" b="1" spc="-5">
                <a:solidFill>
                  <a:srgbClr val="1C1611"/>
                </a:solidFill>
                <a:cs typeface="Arial Black"/>
              </a:rPr>
              <a:t>ne</a:t>
            </a:r>
            <a:r>
              <a:rPr lang="en-US" sz="4000" b="1" spc="-5">
                <a:cs typeface="Arial Black"/>
              </a:rPr>
              <a:t> </a:t>
            </a:r>
            <a:r>
              <a:rPr sz="4000" b="1">
                <a:solidFill>
                  <a:srgbClr val="1C1611"/>
                </a:solidFill>
                <a:cs typeface="Arial Black"/>
              </a:rPr>
              <a:t>t</a:t>
            </a:r>
            <a:r>
              <a:rPr sz="4000" b="1" spc="-5">
                <a:solidFill>
                  <a:srgbClr val="1C1611"/>
                </a:solidFill>
                <a:cs typeface="Arial Black"/>
              </a:rPr>
              <a:t>he  </a:t>
            </a:r>
            <a:r>
              <a:rPr sz="4000" b="1" spc="5">
                <a:solidFill>
                  <a:srgbClr val="1C1611"/>
                </a:solidFill>
                <a:cs typeface="Arial Black"/>
              </a:rPr>
              <a:t>B</a:t>
            </a:r>
            <a:r>
              <a:rPr sz="4000" b="1" spc="-5">
                <a:solidFill>
                  <a:srgbClr val="1C1611"/>
                </a:solidFill>
                <a:cs typeface="Arial Black"/>
              </a:rPr>
              <a:t>ene</a:t>
            </a:r>
            <a:r>
              <a:rPr sz="4000" b="1">
                <a:solidFill>
                  <a:srgbClr val="1C1611"/>
                </a:solidFill>
                <a:cs typeface="Arial Black"/>
              </a:rPr>
              <a:t>fi</a:t>
            </a:r>
            <a:r>
              <a:rPr sz="4000" b="1" spc="-5">
                <a:solidFill>
                  <a:srgbClr val="1C1611"/>
                </a:solidFill>
                <a:cs typeface="Arial Black"/>
              </a:rPr>
              <a:t>c</a:t>
            </a:r>
            <a:r>
              <a:rPr sz="4000" b="1">
                <a:solidFill>
                  <a:srgbClr val="1C1611"/>
                </a:solidFill>
                <a:cs typeface="Arial Black"/>
              </a:rPr>
              <a:t>i</a:t>
            </a:r>
            <a:r>
              <a:rPr sz="4000" b="1" spc="-5">
                <a:solidFill>
                  <a:srgbClr val="1C1611"/>
                </a:solidFill>
                <a:cs typeface="Arial Black"/>
              </a:rPr>
              <a:t>a</a:t>
            </a:r>
            <a:r>
              <a:rPr sz="4000" b="1">
                <a:solidFill>
                  <a:srgbClr val="1C1611"/>
                </a:solidFill>
                <a:cs typeface="Arial Black"/>
              </a:rPr>
              <a:t>ri</a:t>
            </a:r>
            <a:r>
              <a:rPr sz="4000" b="1" spc="-5">
                <a:solidFill>
                  <a:srgbClr val="1C1611"/>
                </a:solidFill>
                <a:cs typeface="Arial Black"/>
              </a:rPr>
              <a:t>es</a:t>
            </a:r>
            <a:endParaRPr sz="4000" b="1">
              <a:cs typeface="Arial Black"/>
            </a:endParaRPr>
          </a:p>
        </p:txBody>
      </p:sp>
      <p:sp>
        <p:nvSpPr>
          <p:cNvPr id="3" name="object 3"/>
          <p:cNvSpPr/>
          <p:nvPr/>
        </p:nvSpPr>
        <p:spPr>
          <a:xfrm flipH="1">
            <a:off x="4993418" y="1393465"/>
            <a:ext cx="119270" cy="4071068"/>
          </a:xfrm>
          <a:custGeom>
            <a:avLst/>
            <a:gdLst/>
            <a:ahLst/>
            <a:cxnLst/>
            <a:rect l="l" t="t" r="r" b="b"/>
            <a:pathLst>
              <a:path h="3200400">
                <a:moveTo>
                  <a:pt x="0" y="0"/>
                </a:moveTo>
                <a:lnTo>
                  <a:pt x="0" y="3200400"/>
                </a:lnTo>
              </a:path>
            </a:pathLst>
          </a:custGeom>
          <a:ln w="57150">
            <a:solidFill>
              <a:schemeClr val="accent1"/>
            </a:solidFill>
          </a:ln>
        </p:spPr>
        <p:txBody>
          <a:bodyPr wrap="square" lIns="0" tIns="0" rIns="0" bIns="0" rtlCol="0"/>
          <a:lstStyle/>
          <a:p>
            <a:endParaRPr/>
          </a:p>
        </p:txBody>
      </p:sp>
      <p:sp>
        <p:nvSpPr>
          <p:cNvPr id="4" name="object 4"/>
          <p:cNvSpPr txBox="1"/>
          <p:nvPr/>
        </p:nvSpPr>
        <p:spPr>
          <a:xfrm>
            <a:off x="5375526" y="1323936"/>
            <a:ext cx="5398489" cy="4210127"/>
          </a:xfrm>
          <a:prstGeom prst="rect">
            <a:avLst/>
          </a:prstGeom>
        </p:spPr>
        <p:txBody>
          <a:bodyPr vert="horz" wrap="square" lIns="0" tIns="49530" rIns="0" bIns="0" rtlCol="0" anchor="t">
            <a:spAutoFit/>
          </a:bodyPr>
          <a:lstStyle/>
          <a:p>
            <a:pPr marL="228600" marR="45720" indent="-228600">
              <a:spcBef>
                <a:spcPts val="390"/>
              </a:spcBef>
              <a:spcAft>
                <a:spcPts val="1200"/>
              </a:spcAft>
              <a:buChar char="•"/>
              <a:tabLst>
                <a:tab pos="241300" algn="l"/>
                <a:tab pos="241935" algn="l"/>
              </a:tabLst>
            </a:pPr>
            <a:r>
              <a:rPr sz="2200" spc="-5">
                <a:solidFill>
                  <a:srgbClr val="1C1611"/>
                </a:solidFill>
                <a:latin typeface="Arial"/>
                <a:cs typeface="Arial"/>
              </a:rPr>
              <a:t>Infrastructure projects – survey as Area</a:t>
            </a:r>
            <a:r>
              <a:rPr sz="2200" spc="-114">
                <a:solidFill>
                  <a:srgbClr val="1C1611"/>
                </a:solidFill>
                <a:latin typeface="Arial"/>
                <a:cs typeface="Arial"/>
              </a:rPr>
              <a:t> </a:t>
            </a:r>
            <a:r>
              <a:rPr sz="2200" spc="-5">
                <a:solidFill>
                  <a:srgbClr val="1C1611"/>
                </a:solidFill>
                <a:latin typeface="Arial"/>
                <a:cs typeface="Arial"/>
              </a:rPr>
              <a:t>Benefit.</a:t>
            </a:r>
            <a:endParaRPr lang="en-US" sz="2200">
              <a:latin typeface="Arial"/>
              <a:cs typeface="Arial"/>
            </a:endParaRPr>
          </a:p>
          <a:p>
            <a:pPr marL="228600" marR="12065" indent="-228600">
              <a:spcBef>
                <a:spcPts val="795"/>
              </a:spcBef>
              <a:spcAft>
                <a:spcPts val="1200"/>
              </a:spcAft>
              <a:buChar char="•"/>
              <a:tabLst>
                <a:tab pos="241300" algn="l"/>
                <a:tab pos="241935" algn="l"/>
              </a:tabLst>
            </a:pPr>
            <a:r>
              <a:rPr sz="2200" spc="-5">
                <a:solidFill>
                  <a:srgbClr val="1C1611"/>
                </a:solidFill>
                <a:latin typeface="Arial"/>
                <a:cs typeface="Arial"/>
              </a:rPr>
              <a:t>Conduct door-to-door survey to count the number of people benefiting, and their low-mod status.</a:t>
            </a:r>
            <a:endParaRPr sz="2200">
              <a:latin typeface="Arial"/>
              <a:cs typeface="Arial"/>
            </a:endParaRPr>
          </a:p>
          <a:p>
            <a:pPr marL="228600" marR="27940" indent="-228600">
              <a:spcBef>
                <a:spcPts val="790"/>
              </a:spcBef>
              <a:spcAft>
                <a:spcPts val="1200"/>
              </a:spcAft>
              <a:buChar char="•"/>
              <a:tabLst>
                <a:tab pos="241300" algn="l"/>
                <a:tab pos="241935" algn="l"/>
              </a:tabLst>
            </a:pPr>
            <a:r>
              <a:rPr sz="2200" spc="-5">
                <a:solidFill>
                  <a:srgbClr val="1C1611"/>
                </a:solidFill>
                <a:latin typeface="Arial"/>
                <a:cs typeface="Arial"/>
              </a:rPr>
              <a:t>90% or more of households must be surveyed or conduct a </a:t>
            </a:r>
            <a:r>
              <a:rPr sz="2200">
                <a:solidFill>
                  <a:srgbClr val="1C1611"/>
                </a:solidFill>
                <a:latin typeface="Arial"/>
                <a:cs typeface="Arial"/>
              </a:rPr>
              <a:t>statistically </a:t>
            </a:r>
            <a:r>
              <a:rPr sz="2200" spc="-5">
                <a:solidFill>
                  <a:srgbClr val="1C1611"/>
                </a:solidFill>
                <a:latin typeface="Arial"/>
                <a:cs typeface="Arial"/>
              </a:rPr>
              <a:t>valid random</a:t>
            </a:r>
            <a:r>
              <a:rPr sz="2200" spc="-60">
                <a:solidFill>
                  <a:srgbClr val="1C1611"/>
                </a:solidFill>
                <a:latin typeface="Arial"/>
                <a:cs typeface="Arial"/>
              </a:rPr>
              <a:t> </a:t>
            </a:r>
            <a:r>
              <a:rPr sz="2200" spc="-5">
                <a:solidFill>
                  <a:srgbClr val="1C1611"/>
                </a:solidFill>
                <a:latin typeface="Arial"/>
                <a:cs typeface="Arial"/>
              </a:rPr>
              <a:t>sample.</a:t>
            </a:r>
            <a:endParaRPr sz="2200">
              <a:latin typeface="Arial"/>
              <a:cs typeface="Arial"/>
            </a:endParaRPr>
          </a:p>
          <a:p>
            <a:pPr marL="228600" marR="5080" indent="-228600">
              <a:spcBef>
                <a:spcPts val="635"/>
              </a:spcBef>
              <a:spcAft>
                <a:spcPts val="1200"/>
              </a:spcAft>
              <a:buChar char="•"/>
              <a:tabLst>
                <a:tab pos="241300" algn="l"/>
                <a:tab pos="241935" algn="l"/>
              </a:tabLst>
            </a:pPr>
            <a:r>
              <a:rPr sz="2200" spc="-30">
                <a:solidFill>
                  <a:srgbClr val="1C1611"/>
                </a:solidFill>
                <a:latin typeface="Arial"/>
                <a:cs typeface="Arial"/>
              </a:rPr>
              <a:t>Vacant </a:t>
            </a:r>
            <a:r>
              <a:rPr sz="2200" spc="-5">
                <a:solidFill>
                  <a:srgbClr val="1C1611"/>
                </a:solidFill>
                <a:latin typeface="Arial"/>
                <a:cs typeface="Arial"/>
              </a:rPr>
              <a:t>units are not households, cannot be</a:t>
            </a:r>
            <a:r>
              <a:rPr sz="2200" spc="10">
                <a:solidFill>
                  <a:srgbClr val="1C1611"/>
                </a:solidFill>
                <a:latin typeface="Arial"/>
                <a:cs typeface="Arial"/>
              </a:rPr>
              <a:t> </a:t>
            </a:r>
            <a:r>
              <a:rPr sz="2200" spc="-5">
                <a:solidFill>
                  <a:srgbClr val="1C1611"/>
                </a:solidFill>
                <a:latin typeface="Arial"/>
                <a:cs typeface="Arial"/>
              </a:rPr>
              <a:t>surveyed</a:t>
            </a:r>
            <a:r>
              <a:rPr sz="2400" spc="-5">
                <a:solidFill>
                  <a:srgbClr val="1C1611"/>
                </a:solidFill>
                <a:latin typeface="Arial"/>
                <a:cs typeface="Arial"/>
              </a:rPr>
              <a:t>.</a:t>
            </a:r>
            <a:endParaRPr sz="2400">
              <a:latin typeface="Arial"/>
              <a:cs typeface="Aria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82F5A-E457-E3DE-7EF8-BB12B89E16FF}"/>
              </a:ext>
            </a:extLst>
          </p:cNvPr>
          <p:cNvSpPr>
            <a:spLocks noGrp="1"/>
          </p:cNvSpPr>
          <p:nvPr>
            <p:ph type="title"/>
          </p:nvPr>
        </p:nvSpPr>
        <p:spPr/>
        <p:txBody>
          <a:bodyPr/>
          <a:lstStyle/>
          <a:p>
            <a:pPr algn="ctr"/>
            <a:r>
              <a:rPr lang="en-US"/>
              <a:t>DCA 6</a:t>
            </a:r>
          </a:p>
        </p:txBody>
      </p:sp>
      <p:sp>
        <p:nvSpPr>
          <p:cNvPr id="3" name="Text Placeholder 2">
            <a:extLst>
              <a:ext uri="{FF2B5EF4-FFF2-40B4-BE49-F238E27FC236}">
                <a16:creationId xmlns:a16="http://schemas.microsoft.com/office/drawing/2014/main" id="{E551BBA1-DEBF-BC3E-1312-B3F38F05BE20}"/>
              </a:ext>
            </a:extLst>
          </p:cNvPr>
          <p:cNvSpPr>
            <a:spLocks noGrp="1"/>
          </p:cNvSpPr>
          <p:nvPr>
            <p:ph type="body" idx="4294967295"/>
          </p:nvPr>
        </p:nvSpPr>
        <p:spPr>
          <a:xfrm>
            <a:off x="2413401" y="1752600"/>
            <a:ext cx="7365199" cy="3570288"/>
          </a:xfrm>
        </p:spPr>
        <p:txBody>
          <a:bodyPr>
            <a:normAutofit/>
          </a:bodyPr>
          <a:lstStyle/>
          <a:p>
            <a:pPr marL="0" indent="0">
              <a:spcAft>
                <a:spcPts val="1200"/>
              </a:spcAft>
              <a:buNone/>
            </a:pPr>
            <a:r>
              <a:rPr lang="en-US" sz="3600"/>
              <a:t>DCA 6 must include:</a:t>
            </a:r>
            <a:endParaRPr lang="en-US" sz="2800"/>
          </a:p>
          <a:p>
            <a:pPr lvl="1" indent="-457200">
              <a:spcAft>
                <a:spcPts val="1200"/>
              </a:spcAft>
              <a:buFont typeface="Wingdings" panose="05000000000000000000" pitchFamily="2" charset="2"/>
              <a:buChar char="q"/>
            </a:pPr>
            <a:r>
              <a:rPr lang="en-US" sz="2800"/>
              <a:t>The dates and times of when the surveys were completed.</a:t>
            </a:r>
          </a:p>
          <a:p>
            <a:pPr lvl="1" indent="-457200">
              <a:spcAft>
                <a:spcPts val="1200"/>
              </a:spcAft>
              <a:buFont typeface="Wingdings" panose="05000000000000000000" pitchFamily="2" charset="2"/>
              <a:buChar char="q"/>
            </a:pPr>
            <a:r>
              <a:rPr lang="en-US" sz="2800"/>
              <a:t>The percentage of residents surveyed.</a:t>
            </a:r>
          </a:p>
          <a:p>
            <a:pPr lvl="1" indent="-457200">
              <a:spcAft>
                <a:spcPts val="1200"/>
              </a:spcAft>
              <a:buFont typeface="Wingdings" panose="05000000000000000000" pitchFamily="2" charset="2"/>
              <a:buChar char="q"/>
            </a:pPr>
            <a:r>
              <a:rPr lang="en-US" sz="2800"/>
              <a:t>The summary table must be attached.</a:t>
            </a:r>
          </a:p>
        </p:txBody>
      </p:sp>
    </p:spTree>
    <p:extLst>
      <p:ext uri="{BB962C8B-B14F-4D97-AF65-F5344CB8AC3E}">
        <p14:creationId xmlns:p14="http://schemas.microsoft.com/office/powerpoint/2010/main" val="381743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nSpc>
                <a:spcPct val="100000"/>
              </a:lnSpc>
              <a:spcBef>
                <a:spcPts val="100"/>
              </a:spcBef>
            </a:pPr>
            <a:r>
              <a:rPr spc="-5">
                <a:solidFill>
                  <a:srgbClr val="1C1611"/>
                </a:solidFill>
              </a:rPr>
              <a:t>DCA-6 </a:t>
            </a:r>
            <a:r>
              <a:rPr spc="15">
                <a:solidFill>
                  <a:srgbClr val="1C1611"/>
                </a:solidFill>
              </a:rPr>
              <a:t>Survey</a:t>
            </a:r>
            <a:r>
              <a:rPr spc="-60">
                <a:solidFill>
                  <a:srgbClr val="1C1611"/>
                </a:solidFill>
              </a:rPr>
              <a:t> </a:t>
            </a:r>
            <a:r>
              <a:rPr spc="-30">
                <a:solidFill>
                  <a:srgbClr val="1C1611"/>
                </a:solidFill>
              </a:rPr>
              <a:t>Table</a:t>
            </a:r>
          </a:p>
        </p:txBody>
      </p:sp>
      <p:sp>
        <p:nvSpPr>
          <p:cNvPr id="3" name="object 3"/>
          <p:cNvSpPr txBox="1"/>
          <p:nvPr/>
        </p:nvSpPr>
        <p:spPr>
          <a:xfrm>
            <a:off x="2593339" y="1526540"/>
            <a:ext cx="5892800" cy="888365"/>
          </a:xfrm>
          <a:prstGeom prst="rect">
            <a:avLst/>
          </a:prstGeom>
        </p:spPr>
        <p:txBody>
          <a:bodyPr vert="horz" wrap="square" lIns="0" tIns="78105" rIns="0" bIns="0" rtlCol="0">
            <a:spAutoFit/>
          </a:bodyPr>
          <a:lstStyle/>
          <a:p>
            <a:pPr marL="184785" indent="-172720">
              <a:spcBef>
                <a:spcPts val="615"/>
              </a:spcBef>
              <a:buFont typeface="Arial"/>
              <a:buChar char="•"/>
              <a:tabLst>
                <a:tab pos="185420" algn="l"/>
              </a:tabLst>
            </a:pPr>
            <a:r>
              <a:rPr sz="2400" spc="-35">
                <a:solidFill>
                  <a:srgbClr val="1C1611"/>
                </a:solidFill>
                <a:latin typeface="+mj-lt"/>
                <a:cs typeface="Tahoma"/>
              </a:rPr>
              <a:t>Infrastructure</a:t>
            </a:r>
            <a:r>
              <a:rPr sz="2400" spc="-100">
                <a:solidFill>
                  <a:srgbClr val="1C1611"/>
                </a:solidFill>
                <a:latin typeface="+mj-lt"/>
                <a:cs typeface="Tahoma"/>
              </a:rPr>
              <a:t> </a:t>
            </a:r>
            <a:r>
              <a:rPr sz="2400" spc="-20">
                <a:solidFill>
                  <a:srgbClr val="1C1611"/>
                </a:solidFill>
                <a:latin typeface="+mj-lt"/>
                <a:cs typeface="Tahoma"/>
              </a:rPr>
              <a:t>projects</a:t>
            </a:r>
            <a:endParaRPr sz="2400">
              <a:latin typeface="+mj-lt"/>
              <a:cs typeface="Tahoma"/>
            </a:endParaRPr>
          </a:p>
          <a:p>
            <a:pPr marL="184785" indent="-172720">
              <a:spcBef>
                <a:spcPts val="515"/>
              </a:spcBef>
              <a:buFont typeface="Arial"/>
              <a:buChar char="•"/>
              <a:tabLst>
                <a:tab pos="185420" algn="l"/>
              </a:tabLst>
            </a:pPr>
            <a:r>
              <a:rPr sz="2400" spc="-50">
                <a:solidFill>
                  <a:srgbClr val="1C1611"/>
                </a:solidFill>
                <a:latin typeface="+mj-lt"/>
                <a:cs typeface="Tahoma"/>
              </a:rPr>
              <a:t>Include </a:t>
            </a:r>
            <a:r>
              <a:rPr sz="2400" spc="-100">
                <a:solidFill>
                  <a:srgbClr val="1C1611"/>
                </a:solidFill>
                <a:latin typeface="+mj-lt"/>
                <a:cs typeface="Tahoma"/>
              </a:rPr>
              <a:t>a </a:t>
            </a:r>
            <a:r>
              <a:rPr sz="2400" spc="-20">
                <a:solidFill>
                  <a:srgbClr val="1C1611"/>
                </a:solidFill>
                <a:latin typeface="+mj-lt"/>
                <a:cs typeface="Tahoma"/>
              </a:rPr>
              <a:t>Survey </a:t>
            </a:r>
            <a:r>
              <a:rPr sz="2400" spc="-50">
                <a:solidFill>
                  <a:srgbClr val="1C1611"/>
                </a:solidFill>
                <a:latin typeface="+mj-lt"/>
                <a:cs typeface="Tahoma"/>
              </a:rPr>
              <a:t>Summary </a:t>
            </a:r>
            <a:r>
              <a:rPr sz="2400" spc="-105">
                <a:solidFill>
                  <a:srgbClr val="1C1611"/>
                </a:solidFill>
                <a:latin typeface="+mj-lt"/>
                <a:cs typeface="Tahoma"/>
              </a:rPr>
              <a:t>(by </a:t>
            </a:r>
            <a:r>
              <a:rPr sz="2400" spc="-55">
                <a:solidFill>
                  <a:srgbClr val="1C1611"/>
                </a:solidFill>
                <a:latin typeface="+mj-lt"/>
                <a:cs typeface="Tahoma"/>
              </a:rPr>
              <a:t>street)</a:t>
            </a:r>
            <a:r>
              <a:rPr sz="2400" spc="-225">
                <a:solidFill>
                  <a:srgbClr val="1C1611"/>
                </a:solidFill>
                <a:latin typeface="+mj-lt"/>
                <a:cs typeface="Tahoma"/>
              </a:rPr>
              <a:t> </a:t>
            </a:r>
            <a:r>
              <a:rPr sz="2400" spc="-35">
                <a:solidFill>
                  <a:srgbClr val="1C1611"/>
                </a:solidFill>
                <a:latin typeface="+mj-lt"/>
                <a:cs typeface="Tahoma"/>
              </a:rPr>
              <a:t>Table</a:t>
            </a:r>
            <a:endParaRPr sz="2400">
              <a:latin typeface="+mj-lt"/>
              <a:cs typeface="Tahoma"/>
            </a:endParaRPr>
          </a:p>
        </p:txBody>
      </p:sp>
      <p:sp>
        <p:nvSpPr>
          <p:cNvPr id="4" name="object 4"/>
          <p:cNvSpPr/>
          <p:nvPr/>
        </p:nvSpPr>
        <p:spPr>
          <a:xfrm>
            <a:off x="1138336" y="2507592"/>
            <a:ext cx="10133044" cy="356707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lang="en-US" spc="15">
                <a:solidFill>
                  <a:srgbClr val="1C1611"/>
                </a:solidFill>
              </a:rPr>
              <a:t>Determine </a:t>
            </a:r>
            <a:r>
              <a:rPr lang="en-US" spc="-5">
                <a:solidFill>
                  <a:srgbClr val="1C1611"/>
                </a:solidFill>
              </a:rPr>
              <a:t>the</a:t>
            </a:r>
            <a:r>
              <a:rPr lang="en-US" spc="-15">
                <a:solidFill>
                  <a:srgbClr val="1C1611"/>
                </a:solidFill>
              </a:rPr>
              <a:t> </a:t>
            </a:r>
            <a:r>
              <a:rPr lang="en-US" spc="-5">
                <a:solidFill>
                  <a:srgbClr val="1C1611"/>
                </a:solidFill>
              </a:rPr>
              <a:t>Beneficiaries</a:t>
            </a:r>
          </a:p>
        </p:txBody>
      </p:sp>
      <p:graphicFrame>
        <p:nvGraphicFramePr>
          <p:cNvPr id="5" name="object 3">
            <a:extLst>
              <a:ext uri="{FF2B5EF4-FFF2-40B4-BE49-F238E27FC236}">
                <a16:creationId xmlns:a16="http://schemas.microsoft.com/office/drawing/2014/main" id="{545E2E21-DDB9-A417-FEB7-9074D410F665}"/>
              </a:ext>
            </a:extLst>
          </p:cNvPr>
          <p:cNvGraphicFramePr/>
          <p:nvPr>
            <p:extLst>
              <p:ext uri="{D42A27DB-BD31-4B8C-83A1-F6EECF244321}">
                <p14:modId xmlns:p14="http://schemas.microsoft.com/office/powerpoint/2010/main" val="2963765677"/>
              </p:ext>
            </p:extLst>
          </p:nvPr>
        </p:nvGraphicFramePr>
        <p:xfrm>
          <a:off x="1617679" y="1617243"/>
          <a:ext cx="8956642" cy="4704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7374" y="2047532"/>
            <a:ext cx="3936721" cy="2516715"/>
          </a:xfrm>
          <a:prstGeom prst="rect">
            <a:avLst/>
          </a:prstGeom>
        </p:spPr>
        <p:txBody>
          <a:bodyPr vert="horz" wrap="square" lIns="0" tIns="53975" rIns="0" bIns="0" rtlCol="0" anchor="t">
            <a:spAutoFit/>
          </a:bodyPr>
          <a:lstStyle/>
          <a:p>
            <a:pPr marL="12700" marR="5080" indent="17780" algn="r">
              <a:spcBef>
                <a:spcPts val="425"/>
              </a:spcBef>
            </a:pPr>
            <a:r>
              <a:rPr sz="4000" b="1" spc="5">
                <a:solidFill>
                  <a:srgbClr val="1C1611"/>
                </a:solidFill>
                <a:latin typeface="Arial" panose="020B0604020202020204" pitchFamily="34" charset="0"/>
                <a:cs typeface="Arial" panose="020B0604020202020204" pitchFamily="34" charset="0"/>
              </a:rPr>
              <a:t>D</a:t>
            </a:r>
            <a:r>
              <a:rPr sz="4000" b="1" spc="-5">
                <a:solidFill>
                  <a:srgbClr val="1C1611"/>
                </a:solidFill>
                <a:latin typeface="Arial" panose="020B0604020202020204" pitchFamily="34" charset="0"/>
                <a:cs typeface="Arial" panose="020B0604020202020204" pitchFamily="34" charset="0"/>
              </a:rPr>
              <a:t>esc</a:t>
            </a:r>
            <a:r>
              <a:rPr sz="4000" b="1">
                <a:solidFill>
                  <a:srgbClr val="1C1611"/>
                </a:solidFill>
                <a:latin typeface="Arial" panose="020B0604020202020204" pitchFamily="34" charset="0"/>
                <a:cs typeface="Arial" panose="020B0604020202020204" pitchFamily="34" charset="0"/>
              </a:rPr>
              <a:t>ri</a:t>
            </a:r>
            <a:r>
              <a:rPr sz="4000" b="1" spc="-5">
                <a:solidFill>
                  <a:srgbClr val="1C1611"/>
                </a:solidFill>
                <a:latin typeface="Arial" panose="020B0604020202020204" pitchFamily="34" charset="0"/>
                <a:cs typeface="Arial" panose="020B0604020202020204" pitchFamily="34" charset="0"/>
              </a:rPr>
              <a:t>p</a:t>
            </a:r>
            <a:r>
              <a:rPr sz="4000" b="1">
                <a:solidFill>
                  <a:srgbClr val="1C1611"/>
                </a:solidFill>
                <a:latin typeface="Arial" panose="020B0604020202020204" pitchFamily="34" charset="0"/>
                <a:cs typeface="Arial" panose="020B0604020202020204" pitchFamily="34" charset="0"/>
              </a:rPr>
              <a:t>ti</a:t>
            </a:r>
            <a:r>
              <a:rPr sz="4000" b="1" spc="-5">
                <a:solidFill>
                  <a:srgbClr val="1C1611"/>
                </a:solidFill>
                <a:latin typeface="Arial" panose="020B0604020202020204" pitchFamily="34" charset="0"/>
                <a:cs typeface="Arial" panose="020B0604020202020204" pitchFamily="34" charset="0"/>
              </a:rPr>
              <a:t>on of Needs</a:t>
            </a:r>
            <a:r>
              <a:rPr lang="en-US" sz="4000" b="1" spc="70">
                <a:solidFill>
                  <a:srgbClr val="1C1611"/>
                </a:solidFill>
                <a:latin typeface="Arial" panose="020B0604020202020204" pitchFamily="34" charset="0"/>
                <a:cs typeface="Arial" panose="020B0604020202020204" pitchFamily="34" charset="0"/>
              </a:rPr>
              <a:t> </a:t>
            </a:r>
            <a:r>
              <a:rPr sz="4000" b="1">
                <a:solidFill>
                  <a:srgbClr val="1C1611"/>
                </a:solidFill>
                <a:latin typeface="Arial" panose="020B0604020202020204" pitchFamily="34" charset="0"/>
                <a:cs typeface="Arial" panose="020B0604020202020204" pitchFamily="34" charset="0"/>
              </a:rPr>
              <a:t>to</a:t>
            </a:r>
            <a:r>
              <a:rPr lang="en-US" sz="4000" b="1">
                <a:latin typeface="Arial" panose="020B0604020202020204" pitchFamily="34" charset="0"/>
                <a:cs typeface="Arial" panose="020B0604020202020204" pitchFamily="34" charset="0"/>
              </a:rPr>
              <a:t> </a:t>
            </a:r>
            <a:r>
              <a:rPr sz="4000" b="1" spc="-5">
                <a:solidFill>
                  <a:srgbClr val="1C1611"/>
                </a:solidFill>
                <a:latin typeface="Arial" panose="020B0604020202020204" pitchFamily="34" charset="0"/>
                <a:cs typeface="Arial" panose="020B0604020202020204" pitchFamily="34" charset="0"/>
              </a:rPr>
              <a:t>be</a:t>
            </a:r>
            <a:r>
              <a:rPr lang="en-US" sz="4000" b="1" spc="-5">
                <a:solidFill>
                  <a:srgbClr val="1C1611"/>
                </a:solidFill>
                <a:latin typeface="Arial" panose="020B0604020202020204" pitchFamily="34" charset="0"/>
                <a:cs typeface="Arial" panose="020B0604020202020204" pitchFamily="34" charset="0"/>
              </a:rPr>
              <a:t> </a:t>
            </a:r>
            <a:r>
              <a:rPr sz="4000" b="1" spc="5">
                <a:solidFill>
                  <a:srgbClr val="1C1611"/>
                </a:solidFill>
                <a:latin typeface="Arial" panose="020B0604020202020204" pitchFamily="34" charset="0"/>
                <a:cs typeface="Arial" panose="020B0604020202020204" pitchFamily="34" charset="0"/>
              </a:rPr>
              <a:t>A</a:t>
            </a:r>
            <a:r>
              <a:rPr sz="4000" b="1" spc="15">
                <a:solidFill>
                  <a:srgbClr val="1C1611"/>
                </a:solidFill>
                <a:latin typeface="Arial" panose="020B0604020202020204" pitchFamily="34" charset="0"/>
                <a:cs typeface="Arial" panose="020B0604020202020204" pitchFamily="34" charset="0"/>
              </a:rPr>
              <a:t>d</a:t>
            </a:r>
            <a:r>
              <a:rPr sz="4000" b="1" spc="-5">
                <a:solidFill>
                  <a:srgbClr val="1C1611"/>
                </a:solidFill>
                <a:latin typeface="Arial" panose="020B0604020202020204" pitchFamily="34" charset="0"/>
                <a:cs typeface="Arial" panose="020B0604020202020204" pitchFamily="34" charset="0"/>
              </a:rPr>
              <a:t>d</a:t>
            </a:r>
            <a:r>
              <a:rPr sz="4000" b="1" spc="35">
                <a:solidFill>
                  <a:srgbClr val="1C1611"/>
                </a:solidFill>
                <a:latin typeface="Arial" panose="020B0604020202020204" pitchFamily="34" charset="0"/>
                <a:cs typeface="Arial" panose="020B0604020202020204" pitchFamily="34" charset="0"/>
              </a:rPr>
              <a:t>r</a:t>
            </a:r>
            <a:r>
              <a:rPr sz="4000" b="1" spc="-5">
                <a:solidFill>
                  <a:srgbClr val="1C1611"/>
                </a:solidFill>
                <a:latin typeface="Arial" panose="020B0604020202020204" pitchFamily="34" charset="0"/>
                <a:cs typeface="Arial" panose="020B0604020202020204" pitchFamily="34" charset="0"/>
              </a:rPr>
              <a:t>essed</a:t>
            </a:r>
            <a:r>
              <a:rPr lang="en-US" sz="4000" b="1">
                <a:latin typeface="Arial" panose="020B0604020202020204" pitchFamily="34" charset="0"/>
                <a:cs typeface="Arial" panose="020B0604020202020204" pitchFamily="34" charset="0"/>
              </a:rPr>
              <a:t> </a:t>
            </a:r>
            <a:r>
              <a:rPr sz="4000" b="1" spc="5">
                <a:solidFill>
                  <a:srgbClr val="1C1611"/>
                </a:solidFill>
                <a:latin typeface="Arial" panose="020B0604020202020204" pitchFamily="34" charset="0"/>
                <a:cs typeface="Arial" panose="020B0604020202020204" pitchFamily="34" charset="0"/>
              </a:rPr>
              <a:t>DCA</a:t>
            </a:r>
            <a:r>
              <a:rPr sz="4000" b="1">
                <a:solidFill>
                  <a:srgbClr val="1C1611"/>
                </a:solidFill>
                <a:latin typeface="Arial" panose="020B0604020202020204" pitchFamily="34" charset="0"/>
                <a:cs typeface="Arial" panose="020B0604020202020204" pitchFamily="34" charset="0"/>
              </a:rPr>
              <a:t>-4</a:t>
            </a:r>
            <a:endParaRPr sz="3200" b="1">
              <a:latin typeface="Arial" panose="020B0604020202020204" pitchFamily="34" charset="0"/>
              <a:cs typeface="Arial" panose="020B0604020202020204" pitchFamily="34" charset="0"/>
            </a:endParaRPr>
          </a:p>
        </p:txBody>
      </p:sp>
      <p:sp>
        <p:nvSpPr>
          <p:cNvPr id="3" name="object 3"/>
          <p:cNvSpPr/>
          <p:nvPr/>
        </p:nvSpPr>
        <p:spPr>
          <a:xfrm flipH="1">
            <a:off x="5237268" y="1285873"/>
            <a:ext cx="61352" cy="4286251"/>
          </a:xfrm>
          <a:custGeom>
            <a:avLst/>
            <a:gdLst/>
            <a:ahLst/>
            <a:cxnLst/>
            <a:rect l="l" t="t" r="r" b="b"/>
            <a:pathLst>
              <a:path h="3200400">
                <a:moveTo>
                  <a:pt x="0" y="0"/>
                </a:moveTo>
                <a:lnTo>
                  <a:pt x="0" y="3200400"/>
                </a:lnTo>
              </a:path>
            </a:pathLst>
          </a:custGeom>
          <a:ln w="19050">
            <a:solidFill>
              <a:srgbClr val="F9C08F"/>
            </a:solidFill>
          </a:ln>
        </p:spPr>
        <p:txBody>
          <a:bodyPr wrap="square" lIns="0" tIns="0" rIns="0" bIns="0" rtlCol="0"/>
          <a:lstStyle/>
          <a:p>
            <a:endParaRPr/>
          </a:p>
        </p:txBody>
      </p:sp>
      <p:sp>
        <p:nvSpPr>
          <p:cNvPr id="4" name="object 4"/>
          <p:cNvSpPr txBox="1"/>
          <p:nvPr/>
        </p:nvSpPr>
        <p:spPr>
          <a:xfrm>
            <a:off x="5701793" y="1197940"/>
            <a:ext cx="5156708" cy="4462119"/>
          </a:xfrm>
          <a:prstGeom prst="rect">
            <a:avLst/>
          </a:prstGeom>
        </p:spPr>
        <p:txBody>
          <a:bodyPr vert="horz" wrap="square" lIns="0" tIns="45085" rIns="0" bIns="0" rtlCol="0" anchor="t">
            <a:spAutoFit/>
          </a:bodyPr>
          <a:lstStyle/>
          <a:p>
            <a:pPr marL="228600" marR="125095" indent="-228600">
              <a:spcBef>
                <a:spcPts val="795"/>
              </a:spcBef>
              <a:spcAft>
                <a:spcPts val="600"/>
              </a:spcAft>
              <a:buChar char="•"/>
              <a:tabLst>
                <a:tab pos="240665" algn="l"/>
                <a:tab pos="241300" algn="l"/>
              </a:tabLst>
            </a:pPr>
            <a:r>
              <a:rPr sz="2800" spc="-5">
                <a:solidFill>
                  <a:srgbClr val="1C1611"/>
                </a:solidFill>
                <a:latin typeface="Arial"/>
                <a:cs typeface="Arial"/>
              </a:rPr>
              <a:t>Keep the focus on the needs of the residents.</a:t>
            </a:r>
            <a:endParaRPr lang="en-US" sz="2800">
              <a:latin typeface="Arial"/>
              <a:cs typeface="Arial"/>
            </a:endParaRPr>
          </a:p>
          <a:p>
            <a:pPr marL="228600" marR="757555" indent="-228600">
              <a:spcBef>
                <a:spcPts val="810"/>
              </a:spcBef>
              <a:spcAft>
                <a:spcPts val="600"/>
              </a:spcAft>
              <a:buChar char="•"/>
              <a:tabLst>
                <a:tab pos="240665" algn="l"/>
                <a:tab pos="241300" algn="l"/>
              </a:tabLst>
            </a:pPr>
            <a:r>
              <a:rPr sz="2800" spc="-5">
                <a:solidFill>
                  <a:srgbClr val="1C1611"/>
                </a:solidFill>
                <a:latin typeface="Arial"/>
                <a:cs typeface="Arial"/>
              </a:rPr>
              <a:t>State how the identified need impacts LMI</a:t>
            </a:r>
            <a:r>
              <a:rPr sz="2800" spc="15">
                <a:solidFill>
                  <a:srgbClr val="1C1611"/>
                </a:solidFill>
                <a:latin typeface="Arial"/>
                <a:cs typeface="Arial"/>
              </a:rPr>
              <a:t> </a:t>
            </a:r>
            <a:r>
              <a:rPr sz="2800" spc="-5">
                <a:solidFill>
                  <a:srgbClr val="1C1611"/>
                </a:solidFill>
                <a:latin typeface="Arial"/>
                <a:cs typeface="Arial"/>
              </a:rPr>
              <a:t>persons</a:t>
            </a:r>
            <a:endParaRPr sz="2800">
              <a:latin typeface="Arial"/>
              <a:cs typeface="Arial"/>
            </a:endParaRPr>
          </a:p>
          <a:p>
            <a:pPr marL="228600" marR="5080" indent="-228600">
              <a:spcBef>
                <a:spcPts val="805"/>
              </a:spcBef>
              <a:spcAft>
                <a:spcPts val="600"/>
              </a:spcAft>
              <a:buChar char="•"/>
              <a:tabLst>
                <a:tab pos="240665" algn="l"/>
                <a:tab pos="241300" algn="l"/>
              </a:tabLst>
            </a:pPr>
            <a:r>
              <a:rPr sz="2800" spc="-5">
                <a:solidFill>
                  <a:srgbClr val="1C1611"/>
                </a:solidFill>
                <a:latin typeface="Arial"/>
                <a:cs typeface="Arial"/>
              </a:rPr>
              <a:t>Problems created by developers </a:t>
            </a:r>
            <a:r>
              <a:rPr sz="2800" spc="-10">
                <a:solidFill>
                  <a:srgbClr val="1C1611"/>
                </a:solidFill>
                <a:latin typeface="Arial"/>
                <a:cs typeface="Arial"/>
              </a:rPr>
              <a:t>will </a:t>
            </a:r>
            <a:r>
              <a:rPr sz="2800" spc="-5">
                <a:solidFill>
                  <a:srgbClr val="1C1611"/>
                </a:solidFill>
                <a:latin typeface="Arial"/>
                <a:cs typeface="Arial"/>
              </a:rPr>
              <a:t>not be </a:t>
            </a:r>
            <a:r>
              <a:rPr sz="2800" spc="-10">
                <a:solidFill>
                  <a:srgbClr val="1C1611"/>
                </a:solidFill>
                <a:latin typeface="Arial"/>
                <a:cs typeface="Arial"/>
              </a:rPr>
              <a:t>viewed </a:t>
            </a:r>
            <a:r>
              <a:rPr sz="2800" spc="-5">
                <a:solidFill>
                  <a:srgbClr val="1C1611"/>
                </a:solidFill>
                <a:latin typeface="Arial"/>
                <a:cs typeface="Arial"/>
              </a:rPr>
              <a:t>as a high severity of  need.</a:t>
            </a:r>
            <a:endParaRPr lang="en-US" sz="2800" spc="-5">
              <a:solidFill>
                <a:srgbClr val="1C1611"/>
              </a:solidFill>
              <a:latin typeface="Arial"/>
              <a:cs typeface="Arial"/>
            </a:endParaRPr>
          </a:p>
          <a:p>
            <a:pPr marL="228600" marR="5080" indent="-228600">
              <a:spcBef>
                <a:spcPts val="805"/>
              </a:spcBef>
              <a:spcAft>
                <a:spcPts val="600"/>
              </a:spcAft>
              <a:buChar char="•"/>
              <a:tabLst>
                <a:tab pos="240665" algn="l"/>
                <a:tab pos="241300" algn="l"/>
              </a:tabLst>
            </a:pPr>
            <a:r>
              <a:rPr lang="en-US" sz="2800" spc="-5">
                <a:solidFill>
                  <a:srgbClr val="1C1611"/>
                </a:solidFill>
                <a:latin typeface="Arial"/>
                <a:cs typeface="Arial"/>
              </a:rPr>
              <a:t>Municipal issues are not considered a priority.</a:t>
            </a:r>
            <a:endParaRPr sz="2800">
              <a:latin typeface="Arial"/>
              <a:cs typeface="Aria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C059CC-3569-F588-BD50-3F72224A54F9}"/>
              </a:ext>
            </a:extLst>
          </p:cNvPr>
          <p:cNvSpPr>
            <a:spLocks noGrp="1"/>
          </p:cNvSpPr>
          <p:nvPr>
            <p:ph idx="1"/>
          </p:nvPr>
        </p:nvSpPr>
        <p:spPr/>
        <p:txBody>
          <a:bodyPr/>
          <a:lstStyle/>
          <a:p>
            <a:endParaRPr lang="en-US"/>
          </a:p>
        </p:txBody>
      </p:sp>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spc="-5">
                <a:solidFill>
                  <a:srgbClr val="1C1611"/>
                </a:solidFill>
              </a:rPr>
              <a:t>DCA</a:t>
            </a:r>
            <a:r>
              <a:rPr>
                <a:solidFill>
                  <a:srgbClr val="1C1611"/>
                </a:solidFill>
              </a:rPr>
              <a:t>-5</a:t>
            </a:r>
          </a:p>
        </p:txBody>
      </p:sp>
      <p:graphicFrame>
        <p:nvGraphicFramePr>
          <p:cNvPr id="5" name="object 3">
            <a:extLst>
              <a:ext uri="{FF2B5EF4-FFF2-40B4-BE49-F238E27FC236}">
                <a16:creationId xmlns:a16="http://schemas.microsoft.com/office/drawing/2014/main" id="{C6677262-A21C-D322-773B-6BF5770720A3}"/>
              </a:ext>
            </a:extLst>
          </p:cNvPr>
          <p:cNvGraphicFramePr/>
          <p:nvPr>
            <p:extLst>
              <p:ext uri="{D42A27DB-BD31-4B8C-83A1-F6EECF244321}">
                <p14:modId xmlns:p14="http://schemas.microsoft.com/office/powerpoint/2010/main" val="2750503700"/>
              </p:ext>
            </p:extLst>
          </p:nvPr>
        </p:nvGraphicFramePr>
        <p:xfrm>
          <a:off x="2546033" y="1800860"/>
          <a:ext cx="7099934" cy="3256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sz="half" idx="1"/>
          </p:nvPr>
        </p:nvSpPr>
        <p:spPr>
          <a:xfrm>
            <a:off x="838200" y="1825625"/>
            <a:ext cx="4983480" cy="3376565"/>
          </a:xfrm>
          <a:prstGeom prst="rect">
            <a:avLst/>
          </a:prstGeom>
        </p:spPr>
        <p:txBody>
          <a:bodyPr vert="horz" wrap="square" lIns="0" tIns="118110" rIns="0" bIns="0" rtlCol="0" anchor="t">
            <a:spAutoFit/>
          </a:bodyPr>
          <a:lstStyle/>
          <a:p>
            <a:pPr marR="179705">
              <a:lnSpc>
                <a:spcPct val="100000"/>
              </a:lnSpc>
              <a:spcBef>
                <a:spcPts val="930"/>
              </a:spcBef>
              <a:buFont typeface="Arial"/>
              <a:buChar char="•"/>
              <a:tabLst>
                <a:tab pos="469265" algn="l"/>
                <a:tab pos="469900" algn="l"/>
              </a:tabLst>
            </a:pPr>
            <a:r>
              <a:rPr>
                <a:latin typeface="+mj-lt"/>
              </a:rPr>
              <a:t>Need </a:t>
            </a:r>
            <a:r>
              <a:rPr spc="-5">
                <a:latin typeface="+mj-lt"/>
              </a:rPr>
              <a:t>for</a:t>
            </a:r>
            <a:r>
              <a:rPr spc="-125">
                <a:latin typeface="+mj-lt"/>
              </a:rPr>
              <a:t> </a:t>
            </a:r>
            <a:r>
              <a:rPr>
                <a:latin typeface="+mj-lt"/>
              </a:rPr>
              <a:t>household</a:t>
            </a:r>
            <a:r>
              <a:rPr lang="en-US">
                <a:latin typeface="+mj-lt"/>
              </a:rPr>
              <a:t> </a:t>
            </a:r>
            <a:r>
              <a:rPr>
                <a:latin typeface="+mj-lt"/>
              </a:rPr>
              <a:t>plumbing</a:t>
            </a:r>
          </a:p>
          <a:p>
            <a:pPr marR="5080">
              <a:lnSpc>
                <a:spcPct val="100000"/>
              </a:lnSpc>
              <a:spcBef>
                <a:spcPts val="790"/>
              </a:spcBef>
              <a:tabLst>
                <a:tab pos="469265" algn="l"/>
                <a:tab pos="469900" algn="l"/>
              </a:tabLst>
            </a:pPr>
            <a:r>
              <a:rPr spc="-5">
                <a:solidFill>
                  <a:srgbClr val="000000"/>
                </a:solidFill>
                <a:latin typeface="+mj-lt"/>
                <a:cs typeface="Arial"/>
              </a:rPr>
              <a:t>Abandonment </a:t>
            </a:r>
            <a:r>
              <a:rPr>
                <a:solidFill>
                  <a:srgbClr val="000000"/>
                </a:solidFill>
                <a:latin typeface="+mj-lt"/>
                <a:cs typeface="Arial"/>
              </a:rPr>
              <a:t>of</a:t>
            </a:r>
            <a:r>
              <a:rPr spc="-110">
                <a:solidFill>
                  <a:srgbClr val="000000"/>
                </a:solidFill>
                <a:latin typeface="+mj-lt"/>
                <a:cs typeface="Arial"/>
              </a:rPr>
              <a:t> </a:t>
            </a:r>
            <a:r>
              <a:rPr>
                <a:solidFill>
                  <a:srgbClr val="000000"/>
                </a:solidFill>
                <a:latin typeface="+mj-lt"/>
                <a:cs typeface="Arial"/>
              </a:rPr>
              <a:t>well</a:t>
            </a:r>
            <a:r>
              <a:rPr lang="en-US">
                <a:solidFill>
                  <a:srgbClr val="000000"/>
                </a:solidFill>
                <a:latin typeface="+mj-lt"/>
                <a:cs typeface="Arial"/>
              </a:rPr>
              <a:t> </a:t>
            </a:r>
            <a:r>
              <a:rPr>
                <a:solidFill>
                  <a:srgbClr val="000000"/>
                </a:solidFill>
                <a:latin typeface="+mj-lt"/>
                <a:cs typeface="Arial"/>
              </a:rPr>
              <a:t>and/or septic</a:t>
            </a:r>
            <a:r>
              <a:rPr spc="-95">
                <a:solidFill>
                  <a:srgbClr val="000000"/>
                </a:solidFill>
                <a:latin typeface="+mj-lt"/>
                <a:cs typeface="Arial"/>
              </a:rPr>
              <a:t> </a:t>
            </a:r>
            <a:r>
              <a:rPr spc="-5">
                <a:solidFill>
                  <a:srgbClr val="000000"/>
                </a:solidFill>
                <a:latin typeface="+mj-lt"/>
                <a:cs typeface="Arial"/>
              </a:rPr>
              <a:t>tanks</a:t>
            </a:r>
          </a:p>
          <a:p>
            <a:pPr marR="65405">
              <a:lnSpc>
                <a:spcPct val="100000"/>
              </a:lnSpc>
              <a:spcBef>
                <a:spcPts val="805"/>
              </a:spcBef>
              <a:tabLst>
                <a:tab pos="469265" algn="l"/>
                <a:tab pos="469900" algn="l"/>
              </a:tabLst>
            </a:pPr>
            <a:r>
              <a:rPr>
                <a:solidFill>
                  <a:srgbClr val="000000"/>
                </a:solidFill>
                <a:latin typeface="+mj-lt"/>
                <a:cs typeface="Arial"/>
              </a:rPr>
              <a:t>Design</a:t>
            </a:r>
            <a:r>
              <a:rPr spc="-80">
                <a:solidFill>
                  <a:srgbClr val="000000"/>
                </a:solidFill>
                <a:latin typeface="+mj-lt"/>
                <a:cs typeface="Arial"/>
              </a:rPr>
              <a:t> </a:t>
            </a:r>
            <a:r>
              <a:rPr spc="-5">
                <a:solidFill>
                  <a:srgbClr val="000000"/>
                </a:solidFill>
                <a:latin typeface="+mj-lt"/>
                <a:cs typeface="Arial"/>
              </a:rPr>
              <a:t>configuration</a:t>
            </a:r>
            <a:r>
              <a:rPr lang="en-US" spc="-5">
                <a:solidFill>
                  <a:srgbClr val="000000"/>
                </a:solidFill>
                <a:latin typeface="+mj-lt"/>
                <a:cs typeface="Arial"/>
              </a:rPr>
              <a:t> </a:t>
            </a:r>
            <a:r>
              <a:rPr>
                <a:solidFill>
                  <a:srgbClr val="000000"/>
                </a:solidFill>
                <a:latin typeface="+mj-lt"/>
                <a:cs typeface="Arial"/>
              </a:rPr>
              <a:t>must make</a:t>
            </a:r>
            <a:r>
              <a:rPr spc="-70">
                <a:solidFill>
                  <a:srgbClr val="000000"/>
                </a:solidFill>
                <a:latin typeface="+mj-lt"/>
                <a:cs typeface="Arial"/>
              </a:rPr>
              <a:t> </a:t>
            </a:r>
            <a:r>
              <a:rPr>
                <a:solidFill>
                  <a:srgbClr val="000000"/>
                </a:solidFill>
                <a:latin typeface="+mj-lt"/>
                <a:cs typeface="Arial"/>
              </a:rPr>
              <a:t>sense</a:t>
            </a:r>
          </a:p>
          <a:p>
            <a:pPr>
              <a:lnSpc>
                <a:spcPct val="100000"/>
              </a:lnSpc>
              <a:tabLst>
                <a:tab pos="469265" algn="l"/>
                <a:tab pos="469900" algn="l"/>
              </a:tabLst>
            </a:pPr>
            <a:r>
              <a:rPr>
                <a:solidFill>
                  <a:srgbClr val="000000"/>
                </a:solidFill>
                <a:latin typeface="+mj-lt"/>
                <a:cs typeface="Arial"/>
              </a:rPr>
              <a:t>Drainage projects</a:t>
            </a:r>
            <a:r>
              <a:rPr spc="-120">
                <a:solidFill>
                  <a:srgbClr val="000000"/>
                </a:solidFill>
                <a:latin typeface="+mj-lt"/>
                <a:cs typeface="Arial"/>
              </a:rPr>
              <a:t> </a:t>
            </a:r>
            <a:r>
              <a:rPr>
                <a:solidFill>
                  <a:srgbClr val="000000"/>
                </a:solidFill>
                <a:latin typeface="+mj-lt"/>
                <a:cs typeface="Arial"/>
              </a:rPr>
              <a:t>-</a:t>
            </a:r>
            <a:r>
              <a:rPr lang="en-US" spc="-5">
                <a:solidFill>
                  <a:srgbClr val="000000"/>
                </a:solidFill>
                <a:latin typeface="+mj-lt"/>
                <a:cs typeface="Arial"/>
              </a:rPr>
              <a:t>D</a:t>
            </a:r>
            <a:r>
              <a:rPr spc="-5">
                <a:solidFill>
                  <a:srgbClr val="000000"/>
                </a:solidFill>
                <a:latin typeface="+mj-lt"/>
                <a:cs typeface="Arial"/>
              </a:rPr>
              <a:t>ownstream</a:t>
            </a:r>
            <a:r>
              <a:rPr lang="en-US" spc="-5">
                <a:solidFill>
                  <a:srgbClr val="000000"/>
                </a:solidFill>
                <a:latin typeface="+mj-lt"/>
                <a:cs typeface="Arial"/>
              </a:rPr>
              <a:t> impact</a:t>
            </a:r>
            <a:endParaRPr spc="-5">
              <a:solidFill>
                <a:srgbClr val="000000"/>
              </a:solidFill>
              <a:latin typeface="+mj-lt"/>
              <a:cs typeface="Arial"/>
            </a:endParaRPr>
          </a:p>
          <a:p>
            <a:pPr>
              <a:lnSpc>
                <a:spcPct val="100000"/>
              </a:lnSpc>
              <a:tabLst>
                <a:tab pos="469265" algn="l"/>
                <a:tab pos="469900" algn="l"/>
              </a:tabLst>
            </a:pPr>
            <a:r>
              <a:rPr>
                <a:solidFill>
                  <a:srgbClr val="000000"/>
                </a:solidFill>
                <a:latin typeface="+mj-lt"/>
                <a:cs typeface="Arial"/>
              </a:rPr>
              <a:t>Acquisition</a:t>
            </a:r>
          </a:p>
          <a:p>
            <a:pPr>
              <a:lnSpc>
                <a:spcPct val="100000"/>
              </a:lnSpc>
              <a:tabLst>
                <a:tab pos="469265" algn="l"/>
                <a:tab pos="469900" algn="l"/>
              </a:tabLst>
            </a:pPr>
            <a:r>
              <a:rPr>
                <a:solidFill>
                  <a:srgbClr val="000000"/>
                </a:solidFill>
                <a:latin typeface="+mj-lt"/>
                <a:cs typeface="Arial"/>
              </a:rPr>
              <a:t>Permits</a:t>
            </a:r>
          </a:p>
          <a:p>
            <a:pPr marR="16510">
              <a:lnSpc>
                <a:spcPct val="100000"/>
              </a:lnSpc>
              <a:spcBef>
                <a:spcPts val="815"/>
              </a:spcBef>
              <a:tabLst>
                <a:tab pos="469265" algn="l"/>
                <a:tab pos="469900" algn="l"/>
              </a:tabLst>
            </a:pPr>
            <a:r>
              <a:rPr>
                <a:solidFill>
                  <a:srgbClr val="000000"/>
                </a:solidFill>
                <a:latin typeface="+mj-lt"/>
                <a:cs typeface="Arial"/>
              </a:rPr>
              <a:t># of </a:t>
            </a:r>
            <a:r>
              <a:rPr spc="-40">
                <a:solidFill>
                  <a:srgbClr val="000000"/>
                </a:solidFill>
                <a:latin typeface="+mj-lt"/>
                <a:cs typeface="Arial"/>
              </a:rPr>
              <a:t>Tap-</a:t>
            </a:r>
            <a:r>
              <a:rPr spc="-40" err="1">
                <a:solidFill>
                  <a:srgbClr val="000000"/>
                </a:solidFill>
                <a:latin typeface="+mj-lt"/>
                <a:cs typeface="Arial"/>
              </a:rPr>
              <a:t>ons</a:t>
            </a:r>
            <a:r>
              <a:rPr spc="-40">
                <a:solidFill>
                  <a:srgbClr val="000000"/>
                </a:solidFill>
                <a:latin typeface="+mj-lt"/>
                <a:cs typeface="Arial"/>
              </a:rPr>
              <a:t> </a:t>
            </a:r>
            <a:r>
              <a:rPr>
                <a:solidFill>
                  <a:srgbClr val="000000"/>
                </a:solidFill>
                <a:latin typeface="+mj-lt"/>
                <a:cs typeface="Arial"/>
              </a:rPr>
              <a:t>and</a:t>
            </a:r>
            <a:r>
              <a:rPr spc="-200">
                <a:solidFill>
                  <a:srgbClr val="000000"/>
                </a:solidFill>
                <a:latin typeface="+mj-lt"/>
                <a:cs typeface="Arial"/>
              </a:rPr>
              <a:t> </a:t>
            </a:r>
            <a:r>
              <a:rPr spc="-85">
                <a:solidFill>
                  <a:srgbClr val="000000"/>
                </a:solidFill>
                <a:latin typeface="+mj-lt"/>
                <a:cs typeface="Arial"/>
              </a:rPr>
              <a:t>Tap</a:t>
            </a:r>
            <a:r>
              <a:rPr lang="en-US" spc="-85">
                <a:solidFill>
                  <a:srgbClr val="000000"/>
                </a:solidFill>
                <a:latin typeface="+mj-lt"/>
                <a:cs typeface="Arial"/>
              </a:rPr>
              <a:t> </a:t>
            </a:r>
            <a:r>
              <a:rPr>
                <a:solidFill>
                  <a:srgbClr val="000000"/>
                </a:solidFill>
                <a:latin typeface="+mj-lt"/>
                <a:cs typeface="Arial"/>
              </a:rPr>
              <a:t>on</a:t>
            </a:r>
            <a:r>
              <a:rPr spc="-20">
                <a:solidFill>
                  <a:srgbClr val="000000"/>
                </a:solidFill>
                <a:latin typeface="+mj-lt"/>
                <a:cs typeface="Arial"/>
              </a:rPr>
              <a:t> </a:t>
            </a:r>
            <a:r>
              <a:rPr>
                <a:solidFill>
                  <a:srgbClr val="000000"/>
                </a:solidFill>
                <a:latin typeface="+mj-lt"/>
                <a:cs typeface="Arial"/>
              </a:rPr>
              <a:t>fees</a:t>
            </a:r>
            <a:endParaRPr lang="en-US">
              <a:solidFill>
                <a:srgbClr val="000000"/>
              </a:solidFill>
              <a:latin typeface="+mj-lt"/>
              <a:cs typeface="Arial"/>
            </a:endParaRPr>
          </a:p>
          <a:p>
            <a:pPr marR="16510">
              <a:lnSpc>
                <a:spcPct val="100000"/>
              </a:lnSpc>
              <a:spcBef>
                <a:spcPts val="815"/>
              </a:spcBef>
              <a:tabLst>
                <a:tab pos="469265" algn="l"/>
                <a:tab pos="469900" algn="l"/>
              </a:tabLst>
            </a:pPr>
            <a:r>
              <a:rPr lang="en-US">
                <a:solidFill>
                  <a:srgbClr val="000000"/>
                </a:solidFill>
                <a:latin typeface="+mj-lt"/>
                <a:cs typeface="Arial"/>
              </a:rPr>
              <a:t>Wetlands/Floodplain</a:t>
            </a:r>
            <a:endParaRPr>
              <a:solidFill>
                <a:srgbClr val="000000"/>
              </a:solidFill>
              <a:latin typeface="+mj-lt"/>
              <a:cs typeface="Arial"/>
            </a:endParaRPr>
          </a:p>
        </p:txBody>
      </p:sp>
      <p:sp>
        <p:nvSpPr>
          <p:cNvPr id="5" name="Content Placeholder 4">
            <a:extLst>
              <a:ext uri="{FF2B5EF4-FFF2-40B4-BE49-F238E27FC236}">
                <a16:creationId xmlns:a16="http://schemas.microsoft.com/office/drawing/2014/main" id="{6CEB378A-E53A-11CB-3E38-3C173193F799}"/>
              </a:ext>
            </a:extLst>
          </p:cNvPr>
          <p:cNvSpPr>
            <a:spLocks noGrp="1"/>
          </p:cNvSpPr>
          <p:nvPr>
            <p:ph sz="half" idx="2"/>
          </p:nvPr>
        </p:nvSpPr>
        <p:spPr/>
        <p:txBody>
          <a:bodyPr/>
          <a:lstStyle/>
          <a:p>
            <a:pPr>
              <a:lnSpc>
                <a:spcPct val="100000"/>
              </a:lnSpc>
              <a:spcBef>
                <a:spcPts val="625"/>
              </a:spcBef>
              <a:tabLst>
                <a:tab pos="185420" algn="l"/>
              </a:tabLst>
            </a:pPr>
            <a:r>
              <a:rPr lang="en-US">
                <a:solidFill>
                  <a:srgbClr val="1C1611"/>
                </a:solidFill>
                <a:cs typeface="Arial"/>
              </a:rPr>
              <a:t>Utility</a:t>
            </a:r>
            <a:r>
              <a:rPr lang="en-US" spc="-25">
                <a:solidFill>
                  <a:srgbClr val="1C1611"/>
                </a:solidFill>
                <a:cs typeface="Arial"/>
              </a:rPr>
              <a:t> </a:t>
            </a:r>
            <a:r>
              <a:rPr lang="en-US">
                <a:solidFill>
                  <a:srgbClr val="1C1611"/>
                </a:solidFill>
                <a:cs typeface="Arial"/>
              </a:rPr>
              <a:t>relocation</a:t>
            </a:r>
            <a:endParaRPr lang="en-US">
              <a:cs typeface="Arial"/>
            </a:endParaRPr>
          </a:p>
          <a:p>
            <a:pPr marR="1101725">
              <a:lnSpc>
                <a:spcPct val="100000"/>
              </a:lnSpc>
              <a:spcBef>
                <a:spcPts val="844"/>
              </a:spcBef>
              <a:tabLst>
                <a:tab pos="185420" algn="l"/>
              </a:tabLst>
            </a:pPr>
            <a:r>
              <a:rPr lang="en-US" spc="-5">
                <a:solidFill>
                  <a:srgbClr val="1C1611"/>
                </a:solidFill>
                <a:cs typeface="Arial"/>
              </a:rPr>
              <a:t>Maintenance</a:t>
            </a:r>
            <a:r>
              <a:rPr lang="en-US" spc="-100">
                <a:solidFill>
                  <a:srgbClr val="1C1611"/>
                </a:solidFill>
                <a:cs typeface="Arial"/>
              </a:rPr>
              <a:t> </a:t>
            </a:r>
            <a:r>
              <a:rPr lang="en-US">
                <a:solidFill>
                  <a:srgbClr val="1C1611"/>
                </a:solidFill>
                <a:cs typeface="Arial"/>
              </a:rPr>
              <a:t>or operation</a:t>
            </a:r>
            <a:endParaRPr lang="en-US">
              <a:cs typeface="Arial"/>
            </a:endParaRPr>
          </a:p>
          <a:p>
            <a:pPr>
              <a:lnSpc>
                <a:spcPct val="100000"/>
              </a:lnSpc>
              <a:spcBef>
                <a:spcPts val="495"/>
              </a:spcBef>
              <a:tabLst>
                <a:tab pos="185420" algn="l"/>
              </a:tabLst>
            </a:pPr>
            <a:r>
              <a:rPr lang="en-US">
                <a:solidFill>
                  <a:srgbClr val="1C1611"/>
                </a:solidFill>
                <a:cs typeface="Arial"/>
              </a:rPr>
              <a:t>Capacity</a:t>
            </a:r>
            <a:endParaRPr lang="en-US">
              <a:cs typeface="Arial"/>
            </a:endParaRPr>
          </a:p>
          <a:p>
            <a:pPr>
              <a:lnSpc>
                <a:spcPct val="100000"/>
              </a:lnSpc>
              <a:spcBef>
                <a:spcPts val="515"/>
              </a:spcBef>
              <a:tabLst>
                <a:tab pos="185420" algn="l"/>
              </a:tabLst>
            </a:pPr>
            <a:r>
              <a:rPr lang="en-US" spc="-5">
                <a:solidFill>
                  <a:srgbClr val="1C1611"/>
                </a:solidFill>
                <a:cs typeface="Arial"/>
              </a:rPr>
              <a:t>Site location and conditions</a:t>
            </a:r>
            <a:endParaRPr lang="en-US">
              <a:cs typeface="Arial"/>
            </a:endParaRPr>
          </a:p>
          <a:p>
            <a:pPr marR="1115060">
              <a:lnSpc>
                <a:spcPct val="100000"/>
              </a:lnSpc>
              <a:spcBef>
                <a:spcPts val="844"/>
              </a:spcBef>
              <a:tabLst>
                <a:tab pos="185420" algn="l"/>
              </a:tabLst>
            </a:pPr>
            <a:r>
              <a:rPr lang="en-US" spc="-5">
                <a:solidFill>
                  <a:srgbClr val="1C1611"/>
                </a:solidFill>
                <a:cs typeface="Arial"/>
              </a:rPr>
              <a:t>I</a:t>
            </a:r>
            <a:r>
              <a:rPr lang="en-US">
                <a:solidFill>
                  <a:srgbClr val="1C1611"/>
                </a:solidFill>
                <a:cs typeface="Arial"/>
              </a:rPr>
              <a:t>mplem</a:t>
            </a:r>
            <a:r>
              <a:rPr lang="en-US" spc="-10">
                <a:solidFill>
                  <a:srgbClr val="1C1611"/>
                </a:solidFill>
                <a:cs typeface="Arial"/>
              </a:rPr>
              <a:t>e</a:t>
            </a:r>
            <a:r>
              <a:rPr lang="en-US">
                <a:solidFill>
                  <a:srgbClr val="1C1611"/>
                </a:solidFill>
                <a:cs typeface="Arial"/>
              </a:rPr>
              <a:t>n</a:t>
            </a:r>
            <a:r>
              <a:rPr lang="en-US" spc="-5">
                <a:solidFill>
                  <a:srgbClr val="1C1611"/>
                </a:solidFill>
                <a:cs typeface="Arial"/>
              </a:rPr>
              <a:t>t</a:t>
            </a:r>
            <a:r>
              <a:rPr lang="en-US" spc="-10">
                <a:solidFill>
                  <a:srgbClr val="1C1611"/>
                </a:solidFill>
                <a:cs typeface="Arial"/>
              </a:rPr>
              <a:t>a</a:t>
            </a:r>
            <a:r>
              <a:rPr lang="en-US" spc="-5">
                <a:solidFill>
                  <a:srgbClr val="1C1611"/>
                </a:solidFill>
                <a:cs typeface="Arial"/>
              </a:rPr>
              <a:t>t</a:t>
            </a:r>
            <a:r>
              <a:rPr lang="en-US">
                <a:solidFill>
                  <a:srgbClr val="1C1611"/>
                </a:solidFill>
                <a:cs typeface="Arial"/>
              </a:rPr>
              <a:t>i</a:t>
            </a:r>
            <a:r>
              <a:rPr lang="en-US" spc="-10">
                <a:solidFill>
                  <a:srgbClr val="1C1611"/>
                </a:solidFill>
                <a:cs typeface="Arial"/>
              </a:rPr>
              <a:t>on </a:t>
            </a:r>
            <a:r>
              <a:rPr lang="en-US">
                <a:solidFill>
                  <a:srgbClr val="1C1611"/>
                </a:solidFill>
                <a:cs typeface="Arial"/>
              </a:rPr>
              <a:t>schedule</a:t>
            </a:r>
            <a:endParaRPr lang="en-US">
              <a:cs typeface="Arial"/>
            </a:endParaRPr>
          </a:p>
          <a:p>
            <a:pPr marR="5080">
              <a:lnSpc>
                <a:spcPct val="100000"/>
              </a:lnSpc>
              <a:spcBef>
                <a:spcPts val="815"/>
              </a:spcBef>
              <a:tabLst>
                <a:tab pos="185420" algn="l"/>
              </a:tabLst>
            </a:pPr>
            <a:r>
              <a:rPr lang="en-US" spc="-5">
                <a:solidFill>
                  <a:srgbClr val="1C1611"/>
                </a:solidFill>
                <a:cs typeface="Arial"/>
              </a:rPr>
              <a:t>Identify </a:t>
            </a:r>
            <a:r>
              <a:rPr lang="en-US">
                <a:solidFill>
                  <a:srgbClr val="1C1611"/>
                </a:solidFill>
                <a:cs typeface="Arial"/>
              </a:rPr>
              <a:t>design </a:t>
            </a:r>
            <a:r>
              <a:rPr lang="en-US" spc="-5">
                <a:solidFill>
                  <a:srgbClr val="1C1611"/>
                </a:solidFill>
                <a:cs typeface="Arial"/>
              </a:rPr>
              <a:t>standards </a:t>
            </a:r>
            <a:r>
              <a:rPr lang="en-US">
                <a:solidFill>
                  <a:srgbClr val="1C1611"/>
                </a:solidFill>
                <a:cs typeface="Arial"/>
              </a:rPr>
              <a:t>and </a:t>
            </a:r>
            <a:r>
              <a:rPr lang="en-US" spc="-5">
                <a:solidFill>
                  <a:srgbClr val="1C1611"/>
                </a:solidFill>
                <a:cs typeface="Arial"/>
              </a:rPr>
              <a:t>justify  </a:t>
            </a:r>
            <a:r>
              <a:rPr lang="en-US">
                <a:solidFill>
                  <a:srgbClr val="1C1611"/>
                </a:solidFill>
                <a:cs typeface="Arial"/>
              </a:rPr>
              <a:t>their usage</a:t>
            </a:r>
            <a:endParaRPr lang="en-US">
              <a:cs typeface="Arial"/>
            </a:endParaRPr>
          </a:p>
          <a:p>
            <a:endParaRPr lang="en-US"/>
          </a:p>
        </p:txBody>
      </p:sp>
      <p:sp>
        <p:nvSpPr>
          <p:cNvPr id="4" name="object 4"/>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spc="-5">
                <a:solidFill>
                  <a:srgbClr val="1C1611"/>
                </a:solidFill>
              </a:rPr>
              <a:t>DCA-5 </a:t>
            </a:r>
            <a:r>
              <a:rPr>
                <a:solidFill>
                  <a:srgbClr val="1C1611"/>
                </a:solidFill>
              </a:rPr>
              <a:t>– </a:t>
            </a:r>
            <a:r>
              <a:rPr spc="-5">
                <a:solidFill>
                  <a:srgbClr val="1C1611"/>
                </a:solidFill>
              </a:rPr>
              <a:t>Be </a:t>
            </a:r>
            <a:r>
              <a:rPr spc="10">
                <a:solidFill>
                  <a:srgbClr val="1C1611"/>
                </a:solidFill>
              </a:rPr>
              <a:t>sure </a:t>
            </a:r>
            <a:r>
              <a:rPr spc="-5">
                <a:solidFill>
                  <a:srgbClr val="1C1611"/>
                </a:solidFill>
              </a:rPr>
              <a:t>to</a:t>
            </a:r>
            <a:r>
              <a:rPr spc="-55">
                <a:solidFill>
                  <a:srgbClr val="1C1611"/>
                </a:solidFill>
              </a:rPr>
              <a:t> </a:t>
            </a:r>
            <a:r>
              <a:rPr spc="-15">
                <a:solidFill>
                  <a:srgbClr val="1C1611"/>
                </a:solidFill>
              </a:rPr>
              <a:t>cover: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32BBD22-D337-B523-5CC5-AC4102BA5AE3}"/>
              </a:ext>
            </a:extLst>
          </p:cNvPr>
          <p:cNvSpPr>
            <a:spLocks noGrp="1"/>
          </p:cNvSpPr>
          <p:nvPr>
            <p:ph idx="1"/>
          </p:nvPr>
        </p:nvSpPr>
        <p:spPr>
          <a:xfrm>
            <a:off x="838200" y="1825625"/>
            <a:ext cx="10506456" cy="4114800"/>
          </a:xfrm>
        </p:spPr>
        <p:txBody>
          <a:bodyPr>
            <a:noAutofit/>
          </a:bodyPr>
          <a:lstStyle/>
          <a:p>
            <a:pPr>
              <a:lnSpc>
                <a:spcPct val="100000"/>
              </a:lnSpc>
              <a:spcBef>
                <a:spcPts val="265"/>
              </a:spcBef>
              <a:spcAft>
                <a:spcPts val="600"/>
              </a:spcAft>
              <a:tabLst>
                <a:tab pos="469265" algn="l"/>
                <a:tab pos="469900" algn="l"/>
              </a:tabLst>
            </a:pPr>
            <a:r>
              <a:rPr lang="en-US" sz="2400">
                <a:solidFill>
                  <a:srgbClr val="1C1611"/>
                </a:solidFill>
                <a:cs typeface="Arial"/>
              </a:rPr>
              <a:t>Scale, </a:t>
            </a:r>
            <a:r>
              <a:rPr lang="en-US" sz="2400" spc="-5">
                <a:solidFill>
                  <a:srgbClr val="1C1611"/>
                </a:solidFill>
                <a:cs typeface="Arial"/>
              </a:rPr>
              <a:t>north </a:t>
            </a:r>
            <a:r>
              <a:rPr lang="en-US" sz="2400" spc="-25">
                <a:solidFill>
                  <a:srgbClr val="1C1611"/>
                </a:solidFill>
                <a:cs typeface="Arial"/>
              </a:rPr>
              <a:t>arrow,</a:t>
            </a:r>
            <a:r>
              <a:rPr lang="en-US" sz="2400" spc="-30">
                <a:solidFill>
                  <a:srgbClr val="1C1611"/>
                </a:solidFill>
                <a:cs typeface="Arial"/>
              </a:rPr>
              <a:t> </a:t>
            </a:r>
            <a:r>
              <a:rPr lang="en-US" sz="2400">
                <a:solidFill>
                  <a:srgbClr val="1C1611"/>
                </a:solidFill>
                <a:cs typeface="Arial"/>
              </a:rPr>
              <a:t>legend</a:t>
            </a:r>
            <a:endParaRPr lang="en-US" sz="2400">
              <a:cs typeface="Arial"/>
            </a:endParaRPr>
          </a:p>
          <a:p>
            <a:pPr>
              <a:lnSpc>
                <a:spcPct val="100000"/>
              </a:lnSpc>
              <a:spcBef>
                <a:spcPts val="170"/>
              </a:spcBef>
              <a:spcAft>
                <a:spcPts val="600"/>
              </a:spcAft>
              <a:tabLst>
                <a:tab pos="469265" algn="l"/>
                <a:tab pos="469900" algn="l"/>
              </a:tabLst>
            </a:pPr>
            <a:r>
              <a:rPr lang="en-US" sz="2400" spc="-5">
                <a:solidFill>
                  <a:srgbClr val="1C1611"/>
                </a:solidFill>
                <a:cs typeface="Arial"/>
              </a:rPr>
              <a:t>All </a:t>
            </a:r>
            <a:r>
              <a:rPr lang="en-US" sz="2400">
                <a:solidFill>
                  <a:srgbClr val="1C1611"/>
                </a:solidFill>
                <a:cs typeface="Arial"/>
              </a:rPr>
              <a:t>street names - correct and</a:t>
            </a:r>
            <a:r>
              <a:rPr lang="en-US" sz="2400" spc="-60">
                <a:solidFill>
                  <a:srgbClr val="1C1611"/>
                </a:solidFill>
                <a:cs typeface="Arial"/>
              </a:rPr>
              <a:t> </a:t>
            </a:r>
            <a:r>
              <a:rPr lang="en-US" sz="2400" spc="-5">
                <a:solidFill>
                  <a:srgbClr val="1C1611"/>
                </a:solidFill>
                <a:cs typeface="Arial"/>
              </a:rPr>
              <a:t>legible</a:t>
            </a:r>
            <a:endParaRPr lang="en-US" sz="2400">
              <a:cs typeface="Arial"/>
            </a:endParaRPr>
          </a:p>
          <a:p>
            <a:pPr>
              <a:lnSpc>
                <a:spcPct val="100000"/>
              </a:lnSpc>
              <a:spcBef>
                <a:spcPts val="180"/>
              </a:spcBef>
              <a:spcAft>
                <a:spcPts val="600"/>
              </a:spcAft>
              <a:tabLst>
                <a:tab pos="469265" algn="l"/>
                <a:tab pos="469900" algn="l"/>
              </a:tabLst>
            </a:pPr>
            <a:r>
              <a:rPr lang="en-US" sz="2400">
                <a:solidFill>
                  <a:srgbClr val="1C1611"/>
                </a:solidFill>
                <a:cs typeface="Arial"/>
              </a:rPr>
              <a:t>Proposed and existing </a:t>
            </a:r>
            <a:r>
              <a:rPr lang="en-US" sz="2400" spc="-5">
                <a:solidFill>
                  <a:srgbClr val="1C1611"/>
                </a:solidFill>
                <a:cs typeface="Arial"/>
              </a:rPr>
              <a:t>activity</a:t>
            </a:r>
            <a:r>
              <a:rPr lang="en-US" sz="2400" spc="-50">
                <a:solidFill>
                  <a:srgbClr val="1C1611"/>
                </a:solidFill>
                <a:cs typeface="Arial"/>
              </a:rPr>
              <a:t> </a:t>
            </a:r>
            <a:r>
              <a:rPr lang="en-US" sz="2400" spc="-5">
                <a:solidFill>
                  <a:srgbClr val="1C1611"/>
                </a:solidFill>
                <a:cs typeface="Arial"/>
              </a:rPr>
              <a:t>location and conditions.</a:t>
            </a:r>
            <a:endParaRPr lang="en-US" sz="2400">
              <a:cs typeface="Arial"/>
            </a:endParaRPr>
          </a:p>
          <a:p>
            <a:pPr marR="1070610">
              <a:lnSpc>
                <a:spcPct val="100000"/>
              </a:lnSpc>
              <a:spcBef>
                <a:spcPts val="780"/>
              </a:spcBef>
              <a:spcAft>
                <a:spcPts val="600"/>
              </a:spcAft>
              <a:tabLst>
                <a:tab pos="469265" algn="l"/>
                <a:tab pos="469900" algn="l"/>
              </a:tabLst>
            </a:pPr>
            <a:r>
              <a:rPr lang="en-US" sz="2400" spc="-5">
                <a:solidFill>
                  <a:srgbClr val="1C1611"/>
                </a:solidFill>
                <a:cs typeface="Arial"/>
              </a:rPr>
              <a:t>Identify all </a:t>
            </a:r>
            <a:r>
              <a:rPr lang="en-US" sz="2400">
                <a:solidFill>
                  <a:srgbClr val="1C1611"/>
                </a:solidFill>
                <a:cs typeface="Arial"/>
              </a:rPr>
              <a:t>houses </a:t>
            </a:r>
            <a:r>
              <a:rPr lang="en-US" sz="2400" spc="-5">
                <a:solidFill>
                  <a:srgbClr val="1C1611"/>
                </a:solidFill>
                <a:cs typeface="Arial"/>
              </a:rPr>
              <a:t>in </a:t>
            </a:r>
            <a:r>
              <a:rPr lang="en-US" sz="2400">
                <a:solidFill>
                  <a:srgbClr val="1C1611"/>
                </a:solidFill>
                <a:cs typeface="Arial"/>
              </a:rPr>
              <a:t>project area - </a:t>
            </a:r>
            <a:r>
              <a:rPr lang="en-US" sz="2400" spc="-5">
                <a:solidFill>
                  <a:srgbClr val="1C1611"/>
                </a:solidFill>
                <a:cs typeface="Arial"/>
              </a:rPr>
              <a:t>all  </a:t>
            </a:r>
            <a:r>
              <a:rPr lang="en-US" sz="2400">
                <a:solidFill>
                  <a:srgbClr val="1C1611"/>
                </a:solidFill>
                <a:cs typeface="Arial"/>
              </a:rPr>
              <a:t>applications, not just Housing</a:t>
            </a:r>
            <a:r>
              <a:rPr lang="en-US" sz="2400" spc="-270">
                <a:solidFill>
                  <a:srgbClr val="1C1611"/>
                </a:solidFill>
                <a:cs typeface="Arial"/>
              </a:rPr>
              <a:t> </a:t>
            </a:r>
            <a:r>
              <a:rPr lang="en-US" sz="2400">
                <a:solidFill>
                  <a:srgbClr val="1C1611"/>
                </a:solidFill>
                <a:cs typeface="Arial"/>
              </a:rPr>
              <a:t>Applications</a:t>
            </a:r>
            <a:endParaRPr lang="en-US" sz="2400">
              <a:cs typeface="Arial"/>
            </a:endParaRPr>
          </a:p>
          <a:p>
            <a:pPr>
              <a:lnSpc>
                <a:spcPct val="100000"/>
              </a:lnSpc>
              <a:spcBef>
                <a:spcPts val="185"/>
              </a:spcBef>
              <a:spcAft>
                <a:spcPts val="600"/>
              </a:spcAft>
              <a:tabLst>
                <a:tab pos="469265" algn="l"/>
                <a:tab pos="469900" algn="l"/>
              </a:tabLst>
            </a:pPr>
            <a:r>
              <a:rPr lang="en-US" sz="2400">
                <a:solidFill>
                  <a:srgbClr val="1C1611"/>
                </a:solidFill>
                <a:cs typeface="Arial"/>
              </a:rPr>
              <a:t>Show and </a:t>
            </a:r>
            <a:r>
              <a:rPr lang="en-US" sz="2400" spc="-5">
                <a:solidFill>
                  <a:srgbClr val="1C1611"/>
                </a:solidFill>
                <a:cs typeface="Arial"/>
              </a:rPr>
              <a:t>identify </a:t>
            </a:r>
            <a:r>
              <a:rPr lang="en-US" sz="2400" spc="5">
                <a:solidFill>
                  <a:srgbClr val="1C1611"/>
                </a:solidFill>
                <a:cs typeface="Arial"/>
              </a:rPr>
              <a:t>vacant </a:t>
            </a:r>
            <a:r>
              <a:rPr lang="en-US" sz="2400">
                <a:solidFill>
                  <a:srgbClr val="1C1611"/>
                </a:solidFill>
                <a:cs typeface="Arial"/>
              </a:rPr>
              <a:t>housing</a:t>
            </a:r>
            <a:r>
              <a:rPr lang="en-US" sz="2400" spc="-50">
                <a:solidFill>
                  <a:srgbClr val="1C1611"/>
                </a:solidFill>
                <a:cs typeface="Arial"/>
              </a:rPr>
              <a:t> </a:t>
            </a:r>
            <a:r>
              <a:rPr lang="en-US" sz="2400" spc="-5">
                <a:solidFill>
                  <a:srgbClr val="1C1611"/>
                </a:solidFill>
                <a:cs typeface="Arial"/>
              </a:rPr>
              <a:t>units</a:t>
            </a:r>
            <a:r>
              <a:rPr lang="en-US" sz="2400" spc="-5">
                <a:cs typeface="Arial"/>
              </a:rPr>
              <a:t> and </a:t>
            </a:r>
            <a:r>
              <a:rPr lang="en-US" sz="2400">
                <a:solidFill>
                  <a:srgbClr val="1C1611"/>
                </a:solidFill>
                <a:cs typeface="Arial"/>
              </a:rPr>
              <a:t>commercial</a:t>
            </a:r>
            <a:r>
              <a:rPr lang="en-US" sz="2400" spc="-60">
                <a:solidFill>
                  <a:srgbClr val="1C1611"/>
                </a:solidFill>
                <a:cs typeface="Arial"/>
              </a:rPr>
              <a:t> </a:t>
            </a:r>
            <a:r>
              <a:rPr lang="en-US" sz="2400">
                <a:solidFill>
                  <a:srgbClr val="1C1611"/>
                </a:solidFill>
                <a:cs typeface="Arial"/>
              </a:rPr>
              <a:t>buildings/churches</a:t>
            </a:r>
            <a:endParaRPr lang="en-US" sz="2400">
              <a:cs typeface="Arial"/>
            </a:endParaRPr>
          </a:p>
          <a:p>
            <a:pPr marR="462280">
              <a:lnSpc>
                <a:spcPct val="100000"/>
              </a:lnSpc>
              <a:spcBef>
                <a:spcPts val="780"/>
              </a:spcBef>
              <a:spcAft>
                <a:spcPts val="600"/>
              </a:spcAft>
              <a:tabLst>
                <a:tab pos="469265" algn="l"/>
                <a:tab pos="469900" algn="l"/>
              </a:tabLst>
            </a:pPr>
            <a:r>
              <a:rPr lang="en-US" sz="2400">
                <a:solidFill>
                  <a:srgbClr val="1C1611"/>
                </a:solidFill>
                <a:cs typeface="Arial"/>
              </a:rPr>
              <a:t>Include a street address </a:t>
            </a:r>
            <a:r>
              <a:rPr lang="en-US" sz="2400" spc="-5">
                <a:solidFill>
                  <a:srgbClr val="1C1611"/>
                </a:solidFill>
                <a:cs typeface="Arial"/>
              </a:rPr>
              <a:t>in </a:t>
            </a:r>
            <a:r>
              <a:rPr lang="en-US" sz="2400">
                <a:solidFill>
                  <a:srgbClr val="1C1611"/>
                </a:solidFill>
                <a:cs typeface="Arial"/>
              </a:rPr>
              <a:t>the target area that  </a:t>
            </a:r>
            <a:r>
              <a:rPr lang="en-US" sz="2400" spc="5">
                <a:solidFill>
                  <a:srgbClr val="1C1611"/>
                </a:solidFill>
                <a:cs typeface="Arial"/>
              </a:rPr>
              <a:t>can </a:t>
            </a:r>
            <a:r>
              <a:rPr lang="en-US" sz="2400">
                <a:solidFill>
                  <a:srgbClr val="1C1611"/>
                </a:solidFill>
                <a:cs typeface="Arial"/>
              </a:rPr>
              <a:t>be located on a GPS.</a:t>
            </a:r>
            <a:endParaRPr lang="en-US" sz="2400"/>
          </a:p>
        </p:txBody>
      </p:sp>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spc="-5">
                <a:solidFill>
                  <a:srgbClr val="1C1611"/>
                </a:solidFill>
              </a:rPr>
              <a:t>MA</a:t>
            </a:r>
            <a:r>
              <a:rPr spc="5">
                <a:solidFill>
                  <a:srgbClr val="1C1611"/>
                </a:solidFill>
              </a:rPr>
              <a:t>P</a:t>
            </a:r>
            <a:r>
              <a:rPr>
                <a:solidFill>
                  <a:srgbClr val="1C1611"/>
                </a:solidFill>
              </a:rPr>
              <a:t>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5DD149B-B2F8-8833-A558-35578A0E481C}"/>
              </a:ext>
            </a:extLst>
          </p:cNvPr>
          <p:cNvSpPr>
            <a:spLocks noGrp="1"/>
          </p:cNvSpPr>
          <p:nvPr>
            <p:ph idx="1"/>
          </p:nvPr>
        </p:nvSpPr>
        <p:spPr/>
        <p:txBody>
          <a:bodyPr/>
          <a:lstStyle/>
          <a:p>
            <a:pPr marR="765810">
              <a:lnSpc>
                <a:spcPct val="100000"/>
              </a:lnSpc>
              <a:spcBef>
                <a:spcPts val="0"/>
              </a:spcBef>
              <a:spcAft>
                <a:spcPts val="1200"/>
              </a:spcAft>
              <a:tabLst>
                <a:tab pos="469265" algn="l"/>
                <a:tab pos="469900" algn="l"/>
              </a:tabLst>
            </a:pPr>
            <a:r>
              <a:rPr lang="en-US" sz="2400" spc="-5">
                <a:solidFill>
                  <a:srgbClr val="1C1611"/>
                </a:solidFill>
                <a:cs typeface="Arial"/>
              </a:rPr>
              <a:t>Produce 3 separate concentration maps. Must be </a:t>
            </a:r>
            <a:r>
              <a:rPr lang="en-US" sz="2400" spc="-10">
                <a:solidFill>
                  <a:srgbClr val="1C1611"/>
                </a:solidFill>
                <a:cs typeface="Arial"/>
              </a:rPr>
              <a:t>DCA</a:t>
            </a:r>
            <a:r>
              <a:rPr lang="en-US" sz="2400" spc="-100">
                <a:solidFill>
                  <a:srgbClr val="1C1611"/>
                </a:solidFill>
                <a:cs typeface="Arial"/>
              </a:rPr>
              <a:t> </a:t>
            </a:r>
            <a:r>
              <a:rPr lang="en-US" sz="2400" spc="-5">
                <a:solidFill>
                  <a:srgbClr val="1C1611"/>
                </a:solidFill>
                <a:cs typeface="Arial"/>
              </a:rPr>
              <a:t>maps.</a:t>
            </a:r>
            <a:endParaRPr lang="en-US" sz="2400">
              <a:cs typeface="Arial"/>
            </a:endParaRPr>
          </a:p>
          <a:p>
            <a:pPr marR="5080">
              <a:lnSpc>
                <a:spcPct val="100000"/>
              </a:lnSpc>
              <a:spcBef>
                <a:spcPts val="0"/>
              </a:spcBef>
              <a:spcAft>
                <a:spcPts val="1200"/>
              </a:spcAft>
              <a:tabLst>
                <a:tab pos="469265" algn="l"/>
                <a:tab pos="469900" algn="l"/>
              </a:tabLst>
            </a:pPr>
            <a:r>
              <a:rPr lang="en-US" sz="2400" spc="-5">
                <a:solidFill>
                  <a:srgbClr val="1C1611"/>
                </a:solidFill>
                <a:cs typeface="Arial"/>
              </a:rPr>
              <a:t>Maps of entire local government, not just </a:t>
            </a:r>
            <a:r>
              <a:rPr lang="en-US" sz="2400">
                <a:solidFill>
                  <a:srgbClr val="1C1611"/>
                </a:solidFill>
                <a:cs typeface="Arial"/>
              </a:rPr>
              <a:t>the </a:t>
            </a:r>
            <a:r>
              <a:rPr lang="en-US" sz="2400" spc="-5">
                <a:solidFill>
                  <a:srgbClr val="1C1611"/>
                </a:solidFill>
                <a:cs typeface="Arial"/>
              </a:rPr>
              <a:t>target  area</a:t>
            </a:r>
            <a:endParaRPr lang="en-US" sz="2400">
              <a:cs typeface="Arial"/>
            </a:endParaRPr>
          </a:p>
          <a:p>
            <a:pPr>
              <a:lnSpc>
                <a:spcPct val="100000"/>
              </a:lnSpc>
              <a:spcBef>
                <a:spcPts val="0"/>
              </a:spcBef>
              <a:spcAft>
                <a:spcPts val="1200"/>
              </a:spcAft>
              <a:tabLst>
                <a:tab pos="469265" algn="l"/>
                <a:tab pos="469900" algn="l"/>
              </a:tabLst>
            </a:pPr>
            <a:r>
              <a:rPr lang="en-US" sz="2400" spc="-5">
                <a:solidFill>
                  <a:srgbClr val="1C1611"/>
                </a:solidFill>
                <a:cs typeface="Arial"/>
              </a:rPr>
              <a:t>Identify </a:t>
            </a:r>
            <a:r>
              <a:rPr lang="en-US" sz="2400" spc="-50">
                <a:solidFill>
                  <a:srgbClr val="1C1611"/>
                </a:solidFill>
                <a:cs typeface="Arial"/>
              </a:rPr>
              <a:t>Target </a:t>
            </a:r>
            <a:r>
              <a:rPr lang="en-US" sz="2400" spc="-5">
                <a:solidFill>
                  <a:srgbClr val="1C1611"/>
                </a:solidFill>
                <a:cs typeface="Arial"/>
              </a:rPr>
              <a:t>Area(s) and current/proposed building sites on </a:t>
            </a:r>
            <a:r>
              <a:rPr lang="en-US" sz="2400">
                <a:solidFill>
                  <a:srgbClr val="1C1611"/>
                </a:solidFill>
                <a:cs typeface="Arial"/>
              </a:rPr>
              <a:t>the</a:t>
            </a:r>
            <a:r>
              <a:rPr lang="en-US" sz="2400" spc="-130">
                <a:solidFill>
                  <a:srgbClr val="1C1611"/>
                </a:solidFill>
                <a:cs typeface="Arial"/>
              </a:rPr>
              <a:t> </a:t>
            </a:r>
            <a:r>
              <a:rPr lang="en-US" sz="2400" spc="-5">
                <a:solidFill>
                  <a:srgbClr val="1C1611"/>
                </a:solidFill>
                <a:cs typeface="Arial"/>
              </a:rPr>
              <a:t>maps.</a:t>
            </a:r>
          </a:p>
          <a:p>
            <a:pPr>
              <a:lnSpc>
                <a:spcPct val="100000"/>
              </a:lnSpc>
              <a:spcBef>
                <a:spcPts val="5"/>
              </a:spcBef>
              <a:tabLst>
                <a:tab pos="469265" algn="l"/>
                <a:tab pos="469900" algn="l"/>
              </a:tabLst>
            </a:pPr>
            <a:r>
              <a:rPr lang="en-US" sz="2400" spc="-5">
                <a:solidFill>
                  <a:srgbClr val="1C1611"/>
                </a:solidFill>
                <a:cs typeface="Arial"/>
              </a:rPr>
              <a:t>Three </a:t>
            </a:r>
            <a:r>
              <a:rPr lang="en-US" sz="2400" spc="-10">
                <a:solidFill>
                  <a:srgbClr val="1C1611"/>
                </a:solidFill>
                <a:cs typeface="Arial"/>
              </a:rPr>
              <a:t>different </a:t>
            </a:r>
            <a:r>
              <a:rPr lang="en-US" sz="2400" spc="-5">
                <a:solidFill>
                  <a:srgbClr val="1C1611"/>
                </a:solidFill>
                <a:cs typeface="Arial"/>
              </a:rPr>
              <a:t>maps </a:t>
            </a:r>
            <a:r>
              <a:rPr lang="en-US" sz="2400">
                <a:solidFill>
                  <a:srgbClr val="1C1611"/>
                </a:solidFill>
                <a:cs typeface="Arial"/>
              </a:rPr>
              <a:t>for</a:t>
            </a:r>
            <a:r>
              <a:rPr lang="en-US" sz="2400" spc="5">
                <a:solidFill>
                  <a:srgbClr val="1C1611"/>
                </a:solidFill>
                <a:cs typeface="Arial"/>
              </a:rPr>
              <a:t> </a:t>
            </a:r>
            <a:r>
              <a:rPr lang="en-US" sz="2400" spc="-5">
                <a:solidFill>
                  <a:srgbClr val="1C1611"/>
                </a:solidFill>
                <a:cs typeface="Arial"/>
              </a:rPr>
              <a:t>concentrations:</a:t>
            </a:r>
            <a:endParaRPr lang="en-US" sz="2400">
              <a:cs typeface="Arial"/>
            </a:endParaRPr>
          </a:p>
          <a:p>
            <a:pPr lvl="1">
              <a:lnSpc>
                <a:spcPct val="100000"/>
              </a:lnSpc>
              <a:spcBef>
                <a:spcPts val="125"/>
              </a:spcBef>
              <a:tabLst>
                <a:tab pos="871219" algn="l"/>
              </a:tabLst>
            </a:pPr>
            <a:r>
              <a:rPr lang="en-US" sz="2400" spc="-5">
                <a:solidFill>
                  <a:srgbClr val="1C1611"/>
                </a:solidFill>
                <a:cs typeface="Arial"/>
              </a:rPr>
              <a:t>Concentrations </a:t>
            </a:r>
            <a:r>
              <a:rPr lang="en-US" sz="2400">
                <a:solidFill>
                  <a:srgbClr val="1C1611"/>
                </a:solidFill>
                <a:cs typeface="Arial"/>
              </a:rPr>
              <a:t>of</a:t>
            </a:r>
            <a:r>
              <a:rPr lang="en-US" sz="2400" spc="-55">
                <a:solidFill>
                  <a:srgbClr val="1C1611"/>
                </a:solidFill>
                <a:cs typeface="Arial"/>
              </a:rPr>
              <a:t> </a:t>
            </a:r>
            <a:r>
              <a:rPr lang="en-US" sz="2400">
                <a:solidFill>
                  <a:srgbClr val="1C1611"/>
                </a:solidFill>
                <a:cs typeface="Arial"/>
              </a:rPr>
              <a:t>minorities</a:t>
            </a:r>
            <a:endParaRPr lang="en-US" sz="2400">
              <a:cs typeface="Arial"/>
            </a:endParaRPr>
          </a:p>
          <a:p>
            <a:pPr lvl="1">
              <a:lnSpc>
                <a:spcPct val="100000"/>
              </a:lnSpc>
              <a:spcBef>
                <a:spcPts val="130"/>
              </a:spcBef>
              <a:tabLst>
                <a:tab pos="871219" algn="l"/>
              </a:tabLst>
            </a:pPr>
            <a:r>
              <a:rPr lang="en-US" sz="2400" spc="-5">
                <a:solidFill>
                  <a:srgbClr val="1C1611"/>
                </a:solidFill>
                <a:cs typeface="Arial"/>
              </a:rPr>
              <a:t>Concentrations </a:t>
            </a:r>
            <a:r>
              <a:rPr lang="en-US" sz="2400">
                <a:solidFill>
                  <a:srgbClr val="1C1611"/>
                </a:solidFill>
                <a:cs typeface="Arial"/>
              </a:rPr>
              <a:t>of </a:t>
            </a:r>
            <a:r>
              <a:rPr lang="en-US" sz="2400" spc="-5">
                <a:solidFill>
                  <a:srgbClr val="1C1611"/>
                </a:solidFill>
                <a:cs typeface="Arial"/>
              </a:rPr>
              <a:t>substandard</a:t>
            </a:r>
            <a:r>
              <a:rPr lang="en-US" sz="2400" spc="-95">
                <a:solidFill>
                  <a:srgbClr val="1C1611"/>
                </a:solidFill>
                <a:cs typeface="Arial"/>
              </a:rPr>
              <a:t> </a:t>
            </a:r>
            <a:r>
              <a:rPr lang="en-US" sz="2400">
                <a:solidFill>
                  <a:srgbClr val="1C1611"/>
                </a:solidFill>
                <a:cs typeface="Arial"/>
              </a:rPr>
              <a:t>housing</a:t>
            </a:r>
            <a:endParaRPr lang="en-US" sz="2400">
              <a:cs typeface="Arial"/>
            </a:endParaRPr>
          </a:p>
          <a:p>
            <a:pPr lvl="1">
              <a:lnSpc>
                <a:spcPct val="100000"/>
              </a:lnSpc>
              <a:spcBef>
                <a:spcPts val="135"/>
              </a:spcBef>
              <a:tabLst>
                <a:tab pos="871219" algn="l"/>
              </a:tabLst>
            </a:pPr>
            <a:r>
              <a:rPr lang="en-US" sz="2400" spc="-5">
                <a:solidFill>
                  <a:srgbClr val="1C1611"/>
                </a:solidFill>
                <a:cs typeface="Arial"/>
              </a:rPr>
              <a:t>Concentrations </a:t>
            </a:r>
            <a:r>
              <a:rPr lang="en-US" sz="2400">
                <a:solidFill>
                  <a:srgbClr val="1C1611"/>
                </a:solidFill>
                <a:cs typeface="Arial"/>
              </a:rPr>
              <a:t>of low-mod</a:t>
            </a:r>
            <a:r>
              <a:rPr lang="en-US" sz="2400" spc="-95">
                <a:solidFill>
                  <a:srgbClr val="1C1611"/>
                </a:solidFill>
                <a:cs typeface="Arial"/>
              </a:rPr>
              <a:t> </a:t>
            </a:r>
            <a:r>
              <a:rPr lang="en-US" sz="2400">
                <a:solidFill>
                  <a:srgbClr val="1C1611"/>
                </a:solidFill>
                <a:cs typeface="Arial"/>
              </a:rPr>
              <a:t>persons</a:t>
            </a:r>
            <a:endParaRPr lang="en-US" sz="2400">
              <a:cs typeface="Arial"/>
            </a:endParaRPr>
          </a:p>
          <a:p>
            <a:endParaRPr lang="en-US"/>
          </a:p>
        </p:txBody>
      </p:sp>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lang="en-US" spc="-20">
                <a:solidFill>
                  <a:srgbClr val="1C1611"/>
                </a:solidFill>
              </a:rPr>
              <a:t>Concentrations</a:t>
            </a:r>
            <a:r>
              <a:rPr lang="en-US" spc="-80">
                <a:solidFill>
                  <a:srgbClr val="1C1611"/>
                </a:solidFill>
              </a:rPr>
              <a:t> </a:t>
            </a:r>
            <a:r>
              <a:rPr lang="en-US" spc="-5">
                <a:solidFill>
                  <a:srgbClr val="1C1611"/>
                </a:solidFill>
              </a:rPr>
              <a:t>Maps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562AB4-1F5D-584E-7D19-9F8BEC32EEE8}"/>
              </a:ext>
            </a:extLst>
          </p:cNvPr>
          <p:cNvPicPr>
            <a:picLocks noChangeAspect="1"/>
          </p:cNvPicPr>
          <p:nvPr/>
        </p:nvPicPr>
        <p:blipFill rotWithShape="1">
          <a:blip r:embed="rId2"/>
          <a:srcRect b="11067"/>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481F1E-0CAF-C0FE-05AB-27CE34548C06}"/>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lang="en-US" sz="3600">
                <a:solidFill>
                  <a:schemeClr val="tx1">
                    <a:lumMod val="85000"/>
                    <a:lumOff val="15000"/>
                  </a:schemeClr>
                </a:solidFill>
                <a:cs typeface="Arial"/>
              </a:rPr>
              <a:t>Be sure your map shows the entire jurisdiction and outlines the target area.</a:t>
            </a:r>
            <a:endParaRPr lang="en-US" sz="3600">
              <a:solidFill>
                <a:schemeClr val="tx1">
                  <a:lumMod val="85000"/>
                  <a:lumOff val="15000"/>
                </a:schemeClr>
              </a:solidFill>
            </a:endParaRP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8917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lang="en-US" spc="-25">
                <a:solidFill>
                  <a:srgbClr val="1C1611"/>
                </a:solidFill>
              </a:rPr>
              <a:t>Concentration</a:t>
            </a:r>
            <a:r>
              <a:rPr lang="en-US" spc="-50">
                <a:solidFill>
                  <a:srgbClr val="1C1611"/>
                </a:solidFill>
              </a:rPr>
              <a:t> </a:t>
            </a:r>
            <a:r>
              <a:rPr lang="en-US" spc="-5">
                <a:solidFill>
                  <a:srgbClr val="1C1611"/>
                </a:solidFill>
              </a:rPr>
              <a:t>Maps</a:t>
            </a:r>
            <a:endParaRPr spc="-5">
              <a:solidFill>
                <a:srgbClr val="1C1611"/>
              </a:solidFill>
            </a:endParaRPr>
          </a:p>
        </p:txBody>
      </p:sp>
      <p:sp>
        <p:nvSpPr>
          <p:cNvPr id="3" name="object 3"/>
          <p:cNvSpPr txBox="1"/>
          <p:nvPr/>
        </p:nvSpPr>
        <p:spPr>
          <a:xfrm>
            <a:off x="2851779" y="2108103"/>
            <a:ext cx="6488443" cy="3172022"/>
          </a:xfrm>
          <a:prstGeom prst="rect">
            <a:avLst/>
          </a:prstGeom>
        </p:spPr>
        <p:txBody>
          <a:bodyPr vert="horz" wrap="square" lIns="0" tIns="12065" rIns="0" bIns="0" rtlCol="0" anchor="t">
            <a:spAutoFit/>
          </a:bodyPr>
          <a:lstStyle/>
          <a:p>
            <a:pPr marL="469900" indent="-457200">
              <a:spcBef>
                <a:spcPts val="95"/>
              </a:spcBef>
              <a:buClr>
                <a:schemeClr val="accent1"/>
              </a:buClr>
              <a:buChar char="•"/>
              <a:tabLst>
                <a:tab pos="469265" algn="l"/>
                <a:tab pos="469900" algn="l"/>
              </a:tabLst>
            </a:pPr>
            <a:r>
              <a:rPr sz="2800" spc="-5">
                <a:solidFill>
                  <a:srgbClr val="1C1611"/>
                </a:solidFill>
                <a:latin typeface="Arial"/>
                <a:cs typeface="Arial"/>
              </a:rPr>
              <a:t>Use </a:t>
            </a:r>
            <a:r>
              <a:rPr sz="2800" spc="-10">
                <a:solidFill>
                  <a:srgbClr val="1C1611"/>
                </a:solidFill>
                <a:latin typeface="Arial"/>
                <a:cs typeface="Arial"/>
              </a:rPr>
              <a:t>DCA </a:t>
            </a:r>
            <a:r>
              <a:rPr sz="2800" spc="-5">
                <a:solidFill>
                  <a:srgbClr val="1C1611"/>
                </a:solidFill>
                <a:latin typeface="Arial"/>
                <a:cs typeface="Arial"/>
              </a:rPr>
              <a:t>Mapping </a:t>
            </a:r>
            <a:r>
              <a:rPr sz="2800">
                <a:solidFill>
                  <a:srgbClr val="1C1611"/>
                </a:solidFill>
                <a:latin typeface="Arial"/>
                <a:cs typeface="Arial"/>
              </a:rPr>
              <a:t>Source, </a:t>
            </a:r>
            <a:r>
              <a:rPr sz="2800" spc="-5">
                <a:solidFill>
                  <a:srgbClr val="1C1611"/>
                </a:solidFill>
                <a:latin typeface="Arial"/>
                <a:cs typeface="Arial"/>
              </a:rPr>
              <a:t>Map</a:t>
            </a:r>
            <a:r>
              <a:rPr sz="2800" spc="-245">
                <a:solidFill>
                  <a:srgbClr val="1C1611"/>
                </a:solidFill>
                <a:latin typeface="Arial"/>
                <a:cs typeface="Arial"/>
              </a:rPr>
              <a:t> </a:t>
            </a:r>
            <a:r>
              <a:rPr sz="2800" spc="-5">
                <a:solidFill>
                  <a:srgbClr val="1C1611"/>
                </a:solidFill>
                <a:latin typeface="Arial"/>
                <a:cs typeface="Arial"/>
              </a:rPr>
              <a:t>Atlas</a:t>
            </a:r>
            <a:endParaRPr sz="2800">
              <a:latin typeface="Arial"/>
              <a:cs typeface="Arial"/>
            </a:endParaRPr>
          </a:p>
          <a:p>
            <a:pPr marL="527685" marR="5080" lvl="1" indent="-172720">
              <a:spcBef>
                <a:spcPts val="445"/>
              </a:spcBef>
              <a:buClr>
                <a:schemeClr val="accent1"/>
              </a:buClr>
              <a:buFont typeface="Arial"/>
              <a:buChar char="•"/>
              <a:tabLst>
                <a:tab pos="528320" algn="l"/>
              </a:tabLst>
            </a:pPr>
            <a:r>
              <a:rPr lang="en-US" sz="2500" spc="-5">
                <a:solidFill>
                  <a:srgbClr val="001F5F"/>
                </a:solidFill>
                <a:ea typeface="+mn-lt"/>
                <a:cs typeface="+mn-lt"/>
                <a:hlinkClick r:id="rId2"/>
              </a:rPr>
              <a:t>https://georgia-dca.maps.arcgis.com/home/index.html</a:t>
            </a:r>
            <a:r>
              <a:rPr lang="en-US" sz="2500" spc="-5">
                <a:solidFill>
                  <a:srgbClr val="001F5F"/>
                </a:solidFill>
                <a:latin typeface="Arial"/>
                <a:cs typeface="Arial"/>
              </a:rPr>
              <a:t>  </a:t>
            </a:r>
          </a:p>
          <a:p>
            <a:pPr marL="527685" marR="5080" lvl="1" indent="-172720">
              <a:spcBef>
                <a:spcPts val="445"/>
              </a:spcBef>
              <a:buClr>
                <a:schemeClr val="accent1"/>
              </a:buClr>
              <a:buFont typeface="Arial"/>
              <a:buChar char="•"/>
              <a:tabLst>
                <a:tab pos="528320" algn="l"/>
              </a:tabLst>
            </a:pPr>
            <a:r>
              <a:rPr sz="2500" spc="-10">
                <a:solidFill>
                  <a:srgbClr val="1C1611"/>
                </a:solidFill>
                <a:latin typeface="Arial"/>
                <a:cs typeface="Arial"/>
              </a:rPr>
              <a:t>(DCA Main  </a:t>
            </a:r>
            <a:r>
              <a:rPr sz="2500" spc="-5">
                <a:solidFill>
                  <a:srgbClr val="1C1611"/>
                </a:solidFill>
                <a:latin typeface="Arial"/>
                <a:cs typeface="Arial"/>
              </a:rPr>
              <a:t>page, Resources,</a:t>
            </a:r>
            <a:r>
              <a:rPr sz="2500" spc="5">
                <a:solidFill>
                  <a:srgbClr val="1C1611"/>
                </a:solidFill>
                <a:latin typeface="Arial"/>
                <a:cs typeface="Arial"/>
              </a:rPr>
              <a:t> </a:t>
            </a:r>
            <a:r>
              <a:rPr sz="2500" spc="-5">
                <a:solidFill>
                  <a:srgbClr val="1C1611"/>
                </a:solidFill>
                <a:latin typeface="Arial"/>
                <a:cs typeface="Arial"/>
              </a:rPr>
              <a:t>Maps)</a:t>
            </a:r>
            <a:endParaRPr sz="2500">
              <a:latin typeface="Arial"/>
              <a:cs typeface="Arial"/>
            </a:endParaRPr>
          </a:p>
          <a:p>
            <a:pPr marL="469900" indent="-457200">
              <a:spcBef>
                <a:spcPts val="1200"/>
              </a:spcBef>
              <a:buClr>
                <a:schemeClr val="accent1"/>
              </a:buClr>
              <a:buChar char="•"/>
              <a:tabLst>
                <a:tab pos="469265" algn="l"/>
                <a:tab pos="469900" algn="l"/>
              </a:tabLst>
            </a:pPr>
            <a:r>
              <a:rPr sz="2800" spc="-5">
                <a:solidFill>
                  <a:srgbClr val="1C1611"/>
                </a:solidFill>
                <a:latin typeface="Arial"/>
                <a:cs typeface="Arial"/>
              </a:rPr>
              <a:t>For </a:t>
            </a:r>
            <a:r>
              <a:rPr sz="2800">
                <a:solidFill>
                  <a:srgbClr val="1C1611"/>
                </a:solidFill>
                <a:latin typeface="Arial"/>
                <a:cs typeface="Arial"/>
              </a:rPr>
              <a:t>help, contact Lisa</a:t>
            </a:r>
            <a:r>
              <a:rPr sz="2800" spc="-5">
                <a:solidFill>
                  <a:srgbClr val="1C1611"/>
                </a:solidFill>
                <a:latin typeface="Arial"/>
                <a:cs typeface="Arial"/>
              </a:rPr>
              <a:t> </a:t>
            </a:r>
            <a:r>
              <a:rPr sz="2800" spc="-10">
                <a:solidFill>
                  <a:srgbClr val="1C1611"/>
                </a:solidFill>
                <a:latin typeface="Arial"/>
                <a:cs typeface="Arial"/>
              </a:rPr>
              <a:t>Westin</a:t>
            </a:r>
            <a:endParaRPr sz="2800">
              <a:latin typeface="Arial"/>
              <a:cs typeface="Arial"/>
            </a:endParaRPr>
          </a:p>
          <a:p>
            <a:pPr marL="527685" lvl="1" indent="-172720">
              <a:spcBef>
                <a:spcPts val="60"/>
              </a:spcBef>
              <a:buClr>
                <a:schemeClr val="accent1"/>
              </a:buClr>
              <a:buChar char="•"/>
              <a:tabLst>
                <a:tab pos="528320" algn="l"/>
              </a:tabLst>
            </a:pPr>
            <a:r>
              <a:rPr sz="2800" u="sng">
                <a:solidFill>
                  <a:srgbClr val="001F5F"/>
                </a:solidFill>
                <a:uFill>
                  <a:solidFill>
                    <a:srgbClr val="001F5F"/>
                  </a:solidFill>
                </a:uFill>
                <a:latin typeface="Arial"/>
                <a:cs typeface="Arial"/>
                <a:hlinkClick r:id="rId3"/>
              </a:rPr>
              <a:t>GIS@dca.ga.gov</a:t>
            </a:r>
            <a:endParaRPr sz="2800">
              <a:latin typeface="Arial"/>
              <a:cs typeface="Arial"/>
            </a:endParaRPr>
          </a:p>
          <a:p>
            <a:pPr marL="527685" lvl="1" indent="-172720">
              <a:spcBef>
                <a:spcPts val="70"/>
              </a:spcBef>
              <a:buClr>
                <a:schemeClr val="accent1"/>
              </a:buClr>
              <a:buChar char="•"/>
              <a:tabLst>
                <a:tab pos="528320" algn="l"/>
              </a:tabLst>
            </a:pPr>
            <a:r>
              <a:rPr sz="2800">
                <a:solidFill>
                  <a:srgbClr val="1C1611"/>
                </a:solidFill>
                <a:latin typeface="Arial"/>
                <a:cs typeface="Arial"/>
              </a:rPr>
              <a:t>404-679-3135</a:t>
            </a:r>
            <a:endParaRPr sz="2800">
              <a:latin typeface="Arial"/>
              <a:cs typeface="Aria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0127E2E-F7BD-8EDA-EB4D-10A72FCEF084}"/>
              </a:ext>
            </a:extLst>
          </p:cNvPr>
          <p:cNvSpPr>
            <a:spLocks noGrp="1"/>
          </p:cNvSpPr>
          <p:nvPr>
            <p:ph idx="1"/>
          </p:nvPr>
        </p:nvSpPr>
        <p:spPr/>
        <p:txBody>
          <a:bodyPr/>
          <a:lstStyle/>
          <a:p>
            <a:pPr marL="0" indent="0">
              <a:buNone/>
            </a:pPr>
            <a:r>
              <a:rPr lang="en-US" sz="2800" spc="-5">
                <a:solidFill>
                  <a:srgbClr val="1C1611"/>
                </a:solidFill>
                <a:cs typeface="Arial"/>
              </a:rPr>
              <a:t>If there </a:t>
            </a:r>
            <a:r>
              <a:rPr lang="en-US" sz="2800">
                <a:solidFill>
                  <a:srgbClr val="1C1611"/>
                </a:solidFill>
                <a:cs typeface="Arial"/>
              </a:rPr>
              <a:t>aren’t </a:t>
            </a:r>
            <a:r>
              <a:rPr lang="en-US" sz="2800" spc="-5">
                <a:solidFill>
                  <a:srgbClr val="1C1611"/>
                </a:solidFill>
                <a:cs typeface="Arial"/>
              </a:rPr>
              <a:t>any </a:t>
            </a:r>
            <a:r>
              <a:rPr lang="en-US" sz="2800">
                <a:solidFill>
                  <a:srgbClr val="1C1611"/>
                </a:solidFill>
                <a:cs typeface="Arial"/>
              </a:rPr>
              <a:t>concentrations </a:t>
            </a:r>
            <a:r>
              <a:rPr lang="en-US" sz="2800" spc="-5">
                <a:solidFill>
                  <a:srgbClr val="1C1611"/>
                </a:solidFill>
                <a:cs typeface="Arial"/>
              </a:rPr>
              <a:t>for one or more </a:t>
            </a:r>
            <a:r>
              <a:rPr lang="en-US" sz="2800">
                <a:solidFill>
                  <a:srgbClr val="1C1611"/>
                </a:solidFill>
                <a:cs typeface="Arial"/>
              </a:rPr>
              <a:t>of </a:t>
            </a:r>
            <a:r>
              <a:rPr lang="en-US" sz="2800" spc="-5">
                <a:solidFill>
                  <a:srgbClr val="1C1611"/>
                </a:solidFill>
                <a:cs typeface="Arial"/>
              </a:rPr>
              <a:t>the three </a:t>
            </a:r>
            <a:r>
              <a:rPr lang="en-US" sz="2800">
                <a:solidFill>
                  <a:srgbClr val="1C1611"/>
                </a:solidFill>
                <a:cs typeface="Arial"/>
              </a:rPr>
              <a:t>criteria, print </a:t>
            </a:r>
            <a:r>
              <a:rPr lang="en-US" sz="2800" spc="-5">
                <a:solidFill>
                  <a:srgbClr val="1C1611"/>
                </a:solidFill>
                <a:cs typeface="Arial"/>
              </a:rPr>
              <a:t>the map and add  the </a:t>
            </a:r>
            <a:r>
              <a:rPr lang="en-US" sz="2800">
                <a:solidFill>
                  <a:srgbClr val="1C1611"/>
                </a:solidFill>
                <a:cs typeface="Arial"/>
              </a:rPr>
              <a:t>text </a:t>
            </a:r>
            <a:r>
              <a:rPr lang="en-US" sz="2800" spc="-5">
                <a:solidFill>
                  <a:srgbClr val="1C1611"/>
                </a:solidFill>
                <a:cs typeface="Arial"/>
              </a:rPr>
              <a:t>“there are no </a:t>
            </a:r>
            <a:r>
              <a:rPr lang="en-US" sz="2800">
                <a:solidFill>
                  <a:srgbClr val="1C1611"/>
                </a:solidFill>
                <a:cs typeface="Arial"/>
              </a:rPr>
              <a:t>concentrations, </a:t>
            </a:r>
            <a:r>
              <a:rPr lang="en-US" sz="2800" spc="-5">
                <a:solidFill>
                  <a:srgbClr val="1C1611"/>
                </a:solidFill>
                <a:cs typeface="Arial"/>
              </a:rPr>
              <a:t>the minorities </a:t>
            </a:r>
            <a:r>
              <a:rPr lang="en-US" sz="2800">
                <a:solidFill>
                  <a:srgbClr val="1C1611"/>
                </a:solidFill>
                <a:cs typeface="Arial"/>
              </a:rPr>
              <a:t>(or </a:t>
            </a:r>
            <a:r>
              <a:rPr lang="en-US" sz="2800" spc="-5">
                <a:solidFill>
                  <a:srgbClr val="1C1611"/>
                </a:solidFill>
                <a:cs typeface="Arial"/>
              </a:rPr>
              <a:t>low-mod persons or substandard  </a:t>
            </a:r>
            <a:r>
              <a:rPr lang="en-US" sz="2800">
                <a:solidFill>
                  <a:srgbClr val="1C1611"/>
                </a:solidFill>
                <a:cs typeface="Arial"/>
              </a:rPr>
              <a:t>housing) </a:t>
            </a:r>
            <a:r>
              <a:rPr lang="en-US" sz="2800" spc="-5">
                <a:solidFill>
                  <a:srgbClr val="1C1611"/>
                </a:solidFill>
                <a:cs typeface="Arial"/>
              </a:rPr>
              <a:t>are</a:t>
            </a:r>
            <a:r>
              <a:rPr lang="en-US" sz="2800" spc="15">
                <a:solidFill>
                  <a:srgbClr val="1C1611"/>
                </a:solidFill>
                <a:cs typeface="Arial"/>
              </a:rPr>
              <a:t> </a:t>
            </a:r>
            <a:r>
              <a:rPr lang="en-US" sz="2800">
                <a:solidFill>
                  <a:srgbClr val="1C1611"/>
                </a:solidFill>
                <a:cs typeface="Arial"/>
              </a:rPr>
              <a:t>scattered.”</a:t>
            </a:r>
            <a:endParaRPr lang="en-US" sz="2800">
              <a:cs typeface="Arial"/>
            </a:endParaRPr>
          </a:p>
          <a:p>
            <a:endParaRPr lang="en-US"/>
          </a:p>
        </p:txBody>
      </p:sp>
      <p:sp>
        <p:nvSpPr>
          <p:cNvPr id="2" name="object 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lang="en-US" spc="-25">
                <a:solidFill>
                  <a:srgbClr val="1C1611"/>
                </a:solidFill>
              </a:rPr>
              <a:t>Concentration</a:t>
            </a:r>
            <a:r>
              <a:rPr lang="en-US" spc="-50">
                <a:solidFill>
                  <a:srgbClr val="1C1611"/>
                </a:solidFill>
              </a:rPr>
              <a:t> </a:t>
            </a:r>
            <a:r>
              <a:rPr lang="en-US" spc="-5">
                <a:solidFill>
                  <a:srgbClr val="1C1611"/>
                </a:solidFill>
              </a:rPr>
              <a:t>Maps</a:t>
            </a:r>
            <a:endParaRPr spc="-5">
              <a:solidFill>
                <a:srgbClr val="1C161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p:nvPr/>
        </p:nvSpPr>
        <p:spPr>
          <a:xfrm>
            <a:off x="6795515" y="1741932"/>
            <a:ext cx="2926080" cy="3252470"/>
          </a:xfrm>
          <a:custGeom>
            <a:avLst/>
            <a:gdLst/>
            <a:ahLst/>
            <a:cxnLst/>
            <a:rect l="l" t="t" r="r" b="b"/>
            <a:pathLst>
              <a:path w="2926079" h="3252470">
                <a:moveTo>
                  <a:pt x="0" y="0"/>
                </a:moveTo>
                <a:lnTo>
                  <a:pt x="2926080" y="0"/>
                </a:lnTo>
                <a:lnTo>
                  <a:pt x="2926080" y="3252216"/>
                </a:lnTo>
                <a:lnTo>
                  <a:pt x="0" y="3252216"/>
                </a:lnTo>
                <a:lnTo>
                  <a:pt x="0" y="0"/>
                </a:lnTo>
                <a:close/>
              </a:path>
            </a:pathLst>
          </a:custGeom>
          <a:solidFill>
            <a:srgbClr val="F1F1F1"/>
          </a:solidFill>
        </p:spPr>
        <p:txBody>
          <a:bodyPr wrap="square" lIns="0" tIns="0" rIns="0" bIns="0" rtlCol="0"/>
          <a:lstStyle/>
          <a:p>
            <a:endParaRPr/>
          </a:p>
        </p:txBody>
      </p:sp>
      <p:sp>
        <p:nvSpPr>
          <p:cNvPr id="21" name="object 21"/>
          <p:cNvSpPr txBox="1"/>
          <p:nvPr/>
        </p:nvSpPr>
        <p:spPr>
          <a:xfrm>
            <a:off x="2533978" y="2441195"/>
            <a:ext cx="3466773" cy="2634696"/>
          </a:xfrm>
          <a:prstGeom prst="rect">
            <a:avLst/>
          </a:prstGeom>
        </p:spPr>
        <p:txBody>
          <a:bodyPr vert="horz" wrap="square" lIns="0" tIns="69215" rIns="0" bIns="0" rtlCol="0" anchor="t">
            <a:spAutoFit/>
          </a:bodyPr>
          <a:lstStyle/>
          <a:p>
            <a:pPr marL="228600" indent="-228600">
              <a:spcBef>
                <a:spcPts val="545"/>
              </a:spcBef>
              <a:buClr>
                <a:srgbClr val="1C1611"/>
              </a:buClr>
              <a:buFont typeface="Arial"/>
              <a:buChar char="•"/>
              <a:tabLst>
                <a:tab pos="185420" algn="l"/>
              </a:tabLst>
            </a:pPr>
            <a:r>
              <a:rPr sz="3000" spc="-5">
                <a:solidFill>
                  <a:srgbClr val="1C1611"/>
                </a:solidFill>
                <a:latin typeface="Arial"/>
                <a:cs typeface="Arial"/>
              </a:rPr>
              <a:t>Location of</a:t>
            </a:r>
            <a:r>
              <a:rPr sz="3000" spc="-75">
                <a:solidFill>
                  <a:srgbClr val="1C1611"/>
                </a:solidFill>
                <a:latin typeface="Arial"/>
                <a:cs typeface="Arial"/>
              </a:rPr>
              <a:t> </a:t>
            </a:r>
            <a:r>
              <a:rPr sz="3000" spc="-10">
                <a:solidFill>
                  <a:srgbClr val="1C1611"/>
                </a:solidFill>
                <a:latin typeface="Arial"/>
                <a:cs typeface="Arial"/>
              </a:rPr>
              <a:t>photos</a:t>
            </a:r>
            <a:endParaRPr sz="3000">
              <a:latin typeface="Arial"/>
              <a:cs typeface="Arial"/>
            </a:endParaRPr>
          </a:p>
          <a:p>
            <a:pPr marL="228600" indent="-228600">
              <a:spcBef>
                <a:spcPts val="440"/>
              </a:spcBef>
              <a:buChar char="•"/>
              <a:tabLst>
                <a:tab pos="185420" algn="l"/>
              </a:tabLst>
            </a:pPr>
            <a:r>
              <a:rPr sz="3000" spc="-5">
                <a:solidFill>
                  <a:srgbClr val="1C1611"/>
                </a:solidFill>
                <a:latin typeface="Arial"/>
                <a:cs typeface="Arial"/>
              </a:rPr>
              <a:t>Numbered</a:t>
            </a:r>
            <a:r>
              <a:rPr lang="en-US" sz="3000" spc="-5">
                <a:solidFill>
                  <a:srgbClr val="1C1611"/>
                </a:solidFill>
                <a:latin typeface="Arial"/>
                <a:cs typeface="Arial"/>
              </a:rPr>
              <a:t> photos</a:t>
            </a:r>
            <a:endParaRPr sz="3000">
              <a:latin typeface="Arial"/>
              <a:cs typeface="Arial"/>
            </a:endParaRPr>
          </a:p>
          <a:p>
            <a:pPr marL="228600" marR="424815" indent="-228600">
              <a:spcBef>
                <a:spcPts val="840"/>
              </a:spcBef>
              <a:buFontTx/>
              <a:buChar char="•"/>
              <a:tabLst>
                <a:tab pos="185420" algn="l"/>
              </a:tabLst>
            </a:pPr>
            <a:r>
              <a:rPr lang="en-US" sz="3000" spc="-5">
                <a:solidFill>
                  <a:srgbClr val="1C1611"/>
                </a:solidFill>
                <a:latin typeface="Arial"/>
                <a:cs typeface="Arial"/>
              </a:rPr>
              <a:t>Direction a</a:t>
            </a:r>
            <a:r>
              <a:rPr sz="3000" spc="-5">
                <a:solidFill>
                  <a:srgbClr val="1C1611"/>
                </a:solidFill>
                <a:latin typeface="Arial"/>
                <a:cs typeface="Arial"/>
              </a:rPr>
              <a:t>rrows</a:t>
            </a:r>
            <a:r>
              <a:rPr sz="3000" spc="-90">
                <a:solidFill>
                  <a:srgbClr val="1C1611"/>
                </a:solidFill>
                <a:latin typeface="Arial"/>
                <a:cs typeface="Arial"/>
              </a:rPr>
              <a:t> </a:t>
            </a:r>
            <a:r>
              <a:rPr sz="3000">
                <a:solidFill>
                  <a:srgbClr val="1C1611"/>
                </a:solidFill>
                <a:latin typeface="Arial"/>
                <a:cs typeface="Arial"/>
              </a:rPr>
              <a:t> </a:t>
            </a:r>
            <a:endParaRPr lang="en-US" sz="3000">
              <a:solidFill>
                <a:srgbClr val="1C1611"/>
              </a:solidFill>
              <a:latin typeface="Arial"/>
              <a:cs typeface="Arial"/>
            </a:endParaRPr>
          </a:p>
          <a:p>
            <a:pPr marL="228600" marR="424815" indent="-228600">
              <a:spcBef>
                <a:spcPts val="840"/>
              </a:spcBef>
              <a:buFontTx/>
              <a:buChar char="•"/>
              <a:tabLst>
                <a:tab pos="185420" algn="l"/>
              </a:tabLst>
            </a:pPr>
            <a:r>
              <a:rPr lang="en-US" sz="3000" spc="-5">
                <a:solidFill>
                  <a:srgbClr val="1C1611"/>
                </a:solidFill>
                <a:latin typeface="Arial"/>
                <a:cs typeface="Arial"/>
              </a:rPr>
              <a:t>Show all Target Areas</a:t>
            </a:r>
            <a:endParaRPr sz="3000">
              <a:latin typeface="Arial"/>
              <a:cs typeface="Arial"/>
            </a:endParaRPr>
          </a:p>
        </p:txBody>
      </p:sp>
      <p:sp>
        <p:nvSpPr>
          <p:cNvPr id="22" name="object 22"/>
          <p:cNvSpPr txBox="1">
            <a:spLocks noGrp="1"/>
          </p:cNvSpPr>
          <p:nvPr>
            <p:ph type="title"/>
          </p:nvPr>
        </p:nvSpPr>
        <p:spPr>
          <a:xfrm>
            <a:off x="847344" y="805475"/>
            <a:ext cx="10497312" cy="628377"/>
          </a:xfrm>
          <a:prstGeom prst="rect">
            <a:avLst/>
          </a:prstGeom>
        </p:spPr>
        <p:txBody>
          <a:bodyPr vert="horz" wrap="square" lIns="0" tIns="12700" rIns="0" bIns="0" rtlCol="0" anchor="ctr">
            <a:spAutoFit/>
          </a:bodyPr>
          <a:lstStyle/>
          <a:p>
            <a:pPr marL="12700" algn="ctr">
              <a:lnSpc>
                <a:spcPct val="100000"/>
              </a:lnSpc>
              <a:spcBef>
                <a:spcPts val="100"/>
              </a:spcBef>
            </a:pPr>
            <a:r>
              <a:rPr spc="5">
                <a:solidFill>
                  <a:srgbClr val="1C1611"/>
                </a:solidFill>
              </a:rPr>
              <a:t>Maps </a:t>
            </a:r>
            <a:r>
              <a:rPr>
                <a:solidFill>
                  <a:srgbClr val="1C1611"/>
                </a:solidFill>
              </a:rPr>
              <a:t>– </a:t>
            </a:r>
            <a:r>
              <a:rPr spc="-5">
                <a:solidFill>
                  <a:srgbClr val="1C1611"/>
                </a:solidFill>
              </a:rPr>
              <a:t>Photo</a:t>
            </a:r>
            <a:r>
              <a:rPr spc="-75">
                <a:solidFill>
                  <a:srgbClr val="1C1611"/>
                </a:solidFill>
              </a:rPr>
              <a:t> </a:t>
            </a:r>
            <a:r>
              <a:rPr spc="-10">
                <a:solidFill>
                  <a:srgbClr val="1C1611"/>
                </a:solidFill>
              </a:rPr>
              <a:t>Location</a:t>
            </a:r>
          </a:p>
        </p:txBody>
      </p:sp>
      <p:sp>
        <p:nvSpPr>
          <p:cNvPr id="24" name="object 24"/>
          <p:cNvSpPr/>
          <p:nvPr/>
        </p:nvSpPr>
        <p:spPr>
          <a:xfrm>
            <a:off x="6738258" y="1597519"/>
            <a:ext cx="3656075" cy="464057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sz="half" idx="1"/>
          </p:nvPr>
        </p:nvSpPr>
        <p:spPr>
          <a:xfrm>
            <a:off x="847344" y="1825625"/>
            <a:ext cx="4983480" cy="2991653"/>
          </a:xfrm>
          <a:prstGeom prst="rect">
            <a:avLst/>
          </a:prstGeom>
        </p:spPr>
        <p:txBody>
          <a:bodyPr vert="horz" wrap="square" lIns="0" tIns="53975" rIns="0" bIns="0" rtlCol="0" anchor="t">
            <a:spAutoFit/>
          </a:bodyPr>
          <a:lstStyle/>
          <a:p>
            <a:pPr marR="243840">
              <a:lnSpc>
                <a:spcPct val="100000"/>
              </a:lnSpc>
              <a:spcBef>
                <a:spcPts val="455"/>
              </a:spcBef>
              <a:tabLst>
                <a:tab pos="185420" algn="l"/>
              </a:tabLst>
            </a:pPr>
            <a:r>
              <a:rPr lang="en-US" sz="2600">
                <a:solidFill>
                  <a:srgbClr val="1C1611"/>
                </a:solidFill>
                <a:cs typeface="Arial"/>
              </a:rPr>
              <a:t>Eng</a:t>
            </a:r>
            <a:r>
              <a:rPr lang="en-US" sz="2600" spc="-5">
                <a:solidFill>
                  <a:srgbClr val="1C1611"/>
                </a:solidFill>
                <a:cs typeface="Arial"/>
              </a:rPr>
              <a:t>i</a:t>
            </a:r>
            <a:r>
              <a:rPr lang="en-US" sz="2600">
                <a:solidFill>
                  <a:srgbClr val="1C1611"/>
                </a:solidFill>
                <a:cs typeface="Arial"/>
              </a:rPr>
              <a:t>nee</a:t>
            </a:r>
            <a:r>
              <a:rPr lang="en-US" sz="2600" spc="-5">
                <a:solidFill>
                  <a:srgbClr val="1C1611"/>
                </a:solidFill>
                <a:cs typeface="Arial"/>
              </a:rPr>
              <a:t>r/</a:t>
            </a:r>
            <a:r>
              <a:rPr lang="en-US" sz="2600">
                <a:solidFill>
                  <a:srgbClr val="1C1611"/>
                </a:solidFill>
                <a:cs typeface="Arial"/>
              </a:rPr>
              <a:t>A</a:t>
            </a:r>
            <a:r>
              <a:rPr lang="en-US" sz="2600" spc="-5">
                <a:solidFill>
                  <a:srgbClr val="1C1611"/>
                </a:solidFill>
                <a:cs typeface="Arial"/>
              </a:rPr>
              <a:t>r</a:t>
            </a:r>
            <a:r>
              <a:rPr lang="en-US" sz="2600" spc="5">
                <a:solidFill>
                  <a:srgbClr val="1C1611"/>
                </a:solidFill>
                <a:cs typeface="Arial"/>
              </a:rPr>
              <a:t>ch</a:t>
            </a:r>
            <a:r>
              <a:rPr lang="en-US" sz="2600" spc="-5">
                <a:solidFill>
                  <a:srgbClr val="1C1611"/>
                </a:solidFill>
                <a:cs typeface="Arial"/>
              </a:rPr>
              <a:t>it</a:t>
            </a:r>
            <a:r>
              <a:rPr lang="en-US" sz="2600">
                <a:solidFill>
                  <a:srgbClr val="1C1611"/>
                </a:solidFill>
                <a:cs typeface="Arial"/>
              </a:rPr>
              <a:t>ect signature &amp; stamp required</a:t>
            </a:r>
            <a:endParaRPr lang="en-US" sz="2600">
              <a:cs typeface="Arial"/>
            </a:endParaRPr>
          </a:p>
          <a:p>
            <a:pPr marR="5080">
              <a:lnSpc>
                <a:spcPct val="100000"/>
              </a:lnSpc>
              <a:spcBef>
                <a:spcPts val="785"/>
              </a:spcBef>
              <a:tabLst>
                <a:tab pos="185420" algn="l"/>
              </a:tabLst>
            </a:pPr>
            <a:r>
              <a:rPr lang="en-US" sz="2600">
                <a:solidFill>
                  <a:srgbClr val="1C1611"/>
                </a:solidFill>
                <a:cs typeface="Arial"/>
              </a:rPr>
              <a:t>Include</a:t>
            </a:r>
            <a:r>
              <a:rPr lang="en-US" sz="2600" spc="-95">
                <a:solidFill>
                  <a:srgbClr val="1C1611"/>
                </a:solidFill>
                <a:cs typeface="Arial"/>
              </a:rPr>
              <a:t> </a:t>
            </a:r>
            <a:r>
              <a:rPr lang="en-US" sz="2600">
                <a:solidFill>
                  <a:srgbClr val="1C1611"/>
                </a:solidFill>
                <a:cs typeface="Arial"/>
              </a:rPr>
              <a:t>professional </a:t>
            </a:r>
            <a:r>
              <a:rPr lang="en-US" sz="2600" spc="5">
                <a:solidFill>
                  <a:srgbClr val="1C1611"/>
                </a:solidFill>
                <a:cs typeface="Arial"/>
              </a:rPr>
              <a:t>cost</a:t>
            </a:r>
            <a:r>
              <a:rPr lang="en-US" sz="2600" spc="-30">
                <a:solidFill>
                  <a:srgbClr val="1C1611"/>
                </a:solidFill>
                <a:cs typeface="Arial"/>
              </a:rPr>
              <a:t> </a:t>
            </a:r>
            <a:r>
              <a:rPr lang="en-US" sz="2600">
                <a:solidFill>
                  <a:srgbClr val="1C1611"/>
                </a:solidFill>
                <a:cs typeface="Arial"/>
              </a:rPr>
              <a:t>estimate</a:t>
            </a:r>
            <a:endParaRPr lang="en-US" sz="2600">
              <a:cs typeface="Arial"/>
            </a:endParaRPr>
          </a:p>
          <a:p>
            <a:pPr marR="263525">
              <a:lnSpc>
                <a:spcPct val="100000"/>
              </a:lnSpc>
              <a:spcBef>
                <a:spcPts val="800"/>
              </a:spcBef>
              <a:tabLst>
                <a:tab pos="185420" algn="l"/>
              </a:tabLst>
            </a:pPr>
            <a:r>
              <a:rPr lang="en-US" sz="2600">
                <a:solidFill>
                  <a:srgbClr val="1C1611"/>
                </a:solidFill>
                <a:cs typeface="Arial"/>
              </a:rPr>
              <a:t>Unusual site conditions /</a:t>
            </a:r>
            <a:r>
              <a:rPr lang="en-US" sz="2600" spc="-90">
                <a:solidFill>
                  <a:srgbClr val="1C1611"/>
                </a:solidFill>
                <a:cs typeface="Arial"/>
              </a:rPr>
              <a:t> </a:t>
            </a:r>
            <a:r>
              <a:rPr lang="en-US" sz="2600">
                <a:solidFill>
                  <a:srgbClr val="1C1611"/>
                </a:solidFill>
                <a:cs typeface="Arial"/>
              </a:rPr>
              <a:t>higher costs</a:t>
            </a:r>
            <a:endParaRPr lang="en-US" sz="2600">
              <a:cs typeface="Arial"/>
            </a:endParaRPr>
          </a:p>
          <a:p>
            <a:pPr marL="184785" marR="566420" indent="-172720">
              <a:lnSpc>
                <a:spcPct val="67919"/>
              </a:lnSpc>
              <a:spcBef>
                <a:spcPts val="425"/>
              </a:spcBef>
              <a:tabLst>
                <a:tab pos="185420" algn="l"/>
              </a:tabLst>
            </a:pPr>
            <a:endParaRPr sz="2600" spc="-5">
              <a:latin typeface="+mj-lt"/>
              <a:cs typeface="Arial" panose="020B0604020202020204"/>
            </a:endParaRPr>
          </a:p>
        </p:txBody>
      </p:sp>
      <p:sp>
        <p:nvSpPr>
          <p:cNvPr id="5" name="Content Placeholder 4">
            <a:extLst>
              <a:ext uri="{FF2B5EF4-FFF2-40B4-BE49-F238E27FC236}">
                <a16:creationId xmlns:a16="http://schemas.microsoft.com/office/drawing/2014/main" id="{93820FA7-98B9-0897-9B7D-C4AF74250E56}"/>
              </a:ext>
            </a:extLst>
          </p:cNvPr>
          <p:cNvSpPr>
            <a:spLocks noGrp="1"/>
          </p:cNvSpPr>
          <p:nvPr>
            <p:ph sz="half" idx="2"/>
          </p:nvPr>
        </p:nvSpPr>
        <p:spPr/>
        <p:txBody>
          <a:bodyPr/>
          <a:lstStyle/>
          <a:p>
            <a:pPr marR="566420">
              <a:lnSpc>
                <a:spcPct val="100000"/>
              </a:lnSpc>
              <a:spcBef>
                <a:spcPts val="425"/>
              </a:spcBef>
              <a:tabLst>
                <a:tab pos="185420" algn="l"/>
              </a:tabLst>
            </a:pPr>
            <a:r>
              <a:rPr lang="en-US" sz="2600" spc="-5"/>
              <a:t>Preliminary </a:t>
            </a:r>
            <a:r>
              <a:rPr lang="en-US" sz="2600" spc="-10"/>
              <a:t>H</a:t>
            </a:r>
            <a:r>
              <a:rPr lang="en-US" sz="2600"/>
              <a:t>y</a:t>
            </a:r>
            <a:r>
              <a:rPr lang="en-US" sz="2600" spc="-5"/>
              <a:t>d</a:t>
            </a:r>
            <a:r>
              <a:rPr lang="en-US" sz="2600"/>
              <a:t>r</a:t>
            </a:r>
            <a:r>
              <a:rPr lang="en-US" sz="2600" spc="-5"/>
              <a:t>o</a:t>
            </a:r>
            <a:r>
              <a:rPr lang="en-US" sz="2600" spc="-10"/>
              <a:t>l</a:t>
            </a:r>
            <a:r>
              <a:rPr lang="en-US" sz="2600" spc="-5"/>
              <a:t>og</a:t>
            </a:r>
            <a:r>
              <a:rPr lang="en-US" sz="2600" spc="-10"/>
              <a:t>i</a:t>
            </a:r>
            <a:r>
              <a:rPr lang="en-US" sz="2600"/>
              <a:t>c </a:t>
            </a:r>
            <a:r>
              <a:rPr lang="en-US" sz="2600" spc="5"/>
              <a:t>/ </a:t>
            </a:r>
            <a:r>
              <a:rPr lang="en-US" sz="2600" spc="-10"/>
              <a:t>H</a:t>
            </a:r>
            <a:r>
              <a:rPr lang="en-US" sz="2600"/>
              <a:t>y</a:t>
            </a:r>
            <a:r>
              <a:rPr lang="en-US" sz="2600" spc="-5"/>
              <a:t>d</a:t>
            </a:r>
            <a:r>
              <a:rPr lang="en-US" sz="2600"/>
              <a:t>r</a:t>
            </a:r>
            <a:r>
              <a:rPr lang="en-US" sz="2600" spc="-5"/>
              <a:t>a</a:t>
            </a:r>
            <a:r>
              <a:rPr lang="en-US" sz="2600" spc="5"/>
              <a:t>ul</a:t>
            </a:r>
            <a:r>
              <a:rPr lang="en-US" sz="2600" spc="-10"/>
              <a:t>i</a:t>
            </a:r>
            <a:r>
              <a:rPr lang="en-US" sz="2600"/>
              <a:t>c </a:t>
            </a:r>
            <a:r>
              <a:rPr lang="en-US" sz="2600" spc="-10"/>
              <a:t>Calculations</a:t>
            </a:r>
            <a:endParaRPr lang="en-US"/>
          </a:p>
          <a:p>
            <a:pPr marL="457200" marR="5080" lvl="1">
              <a:lnSpc>
                <a:spcPct val="100000"/>
              </a:lnSpc>
              <a:spcBef>
                <a:spcPts val="405"/>
              </a:spcBef>
              <a:tabLst>
                <a:tab pos="528320" algn="l"/>
              </a:tabLst>
            </a:pPr>
            <a:r>
              <a:rPr lang="en-US" sz="2000" spc="-5">
                <a:solidFill>
                  <a:schemeClr val="accent4"/>
                </a:solidFill>
                <a:cs typeface="Arial"/>
              </a:rPr>
              <a:t>Scores </a:t>
            </a:r>
            <a:r>
              <a:rPr lang="en-US" sz="2000" spc="-10">
                <a:solidFill>
                  <a:schemeClr val="accent4"/>
                </a:solidFill>
                <a:cs typeface="Arial"/>
              </a:rPr>
              <a:t>will </a:t>
            </a:r>
            <a:r>
              <a:rPr lang="en-US" sz="2000" spc="-5">
                <a:solidFill>
                  <a:schemeClr val="accent4"/>
                </a:solidFill>
                <a:cs typeface="Arial"/>
              </a:rPr>
              <a:t>be reduced if</a:t>
            </a:r>
            <a:r>
              <a:rPr lang="en-US" sz="2000" spc="-75">
                <a:solidFill>
                  <a:schemeClr val="accent4"/>
                </a:solidFill>
                <a:cs typeface="Arial"/>
              </a:rPr>
              <a:t> </a:t>
            </a:r>
            <a:r>
              <a:rPr lang="en-US" sz="2000" spc="-5">
                <a:solidFill>
                  <a:schemeClr val="accent4"/>
                </a:solidFill>
                <a:cs typeface="Arial"/>
              </a:rPr>
              <a:t>calculations not</a:t>
            </a:r>
            <a:r>
              <a:rPr lang="en-US" sz="2000" spc="-15">
                <a:solidFill>
                  <a:schemeClr val="accent4"/>
                </a:solidFill>
                <a:cs typeface="Arial"/>
              </a:rPr>
              <a:t> </a:t>
            </a:r>
            <a:r>
              <a:rPr lang="en-US" sz="2000" spc="-5">
                <a:solidFill>
                  <a:schemeClr val="accent4"/>
                </a:solidFill>
                <a:cs typeface="Arial"/>
              </a:rPr>
              <a:t>provided.</a:t>
            </a:r>
            <a:endParaRPr lang="en-US" sz="2000">
              <a:solidFill>
                <a:schemeClr val="accent4"/>
              </a:solidFill>
              <a:cs typeface="Arial"/>
            </a:endParaRPr>
          </a:p>
          <a:p>
            <a:pPr marR="311150">
              <a:lnSpc>
                <a:spcPct val="100000"/>
              </a:lnSpc>
              <a:spcBef>
                <a:spcPts val="810"/>
              </a:spcBef>
              <a:tabLst>
                <a:tab pos="185420" algn="l"/>
              </a:tabLst>
            </a:pPr>
            <a:r>
              <a:rPr lang="en-US" sz="2600" spc="-5"/>
              <a:t>Existing and Proposed  Conditions</a:t>
            </a:r>
            <a:r>
              <a:rPr lang="en-US" sz="2600" spc="30"/>
              <a:t> </a:t>
            </a:r>
            <a:r>
              <a:rPr lang="en-US" sz="2600" spc="-5"/>
              <a:t>maps</a:t>
            </a:r>
            <a:endParaRPr lang="en-US" sz="2600" spc="-5">
              <a:cs typeface="Arial" panose="020B0604020202020204"/>
            </a:endParaRPr>
          </a:p>
          <a:p>
            <a:pPr marR="245745">
              <a:lnSpc>
                <a:spcPct val="100000"/>
              </a:lnSpc>
              <a:spcBef>
                <a:spcPts val="795"/>
              </a:spcBef>
              <a:tabLst>
                <a:tab pos="185420" algn="l"/>
              </a:tabLst>
            </a:pPr>
            <a:r>
              <a:rPr lang="en-US" sz="2600" spc="-15"/>
              <a:t>Viable </a:t>
            </a:r>
            <a:r>
              <a:rPr lang="en-US" sz="2600" spc="-5"/>
              <a:t>alternatives with  general cost</a:t>
            </a:r>
            <a:r>
              <a:rPr lang="en-US" sz="2600" spc="-30"/>
              <a:t> </a:t>
            </a:r>
            <a:r>
              <a:rPr lang="en-US" sz="2600" spc="-5"/>
              <a:t>estimates</a:t>
            </a:r>
            <a:endParaRPr lang="en-US" sz="2600" spc="-5">
              <a:cs typeface="Arial" panose="020B0604020202020204"/>
            </a:endParaRPr>
          </a:p>
          <a:p>
            <a:endParaRPr lang="en-US"/>
          </a:p>
        </p:txBody>
      </p:sp>
      <p:sp>
        <p:nvSpPr>
          <p:cNvPr id="4" name="object 4"/>
          <p:cNvSpPr txBox="1">
            <a:spLocks noGrp="1"/>
          </p:cNvSpPr>
          <p:nvPr>
            <p:ph type="title"/>
          </p:nvPr>
        </p:nvSpPr>
        <p:spPr>
          <a:xfrm>
            <a:off x="847344" y="883221"/>
            <a:ext cx="10497312" cy="472886"/>
          </a:xfrm>
          <a:prstGeom prst="rect">
            <a:avLst/>
          </a:prstGeom>
        </p:spPr>
        <p:txBody>
          <a:bodyPr vert="horz" wrap="square" lIns="0" tIns="59690" rIns="0" bIns="0" rtlCol="0" anchor="ctr">
            <a:spAutoFit/>
          </a:bodyPr>
          <a:lstStyle/>
          <a:p>
            <a:pPr marL="12700" marR="5080" algn="ctr">
              <a:lnSpc>
                <a:spcPct val="73782"/>
              </a:lnSpc>
              <a:spcBef>
                <a:spcPts val="470"/>
              </a:spcBef>
            </a:pPr>
            <a:r>
              <a:rPr lang="en-US" sz="3600" spc="-20">
                <a:solidFill>
                  <a:srgbClr val="1C1611"/>
                </a:solidFill>
              </a:rPr>
              <a:t>Preliminary </a:t>
            </a:r>
            <a:r>
              <a:rPr lang="en-US" sz="3600" spc="-10">
                <a:solidFill>
                  <a:srgbClr val="1C1611"/>
                </a:solidFill>
              </a:rPr>
              <a:t>Engineering / Architectural </a:t>
            </a:r>
            <a:r>
              <a:rPr lang="en-US" sz="3600" spc="-15">
                <a:solidFill>
                  <a:srgbClr val="1C1611"/>
                </a:solidFill>
              </a:rPr>
              <a:t>Report</a:t>
            </a:r>
            <a:endParaRPr lang="en-US" sz="3600">
              <a:cs typeface="Arial" panose="020B0604020202020204"/>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sitting at tables in a room&#10;&#10;Description automatically generated">
            <a:extLst>
              <a:ext uri="{FF2B5EF4-FFF2-40B4-BE49-F238E27FC236}">
                <a16:creationId xmlns:a16="http://schemas.microsoft.com/office/drawing/2014/main" id="{19E50C5C-2178-863B-25C2-F70709B11444}"/>
              </a:ext>
            </a:extLst>
          </p:cNvPr>
          <p:cNvPicPr>
            <a:picLocks noChangeAspect="1"/>
          </p:cNvPicPr>
          <p:nvPr/>
        </p:nvPicPr>
        <p:blipFill rotWithShape="1">
          <a:blip r:embed="rId2">
            <a:extLst>
              <a:ext uri="{28A0092B-C50C-407E-A947-70E740481C1C}">
                <a14:useLocalDpi xmlns:a14="http://schemas.microsoft.com/office/drawing/2010/main" val="0"/>
              </a:ext>
            </a:extLst>
          </a:blip>
          <a:srcRect t="19167" b="5833"/>
          <a:stretch/>
        </p:blipFill>
        <p:spPr>
          <a:xfrm>
            <a:off x="20" y="10"/>
            <a:ext cx="12191980" cy="6857990"/>
          </a:xfrm>
          <a:prstGeom prst="rect">
            <a:avLst/>
          </a:prstGeom>
        </p:spPr>
      </p:pic>
      <p:sp>
        <p:nvSpPr>
          <p:cNvPr id="47" name="Rectangle 4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34E43A9D-74D0-4B68-FA3E-A44A3218CB6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Telling The Story</a:t>
            </a:r>
          </a:p>
        </p:txBody>
      </p:sp>
      <p:cxnSp>
        <p:nvCxnSpPr>
          <p:cNvPr id="49" name="Straight Connector 4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E9656B2-9850-4741-8A72-ADE8282DA9FA}"/>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b="1" i="1"/>
          </a:p>
        </p:txBody>
      </p:sp>
    </p:spTree>
    <p:extLst>
      <p:ext uri="{BB962C8B-B14F-4D97-AF65-F5344CB8AC3E}">
        <p14:creationId xmlns:p14="http://schemas.microsoft.com/office/powerpoint/2010/main" val="1040113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p:spPr>
        <p:txBody>
          <a:bodyPr vert="horz" lIns="90488" tIns="44450" rIns="90488" bIns="44450" rtlCol="0" anchor="ctr">
            <a:normAutofit/>
          </a:bodyPr>
          <a:lstStyle/>
          <a:p>
            <a:pPr algn="ctr"/>
            <a:r>
              <a:rPr lang="en-US" sz="3600"/>
              <a:t>Telling The Story</a:t>
            </a:r>
          </a:p>
        </p:txBody>
      </p:sp>
      <p:sp>
        <p:nvSpPr>
          <p:cNvPr id="12291" name="Rectangle 3"/>
          <p:cNvSpPr>
            <a:spLocks noGrp="1" noChangeArrowheads="1"/>
          </p:cNvSpPr>
          <p:nvPr>
            <p:ph type="body" sz="half" idx="4294967295"/>
          </p:nvPr>
        </p:nvSpPr>
        <p:spPr>
          <a:xfrm>
            <a:off x="979470" y="1508589"/>
            <a:ext cx="7543800" cy="6061075"/>
          </a:xfrm>
          <a:noFill/>
          <a:ln/>
        </p:spPr>
        <p:txBody>
          <a:bodyPr vert="horz" lIns="90488" tIns="44450" rIns="90488" bIns="44450" rtlCol="0">
            <a:normAutofit/>
          </a:bodyPr>
          <a:lstStyle/>
          <a:p>
            <a:pPr>
              <a:buFont typeface="Wingdings" panose="05000000000000000000" pitchFamily="2" charset="2"/>
              <a:buChar char="q"/>
            </a:pPr>
            <a:r>
              <a:rPr lang="en-US" sz="2400"/>
              <a:t>Keep the focus on the people</a:t>
            </a:r>
          </a:p>
          <a:p>
            <a:pPr>
              <a:buFont typeface="Wingdings" panose="05000000000000000000" pitchFamily="2" charset="2"/>
              <a:buChar char="q"/>
            </a:pPr>
            <a:r>
              <a:rPr lang="en-US" sz="2400"/>
              <a:t>State how the identified need impacts LMI persons </a:t>
            </a:r>
          </a:p>
          <a:p>
            <a:pPr>
              <a:buFont typeface="Wingdings" panose="05000000000000000000" pitchFamily="2" charset="2"/>
              <a:buChar char="q"/>
            </a:pPr>
            <a:r>
              <a:rPr lang="en-US" sz="2400"/>
              <a:t>The proposed improvements should </a:t>
            </a:r>
          </a:p>
          <a:p>
            <a:pPr marL="0" indent="0">
              <a:buNone/>
            </a:pPr>
            <a:r>
              <a:rPr lang="en-US" sz="2400"/>
              <a:t>    address identified resident needs</a:t>
            </a:r>
          </a:p>
          <a:p>
            <a:pPr>
              <a:buFont typeface="Wingdings" panose="05000000000000000000" pitchFamily="2" charset="2"/>
              <a:buChar char="q"/>
            </a:pPr>
            <a:endParaRPr lang="en-US" sz="2400"/>
          </a:p>
          <a:p>
            <a:pPr marL="0" indent="0">
              <a:buNone/>
            </a:pPr>
            <a:r>
              <a:rPr lang="en-US"/>
              <a:t>If a community has cracked sewer lines</a:t>
            </a:r>
          </a:p>
          <a:p>
            <a:pPr marL="0" indent="0">
              <a:buNone/>
            </a:pPr>
            <a:r>
              <a:rPr lang="en-US"/>
              <a:t>and the treatment plant is over capacity</a:t>
            </a:r>
          </a:p>
          <a:p>
            <a:pPr marL="0" indent="0">
              <a:buNone/>
            </a:pPr>
            <a:r>
              <a:rPr lang="en-US"/>
              <a:t>due to infiltration, how does this affect </a:t>
            </a:r>
          </a:p>
          <a:p>
            <a:pPr marL="0" indent="0">
              <a:buNone/>
            </a:pPr>
            <a:r>
              <a:rPr lang="en-US"/>
              <a:t>the residents? </a:t>
            </a:r>
          </a:p>
          <a:p>
            <a:endParaRPr lang="en-US" sz="4800" i="1">
              <a:solidFill>
                <a:schemeClr val="accent5">
                  <a:lumMod val="10000"/>
                </a:schemeClr>
              </a:solidFill>
            </a:endParaRPr>
          </a:p>
          <a:p>
            <a:pPr marL="0" indent="0">
              <a:buNone/>
            </a:pPr>
            <a:endParaRPr lang="en-US" sz="4800"/>
          </a:p>
          <a:p>
            <a:endParaRPr lang="en-US" sz="4800"/>
          </a:p>
        </p:txBody>
      </p:sp>
      <p:pic>
        <p:nvPicPr>
          <p:cNvPr id="12294" name="Picture 6" descr="photocollage"/>
          <p:cNvPicPr>
            <a:picLocks noGrp="1" noChangeAspect="1" noChangeArrowheads="1"/>
          </p:cNvPicPr>
          <p:nvPr>
            <p:ph type="clipArt" sz="half" idx="4294967295"/>
          </p:nvPr>
        </p:nvPicPr>
        <p:blipFill>
          <a:blip r:embed="rId2" cstate="print"/>
          <a:srcRect/>
          <a:stretch>
            <a:fillRect/>
          </a:stretch>
        </p:blipFill>
        <p:spPr>
          <a:xfrm>
            <a:off x="6805614" y="2590800"/>
            <a:ext cx="3862387" cy="3328988"/>
          </a:xfrm>
          <a:noFill/>
          <a:ln/>
        </p:spPr>
      </p:pic>
    </p:spTree>
    <p:extLst>
      <p:ext uri="{BB962C8B-B14F-4D97-AF65-F5344CB8AC3E}">
        <p14:creationId xmlns:p14="http://schemas.microsoft.com/office/powerpoint/2010/main" val="24095607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61462" y="1360978"/>
            <a:ext cx="4544762" cy="700367"/>
          </a:xfrm>
        </p:spPr>
        <p:txBody>
          <a:bodyPr vert="horz" lIns="91440" tIns="45720" rIns="91440" bIns="45720" rtlCol="0" anchor="t">
            <a:normAutofit/>
          </a:bodyPr>
          <a:lstStyle/>
          <a:p>
            <a:r>
              <a:rPr lang="en-US" sz="3600" kern="1200">
                <a:solidFill>
                  <a:schemeClr val="tx1"/>
                </a:solidFill>
                <a:latin typeface="+mj-lt"/>
                <a:ea typeface="+mj-ea"/>
                <a:cs typeface="+mj-cs"/>
              </a:rPr>
              <a:t>Telling The Story</a:t>
            </a:r>
          </a:p>
        </p:txBody>
      </p:sp>
      <p:cxnSp>
        <p:nvCxnSpPr>
          <p:cNvPr id="7187" name="Straight Connector 7186">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171" name="Rectangle 3"/>
          <p:cNvSpPr>
            <a:spLocks noGrp="1" noChangeArrowheads="1"/>
          </p:cNvSpPr>
          <p:nvPr>
            <p:ph sz="quarter" idx="4294967295"/>
          </p:nvPr>
        </p:nvSpPr>
        <p:spPr>
          <a:xfrm>
            <a:off x="784125" y="2320588"/>
            <a:ext cx="4544762" cy="3602935"/>
          </a:xfrm>
        </p:spPr>
        <p:txBody>
          <a:bodyPr vert="horz" lIns="91440" tIns="45720" rIns="91440" bIns="45720" rtlCol="0">
            <a:normAutofit/>
          </a:bodyPr>
          <a:lstStyle/>
          <a:p>
            <a:pPr>
              <a:lnSpc>
                <a:spcPct val="100000"/>
              </a:lnSpc>
            </a:pPr>
            <a:r>
              <a:rPr lang="en-US" sz="2400"/>
              <a:t>When describing the problem, quantify the need to the greatest extent possible</a:t>
            </a:r>
          </a:p>
          <a:p>
            <a:endParaRPr lang="en-US" sz="2400" u="sng"/>
          </a:p>
          <a:p>
            <a:pPr marL="0" indent="0">
              <a:lnSpc>
                <a:spcPct val="100000"/>
              </a:lnSpc>
              <a:buNone/>
            </a:pPr>
            <a:r>
              <a:rPr lang="en-US" sz="2400"/>
              <a:t>“There are 46 households in the target area whose septic tanks are malfunctioning because of poor soil conditions and small lot sizes.”</a:t>
            </a:r>
          </a:p>
        </p:txBody>
      </p:sp>
      <p:pic>
        <p:nvPicPr>
          <p:cNvPr id="7184" name="Graphic 7183" descr="Bullseye">
            <a:extLst>
              <a:ext uri="{FF2B5EF4-FFF2-40B4-BE49-F238E27FC236}">
                <a16:creationId xmlns:a16="http://schemas.microsoft.com/office/drawing/2014/main" id="{D6A240EF-59CA-CB73-169A-F679C19EF30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091780" y="771753"/>
            <a:ext cx="5316095" cy="531609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16" name="Rectangle 821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18" name="Straight Connector 8217">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8220" name="Straight Connector 8219">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197" name="Rectangle 3">
            <a:extLst>
              <a:ext uri="{FF2B5EF4-FFF2-40B4-BE49-F238E27FC236}">
                <a16:creationId xmlns:a16="http://schemas.microsoft.com/office/drawing/2014/main" id="{85195BA8-03ED-8B4D-CC89-9EB604280801}"/>
              </a:ext>
            </a:extLst>
          </p:cNvPr>
          <p:cNvGraphicFramePr>
            <a:graphicFrameLocks noGrp="1"/>
          </p:cNvGraphicFramePr>
          <p:nvPr>
            <p:ph sz="quarter" idx="4294967295"/>
            <p:extLst>
              <p:ext uri="{D42A27DB-BD31-4B8C-83A1-F6EECF244321}">
                <p14:modId xmlns:p14="http://schemas.microsoft.com/office/powerpoint/2010/main" val="324499225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2">
            <a:extLst>
              <a:ext uri="{FF2B5EF4-FFF2-40B4-BE49-F238E27FC236}">
                <a16:creationId xmlns:a16="http://schemas.microsoft.com/office/drawing/2014/main" id="{57171C86-9853-67F7-B81D-D3125475C0A0}"/>
              </a:ext>
            </a:extLst>
          </p:cNvPr>
          <p:cNvSpPr txBox="1">
            <a:spLocks noChangeArrowheads="1"/>
          </p:cNvSpPr>
          <p:nvPr/>
        </p:nvSpPr>
        <p:spPr>
          <a:xfrm>
            <a:off x="834887" y="1310174"/>
            <a:ext cx="4063116" cy="42376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3600">
                <a:solidFill>
                  <a:schemeClr val="tx2"/>
                </a:solidFill>
              </a:rPr>
              <a:t>Telling The Story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34887" y="1310174"/>
            <a:ext cx="4063116" cy="4237653"/>
          </a:xfrm>
        </p:spPr>
        <p:txBody>
          <a:bodyPr vert="horz" lIns="91440" tIns="45720" rIns="91440" bIns="45720" rtlCol="0" anchor="ctr">
            <a:normAutofit/>
          </a:bodyPr>
          <a:lstStyle/>
          <a:p>
            <a:pPr algn="ctr"/>
            <a:r>
              <a:rPr lang="en-US" sz="3600" kern="1200">
                <a:solidFill>
                  <a:schemeClr val="tx2"/>
                </a:solidFill>
                <a:latin typeface="+mj-lt"/>
                <a:ea typeface="+mj-ea"/>
                <a:cs typeface="+mj-cs"/>
              </a:rPr>
              <a:t>Tell</a:t>
            </a:r>
            <a:r>
              <a:rPr lang="en-US" sz="3600">
                <a:solidFill>
                  <a:schemeClr val="tx2"/>
                </a:solidFill>
              </a:rPr>
              <a:t>ing</a:t>
            </a:r>
            <a:r>
              <a:rPr lang="en-US" sz="3600" kern="1200">
                <a:solidFill>
                  <a:schemeClr val="tx2"/>
                </a:solidFill>
                <a:latin typeface="+mj-lt"/>
                <a:ea typeface="+mj-ea"/>
                <a:cs typeface="+mj-cs"/>
              </a:rPr>
              <a:t> </a:t>
            </a:r>
            <a:r>
              <a:rPr lang="en-US" sz="3600">
                <a:solidFill>
                  <a:schemeClr val="tx2"/>
                </a:solidFill>
              </a:rPr>
              <a:t>T</a:t>
            </a:r>
            <a:r>
              <a:rPr lang="en-US" sz="3600" kern="1200">
                <a:solidFill>
                  <a:schemeClr val="tx2"/>
                </a:solidFill>
                <a:latin typeface="+mj-lt"/>
                <a:ea typeface="+mj-ea"/>
                <a:cs typeface="+mj-cs"/>
              </a:rPr>
              <a:t>he Story</a:t>
            </a:r>
          </a:p>
        </p:txBody>
      </p:sp>
      <p:graphicFrame>
        <p:nvGraphicFramePr>
          <p:cNvPr id="9221" name="Rectangle 3">
            <a:extLst>
              <a:ext uri="{FF2B5EF4-FFF2-40B4-BE49-F238E27FC236}">
                <a16:creationId xmlns:a16="http://schemas.microsoft.com/office/drawing/2014/main" id="{22278667-3AEB-2FF6-115A-33767EC5850B}"/>
              </a:ext>
            </a:extLst>
          </p:cNvPr>
          <p:cNvGraphicFramePr>
            <a:graphicFrameLocks noGrp="1"/>
          </p:cNvGraphicFramePr>
          <p:nvPr>
            <p:ph sz="quarter" idx="4294967295"/>
            <p:extLst>
              <p:ext uri="{D42A27DB-BD31-4B8C-83A1-F6EECF244321}">
                <p14:modId xmlns:p14="http://schemas.microsoft.com/office/powerpoint/2010/main" val="740789963"/>
              </p:ext>
            </p:extLst>
          </p:nvPr>
        </p:nvGraphicFramePr>
        <p:xfrm>
          <a:off x="5338564" y="593452"/>
          <a:ext cx="6136348" cy="5664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40079" y="2074363"/>
            <a:ext cx="3047017"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p>
            <a:pPr algn="ctr"/>
            <a:r>
              <a:rPr lang="en-US" sz="2600" kern="1200">
                <a:solidFill>
                  <a:schemeClr val="bg1"/>
                </a:solidFill>
                <a:latin typeface="+mj-lt"/>
                <a:ea typeface="+mj-ea"/>
                <a:cs typeface="+mj-cs"/>
              </a:rPr>
              <a:t>Telling </a:t>
            </a:r>
            <a:r>
              <a:rPr lang="en-US" sz="2600">
                <a:solidFill>
                  <a:schemeClr val="bg1"/>
                </a:solidFill>
              </a:rPr>
              <a:t>T</a:t>
            </a:r>
            <a:r>
              <a:rPr lang="en-US" sz="2600" kern="1200">
                <a:solidFill>
                  <a:schemeClr val="bg1"/>
                </a:solidFill>
                <a:latin typeface="+mj-lt"/>
                <a:ea typeface="+mj-ea"/>
                <a:cs typeface="+mj-cs"/>
              </a:rPr>
              <a:t>he Story </a:t>
            </a:r>
          </a:p>
        </p:txBody>
      </p:sp>
      <p:graphicFrame>
        <p:nvGraphicFramePr>
          <p:cNvPr id="10245" name="Rectangle 3">
            <a:extLst>
              <a:ext uri="{FF2B5EF4-FFF2-40B4-BE49-F238E27FC236}">
                <a16:creationId xmlns:a16="http://schemas.microsoft.com/office/drawing/2014/main" id="{AC2EA545-539A-2023-C7C2-8807F06E203D}"/>
              </a:ext>
            </a:extLst>
          </p:cNvPr>
          <p:cNvGraphicFramePr>
            <a:graphicFrameLocks noGrp="1"/>
          </p:cNvGraphicFramePr>
          <p:nvPr>
            <p:ph sz="quarter" idx="4294967295"/>
            <p:extLst>
              <p:ext uri="{D42A27DB-BD31-4B8C-83A1-F6EECF244321}">
                <p14:modId xmlns:p14="http://schemas.microsoft.com/office/powerpoint/2010/main" val="1857265341"/>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lowchart: Document 1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8002C-5A47-4FE8-BA42-EE7D05DBDDD5}"/>
              </a:ext>
            </a:extLst>
          </p:cNvPr>
          <p:cNvSpPr>
            <a:spLocks noGrp="1"/>
          </p:cNvSpPr>
          <p:nvPr>
            <p:ph type="title"/>
          </p:nvPr>
        </p:nvSpPr>
        <p:spPr>
          <a:xfrm>
            <a:off x="838200" y="171162"/>
            <a:ext cx="2840182" cy="2866236"/>
          </a:xfrm>
        </p:spPr>
        <p:txBody>
          <a:bodyPr vert="horz" lIns="91440" tIns="45720" rIns="91440" bIns="45720" rtlCol="0" anchor="ctr">
            <a:normAutofit/>
          </a:bodyPr>
          <a:lstStyle/>
          <a:p>
            <a:r>
              <a:rPr lang="en-US" sz="2800" kern="1200">
                <a:solidFill>
                  <a:srgbClr val="FFFFFF"/>
                </a:solidFill>
                <a:latin typeface="+mj-lt"/>
                <a:ea typeface="+mj-ea"/>
                <a:cs typeface="+mj-cs"/>
              </a:rPr>
              <a:t>Resident</a:t>
            </a:r>
            <a:br>
              <a:rPr lang="en-US" sz="2800" kern="1200">
                <a:solidFill>
                  <a:srgbClr val="FFFFFF"/>
                </a:solidFill>
                <a:latin typeface="+mj-lt"/>
                <a:ea typeface="+mj-ea"/>
                <a:cs typeface="+mj-cs"/>
              </a:rPr>
            </a:br>
            <a:r>
              <a:rPr lang="en-US" sz="2800" kern="1200">
                <a:solidFill>
                  <a:srgbClr val="FFFFFF"/>
                </a:solidFill>
                <a:latin typeface="+mj-lt"/>
                <a:ea typeface="+mj-ea"/>
                <a:cs typeface="+mj-cs"/>
              </a:rPr>
              <a:t>Letter of Documentation</a:t>
            </a:r>
          </a:p>
        </p:txBody>
      </p:sp>
      <p:pic>
        <p:nvPicPr>
          <p:cNvPr id="6" name="Picture 5">
            <a:extLst>
              <a:ext uri="{FF2B5EF4-FFF2-40B4-BE49-F238E27FC236}">
                <a16:creationId xmlns:a16="http://schemas.microsoft.com/office/drawing/2014/main" id="{BA505EF9-9C0A-4207-A0EF-E006560B453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086225" y="765111"/>
            <a:ext cx="7636934" cy="5029200"/>
          </a:xfrm>
          <a:prstGeom prst="rect">
            <a:avLst/>
          </a:prstGeom>
          <a:ln>
            <a:solidFill>
              <a:schemeClr val="bg1">
                <a:lumMod val="50000"/>
              </a:schemeClr>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37195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8F4D08-F081-5B01-0676-71CA6378DC63}"/>
              </a:ext>
            </a:extLst>
          </p:cNvPr>
          <p:cNvSpPr>
            <a:spLocks noGrp="1"/>
          </p:cNvSpPr>
          <p:nvPr>
            <p:ph idx="1"/>
          </p:nvPr>
        </p:nvSpPr>
        <p:spPr/>
        <p:txBody>
          <a:bodyPr>
            <a:normAutofit/>
          </a:bodyPr>
          <a:lstStyle/>
          <a:p>
            <a:r>
              <a:rPr lang="en-US" sz="2400"/>
              <a:t>Proposing new sewer or water services to residents who are currently served only by private wells or septic tanks </a:t>
            </a:r>
          </a:p>
          <a:p>
            <a:endParaRPr lang="en-US" sz="2400"/>
          </a:p>
          <a:p>
            <a:pPr>
              <a:spcBef>
                <a:spcPts val="0"/>
              </a:spcBef>
            </a:pPr>
            <a:r>
              <a:rPr lang="en-US" sz="2400"/>
              <a:t>Get documentation from as many residents as possible who are willing and able to pay a new utility bill.</a:t>
            </a:r>
          </a:p>
          <a:p>
            <a:endParaRPr lang="en-US" sz="2400"/>
          </a:p>
          <a:p>
            <a:r>
              <a:rPr lang="en-US" sz="2400"/>
              <a:t> A sign-up sheet would be an ideal form of documentation.</a:t>
            </a:r>
          </a:p>
        </p:txBody>
      </p:sp>
      <p:sp>
        <p:nvSpPr>
          <p:cNvPr id="3" name="Title 2">
            <a:extLst>
              <a:ext uri="{FF2B5EF4-FFF2-40B4-BE49-F238E27FC236}">
                <a16:creationId xmlns:a16="http://schemas.microsoft.com/office/drawing/2014/main" id="{7C632C29-9670-E3E9-56F2-EC1458887D7D}"/>
              </a:ext>
            </a:extLst>
          </p:cNvPr>
          <p:cNvSpPr>
            <a:spLocks noGrp="1"/>
          </p:cNvSpPr>
          <p:nvPr>
            <p:ph type="title"/>
          </p:nvPr>
        </p:nvSpPr>
        <p:spPr/>
        <p:txBody>
          <a:bodyPr/>
          <a:lstStyle/>
          <a:p>
            <a:pPr algn="ctr"/>
            <a:r>
              <a:rPr lang="en-US"/>
              <a:t>Telling The Story</a:t>
            </a:r>
          </a:p>
        </p:txBody>
      </p:sp>
    </p:spTree>
    <p:extLst>
      <p:ext uri="{BB962C8B-B14F-4D97-AF65-F5344CB8AC3E}">
        <p14:creationId xmlns:p14="http://schemas.microsoft.com/office/powerpoint/2010/main" val="3185841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C3917-4CD9-4AE6-AB3A-334C5DCF36E1}"/>
              </a:ext>
            </a:extLst>
          </p:cNvPr>
          <p:cNvSpPr>
            <a:spLocks noGrp="1"/>
          </p:cNvSpPr>
          <p:nvPr>
            <p:ph type="title"/>
          </p:nvPr>
        </p:nvSpPr>
        <p:spPr>
          <a:xfrm>
            <a:off x="896112" y="572569"/>
            <a:ext cx="7781257" cy="1637231"/>
          </a:xfrm>
        </p:spPr>
        <p:txBody>
          <a:bodyPr vert="horz" lIns="91440" tIns="45720" rIns="91440" bIns="45720" rtlCol="0" anchor="b">
            <a:normAutofit/>
          </a:bodyPr>
          <a:lstStyle/>
          <a:p>
            <a:r>
              <a:rPr lang="en-US" sz="3600" kern="1200">
                <a:solidFill>
                  <a:schemeClr val="tx1"/>
                </a:solidFill>
                <a:latin typeface="+mj-lt"/>
                <a:ea typeface="+mj-ea"/>
                <a:cs typeface="+mj-cs"/>
              </a:rPr>
              <a:t>Fire Department Letter of Documentation</a:t>
            </a:r>
          </a:p>
        </p:txBody>
      </p:sp>
      <p:sp>
        <p:nvSpPr>
          <p:cNvPr id="20" name="Freeform: Shape 19">
            <a:extLst>
              <a:ext uri="{FF2B5EF4-FFF2-40B4-BE49-F238E27FC236}">
                <a16:creationId xmlns:a16="http://schemas.microsoft.com/office/drawing/2014/main" id="{25FFB43D-5CEC-9CC9-B64D-9C4637ADA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1023" flipH="1">
            <a:off x="10449078" y="1664928"/>
            <a:ext cx="383909" cy="40025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849475"/>
              <a:gd name="connsiteY0" fmla="*/ -4 h 4963943"/>
              <a:gd name="connsiteX1" fmla="*/ 4735908 w 4849475"/>
              <a:gd name="connsiteY1" fmla="*/ 1905902 h 4963943"/>
              <a:gd name="connsiteX2" fmla="*/ 4451030 w 4849475"/>
              <a:gd name="connsiteY2" fmla="*/ 3809083 h 4963943"/>
              <a:gd name="connsiteX3" fmla="*/ 3419865 w 4849475"/>
              <a:gd name="connsiteY3" fmla="*/ 4844851 h 4963943"/>
              <a:gd name="connsiteX4" fmla="*/ 1074535 w 4849475"/>
              <a:gd name="connsiteY4" fmla="*/ 4657232 h 4963943"/>
              <a:gd name="connsiteX5" fmla="*/ 33359 w 4849475"/>
              <a:gd name="connsiteY5" fmla="*/ 2995661 h 4963943"/>
              <a:gd name="connsiteX6" fmla="*/ 592137 w 4849475"/>
              <a:gd name="connsiteY6" fmla="*/ 805852 h 4963943"/>
              <a:gd name="connsiteX7" fmla="*/ 2649000 w 4849475"/>
              <a:gd name="connsiteY7" fmla="*/ -4 h 4963943"/>
              <a:gd name="connsiteX0" fmla="*/ 2649000 w 4750338"/>
              <a:gd name="connsiteY0" fmla="*/ -4 h 4963943"/>
              <a:gd name="connsiteX1" fmla="*/ 4615020 w 4750338"/>
              <a:gd name="connsiteY1" fmla="*/ 1658609 h 4963943"/>
              <a:gd name="connsiteX2" fmla="*/ 4451030 w 4750338"/>
              <a:gd name="connsiteY2" fmla="*/ 3809083 h 4963943"/>
              <a:gd name="connsiteX3" fmla="*/ 3419865 w 4750338"/>
              <a:gd name="connsiteY3" fmla="*/ 4844851 h 4963943"/>
              <a:gd name="connsiteX4" fmla="*/ 1074535 w 4750338"/>
              <a:gd name="connsiteY4" fmla="*/ 4657232 h 4963943"/>
              <a:gd name="connsiteX5" fmla="*/ 33359 w 4750338"/>
              <a:gd name="connsiteY5" fmla="*/ 2995661 h 4963943"/>
              <a:gd name="connsiteX6" fmla="*/ 592137 w 4750338"/>
              <a:gd name="connsiteY6" fmla="*/ 805852 h 4963943"/>
              <a:gd name="connsiteX7" fmla="*/ 2649000 w 4750338"/>
              <a:gd name="connsiteY7" fmla="*/ -4 h 4963943"/>
              <a:gd name="connsiteX0" fmla="*/ 2158871 w 4260209"/>
              <a:gd name="connsiteY0" fmla="*/ -4 h 5086984"/>
              <a:gd name="connsiteX1" fmla="*/ 4124891 w 4260209"/>
              <a:gd name="connsiteY1" fmla="*/ 1658609 h 5086984"/>
              <a:gd name="connsiteX2" fmla="*/ 3960901 w 4260209"/>
              <a:gd name="connsiteY2" fmla="*/ 3809083 h 5086984"/>
              <a:gd name="connsiteX3" fmla="*/ 2929736 w 4260209"/>
              <a:gd name="connsiteY3" fmla="*/ 4844851 h 5086984"/>
              <a:gd name="connsiteX4" fmla="*/ 584406 w 4260209"/>
              <a:gd name="connsiteY4" fmla="*/ 4657232 h 5086984"/>
              <a:gd name="connsiteX5" fmla="*/ 102008 w 4260209"/>
              <a:gd name="connsiteY5" fmla="*/ 805852 h 5086984"/>
              <a:gd name="connsiteX6" fmla="*/ 2158871 w 4260209"/>
              <a:gd name="connsiteY6" fmla="*/ -4 h 5086984"/>
              <a:gd name="connsiteX0" fmla="*/ 2341715 w 4443053"/>
              <a:gd name="connsiteY0" fmla="*/ -4 h 4937580"/>
              <a:gd name="connsiteX1" fmla="*/ 4307735 w 4443053"/>
              <a:gd name="connsiteY1" fmla="*/ 1658609 h 4937580"/>
              <a:gd name="connsiteX2" fmla="*/ 4143745 w 4443053"/>
              <a:gd name="connsiteY2" fmla="*/ 3809083 h 4937580"/>
              <a:gd name="connsiteX3" fmla="*/ 3112580 w 4443053"/>
              <a:gd name="connsiteY3" fmla="*/ 4844851 h 4937580"/>
              <a:gd name="connsiteX4" fmla="*/ 321924 w 4443053"/>
              <a:gd name="connsiteY4" fmla="*/ 4230304 h 4937580"/>
              <a:gd name="connsiteX5" fmla="*/ 284852 w 4443053"/>
              <a:gd name="connsiteY5" fmla="*/ 805852 h 4937580"/>
              <a:gd name="connsiteX6" fmla="*/ 2341715 w 4443053"/>
              <a:gd name="connsiteY6" fmla="*/ -4 h 4937580"/>
              <a:gd name="connsiteX0" fmla="*/ 2567003 w 4668341"/>
              <a:gd name="connsiteY0" fmla="*/ -4 h 4924017"/>
              <a:gd name="connsiteX1" fmla="*/ 4533023 w 4668341"/>
              <a:gd name="connsiteY1" fmla="*/ 1658609 h 4924017"/>
              <a:gd name="connsiteX2" fmla="*/ 4369033 w 4668341"/>
              <a:gd name="connsiteY2" fmla="*/ 3809083 h 4924017"/>
              <a:gd name="connsiteX3" fmla="*/ 3337868 w 4668341"/>
              <a:gd name="connsiteY3" fmla="*/ 4844851 h 4924017"/>
              <a:gd name="connsiteX4" fmla="*/ 547212 w 4668341"/>
              <a:gd name="connsiteY4" fmla="*/ 4230304 h 4924017"/>
              <a:gd name="connsiteX5" fmla="*/ 169043 w 4668341"/>
              <a:gd name="connsiteY5" fmla="*/ 1352706 h 4924017"/>
              <a:gd name="connsiteX6" fmla="*/ 2567003 w 4668341"/>
              <a:gd name="connsiteY6" fmla="*/ -4 h 4924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8341" h="4924017">
                <a:moveTo>
                  <a:pt x="2567003" y="-4"/>
                </a:moveTo>
                <a:cubicBezTo>
                  <a:pt x="3257631" y="183338"/>
                  <a:pt x="4232685" y="1023761"/>
                  <a:pt x="4533023" y="1658609"/>
                </a:cubicBezTo>
                <a:cubicBezTo>
                  <a:pt x="4833361" y="2293457"/>
                  <a:pt x="4568226" y="3278043"/>
                  <a:pt x="4369033" y="3809083"/>
                </a:cubicBezTo>
                <a:cubicBezTo>
                  <a:pt x="4169841" y="4340123"/>
                  <a:pt x="3650694" y="4729882"/>
                  <a:pt x="3337868" y="4844851"/>
                </a:cubicBezTo>
                <a:cubicBezTo>
                  <a:pt x="2627022" y="5065916"/>
                  <a:pt x="1075350" y="4812328"/>
                  <a:pt x="547212" y="4230304"/>
                </a:cubicBezTo>
                <a:cubicBezTo>
                  <a:pt x="19074" y="3648280"/>
                  <a:pt x="-167589" y="2057757"/>
                  <a:pt x="169043" y="1352706"/>
                </a:cubicBezTo>
                <a:cubicBezTo>
                  <a:pt x="505675" y="647655"/>
                  <a:pt x="1914330" y="30744"/>
                  <a:pt x="2567003" y="-4"/>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85E44533-DC25-01EC-5CEB-2D6F553D4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328123" flipV="1">
            <a:off x="11524251" y="1095629"/>
            <a:ext cx="822858" cy="967222"/>
          </a:xfrm>
          <a:custGeom>
            <a:avLst/>
            <a:gdLst>
              <a:gd name="connsiteX0" fmla="*/ 1050050 w 1261419"/>
              <a:gd name="connsiteY0" fmla="*/ 9961 h 1482723"/>
              <a:gd name="connsiteX1" fmla="*/ 1212798 w 1261419"/>
              <a:gd name="connsiteY1" fmla="*/ 538211 h 1482723"/>
              <a:gd name="connsiteX2" fmla="*/ 1261407 w 1261419"/>
              <a:gd name="connsiteY2" fmla="*/ 944649 h 1482723"/>
              <a:gd name="connsiteX3" fmla="*/ 1118807 w 1261419"/>
              <a:gd name="connsiteY3" fmla="*/ 1313896 h 1482723"/>
              <a:gd name="connsiteX4" fmla="*/ 823297 w 1261419"/>
              <a:gd name="connsiteY4" fmla="*/ 1461054 h 1482723"/>
              <a:gd name="connsiteX5" fmla="*/ 231907 w 1261419"/>
              <a:gd name="connsiteY5" fmla="*/ 1425756 h 1482723"/>
              <a:gd name="connsiteX6" fmla="*/ 24967 w 1261419"/>
              <a:gd name="connsiteY6" fmla="*/ 943962 h 1482723"/>
              <a:gd name="connsiteX7" fmla="*/ 7594 w 1261419"/>
              <a:gd name="connsiteY7" fmla="*/ 869300 h 1482723"/>
              <a:gd name="connsiteX8" fmla="*/ 0 w 1261419"/>
              <a:gd name="connsiteY8" fmla="*/ 827693 h 1482723"/>
              <a:gd name="connsiteX9" fmla="*/ 318235 w 1261419"/>
              <a:gd name="connsiteY9" fmla="*/ 475932 h 1482723"/>
              <a:gd name="connsiteX10" fmla="*/ 354930 w 1261419"/>
              <a:gd name="connsiteY10" fmla="*/ 504665 h 1482723"/>
              <a:gd name="connsiteX11" fmla="*/ 621011 w 1261419"/>
              <a:gd name="connsiteY11" fmla="*/ 775625 h 1482723"/>
              <a:gd name="connsiteX12" fmla="*/ 1038210 w 1261419"/>
              <a:gd name="connsiteY12" fmla="*/ 1106 h 1482723"/>
              <a:gd name="connsiteX13" fmla="*/ 1050050 w 1261419"/>
              <a:gd name="connsiteY13" fmla="*/ 9961 h 1482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1419" h="1482723">
                <a:moveTo>
                  <a:pt x="1050050" y="9961"/>
                </a:moveTo>
                <a:cubicBezTo>
                  <a:pt x="1088030" y="69811"/>
                  <a:pt x="1191453" y="384226"/>
                  <a:pt x="1212798" y="538211"/>
                </a:cubicBezTo>
                <a:cubicBezTo>
                  <a:pt x="1228961" y="689136"/>
                  <a:pt x="1249867" y="837384"/>
                  <a:pt x="1261407" y="944649"/>
                </a:cubicBezTo>
                <a:cubicBezTo>
                  <a:pt x="1262430" y="1174612"/>
                  <a:pt x="1202865" y="1229072"/>
                  <a:pt x="1118807" y="1313896"/>
                </a:cubicBezTo>
                <a:cubicBezTo>
                  <a:pt x="1035707" y="1387870"/>
                  <a:pt x="971113" y="1442411"/>
                  <a:pt x="823297" y="1461054"/>
                </a:cubicBezTo>
                <a:cubicBezTo>
                  <a:pt x="675480" y="1479698"/>
                  <a:pt x="364962" y="1511939"/>
                  <a:pt x="231907" y="1425756"/>
                </a:cubicBezTo>
                <a:cubicBezTo>
                  <a:pt x="98853" y="1339575"/>
                  <a:pt x="74356" y="1128047"/>
                  <a:pt x="24967" y="943962"/>
                </a:cubicBezTo>
                <a:cubicBezTo>
                  <a:pt x="18793" y="920951"/>
                  <a:pt x="13013" y="895848"/>
                  <a:pt x="7594" y="869300"/>
                </a:cubicBezTo>
                <a:lnTo>
                  <a:pt x="0" y="827693"/>
                </a:lnTo>
                <a:lnTo>
                  <a:pt x="318235" y="475932"/>
                </a:lnTo>
                <a:lnTo>
                  <a:pt x="354930" y="504665"/>
                </a:lnTo>
                <a:cubicBezTo>
                  <a:pt x="439494" y="574780"/>
                  <a:pt x="530561" y="663000"/>
                  <a:pt x="621011" y="775625"/>
                </a:cubicBezTo>
                <a:cubicBezTo>
                  <a:pt x="730886" y="627808"/>
                  <a:pt x="774053" y="386902"/>
                  <a:pt x="1038210" y="1106"/>
                </a:cubicBezTo>
                <a:cubicBezTo>
                  <a:pt x="1040534" y="-1944"/>
                  <a:pt x="1044624" y="1411"/>
                  <a:pt x="1050050" y="996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725F7866-9FAA-E545-86CF-324E77AD7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676043">
            <a:off x="9971666" y="-7058"/>
            <a:ext cx="1514200" cy="1033447"/>
          </a:xfrm>
          <a:custGeom>
            <a:avLst/>
            <a:gdLst>
              <a:gd name="connsiteX0" fmla="*/ 394986 w 1783940"/>
              <a:gd name="connsiteY0" fmla="*/ 1075747 h 1217545"/>
              <a:gd name="connsiteX1" fmla="*/ 0 w 1783940"/>
              <a:gd name="connsiteY1" fmla="*/ 941801 h 1217545"/>
              <a:gd name="connsiteX2" fmla="*/ 2787 w 1783940"/>
              <a:gd name="connsiteY2" fmla="*/ 918903 h 1217545"/>
              <a:gd name="connsiteX3" fmla="*/ 23491 w 1783940"/>
              <a:gd name="connsiteY3" fmla="*/ 774677 h 1217545"/>
              <a:gd name="connsiteX4" fmla="*/ 243772 w 1783940"/>
              <a:gd name="connsiteY4" fmla="*/ 195906 h 1217545"/>
              <a:gd name="connsiteX5" fmla="*/ 935707 w 1783940"/>
              <a:gd name="connsiteY5" fmla="*/ 545 h 1217545"/>
              <a:gd name="connsiteX6" fmla="*/ 1428358 w 1783940"/>
              <a:gd name="connsiteY6" fmla="*/ 108663 h 1217545"/>
              <a:gd name="connsiteX7" fmla="*/ 1717737 w 1783940"/>
              <a:gd name="connsiteY7" fmla="*/ 481846 h 1217545"/>
              <a:gd name="connsiteX8" fmla="*/ 1781094 w 1783940"/>
              <a:gd name="connsiteY8" fmla="*/ 1211272 h 1217545"/>
              <a:gd name="connsiteX9" fmla="*/ 1404281 w 1783940"/>
              <a:gd name="connsiteY9" fmla="*/ 1217545 h 1217545"/>
              <a:gd name="connsiteX10" fmla="*/ 1298353 w 1783940"/>
              <a:gd name="connsiteY10" fmla="*/ 578820 h 1217545"/>
              <a:gd name="connsiteX11" fmla="*/ 1062309 w 1783940"/>
              <a:gd name="connsiteY11" fmla="*/ 395243 h 1217545"/>
              <a:gd name="connsiteX12" fmla="*/ 566320 w 1783940"/>
              <a:gd name="connsiteY12" fmla="*/ 444520 h 1217545"/>
              <a:gd name="connsiteX13" fmla="*/ 406970 w 1783940"/>
              <a:gd name="connsiteY13" fmla="*/ 936885 h 1217545"/>
              <a:gd name="connsiteX14" fmla="*/ 394864 w 1783940"/>
              <a:gd name="connsiteY14" fmla="*/ 1038701 h 12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83940" h="1217545">
                <a:moveTo>
                  <a:pt x="394986" y="1075747"/>
                </a:moveTo>
                <a:lnTo>
                  <a:pt x="0" y="941801"/>
                </a:lnTo>
                <a:lnTo>
                  <a:pt x="2787" y="918903"/>
                </a:lnTo>
                <a:cubicBezTo>
                  <a:pt x="6980" y="886647"/>
                  <a:pt x="13387" y="842716"/>
                  <a:pt x="23491" y="774677"/>
                </a:cubicBezTo>
                <a:cubicBezTo>
                  <a:pt x="59417" y="532762"/>
                  <a:pt x="84808" y="357465"/>
                  <a:pt x="243772" y="195906"/>
                </a:cubicBezTo>
                <a:cubicBezTo>
                  <a:pt x="420875" y="37700"/>
                  <a:pt x="505990" y="-5523"/>
                  <a:pt x="935707" y="545"/>
                </a:cubicBezTo>
                <a:cubicBezTo>
                  <a:pt x="1086342" y="4063"/>
                  <a:pt x="1298018" y="28446"/>
                  <a:pt x="1428358" y="108663"/>
                </a:cubicBezTo>
                <a:cubicBezTo>
                  <a:pt x="1558696" y="188880"/>
                  <a:pt x="1658948" y="298079"/>
                  <a:pt x="1717737" y="481846"/>
                </a:cubicBezTo>
                <a:cubicBezTo>
                  <a:pt x="1776526" y="665614"/>
                  <a:pt x="1790938" y="982272"/>
                  <a:pt x="1781094" y="1211272"/>
                </a:cubicBezTo>
                <a:cubicBezTo>
                  <a:pt x="1703793" y="1208310"/>
                  <a:pt x="1444069" y="1210642"/>
                  <a:pt x="1404281" y="1217545"/>
                </a:cubicBezTo>
                <a:cubicBezTo>
                  <a:pt x="1390638" y="931254"/>
                  <a:pt x="1355347" y="715870"/>
                  <a:pt x="1298353" y="578820"/>
                </a:cubicBezTo>
                <a:cubicBezTo>
                  <a:pt x="1241358" y="441770"/>
                  <a:pt x="1184315" y="417626"/>
                  <a:pt x="1062309" y="395243"/>
                </a:cubicBezTo>
                <a:cubicBezTo>
                  <a:pt x="940304" y="372860"/>
                  <a:pt x="675544" y="354247"/>
                  <a:pt x="566320" y="444520"/>
                </a:cubicBezTo>
                <a:cubicBezTo>
                  <a:pt x="457096" y="534794"/>
                  <a:pt x="435761" y="789810"/>
                  <a:pt x="406970" y="936885"/>
                </a:cubicBezTo>
                <a:cubicBezTo>
                  <a:pt x="399773" y="973654"/>
                  <a:pt x="396284" y="1007004"/>
                  <a:pt x="394864" y="103870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64155E8E-9398-DA45-A74E-8343E37B6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676043">
            <a:off x="9977874" y="-7059"/>
            <a:ext cx="1514200" cy="1033447"/>
          </a:xfrm>
          <a:custGeom>
            <a:avLst/>
            <a:gdLst>
              <a:gd name="connsiteX0" fmla="*/ 394986 w 1783940"/>
              <a:gd name="connsiteY0" fmla="*/ 1075747 h 1217545"/>
              <a:gd name="connsiteX1" fmla="*/ 0 w 1783940"/>
              <a:gd name="connsiteY1" fmla="*/ 941801 h 1217545"/>
              <a:gd name="connsiteX2" fmla="*/ 2787 w 1783940"/>
              <a:gd name="connsiteY2" fmla="*/ 918903 h 1217545"/>
              <a:gd name="connsiteX3" fmla="*/ 23491 w 1783940"/>
              <a:gd name="connsiteY3" fmla="*/ 774677 h 1217545"/>
              <a:gd name="connsiteX4" fmla="*/ 243772 w 1783940"/>
              <a:gd name="connsiteY4" fmla="*/ 195906 h 1217545"/>
              <a:gd name="connsiteX5" fmla="*/ 935707 w 1783940"/>
              <a:gd name="connsiteY5" fmla="*/ 545 h 1217545"/>
              <a:gd name="connsiteX6" fmla="*/ 1428358 w 1783940"/>
              <a:gd name="connsiteY6" fmla="*/ 108663 h 1217545"/>
              <a:gd name="connsiteX7" fmla="*/ 1717737 w 1783940"/>
              <a:gd name="connsiteY7" fmla="*/ 481846 h 1217545"/>
              <a:gd name="connsiteX8" fmla="*/ 1781094 w 1783940"/>
              <a:gd name="connsiteY8" fmla="*/ 1211272 h 1217545"/>
              <a:gd name="connsiteX9" fmla="*/ 1404281 w 1783940"/>
              <a:gd name="connsiteY9" fmla="*/ 1217545 h 1217545"/>
              <a:gd name="connsiteX10" fmla="*/ 1298353 w 1783940"/>
              <a:gd name="connsiteY10" fmla="*/ 578820 h 1217545"/>
              <a:gd name="connsiteX11" fmla="*/ 1062309 w 1783940"/>
              <a:gd name="connsiteY11" fmla="*/ 395243 h 1217545"/>
              <a:gd name="connsiteX12" fmla="*/ 566320 w 1783940"/>
              <a:gd name="connsiteY12" fmla="*/ 444520 h 1217545"/>
              <a:gd name="connsiteX13" fmla="*/ 406970 w 1783940"/>
              <a:gd name="connsiteY13" fmla="*/ 936885 h 1217545"/>
              <a:gd name="connsiteX14" fmla="*/ 394864 w 1783940"/>
              <a:gd name="connsiteY14" fmla="*/ 1038701 h 121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83940" h="1217545">
                <a:moveTo>
                  <a:pt x="394986" y="1075747"/>
                </a:moveTo>
                <a:lnTo>
                  <a:pt x="0" y="941801"/>
                </a:lnTo>
                <a:lnTo>
                  <a:pt x="2787" y="918903"/>
                </a:lnTo>
                <a:cubicBezTo>
                  <a:pt x="6980" y="886647"/>
                  <a:pt x="13387" y="842716"/>
                  <a:pt x="23491" y="774677"/>
                </a:cubicBezTo>
                <a:cubicBezTo>
                  <a:pt x="59417" y="532762"/>
                  <a:pt x="84808" y="357465"/>
                  <a:pt x="243772" y="195906"/>
                </a:cubicBezTo>
                <a:cubicBezTo>
                  <a:pt x="420875" y="37700"/>
                  <a:pt x="505990" y="-5523"/>
                  <a:pt x="935707" y="545"/>
                </a:cubicBezTo>
                <a:cubicBezTo>
                  <a:pt x="1086342" y="4063"/>
                  <a:pt x="1298018" y="28446"/>
                  <a:pt x="1428358" y="108663"/>
                </a:cubicBezTo>
                <a:cubicBezTo>
                  <a:pt x="1558696" y="188880"/>
                  <a:pt x="1658948" y="298079"/>
                  <a:pt x="1717737" y="481846"/>
                </a:cubicBezTo>
                <a:cubicBezTo>
                  <a:pt x="1776526" y="665614"/>
                  <a:pt x="1790938" y="982272"/>
                  <a:pt x="1781094" y="1211272"/>
                </a:cubicBezTo>
                <a:cubicBezTo>
                  <a:pt x="1703793" y="1208310"/>
                  <a:pt x="1444069" y="1210642"/>
                  <a:pt x="1404281" y="1217545"/>
                </a:cubicBezTo>
                <a:cubicBezTo>
                  <a:pt x="1390638" y="931254"/>
                  <a:pt x="1355347" y="715870"/>
                  <a:pt x="1298353" y="578820"/>
                </a:cubicBezTo>
                <a:cubicBezTo>
                  <a:pt x="1241358" y="441770"/>
                  <a:pt x="1184315" y="417626"/>
                  <a:pt x="1062309" y="395243"/>
                </a:cubicBezTo>
                <a:cubicBezTo>
                  <a:pt x="940304" y="372860"/>
                  <a:pt x="675544" y="354247"/>
                  <a:pt x="566320" y="444520"/>
                </a:cubicBezTo>
                <a:cubicBezTo>
                  <a:pt x="457096" y="534794"/>
                  <a:pt x="435761" y="789810"/>
                  <a:pt x="406970" y="936885"/>
                </a:cubicBezTo>
                <a:cubicBezTo>
                  <a:pt x="399773" y="973654"/>
                  <a:pt x="396284" y="1007004"/>
                  <a:pt x="394864" y="1038701"/>
                </a:cubicBezTo>
                <a:close/>
              </a:path>
            </a:pathLst>
          </a:custGeom>
          <a:solidFill>
            <a:schemeClr val="accent4">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A249FD7C-B528-430E-A376-EAC628D271E2}"/>
              </a:ext>
            </a:extLst>
          </p:cNvPr>
          <p:cNvSpPr>
            <a:spLocks noGrp="1"/>
          </p:cNvSpPr>
          <p:nvPr>
            <p:ph sz="quarter" idx="4294967295"/>
          </p:nvPr>
        </p:nvSpPr>
        <p:spPr>
          <a:xfrm>
            <a:off x="896112" y="2596244"/>
            <a:ext cx="7781259" cy="3573493"/>
          </a:xfrm>
        </p:spPr>
        <p:txBody>
          <a:bodyPr vert="horz" lIns="91440" tIns="45720" rIns="91440" bIns="45720" rtlCol="0">
            <a:noAutofit/>
          </a:bodyPr>
          <a:lstStyle/>
          <a:p>
            <a:pPr marL="0" indent="0">
              <a:buNone/>
            </a:pPr>
            <a:r>
              <a:rPr lang="en-US" sz="2400" b="1"/>
              <a:t>The letter from the Fire Chief should express:</a:t>
            </a:r>
          </a:p>
          <a:p>
            <a:r>
              <a:rPr lang="en-US" sz="2400"/>
              <a:t>Detailed knowledge of the target area, </a:t>
            </a:r>
          </a:p>
          <a:p>
            <a:r>
              <a:rPr lang="en-US" sz="2400"/>
              <a:t>Any fires that have occurred,</a:t>
            </a:r>
          </a:p>
          <a:p>
            <a:r>
              <a:rPr lang="en-US" sz="2400"/>
              <a:t>Any problems encountered while responding to calls, </a:t>
            </a:r>
          </a:p>
          <a:p>
            <a:r>
              <a:rPr lang="en-US" sz="2400"/>
              <a:t>Results from hydrant pressure tests, </a:t>
            </a:r>
          </a:p>
          <a:p>
            <a:r>
              <a:rPr lang="en-US" sz="2400"/>
              <a:t>The letter should be supported by a fire coverage map.</a:t>
            </a:r>
          </a:p>
        </p:txBody>
      </p:sp>
      <p:sp>
        <p:nvSpPr>
          <p:cNvPr id="28" name="Freeform: Shape 27">
            <a:extLst>
              <a:ext uri="{FF2B5EF4-FFF2-40B4-BE49-F238E27FC236}">
                <a16:creationId xmlns:a16="http://schemas.microsoft.com/office/drawing/2014/main" id="{91519499-65B5-1C6E-5EC8-2592449DE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980103" flipH="1">
            <a:off x="10523191" y="6197219"/>
            <a:ext cx="1318173" cy="477941"/>
          </a:xfrm>
          <a:custGeom>
            <a:avLst/>
            <a:gdLst>
              <a:gd name="connsiteX0" fmla="*/ 1646010 w 1695261"/>
              <a:gd name="connsiteY0" fmla="*/ 608126 h 614666"/>
              <a:gd name="connsiteX1" fmla="*/ 1637959 w 1695261"/>
              <a:gd name="connsiteY1" fmla="*/ 614424 h 614666"/>
              <a:gd name="connsiteX2" fmla="*/ 290196 w 1695261"/>
              <a:gd name="connsiteY2" fmla="*/ 430799 h 614666"/>
              <a:gd name="connsiteX3" fmla="*/ 55921 w 1695261"/>
              <a:gd name="connsiteY3" fmla="*/ 393637 h 614666"/>
              <a:gd name="connsiteX4" fmla="*/ 0 w 1695261"/>
              <a:gd name="connsiteY4" fmla="*/ 385475 h 614666"/>
              <a:gd name="connsiteX5" fmla="*/ 359482 w 1695261"/>
              <a:gd name="connsiteY5" fmla="*/ 0 h 614666"/>
              <a:gd name="connsiteX6" fmla="*/ 430814 w 1695261"/>
              <a:gd name="connsiteY6" fmla="*/ 18518 h 614666"/>
              <a:gd name="connsiteX7" fmla="*/ 1695261 w 1695261"/>
              <a:gd name="connsiteY7" fmla="*/ 359251 h 614666"/>
              <a:gd name="connsiteX8" fmla="*/ 1646010 w 1695261"/>
              <a:gd name="connsiteY8" fmla="*/ 608126 h 61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5261" h="614666">
                <a:moveTo>
                  <a:pt x="1646010" y="608126"/>
                </a:moveTo>
                <a:cubicBezTo>
                  <a:pt x="1643204" y="613124"/>
                  <a:pt x="1640497" y="615463"/>
                  <a:pt x="1637959" y="614424"/>
                </a:cubicBezTo>
                <a:cubicBezTo>
                  <a:pt x="1590081" y="616941"/>
                  <a:pt x="574150" y="524678"/>
                  <a:pt x="290196" y="430799"/>
                </a:cubicBezTo>
                <a:cubicBezTo>
                  <a:pt x="209014" y="416846"/>
                  <a:pt x="130650" y="404729"/>
                  <a:pt x="55921" y="393637"/>
                </a:cubicBezTo>
                <a:lnTo>
                  <a:pt x="0" y="385475"/>
                </a:lnTo>
                <a:lnTo>
                  <a:pt x="359482" y="0"/>
                </a:lnTo>
                <a:lnTo>
                  <a:pt x="430814" y="18518"/>
                </a:lnTo>
                <a:cubicBezTo>
                  <a:pt x="1003765" y="166657"/>
                  <a:pt x="1652449" y="332077"/>
                  <a:pt x="1695261" y="359251"/>
                </a:cubicBezTo>
                <a:cubicBezTo>
                  <a:pt x="1690153" y="407885"/>
                  <a:pt x="1665655" y="573141"/>
                  <a:pt x="1646010" y="60812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20D3652F-475D-0381-EC5A-8C30E2B24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205915" flipH="1">
            <a:off x="9654825" y="4520243"/>
            <a:ext cx="1693972" cy="886562"/>
          </a:xfrm>
          <a:custGeom>
            <a:avLst/>
            <a:gdLst>
              <a:gd name="connsiteX0" fmla="*/ 9881 w 1739875"/>
              <a:gd name="connsiteY0" fmla="*/ 509263 h 754659"/>
              <a:gd name="connsiteX1" fmla="*/ 497935 w 1739875"/>
              <a:gd name="connsiteY1" fmla="*/ 71697 h 754659"/>
              <a:gd name="connsiteX2" fmla="*/ 1120625 w 1739875"/>
              <a:gd name="connsiteY2" fmla="*/ 43648 h 754659"/>
              <a:gd name="connsiteX3" fmla="*/ 1608679 w 1739875"/>
              <a:gd name="connsiteY3" fmla="*/ 503653 h 754659"/>
              <a:gd name="connsiteX4" fmla="*/ 1737705 w 1739875"/>
              <a:gd name="connsiteY4" fmla="*/ 744875 h 754659"/>
              <a:gd name="connsiteX5" fmla="*/ 1535751 w 1739875"/>
              <a:gd name="connsiteY5" fmla="*/ 711216 h 754659"/>
              <a:gd name="connsiteX6" fmla="*/ 284762 w 1739875"/>
              <a:gd name="connsiteY6" fmla="*/ 559751 h 754659"/>
              <a:gd name="connsiteX7" fmla="*/ 9881 w 1739875"/>
              <a:gd name="connsiteY7" fmla="*/ 509263 h 754659"/>
              <a:gd name="connsiteX0" fmla="*/ 9881 w 1745871"/>
              <a:gd name="connsiteY0" fmla="*/ 509263 h 755689"/>
              <a:gd name="connsiteX1" fmla="*/ 497935 w 1745871"/>
              <a:gd name="connsiteY1" fmla="*/ 71697 h 755689"/>
              <a:gd name="connsiteX2" fmla="*/ 1120625 w 1745871"/>
              <a:gd name="connsiteY2" fmla="*/ 43648 h 755689"/>
              <a:gd name="connsiteX3" fmla="*/ 1608679 w 1745871"/>
              <a:gd name="connsiteY3" fmla="*/ 503653 h 755689"/>
              <a:gd name="connsiteX4" fmla="*/ 1737705 w 1745871"/>
              <a:gd name="connsiteY4" fmla="*/ 744875 h 755689"/>
              <a:gd name="connsiteX5" fmla="*/ 1426819 w 1745871"/>
              <a:gd name="connsiteY5" fmla="*/ 716950 h 755689"/>
              <a:gd name="connsiteX6" fmla="*/ 284762 w 1745871"/>
              <a:gd name="connsiteY6" fmla="*/ 559751 h 755689"/>
              <a:gd name="connsiteX7" fmla="*/ 9881 w 1745871"/>
              <a:gd name="connsiteY7" fmla="*/ 509263 h 755689"/>
              <a:gd name="connsiteX0" fmla="*/ 9881 w 1864671"/>
              <a:gd name="connsiteY0" fmla="*/ 509263 h 855937"/>
              <a:gd name="connsiteX1" fmla="*/ 497935 w 1864671"/>
              <a:gd name="connsiteY1" fmla="*/ 71697 h 855937"/>
              <a:gd name="connsiteX2" fmla="*/ 1120625 w 1864671"/>
              <a:gd name="connsiteY2" fmla="*/ 43648 h 855937"/>
              <a:gd name="connsiteX3" fmla="*/ 1608679 w 1864671"/>
              <a:gd name="connsiteY3" fmla="*/ 503653 h 855937"/>
              <a:gd name="connsiteX4" fmla="*/ 1860911 w 1864671"/>
              <a:gd name="connsiteY4" fmla="*/ 851040 h 855937"/>
              <a:gd name="connsiteX5" fmla="*/ 1426819 w 1864671"/>
              <a:gd name="connsiteY5" fmla="*/ 716950 h 855937"/>
              <a:gd name="connsiteX6" fmla="*/ 284762 w 1864671"/>
              <a:gd name="connsiteY6" fmla="*/ 559751 h 855937"/>
              <a:gd name="connsiteX7" fmla="*/ 9881 w 1864671"/>
              <a:gd name="connsiteY7" fmla="*/ 509263 h 855937"/>
              <a:gd name="connsiteX0" fmla="*/ 9881 w 1876754"/>
              <a:gd name="connsiteY0" fmla="*/ 501512 h 853026"/>
              <a:gd name="connsiteX1" fmla="*/ 497935 w 1876754"/>
              <a:gd name="connsiteY1" fmla="*/ 63946 h 853026"/>
              <a:gd name="connsiteX2" fmla="*/ 1120625 w 1876754"/>
              <a:gd name="connsiteY2" fmla="*/ 35897 h 853026"/>
              <a:gd name="connsiteX3" fmla="*/ 1718468 w 1876754"/>
              <a:gd name="connsiteY3" fmla="*/ 385272 h 853026"/>
              <a:gd name="connsiteX4" fmla="*/ 1860911 w 1876754"/>
              <a:gd name="connsiteY4" fmla="*/ 843289 h 853026"/>
              <a:gd name="connsiteX5" fmla="*/ 1426819 w 1876754"/>
              <a:gd name="connsiteY5" fmla="*/ 709199 h 853026"/>
              <a:gd name="connsiteX6" fmla="*/ 284762 w 1876754"/>
              <a:gd name="connsiteY6" fmla="*/ 552000 h 853026"/>
              <a:gd name="connsiteX7" fmla="*/ 9881 w 1876754"/>
              <a:gd name="connsiteY7" fmla="*/ 501512 h 853026"/>
              <a:gd name="connsiteX0" fmla="*/ 9881 w 1874221"/>
              <a:gd name="connsiteY0" fmla="*/ 623010 h 974525"/>
              <a:gd name="connsiteX1" fmla="*/ 497935 w 1874221"/>
              <a:gd name="connsiteY1" fmla="*/ 185444 h 974525"/>
              <a:gd name="connsiteX2" fmla="*/ 1272410 w 1874221"/>
              <a:gd name="connsiteY2" fmla="*/ 12874 h 974525"/>
              <a:gd name="connsiteX3" fmla="*/ 1718468 w 1874221"/>
              <a:gd name="connsiteY3" fmla="*/ 506770 h 974525"/>
              <a:gd name="connsiteX4" fmla="*/ 1860911 w 1874221"/>
              <a:gd name="connsiteY4" fmla="*/ 964787 h 974525"/>
              <a:gd name="connsiteX5" fmla="*/ 1426819 w 1874221"/>
              <a:gd name="connsiteY5" fmla="*/ 830697 h 974525"/>
              <a:gd name="connsiteX6" fmla="*/ 284762 w 1874221"/>
              <a:gd name="connsiteY6" fmla="*/ 673498 h 974525"/>
              <a:gd name="connsiteX7" fmla="*/ 9881 w 1874221"/>
              <a:gd name="connsiteY7" fmla="*/ 623010 h 974525"/>
              <a:gd name="connsiteX0" fmla="*/ 4712 w 1869052"/>
              <a:gd name="connsiteY0" fmla="*/ 633304 h 984819"/>
              <a:gd name="connsiteX1" fmla="*/ 402385 w 1869052"/>
              <a:gd name="connsiteY1" fmla="*/ 137323 h 984819"/>
              <a:gd name="connsiteX2" fmla="*/ 1267241 w 1869052"/>
              <a:gd name="connsiteY2" fmla="*/ 23168 h 984819"/>
              <a:gd name="connsiteX3" fmla="*/ 1713299 w 1869052"/>
              <a:gd name="connsiteY3" fmla="*/ 517064 h 984819"/>
              <a:gd name="connsiteX4" fmla="*/ 1855742 w 1869052"/>
              <a:gd name="connsiteY4" fmla="*/ 975081 h 984819"/>
              <a:gd name="connsiteX5" fmla="*/ 1421650 w 1869052"/>
              <a:gd name="connsiteY5" fmla="*/ 840991 h 984819"/>
              <a:gd name="connsiteX6" fmla="*/ 279593 w 1869052"/>
              <a:gd name="connsiteY6" fmla="*/ 683792 h 984819"/>
              <a:gd name="connsiteX7" fmla="*/ 4712 w 1869052"/>
              <a:gd name="connsiteY7" fmla="*/ 633304 h 984819"/>
              <a:gd name="connsiteX0" fmla="*/ 4712 w 1870440"/>
              <a:gd name="connsiteY0" fmla="*/ 633304 h 991310"/>
              <a:gd name="connsiteX1" fmla="*/ 402385 w 1870440"/>
              <a:gd name="connsiteY1" fmla="*/ 137323 h 991310"/>
              <a:gd name="connsiteX2" fmla="*/ 1267241 w 1870440"/>
              <a:gd name="connsiteY2" fmla="*/ 23168 h 991310"/>
              <a:gd name="connsiteX3" fmla="*/ 1713299 w 1870440"/>
              <a:gd name="connsiteY3" fmla="*/ 517064 h 991310"/>
              <a:gd name="connsiteX4" fmla="*/ 1855742 w 1870440"/>
              <a:gd name="connsiteY4" fmla="*/ 975081 h 991310"/>
              <a:gd name="connsiteX5" fmla="*/ 1399477 w 1870440"/>
              <a:gd name="connsiteY5" fmla="*/ 896414 h 991310"/>
              <a:gd name="connsiteX6" fmla="*/ 279593 w 1870440"/>
              <a:gd name="connsiteY6" fmla="*/ 683792 h 991310"/>
              <a:gd name="connsiteX7" fmla="*/ 4712 w 1870440"/>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6 w 1853519"/>
              <a:gd name="connsiteY0" fmla="*/ 578483 h 990076"/>
              <a:gd name="connsiteX1" fmla="*/ 385464 w 1853519"/>
              <a:gd name="connsiteY1" fmla="*/ 136089 h 990076"/>
              <a:gd name="connsiteX2" fmla="*/ 1250320 w 1853519"/>
              <a:gd name="connsiteY2" fmla="*/ 21934 h 990076"/>
              <a:gd name="connsiteX3" fmla="*/ 1696378 w 1853519"/>
              <a:gd name="connsiteY3" fmla="*/ 515830 h 990076"/>
              <a:gd name="connsiteX4" fmla="*/ 1838821 w 1853519"/>
              <a:gd name="connsiteY4" fmla="*/ 973847 h 990076"/>
              <a:gd name="connsiteX5" fmla="*/ 1382556 w 1853519"/>
              <a:gd name="connsiteY5" fmla="*/ 895180 h 990076"/>
              <a:gd name="connsiteX6" fmla="*/ 405495 w 1853519"/>
              <a:gd name="connsiteY6" fmla="*/ 714967 h 990076"/>
              <a:gd name="connsiteX7" fmla="*/ 46 w 1853519"/>
              <a:gd name="connsiteY7"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591 w 1887615"/>
              <a:gd name="connsiteY6" fmla="*/ 714967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93656"/>
              <a:gd name="connsiteY0" fmla="*/ 578887 h 990125"/>
              <a:gd name="connsiteX1" fmla="*/ 419560 w 1893656"/>
              <a:gd name="connsiteY1" fmla="*/ 136493 h 990125"/>
              <a:gd name="connsiteX2" fmla="*/ 1284416 w 1893656"/>
              <a:gd name="connsiteY2" fmla="*/ 22338 h 990125"/>
              <a:gd name="connsiteX3" fmla="*/ 1761977 w 1893656"/>
              <a:gd name="connsiteY3" fmla="*/ 522071 h 990125"/>
              <a:gd name="connsiteX4" fmla="*/ 1872917 w 1893656"/>
              <a:gd name="connsiteY4" fmla="*/ 974251 h 990125"/>
              <a:gd name="connsiteX5" fmla="*/ 1416652 w 1893656"/>
              <a:gd name="connsiteY5" fmla="*/ 895584 h 990125"/>
              <a:gd name="connsiteX6" fmla="*/ 439756 w 1893656"/>
              <a:gd name="connsiteY6" fmla="*/ 727040 h 990125"/>
              <a:gd name="connsiteX7" fmla="*/ 64968 w 1893656"/>
              <a:gd name="connsiteY7" fmla="*/ 667118 h 990125"/>
              <a:gd name="connsiteX8" fmla="*/ 34142 w 1893656"/>
              <a:gd name="connsiteY8" fmla="*/ 578887 h 990125"/>
              <a:gd name="connsiteX0" fmla="*/ 34142 w 1890318"/>
              <a:gd name="connsiteY0" fmla="*/ 578887 h 990125"/>
              <a:gd name="connsiteX1" fmla="*/ 419560 w 1890318"/>
              <a:gd name="connsiteY1" fmla="*/ 136493 h 990125"/>
              <a:gd name="connsiteX2" fmla="*/ 1284416 w 1890318"/>
              <a:gd name="connsiteY2" fmla="*/ 22338 h 990125"/>
              <a:gd name="connsiteX3" fmla="*/ 1761977 w 1890318"/>
              <a:gd name="connsiteY3" fmla="*/ 522071 h 990125"/>
              <a:gd name="connsiteX4" fmla="*/ 1872917 w 1890318"/>
              <a:gd name="connsiteY4" fmla="*/ 974251 h 990125"/>
              <a:gd name="connsiteX5" fmla="*/ 1416652 w 1890318"/>
              <a:gd name="connsiteY5" fmla="*/ 895584 h 990125"/>
              <a:gd name="connsiteX6" fmla="*/ 439756 w 1890318"/>
              <a:gd name="connsiteY6" fmla="*/ 727040 h 990125"/>
              <a:gd name="connsiteX7" fmla="*/ 64968 w 1890318"/>
              <a:gd name="connsiteY7" fmla="*/ 667118 h 990125"/>
              <a:gd name="connsiteX8" fmla="*/ 34142 w 1890318"/>
              <a:gd name="connsiteY8" fmla="*/ 578887 h 990125"/>
              <a:gd name="connsiteX0" fmla="*/ 34142 w 1874108"/>
              <a:gd name="connsiteY0" fmla="*/ 578887 h 987469"/>
              <a:gd name="connsiteX1" fmla="*/ 419560 w 1874108"/>
              <a:gd name="connsiteY1" fmla="*/ 136493 h 987469"/>
              <a:gd name="connsiteX2" fmla="*/ 1284416 w 1874108"/>
              <a:gd name="connsiteY2" fmla="*/ 22338 h 987469"/>
              <a:gd name="connsiteX3" fmla="*/ 1761977 w 1874108"/>
              <a:gd name="connsiteY3" fmla="*/ 522071 h 987469"/>
              <a:gd name="connsiteX4" fmla="*/ 1872917 w 1874108"/>
              <a:gd name="connsiteY4" fmla="*/ 974251 h 987469"/>
              <a:gd name="connsiteX5" fmla="*/ 1416652 w 1874108"/>
              <a:gd name="connsiteY5" fmla="*/ 895584 h 987469"/>
              <a:gd name="connsiteX6" fmla="*/ 439756 w 1874108"/>
              <a:gd name="connsiteY6" fmla="*/ 727040 h 987469"/>
              <a:gd name="connsiteX7" fmla="*/ 64968 w 1874108"/>
              <a:gd name="connsiteY7" fmla="*/ 667118 h 987469"/>
              <a:gd name="connsiteX8" fmla="*/ 34142 w 1874108"/>
              <a:gd name="connsiteY8" fmla="*/ 578887 h 987469"/>
              <a:gd name="connsiteX0" fmla="*/ 34142 w 1874269"/>
              <a:gd name="connsiteY0" fmla="*/ 578887 h 980571"/>
              <a:gd name="connsiteX1" fmla="*/ 419560 w 1874269"/>
              <a:gd name="connsiteY1" fmla="*/ 136493 h 980571"/>
              <a:gd name="connsiteX2" fmla="*/ 1284416 w 1874269"/>
              <a:gd name="connsiteY2" fmla="*/ 22338 h 980571"/>
              <a:gd name="connsiteX3" fmla="*/ 1761977 w 1874269"/>
              <a:gd name="connsiteY3" fmla="*/ 522071 h 980571"/>
              <a:gd name="connsiteX4" fmla="*/ 1872917 w 1874269"/>
              <a:gd name="connsiteY4" fmla="*/ 974251 h 980571"/>
              <a:gd name="connsiteX5" fmla="*/ 1416652 w 1874269"/>
              <a:gd name="connsiteY5" fmla="*/ 895584 h 980571"/>
              <a:gd name="connsiteX6" fmla="*/ 439756 w 1874269"/>
              <a:gd name="connsiteY6" fmla="*/ 727040 h 980571"/>
              <a:gd name="connsiteX7" fmla="*/ 64968 w 1874269"/>
              <a:gd name="connsiteY7" fmla="*/ 667118 h 980571"/>
              <a:gd name="connsiteX8" fmla="*/ 34142 w 1874269"/>
              <a:gd name="connsiteY8" fmla="*/ 578887 h 980571"/>
              <a:gd name="connsiteX0" fmla="*/ 34142 w 1888716"/>
              <a:gd name="connsiteY0" fmla="*/ 578887 h 993099"/>
              <a:gd name="connsiteX1" fmla="*/ 419560 w 1888716"/>
              <a:gd name="connsiteY1" fmla="*/ 136493 h 993099"/>
              <a:gd name="connsiteX2" fmla="*/ 1284416 w 1888716"/>
              <a:gd name="connsiteY2" fmla="*/ 22338 h 993099"/>
              <a:gd name="connsiteX3" fmla="*/ 1761977 w 1888716"/>
              <a:gd name="connsiteY3" fmla="*/ 522071 h 993099"/>
              <a:gd name="connsiteX4" fmla="*/ 1872917 w 1888716"/>
              <a:gd name="connsiteY4" fmla="*/ 974251 h 993099"/>
              <a:gd name="connsiteX5" fmla="*/ 1441154 w 1888716"/>
              <a:gd name="connsiteY5" fmla="*/ 914086 h 993099"/>
              <a:gd name="connsiteX6" fmla="*/ 439756 w 1888716"/>
              <a:gd name="connsiteY6" fmla="*/ 727040 h 993099"/>
              <a:gd name="connsiteX7" fmla="*/ 64968 w 1888716"/>
              <a:gd name="connsiteY7" fmla="*/ 667118 h 993099"/>
              <a:gd name="connsiteX8" fmla="*/ 34142 w 1888716"/>
              <a:gd name="connsiteY8" fmla="*/ 578887 h 993099"/>
              <a:gd name="connsiteX0" fmla="*/ 34142 w 1910942"/>
              <a:gd name="connsiteY0" fmla="*/ 578887 h 974312"/>
              <a:gd name="connsiteX1" fmla="*/ 419560 w 1910942"/>
              <a:gd name="connsiteY1" fmla="*/ 136493 h 974312"/>
              <a:gd name="connsiteX2" fmla="*/ 1284416 w 1910942"/>
              <a:gd name="connsiteY2" fmla="*/ 22338 h 974312"/>
              <a:gd name="connsiteX3" fmla="*/ 1761977 w 1910942"/>
              <a:gd name="connsiteY3" fmla="*/ 522071 h 974312"/>
              <a:gd name="connsiteX4" fmla="*/ 1876694 w 1910942"/>
              <a:gd name="connsiteY4" fmla="*/ 900322 h 974312"/>
              <a:gd name="connsiteX5" fmla="*/ 1872917 w 1910942"/>
              <a:gd name="connsiteY5" fmla="*/ 974251 h 974312"/>
              <a:gd name="connsiteX6" fmla="*/ 1441154 w 1910942"/>
              <a:gd name="connsiteY6" fmla="*/ 914086 h 974312"/>
              <a:gd name="connsiteX7" fmla="*/ 439756 w 1910942"/>
              <a:gd name="connsiteY7" fmla="*/ 727040 h 974312"/>
              <a:gd name="connsiteX8" fmla="*/ 64968 w 1910942"/>
              <a:gd name="connsiteY8" fmla="*/ 667118 h 974312"/>
              <a:gd name="connsiteX9" fmla="*/ 34142 w 1910942"/>
              <a:gd name="connsiteY9" fmla="*/ 578887 h 974312"/>
              <a:gd name="connsiteX0" fmla="*/ 34142 w 1899488"/>
              <a:gd name="connsiteY0" fmla="*/ 578887 h 989383"/>
              <a:gd name="connsiteX1" fmla="*/ 419560 w 1899488"/>
              <a:gd name="connsiteY1" fmla="*/ 136493 h 989383"/>
              <a:gd name="connsiteX2" fmla="*/ 1284416 w 1899488"/>
              <a:gd name="connsiteY2" fmla="*/ 22338 h 989383"/>
              <a:gd name="connsiteX3" fmla="*/ 1761977 w 1899488"/>
              <a:gd name="connsiteY3" fmla="*/ 522071 h 989383"/>
              <a:gd name="connsiteX4" fmla="*/ 1876694 w 1899488"/>
              <a:gd name="connsiteY4" fmla="*/ 900322 h 989383"/>
              <a:gd name="connsiteX5" fmla="*/ 1853831 w 1899488"/>
              <a:gd name="connsiteY5" fmla="*/ 989334 h 989383"/>
              <a:gd name="connsiteX6" fmla="*/ 1441154 w 1899488"/>
              <a:gd name="connsiteY6" fmla="*/ 914086 h 989383"/>
              <a:gd name="connsiteX7" fmla="*/ 439756 w 1899488"/>
              <a:gd name="connsiteY7" fmla="*/ 727040 h 989383"/>
              <a:gd name="connsiteX8" fmla="*/ 64968 w 1899488"/>
              <a:gd name="connsiteY8" fmla="*/ 667118 h 989383"/>
              <a:gd name="connsiteX9" fmla="*/ 34142 w 1899488"/>
              <a:gd name="connsiteY9" fmla="*/ 578887 h 98938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15545 w 1872035"/>
              <a:gd name="connsiteY0" fmla="*/ 578887 h 993703"/>
              <a:gd name="connsiteX1" fmla="*/ 400963 w 1872035"/>
              <a:gd name="connsiteY1" fmla="*/ 136493 h 993703"/>
              <a:gd name="connsiteX2" fmla="*/ 1265819 w 1872035"/>
              <a:gd name="connsiteY2" fmla="*/ 22338 h 993703"/>
              <a:gd name="connsiteX3" fmla="*/ 1743380 w 1872035"/>
              <a:gd name="connsiteY3" fmla="*/ 522071 h 993703"/>
              <a:gd name="connsiteX4" fmla="*/ 1858097 w 1872035"/>
              <a:gd name="connsiteY4" fmla="*/ 900322 h 993703"/>
              <a:gd name="connsiteX5" fmla="*/ 1835234 w 1872035"/>
              <a:gd name="connsiteY5" fmla="*/ 989334 h 993703"/>
              <a:gd name="connsiteX6" fmla="*/ 1422557 w 1872035"/>
              <a:gd name="connsiteY6" fmla="*/ 914086 h 993703"/>
              <a:gd name="connsiteX7" fmla="*/ 421159 w 1872035"/>
              <a:gd name="connsiteY7" fmla="*/ 727040 h 993703"/>
              <a:gd name="connsiteX8" fmla="*/ 109376 w 1872035"/>
              <a:gd name="connsiteY8" fmla="*/ 678789 h 993703"/>
              <a:gd name="connsiteX9" fmla="*/ 15545 w 1872035"/>
              <a:gd name="connsiteY9" fmla="*/ 578887 h 993703"/>
              <a:gd name="connsiteX0" fmla="*/ 21358 w 1843514"/>
              <a:gd name="connsiteY0" fmla="*/ 594911 h 994056"/>
              <a:gd name="connsiteX1" fmla="*/ 372442 w 1843514"/>
              <a:gd name="connsiteY1" fmla="*/ 136846 h 994056"/>
              <a:gd name="connsiteX2" fmla="*/ 1237298 w 1843514"/>
              <a:gd name="connsiteY2" fmla="*/ 22691 h 994056"/>
              <a:gd name="connsiteX3" fmla="*/ 1714859 w 1843514"/>
              <a:gd name="connsiteY3" fmla="*/ 522424 h 994056"/>
              <a:gd name="connsiteX4" fmla="*/ 1829576 w 1843514"/>
              <a:gd name="connsiteY4" fmla="*/ 900675 h 994056"/>
              <a:gd name="connsiteX5" fmla="*/ 1806713 w 1843514"/>
              <a:gd name="connsiteY5" fmla="*/ 989687 h 994056"/>
              <a:gd name="connsiteX6" fmla="*/ 1394036 w 1843514"/>
              <a:gd name="connsiteY6" fmla="*/ 914439 h 994056"/>
              <a:gd name="connsiteX7" fmla="*/ 392638 w 1843514"/>
              <a:gd name="connsiteY7" fmla="*/ 727393 h 994056"/>
              <a:gd name="connsiteX8" fmla="*/ 80855 w 1843514"/>
              <a:gd name="connsiteY8" fmla="*/ 679142 h 994056"/>
              <a:gd name="connsiteX9" fmla="*/ 21358 w 1843514"/>
              <a:gd name="connsiteY9" fmla="*/ 594911 h 994056"/>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9840 w 1948135"/>
              <a:gd name="connsiteY0" fmla="*/ 573511 h 993588"/>
              <a:gd name="connsiteX1" fmla="*/ 477063 w 1948135"/>
              <a:gd name="connsiteY1" fmla="*/ 136378 h 993588"/>
              <a:gd name="connsiteX2" fmla="*/ 1341919 w 1948135"/>
              <a:gd name="connsiteY2" fmla="*/ 22223 h 993588"/>
              <a:gd name="connsiteX3" fmla="*/ 1819480 w 1948135"/>
              <a:gd name="connsiteY3" fmla="*/ 521956 h 993588"/>
              <a:gd name="connsiteX4" fmla="*/ 1934197 w 1948135"/>
              <a:gd name="connsiteY4" fmla="*/ 900207 h 993588"/>
              <a:gd name="connsiteX5" fmla="*/ 1911334 w 1948135"/>
              <a:gd name="connsiteY5" fmla="*/ 989219 h 993588"/>
              <a:gd name="connsiteX6" fmla="*/ 1498657 w 1948135"/>
              <a:gd name="connsiteY6" fmla="*/ 913971 h 993588"/>
              <a:gd name="connsiteX7" fmla="*/ 497259 w 1948135"/>
              <a:gd name="connsiteY7" fmla="*/ 726925 h 993588"/>
              <a:gd name="connsiteX8" fmla="*/ 185476 w 1948135"/>
              <a:gd name="connsiteY8" fmla="*/ 678674 h 993588"/>
              <a:gd name="connsiteX9" fmla="*/ 9840 w 1948135"/>
              <a:gd name="connsiteY9" fmla="*/ 573511 h 993588"/>
              <a:gd name="connsiteX0" fmla="*/ 45764 w 1984059"/>
              <a:gd name="connsiteY0" fmla="*/ 573511 h 993588"/>
              <a:gd name="connsiteX1" fmla="*/ 512987 w 1984059"/>
              <a:gd name="connsiteY1" fmla="*/ 136378 h 993588"/>
              <a:gd name="connsiteX2" fmla="*/ 1377843 w 1984059"/>
              <a:gd name="connsiteY2" fmla="*/ 22223 h 993588"/>
              <a:gd name="connsiteX3" fmla="*/ 1855404 w 1984059"/>
              <a:gd name="connsiteY3" fmla="*/ 521956 h 993588"/>
              <a:gd name="connsiteX4" fmla="*/ 1970121 w 1984059"/>
              <a:gd name="connsiteY4" fmla="*/ 900207 h 993588"/>
              <a:gd name="connsiteX5" fmla="*/ 1947258 w 1984059"/>
              <a:gd name="connsiteY5" fmla="*/ 989219 h 993588"/>
              <a:gd name="connsiteX6" fmla="*/ 1534581 w 1984059"/>
              <a:gd name="connsiteY6" fmla="*/ 913971 h 993588"/>
              <a:gd name="connsiteX7" fmla="*/ 533183 w 1984059"/>
              <a:gd name="connsiteY7" fmla="*/ 726925 h 993588"/>
              <a:gd name="connsiteX8" fmla="*/ 72744 w 1984059"/>
              <a:gd name="connsiteY8" fmla="*/ 645571 h 993588"/>
              <a:gd name="connsiteX9" fmla="*/ 45764 w 1984059"/>
              <a:gd name="connsiteY9" fmla="*/ 573511 h 993588"/>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2006048"/>
              <a:gd name="connsiteY0" fmla="*/ 534317 h 965213"/>
              <a:gd name="connsiteX1" fmla="*/ 512987 w 2006048"/>
              <a:gd name="connsiteY1" fmla="*/ 97184 h 965213"/>
              <a:gd name="connsiteX2" fmla="*/ 1338355 w 2006048"/>
              <a:gd name="connsiteY2" fmla="*/ 29812 h 965213"/>
              <a:gd name="connsiteX3" fmla="*/ 1855404 w 2006048"/>
              <a:gd name="connsiteY3" fmla="*/ 482762 h 965213"/>
              <a:gd name="connsiteX4" fmla="*/ 1991773 w 2006048"/>
              <a:gd name="connsiteY4" fmla="*/ 918378 h 965213"/>
              <a:gd name="connsiteX5" fmla="*/ 1947258 w 2006048"/>
              <a:gd name="connsiteY5" fmla="*/ 950025 h 965213"/>
              <a:gd name="connsiteX6" fmla="*/ 1534581 w 2006048"/>
              <a:gd name="connsiteY6" fmla="*/ 874777 h 965213"/>
              <a:gd name="connsiteX7" fmla="*/ 533183 w 2006048"/>
              <a:gd name="connsiteY7" fmla="*/ 687731 h 965213"/>
              <a:gd name="connsiteX8" fmla="*/ 72744 w 2006048"/>
              <a:gd name="connsiteY8" fmla="*/ 606377 h 965213"/>
              <a:gd name="connsiteX9" fmla="*/ 45764 w 2006048"/>
              <a:gd name="connsiteY9" fmla="*/ 534317 h 965213"/>
              <a:gd name="connsiteX0" fmla="*/ 45764 w 2000586"/>
              <a:gd name="connsiteY0" fmla="*/ 534317 h 953030"/>
              <a:gd name="connsiteX1" fmla="*/ 512987 w 2000586"/>
              <a:gd name="connsiteY1" fmla="*/ 97184 h 953030"/>
              <a:gd name="connsiteX2" fmla="*/ 1338355 w 2000586"/>
              <a:gd name="connsiteY2" fmla="*/ 29812 h 953030"/>
              <a:gd name="connsiteX3" fmla="*/ 1855404 w 2000586"/>
              <a:gd name="connsiteY3" fmla="*/ 482762 h 953030"/>
              <a:gd name="connsiteX4" fmla="*/ 1991773 w 2000586"/>
              <a:gd name="connsiteY4" fmla="*/ 918378 h 953030"/>
              <a:gd name="connsiteX5" fmla="*/ 1947258 w 2000586"/>
              <a:gd name="connsiteY5" fmla="*/ 950025 h 953030"/>
              <a:gd name="connsiteX6" fmla="*/ 1534581 w 2000586"/>
              <a:gd name="connsiteY6" fmla="*/ 874777 h 953030"/>
              <a:gd name="connsiteX7" fmla="*/ 533183 w 2000586"/>
              <a:gd name="connsiteY7" fmla="*/ 687731 h 953030"/>
              <a:gd name="connsiteX8" fmla="*/ 72744 w 2000586"/>
              <a:gd name="connsiteY8" fmla="*/ 606377 h 953030"/>
              <a:gd name="connsiteX9" fmla="*/ 45764 w 2000586"/>
              <a:gd name="connsiteY9" fmla="*/ 534317 h 953030"/>
              <a:gd name="connsiteX0" fmla="*/ 45764 w 2000586"/>
              <a:gd name="connsiteY0" fmla="*/ 539083 h 957796"/>
              <a:gd name="connsiteX1" fmla="*/ 512987 w 2000586"/>
              <a:gd name="connsiteY1" fmla="*/ 101950 h 957796"/>
              <a:gd name="connsiteX2" fmla="*/ 1302659 w 2000586"/>
              <a:gd name="connsiteY2" fmla="*/ 28602 h 957796"/>
              <a:gd name="connsiteX3" fmla="*/ 1855404 w 2000586"/>
              <a:gd name="connsiteY3" fmla="*/ 487528 h 957796"/>
              <a:gd name="connsiteX4" fmla="*/ 1991773 w 2000586"/>
              <a:gd name="connsiteY4" fmla="*/ 923144 h 957796"/>
              <a:gd name="connsiteX5" fmla="*/ 1947258 w 2000586"/>
              <a:gd name="connsiteY5" fmla="*/ 954791 h 957796"/>
              <a:gd name="connsiteX6" fmla="*/ 1534581 w 2000586"/>
              <a:gd name="connsiteY6" fmla="*/ 879543 h 957796"/>
              <a:gd name="connsiteX7" fmla="*/ 533183 w 2000586"/>
              <a:gd name="connsiteY7" fmla="*/ 692497 h 957796"/>
              <a:gd name="connsiteX8" fmla="*/ 72744 w 2000586"/>
              <a:gd name="connsiteY8" fmla="*/ 611143 h 957796"/>
              <a:gd name="connsiteX9" fmla="*/ 45764 w 2000586"/>
              <a:gd name="connsiteY9" fmla="*/ 539083 h 957796"/>
              <a:gd name="connsiteX0" fmla="*/ 45764 w 2006017"/>
              <a:gd name="connsiteY0" fmla="*/ 538435 h 970879"/>
              <a:gd name="connsiteX1" fmla="*/ 512987 w 2006017"/>
              <a:gd name="connsiteY1" fmla="*/ 101302 h 970879"/>
              <a:gd name="connsiteX2" fmla="*/ 1302659 w 2006017"/>
              <a:gd name="connsiteY2" fmla="*/ 27954 h 970879"/>
              <a:gd name="connsiteX3" fmla="*/ 1836757 w 2006017"/>
              <a:gd name="connsiteY3" fmla="*/ 478081 h 970879"/>
              <a:gd name="connsiteX4" fmla="*/ 1991773 w 2006017"/>
              <a:gd name="connsiteY4" fmla="*/ 922496 h 970879"/>
              <a:gd name="connsiteX5" fmla="*/ 1947258 w 2006017"/>
              <a:gd name="connsiteY5" fmla="*/ 954143 h 970879"/>
              <a:gd name="connsiteX6" fmla="*/ 1534581 w 2006017"/>
              <a:gd name="connsiteY6" fmla="*/ 878895 h 970879"/>
              <a:gd name="connsiteX7" fmla="*/ 533183 w 2006017"/>
              <a:gd name="connsiteY7" fmla="*/ 691849 h 970879"/>
              <a:gd name="connsiteX8" fmla="*/ 72744 w 2006017"/>
              <a:gd name="connsiteY8" fmla="*/ 610495 h 970879"/>
              <a:gd name="connsiteX9" fmla="*/ 45764 w 2006017"/>
              <a:gd name="connsiteY9" fmla="*/ 538435 h 970879"/>
              <a:gd name="connsiteX0" fmla="*/ 45764 w 2001312"/>
              <a:gd name="connsiteY0" fmla="*/ 538435 h 968966"/>
              <a:gd name="connsiteX1" fmla="*/ 512987 w 2001312"/>
              <a:gd name="connsiteY1" fmla="*/ 101302 h 968966"/>
              <a:gd name="connsiteX2" fmla="*/ 1302659 w 2001312"/>
              <a:gd name="connsiteY2" fmla="*/ 27954 h 968966"/>
              <a:gd name="connsiteX3" fmla="*/ 1836757 w 2001312"/>
              <a:gd name="connsiteY3" fmla="*/ 478081 h 968966"/>
              <a:gd name="connsiteX4" fmla="*/ 1991773 w 2001312"/>
              <a:gd name="connsiteY4" fmla="*/ 922496 h 968966"/>
              <a:gd name="connsiteX5" fmla="*/ 1947258 w 2001312"/>
              <a:gd name="connsiteY5" fmla="*/ 954143 h 968966"/>
              <a:gd name="connsiteX6" fmla="*/ 1534581 w 2001312"/>
              <a:gd name="connsiteY6" fmla="*/ 878895 h 968966"/>
              <a:gd name="connsiteX7" fmla="*/ 533183 w 2001312"/>
              <a:gd name="connsiteY7" fmla="*/ 691849 h 968966"/>
              <a:gd name="connsiteX8" fmla="*/ 72744 w 2001312"/>
              <a:gd name="connsiteY8" fmla="*/ 610495 h 968966"/>
              <a:gd name="connsiteX9" fmla="*/ 45764 w 2001312"/>
              <a:gd name="connsiteY9" fmla="*/ 538435 h 968966"/>
              <a:gd name="connsiteX0" fmla="*/ 45764 w 1997670"/>
              <a:gd name="connsiteY0" fmla="*/ 538435 h 954720"/>
              <a:gd name="connsiteX1" fmla="*/ 512987 w 1997670"/>
              <a:gd name="connsiteY1" fmla="*/ 101302 h 954720"/>
              <a:gd name="connsiteX2" fmla="*/ 1302659 w 1997670"/>
              <a:gd name="connsiteY2" fmla="*/ 27954 h 954720"/>
              <a:gd name="connsiteX3" fmla="*/ 1836757 w 1997670"/>
              <a:gd name="connsiteY3" fmla="*/ 478081 h 954720"/>
              <a:gd name="connsiteX4" fmla="*/ 1991773 w 1997670"/>
              <a:gd name="connsiteY4" fmla="*/ 922496 h 954720"/>
              <a:gd name="connsiteX5" fmla="*/ 1947258 w 1997670"/>
              <a:gd name="connsiteY5" fmla="*/ 954143 h 954720"/>
              <a:gd name="connsiteX6" fmla="*/ 1534581 w 1997670"/>
              <a:gd name="connsiteY6" fmla="*/ 878895 h 954720"/>
              <a:gd name="connsiteX7" fmla="*/ 533183 w 1997670"/>
              <a:gd name="connsiteY7" fmla="*/ 691849 h 954720"/>
              <a:gd name="connsiteX8" fmla="*/ 72744 w 1997670"/>
              <a:gd name="connsiteY8" fmla="*/ 610495 h 954720"/>
              <a:gd name="connsiteX9" fmla="*/ 45764 w 1997670"/>
              <a:gd name="connsiteY9" fmla="*/ 538435 h 954720"/>
              <a:gd name="connsiteX0" fmla="*/ 44343 w 1996249"/>
              <a:gd name="connsiteY0" fmla="*/ 538435 h 954720"/>
              <a:gd name="connsiteX1" fmla="*/ 511566 w 1996249"/>
              <a:gd name="connsiteY1" fmla="*/ 101302 h 954720"/>
              <a:gd name="connsiteX2" fmla="*/ 1301238 w 1996249"/>
              <a:gd name="connsiteY2" fmla="*/ 27954 h 954720"/>
              <a:gd name="connsiteX3" fmla="*/ 1835336 w 1996249"/>
              <a:gd name="connsiteY3" fmla="*/ 478081 h 954720"/>
              <a:gd name="connsiteX4" fmla="*/ 1990352 w 1996249"/>
              <a:gd name="connsiteY4" fmla="*/ 922496 h 954720"/>
              <a:gd name="connsiteX5" fmla="*/ 1945837 w 1996249"/>
              <a:gd name="connsiteY5" fmla="*/ 954143 h 954720"/>
              <a:gd name="connsiteX6" fmla="*/ 1533160 w 1996249"/>
              <a:gd name="connsiteY6" fmla="*/ 878895 h 954720"/>
              <a:gd name="connsiteX7" fmla="*/ 531762 w 1996249"/>
              <a:gd name="connsiteY7" fmla="*/ 691849 h 954720"/>
              <a:gd name="connsiteX8" fmla="*/ 71323 w 1996249"/>
              <a:gd name="connsiteY8" fmla="*/ 610495 h 954720"/>
              <a:gd name="connsiteX9" fmla="*/ 44343 w 1996249"/>
              <a:gd name="connsiteY9" fmla="*/ 538435 h 954720"/>
              <a:gd name="connsiteX0" fmla="*/ 38388 w 1990294"/>
              <a:gd name="connsiteY0" fmla="*/ 538435 h 954720"/>
              <a:gd name="connsiteX1" fmla="*/ 505611 w 1990294"/>
              <a:gd name="connsiteY1" fmla="*/ 101302 h 954720"/>
              <a:gd name="connsiteX2" fmla="*/ 1295283 w 1990294"/>
              <a:gd name="connsiteY2" fmla="*/ 27954 h 954720"/>
              <a:gd name="connsiteX3" fmla="*/ 1829381 w 1990294"/>
              <a:gd name="connsiteY3" fmla="*/ 478081 h 954720"/>
              <a:gd name="connsiteX4" fmla="*/ 1984397 w 1990294"/>
              <a:gd name="connsiteY4" fmla="*/ 922496 h 954720"/>
              <a:gd name="connsiteX5" fmla="*/ 1939882 w 1990294"/>
              <a:gd name="connsiteY5" fmla="*/ 954143 h 954720"/>
              <a:gd name="connsiteX6" fmla="*/ 1527205 w 1990294"/>
              <a:gd name="connsiteY6" fmla="*/ 878895 h 954720"/>
              <a:gd name="connsiteX7" fmla="*/ 525807 w 1990294"/>
              <a:gd name="connsiteY7" fmla="*/ 691849 h 954720"/>
              <a:gd name="connsiteX8" fmla="*/ 65368 w 1990294"/>
              <a:gd name="connsiteY8" fmla="*/ 610495 h 954720"/>
              <a:gd name="connsiteX9" fmla="*/ 38388 w 1990294"/>
              <a:gd name="connsiteY9" fmla="*/ 538435 h 954720"/>
              <a:gd name="connsiteX0" fmla="*/ 33188 w 1985094"/>
              <a:gd name="connsiteY0" fmla="*/ 538435 h 954720"/>
              <a:gd name="connsiteX1" fmla="*/ 500411 w 1985094"/>
              <a:gd name="connsiteY1" fmla="*/ 101302 h 954720"/>
              <a:gd name="connsiteX2" fmla="*/ 1290083 w 1985094"/>
              <a:gd name="connsiteY2" fmla="*/ 27954 h 954720"/>
              <a:gd name="connsiteX3" fmla="*/ 1824181 w 1985094"/>
              <a:gd name="connsiteY3" fmla="*/ 478081 h 954720"/>
              <a:gd name="connsiteX4" fmla="*/ 1979197 w 1985094"/>
              <a:gd name="connsiteY4" fmla="*/ 922496 h 954720"/>
              <a:gd name="connsiteX5" fmla="*/ 1934682 w 1985094"/>
              <a:gd name="connsiteY5" fmla="*/ 954143 h 954720"/>
              <a:gd name="connsiteX6" fmla="*/ 1522005 w 1985094"/>
              <a:gd name="connsiteY6" fmla="*/ 878895 h 954720"/>
              <a:gd name="connsiteX7" fmla="*/ 520607 w 1985094"/>
              <a:gd name="connsiteY7" fmla="*/ 691849 h 954720"/>
              <a:gd name="connsiteX8" fmla="*/ 60168 w 1985094"/>
              <a:gd name="connsiteY8" fmla="*/ 610495 h 954720"/>
              <a:gd name="connsiteX9" fmla="*/ 33188 w 1985094"/>
              <a:gd name="connsiteY9" fmla="*/ 538435 h 9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5094" h="954720">
                <a:moveTo>
                  <a:pt x="33188" y="538435"/>
                </a:moveTo>
                <a:cubicBezTo>
                  <a:pt x="88814" y="464808"/>
                  <a:pt x="290929" y="186382"/>
                  <a:pt x="500411" y="101302"/>
                </a:cubicBezTo>
                <a:cubicBezTo>
                  <a:pt x="709894" y="16222"/>
                  <a:pt x="1069455" y="-34842"/>
                  <a:pt x="1290083" y="27954"/>
                </a:cubicBezTo>
                <a:cubicBezTo>
                  <a:pt x="1510711" y="90750"/>
                  <a:pt x="1709329" y="328991"/>
                  <a:pt x="1824181" y="478081"/>
                </a:cubicBezTo>
                <a:cubicBezTo>
                  <a:pt x="1939033" y="627171"/>
                  <a:pt x="1968978" y="889429"/>
                  <a:pt x="1979197" y="922496"/>
                </a:cubicBezTo>
                <a:cubicBezTo>
                  <a:pt x="1989416" y="955563"/>
                  <a:pt x="1992690" y="955931"/>
                  <a:pt x="1934682" y="954143"/>
                </a:cubicBezTo>
                <a:cubicBezTo>
                  <a:pt x="1876674" y="952355"/>
                  <a:pt x="1522005" y="878895"/>
                  <a:pt x="1522005" y="878895"/>
                </a:cubicBezTo>
                <a:lnTo>
                  <a:pt x="520607" y="691849"/>
                </a:lnTo>
                <a:cubicBezTo>
                  <a:pt x="296090" y="649646"/>
                  <a:pt x="124891" y="627844"/>
                  <a:pt x="60168" y="610495"/>
                </a:cubicBezTo>
                <a:cubicBezTo>
                  <a:pt x="-4555" y="593146"/>
                  <a:pt x="-22438" y="612062"/>
                  <a:pt x="33188" y="538435"/>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8199B69-BD9B-B271-43F9-EEA697BB2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1023" flipH="1">
            <a:off x="11516400" y="4398536"/>
            <a:ext cx="409502" cy="412308"/>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468508"/>
              <a:gd name="connsiteY0" fmla="*/ 326 h 4964273"/>
              <a:gd name="connsiteX1" fmla="*/ 3964140 w 4468508"/>
              <a:gd name="connsiteY1" fmla="*/ 591130 h 4964273"/>
              <a:gd name="connsiteX2" fmla="*/ 4451030 w 4468508"/>
              <a:gd name="connsiteY2" fmla="*/ 3809413 h 4964273"/>
              <a:gd name="connsiteX3" fmla="*/ 3419865 w 4468508"/>
              <a:gd name="connsiteY3" fmla="*/ 4845181 h 4964273"/>
              <a:gd name="connsiteX4" fmla="*/ 1074535 w 4468508"/>
              <a:gd name="connsiteY4" fmla="*/ 4657562 h 4964273"/>
              <a:gd name="connsiteX5" fmla="*/ 33359 w 4468508"/>
              <a:gd name="connsiteY5" fmla="*/ 2995991 h 4964273"/>
              <a:gd name="connsiteX6" fmla="*/ 592137 w 4468508"/>
              <a:gd name="connsiteY6" fmla="*/ 806182 h 4964273"/>
              <a:gd name="connsiteX7" fmla="*/ 2649000 w 4468508"/>
              <a:gd name="connsiteY7" fmla="*/ 326 h 4964273"/>
              <a:gd name="connsiteX0" fmla="*/ 2788684 w 4608192"/>
              <a:gd name="connsiteY0" fmla="*/ 326 h 4845177"/>
              <a:gd name="connsiteX1" fmla="*/ 4103824 w 4608192"/>
              <a:gd name="connsiteY1" fmla="*/ 591130 h 4845177"/>
              <a:gd name="connsiteX2" fmla="*/ 4590714 w 4608192"/>
              <a:gd name="connsiteY2" fmla="*/ 3809413 h 4845177"/>
              <a:gd name="connsiteX3" fmla="*/ 3559549 w 4608192"/>
              <a:gd name="connsiteY3" fmla="*/ 4845181 h 4845177"/>
              <a:gd name="connsiteX4" fmla="*/ 173043 w 4608192"/>
              <a:gd name="connsiteY4" fmla="*/ 2995991 h 4845177"/>
              <a:gd name="connsiteX5" fmla="*/ 731821 w 4608192"/>
              <a:gd name="connsiteY5" fmla="*/ 806182 h 4845177"/>
              <a:gd name="connsiteX6" fmla="*/ 2788684 w 4608192"/>
              <a:gd name="connsiteY6" fmla="*/ 326 h 4845177"/>
              <a:gd name="connsiteX0" fmla="*/ 2788684 w 4656382"/>
              <a:gd name="connsiteY0" fmla="*/ 326 h 4593408"/>
              <a:gd name="connsiteX1" fmla="*/ 4103824 w 4656382"/>
              <a:gd name="connsiteY1" fmla="*/ 591130 h 4593408"/>
              <a:gd name="connsiteX2" fmla="*/ 4590714 w 4656382"/>
              <a:gd name="connsiteY2" fmla="*/ 3809413 h 4593408"/>
              <a:gd name="connsiteX3" fmla="*/ 2737164 w 4656382"/>
              <a:gd name="connsiteY3" fmla="*/ 4593410 h 4593408"/>
              <a:gd name="connsiteX4" fmla="*/ 173043 w 4656382"/>
              <a:gd name="connsiteY4" fmla="*/ 2995991 h 4593408"/>
              <a:gd name="connsiteX5" fmla="*/ 731821 w 4656382"/>
              <a:gd name="connsiteY5" fmla="*/ 806182 h 4593408"/>
              <a:gd name="connsiteX6" fmla="*/ 2788684 w 4656382"/>
              <a:gd name="connsiteY6" fmla="*/ 326 h 4593408"/>
              <a:gd name="connsiteX0" fmla="*/ 2788684 w 4720632"/>
              <a:gd name="connsiteY0" fmla="*/ 326 h 4593408"/>
              <a:gd name="connsiteX1" fmla="*/ 4103824 w 4720632"/>
              <a:gd name="connsiteY1" fmla="*/ 591130 h 4593408"/>
              <a:gd name="connsiteX2" fmla="*/ 4661706 w 4720632"/>
              <a:gd name="connsiteY2" fmla="*/ 3597011 h 4593408"/>
              <a:gd name="connsiteX3" fmla="*/ 2737164 w 4720632"/>
              <a:gd name="connsiteY3" fmla="*/ 4593410 h 4593408"/>
              <a:gd name="connsiteX4" fmla="*/ 173043 w 4720632"/>
              <a:gd name="connsiteY4" fmla="*/ 2995991 h 4593408"/>
              <a:gd name="connsiteX5" fmla="*/ 731821 w 4720632"/>
              <a:gd name="connsiteY5" fmla="*/ 806182 h 4593408"/>
              <a:gd name="connsiteX6" fmla="*/ 2788684 w 4720632"/>
              <a:gd name="connsiteY6" fmla="*/ 326 h 4593408"/>
              <a:gd name="connsiteX0" fmla="*/ 2615637 w 4547585"/>
              <a:gd name="connsiteY0" fmla="*/ 326 h 4593408"/>
              <a:gd name="connsiteX1" fmla="*/ 3930777 w 4547585"/>
              <a:gd name="connsiteY1" fmla="*/ 591130 h 4593408"/>
              <a:gd name="connsiteX2" fmla="*/ 4488659 w 4547585"/>
              <a:gd name="connsiteY2" fmla="*/ 3597011 h 4593408"/>
              <a:gd name="connsiteX3" fmla="*/ 2564117 w 4547585"/>
              <a:gd name="connsiteY3" fmla="*/ 4593410 h 4593408"/>
              <a:gd name="connsiteX4" fmla="*/ -4 w 4547585"/>
              <a:gd name="connsiteY4" fmla="*/ 2995991 h 4593408"/>
              <a:gd name="connsiteX5" fmla="*/ 2615637 w 4547585"/>
              <a:gd name="connsiteY5" fmla="*/ 326 h 4593408"/>
              <a:gd name="connsiteX0" fmla="*/ 1599114 w 4547585"/>
              <a:gd name="connsiteY0" fmla="*/ 673 h 4392722"/>
              <a:gd name="connsiteX1" fmla="*/ 3930777 w 4547585"/>
              <a:gd name="connsiteY1" fmla="*/ 390444 h 4392722"/>
              <a:gd name="connsiteX2" fmla="*/ 4488659 w 4547585"/>
              <a:gd name="connsiteY2" fmla="*/ 3396325 h 4392722"/>
              <a:gd name="connsiteX3" fmla="*/ 2564117 w 4547585"/>
              <a:gd name="connsiteY3" fmla="*/ 4392724 h 4392722"/>
              <a:gd name="connsiteX4" fmla="*/ -4 w 4547585"/>
              <a:gd name="connsiteY4" fmla="*/ 2795305 h 4392722"/>
              <a:gd name="connsiteX5" fmla="*/ 1599114 w 4547585"/>
              <a:gd name="connsiteY5" fmla="*/ 673 h 4392722"/>
              <a:gd name="connsiteX0" fmla="*/ 1599114 w 4556102"/>
              <a:gd name="connsiteY0" fmla="*/ 673 h 4345138"/>
              <a:gd name="connsiteX1" fmla="*/ 3930777 w 4556102"/>
              <a:gd name="connsiteY1" fmla="*/ 390444 h 4345138"/>
              <a:gd name="connsiteX2" fmla="*/ 4488659 w 4556102"/>
              <a:gd name="connsiteY2" fmla="*/ 3396325 h 4345138"/>
              <a:gd name="connsiteX3" fmla="*/ 2425030 w 4556102"/>
              <a:gd name="connsiteY3" fmla="*/ 4345136 h 4345138"/>
              <a:gd name="connsiteX4" fmla="*/ -4 w 4556102"/>
              <a:gd name="connsiteY4" fmla="*/ 2795305 h 4345138"/>
              <a:gd name="connsiteX5" fmla="*/ 1599114 w 4556102"/>
              <a:gd name="connsiteY5" fmla="*/ 673 h 4345138"/>
              <a:gd name="connsiteX0" fmla="*/ 1308676 w 4265664"/>
              <a:gd name="connsiteY0" fmla="*/ 673 h 4345138"/>
              <a:gd name="connsiteX1" fmla="*/ 3640339 w 4265664"/>
              <a:gd name="connsiteY1" fmla="*/ 390444 h 4345138"/>
              <a:gd name="connsiteX2" fmla="*/ 4198221 w 4265664"/>
              <a:gd name="connsiteY2" fmla="*/ 3396325 h 4345138"/>
              <a:gd name="connsiteX3" fmla="*/ 2134592 w 4265664"/>
              <a:gd name="connsiteY3" fmla="*/ 4345136 h 4345138"/>
              <a:gd name="connsiteX4" fmla="*/ 2 w 4265664"/>
              <a:gd name="connsiteY4" fmla="*/ 2737868 h 4345138"/>
              <a:gd name="connsiteX5" fmla="*/ 1308676 w 4265664"/>
              <a:gd name="connsiteY5" fmla="*/ 673 h 434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65664" h="4345138">
                <a:moveTo>
                  <a:pt x="1308676" y="673"/>
                </a:moveTo>
                <a:cubicBezTo>
                  <a:pt x="1850442" y="-12337"/>
                  <a:pt x="3307336" y="165670"/>
                  <a:pt x="3640339" y="390444"/>
                </a:cubicBezTo>
                <a:cubicBezTo>
                  <a:pt x="3940677" y="1025292"/>
                  <a:pt x="4449179" y="2737210"/>
                  <a:pt x="4198221" y="3396325"/>
                </a:cubicBezTo>
                <a:cubicBezTo>
                  <a:pt x="3947263" y="4055440"/>
                  <a:pt x="2447418" y="4230167"/>
                  <a:pt x="2134592" y="4345136"/>
                </a:cubicBezTo>
                <a:cubicBezTo>
                  <a:pt x="1398314" y="4209566"/>
                  <a:pt x="471290" y="3411035"/>
                  <a:pt x="2" y="2737868"/>
                </a:cubicBezTo>
                <a:cubicBezTo>
                  <a:pt x="8589" y="1972354"/>
                  <a:pt x="653546" y="401483"/>
                  <a:pt x="1308676" y="67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 name="Group 33">
            <a:extLst>
              <a:ext uri="{FF2B5EF4-FFF2-40B4-BE49-F238E27FC236}">
                <a16:creationId xmlns:a16="http://schemas.microsoft.com/office/drawing/2014/main" id="{2187B9EB-B3A9-FADF-CB67-FC51A46B50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873807">
            <a:off x="10051719" y="2381135"/>
            <a:ext cx="1284318" cy="1937410"/>
            <a:chOff x="11748101" y="3114058"/>
            <a:chExt cx="1284318" cy="1937410"/>
          </a:xfrm>
        </p:grpSpPr>
        <p:sp>
          <p:nvSpPr>
            <p:cNvPr id="35" name="Freeform: Shape 34">
              <a:extLst>
                <a:ext uri="{FF2B5EF4-FFF2-40B4-BE49-F238E27FC236}">
                  <a16:creationId xmlns:a16="http://schemas.microsoft.com/office/drawing/2014/main" id="{69DDB857-580C-41F3-6AD4-6CDDF38225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748101" y="3114058"/>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14A5911D-E5D3-4C5F-6615-7AEC3EE3F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748101" y="3114058"/>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4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8" name="Freeform: Shape 37">
            <a:extLst>
              <a:ext uri="{FF2B5EF4-FFF2-40B4-BE49-F238E27FC236}">
                <a16:creationId xmlns:a16="http://schemas.microsoft.com/office/drawing/2014/main" id="{D41C1BCA-CB83-11AD-4A24-A904F671C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205915" flipH="1">
            <a:off x="9661033" y="4520242"/>
            <a:ext cx="1693972" cy="886562"/>
          </a:xfrm>
          <a:custGeom>
            <a:avLst/>
            <a:gdLst>
              <a:gd name="connsiteX0" fmla="*/ 9881 w 1739875"/>
              <a:gd name="connsiteY0" fmla="*/ 509263 h 754659"/>
              <a:gd name="connsiteX1" fmla="*/ 497935 w 1739875"/>
              <a:gd name="connsiteY1" fmla="*/ 71697 h 754659"/>
              <a:gd name="connsiteX2" fmla="*/ 1120625 w 1739875"/>
              <a:gd name="connsiteY2" fmla="*/ 43648 h 754659"/>
              <a:gd name="connsiteX3" fmla="*/ 1608679 w 1739875"/>
              <a:gd name="connsiteY3" fmla="*/ 503653 h 754659"/>
              <a:gd name="connsiteX4" fmla="*/ 1737705 w 1739875"/>
              <a:gd name="connsiteY4" fmla="*/ 744875 h 754659"/>
              <a:gd name="connsiteX5" fmla="*/ 1535751 w 1739875"/>
              <a:gd name="connsiteY5" fmla="*/ 711216 h 754659"/>
              <a:gd name="connsiteX6" fmla="*/ 284762 w 1739875"/>
              <a:gd name="connsiteY6" fmla="*/ 559751 h 754659"/>
              <a:gd name="connsiteX7" fmla="*/ 9881 w 1739875"/>
              <a:gd name="connsiteY7" fmla="*/ 509263 h 754659"/>
              <a:gd name="connsiteX0" fmla="*/ 9881 w 1745871"/>
              <a:gd name="connsiteY0" fmla="*/ 509263 h 755689"/>
              <a:gd name="connsiteX1" fmla="*/ 497935 w 1745871"/>
              <a:gd name="connsiteY1" fmla="*/ 71697 h 755689"/>
              <a:gd name="connsiteX2" fmla="*/ 1120625 w 1745871"/>
              <a:gd name="connsiteY2" fmla="*/ 43648 h 755689"/>
              <a:gd name="connsiteX3" fmla="*/ 1608679 w 1745871"/>
              <a:gd name="connsiteY3" fmla="*/ 503653 h 755689"/>
              <a:gd name="connsiteX4" fmla="*/ 1737705 w 1745871"/>
              <a:gd name="connsiteY4" fmla="*/ 744875 h 755689"/>
              <a:gd name="connsiteX5" fmla="*/ 1426819 w 1745871"/>
              <a:gd name="connsiteY5" fmla="*/ 716950 h 755689"/>
              <a:gd name="connsiteX6" fmla="*/ 284762 w 1745871"/>
              <a:gd name="connsiteY6" fmla="*/ 559751 h 755689"/>
              <a:gd name="connsiteX7" fmla="*/ 9881 w 1745871"/>
              <a:gd name="connsiteY7" fmla="*/ 509263 h 755689"/>
              <a:gd name="connsiteX0" fmla="*/ 9881 w 1864671"/>
              <a:gd name="connsiteY0" fmla="*/ 509263 h 855937"/>
              <a:gd name="connsiteX1" fmla="*/ 497935 w 1864671"/>
              <a:gd name="connsiteY1" fmla="*/ 71697 h 855937"/>
              <a:gd name="connsiteX2" fmla="*/ 1120625 w 1864671"/>
              <a:gd name="connsiteY2" fmla="*/ 43648 h 855937"/>
              <a:gd name="connsiteX3" fmla="*/ 1608679 w 1864671"/>
              <a:gd name="connsiteY3" fmla="*/ 503653 h 855937"/>
              <a:gd name="connsiteX4" fmla="*/ 1860911 w 1864671"/>
              <a:gd name="connsiteY4" fmla="*/ 851040 h 855937"/>
              <a:gd name="connsiteX5" fmla="*/ 1426819 w 1864671"/>
              <a:gd name="connsiteY5" fmla="*/ 716950 h 855937"/>
              <a:gd name="connsiteX6" fmla="*/ 284762 w 1864671"/>
              <a:gd name="connsiteY6" fmla="*/ 559751 h 855937"/>
              <a:gd name="connsiteX7" fmla="*/ 9881 w 1864671"/>
              <a:gd name="connsiteY7" fmla="*/ 509263 h 855937"/>
              <a:gd name="connsiteX0" fmla="*/ 9881 w 1876754"/>
              <a:gd name="connsiteY0" fmla="*/ 501512 h 853026"/>
              <a:gd name="connsiteX1" fmla="*/ 497935 w 1876754"/>
              <a:gd name="connsiteY1" fmla="*/ 63946 h 853026"/>
              <a:gd name="connsiteX2" fmla="*/ 1120625 w 1876754"/>
              <a:gd name="connsiteY2" fmla="*/ 35897 h 853026"/>
              <a:gd name="connsiteX3" fmla="*/ 1718468 w 1876754"/>
              <a:gd name="connsiteY3" fmla="*/ 385272 h 853026"/>
              <a:gd name="connsiteX4" fmla="*/ 1860911 w 1876754"/>
              <a:gd name="connsiteY4" fmla="*/ 843289 h 853026"/>
              <a:gd name="connsiteX5" fmla="*/ 1426819 w 1876754"/>
              <a:gd name="connsiteY5" fmla="*/ 709199 h 853026"/>
              <a:gd name="connsiteX6" fmla="*/ 284762 w 1876754"/>
              <a:gd name="connsiteY6" fmla="*/ 552000 h 853026"/>
              <a:gd name="connsiteX7" fmla="*/ 9881 w 1876754"/>
              <a:gd name="connsiteY7" fmla="*/ 501512 h 853026"/>
              <a:gd name="connsiteX0" fmla="*/ 9881 w 1874221"/>
              <a:gd name="connsiteY0" fmla="*/ 623010 h 974525"/>
              <a:gd name="connsiteX1" fmla="*/ 497935 w 1874221"/>
              <a:gd name="connsiteY1" fmla="*/ 185444 h 974525"/>
              <a:gd name="connsiteX2" fmla="*/ 1272410 w 1874221"/>
              <a:gd name="connsiteY2" fmla="*/ 12874 h 974525"/>
              <a:gd name="connsiteX3" fmla="*/ 1718468 w 1874221"/>
              <a:gd name="connsiteY3" fmla="*/ 506770 h 974525"/>
              <a:gd name="connsiteX4" fmla="*/ 1860911 w 1874221"/>
              <a:gd name="connsiteY4" fmla="*/ 964787 h 974525"/>
              <a:gd name="connsiteX5" fmla="*/ 1426819 w 1874221"/>
              <a:gd name="connsiteY5" fmla="*/ 830697 h 974525"/>
              <a:gd name="connsiteX6" fmla="*/ 284762 w 1874221"/>
              <a:gd name="connsiteY6" fmla="*/ 673498 h 974525"/>
              <a:gd name="connsiteX7" fmla="*/ 9881 w 1874221"/>
              <a:gd name="connsiteY7" fmla="*/ 623010 h 974525"/>
              <a:gd name="connsiteX0" fmla="*/ 4712 w 1869052"/>
              <a:gd name="connsiteY0" fmla="*/ 633304 h 984819"/>
              <a:gd name="connsiteX1" fmla="*/ 402385 w 1869052"/>
              <a:gd name="connsiteY1" fmla="*/ 137323 h 984819"/>
              <a:gd name="connsiteX2" fmla="*/ 1267241 w 1869052"/>
              <a:gd name="connsiteY2" fmla="*/ 23168 h 984819"/>
              <a:gd name="connsiteX3" fmla="*/ 1713299 w 1869052"/>
              <a:gd name="connsiteY3" fmla="*/ 517064 h 984819"/>
              <a:gd name="connsiteX4" fmla="*/ 1855742 w 1869052"/>
              <a:gd name="connsiteY4" fmla="*/ 975081 h 984819"/>
              <a:gd name="connsiteX5" fmla="*/ 1421650 w 1869052"/>
              <a:gd name="connsiteY5" fmla="*/ 840991 h 984819"/>
              <a:gd name="connsiteX6" fmla="*/ 279593 w 1869052"/>
              <a:gd name="connsiteY6" fmla="*/ 683792 h 984819"/>
              <a:gd name="connsiteX7" fmla="*/ 4712 w 1869052"/>
              <a:gd name="connsiteY7" fmla="*/ 633304 h 984819"/>
              <a:gd name="connsiteX0" fmla="*/ 4712 w 1870440"/>
              <a:gd name="connsiteY0" fmla="*/ 633304 h 991310"/>
              <a:gd name="connsiteX1" fmla="*/ 402385 w 1870440"/>
              <a:gd name="connsiteY1" fmla="*/ 137323 h 991310"/>
              <a:gd name="connsiteX2" fmla="*/ 1267241 w 1870440"/>
              <a:gd name="connsiteY2" fmla="*/ 23168 h 991310"/>
              <a:gd name="connsiteX3" fmla="*/ 1713299 w 1870440"/>
              <a:gd name="connsiteY3" fmla="*/ 517064 h 991310"/>
              <a:gd name="connsiteX4" fmla="*/ 1855742 w 1870440"/>
              <a:gd name="connsiteY4" fmla="*/ 975081 h 991310"/>
              <a:gd name="connsiteX5" fmla="*/ 1399477 w 1870440"/>
              <a:gd name="connsiteY5" fmla="*/ 896414 h 991310"/>
              <a:gd name="connsiteX6" fmla="*/ 279593 w 1870440"/>
              <a:gd name="connsiteY6" fmla="*/ 683792 h 991310"/>
              <a:gd name="connsiteX7" fmla="*/ 4712 w 1870440"/>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6 w 1853519"/>
              <a:gd name="connsiteY0" fmla="*/ 578483 h 990076"/>
              <a:gd name="connsiteX1" fmla="*/ 385464 w 1853519"/>
              <a:gd name="connsiteY1" fmla="*/ 136089 h 990076"/>
              <a:gd name="connsiteX2" fmla="*/ 1250320 w 1853519"/>
              <a:gd name="connsiteY2" fmla="*/ 21934 h 990076"/>
              <a:gd name="connsiteX3" fmla="*/ 1696378 w 1853519"/>
              <a:gd name="connsiteY3" fmla="*/ 515830 h 990076"/>
              <a:gd name="connsiteX4" fmla="*/ 1838821 w 1853519"/>
              <a:gd name="connsiteY4" fmla="*/ 973847 h 990076"/>
              <a:gd name="connsiteX5" fmla="*/ 1382556 w 1853519"/>
              <a:gd name="connsiteY5" fmla="*/ 895180 h 990076"/>
              <a:gd name="connsiteX6" fmla="*/ 405495 w 1853519"/>
              <a:gd name="connsiteY6" fmla="*/ 714967 h 990076"/>
              <a:gd name="connsiteX7" fmla="*/ 46 w 1853519"/>
              <a:gd name="connsiteY7"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591 w 1887615"/>
              <a:gd name="connsiteY6" fmla="*/ 714967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93656"/>
              <a:gd name="connsiteY0" fmla="*/ 578887 h 990125"/>
              <a:gd name="connsiteX1" fmla="*/ 419560 w 1893656"/>
              <a:gd name="connsiteY1" fmla="*/ 136493 h 990125"/>
              <a:gd name="connsiteX2" fmla="*/ 1284416 w 1893656"/>
              <a:gd name="connsiteY2" fmla="*/ 22338 h 990125"/>
              <a:gd name="connsiteX3" fmla="*/ 1761977 w 1893656"/>
              <a:gd name="connsiteY3" fmla="*/ 522071 h 990125"/>
              <a:gd name="connsiteX4" fmla="*/ 1872917 w 1893656"/>
              <a:gd name="connsiteY4" fmla="*/ 974251 h 990125"/>
              <a:gd name="connsiteX5" fmla="*/ 1416652 w 1893656"/>
              <a:gd name="connsiteY5" fmla="*/ 895584 h 990125"/>
              <a:gd name="connsiteX6" fmla="*/ 439756 w 1893656"/>
              <a:gd name="connsiteY6" fmla="*/ 727040 h 990125"/>
              <a:gd name="connsiteX7" fmla="*/ 64968 w 1893656"/>
              <a:gd name="connsiteY7" fmla="*/ 667118 h 990125"/>
              <a:gd name="connsiteX8" fmla="*/ 34142 w 1893656"/>
              <a:gd name="connsiteY8" fmla="*/ 578887 h 990125"/>
              <a:gd name="connsiteX0" fmla="*/ 34142 w 1890318"/>
              <a:gd name="connsiteY0" fmla="*/ 578887 h 990125"/>
              <a:gd name="connsiteX1" fmla="*/ 419560 w 1890318"/>
              <a:gd name="connsiteY1" fmla="*/ 136493 h 990125"/>
              <a:gd name="connsiteX2" fmla="*/ 1284416 w 1890318"/>
              <a:gd name="connsiteY2" fmla="*/ 22338 h 990125"/>
              <a:gd name="connsiteX3" fmla="*/ 1761977 w 1890318"/>
              <a:gd name="connsiteY3" fmla="*/ 522071 h 990125"/>
              <a:gd name="connsiteX4" fmla="*/ 1872917 w 1890318"/>
              <a:gd name="connsiteY4" fmla="*/ 974251 h 990125"/>
              <a:gd name="connsiteX5" fmla="*/ 1416652 w 1890318"/>
              <a:gd name="connsiteY5" fmla="*/ 895584 h 990125"/>
              <a:gd name="connsiteX6" fmla="*/ 439756 w 1890318"/>
              <a:gd name="connsiteY6" fmla="*/ 727040 h 990125"/>
              <a:gd name="connsiteX7" fmla="*/ 64968 w 1890318"/>
              <a:gd name="connsiteY7" fmla="*/ 667118 h 990125"/>
              <a:gd name="connsiteX8" fmla="*/ 34142 w 1890318"/>
              <a:gd name="connsiteY8" fmla="*/ 578887 h 990125"/>
              <a:gd name="connsiteX0" fmla="*/ 34142 w 1874108"/>
              <a:gd name="connsiteY0" fmla="*/ 578887 h 987469"/>
              <a:gd name="connsiteX1" fmla="*/ 419560 w 1874108"/>
              <a:gd name="connsiteY1" fmla="*/ 136493 h 987469"/>
              <a:gd name="connsiteX2" fmla="*/ 1284416 w 1874108"/>
              <a:gd name="connsiteY2" fmla="*/ 22338 h 987469"/>
              <a:gd name="connsiteX3" fmla="*/ 1761977 w 1874108"/>
              <a:gd name="connsiteY3" fmla="*/ 522071 h 987469"/>
              <a:gd name="connsiteX4" fmla="*/ 1872917 w 1874108"/>
              <a:gd name="connsiteY4" fmla="*/ 974251 h 987469"/>
              <a:gd name="connsiteX5" fmla="*/ 1416652 w 1874108"/>
              <a:gd name="connsiteY5" fmla="*/ 895584 h 987469"/>
              <a:gd name="connsiteX6" fmla="*/ 439756 w 1874108"/>
              <a:gd name="connsiteY6" fmla="*/ 727040 h 987469"/>
              <a:gd name="connsiteX7" fmla="*/ 64968 w 1874108"/>
              <a:gd name="connsiteY7" fmla="*/ 667118 h 987469"/>
              <a:gd name="connsiteX8" fmla="*/ 34142 w 1874108"/>
              <a:gd name="connsiteY8" fmla="*/ 578887 h 987469"/>
              <a:gd name="connsiteX0" fmla="*/ 34142 w 1874269"/>
              <a:gd name="connsiteY0" fmla="*/ 578887 h 980571"/>
              <a:gd name="connsiteX1" fmla="*/ 419560 w 1874269"/>
              <a:gd name="connsiteY1" fmla="*/ 136493 h 980571"/>
              <a:gd name="connsiteX2" fmla="*/ 1284416 w 1874269"/>
              <a:gd name="connsiteY2" fmla="*/ 22338 h 980571"/>
              <a:gd name="connsiteX3" fmla="*/ 1761977 w 1874269"/>
              <a:gd name="connsiteY3" fmla="*/ 522071 h 980571"/>
              <a:gd name="connsiteX4" fmla="*/ 1872917 w 1874269"/>
              <a:gd name="connsiteY4" fmla="*/ 974251 h 980571"/>
              <a:gd name="connsiteX5" fmla="*/ 1416652 w 1874269"/>
              <a:gd name="connsiteY5" fmla="*/ 895584 h 980571"/>
              <a:gd name="connsiteX6" fmla="*/ 439756 w 1874269"/>
              <a:gd name="connsiteY6" fmla="*/ 727040 h 980571"/>
              <a:gd name="connsiteX7" fmla="*/ 64968 w 1874269"/>
              <a:gd name="connsiteY7" fmla="*/ 667118 h 980571"/>
              <a:gd name="connsiteX8" fmla="*/ 34142 w 1874269"/>
              <a:gd name="connsiteY8" fmla="*/ 578887 h 980571"/>
              <a:gd name="connsiteX0" fmla="*/ 34142 w 1888716"/>
              <a:gd name="connsiteY0" fmla="*/ 578887 h 993099"/>
              <a:gd name="connsiteX1" fmla="*/ 419560 w 1888716"/>
              <a:gd name="connsiteY1" fmla="*/ 136493 h 993099"/>
              <a:gd name="connsiteX2" fmla="*/ 1284416 w 1888716"/>
              <a:gd name="connsiteY2" fmla="*/ 22338 h 993099"/>
              <a:gd name="connsiteX3" fmla="*/ 1761977 w 1888716"/>
              <a:gd name="connsiteY3" fmla="*/ 522071 h 993099"/>
              <a:gd name="connsiteX4" fmla="*/ 1872917 w 1888716"/>
              <a:gd name="connsiteY4" fmla="*/ 974251 h 993099"/>
              <a:gd name="connsiteX5" fmla="*/ 1441154 w 1888716"/>
              <a:gd name="connsiteY5" fmla="*/ 914086 h 993099"/>
              <a:gd name="connsiteX6" fmla="*/ 439756 w 1888716"/>
              <a:gd name="connsiteY6" fmla="*/ 727040 h 993099"/>
              <a:gd name="connsiteX7" fmla="*/ 64968 w 1888716"/>
              <a:gd name="connsiteY7" fmla="*/ 667118 h 993099"/>
              <a:gd name="connsiteX8" fmla="*/ 34142 w 1888716"/>
              <a:gd name="connsiteY8" fmla="*/ 578887 h 993099"/>
              <a:gd name="connsiteX0" fmla="*/ 34142 w 1910942"/>
              <a:gd name="connsiteY0" fmla="*/ 578887 h 974312"/>
              <a:gd name="connsiteX1" fmla="*/ 419560 w 1910942"/>
              <a:gd name="connsiteY1" fmla="*/ 136493 h 974312"/>
              <a:gd name="connsiteX2" fmla="*/ 1284416 w 1910942"/>
              <a:gd name="connsiteY2" fmla="*/ 22338 h 974312"/>
              <a:gd name="connsiteX3" fmla="*/ 1761977 w 1910942"/>
              <a:gd name="connsiteY3" fmla="*/ 522071 h 974312"/>
              <a:gd name="connsiteX4" fmla="*/ 1876694 w 1910942"/>
              <a:gd name="connsiteY4" fmla="*/ 900322 h 974312"/>
              <a:gd name="connsiteX5" fmla="*/ 1872917 w 1910942"/>
              <a:gd name="connsiteY5" fmla="*/ 974251 h 974312"/>
              <a:gd name="connsiteX6" fmla="*/ 1441154 w 1910942"/>
              <a:gd name="connsiteY6" fmla="*/ 914086 h 974312"/>
              <a:gd name="connsiteX7" fmla="*/ 439756 w 1910942"/>
              <a:gd name="connsiteY7" fmla="*/ 727040 h 974312"/>
              <a:gd name="connsiteX8" fmla="*/ 64968 w 1910942"/>
              <a:gd name="connsiteY8" fmla="*/ 667118 h 974312"/>
              <a:gd name="connsiteX9" fmla="*/ 34142 w 1910942"/>
              <a:gd name="connsiteY9" fmla="*/ 578887 h 974312"/>
              <a:gd name="connsiteX0" fmla="*/ 34142 w 1899488"/>
              <a:gd name="connsiteY0" fmla="*/ 578887 h 989383"/>
              <a:gd name="connsiteX1" fmla="*/ 419560 w 1899488"/>
              <a:gd name="connsiteY1" fmla="*/ 136493 h 989383"/>
              <a:gd name="connsiteX2" fmla="*/ 1284416 w 1899488"/>
              <a:gd name="connsiteY2" fmla="*/ 22338 h 989383"/>
              <a:gd name="connsiteX3" fmla="*/ 1761977 w 1899488"/>
              <a:gd name="connsiteY3" fmla="*/ 522071 h 989383"/>
              <a:gd name="connsiteX4" fmla="*/ 1876694 w 1899488"/>
              <a:gd name="connsiteY4" fmla="*/ 900322 h 989383"/>
              <a:gd name="connsiteX5" fmla="*/ 1853831 w 1899488"/>
              <a:gd name="connsiteY5" fmla="*/ 989334 h 989383"/>
              <a:gd name="connsiteX6" fmla="*/ 1441154 w 1899488"/>
              <a:gd name="connsiteY6" fmla="*/ 914086 h 989383"/>
              <a:gd name="connsiteX7" fmla="*/ 439756 w 1899488"/>
              <a:gd name="connsiteY7" fmla="*/ 727040 h 989383"/>
              <a:gd name="connsiteX8" fmla="*/ 64968 w 1899488"/>
              <a:gd name="connsiteY8" fmla="*/ 667118 h 989383"/>
              <a:gd name="connsiteX9" fmla="*/ 34142 w 1899488"/>
              <a:gd name="connsiteY9" fmla="*/ 578887 h 98938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15545 w 1872035"/>
              <a:gd name="connsiteY0" fmla="*/ 578887 h 993703"/>
              <a:gd name="connsiteX1" fmla="*/ 400963 w 1872035"/>
              <a:gd name="connsiteY1" fmla="*/ 136493 h 993703"/>
              <a:gd name="connsiteX2" fmla="*/ 1265819 w 1872035"/>
              <a:gd name="connsiteY2" fmla="*/ 22338 h 993703"/>
              <a:gd name="connsiteX3" fmla="*/ 1743380 w 1872035"/>
              <a:gd name="connsiteY3" fmla="*/ 522071 h 993703"/>
              <a:gd name="connsiteX4" fmla="*/ 1858097 w 1872035"/>
              <a:gd name="connsiteY4" fmla="*/ 900322 h 993703"/>
              <a:gd name="connsiteX5" fmla="*/ 1835234 w 1872035"/>
              <a:gd name="connsiteY5" fmla="*/ 989334 h 993703"/>
              <a:gd name="connsiteX6" fmla="*/ 1422557 w 1872035"/>
              <a:gd name="connsiteY6" fmla="*/ 914086 h 993703"/>
              <a:gd name="connsiteX7" fmla="*/ 421159 w 1872035"/>
              <a:gd name="connsiteY7" fmla="*/ 727040 h 993703"/>
              <a:gd name="connsiteX8" fmla="*/ 109376 w 1872035"/>
              <a:gd name="connsiteY8" fmla="*/ 678789 h 993703"/>
              <a:gd name="connsiteX9" fmla="*/ 15545 w 1872035"/>
              <a:gd name="connsiteY9" fmla="*/ 578887 h 993703"/>
              <a:gd name="connsiteX0" fmla="*/ 21358 w 1843514"/>
              <a:gd name="connsiteY0" fmla="*/ 594911 h 994056"/>
              <a:gd name="connsiteX1" fmla="*/ 372442 w 1843514"/>
              <a:gd name="connsiteY1" fmla="*/ 136846 h 994056"/>
              <a:gd name="connsiteX2" fmla="*/ 1237298 w 1843514"/>
              <a:gd name="connsiteY2" fmla="*/ 22691 h 994056"/>
              <a:gd name="connsiteX3" fmla="*/ 1714859 w 1843514"/>
              <a:gd name="connsiteY3" fmla="*/ 522424 h 994056"/>
              <a:gd name="connsiteX4" fmla="*/ 1829576 w 1843514"/>
              <a:gd name="connsiteY4" fmla="*/ 900675 h 994056"/>
              <a:gd name="connsiteX5" fmla="*/ 1806713 w 1843514"/>
              <a:gd name="connsiteY5" fmla="*/ 989687 h 994056"/>
              <a:gd name="connsiteX6" fmla="*/ 1394036 w 1843514"/>
              <a:gd name="connsiteY6" fmla="*/ 914439 h 994056"/>
              <a:gd name="connsiteX7" fmla="*/ 392638 w 1843514"/>
              <a:gd name="connsiteY7" fmla="*/ 727393 h 994056"/>
              <a:gd name="connsiteX8" fmla="*/ 80855 w 1843514"/>
              <a:gd name="connsiteY8" fmla="*/ 679142 h 994056"/>
              <a:gd name="connsiteX9" fmla="*/ 21358 w 1843514"/>
              <a:gd name="connsiteY9" fmla="*/ 594911 h 994056"/>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9840 w 1948135"/>
              <a:gd name="connsiteY0" fmla="*/ 573511 h 993588"/>
              <a:gd name="connsiteX1" fmla="*/ 477063 w 1948135"/>
              <a:gd name="connsiteY1" fmla="*/ 136378 h 993588"/>
              <a:gd name="connsiteX2" fmla="*/ 1341919 w 1948135"/>
              <a:gd name="connsiteY2" fmla="*/ 22223 h 993588"/>
              <a:gd name="connsiteX3" fmla="*/ 1819480 w 1948135"/>
              <a:gd name="connsiteY3" fmla="*/ 521956 h 993588"/>
              <a:gd name="connsiteX4" fmla="*/ 1934197 w 1948135"/>
              <a:gd name="connsiteY4" fmla="*/ 900207 h 993588"/>
              <a:gd name="connsiteX5" fmla="*/ 1911334 w 1948135"/>
              <a:gd name="connsiteY5" fmla="*/ 989219 h 993588"/>
              <a:gd name="connsiteX6" fmla="*/ 1498657 w 1948135"/>
              <a:gd name="connsiteY6" fmla="*/ 913971 h 993588"/>
              <a:gd name="connsiteX7" fmla="*/ 497259 w 1948135"/>
              <a:gd name="connsiteY7" fmla="*/ 726925 h 993588"/>
              <a:gd name="connsiteX8" fmla="*/ 185476 w 1948135"/>
              <a:gd name="connsiteY8" fmla="*/ 678674 h 993588"/>
              <a:gd name="connsiteX9" fmla="*/ 9840 w 1948135"/>
              <a:gd name="connsiteY9" fmla="*/ 573511 h 993588"/>
              <a:gd name="connsiteX0" fmla="*/ 45764 w 1984059"/>
              <a:gd name="connsiteY0" fmla="*/ 573511 h 993588"/>
              <a:gd name="connsiteX1" fmla="*/ 512987 w 1984059"/>
              <a:gd name="connsiteY1" fmla="*/ 136378 h 993588"/>
              <a:gd name="connsiteX2" fmla="*/ 1377843 w 1984059"/>
              <a:gd name="connsiteY2" fmla="*/ 22223 h 993588"/>
              <a:gd name="connsiteX3" fmla="*/ 1855404 w 1984059"/>
              <a:gd name="connsiteY3" fmla="*/ 521956 h 993588"/>
              <a:gd name="connsiteX4" fmla="*/ 1970121 w 1984059"/>
              <a:gd name="connsiteY4" fmla="*/ 900207 h 993588"/>
              <a:gd name="connsiteX5" fmla="*/ 1947258 w 1984059"/>
              <a:gd name="connsiteY5" fmla="*/ 989219 h 993588"/>
              <a:gd name="connsiteX6" fmla="*/ 1534581 w 1984059"/>
              <a:gd name="connsiteY6" fmla="*/ 913971 h 993588"/>
              <a:gd name="connsiteX7" fmla="*/ 533183 w 1984059"/>
              <a:gd name="connsiteY7" fmla="*/ 726925 h 993588"/>
              <a:gd name="connsiteX8" fmla="*/ 72744 w 1984059"/>
              <a:gd name="connsiteY8" fmla="*/ 645571 h 993588"/>
              <a:gd name="connsiteX9" fmla="*/ 45764 w 1984059"/>
              <a:gd name="connsiteY9" fmla="*/ 573511 h 993588"/>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2006048"/>
              <a:gd name="connsiteY0" fmla="*/ 534317 h 965213"/>
              <a:gd name="connsiteX1" fmla="*/ 512987 w 2006048"/>
              <a:gd name="connsiteY1" fmla="*/ 97184 h 965213"/>
              <a:gd name="connsiteX2" fmla="*/ 1338355 w 2006048"/>
              <a:gd name="connsiteY2" fmla="*/ 29812 h 965213"/>
              <a:gd name="connsiteX3" fmla="*/ 1855404 w 2006048"/>
              <a:gd name="connsiteY3" fmla="*/ 482762 h 965213"/>
              <a:gd name="connsiteX4" fmla="*/ 1991773 w 2006048"/>
              <a:gd name="connsiteY4" fmla="*/ 918378 h 965213"/>
              <a:gd name="connsiteX5" fmla="*/ 1947258 w 2006048"/>
              <a:gd name="connsiteY5" fmla="*/ 950025 h 965213"/>
              <a:gd name="connsiteX6" fmla="*/ 1534581 w 2006048"/>
              <a:gd name="connsiteY6" fmla="*/ 874777 h 965213"/>
              <a:gd name="connsiteX7" fmla="*/ 533183 w 2006048"/>
              <a:gd name="connsiteY7" fmla="*/ 687731 h 965213"/>
              <a:gd name="connsiteX8" fmla="*/ 72744 w 2006048"/>
              <a:gd name="connsiteY8" fmla="*/ 606377 h 965213"/>
              <a:gd name="connsiteX9" fmla="*/ 45764 w 2006048"/>
              <a:gd name="connsiteY9" fmla="*/ 534317 h 965213"/>
              <a:gd name="connsiteX0" fmla="*/ 45764 w 2000586"/>
              <a:gd name="connsiteY0" fmla="*/ 534317 h 953030"/>
              <a:gd name="connsiteX1" fmla="*/ 512987 w 2000586"/>
              <a:gd name="connsiteY1" fmla="*/ 97184 h 953030"/>
              <a:gd name="connsiteX2" fmla="*/ 1338355 w 2000586"/>
              <a:gd name="connsiteY2" fmla="*/ 29812 h 953030"/>
              <a:gd name="connsiteX3" fmla="*/ 1855404 w 2000586"/>
              <a:gd name="connsiteY3" fmla="*/ 482762 h 953030"/>
              <a:gd name="connsiteX4" fmla="*/ 1991773 w 2000586"/>
              <a:gd name="connsiteY4" fmla="*/ 918378 h 953030"/>
              <a:gd name="connsiteX5" fmla="*/ 1947258 w 2000586"/>
              <a:gd name="connsiteY5" fmla="*/ 950025 h 953030"/>
              <a:gd name="connsiteX6" fmla="*/ 1534581 w 2000586"/>
              <a:gd name="connsiteY6" fmla="*/ 874777 h 953030"/>
              <a:gd name="connsiteX7" fmla="*/ 533183 w 2000586"/>
              <a:gd name="connsiteY7" fmla="*/ 687731 h 953030"/>
              <a:gd name="connsiteX8" fmla="*/ 72744 w 2000586"/>
              <a:gd name="connsiteY8" fmla="*/ 606377 h 953030"/>
              <a:gd name="connsiteX9" fmla="*/ 45764 w 2000586"/>
              <a:gd name="connsiteY9" fmla="*/ 534317 h 953030"/>
              <a:gd name="connsiteX0" fmla="*/ 45764 w 2000586"/>
              <a:gd name="connsiteY0" fmla="*/ 539083 h 957796"/>
              <a:gd name="connsiteX1" fmla="*/ 512987 w 2000586"/>
              <a:gd name="connsiteY1" fmla="*/ 101950 h 957796"/>
              <a:gd name="connsiteX2" fmla="*/ 1302659 w 2000586"/>
              <a:gd name="connsiteY2" fmla="*/ 28602 h 957796"/>
              <a:gd name="connsiteX3" fmla="*/ 1855404 w 2000586"/>
              <a:gd name="connsiteY3" fmla="*/ 487528 h 957796"/>
              <a:gd name="connsiteX4" fmla="*/ 1991773 w 2000586"/>
              <a:gd name="connsiteY4" fmla="*/ 923144 h 957796"/>
              <a:gd name="connsiteX5" fmla="*/ 1947258 w 2000586"/>
              <a:gd name="connsiteY5" fmla="*/ 954791 h 957796"/>
              <a:gd name="connsiteX6" fmla="*/ 1534581 w 2000586"/>
              <a:gd name="connsiteY6" fmla="*/ 879543 h 957796"/>
              <a:gd name="connsiteX7" fmla="*/ 533183 w 2000586"/>
              <a:gd name="connsiteY7" fmla="*/ 692497 h 957796"/>
              <a:gd name="connsiteX8" fmla="*/ 72744 w 2000586"/>
              <a:gd name="connsiteY8" fmla="*/ 611143 h 957796"/>
              <a:gd name="connsiteX9" fmla="*/ 45764 w 2000586"/>
              <a:gd name="connsiteY9" fmla="*/ 539083 h 957796"/>
              <a:gd name="connsiteX0" fmla="*/ 45764 w 2006017"/>
              <a:gd name="connsiteY0" fmla="*/ 538435 h 970879"/>
              <a:gd name="connsiteX1" fmla="*/ 512987 w 2006017"/>
              <a:gd name="connsiteY1" fmla="*/ 101302 h 970879"/>
              <a:gd name="connsiteX2" fmla="*/ 1302659 w 2006017"/>
              <a:gd name="connsiteY2" fmla="*/ 27954 h 970879"/>
              <a:gd name="connsiteX3" fmla="*/ 1836757 w 2006017"/>
              <a:gd name="connsiteY3" fmla="*/ 478081 h 970879"/>
              <a:gd name="connsiteX4" fmla="*/ 1991773 w 2006017"/>
              <a:gd name="connsiteY4" fmla="*/ 922496 h 970879"/>
              <a:gd name="connsiteX5" fmla="*/ 1947258 w 2006017"/>
              <a:gd name="connsiteY5" fmla="*/ 954143 h 970879"/>
              <a:gd name="connsiteX6" fmla="*/ 1534581 w 2006017"/>
              <a:gd name="connsiteY6" fmla="*/ 878895 h 970879"/>
              <a:gd name="connsiteX7" fmla="*/ 533183 w 2006017"/>
              <a:gd name="connsiteY7" fmla="*/ 691849 h 970879"/>
              <a:gd name="connsiteX8" fmla="*/ 72744 w 2006017"/>
              <a:gd name="connsiteY8" fmla="*/ 610495 h 970879"/>
              <a:gd name="connsiteX9" fmla="*/ 45764 w 2006017"/>
              <a:gd name="connsiteY9" fmla="*/ 538435 h 970879"/>
              <a:gd name="connsiteX0" fmla="*/ 45764 w 2001312"/>
              <a:gd name="connsiteY0" fmla="*/ 538435 h 968966"/>
              <a:gd name="connsiteX1" fmla="*/ 512987 w 2001312"/>
              <a:gd name="connsiteY1" fmla="*/ 101302 h 968966"/>
              <a:gd name="connsiteX2" fmla="*/ 1302659 w 2001312"/>
              <a:gd name="connsiteY2" fmla="*/ 27954 h 968966"/>
              <a:gd name="connsiteX3" fmla="*/ 1836757 w 2001312"/>
              <a:gd name="connsiteY3" fmla="*/ 478081 h 968966"/>
              <a:gd name="connsiteX4" fmla="*/ 1991773 w 2001312"/>
              <a:gd name="connsiteY4" fmla="*/ 922496 h 968966"/>
              <a:gd name="connsiteX5" fmla="*/ 1947258 w 2001312"/>
              <a:gd name="connsiteY5" fmla="*/ 954143 h 968966"/>
              <a:gd name="connsiteX6" fmla="*/ 1534581 w 2001312"/>
              <a:gd name="connsiteY6" fmla="*/ 878895 h 968966"/>
              <a:gd name="connsiteX7" fmla="*/ 533183 w 2001312"/>
              <a:gd name="connsiteY7" fmla="*/ 691849 h 968966"/>
              <a:gd name="connsiteX8" fmla="*/ 72744 w 2001312"/>
              <a:gd name="connsiteY8" fmla="*/ 610495 h 968966"/>
              <a:gd name="connsiteX9" fmla="*/ 45764 w 2001312"/>
              <a:gd name="connsiteY9" fmla="*/ 538435 h 968966"/>
              <a:gd name="connsiteX0" fmla="*/ 45764 w 1997670"/>
              <a:gd name="connsiteY0" fmla="*/ 538435 h 954720"/>
              <a:gd name="connsiteX1" fmla="*/ 512987 w 1997670"/>
              <a:gd name="connsiteY1" fmla="*/ 101302 h 954720"/>
              <a:gd name="connsiteX2" fmla="*/ 1302659 w 1997670"/>
              <a:gd name="connsiteY2" fmla="*/ 27954 h 954720"/>
              <a:gd name="connsiteX3" fmla="*/ 1836757 w 1997670"/>
              <a:gd name="connsiteY3" fmla="*/ 478081 h 954720"/>
              <a:gd name="connsiteX4" fmla="*/ 1991773 w 1997670"/>
              <a:gd name="connsiteY4" fmla="*/ 922496 h 954720"/>
              <a:gd name="connsiteX5" fmla="*/ 1947258 w 1997670"/>
              <a:gd name="connsiteY5" fmla="*/ 954143 h 954720"/>
              <a:gd name="connsiteX6" fmla="*/ 1534581 w 1997670"/>
              <a:gd name="connsiteY6" fmla="*/ 878895 h 954720"/>
              <a:gd name="connsiteX7" fmla="*/ 533183 w 1997670"/>
              <a:gd name="connsiteY7" fmla="*/ 691849 h 954720"/>
              <a:gd name="connsiteX8" fmla="*/ 72744 w 1997670"/>
              <a:gd name="connsiteY8" fmla="*/ 610495 h 954720"/>
              <a:gd name="connsiteX9" fmla="*/ 45764 w 1997670"/>
              <a:gd name="connsiteY9" fmla="*/ 538435 h 954720"/>
              <a:gd name="connsiteX0" fmla="*/ 44343 w 1996249"/>
              <a:gd name="connsiteY0" fmla="*/ 538435 h 954720"/>
              <a:gd name="connsiteX1" fmla="*/ 511566 w 1996249"/>
              <a:gd name="connsiteY1" fmla="*/ 101302 h 954720"/>
              <a:gd name="connsiteX2" fmla="*/ 1301238 w 1996249"/>
              <a:gd name="connsiteY2" fmla="*/ 27954 h 954720"/>
              <a:gd name="connsiteX3" fmla="*/ 1835336 w 1996249"/>
              <a:gd name="connsiteY3" fmla="*/ 478081 h 954720"/>
              <a:gd name="connsiteX4" fmla="*/ 1990352 w 1996249"/>
              <a:gd name="connsiteY4" fmla="*/ 922496 h 954720"/>
              <a:gd name="connsiteX5" fmla="*/ 1945837 w 1996249"/>
              <a:gd name="connsiteY5" fmla="*/ 954143 h 954720"/>
              <a:gd name="connsiteX6" fmla="*/ 1533160 w 1996249"/>
              <a:gd name="connsiteY6" fmla="*/ 878895 h 954720"/>
              <a:gd name="connsiteX7" fmla="*/ 531762 w 1996249"/>
              <a:gd name="connsiteY7" fmla="*/ 691849 h 954720"/>
              <a:gd name="connsiteX8" fmla="*/ 71323 w 1996249"/>
              <a:gd name="connsiteY8" fmla="*/ 610495 h 954720"/>
              <a:gd name="connsiteX9" fmla="*/ 44343 w 1996249"/>
              <a:gd name="connsiteY9" fmla="*/ 538435 h 954720"/>
              <a:gd name="connsiteX0" fmla="*/ 38388 w 1990294"/>
              <a:gd name="connsiteY0" fmla="*/ 538435 h 954720"/>
              <a:gd name="connsiteX1" fmla="*/ 505611 w 1990294"/>
              <a:gd name="connsiteY1" fmla="*/ 101302 h 954720"/>
              <a:gd name="connsiteX2" fmla="*/ 1295283 w 1990294"/>
              <a:gd name="connsiteY2" fmla="*/ 27954 h 954720"/>
              <a:gd name="connsiteX3" fmla="*/ 1829381 w 1990294"/>
              <a:gd name="connsiteY3" fmla="*/ 478081 h 954720"/>
              <a:gd name="connsiteX4" fmla="*/ 1984397 w 1990294"/>
              <a:gd name="connsiteY4" fmla="*/ 922496 h 954720"/>
              <a:gd name="connsiteX5" fmla="*/ 1939882 w 1990294"/>
              <a:gd name="connsiteY5" fmla="*/ 954143 h 954720"/>
              <a:gd name="connsiteX6" fmla="*/ 1527205 w 1990294"/>
              <a:gd name="connsiteY6" fmla="*/ 878895 h 954720"/>
              <a:gd name="connsiteX7" fmla="*/ 525807 w 1990294"/>
              <a:gd name="connsiteY7" fmla="*/ 691849 h 954720"/>
              <a:gd name="connsiteX8" fmla="*/ 65368 w 1990294"/>
              <a:gd name="connsiteY8" fmla="*/ 610495 h 954720"/>
              <a:gd name="connsiteX9" fmla="*/ 38388 w 1990294"/>
              <a:gd name="connsiteY9" fmla="*/ 538435 h 954720"/>
              <a:gd name="connsiteX0" fmla="*/ 33188 w 1985094"/>
              <a:gd name="connsiteY0" fmla="*/ 538435 h 954720"/>
              <a:gd name="connsiteX1" fmla="*/ 500411 w 1985094"/>
              <a:gd name="connsiteY1" fmla="*/ 101302 h 954720"/>
              <a:gd name="connsiteX2" fmla="*/ 1290083 w 1985094"/>
              <a:gd name="connsiteY2" fmla="*/ 27954 h 954720"/>
              <a:gd name="connsiteX3" fmla="*/ 1824181 w 1985094"/>
              <a:gd name="connsiteY3" fmla="*/ 478081 h 954720"/>
              <a:gd name="connsiteX4" fmla="*/ 1979197 w 1985094"/>
              <a:gd name="connsiteY4" fmla="*/ 922496 h 954720"/>
              <a:gd name="connsiteX5" fmla="*/ 1934682 w 1985094"/>
              <a:gd name="connsiteY5" fmla="*/ 954143 h 954720"/>
              <a:gd name="connsiteX6" fmla="*/ 1522005 w 1985094"/>
              <a:gd name="connsiteY6" fmla="*/ 878895 h 954720"/>
              <a:gd name="connsiteX7" fmla="*/ 520607 w 1985094"/>
              <a:gd name="connsiteY7" fmla="*/ 691849 h 954720"/>
              <a:gd name="connsiteX8" fmla="*/ 60168 w 1985094"/>
              <a:gd name="connsiteY8" fmla="*/ 610495 h 954720"/>
              <a:gd name="connsiteX9" fmla="*/ 33188 w 1985094"/>
              <a:gd name="connsiteY9" fmla="*/ 538435 h 9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5094" h="954720">
                <a:moveTo>
                  <a:pt x="33188" y="538435"/>
                </a:moveTo>
                <a:cubicBezTo>
                  <a:pt x="88814" y="464808"/>
                  <a:pt x="290929" y="186382"/>
                  <a:pt x="500411" y="101302"/>
                </a:cubicBezTo>
                <a:cubicBezTo>
                  <a:pt x="709894" y="16222"/>
                  <a:pt x="1069455" y="-34842"/>
                  <a:pt x="1290083" y="27954"/>
                </a:cubicBezTo>
                <a:cubicBezTo>
                  <a:pt x="1510711" y="90750"/>
                  <a:pt x="1709329" y="328991"/>
                  <a:pt x="1824181" y="478081"/>
                </a:cubicBezTo>
                <a:cubicBezTo>
                  <a:pt x="1939033" y="627171"/>
                  <a:pt x="1968978" y="889429"/>
                  <a:pt x="1979197" y="922496"/>
                </a:cubicBezTo>
                <a:cubicBezTo>
                  <a:pt x="1989416" y="955563"/>
                  <a:pt x="1992690" y="955931"/>
                  <a:pt x="1934682" y="954143"/>
                </a:cubicBezTo>
                <a:cubicBezTo>
                  <a:pt x="1876674" y="952355"/>
                  <a:pt x="1522005" y="878895"/>
                  <a:pt x="1522005" y="878895"/>
                </a:cubicBezTo>
                <a:lnTo>
                  <a:pt x="520607" y="691849"/>
                </a:lnTo>
                <a:cubicBezTo>
                  <a:pt x="296090" y="649646"/>
                  <a:pt x="124891" y="627844"/>
                  <a:pt x="60168" y="610495"/>
                </a:cubicBezTo>
                <a:cubicBezTo>
                  <a:pt x="-4555" y="593146"/>
                  <a:pt x="-22438" y="612062"/>
                  <a:pt x="33188" y="538435"/>
                </a:cubicBezTo>
                <a:close/>
              </a:path>
            </a:pathLst>
          </a:custGeom>
          <a:solidFill>
            <a:schemeClr val="accent4">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57288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map of a city&#10;&#10;Description automatically generated with medium confidence">
            <a:extLst>
              <a:ext uri="{FF2B5EF4-FFF2-40B4-BE49-F238E27FC236}">
                <a16:creationId xmlns:a16="http://schemas.microsoft.com/office/drawing/2014/main" id="{9D855F07-2EEA-4E33-A48A-B6CF7F933D3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64" b="9351"/>
          <a:stretch/>
        </p:blipFill>
        <p:spPr>
          <a:xfrm>
            <a:off x="20" y="-11728"/>
            <a:ext cx="12191980" cy="6869728"/>
          </a:xfrm>
          <a:prstGeom prst="rect">
            <a:avLst/>
          </a:prstGeom>
        </p:spPr>
      </p:pic>
      <p:sp>
        <p:nvSpPr>
          <p:cNvPr id="26" name="Rectangle 25">
            <a:extLst>
              <a:ext uri="{FF2B5EF4-FFF2-40B4-BE49-F238E27FC236}">
                <a16:creationId xmlns:a16="http://schemas.microsoft.com/office/drawing/2014/main" id="{53306540-870A-7346-8CFF-A1B08DE50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03765" y="-11728"/>
            <a:ext cx="8188233" cy="6869728"/>
          </a:xfrm>
          <a:prstGeom prst="rect">
            <a:avLst/>
          </a:prstGeom>
          <a:gradFill>
            <a:gsLst>
              <a:gs pos="0">
                <a:srgbClr val="000000">
                  <a:alpha val="0"/>
                </a:srgbClr>
              </a:gs>
              <a:gs pos="98739">
                <a:srgbClr val="000000">
                  <a:alpha val="43000"/>
                </a:srgbClr>
              </a:gs>
              <a:gs pos="60000">
                <a:srgbClr val="000000">
                  <a:alpha val="31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3B1E41-7AB5-4917-B906-1B75CB69EE90}"/>
              </a:ext>
            </a:extLst>
          </p:cNvPr>
          <p:cNvSpPr>
            <a:spLocks noGrp="1"/>
          </p:cNvSpPr>
          <p:nvPr>
            <p:ph type="title"/>
          </p:nvPr>
        </p:nvSpPr>
        <p:spPr>
          <a:xfrm>
            <a:off x="6921919" y="1035054"/>
            <a:ext cx="3513387" cy="2065938"/>
          </a:xfrm>
        </p:spPr>
        <p:txBody>
          <a:bodyPr vert="horz" lIns="91440" tIns="45720" rIns="91440" bIns="45720" rtlCol="0" anchor="b">
            <a:normAutofit/>
          </a:bodyPr>
          <a:lstStyle/>
          <a:p>
            <a:r>
              <a:rPr lang="en-US" sz="3600">
                <a:solidFill>
                  <a:srgbClr val="FFFFFF"/>
                </a:solidFill>
              </a:rPr>
              <a:t>Fire Coverage Map</a:t>
            </a:r>
          </a:p>
        </p:txBody>
      </p:sp>
    </p:spTree>
    <p:extLst>
      <p:ext uri="{BB962C8B-B14F-4D97-AF65-F5344CB8AC3E}">
        <p14:creationId xmlns:p14="http://schemas.microsoft.com/office/powerpoint/2010/main" val="2721830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10;&#10;AI-generated content may be incorrect.">
            <a:extLst>
              <a:ext uri="{FF2B5EF4-FFF2-40B4-BE49-F238E27FC236}">
                <a16:creationId xmlns:a16="http://schemas.microsoft.com/office/drawing/2014/main" id="{3326FAD7-87F5-901C-23FD-7814E126D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058" y="204904"/>
            <a:ext cx="11735883" cy="6448191"/>
          </a:xfrm>
          <a:prstGeom prst="rect">
            <a:avLst/>
          </a:prstGeom>
        </p:spPr>
      </p:pic>
    </p:spTree>
    <p:extLst>
      <p:ext uri="{BB962C8B-B14F-4D97-AF65-F5344CB8AC3E}">
        <p14:creationId xmlns:p14="http://schemas.microsoft.com/office/powerpoint/2010/main" val="1158049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F0E661-6CC2-4446-B730-D203E790963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500" kern="1200">
                <a:solidFill>
                  <a:srgbClr val="FFFFFF"/>
                </a:solidFill>
                <a:latin typeface="+mj-lt"/>
                <a:ea typeface="+mj-ea"/>
                <a:cs typeface="+mj-cs"/>
              </a:rPr>
              <a:t>Health Department Letter of Documentation</a:t>
            </a:r>
          </a:p>
        </p:txBody>
      </p:sp>
      <p:pic>
        <p:nvPicPr>
          <p:cNvPr id="8" name="Picture 7" descr="Text, letter&#10;&#10;Description automatically generated">
            <a:extLst>
              <a:ext uri="{FF2B5EF4-FFF2-40B4-BE49-F238E27FC236}">
                <a16:creationId xmlns:a16="http://schemas.microsoft.com/office/drawing/2014/main" id="{5A50916A-1910-43FC-8AB9-927963A7B9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21833" y="643466"/>
            <a:ext cx="4691665" cy="5568739"/>
          </a:xfrm>
          <a:prstGeom prst="rect">
            <a:avLst/>
          </a:prstGeom>
        </p:spPr>
      </p:pic>
    </p:spTree>
    <p:extLst>
      <p:ext uri="{BB962C8B-B14F-4D97-AF65-F5344CB8AC3E}">
        <p14:creationId xmlns:p14="http://schemas.microsoft.com/office/powerpoint/2010/main" val="24094244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19" name="Rectangle 11313">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0" name="Rectangle 11315">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225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18" name="Arc 11317">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906963" y="1348064"/>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266" name="Rectangle 2"/>
          <p:cNvSpPr>
            <a:spLocks noGrp="1" noChangeArrowheads="1"/>
          </p:cNvSpPr>
          <p:nvPr>
            <p:ph type="title"/>
          </p:nvPr>
        </p:nvSpPr>
        <p:spPr>
          <a:xfrm>
            <a:off x="838200" y="643467"/>
            <a:ext cx="2951205" cy="5571066"/>
          </a:xfrm>
        </p:spPr>
        <p:txBody>
          <a:bodyPr vert="horz" lIns="91440" tIns="45720" rIns="91440" bIns="45720" rtlCol="0" anchor="ctr">
            <a:normAutofit/>
          </a:bodyPr>
          <a:lstStyle/>
          <a:p>
            <a:pPr algn="ctr"/>
            <a:r>
              <a:rPr lang="en-US" sz="4400" kern="1200">
                <a:latin typeface="+mj-lt"/>
                <a:ea typeface="+mj-ea"/>
                <a:cs typeface="+mj-cs"/>
              </a:rPr>
              <a:t>Telling </a:t>
            </a:r>
            <a:r>
              <a:rPr lang="en-US" sz="4400"/>
              <a:t>T</a:t>
            </a:r>
            <a:r>
              <a:rPr lang="en-US" sz="4400" kern="1200">
                <a:latin typeface="+mj-lt"/>
                <a:ea typeface="+mj-ea"/>
                <a:cs typeface="+mj-cs"/>
              </a:rPr>
              <a:t>he Story</a:t>
            </a:r>
          </a:p>
        </p:txBody>
      </p:sp>
      <p:graphicFrame>
        <p:nvGraphicFramePr>
          <p:cNvPr id="11269" name="Rectangle 3">
            <a:extLst>
              <a:ext uri="{FF2B5EF4-FFF2-40B4-BE49-F238E27FC236}">
                <a16:creationId xmlns:a16="http://schemas.microsoft.com/office/drawing/2014/main" id="{261FC5E3-77C2-7E8C-EFF7-D7AE49B79BD0}"/>
              </a:ext>
            </a:extLst>
          </p:cNvPr>
          <p:cNvGraphicFramePr>
            <a:graphicFrameLocks noGrp="1"/>
          </p:cNvGraphicFramePr>
          <p:nvPr>
            <p:ph sz="quarter" idx="4294967295"/>
            <p:extLst>
              <p:ext uri="{D42A27DB-BD31-4B8C-83A1-F6EECF244321}">
                <p14:modId xmlns:p14="http://schemas.microsoft.com/office/powerpoint/2010/main" val="2732373472"/>
              </p:ext>
            </p:extLst>
          </p:nvPr>
        </p:nvGraphicFramePr>
        <p:xfrm>
          <a:off x="5237018" y="653693"/>
          <a:ext cx="6303729" cy="55608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F714C-F763-47B3-A69A-37D7DB9506A4}"/>
              </a:ext>
            </a:extLst>
          </p:cNvPr>
          <p:cNvSpPr>
            <a:spLocks noGrp="1"/>
          </p:cNvSpPr>
          <p:nvPr>
            <p:ph type="title"/>
          </p:nvPr>
        </p:nvSpPr>
        <p:spPr/>
        <p:txBody>
          <a:bodyPr vert="horz" lIns="91440" tIns="45720" rIns="91440" bIns="45720" rtlCol="0" anchor="ctr">
            <a:normAutofit/>
          </a:bodyPr>
          <a:lstStyle/>
          <a:p>
            <a:pPr algn="ctr"/>
            <a:r>
              <a:rPr lang="en-US" sz="3200" kern="1200">
                <a:latin typeface="+mj-lt"/>
                <a:ea typeface="+mj-ea"/>
                <a:cs typeface="+mj-cs"/>
              </a:rPr>
              <a:t> Water </a:t>
            </a:r>
            <a:r>
              <a:rPr lang="en-US" sz="3200"/>
              <a:t>&amp; </a:t>
            </a:r>
            <a:r>
              <a:rPr lang="en-US" sz="3200" kern="1200">
                <a:latin typeface="+mj-lt"/>
                <a:ea typeface="+mj-ea"/>
                <a:cs typeface="+mj-cs"/>
              </a:rPr>
              <a:t>Sewer Work Orders </a:t>
            </a:r>
          </a:p>
        </p:txBody>
      </p:sp>
      <p:sp>
        <p:nvSpPr>
          <p:cNvPr id="3" name="Text Placeholder 2">
            <a:extLst>
              <a:ext uri="{FF2B5EF4-FFF2-40B4-BE49-F238E27FC236}">
                <a16:creationId xmlns:a16="http://schemas.microsoft.com/office/drawing/2014/main" id="{50715DB3-91C9-478C-BC48-2CFA1F74FDFA}"/>
              </a:ext>
            </a:extLst>
          </p:cNvPr>
          <p:cNvSpPr>
            <a:spLocks noGrp="1"/>
          </p:cNvSpPr>
          <p:nvPr>
            <p:ph type="body" sz="half" idx="4294967295"/>
          </p:nvPr>
        </p:nvSpPr>
        <p:spPr>
          <a:xfrm>
            <a:off x="2235200" y="2308225"/>
            <a:ext cx="7721600" cy="3673475"/>
          </a:xfrm>
        </p:spPr>
        <p:txBody>
          <a:bodyPr vert="horz" lIns="91440" tIns="45720" rIns="91440" bIns="45720" rtlCol="0">
            <a:normAutofit/>
          </a:bodyPr>
          <a:lstStyle/>
          <a:p>
            <a:r>
              <a:rPr lang="en-US"/>
              <a:t>Work orders should include </a:t>
            </a:r>
            <a:r>
              <a:rPr lang="en-US" b="1"/>
              <a:t>addresses, dates, and a brief description of the problem</a:t>
            </a:r>
            <a:r>
              <a:rPr lang="en-US"/>
              <a:t>. </a:t>
            </a:r>
          </a:p>
          <a:p>
            <a:endParaRPr lang="en-US"/>
          </a:p>
          <a:p>
            <a:r>
              <a:rPr lang="en-US"/>
              <a:t>The work order should </a:t>
            </a:r>
            <a:r>
              <a:rPr lang="en-US" b="1"/>
              <a:t>identify the location of the problem</a:t>
            </a:r>
            <a:r>
              <a:rPr lang="en-US"/>
              <a:t>.</a:t>
            </a:r>
          </a:p>
          <a:p>
            <a:endParaRPr lang="en-US"/>
          </a:p>
          <a:p>
            <a:r>
              <a:rPr lang="en-US"/>
              <a:t>Work orders stating “</a:t>
            </a:r>
            <a:r>
              <a:rPr lang="en-US" b="1"/>
              <a:t>water work completed</a:t>
            </a:r>
            <a:r>
              <a:rPr lang="en-US"/>
              <a:t>” or “</a:t>
            </a:r>
            <a:r>
              <a:rPr lang="en-US" b="1"/>
              <a:t>sewer work completed</a:t>
            </a:r>
            <a:r>
              <a:rPr lang="en-US"/>
              <a:t>” are not sufficient to document the need. </a:t>
            </a:r>
          </a:p>
          <a:p>
            <a:endParaRPr lang="en-US"/>
          </a:p>
        </p:txBody>
      </p:sp>
    </p:spTree>
    <p:extLst>
      <p:ext uri="{BB962C8B-B14F-4D97-AF65-F5344CB8AC3E}">
        <p14:creationId xmlns:p14="http://schemas.microsoft.com/office/powerpoint/2010/main" val="3270118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21A949-3FD2-430C-8A8B-5723C0D2158E}"/>
              </a:ext>
            </a:extLst>
          </p:cNvPr>
          <p:cNvPicPr>
            <a:picLocks noChangeAspect="1"/>
          </p:cNvPicPr>
          <p:nvPr/>
        </p:nvPicPr>
        <p:blipFill>
          <a:blip r:embed="rId2"/>
          <a:stretch>
            <a:fillRect/>
          </a:stretch>
        </p:blipFill>
        <p:spPr>
          <a:xfrm>
            <a:off x="4038600" y="1062038"/>
            <a:ext cx="4554538" cy="4727575"/>
          </a:xfrm>
          <a:prstGeom prst="rect">
            <a:avLst/>
          </a:prstGeom>
        </p:spPr>
      </p:pic>
      <p:pic>
        <p:nvPicPr>
          <p:cNvPr id="4" name="Picture 3" descr="A picture containing text, blurry&#10;&#10;Description automatically generated">
            <a:extLst>
              <a:ext uri="{FF2B5EF4-FFF2-40B4-BE49-F238E27FC236}">
                <a16:creationId xmlns:a16="http://schemas.microsoft.com/office/drawing/2014/main" id="{AC84A93E-556B-ED16-5353-2B44904752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0288" y="1062038"/>
            <a:ext cx="2574925" cy="4727575"/>
          </a:xfrm>
          <a:prstGeom prst="rect">
            <a:avLst/>
          </a:prstGeom>
        </p:spPr>
      </p:pic>
      <p:sp>
        <p:nvSpPr>
          <p:cNvPr id="2" name="Title 1">
            <a:extLst>
              <a:ext uri="{FF2B5EF4-FFF2-40B4-BE49-F238E27FC236}">
                <a16:creationId xmlns:a16="http://schemas.microsoft.com/office/drawing/2014/main" id="{071ADC11-A9CA-4A56-A6BC-E823B9CF493F}"/>
              </a:ext>
            </a:extLst>
          </p:cNvPr>
          <p:cNvSpPr>
            <a:spLocks noGrp="1"/>
          </p:cNvSpPr>
          <p:nvPr>
            <p:ph type="title"/>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p>
            <a:pPr algn="ctr"/>
            <a:r>
              <a:rPr lang="en-US" sz="2000" kern="1200">
                <a:solidFill>
                  <a:schemeClr val="bg1"/>
                </a:solidFill>
                <a:latin typeface="+mj-lt"/>
                <a:ea typeface="+mj-ea"/>
                <a:cs typeface="+mj-cs"/>
              </a:rPr>
              <a:t>Water Photo Documenting Need</a:t>
            </a:r>
          </a:p>
        </p:txBody>
      </p:sp>
      <p:sp>
        <p:nvSpPr>
          <p:cNvPr id="3" name="Text Placeholder 2">
            <a:extLst>
              <a:ext uri="{FF2B5EF4-FFF2-40B4-BE49-F238E27FC236}">
                <a16:creationId xmlns:a16="http://schemas.microsoft.com/office/drawing/2014/main" id="{967949AB-3121-4986-AEC6-AFA8FE9BDE0F}"/>
              </a:ext>
            </a:extLst>
          </p:cNvPr>
          <p:cNvSpPr>
            <a:spLocks noGrp="1"/>
          </p:cNvSpPr>
          <p:nvPr>
            <p:ph type="body" sz="half" idx="4294967295"/>
          </p:nvPr>
        </p:nvSpPr>
        <p:spPr>
          <a:xfrm>
            <a:off x="3715518" y="7130264"/>
            <a:ext cx="2971800" cy="303087"/>
          </a:xfrm>
        </p:spPr>
        <p:txBody>
          <a:bodyPr>
            <a:normAutofit fontScale="62500" lnSpcReduction="20000"/>
          </a:bodyPr>
          <a:lstStyle/>
          <a:p>
            <a:pPr marL="0" indent="0" algn="ctr">
              <a:buNone/>
            </a:pPr>
            <a:endParaRPr lang="en-US" sz="2800"/>
          </a:p>
        </p:txBody>
      </p:sp>
    </p:spTree>
    <p:extLst>
      <p:ext uri="{BB962C8B-B14F-4D97-AF65-F5344CB8AC3E}">
        <p14:creationId xmlns:p14="http://schemas.microsoft.com/office/powerpoint/2010/main" val="4199449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524A2E-871E-7409-452D-3B91C71A2D84}"/>
              </a:ext>
            </a:extLst>
          </p:cNvPr>
          <p:cNvPicPr>
            <a:picLocks noChangeAspect="1"/>
          </p:cNvPicPr>
          <p:nvPr/>
        </p:nvPicPr>
        <p:blipFill>
          <a:blip r:embed="rId2"/>
          <a:stretch>
            <a:fillRect/>
          </a:stretch>
        </p:blipFill>
        <p:spPr>
          <a:xfrm>
            <a:off x="4038600" y="1341438"/>
            <a:ext cx="3478213" cy="4168775"/>
          </a:xfrm>
          <a:prstGeom prst="rect">
            <a:avLst/>
          </a:prstGeom>
        </p:spPr>
      </p:pic>
      <p:pic>
        <p:nvPicPr>
          <p:cNvPr id="6" name="Picture 5">
            <a:extLst>
              <a:ext uri="{FF2B5EF4-FFF2-40B4-BE49-F238E27FC236}">
                <a16:creationId xmlns:a16="http://schemas.microsoft.com/office/drawing/2014/main" id="{80732E55-2C83-4B7B-8923-4A50F477E152}"/>
              </a:ext>
            </a:extLst>
          </p:cNvPr>
          <p:cNvPicPr>
            <a:picLocks noChangeAspect="1"/>
          </p:cNvPicPr>
          <p:nvPr/>
        </p:nvPicPr>
        <p:blipFill>
          <a:blip r:embed="rId3"/>
          <a:stretch>
            <a:fillRect/>
          </a:stretch>
        </p:blipFill>
        <p:spPr>
          <a:xfrm>
            <a:off x="7567613" y="1341438"/>
            <a:ext cx="3657600" cy="4168775"/>
          </a:xfrm>
          <a:prstGeom prst="rect">
            <a:avLst/>
          </a:prstGeom>
        </p:spPr>
      </p:pic>
      <p:sp>
        <p:nvSpPr>
          <p:cNvPr id="5" name="Title 4">
            <a:extLst>
              <a:ext uri="{FF2B5EF4-FFF2-40B4-BE49-F238E27FC236}">
                <a16:creationId xmlns:a16="http://schemas.microsoft.com/office/drawing/2014/main" id="{9111CDA1-D2FD-D88D-05D0-A7B6245ED799}"/>
              </a:ext>
            </a:extLst>
          </p:cNvPr>
          <p:cNvSpPr>
            <a:spLocks noGrp="1"/>
          </p:cNvSpPr>
          <p:nvPr>
            <p:ph type="title"/>
          </p:nvPr>
        </p:nvSpPr>
        <p:spPr/>
        <p:txBody>
          <a:bodyPr/>
          <a:lstStyle/>
          <a:p>
            <a:endParaRPr lang="en-US"/>
          </a:p>
        </p:txBody>
      </p:sp>
      <p:sp>
        <p:nvSpPr>
          <p:cNvPr id="7" name="Title 1">
            <a:extLst>
              <a:ext uri="{FF2B5EF4-FFF2-40B4-BE49-F238E27FC236}">
                <a16:creationId xmlns:a16="http://schemas.microsoft.com/office/drawing/2014/main" id="{EC2F5D46-B319-BC9B-6088-05EAC749AA90}"/>
              </a:ext>
            </a:extLst>
          </p:cNvPr>
          <p:cNvSpPr txBox="1">
            <a:spLocks/>
          </p:cNvSpPr>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2000">
                <a:solidFill>
                  <a:schemeClr val="bg1"/>
                </a:solidFill>
              </a:rPr>
              <a:t>Water Photo Documenting Need</a:t>
            </a:r>
          </a:p>
        </p:txBody>
      </p:sp>
    </p:spTree>
    <p:extLst>
      <p:ext uri="{BB962C8B-B14F-4D97-AF65-F5344CB8AC3E}">
        <p14:creationId xmlns:p14="http://schemas.microsoft.com/office/powerpoint/2010/main" val="910123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6C6B66-B859-C165-3409-F1E82B1C4461}"/>
              </a:ext>
            </a:extLst>
          </p:cNvPr>
          <p:cNvPicPr>
            <a:picLocks noChangeAspect="1"/>
          </p:cNvPicPr>
          <p:nvPr/>
        </p:nvPicPr>
        <p:blipFill>
          <a:blip r:embed="rId2"/>
          <a:stretch>
            <a:fillRect/>
          </a:stretch>
        </p:blipFill>
        <p:spPr>
          <a:xfrm>
            <a:off x="4038600" y="1182688"/>
            <a:ext cx="3424238" cy="4486275"/>
          </a:xfrm>
          <a:prstGeom prst="rect">
            <a:avLst/>
          </a:prstGeom>
        </p:spPr>
      </p:pic>
      <p:pic>
        <p:nvPicPr>
          <p:cNvPr id="8" name="Picture 7">
            <a:extLst>
              <a:ext uri="{FF2B5EF4-FFF2-40B4-BE49-F238E27FC236}">
                <a16:creationId xmlns:a16="http://schemas.microsoft.com/office/drawing/2014/main" id="{35CCC16D-B9B5-405A-96BD-05468D9DF778}"/>
              </a:ext>
            </a:extLst>
          </p:cNvPr>
          <p:cNvPicPr>
            <a:picLocks noChangeAspect="1"/>
          </p:cNvPicPr>
          <p:nvPr/>
        </p:nvPicPr>
        <p:blipFill>
          <a:blip r:embed="rId3"/>
          <a:stretch>
            <a:fillRect/>
          </a:stretch>
        </p:blipFill>
        <p:spPr>
          <a:xfrm>
            <a:off x="7516813" y="1182688"/>
            <a:ext cx="3708400" cy="4486275"/>
          </a:xfrm>
          <a:prstGeom prst="rect">
            <a:avLst/>
          </a:prstGeom>
        </p:spPr>
      </p:pic>
      <p:sp>
        <p:nvSpPr>
          <p:cNvPr id="5" name="Title 4">
            <a:extLst>
              <a:ext uri="{FF2B5EF4-FFF2-40B4-BE49-F238E27FC236}">
                <a16:creationId xmlns:a16="http://schemas.microsoft.com/office/drawing/2014/main" id="{F6FB572D-4288-DFDF-BE8B-D171D2C744BE}"/>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0CC076F0-434F-9782-B791-A211C912EF3B}"/>
              </a:ext>
            </a:extLst>
          </p:cNvPr>
          <p:cNvSpPr txBox="1">
            <a:spLocks/>
          </p:cNvSpPr>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2000">
                <a:solidFill>
                  <a:schemeClr val="bg1"/>
                </a:solidFill>
              </a:rPr>
              <a:t>Water Photo Documenting Need</a:t>
            </a:r>
          </a:p>
        </p:txBody>
      </p:sp>
    </p:spTree>
    <p:extLst>
      <p:ext uri="{BB962C8B-B14F-4D97-AF65-F5344CB8AC3E}">
        <p14:creationId xmlns:p14="http://schemas.microsoft.com/office/powerpoint/2010/main" val="2620365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C5668C-E088-401C-93ED-E082205BEABD}"/>
              </a:ext>
            </a:extLst>
          </p:cNvPr>
          <p:cNvPicPr>
            <a:picLocks noChangeAspect="1"/>
          </p:cNvPicPr>
          <p:nvPr/>
        </p:nvPicPr>
        <p:blipFill>
          <a:blip r:embed="rId2"/>
          <a:stretch>
            <a:fillRect/>
          </a:stretch>
        </p:blipFill>
        <p:spPr>
          <a:xfrm>
            <a:off x="4531991" y="961812"/>
            <a:ext cx="6201416" cy="4930987"/>
          </a:xfrm>
          <a:prstGeom prst="rect">
            <a:avLst/>
          </a:prstGeom>
        </p:spPr>
      </p:pic>
      <p:sp>
        <p:nvSpPr>
          <p:cNvPr id="9" name="Title 8">
            <a:extLst>
              <a:ext uri="{FF2B5EF4-FFF2-40B4-BE49-F238E27FC236}">
                <a16:creationId xmlns:a16="http://schemas.microsoft.com/office/drawing/2014/main" id="{FEB10386-61E0-CD87-C76D-C5A60ECA6234}"/>
              </a:ext>
            </a:extLst>
          </p:cNvPr>
          <p:cNvSpPr>
            <a:spLocks noGrp="1"/>
          </p:cNvSpPr>
          <p:nvPr>
            <p:ph type="title"/>
          </p:nvPr>
        </p:nvSpPr>
        <p:spPr/>
        <p:txBody>
          <a:bodyPr/>
          <a:lstStyle/>
          <a:p>
            <a:endParaRPr lang="en-US"/>
          </a:p>
        </p:txBody>
      </p:sp>
      <p:sp>
        <p:nvSpPr>
          <p:cNvPr id="10" name="Title 1">
            <a:extLst>
              <a:ext uri="{FF2B5EF4-FFF2-40B4-BE49-F238E27FC236}">
                <a16:creationId xmlns:a16="http://schemas.microsoft.com/office/drawing/2014/main" id="{21656D16-52E6-96FA-BE25-AFC6A9007524}"/>
              </a:ext>
            </a:extLst>
          </p:cNvPr>
          <p:cNvSpPr txBox="1">
            <a:spLocks/>
          </p:cNvSpPr>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2000">
                <a:solidFill>
                  <a:schemeClr val="bg1"/>
                </a:solidFill>
              </a:rPr>
              <a:t>Water Photo Documenting Need</a:t>
            </a:r>
          </a:p>
        </p:txBody>
      </p:sp>
    </p:spTree>
    <p:extLst>
      <p:ext uri="{BB962C8B-B14F-4D97-AF65-F5344CB8AC3E}">
        <p14:creationId xmlns:p14="http://schemas.microsoft.com/office/powerpoint/2010/main" val="3964010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descr="A picture containing grass, outdoor, red, green&#10;&#10;Description automatically generated">
            <a:extLst>
              <a:ext uri="{FF2B5EF4-FFF2-40B4-BE49-F238E27FC236}">
                <a16:creationId xmlns:a16="http://schemas.microsoft.com/office/drawing/2014/main" id="{4F68EEB5-C3B8-4774-8AFD-5B2FEE62CF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8600" y="2033588"/>
            <a:ext cx="3579813" cy="2782888"/>
          </a:xfrm>
          <a:prstGeom prst="rect">
            <a:avLst/>
          </a:prstGeom>
        </p:spPr>
      </p:pic>
      <p:pic>
        <p:nvPicPr>
          <p:cNvPr id="13" name="Picture 12" descr="A picture containing reptile&#10;&#10;Description automatically generated">
            <a:extLst>
              <a:ext uri="{FF2B5EF4-FFF2-40B4-BE49-F238E27FC236}">
                <a16:creationId xmlns:a16="http://schemas.microsoft.com/office/drawing/2014/main" id="{225613D9-54BD-401C-9EE0-7C010835F0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625" y="2033588"/>
            <a:ext cx="3559175" cy="2782888"/>
          </a:xfrm>
          <a:prstGeom prst="rect">
            <a:avLst/>
          </a:prstGeom>
        </p:spPr>
      </p:pic>
      <p:sp>
        <p:nvSpPr>
          <p:cNvPr id="2" name="Title 1">
            <a:extLst>
              <a:ext uri="{FF2B5EF4-FFF2-40B4-BE49-F238E27FC236}">
                <a16:creationId xmlns:a16="http://schemas.microsoft.com/office/drawing/2014/main" id="{57CB16A1-6B64-4A87-9F5E-59B41BE61C5A}"/>
              </a:ext>
            </a:extLst>
          </p:cNvPr>
          <p:cNvSpPr>
            <a:spLocks noGrp="1"/>
          </p:cNvSpPr>
          <p:nvPr>
            <p:ph type="title"/>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p>
            <a:pPr algn="ctr"/>
            <a:r>
              <a:rPr lang="en-US" sz="1400" kern="1200">
                <a:solidFill>
                  <a:schemeClr val="bg1"/>
                </a:solidFill>
                <a:latin typeface="+mj-lt"/>
                <a:ea typeface="+mj-ea"/>
                <a:cs typeface="+mj-cs"/>
              </a:rPr>
              <a:t> Low pressure at hydrants for</a:t>
            </a:r>
            <a:br>
              <a:rPr lang="en-US" sz="1400" kern="1200">
                <a:solidFill>
                  <a:schemeClr val="bg1"/>
                </a:solidFill>
                <a:latin typeface="+mj-lt"/>
                <a:ea typeface="+mj-ea"/>
                <a:cs typeface="+mj-cs"/>
              </a:rPr>
            </a:br>
            <a:r>
              <a:rPr lang="en-US" sz="1400" kern="1200">
                <a:solidFill>
                  <a:schemeClr val="bg1"/>
                </a:solidFill>
                <a:latin typeface="+mj-lt"/>
                <a:ea typeface="+mj-ea"/>
                <a:cs typeface="+mj-cs"/>
              </a:rPr>
              <a:t> fire protection </a:t>
            </a:r>
            <a:br>
              <a:rPr lang="en-US" sz="1400">
                <a:solidFill>
                  <a:schemeClr val="bg1"/>
                </a:solidFill>
              </a:rPr>
            </a:br>
            <a:br>
              <a:rPr lang="en-US" sz="1400" kern="1200">
                <a:solidFill>
                  <a:schemeClr val="bg1"/>
                </a:solidFill>
                <a:latin typeface="+mj-lt"/>
                <a:ea typeface="+mj-ea"/>
                <a:cs typeface="+mj-cs"/>
              </a:rPr>
            </a:br>
            <a:r>
              <a:rPr lang="en-US" sz="1400">
                <a:solidFill>
                  <a:schemeClr val="bg1"/>
                </a:solidFill>
              </a:rPr>
              <a:t>L</a:t>
            </a:r>
            <a:r>
              <a:rPr lang="en-US" sz="1400" kern="1200">
                <a:solidFill>
                  <a:schemeClr val="bg1"/>
                </a:solidFill>
                <a:latin typeface="+mj-lt"/>
                <a:ea typeface="+mj-ea"/>
                <a:cs typeface="+mj-cs"/>
              </a:rPr>
              <a:t>ow pressure at homes</a:t>
            </a:r>
          </a:p>
        </p:txBody>
      </p:sp>
    </p:spTree>
    <p:extLst>
      <p:ext uri="{BB962C8B-B14F-4D97-AF65-F5344CB8AC3E}">
        <p14:creationId xmlns:p14="http://schemas.microsoft.com/office/powerpoint/2010/main" val="120543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leaf&#10;&#10;Description automatically generated with low confidence">
            <a:extLst>
              <a:ext uri="{FF2B5EF4-FFF2-40B4-BE49-F238E27FC236}">
                <a16:creationId xmlns:a16="http://schemas.microsoft.com/office/drawing/2014/main" id="{277CEC4C-07F5-490B-BD01-142F4A43E9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904" b="15789"/>
          <a:stretch/>
        </p:blipFill>
        <p:spPr>
          <a:xfrm>
            <a:off x="4267201" y="10"/>
            <a:ext cx="7924800" cy="3383270"/>
          </a:xfrm>
          <a:prstGeom prst="rect">
            <a:avLst/>
          </a:prstGeom>
        </p:spPr>
      </p:pic>
      <p:pic>
        <p:nvPicPr>
          <p:cNvPr id="6" name="Picture 5" descr="A picture containing indoor&#10;&#10;Description automatically generated">
            <a:extLst>
              <a:ext uri="{FF2B5EF4-FFF2-40B4-BE49-F238E27FC236}">
                <a16:creationId xmlns:a16="http://schemas.microsoft.com/office/drawing/2014/main" id="{1F8C2C2A-BA3A-4C90-B51A-AF73C9630A8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6346" r="1" b="28244"/>
          <a:stretch/>
        </p:blipFill>
        <p:spPr>
          <a:xfrm>
            <a:off x="4650916" y="3474720"/>
            <a:ext cx="7555832" cy="3383280"/>
          </a:xfrm>
          <a:prstGeom prst="rect">
            <a:avLst/>
          </a:prstGeom>
        </p:spPr>
      </p:pic>
      <p:sp useBgFill="1">
        <p:nvSpPr>
          <p:cNvPr id="13" name="Freeform: Shape 12">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890C892-57BE-4265-A672-86B23A720C84}"/>
              </a:ext>
            </a:extLst>
          </p:cNvPr>
          <p:cNvSpPr>
            <a:spLocks noGrp="1"/>
          </p:cNvSpPr>
          <p:nvPr>
            <p:ph type="title"/>
          </p:nvPr>
        </p:nvSpPr>
        <p:spPr>
          <a:xfrm>
            <a:off x="643468" y="609600"/>
            <a:ext cx="3992700" cy="3877197"/>
          </a:xfrm>
        </p:spPr>
        <p:txBody>
          <a:bodyPr vert="horz" lIns="91440" tIns="45720" rIns="91440" bIns="45720" rtlCol="0" anchor="b">
            <a:normAutofit/>
          </a:bodyPr>
          <a:lstStyle/>
          <a:p>
            <a:r>
              <a:rPr lang="en-US" sz="4400" kern="1200">
                <a:solidFill>
                  <a:schemeClr val="tx1"/>
                </a:solidFill>
                <a:latin typeface="+mj-lt"/>
                <a:ea typeface="+mj-ea"/>
                <a:cs typeface="+mj-cs"/>
              </a:rPr>
              <a:t>Sewer Photo Documenting Need</a:t>
            </a:r>
          </a:p>
        </p:txBody>
      </p:sp>
    </p:spTree>
    <p:extLst>
      <p:ext uri="{BB962C8B-B14F-4D97-AF65-F5344CB8AC3E}">
        <p14:creationId xmlns:p14="http://schemas.microsoft.com/office/powerpoint/2010/main" val="8434337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8146D-EB17-DEAC-2D09-6C0027928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EEBCE3-F5AE-FA3E-D728-329905525970}"/>
              </a:ext>
            </a:extLst>
          </p:cNvPr>
          <p:cNvSpPr>
            <a:spLocks noGrp="1"/>
          </p:cNvSpPr>
          <p:nvPr>
            <p:ph type="title"/>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p>
            <a:pPr algn="ctr"/>
            <a:r>
              <a:rPr lang="en-US" sz="2000">
                <a:solidFill>
                  <a:schemeClr val="bg1"/>
                </a:solidFill>
              </a:rPr>
              <a:t>Sewer</a:t>
            </a:r>
            <a:r>
              <a:rPr lang="en-US" sz="2000" kern="1200">
                <a:solidFill>
                  <a:schemeClr val="bg1"/>
                </a:solidFill>
                <a:latin typeface="+mj-lt"/>
                <a:ea typeface="+mj-ea"/>
                <a:cs typeface="+mj-cs"/>
              </a:rPr>
              <a:t> Photo </a:t>
            </a:r>
          </a:p>
        </p:txBody>
      </p:sp>
      <p:pic>
        <p:nvPicPr>
          <p:cNvPr id="4" name="Picture 3">
            <a:extLst>
              <a:ext uri="{FF2B5EF4-FFF2-40B4-BE49-F238E27FC236}">
                <a16:creationId xmlns:a16="http://schemas.microsoft.com/office/drawing/2014/main" id="{F2294D16-1816-3EFD-9AEF-7AC9AA4CA970}"/>
              </a:ext>
            </a:extLst>
          </p:cNvPr>
          <p:cNvPicPr>
            <a:picLocks noChangeAspect="1"/>
          </p:cNvPicPr>
          <p:nvPr/>
        </p:nvPicPr>
        <p:blipFill>
          <a:blip r:embed="rId3"/>
          <a:stretch>
            <a:fillRect/>
          </a:stretch>
        </p:blipFill>
        <p:spPr>
          <a:xfrm>
            <a:off x="4156677" y="1012723"/>
            <a:ext cx="7237927" cy="5130499"/>
          </a:xfrm>
          <a:prstGeom prst="rect">
            <a:avLst/>
          </a:prstGeom>
        </p:spPr>
      </p:pic>
    </p:spTree>
    <p:extLst>
      <p:ext uri="{BB962C8B-B14F-4D97-AF65-F5344CB8AC3E}">
        <p14:creationId xmlns:p14="http://schemas.microsoft.com/office/powerpoint/2010/main" val="1120763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D131A-6C17-F72D-8B81-C9B9F728823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1EDB7E8-A78D-8BBA-A484-1D6DC9F91FE9}"/>
              </a:ext>
            </a:extLst>
          </p:cNvPr>
          <p:cNvPicPr>
            <a:picLocks noChangeAspect="1"/>
          </p:cNvPicPr>
          <p:nvPr/>
        </p:nvPicPr>
        <p:blipFill>
          <a:blip r:embed="rId3"/>
          <a:stretch>
            <a:fillRect/>
          </a:stretch>
        </p:blipFill>
        <p:spPr>
          <a:xfrm>
            <a:off x="4107932" y="963688"/>
            <a:ext cx="6825540" cy="5119155"/>
          </a:xfrm>
          <a:prstGeom prst="rect">
            <a:avLst/>
          </a:prstGeom>
        </p:spPr>
      </p:pic>
      <p:sp>
        <p:nvSpPr>
          <p:cNvPr id="4" name="Title 3">
            <a:extLst>
              <a:ext uri="{FF2B5EF4-FFF2-40B4-BE49-F238E27FC236}">
                <a16:creationId xmlns:a16="http://schemas.microsoft.com/office/drawing/2014/main" id="{F1A19894-989D-6A02-19D9-203D8579664C}"/>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87D92E11-8501-60FC-C0F1-2C0C2BCA0102}"/>
              </a:ext>
            </a:extLst>
          </p:cNvPr>
          <p:cNvSpPr txBox="1">
            <a:spLocks/>
          </p:cNvSpPr>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2000">
                <a:solidFill>
                  <a:schemeClr val="bg1"/>
                </a:solidFill>
              </a:rPr>
              <a:t>Sewer Photo </a:t>
            </a:r>
          </a:p>
        </p:txBody>
      </p:sp>
    </p:spTree>
    <p:extLst>
      <p:ext uri="{BB962C8B-B14F-4D97-AF65-F5344CB8AC3E}">
        <p14:creationId xmlns:p14="http://schemas.microsoft.com/office/powerpoint/2010/main" val="15718072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3BC11-4E1F-249A-6B61-91BB6EBAD6E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4BFC56-B8BA-FDAA-D1F3-54B535F7FF77}"/>
              </a:ext>
            </a:extLst>
          </p:cNvPr>
          <p:cNvPicPr>
            <a:picLocks noChangeAspect="1"/>
          </p:cNvPicPr>
          <p:nvPr/>
        </p:nvPicPr>
        <p:blipFill>
          <a:blip r:embed="rId3"/>
          <a:stretch>
            <a:fillRect/>
          </a:stretch>
        </p:blipFill>
        <p:spPr>
          <a:xfrm>
            <a:off x="4267507" y="835901"/>
            <a:ext cx="6854162" cy="5057277"/>
          </a:xfrm>
          <a:prstGeom prst="rect">
            <a:avLst/>
          </a:prstGeom>
        </p:spPr>
      </p:pic>
      <p:sp>
        <p:nvSpPr>
          <p:cNvPr id="5" name="Title 4">
            <a:extLst>
              <a:ext uri="{FF2B5EF4-FFF2-40B4-BE49-F238E27FC236}">
                <a16:creationId xmlns:a16="http://schemas.microsoft.com/office/drawing/2014/main" id="{D15F33A7-0BF3-3130-422B-62474C46FB78}"/>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A31FC512-35EB-89F4-E8CB-A589B09F6DCF}"/>
              </a:ext>
            </a:extLst>
          </p:cNvPr>
          <p:cNvSpPr txBox="1">
            <a:spLocks/>
          </p:cNvSpPr>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2000">
                <a:solidFill>
                  <a:schemeClr val="bg1"/>
                </a:solidFill>
              </a:rPr>
              <a:t>Sewer Photo </a:t>
            </a:r>
          </a:p>
        </p:txBody>
      </p:sp>
    </p:spTree>
    <p:extLst>
      <p:ext uri="{BB962C8B-B14F-4D97-AF65-F5344CB8AC3E}">
        <p14:creationId xmlns:p14="http://schemas.microsoft.com/office/powerpoint/2010/main" val="12716552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B9BD0-3750-411B-8529-45D42B33B87E}"/>
              </a:ext>
            </a:extLst>
          </p:cNvPr>
          <p:cNvSpPr>
            <a:spLocks noGrp="1"/>
          </p:cNvSpPr>
          <p:nvPr>
            <p:ph type="title"/>
          </p:nvPr>
        </p:nvSpPr>
        <p:spPr/>
        <p:txBody>
          <a:bodyPr/>
          <a:lstStyle/>
          <a:p>
            <a:pPr algn="ctr"/>
            <a:r>
              <a:rPr lang="en-US" sz="3200"/>
              <a:t>Streets and Drainage Photo Documenting Need</a:t>
            </a:r>
          </a:p>
        </p:txBody>
      </p:sp>
      <p:sp>
        <p:nvSpPr>
          <p:cNvPr id="3" name="Text Placeholder 2">
            <a:extLst>
              <a:ext uri="{FF2B5EF4-FFF2-40B4-BE49-F238E27FC236}">
                <a16:creationId xmlns:a16="http://schemas.microsoft.com/office/drawing/2014/main" id="{E4FBD890-DC54-4C37-BE08-BF3F18E853FC}"/>
              </a:ext>
            </a:extLst>
          </p:cNvPr>
          <p:cNvSpPr>
            <a:spLocks noGrp="1"/>
          </p:cNvSpPr>
          <p:nvPr>
            <p:ph type="body" sz="half" idx="4294967295"/>
          </p:nvPr>
        </p:nvSpPr>
        <p:spPr>
          <a:xfrm>
            <a:off x="1524000" y="2724150"/>
            <a:ext cx="2133600" cy="2209800"/>
          </a:xfrm>
        </p:spPr>
        <p:txBody>
          <a:bodyPr>
            <a:normAutofit/>
          </a:bodyPr>
          <a:lstStyle/>
          <a:p>
            <a:pPr marL="0" indent="0" algn="ctr">
              <a:buNone/>
            </a:pPr>
            <a:endParaRPr lang="en-US" sz="2400"/>
          </a:p>
        </p:txBody>
      </p:sp>
      <p:pic>
        <p:nvPicPr>
          <p:cNvPr id="7" name="Online Image Placeholder 6" descr="A picture containing ground, outdoor, tree, red&#10;&#10;Description automatically generated">
            <a:extLst>
              <a:ext uri="{FF2B5EF4-FFF2-40B4-BE49-F238E27FC236}">
                <a16:creationId xmlns:a16="http://schemas.microsoft.com/office/drawing/2014/main" id="{C0F1B626-600B-48C4-B483-A33704410A88}"/>
              </a:ext>
            </a:extLst>
          </p:cNvPr>
          <p:cNvPicPr>
            <a:picLocks noGrp="1" noChangeAspect="1"/>
          </p:cNvPicPr>
          <p:nvPr>
            <p:ph type="clipArt" sz="half" idx="4294967295"/>
          </p:nvPr>
        </p:nvPicPr>
        <p:blipFill>
          <a:blip r:embed="rId2" cstate="print">
            <a:extLst>
              <a:ext uri="{28A0092B-C50C-407E-A947-70E740481C1C}">
                <a14:useLocalDpi xmlns:a14="http://schemas.microsoft.com/office/drawing/2010/main" val="0"/>
              </a:ext>
            </a:extLst>
          </a:blip>
          <a:stretch>
            <a:fillRect/>
          </a:stretch>
        </p:blipFill>
        <p:spPr>
          <a:xfrm>
            <a:off x="5952161" y="1626270"/>
            <a:ext cx="5260369" cy="4405559"/>
          </a:xfrm>
        </p:spPr>
      </p:pic>
      <p:pic>
        <p:nvPicPr>
          <p:cNvPr id="4" name="Picture 3">
            <a:extLst>
              <a:ext uri="{FF2B5EF4-FFF2-40B4-BE49-F238E27FC236}">
                <a16:creationId xmlns:a16="http://schemas.microsoft.com/office/drawing/2014/main" id="{D512BD7E-F841-B819-90B8-3B028FDB01B9}"/>
              </a:ext>
            </a:extLst>
          </p:cNvPr>
          <p:cNvPicPr>
            <a:picLocks noChangeAspect="1"/>
          </p:cNvPicPr>
          <p:nvPr/>
        </p:nvPicPr>
        <p:blipFill>
          <a:blip r:embed="rId3"/>
          <a:stretch>
            <a:fillRect/>
          </a:stretch>
        </p:blipFill>
        <p:spPr>
          <a:xfrm>
            <a:off x="1363759" y="1626270"/>
            <a:ext cx="3810269" cy="4662695"/>
          </a:xfrm>
          <a:prstGeom prst="rect">
            <a:avLst/>
          </a:prstGeom>
        </p:spPr>
      </p:pic>
    </p:spTree>
    <p:extLst>
      <p:ext uri="{BB962C8B-B14F-4D97-AF65-F5344CB8AC3E}">
        <p14:creationId xmlns:p14="http://schemas.microsoft.com/office/powerpoint/2010/main" val="1503146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B9BD0-3750-411B-8529-45D42B33B87E}"/>
              </a:ext>
            </a:extLst>
          </p:cNvPr>
          <p:cNvSpPr>
            <a:spLocks noGrp="1"/>
          </p:cNvSpPr>
          <p:nvPr>
            <p:ph type="title"/>
          </p:nvPr>
        </p:nvSpPr>
        <p:spPr/>
        <p:txBody>
          <a:bodyPr/>
          <a:lstStyle/>
          <a:p>
            <a:pPr algn="ctr"/>
            <a:r>
              <a:rPr lang="en-US" sz="3200"/>
              <a:t>Streets and Drainage Photos Documenting Need</a:t>
            </a:r>
          </a:p>
        </p:txBody>
      </p:sp>
      <p:sp>
        <p:nvSpPr>
          <p:cNvPr id="3" name="Text Placeholder 2">
            <a:extLst>
              <a:ext uri="{FF2B5EF4-FFF2-40B4-BE49-F238E27FC236}">
                <a16:creationId xmlns:a16="http://schemas.microsoft.com/office/drawing/2014/main" id="{E4FBD890-DC54-4C37-BE08-BF3F18E853FC}"/>
              </a:ext>
            </a:extLst>
          </p:cNvPr>
          <p:cNvSpPr>
            <a:spLocks noGrp="1"/>
          </p:cNvSpPr>
          <p:nvPr>
            <p:ph type="body" sz="half" idx="4294967295"/>
          </p:nvPr>
        </p:nvSpPr>
        <p:spPr>
          <a:xfrm>
            <a:off x="1524000" y="2724150"/>
            <a:ext cx="2133600" cy="2209800"/>
          </a:xfrm>
        </p:spPr>
        <p:txBody>
          <a:bodyPr>
            <a:normAutofit/>
          </a:bodyPr>
          <a:lstStyle/>
          <a:p>
            <a:pPr marL="0" indent="0" algn="ctr">
              <a:buNone/>
            </a:pPr>
            <a:endParaRPr lang="en-US" sz="2400"/>
          </a:p>
        </p:txBody>
      </p:sp>
      <p:sp>
        <p:nvSpPr>
          <p:cNvPr id="5" name="Rectangle 2">
            <a:extLst>
              <a:ext uri="{FF2B5EF4-FFF2-40B4-BE49-F238E27FC236}">
                <a16:creationId xmlns:a16="http://schemas.microsoft.com/office/drawing/2014/main" id="{DD7C6D33-2918-3719-45CB-232236D57969}"/>
              </a:ext>
            </a:extLst>
          </p:cNvPr>
          <p:cNvSpPr>
            <a:spLocks noChangeArrowheads="1"/>
          </p:cNvSpPr>
          <p:nvPr/>
        </p:nvSpPr>
        <p:spPr bwMode="auto">
          <a:xfrm>
            <a:off x="847344" y="22919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3" name="Picture 2">
            <a:extLst>
              <a:ext uri="{FF2B5EF4-FFF2-40B4-BE49-F238E27FC236}">
                <a16:creationId xmlns:a16="http://schemas.microsoft.com/office/drawing/2014/main" id="{6E4EF98F-F46E-8D8D-ACEB-93CF945BD3C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47344" y="2291937"/>
            <a:ext cx="4560888" cy="33686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E7EE636D-07FF-A793-11A5-6637071517CD}"/>
              </a:ext>
            </a:extLst>
          </p:cNvPr>
          <p:cNvSpPr>
            <a:spLocks noChangeArrowheads="1"/>
          </p:cNvSpPr>
          <p:nvPr/>
        </p:nvSpPr>
        <p:spPr bwMode="auto">
          <a:xfrm>
            <a:off x="6187044" y="212568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5" name="Picture 1">
            <a:extLst>
              <a:ext uri="{FF2B5EF4-FFF2-40B4-BE49-F238E27FC236}">
                <a16:creationId xmlns:a16="http://schemas.microsoft.com/office/drawing/2014/main" id="{367E5639-9139-6650-DD2B-896453D9DA6C}"/>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187044" y="2291937"/>
            <a:ext cx="4887913" cy="3368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91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CEECD-E311-2CF6-B34F-A49D265702E3}"/>
              </a:ext>
            </a:extLst>
          </p:cNvPr>
          <p:cNvSpPr>
            <a:spLocks noGrp="1"/>
          </p:cNvSpPr>
          <p:nvPr>
            <p:ph type="title"/>
          </p:nvPr>
        </p:nvSpPr>
        <p:spPr/>
        <p:txBody>
          <a:bodyPr/>
          <a:lstStyle/>
          <a:p>
            <a:endParaRPr lang="en-US"/>
          </a:p>
        </p:txBody>
      </p:sp>
      <p:sp>
        <p:nvSpPr>
          <p:cNvPr id="3" name="Title 1">
            <a:extLst>
              <a:ext uri="{FF2B5EF4-FFF2-40B4-BE49-F238E27FC236}">
                <a16:creationId xmlns:a16="http://schemas.microsoft.com/office/drawing/2014/main" id="{281B9BD0-3750-411B-8529-45D42B33B87E}"/>
              </a:ext>
            </a:extLst>
          </p:cNvPr>
          <p:cNvSpPr>
            <a:spLocks noGrp="1"/>
          </p:cNvSpPr>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2000" kern="1200">
                <a:solidFill>
                  <a:srgbClr val="FFFFFF"/>
                </a:solidFill>
                <a:latin typeface="+mj-lt"/>
                <a:ea typeface="+mj-ea"/>
                <a:cs typeface="+mj-cs"/>
              </a:rPr>
              <a:t>Streets and Drainage Photo Documenting Need</a:t>
            </a:r>
          </a:p>
        </p:txBody>
      </p:sp>
      <p:pic>
        <p:nvPicPr>
          <p:cNvPr id="4" name="Picture 3">
            <a:extLst>
              <a:ext uri="{FF2B5EF4-FFF2-40B4-BE49-F238E27FC236}">
                <a16:creationId xmlns:a16="http://schemas.microsoft.com/office/drawing/2014/main" id="{7DA18A67-6539-24D1-D738-9B0B8AF0C2E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4300952" y="961812"/>
            <a:ext cx="6663495" cy="4930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901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8071-DEC3-47C8-BA3C-6399CBB458F8}"/>
              </a:ext>
            </a:extLst>
          </p:cNvPr>
          <p:cNvSpPr>
            <a:spLocks noGrp="1"/>
          </p:cNvSpPr>
          <p:nvPr>
            <p:ph type="title"/>
          </p:nvPr>
        </p:nvSpPr>
        <p:spPr/>
        <p:txBody>
          <a:bodyPr/>
          <a:lstStyle/>
          <a:p>
            <a:pPr algn="ctr"/>
            <a:r>
              <a:rPr lang="en-US" sz="3200"/>
              <a:t>Streets and Drainage Photos Documenting Need</a:t>
            </a:r>
          </a:p>
        </p:txBody>
      </p:sp>
      <p:pic>
        <p:nvPicPr>
          <p:cNvPr id="6" name="Picture 5">
            <a:extLst>
              <a:ext uri="{FF2B5EF4-FFF2-40B4-BE49-F238E27FC236}">
                <a16:creationId xmlns:a16="http://schemas.microsoft.com/office/drawing/2014/main" id="{28D0CD4C-C597-49DE-BE7C-529902A963E9}"/>
              </a:ext>
            </a:extLst>
          </p:cNvPr>
          <p:cNvPicPr>
            <a:picLocks noChangeAspect="1"/>
          </p:cNvPicPr>
          <p:nvPr/>
        </p:nvPicPr>
        <p:blipFill>
          <a:blip r:embed="rId2"/>
          <a:stretch>
            <a:fillRect/>
          </a:stretch>
        </p:blipFill>
        <p:spPr>
          <a:xfrm>
            <a:off x="6638820" y="1672996"/>
            <a:ext cx="3573320" cy="4343401"/>
          </a:xfrm>
          <a:prstGeom prst="rect">
            <a:avLst/>
          </a:prstGeom>
        </p:spPr>
      </p:pic>
      <p:pic>
        <p:nvPicPr>
          <p:cNvPr id="3" name="Picture 2">
            <a:extLst>
              <a:ext uri="{FF2B5EF4-FFF2-40B4-BE49-F238E27FC236}">
                <a16:creationId xmlns:a16="http://schemas.microsoft.com/office/drawing/2014/main" id="{32BE1957-5BD1-C165-093E-266E35E5AA61}"/>
              </a:ext>
            </a:extLst>
          </p:cNvPr>
          <p:cNvPicPr>
            <a:picLocks noChangeAspect="1"/>
          </p:cNvPicPr>
          <p:nvPr/>
        </p:nvPicPr>
        <p:blipFill>
          <a:blip r:embed="rId3"/>
          <a:stretch>
            <a:fillRect/>
          </a:stretch>
        </p:blipFill>
        <p:spPr>
          <a:xfrm>
            <a:off x="1432284" y="1672997"/>
            <a:ext cx="3666099" cy="4343400"/>
          </a:xfrm>
          <a:prstGeom prst="rect">
            <a:avLst/>
          </a:prstGeom>
        </p:spPr>
      </p:pic>
    </p:spTree>
    <p:extLst>
      <p:ext uri="{BB962C8B-B14F-4D97-AF65-F5344CB8AC3E}">
        <p14:creationId xmlns:p14="http://schemas.microsoft.com/office/powerpoint/2010/main" val="3625090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8071-DEC3-47C8-BA3C-6399CBB458F8}"/>
              </a:ext>
            </a:extLst>
          </p:cNvPr>
          <p:cNvSpPr>
            <a:spLocks noGrp="1"/>
          </p:cNvSpPr>
          <p:nvPr>
            <p:ph type="title"/>
          </p:nvPr>
        </p:nvSpPr>
        <p:spPr/>
        <p:txBody>
          <a:bodyPr/>
          <a:lstStyle/>
          <a:p>
            <a:pPr algn="ctr"/>
            <a:r>
              <a:rPr lang="en-US" sz="3200"/>
              <a:t>Streets and Drainage Photos Documenting Need</a:t>
            </a:r>
          </a:p>
        </p:txBody>
      </p:sp>
      <p:pic>
        <p:nvPicPr>
          <p:cNvPr id="8" name="Picture 7">
            <a:extLst>
              <a:ext uri="{FF2B5EF4-FFF2-40B4-BE49-F238E27FC236}">
                <a16:creationId xmlns:a16="http://schemas.microsoft.com/office/drawing/2014/main" id="{C6316D60-7514-4D7E-98C1-54ABA85ECB17}"/>
              </a:ext>
            </a:extLst>
          </p:cNvPr>
          <p:cNvPicPr>
            <a:picLocks noChangeAspect="1"/>
          </p:cNvPicPr>
          <p:nvPr/>
        </p:nvPicPr>
        <p:blipFill>
          <a:blip r:embed="rId2"/>
          <a:stretch>
            <a:fillRect/>
          </a:stretch>
        </p:blipFill>
        <p:spPr>
          <a:xfrm>
            <a:off x="6341278" y="1548991"/>
            <a:ext cx="3727907" cy="4737252"/>
          </a:xfrm>
          <a:prstGeom prst="rect">
            <a:avLst/>
          </a:prstGeom>
        </p:spPr>
      </p:pic>
      <p:pic>
        <p:nvPicPr>
          <p:cNvPr id="10" name="Picture 9">
            <a:extLst>
              <a:ext uri="{FF2B5EF4-FFF2-40B4-BE49-F238E27FC236}">
                <a16:creationId xmlns:a16="http://schemas.microsoft.com/office/drawing/2014/main" id="{E4BCB71F-FBAA-427A-9A86-1095CD06261B}"/>
              </a:ext>
            </a:extLst>
          </p:cNvPr>
          <p:cNvPicPr>
            <a:picLocks noChangeAspect="1"/>
          </p:cNvPicPr>
          <p:nvPr/>
        </p:nvPicPr>
        <p:blipFill>
          <a:blip r:embed="rId3"/>
          <a:stretch>
            <a:fillRect/>
          </a:stretch>
        </p:blipFill>
        <p:spPr>
          <a:xfrm>
            <a:off x="2122815" y="2500454"/>
            <a:ext cx="3330076" cy="3564875"/>
          </a:xfrm>
          <a:prstGeom prst="rect">
            <a:avLst/>
          </a:prstGeom>
        </p:spPr>
      </p:pic>
    </p:spTree>
    <p:extLst>
      <p:ext uri="{BB962C8B-B14F-4D97-AF65-F5344CB8AC3E}">
        <p14:creationId xmlns:p14="http://schemas.microsoft.com/office/powerpoint/2010/main" val="317992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6838C6-3E38-4C75-BC39-30C73B3BC816}"/>
              </a:ext>
            </a:extLst>
          </p:cNvPr>
          <p:cNvSpPr>
            <a:spLocks noGrp="1"/>
          </p:cNvSpPr>
          <p:nvPr>
            <p:ph type="title"/>
          </p:nvPr>
        </p:nvSpPr>
        <p:spPr>
          <a:xfrm>
            <a:off x="890338" y="640080"/>
            <a:ext cx="3307951" cy="3566160"/>
          </a:xfrm>
          <a:prstGeom prst="rect">
            <a:avLst/>
          </a:prstGeom>
        </p:spPr>
        <p:txBody>
          <a:bodyPr vert="horz" lIns="91440" tIns="45720" rIns="91440" bIns="45720" rtlCol="0" anchor="b">
            <a:normAutofit/>
          </a:bodyPr>
          <a:lstStyle/>
          <a:p>
            <a:r>
              <a:rPr lang="en-US" sz="3600"/>
              <a:t>Building Photo Documenting Need</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at tables&#10;&#10;Description automatically generated">
            <a:extLst>
              <a:ext uri="{FF2B5EF4-FFF2-40B4-BE49-F238E27FC236}">
                <a16:creationId xmlns:a16="http://schemas.microsoft.com/office/drawing/2014/main" id="{8B182401-6839-6818-D00A-AB4DBC97BCBE}"/>
              </a:ext>
            </a:extLst>
          </p:cNvPr>
          <p:cNvPicPr>
            <a:picLocks noChangeAspect="1"/>
          </p:cNvPicPr>
          <p:nvPr/>
        </p:nvPicPr>
        <p:blipFill rotWithShape="1">
          <a:blip r:embed="rId2">
            <a:extLst>
              <a:ext uri="{28A0092B-C50C-407E-A947-70E740481C1C}">
                <a14:useLocalDpi xmlns:a14="http://schemas.microsoft.com/office/drawing/2010/main" val="0"/>
              </a:ext>
            </a:extLst>
          </a:blip>
          <a:srcRect l="4460" r="20313"/>
          <a:stretch/>
        </p:blipFill>
        <p:spPr>
          <a:xfrm>
            <a:off x="4624352" y="10"/>
            <a:ext cx="756612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94690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sitting at a table&#10;&#10;Description automatically generated with medium confidence">
            <a:extLst>
              <a:ext uri="{FF2B5EF4-FFF2-40B4-BE49-F238E27FC236}">
                <a16:creationId xmlns:a16="http://schemas.microsoft.com/office/drawing/2014/main" id="{6A9D7BC0-AC7F-5B11-AD40-8341626C1A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2588" y="960438"/>
            <a:ext cx="3651250" cy="4930775"/>
          </a:xfrm>
          <a:prstGeom prst="rect">
            <a:avLst/>
          </a:prstGeom>
        </p:spPr>
      </p:pic>
      <p:pic>
        <p:nvPicPr>
          <p:cNvPr id="9" name="Picture 8" descr="A picture containing indoor&#10;&#10;Description automatically generated">
            <a:extLst>
              <a:ext uri="{FF2B5EF4-FFF2-40B4-BE49-F238E27FC236}">
                <a16:creationId xmlns:a16="http://schemas.microsoft.com/office/drawing/2014/main" id="{637A4314-4B3D-44F8-81AB-5DAE0A56C2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4163" y="960438"/>
            <a:ext cx="3165475" cy="4930775"/>
          </a:xfrm>
          <a:prstGeom prst="rect">
            <a:avLst/>
          </a:prstGeom>
        </p:spPr>
      </p:pic>
      <p:sp>
        <p:nvSpPr>
          <p:cNvPr id="2" name="Title 1">
            <a:extLst>
              <a:ext uri="{FF2B5EF4-FFF2-40B4-BE49-F238E27FC236}">
                <a16:creationId xmlns:a16="http://schemas.microsoft.com/office/drawing/2014/main" id="{426838C6-3E38-4C75-BC39-30C73B3BC816}"/>
              </a:ext>
            </a:extLst>
          </p:cNvPr>
          <p:cNvSpPr>
            <a:spLocks noGrp="1"/>
          </p:cNvSpPr>
          <p:nvPr>
            <p:ph type="title"/>
          </p:nvPr>
        </p:nvSpPr>
        <p:spPr>
          <a:xfrm>
            <a:off x="640080" y="2074363"/>
            <a:ext cx="2752354" cy="2709275"/>
          </a:xfrm>
          <a:prstGeom prst="ellipse">
            <a:avLst/>
          </a:prstGeom>
          <a:solidFill>
            <a:schemeClr val="accent6"/>
          </a:solidFill>
          <a:ln w="174625" cmpd="thinThick">
            <a:solidFill>
              <a:schemeClr val="accent6"/>
            </a:solidFill>
          </a:ln>
        </p:spPr>
        <p:txBody>
          <a:bodyPr vert="horz" lIns="91440" tIns="45720" rIns="91440" bIns="45720" rtlCol="0" anchor="ctr">
            <a:normAutofit/>
          </a:bodyPr>
          <a:lstStyle/>
          <a:p>
            <a:pPr algn="ctr"/>
            <a:r>
              <a:rPr lang="en-US" sz="2000" kern="1200">
                <a:solidFill>
                  <a:schemeClr val="bg1"/>
                </a:solidFill>
                <a:latin typeface="+mj-lt"/>
                <a:ea typeface="+mj-ea"/>
                <a:cs typeface="+mj-cs"/>
              </a:rPr>
              <a:t>Building Photo Documenting Need</a:t>
            </a:r>
          </a:p>
        </p:txBody>
      </p:sp>
    </p:spTree>
    <p:extLst>
      <p:ext uri="{BB962C8B-B14F-4D97-AF65-F5344CB8AC3E}">
        <p14:creationId xmlns:p14="http://schemas.microsoft.com/office/powerpoint/2010/main" val="4288685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1095953A-7DC0-3F46-6E96-31FBC9B1A0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28" name="Rectangle 27">
              <a:extLst>
                <a:ext uri="{FF2B5EF4-FFF2-40B4-BE49-F238E27FC236}">
                  <a16:creationId xmlns:a16="http://schemas.microsoft.com/office/drawing/2014/main" id="{707A3D96-0FAB-1097-EDDA-3FEF83BF3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EAB96BF-DFB3-4E65-F857-5FB098087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0" name="Rectangle 29">
              <a:extLst>
                <a:ext uri="{FF2B5EF4-FFF2-40B4-BE49-F238E27FC236}">
                  <a16:creationId xmlns:a16="http://schemas.microsoft.com/office/drawing/2014/main" id="{1F350EA2-C795-0DD6-A39B-C920189404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4AC1597-691C-C2BF-535E-B9DBBAA76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26838C6-3E38-4C75-BC39-30C73B3BC816}"/>
              </a:ext>
            </a:extLst>
          </p:cNvPr>
          <p:cNvSpPr>
            <a:spLocks noGrp="1"/>
          </p:cNvSpPr>
          <p:nvPr>
            <p:ph type="title"/>
          </p:nvPr>
        </p:nvSpPr>
        <p:spPr>
          <a:xfrm>
            <a:off x="8328214" y="1489363"/>
            <a:ext cx="3310215" cy="2987269"/>
          </a:xfrm>
        </p:spPr>
        <p:txBody>
          <a:bodyPr vert="horz" lIns="91440" tIns="45720" rIns="91440" bIns="45720" rtlCol="0" anchor="t">
            <a:normAutofit/>
          </a:bodyPr>
          <a:lstStyle/>
          <a:p>
            <a:r>
              <a:rPr lang="en-US" sz="3200" kern="1200">
                <a:latin typeface="+mj-lt"/>
                <a:ea typeface="+mj-ea"/>
                <a:cs typeface="+mj-cs"/>
              </a:rPr>
              <a:t>Building </a:t>
            </a:r>
            <a:br>
              <a:rPr lang="en-US" sz="3200" kern="1200">
                <a:latin typeface="+mj-lt"/>
                <a:ea typeface="+mj-ea"/>
                <a:cs typeface="+mj-cs"/>
              </a:rPr>
            </a:br>
            <a:r>
              <a:rPr lang="en-US" sz="3200" kern="1200">
                <a:latin typeface="+mj-lt"/>
                <a:ea typeface="+mj-ea"/>
                <a:cs typeface="+mj-cs"/>
              </a:rPr>
              <a:t>Photo Documenting Need</a:t>
            </a:r>
          </a:p>
        </p:txBody>
      </p:sp>
      <p:pic>
        <p:nvPicPr>
          <p:cNvPr id="4" name="Picture 3" descr="A bathroom with a sink and tile wall&#10;&#10;Description automatically generated">
            <a:extLst>
              <a:ext uri="{FF2B5EF4-FFF2-40B4-BE49-F238E27FC236}">
                <a16:creationId xmlns:a16="http://schemas.microsoft.com/office/drawing/2014/main" id="{65362D4E-56F4-F0A2-B895-66170B3C5E4C}"/>
              </a:ext>
            </a:extLst>
          </p:cNvPr>
          <p:cNvPicPr>
            <a:picLocks noChangeAspect="1"/>
          </p:cNvPicPr>
          <p:nvPr/>
        </p:nvPicPr>
        <p:blipFill rotWithShape="1">
          <a:blip r:embed="rId2">
            <a:extLst>
              <a:ext uri="{28A0092B-C50C-407E-A947-70E740481C1C}">
                <a14:useLocalDpi xmlns:a14="http://schemas.microsoft.com/office/drawing/2010/main" val="0"/>
              </a:ext>
            </a:extLst>
          </a:blip>
          <a:srcRect l="1804" r="12548" b="-2"/>
          <a:stretch/>
        </p:blipFill>
        <p:spPr>
          <a:xfrm rot="5400000">
            <a:off x="1109541" y="1027139"/>
            <a:ext cx="5514449" cy="4828968"/>
          </a:xfrm>
          <a:prstGeom prst="rect">
            <a:avLst/>
          </a:prstGeom>
        </p:spPr>
      </p:pic>
    </p:spTree>
    <p:extLst>
      <p:ext uri="{BB962C8B-B14F-4D97-AF65-F5344CB8AC3E}">
        <p14:creationId xmlns:p14="http://schemas.microsoft.com/office/powerpoint/2010/main" val="2156520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838C6-3E38-4C75-BC39-30C73B3BC816}"/>
              </a:ext>
            </a:extLst>
          </p:cNvPr>
          <p:cNvSpPr>
            <a:spLocks noGrp="1"/>
          </p:cNvSpPr>
          <p:nvPr>
            <p:ph type="title" idx="4294967295"/>
          </p:nvPr>
        </p:nvSpPr>
        <p:spPr>
          <a:xfrm>
            <a:off x="691662" y="902188"/>
            <a:ext cx="3124200" cy="3736975"/>
          </a:xfrm>
        </p:spPr>
        <p:txBody>
          <a:bodyPr vert="horz" lIns="91440" tIns="45720" rIns="91440" bIns="45720" rtlCol="0" anchor="b">
            <a:normAutofit/>
          </a:bodyPr>
          <a:lstStyle/>
          <a:p>
            <a:r>
              <a:rPr lang="en-US" sz="3600"/>
              <a:t>Building Photos Documenting Need</a:t>
            </a:r>
          </a:p>
        </p:txBody>
      </p:sp>
      <p:pic>
        <p:nvPicPr>
          <p:cNvPr id="3" name="Picture 2">
            <a:extLst>
              <a:ext uri="{FF2B5EF4-FFF2-40B4-BE49-F238E27FC236}">
                <a16:creationId xmlns:a16="http://schemas.microsoft.com/office/drawing/2014/main" id="{8D287B1E-6412-002C-7A3B-C15F99C89C13}"/>
              </a:ext>
            </a:extLst>
          </p:cNvPr>
          <p:cNvPicPr>
            <a:picLocks noChangeAspect="1"/>
          </p:cNvPicPr>
          <p:nvPr/>
        </p:nvPicPr>
        <p:blipFill>
          <a:blip r:embed="rId2"/>
          <a:stretch>
            <a:fillRect/>
          </a:stretch>
        </p:blipFill>
        <p:spPr>
          <a:xfrm>
            <a:off x="4125081" y="1327944"/>
            <a:ext cx="3383280" cy="4336316"/>
          </a:xfrm>
          <a:prstGeom prst="rect">
            <a:avLst/>
          </a:prstGeom>
        </p:spPr>
      </p:pic>
      <p:pic>
        <p:nvPicPr>
          <p:cNvPr id="5" name="Picture 4">
            <a:extLst>
              <a:ext uri="{FF2B5EF4-FFF2-40B4-BE49-F238E27FC236}">
                <a16:creationId xmlns:a16="http://schemas.microsoft.com/office/drawing/2014/main" id="{C00F79AE-B171-707A-992A-1A9A8AC6014C}"/>
              </a:ext>
            </a:extLst>
          </p:cNvPr>
          <p:cNvPicPr>
            <a:picLocks noChangeAspect="1"/>
          </p:cNvPicPr>
          <p:nvPr/>
        </p:nvPicPr>
        <p:blipFill>
          <a:blip r:embed="rId3"/>
          <a:stretch>
            <a:fillRect/>
          </a:stretch>
        </p:blipFill>
        <p:spPr>
          <a:xfrm>
            <a:off x="7812357" y="1351770"/>
            <a:ext cx="3383280" cy="4288665"/>
          </a:xfrm>
          <a:prstGeom prst="rect">
            <a:avLst/>
          </a:prstGeom>
        </p:spPr>
      </p:pic>
    </p:spTree>
    <p:extLst>
      <p:ext uri="{BB962C8B-B14F-4D97-AF65-F5344CB8AC3E}">
        <p14:creationId xmlns:p14="http://schemas.microsoft.com/office/powerpoint/2010/main" val="830366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37CC64E-0449-CF8B-3881-32CD39AE8F8B}"/>
              </a:ext>
            </a:extLst>
          </p:cNvPr>
          <p:cNvSpPr>
            <a:spLocks noChangeArrowheads="1"/>
          </p:cNvSpPr>
          <p:nvPr/>
        </p:nvSpPr>
        <p:spPr bwMode="auto">
          <a:xfrm>
            <a:off x="8500213" y="1778251"/>
            <a:ext cx="751312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7217D55D-43B0-6FFE-26DA-C9B72A17B9A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781047" y="1080191"/>
            <a:ext cx="3524262" cy="477451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CA0C32E2-F6AC-B291-2A7E-B87D3ED872D6}"/>
              </a:ext>
            </a:extLst>
          </p:cNvPr>
          <p:cNvSpPr>
            <a:spLocks noChangeArrowheads="1"/>
          </p:cNvSpPr>
          <p:nvPr/>
        </p:nvSpPr>
        <p:spPr bwMode="auto">
          <a:xfrm>
            <a:off x="4701068" y="1262860"/>
            <a:ext cx="751312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7" name="Picture 2">
            <a:extLst>
              <a:ext uri="{FF2B5EF4-FFF2-40B4-BE49-F238E27FC236}">
                <a16:creationId xmlns:a16="http://schemas.microsoft.com/office/drawing/2014/main" id="{4130D5C0-D4F6-9C2F-D4D4-0BFEE3867EA5}"/>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091307" y="1080189"/>
            <a:ext cx="3491671" cy="477451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B724452-61AF-03A5-269A-97F0435F2BDB}"/>
              </a:ext>
            </a:extLst>
          </p:cNvPr>
          <p:cNvSpPr>
            <a:spLocks noChangeArrowheads="1"/>
          </p:cNvSpPr>
          <p:nvPr/>
        </p:nvSpPr>
        <p:spPr bwMode="auto">
          <a:xfrm>
            <a:off x="-2333243" y="798358"/>
            <a:ext cx="1017781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Title 1">
            <a:extLst>
              <a:ext uri="{FF2B5EF4-FFF2-40B4-BE49-F238E27FC236}">
                <a16:creationId xmlns:a16="http://schemas.microsoft.com/office/drawing/2014/main" id="{A6700BA1-000F-269C-224E-6CFF33CA9BD9}"/>
              </a:ext>
            </a:extLst>
          </p:cNvPr>
          <p:cNvSpPr txBox="1">
            <a:spLocks/>
          </p:cNvSpPr>
          <p:nvPr/>
        </p:nvSpPr>
        <p:spPr>
          <a:xfrm>
            <a:off x="691662" y="902188"/>
            <a:ext cx="3124200" cy="37369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3600"/>
              <a:t>Building Photos Documenting Need</a:t>
            </a:r>
          </a:p>
        </p:txBody>
      </p:sp>
    </p:spTree>
    <p:extLst>
      <p:ext uri="{BB962C8B-B14F-4D97-AF65-F5344CB8AC3E}">
        <p14:creationId xmlns:p14="http://schemas.microsoft.com/office/powerpoint/2010/main" val="373729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14400" y="1317523"/>
            <a:ext cx="4998888" cy="898002"/>
          </a:xfrm>
        </p:spPr>
        <p:txBody>
          <a:bodyPr vert="horz" lIns="91440" tIns="45720" rIns="91440" bIns="45720" rtlCol="0" anchor="b">
            <a:normAutofit/>
          </a:bodyPr>
          <a:lstStyle/>
          <a:p>
            <a:pPr algn="ctr"/>
            <a:r>
              <a:rPr lang="en-US" sz="3600">
                <a:solidFill>
                  <a:schemeClr val="tx2"/>
                </a:solidFill>
              </a:rPr>
              <a:t>Telling The Story</a:t>
            </a:r>
          </a:p>
        </p:txBody>
      </p:sp>
      <p:sp>
        <p:nvSpPr>
          <p:cNvPr id="16429" name="Freeform: Shape 16428">
            <a:extLst>
              <a:ext uri="{FF2B5EF4-FFF2-40B4-BE49-F238E27FC236}">
                <a16:creationId xmlns:a16="http://schemas.microsoft.com/office/drawing/2014/main" id="{A4813DE6-CC05-D4A6-57C6-34BDCB1C1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971521">
            <a:off x="10657075" y="182303"/>
            <a:ext cx="1414214" cy="511935"/>
          </a:xfrm>
          <a:custGeom>
            <a:avLst/>
            <a:gdLst>
              <a:gd name="connsiteX0" fmla="*/ 1414214 w 1414214"/>
              <a:gd name="connsiteY0" fmla="*/ 281652 h 511935"/>
              <a:gd name="connsiteX1" fmla="*/ 1099481 w 1414214"/>
              <a:gd name="connsiteY1" fmla="*/ 511935 h 511935"/>
              <a:gd name="connsiteX2" fmla="*/ 996953 w 1414214"/>
              <a:gd name="connsiteY2" fmla="*/ 499092 h 511935"/>
              <a:gd name="connsiteX3" fmla="*/ 752474 w 1414214"/>
              <a:gd name="connsiteY3" fmla="*/ 465695 h 511935"/>
              <a:gd name="connsiteX4" fmla="*/ 22399 w 1414214"/>
              <a:gd name="connsiteY4" fmla="*/ 308988 h 511935"/>
              <a:gd name="connsiteX5" fmla="*/ 38819 w 1414214"/>
              <a:gd name="connsiteY5" fmla="*/ 240901 h 511935"/>
              <a:gd name="connsiteX6" fmla="*/ 183869 w 1414214"/>
              <a:gd name="connsiteY6" fmla="*/ 0 h 511935"/>
              <a:gd name="connsiteX7" fmla="*/ 371788 w 1414214"/>
              <a:gd name="connsiteY7" fmla="*/ 44535 h 511935"/>
              <a:gd name="connsiteX8" fmla="*/ 1301107 w 1414214"/>
              <a:gd name="connsiteY8" fmla="*/ 255886 h 51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214" h="511935">
                <a:moveTo>
                  <a:pt x="1414214" y="281652"/>
                </a:moveTo>
                <a:lnTo>
                  <a:pt x="1099481" y="511935"/>
                </a:lnTo>
                <a:lnTo>
                  <a:pt x="996953" y="499092"/>
                </a:lnTo>
                <a:cubicBezTo>
                  <a:pt x="901102" y="486845"/>
                  <a:pt x="814760" y="475243"/>
                  <a:pt x="752474" y="465695"/>
                </a:cubicBezTo>
                <a:cubicBezTo>
                  <a:pt x="425047" y="415944"/>
                  <a:pt x="206254" y="352678"/>
                  <a:pt x="22399" y="308988"/>
                </a:cubicBezTo>
                <a:cubicBezTo>
                  <a:pt x="1595" y="292696"/>
                  <a:pt x="-21851" y="307630"/>
                  <a:pt x="38819" y="240901"/>
                </a:cubicBezTo>
                <a:lnTo>
                  <a:pt x="183869" y="0"/>
                </a:lnTo>
                <a:lnTo>
                  <a:pt x="371788" y="44535"/>
                </a:lnTo>
                <a:cubicBezTo>
                  <a:pt x="681468" y="117668"/>
                  <a:pt x="1029104" y="194340"/>
                  <a:pt x="1301107" y="255886"/>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6431" name="Group 16430">
            <a:extLst>
              <a:ext uri="{FF2B5EF4-FFF2-40B4-BE49-F238E27FC236}">
                <a16:creationId xmlns:a16="http://schemas.microsoft.com/office/drawing/2014/main" id="{D0C531AC-B951-C983-A9F9-A57678E3B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76942" y="253728"/>
            <a:ext cx="447266" cy="466480"/>
            <a:chOff x="9571360" y="4439737"/>
            <a:chExt cx="351312" cy="354664"/>
          </a:xfrm>
        </p:grpSpPr>
        <p:sp>
          <p:nvSpPr>
            <p:cNvPr id="16432" name="Freeform: Shape 16431">
              <a:extLst>
                <a:ext uri="{FF2B5EF4-FFF2-40B4-BE49-F238E27FC236}">
                  <a16:creationId xmlns:a16="http://schemas.microsoft.com/office/drawing/2014/main" id="{45304F32-33F0-5A5F-4837-1B2BFA5DB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433" name="Freeform: Shape 16432">
              <a:extLst>
                <a:ext uri="{FF2B5EF4-FFF2-40B4-BE49-F238E27FC236}">
                  <a16:creationId xmlns:a16="http://schemas.microsoft.com/office/drawing/2014/main" id="{E7660A84-957D-5B03-5B37-036016C70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9571360" y="4439737"/>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6420" name="Picture 16419">
            <a:extLst>
              <a:ext uri="{FF2B5EF4-FFF2-40B4-BE49-F238E27FC236}">
                <a16:creationId xmlns:a16="http://schemas.microsoft.com/office/drawing/2014/main" id="{2779914C-563A-8D18-6466-9708F3D85F11}"/>
              </a:ext>
            </a:extLst>
          </p:cNvPr>
          <p:cNvPicPr>
            <a:picLocks noChangeAspect="1"/>
          </p:cNvPicPr>
          <p:nvPr/>
        </p:nvPicPr>
        <p:blipFill rotWithShape="1">
          <a:blip r:embed="rId2"/>
          <a:srcRect l="18810" r="18809" b="-1"/>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pSp>
        <p:nvGrpSpPr>
          <p:cNvPr id="16435" name="Group 16434">
            <a:extLst>
              <a:ext uri="{FF2B5EF4-FFF2-40B4-BE49-F238E27FC236}">
                <a16:creationId xmlns:a16="http://schemas.microsoft.com/office/drawing/2014/main" id="{4D3BD428-BE12-D76F-5331-338B22BA4D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9359112" flipV="1">
            <a:off x="6370609" y="4879835"/>
            <a:ext cx="1284318" cy="1937410"/>
            <a:chOff x="11879717" y="3115440"/>
            <a:chExt cx="1284318" cy="1937410"/>
          </a:xfrm>
        </p:grpSpPr>
        <p:sp>
          <p:nvSpPr>
            <p:cNvPr id="16436" name="Freeform: Shape 16435">
              <a:extLst>
                <a:ext uri="{FF2B5EF4-FFF2-40B4-BE49-F238E27FC236}">
                  <a16:creationId xmlns:a16="http://schemas.microsoft.com/office/drawing/2014/main" id="{0ED2505C-BD8D-90F6-2853-6BBFE44A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437" name="Freeform: Shape 16436">
              <a:extLst>
                <a:ext uri="{FF2B5EF4-FFF2-40B4-BE49-F238E27FC236}">
                  <a16:creationId xmlns:a16="http://schemas.microsoft.com/office/drawing/2014/main" id="{A35142EF-06FE-5359-648A-F585DF6D4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879717" y="3115440"/>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aphicFrame>
        <p:nvGraphicFramePr>
          <p:cNvPr id="16389" name="Rectangle 3">
            <a:extLst>
              <a:ext uri="{FF2B5EF4-FFF2-40B4-BE49-F238E27FC236}">
                <a16:creationId xmlns:a16="http://schemas.microsoft.com/office/drawing/2014/main" id="{340EAE6B-83FB-1750-D126-51E8442C2C71}"/>
              </a:ext>
            </a:extLst>
          </p:cNvPr>
          <p:cNvGraphicFramePr/>
          <p:nvPr>
            <p:extLst>
              <p:ext uri="{D42A27DB-BD31-4B8C-83A1-F6EECF244321}">
                <p14:modId xmlns:p14="http://schemas.microsoft.com/office/powerpoint/2010/main" val="1405315643"/>
              </p:ext>
            </p:extLst>
          </p:nvPr>
        </p:nvGraphicFramePr>
        <p:xfrm>
          <a:off x="896113" y="2596243"/>
          <a:ext cx="4430490" cy="3575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C649D49-BA67-9455-3CD4-09EE13EFFABD}"/>
              </a:ext>
            </a:extLst>
          </p:cNvPr>
          <p:cNvSpPr txBox="1">
            <a:spLocks noChangeArrowheads="1"/>
          </p:cNvSpPr>
          <p:nvPr/>
        </p:nvSpPr>
        <p:spPr>
          <a:xfrm>
            <a:off x="914400" y="1317523"/>
            <a:ext cx="4998888" cy="89800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3600">
                <a:solidFill>
                  <a:schemeClr val="tx2"/>
                </a:solidFill>
              </a:rPr>
              <a:t>Telling The Story</a:t>
            </a:r>
          </a:p>
        </p:txBody>
      </p:sp>
      <p:pic>
        <p:nvPicPr>
          <p:cNvPr id="6" name="Picture 5" descr="A picture containing racket, kitchenware&#10;&#10;AI-generated content may be incorrect.">
            <a:extLst>
              <a:ext uri="{FF2B5EF4-FFF2-40B4-BE49-F238E27FC236}">
                <a16:creationId xmlns:a16="http://schemas.microsoft.com/office/drawing/2014/main" id="{F92B57A8-BAD0-CDE1-D109-25E105F9AB3E}"/>
              </a:ext>
            </a:extLst>
          </p:cNvPr>
          <p:cNvPicPr>
            <a:picLocks noChangeAspect="1"/>
          </p:cNvPicPr>
          <p:nvPr/>
        </p:nvPicPr>
        <p:blipFill rotWithShape="1">
          <a:blip r:embed="rId2"/>
          <a:srcRect l="18810" r="18809" b="-1"/>
          <a:stretch/>
        </p:blipFill>
        <p:spPr>
          <a:xfrm>
            <a:off x="6278715" y="825162"/>
            <a:ext cx="5397522" cy="5321279"/>
          </a:xfrm>
          <a:custGeom>
            <a:avLst/>
            <a:gdLst/>
            <a:ahLst/>
            <a:cxnLst/>
            <a:rect l="l" t="t" r="r" b="b"/>
            <a:pathLst>
              <a:path w="4907989" h="5000863">
                <a:moveTo>
                  <a:pt x="2470191" y="1"/>
                </a:moveTo>
                <a:cubicBezTo>
                  <a:pt x="2830241" y="-195"/>
                  <a:pt x="3415742" y="46328"/>
                  <a:pt x="3765819" y="252773"/>
                </a:cubicBezTo>
                <a:cubicBezTo>
                  <a:pt x="4165907" y="488709"/>
                  <a:pt x="4458341" y="954942"/>
                  <a:pt x="4731557" y="1418236"/>
                </a:cubicBezTo>
                <a:cubicBezTo>
                  <a:pt x="4789564" y="1659858"/>
                  <a:pt x="4891070" y="1860738"/>
                  <a:pt x="4905579" y="2143103"/>
                </a:cubicBezTo>
                <a:cubicBezTo>
                  <a:pt x="4920089" y="2425468"/>
                  <a:pt x="4866326" y="2818061"/>
                  <a:pt x="4818615" y="3112430"/>
                </a:cubicBezTo>
                <a:cubicBezTo>
                  <a:pt x="4770904" y="3406800"/>
                  <a:pt x="4806203" y="3646923"/>
                  <a:pt x="4619311" y="3909319"/>
                </a:cubicBezTo>
                <a:cubicBezTo>
                  <a:pt x="4432419" y="4171716"/>
                  <a:pt x="4049620" y="4492340"/>
                  <a:pt x="3697259" y="4686813"/>
                </a:cubicBezTo>
                <a:cubicBezTo>
                  <a:pt x="3344898" y="4881286"/>
                  <a:pt x="2734541" y="4985891"/>
                  <a:pt x="2333694" y="4997577"/>
                </a:cubicBezTo>
                <a:cubicBezTo>
                  <a:pt x="1932846" y="5009263"/>
                  <a:pt x="1918305" y="5002441"/>
                  <a:pt x="1292179" y="4756925"/>
                </a:cubicBezTo>
                <a:cubicBezTo>
                  <a:pt x="666053" y="4511409"/>
                  <a:pt x="241665" y="3438040"/>
                  <a:pt x="84531" y="2817164"/>
                </a:cubicBezTo>
                <a:cubicBezTo>
                  <a:pt x="-72603" y="2196288"/>
                  <a:pt x="-25040" y="1500760"/>
                  <a:pt x="349377" y="1031668"/>
                </a:cubicBezTo>
                <a:cubicBezTo>
                  <a:pt x="723793" y="562576"/>
                  <a:pt x="1315167" y="14311"/>
                  <a:pt x="2331031" y="2616"/>
                </a:cubicBezTo>
                <a:cubicBezTo>
                  <a:pt x="2371921" y="1011"/>
                  <a:pt x="2418756" y="29"/>
                  <a:pt x="2470191" y="1"/>
                </a:cubicBezTo>
                <a:close/>
              </a:path>
            </a:pathLst>
          </a:custGeom>
        </p:spPr>
      </p:pic>
      <p:graphicFrame>
        <p:nvGraphicFramePr>
          <p:cNvPr id="8" name="Rectangle 3">
            <a:extLst>
              <a:ext uri="{FF2B5EF4-FFF2-40B4-BE49-F238E27FC236}">
                <a16:creationId xmlns:a16="http://schemas.microsoft.com/office/drawing/2014/main" id="{9DE582E7-0A6F-BDF5-4F65-CBAB34F929F9}"/>
              </a:ext>
            </a:extLst>
          </p:cNvPr>
          <p:cNvGraphicFramePr/>
          <p:nvPr>
            <p:extLst>
              <p:ext uri="{D42A27DB-BD31-4B8C-83A1-F6EECF244321}">
                <p14:modId xmlns:p14="http://schemas.microsoft.com/office/powerpoint/2010/main" val="3999731453"/>
              </p:ext>
            </p:extLst>
          </p:nvPr>
        </p:nvGraphicFramePr>
        <p:xfrm>
          <a:off x="896113" y="2596243"/>
          <a:ext cx="4430490" cy="3575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09482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57B9-19BB-5F69-DB47-B725D9774614}"/>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8498B0AB-8C72-7B9C-88CF-799DDFA1D0D4}"/>
              </a:ext>
            </a:extLst>
          </p:cNvPr>
          <p:cNvSpPr txBox="1"/>
          <p:nvPr/>
        </p:nvSpPr>
        <p:spPr>
          <a:xfrm>
            <a:off x="2707575" y="2422566"/>
            <a:ext cx="6947064" cy="1569660"/>
          </a:xfrm>
          <a:prstGeom prst="rect">
            <a:avLst/>
          </a:prstGeom>
          <a:noFill/>
        </p:spPr>
        <p:txBody>
          <a:bodyPr wrap="square" rtlCol="0">
            <a:spAutoFit/>
          </a:bodyPr>
          <a:lstStyle/>
          <a:p>
            <a:pPr algn="ctr"/>
            <a:r>
              <a:rPr lang="en-US" sz="4800"/>
              <a:t>Case Study #1 – </a:t>
            </a:r>
            <a:r>
              <a:rPr lang="en-US" sz="4800" err="1"/>
              <a:t>Booville</a:t>
            </a:r>
            <a:r>
              <a:rPr lang="en-US" sz="4800"/>
              <a:t>, GA</a:t>
            </a:r>
          </a:p>
        </p:txBody>
      </p:sp>
    </p:spTree>
    <p:extLst>
      <p:ext uri="{BB962C8B-B14F-4D97-AF65-F5344CB8AC3E}">
        <p14:creationId xmlns:p14="http://schemas.microsoft.com/office/powerpoint/2010/main" val="3897353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A7F24-DFEE-897B-2065-F641BC210DE5}"/>
              </a:ext>
            </a:extLst>
          </p:cNvPr>
          <p:cNvSpPr>
            <a:spLocks noGrp="1"/>
          </p:cNvSpPr>
          <p:nvPr>
            <p:ph type="title"/>
          </p:nvPr>
        </p:nvSpPr>
        <p:spPr>
          <a:xfrm>
            <a:off x="762001" y="1138265"/>
            <a:ext cx="4603376" cy="2909296"/>
          </a:xfrm>
        </p:spPr>
        <p:txBody>
          <a:bodyPr vert="horz" lIns="91440" tIns="45720" rIns="91440" bIns="45720" rtlCol="0" anchor="t">
            <a:normAutofit/>
          </a:bodyPr>
          <a:lstStyle/>
          <a:p>
            <a:r>
              <a:rPr lang="en-US" sz="3200" kern="1200">
                <a:solidFill>
                  <a:schemeClr val="tx1"/>
                </a:solidFill>
                <a:latin typeface="+mj-lt"/>
                <a:ea typeface="+mj-ea"/>
                <a:cs typeface="+mj-cs"/>
              </a:rPr>
              <a:t>Introduction</a:t>
            </a:r>
          </a:p>
        </p:txBody>
      </p:sp>
      <p:sp>
        <p:nvSpPr>
          <p:cNvPr id="3" name="TextBox 2">
            <a:extLst>
              <a:ext uri="{FF2B5EF4-FFF2-40B4-BE49-F238E27FC236}">
                <a16:creationId xmlns:a16="http://schemas.microsoft.com/office/drawing/2014/main" id="{55F1F31D-AA4C-9D4D-F361-D4249C63918A}"/>
              </a:ext>
            </a:extLst>
          </p:cNvPr>
          <p:cNvSpPr txBox="1"/>
          <p:nvPr/>
        </p:nvSpPr>
        <p:spPr>
          <a:xfrm>
            <a:off x="5142016" y="1138265"/>
            <a:ext cx="6119768" cy="5333787"/>
          </a:xfrm>
          <a:prstGeom prst="rect">
            <a:avLst/>
          </a:prstGeom>
        </p:spPr>
        <p:txBody>
          <a:bodyPr vert="horz" lIns="91440" tIns="45720" rIns="91440" bIns="45720" rtlCol="0">
            <a:normAutofit lnSpcReduction="10000"/>
          </a:bodyPr>
          <a:lstStyle/>
          <a:p>
            <a:pPr marL="285750" marR="0" indent="-285750" algn="just" fontAlgn="base">
              <a:spcBef>
                <a:spcPts val="0"/>
              </a:spcBef>
              <a:spcAft>
                <a:spcPts val="0"/>
              </a:spcAft>
              <a:buFont typeface="Arial" panose="020B0604020202020204" pitchFamily="34" charset="0"/>
              <a:buChar char="•"/>
            </a:pPr>
            <a:r>
              <a:rPr lang="en-US" sz="1600">
                <a:effectLst/>
                <a:latin typeface="+mj-lt"/>
                <a:ea typeface="Times New Roman" panose="02020603050405020304" pitchFamily="18" charset="0"/>
              </a:rPr>
              <a:t>The City of </a:t>
            </a:r>
            <a:r>
              <a:rPr lang="en-US" sz="1600" err="1">
                <a:effectLst/>
                <a:latin typeface="+mj-lt"/>
                <a:ea typeface="Times New Roman" panose="02020603050405020304" pitchFamily="18" charset="0"/>
              </a:rPr>
              <a:t>Booville</a:t>
            </a:r>
            <a:r>
              <a:rPr lang="en-US" sz="1600">
                <a:effectLst/>
                <a:latin typeface="+mj-lt"/>
                <a:ea typeface="Times New Roman" panose="02020603050405020304" pitchFamily="18" charset="0"/>
              </a:rPr>
              <a:t>, GA was established in 1921. </a:t>
            </a:r>
            <a:r>
              <a:rPr lang="en-US" sz="1600" err="1">
                <a:effectLst/>
                <a:latin typeface="+mj-lt"/>
                <a:ea typeface="Times New Roman" panose="02020603050405020304" pitchFamily="18" charset="0"/>
              </a:rPr>
              <a:t>Booville</a:t>
            </a:r>
            <a:r>
              <a:rPr lang="en-US" sz="1600">
                <a:effectLst/>
                <a:latin typeface="+mj-lt"/>
                <a:ea typeface="Times New Roman" panose="02020603050405020304" pitchFamily="18" charset="0"/>
              </a:rPr>
              <a:t> is known for its annual Halloween Festival which has been held each year since 1924. Each year at the festival, the local Boys and Girls Club holds a can food drive and a trick or treat event which is held outside in the parking lot of the current facility. This one event serves all children in attendance.</a:t>
            </a:r>
          </a:p>
          <a:p>
            <a:pPr marL="0" marR="0" algn="just" fontAlgn="base">
              <a:spcBef>
                <a:spcPts val="0"/>
              </a:spcBef>
              <a:spcAft>
                <a:spcPts val="0"/>
              </a:spcAft>
            </a:pPr>
            <a:r>
              <a:rPr lang="en-US" sz="1600">
                <a:effectLst/>
                <a:latin typeface="+mj-lt"/>
                <a:ea typeface="Times New Roman" panose="02020603050405020304" pitchFamily="18" charset="0"/>
              </a:rPr>
              <a:t> </a:t>
            </a:r>
          </a:p>
          <a:p>
            <a:pPr marL="285750" marR="0" indent="-285750" algn="just" fontAlgn="base">
              <a:spcBef>
                <a:spcPts val="0"/>
              </a:spcBef>
              <a:spcAft>
                <a:spcPts val="0"/>
              </a:spcAft>
              <a:buFont typeface="Arial" panose="020B0604020202020204" pitchFamily="34" charset="0"/>
              <a:buChar char="•"/>
            </a:pPr>
            <a:r>
              <a:rPr lang="en-US" sz="1600">
                <a:effectLst/>
                <a:latin typeface="+mj-lt"/>
                <a:ea typeface="Times New Roman" panose="02020603050405020304" pitchFamily="18" charset="0"/>
              </a:rPr>
              <a:t>Each year after the outdoor event, the Boys and Girls Club is approached by many families who would like to participate in other events held throughout the year. However, due to its current indoor capacity, the current building cannot safely accommodate any additional children. The Club always has a long waiting list.</a:t>
            </a:r>
          </a:p>
          <a:p>
            <a:pPr marL="0" marR="0" algn="just" fontAlgn="base">
              <a:spcBef>
                <a:spcPts val="0"/>
              </a:spcBef>
              <a:spcAft>
                <a:spcPts val="0"/>
              </a:spcAft>
            </a:pPr>
            <a:r>
              <a:rPr lang="en-US" sz="1600">
                <a:effectLst/>
                <a:latin typeface="+mj-lt"/>
                <a:ea typeface="Times New Roman" panose="02020603050405020304" pitchFamily="18" charset="0"/>
              </a:rPr>
              <a:t> </a:t>
            </a:r>
          </a:p>
          <a:p>
            <a:pPr marL="285750" marR="0" indent="-285750" algn="just" fontAlgn="base">
              <a:spcBef>
                <a:spcPts val="0"/>
              </a:spcBef>
              <a:spcAft>
                <a:spcPts val="0"/>
              </a:spcAft>
              <a:buFont typeface="Arial" panose="020B0604020202020204" pitchFamily="34" charset="0"/>
              <a:buChar char="•"/>
            </a:pPr>
            <a:r>
              <a:rPr lang="en-US" sz="1600">
                <a:effectLst/>
                <a:latin typeface="+mj-lt"/>
                <a:ea typeface="Times New Roman" panose="02020603050405020304" pitchFamily="18" charset="0"/>
              </a:rPr>
              <a:t>Due to its limited capacity and ongoing waiting list, the Boys and Girls Club approached the City Council and asked them for help to build a new facility that will provide enough space to serve all children in need of assistance. After several discussions regarding available funding sources and alternatives, the City voted to apply for CDBG funds for a new building to benefit the local Boys and Girls Club. The new building will be constructed on a vacant lot owned by the City.</a:t>
            </a:r>
          </a:p>
          <a:p>
            <a:pPr marR="0" defTabSz="914400" fontAlgn="base">
              <a:lnSpc>
                <a:spcPct val="90000"/>
              </a:lnSpc>
              <a:spcBef>
                <a:spcPts val="0"/>
              </a:spcBef>
              <a:spcAft>
                <a:spcPts val="600"/>
              </a:spcAft>
            </a:pPr>
            <a:r>
              <a:rPr lang="en-US" sz="1300">
                <a:effectLst/>
              </a:rPr>
              <a:t> </a:t>
            </a:r>
          </a:p>
        </p:txBody>
      </p:sp>
    </p:spTree>
    <p:extLst>
      <p:ext uri="{BB962C8B-B14F-4D97-AF65-F5344CB8AC3E}">
        <p14:creationId xmlns:p14="http://schemas.microsoft.com/office/powerpoint/2010/main" val="2034975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FE6D-3785-8DC1-2761-ACB084867C75}"/>
              </a:ext>
            </a:extLst>
          </p:cNvPr>
          <p:cNvSpPr>
            <a:spLocks noGrp="1"/>
          </p:cNvSpPr>
          <p:nvPr>
            <p:ph type="title"/>
          </p:nvPr>
        </p:nvSpPr>
        <p:spPr>
          <a:xfrm>
            <a:off x="762001" y="1138265"/>
            <a:ext cx="4603376" cy="2909296"/>
          </a:xfrm>
        </p:spPr>
        <p:txBody>
          <a:bodyPr vert="horz" lIns="91440" tIns="45720" rIns="91440" bIns="45720" rtlCol="0" anchor="t">
            <a:normAutofit/>
          </a:bodyPr>
          <a:lstStyle/>
          <a:p>
            <a:r>
              <a:rPr lang="en-US" sz="3200" kern="1200">
                <a:solidFill>
                  <a:schemeClr val="tx1"/>
                </a:solidFill>
                <a:latin typeface="+mj-lt"/>
                <a:ea typeface="+mj-ea"/>
                <a:cs typeface="+mj-cs"/>
              </a:rPr>
              <a:t>Exercise</a:t>
            </a:r>
          </a:p>
        </p:txBody>
      </p:sp>
      <p:sp>
        <p:nvSpPr>
          <p:cNvPr id="3" name="TextBox 2">
            <a:extLst>
              <a:ext uri="{FF2B5EF4-FFF2-40B4-BE49-F238E27FC236}">
                <a16:creationId xmlns:a16="http://schemas.microsoft.com/office/drawing/2014/main" id="{6B970C71-089B-F0F4-51B4-AA159ED95FC0}"/>
              </a:ext>
            </a:extLst>
          </p:cNvPr>
          <p:cNvSpPr txBox="1"/>
          <p:nvPr/>
        </p:nvSpPr>
        <p:spPr>
          <a:xfrm>
            <a:off x="3194359" y="896552"/>
            <a:ext cx="8043571" cy="5064896"/>
          </a:xfrm>
          <a:prstGeom prst="rect">
            <a:avLst/>
          </a:prstGeom>
        </p:spPr>
        <p:txBody>
          <a:bodyPr vert="horz" lIns="91440" tIns="45720" rIns="91440" bIns="45720" rtlCol="0">
            <a:normAutofit fontScale="92500"/>
          </a:bodyPr>
          <a:lstStyle/>
          <a:p>
            <a:pPr marL="0" marR="0" fontAlgn="base">
              <a:lnSpc>
                <a:spcPct val="120000"/>
              </a:lnSpc>
            </a:pPr>
            <a:r>
              <a:rPr lang="en-US" sz="1600" b="1">
                <a:effectLst/>
                <a:latin typeface="+mj-lt"/>
              </a:rPr>
              <a:t>1</a:t>
            </a:r>
            <a:r>
              <a:rPr lang="en-US" sz="1600" b="1">
                <a:effectLst/>
                <a:latin typeface="+mj-lt"/>
                <a:ea typeface="Times New Roman" panose="02020603050405020304" pitchFamily="18" charset="0"/>
              </a:rPr>
              <a:t>.) There are a variety of ways to document need for the proposed building. What should documentation photos show? Who should letters come from and what details are needed? What other types of documentation could be used to prove the need for the new building and additional space?</a:t>
            </a:r>
            <a:endParaRPr lang="en-US" sz="1600">
              <a:effectLst/>
              <a:latin typeface="+mj-lt"/>
              <a:ea typeface="Times New Roman" panose="02020603050405020304" pitchFamily="18" charset="0"/>
            </a:endParaRPr>
          </a:p>
          <a:p>
            <a:pPr marR="0" defTabSz="914400" fontAlgn="base">
              <a:lnSpc>
                <a:spcPct val="120000"/>
              </a:lnSpc>
            </a:pPr>
            <a:r>
              <a:rPr lang="en-US" sz="1600">
                <a:effectLst/>
                <a:latin typeface="+mj-lt"/>
              </a:rPr>
              <a:t> </a:t>
            </a:r>
          </a:p>
          <a:p>
            <a:pPr marL="0" marR="0" fontAlgn="base">
              <a:lnSpc>
                <a:spcPct val="120000"/>
              </a:lnSpc>
            </a:pPr>
            <a:r>
              <a:rPr lang="en-US" sz="1600" b="1">
                <a:effectLst/>
                <a:latin typeface="+mj-lt"/>
                <a:ea typeface="Times New Roman" panose="02020603050405020304" pitchFamily="18" charset="0"/>
              </a:rPr>
              <a:t>2.) What types of documentation should be included for any new types of services proposed? For example – a summer meal program?</a:t>
            </a:r>
            <a:endParaRPr lang="en-US" sz="1600">
              <a:effectLst/>
              <a:latin typeface="+mj-lt"/>
              <a:ea typeface="Times New Roman" panose="02020603050405020304" pitchFamily="18" charset="0"/>
            </a:endParaRPr>
          </a:p>
          <a:p>
            <a:pPr marR="0" defTabSz="914400" fontAlgn="base">
              <a:lnSpc>
                <a:spcPct val="120000"/>
              </a:lnSpc>
            </a:pPr>
            <a:endParaRPr lang="en-US" sz="1600">
              <a:effectLst/>
              <a:latin typeface="+mj-lt"/>
            </a:endParaRPr>
          </a:p>
          <a:p>
            <a:pPr marR="0" defTabSz="914400" fontAlgn="base">
              <a:lnSpc>
                <a:spcPct val="120000"/>
              </a:lnSpc>
            </a:pPr>
            <a:r>
              <a:rPr lang="en-US" sz="1600" b="1">
                <a:effectLst/>
                <a:latin typeface="+mj-lt"/>
                <a:ea typeface="Calibri" panose="020F0502020204030204" pitchFamily="34" charset="0"/>
              </a:rPr>
              <a:t>3.) What details should be included for the proposed building site</a:t>
            </a:r>
          </a:p>
          <a:p>
            <a:pPr marR="0" defTabSz="914400" fontAlgn="base">
              <a:lnSpc>
                <a:spcPct val="120000"/>
              </a:lnSpc>
            </a:pPr>
            <a:endParaRPr lang="en-US" sz="1600">
              <a:effectLst/>
              <a:latin typeface="+mj-lt"/>
            </a:endParaRPr>
          </a:p>
          <a:p>
            <a:pPr marL="0" marR="0" fontAlgn="base">
              <a:lnSpc>
                <a:spcPct val="120000"/>
              </a:lnSpc>
            </a:pPr>
            <a:r>
              <a:rPr lang="en-US" sz="1600" b="1">
                <a:effectLst/>
                <a:latin typeface="+mj-lt"/>
                <a:ea typeface="Times New Roman" panose="02020603050405020304" pitchFamily="18" charset="0"/>
              </a:rPr>
              <a:t>4.)The </a:t>
            </a:r>
            <a:r>
              <a:rPr lang="en-US" sz="1600" b="1">
                <a:effectLst/>
                <a:latin typeface="+mj-lt"/>
                <a:ea typeface="Times New Roman" panose="02020603050405020304" pitchFamily="18" charset="0"/>
                <a:cs typeface="Segoe UI" panose="020B0502040204020203" pitchFamily="34" charset="0"/>
              </a:rPr>
              <a:t>ownership and operational structure should be identified. What documentation could be included for each option? </a:t>
            </a:r>
            <a:r>
              <a:rPr lang="en-US" sz="1600" b="1">
                <a:solidFill>
                  <a:srgbClr val="000000"/>
                </a:solidFill>
                <a:effectLst/>
                <a:latin typeface="+mj-lt"/>
                <a:ea typeface="Times New Roman" panose="02020603050405020304" pitchFamily="18" charset="0"/>
              </a:rPr>
              <a:t>Govt. Own/Operate; Govt. Own/Lease; or Non Profit Own/Operate?</a:t>
            </a:r>
          </a:p>
          <a:p>
            <a:pPr marL="0" marR="0" fontAlgn="base">
              <a:lnSpc>
                <a:spcPct val="120000"/>
              </a:lnSpc>
            </a:pPr>
            <a:endParaRPr lang="en-US" sz="1600">
              <a:effectLst/>
              <a:latin typeface="+mj-lt"/>
            </a:endParaRPr>
          </a:p>
          <a:p>
            <a:pPr defTabSz="914400" fontAlgn="base">
              <a:lnSpc>
                <a:spcPct val="120000"/>
              </a:lnSpc>
            </a:pPr>
            <a:r>
              <a:rPr lang="en-US" sz="1600" b="1">
                <a:effectLst/>
                <a:latin typeface="+mj-lt"/>
                <a:ea typeface="Times New Roman" panose="02020603050405020304" pitchFamily="18" charset="0"/>
              </a:rPr>
              <a:t>5.) What should be used to determine the income for the Boys and Girls Club beneficiaries?</a:t>
            </a:r>
          </a:p>
          <a:p>
            <a:pPr defTabSz="914400" fontAlgn="base">
              <a:lnSpc>
                <a:spcPct val="120000"/>
              </a:lnSpc>
            </a:pPr>
            <a:endParaRPr lang="en-US" sz="1600">
              <a:effectLst/>
              <a:latin typeface="+mj-lt"/>
              <a:ea typeface="Times New Roman" panose="02020603050405020304" pitchFamily="18" charset="0"/>
            </a:endParaRPr>
          </a:p>
          <a:p>
            <a:pPr defTabSz="914400" fontAlgn="base">
              <a:lnSpc>
                <a:spcPct val="120000"/>
              </a:lnSpc>
            </a:pPr>
            <a:r>
              <a:rPr lang="en-US" sz="1600" b="1">
                <a:effectLst/>
                <a:latin typeface="+mj-lt"/>
                <a:ea typeface="Times New Roman" panose="02020603050405020304" pitchFamily="18" charset="0"/>
              </a:rPr>
              <a:t>6.) What are some opportunities for Robust Citizen Participation with this application? </a:t>
            </a:r>
            <a:endParaRPr lang="en-US" sz="1600">
              <a:effectLst/>
              <a:latin typeface="+mj-lt"/>
              <a:ea typeface="Times New Roman" panose="02020603050405020304" pitchFamily="18" charset="0"/>
            </a:endParaRPr>
          </a:p>
          <a:p>
            <a:pPr marR="0" defTabSz="914400" fontAlgn="base">
              <a:lnSpc>
                <a:spcPct val="90000"/>
              </a:lnSpc>
              <a:spcBef>
                <a:spcPts val="0"/>
              </a:spcBef>
              <a:spcAft>
                <a:spcPts val="600"/>
              </a:spcAft>
            </a:pPr>
            <a:endParaRPr lang="en-US" sz="1600">
              <a:effectLst/>
            </a:endParaRPr>
          </a:p>
        </p:txBody>
      </p:sp>
    </p:spTree>
    <p:extLst>
      <p:ext uri="{BB962C8B-B14F-4D97-AF65-F5344CB8AC3E}">
        <p14:creationId xmlns:p14="http://schemas.microsoft.com/office/powerpoint/2010/main" val="3677600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57B9-19BB-5F69-DB47-B725D9774614}"/>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8498B0AB-8C72-7B9C-88CF-799DDFA1D0D4}"/>
              </a:ext>
            </a:extLst>
          </p:cNvPr>
          <p:cNvSpPr txBox="1"/>
          <p:nvPr/>
        </p:nvSpPr>
        <p:spPr>
          <a:xfrm>
            <a:off x="2707575" y="2422566"/>
            <a:ext cx="6947064" cy="1569660"/>
          </a:xfrm>
          <a:prstGeom prst="rect">
            <a:avLst/>
          </a:prstGeom>
          <a:noFill/>
        </p:spPr>
        <p:txBody>
          <a:bodyPr wrap="square" rtlCol="0">
            <a:spAutoFit/>
          </a:bodyPr>
          <a:lstStyle/>
          <a:p>
            <a:pPr algn="ctr"/>
            <a:r>
              <a:rPr lang="en-US" sz="4800"/>
              <a:t>Case Study #1 – Question Review</a:t>
            </a:r>
          </a:p>
        </p:txBody>
      </p:sp>
    </p:spTree>
    <p:extLst>
      <p:ext uri="{BB962C8B-B14F-4D97-AF65-F5344CB8AC3E}">
        <p14:creationId xmlns:p14="http://schemas.microsoft.com/office/powerpoint/2010/main" val="342773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05712D9-FE1E-1F04-08CC-784931A36509}"/>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fontAlgn="base"/>
            <a:r>
              <a:rPr lang="en-US" sz="2800">
                <a:solidFill>
                  <a:schemeClr val="bg1"/>
                </a:solidFill>
              </a:rPr>
              <a:t>1.) There are a variety of ways to document need for the proposed building. What should documentation photos show? Who should letters come from and what details are needed? What other types of documentation could be used to prove the need for the new building and additional space?</a:t>
            </a:r>
          </a:p>
        </p:txBody>
      </p:sp>
    </p:spTree>
    <p:extLst>
      <p:ext uri="{BB962C8B-B14F-4D97-AF65-F5344CB8AC3E}">
        <p14:creationId xmlns:p14="http://schemas.microsoft.com/office/powerpoint/2010/main" val="21732728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853440" y="1194753"/>
            <a:ext cx="3593868" cy="4460875"/>
          </a:xfrm>
        </p:spPr>
        <p:txBody>
          <a:bodyPr vert="horz" lIns="91440" tIns="45720" rIns="91440" bIns="45720" rtlCol="0" anchor="ctr">
            <a:normAutofit/>
          </a:bodyPr>
          <a:lstStyle/>
          <a:p>
            <a:r>
              <a:rPr lang="en-US" sz="3000" kern="1200">
                <a:latin typeface="+mj-lt"/>
                <a:ea typeface="+mj-ea"/>
                <a:cs typeface="+mj-cs"/>
              </a:rPr>
              <a:t>What should documentation photos show</a:t>
            </a:r>
            <a:r>
              <a:rPr lang="en-US" sz="3000" kern="1200">
                <a:solidFill>
                  <a:srgbClr val="FFFFFF"/>
                </a:solidFill>
                <a:latin typeface="+mj-lt"/>
                <a:ea typeface="+mj-ea"/>
                <a:cs typeface="+mj-cs"/>
              </a:rPr>
              <a:t>?</a:t>
            </a:r>
          </a:p>
        </p:txBody>
      </p:sp>
      <p:sp>
        <p:nvSpPr>
          <p:cNvPr id="68" name="TextBox 67">
            <a:extLst>
              <a:ext uri="{FF2B5EF4-FFF2-40B4-BE49-F238E27FC236}">
                <a16:creationId xmlns:a16="http://schemas.microsoft.com/office/drawing/2014/main" id="{CFD6AF91-2567-824A-A89A-212549EEC19B}"/>
              </a:ext>
            </a:extLst>
          </p:cNvPr>
          <p:cNvSpPr txBox="1"/>
          <p:nvPr/>
        </p:nvSpPr>
        <p:spPr>
          <a:xfrm>
            <a:off x="4500893" y="632380"/>
            <a:ext cx="6487601" cy="5585619"/>
          </a:xfrm>
          <a:prstGeom prst="rect">
            <a:avLst/>
          </a:prstGeom>
        </p:spPr>
        <p:txBody>
          <a:bodyPr vert="horz" lIns="91440" tIns="45720" rIns="91440" bIns="45720" rtlCol="0" anchor="ctr">
            <a:normAutofit/>
          </a:bodyPr>
          <a:lstStyle/>
          <a:p>
            <a:pPr marL="228600" indent="-228600" defTabSz="914400">
              <a:lnSpc>
                <a:spcPct val="90000"/>
              </a:lnSpc>
              <a:spcAft>
                <a:spcPts val="600"/>
              </a:spcAft>
              <a:buFont typeface="Arial" panose="020B0604020202020204" pitchFamily="34" charset="0"/>
              <a:buChar char="•"/>
            </a:pPr>
            <a:r>
              <a:rPr lang="en-US" sz="2400"/>
              <a:t>Any ongoing events/activities at the facility during regular operating hours</a:t>
            </a:r>
          </a:p>
          <a:p>
            <a:pPr marL="228600" indent="-228600" defTabSz="914400">
              <a:lnSpc>
                <a:spcPct val="90000"/>
              </a:lnSpc>
              <a:spcAft>
                <a:spcPts val="600"/>
              </a:spcAft>
              <a:buFont typeface="Arial" panose="020B0604020202020204" pitchFamily="34" charset="0"/>
              <a:buChar char="•"/>
            </a:pPr>
            <a:r>
              <a:rPr lang="en-US" sz="2400"/>
              <a:t>Crowded and/or overcrowded rooms full of people/clients </a:t>
            </a:r>
          </a:p>
          <a:p>
            <a:pPr marL="228600" indent="-228600" defTabSz="914400">
              <a:lnSpc>
                <a:spcPct val="90000"/>
              </a:lnSpc>
              <a:spcAft>
                <a:spcPts val="600"/>
              </a:spcAft>
              <a:buFont typeface="Arial" panose="020B0604020202020204" pitchFamily="34" charset="0"/>
              <a:buChar char="•"/>
            </a:pPr>
            <a:r>
              <a:rPr lang="en-US" sz="2400"/>
              <a:t>Deteriorated conditions</a:t>
            </a:r>
          </a:p>
          <a:p>
            <a:pPr marL="228600" indent="-228600" defTabSz="914400">
              <a:lnSpc>
                <a:spcPct val="90000"/>
              </a:lnSpc>
              <a:spcAft>
                <a:spcPts val="600"/>
              </a:spcAft>
              <a:buFont typeface="Arial" panose="020B0604020202020204" pitchFamily="34" charset="0"/>
              <a:buChar char="•"/>
            </a:pPr>
            <a:r>
              <a:rPr lang="en-US" sz="2400"/>
              <a:t>Any areas of concern noted in narrative</a:t>
            </a:r>
          </a:p>
        </p:txBody>
      </p:sp>
    </p:spTree>
    <p:extLst>
      <p:ext uri="{BB962C8B-B14F-4D97-AF65-F5344CB8AC3E}">
        <p14:creationId xmlns:p14="http://schemas.microsoft.com/office/powerpoint/2010/main" val="1198228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846152" y="1198561"/>
            <a:ext cx="3200400" cy="4460875"/>
          </a:xfrm>
        </p:spPr>
        <p:txBody>
          <a:bodyPr vert="horz" lIns="91440" tIns="45720" rIns="91440" bIns="45720" rtlCol="0" anchor="ctr">
            <a:normAutofit/>
          </a:bodyPr>
          <a:lstStyle/>
          <a:p>
            <a:r>
              <a:rPr lang="en-US" sz="3000" kern="1200">
                <a:latin typeface="+mj-lt"/>
                <a:ea typeface="+mj-ea"/>
                <a:cs typeface="+mj-cs"/>
              </a:rPr>
              <a:t>Who should letters come from and what details are needed?</a:t>
            </a:r>
            <a:endParaRPr lang="en-US" sz="3000" kern="1200">
              <a:latin typeface="+mj-lt"/>
              <a:cs typeface="Arial"/>
            </a:endParaRPr>
          </a:p>
        </p:txBody>
      </p:sp>
      <p:sp>
        <p:nvSpPr>
          <p:cNvPr id="3" name="TextBox 2">
            <a:extLst>
              <a:ext uri="{FF2B5EF4-FFF2-40B4-BE49-F238E27FC236}">
                <a16:creationId xmlns:a16="http://schemas.microsoft.com/office/drawing/2014/main" id="{CFD6AF91-2567-824A-A89A-212549EEC19B}"/>
              </a:ext>
            </a:extLst>
          </p:cNvPr>
          <p:cNvSpPr txBox="1"/>
          <p:nvPr/>
        </p:nvSpPr>
        <p:spPr>
          <a:xfrm>
            <a:off x="4439357" y="636190"/>
            <a:ext cx="6906491" cy="5585619"/>
          </a:xfrm>
          <a:prstGeom prst="rect">
            <a:avLst/>
          </a:prstGeom>
        </p:spPr>
        <p:txBody>
          <a:bodyPr vert="horz" lIns="91440" tIns="45720" rIns="91440" bIns="45720" rtlCol="0" anchor="ctr">
            <a:normAutofit fontScale="92500" lnSpcReduction="10000"/>
          </a:bodyPr>
          <a:lstStyle/>
          <a:p>
            <a:pPr marL="228600" indent="-228600" defTabSz="914400">
              <a:lnSpc>
                <a:spcPct val="90000"/>
              </a:lnSpc>
              <a:spcAft>
                <a:spcPts val="600"/>
              </a:spcAft>
              <a:buFont typeface="Arial" panose="020B0604020202020204" pitchFamily="34" charset="0"/>
              <a:buChar char="•"/>
            </a:pPr>
            <a:r>
              <a:rPr lang="en-US" sz="2200" b="1">
                <a:effectLst/>
              </a:rPr>
              <a:t>Director</a:t>
            </a:r>
            <a:r>
              <a:rPr lang="en-US" sz="2200">
                <a:effectLst/>
              </a:rPr>
              <a:t> – Letter </a:t>
            </a:r>
            <a:r>
              <a:rPr lang="en-US" sz="2200" kern="100">
                <a:effectLst/>
                <a:ea typeface="Aptos" panose="020B0004020202020204" pitchFamily="34" charset="0"/>
                <a:cs typeface="Times New Roman" panose="02020603050405020304" pitchFamily="18" charset="0"/>
              </a:rPr>
              <a:t>should indicate the number of registered attendees, (possibly breaking out the after-schooler and summer attendees), approximate number of inquiries they receive, and the services they provide.</a:t>
            </a:r>
            <a:endParaRPr lang="en-US" sz="2200">
              <a:effectLst/>
            </a:endParaRPr>
          </a:p>
          <a:p>
            <a:pPr marL="228600" indent="-228600" defTabSz="914400">
              <a:lnSpc>
                <a:spcPct val="90000"/>
              </a:lnSpc>
              <a:spcAft>
                <a:spcPts val="600"/>
              </a:spcAft>
              <a:buFont typeface="Arial" panose="020B0604020202020204" pitchFamily="34" charset="0"/>
              <a:buChar char="•"/>
            </a:pPr>
            <a:r>
              <a:rPr lang="en-US" sz="2200" b="1">
                <a:effectLst/>
              </a:rPr>
              <a:t>Volunteers/Employees</a:t>
            </a:r>
            <a:r>
              <a:rPr lang="en-US" sz="2200">
                <a:effectLst/>
              </a:rPr>
              <a:t> – Letter should note what services they assist with and any issues affecting delivery of services.</a:t>
            </a:r>
          </a:p>
          <a:p>
            <a:pPr marL="228600" indent="-228600" defTabSz="914400">
              <a:lnSpc>
                <a:spcPct val="90000"/>
              </a:lnSpc>
              <a:spcAft>
                <a:spcPts val="600"/>
              </a:spcAft>
              <a:buFont typeface="Arial" panose="020B0604020202020204" pitchFamily="34" charset="0"/>
              <a:buChar char="•"/>
            </a:pPr>
            <a:r>
              <a:rPr lang="en-US" sz="2200" b="1">
                <a:effectLst/>
              </a:rPr>
              <a:t>Parents of Children on the Wait-List </a:t>
            </a:r>
            <a:r>
              <a:rPr lang="en-US" sz="2200">
                <a:effectLst/>
              </a:rPr>
              <a:t>– Letter should </a:t>
            </a:r>
            <a:r>
              <a:rPr lang="en-US" sz="2200" kern="100">
                <a:effectLst/>
                <a:ea typeface="Aptos" panose="020B0004020202020204" pitchFamily="34" charset="0"/>
                <a:cs typeface="Times New Roman" panose="02020603050405020304" pitchFamily="18" charset="0"/>
              </a:rPr>
              <a:t>discuss the activities offered, why they wish </a:t>
            </a:r>
            <a:r>
              <a:rPr lang="en-US" sz="2200" kern="100">
                <a:ea typeface="Aptos" panose="020B0004020202020204" pitchFamily="34" charset="0"/>
                <a:cs typeface="Times New Roman" panose="02020603050405020304" pitchFamily="18" charset="0"/>
              </a:rPr>
              <a:t>for their children </a:t>
            </a:r>
            <a:r>
              <a:rPr lang="en-US" sz="2200" kern="100">
                <a:effectLst/>
                <a:ea typeface="Aptos" panose="020B0004020202020204" pitchFamily="34" charset="0"/>
                <a:cs typeface="Times New Roman" panose="02020603050405020304" pitchFamily="18" charset="0"/>
              </a:rPr>
              <a:t>to participate, and why they are not currently able to.</a:t>
            </a:r>
            <a:endParaRPr lang="en-US" sz="2200">
              <a:effectLst/>
            </a:endParaRPr>
          </a:p>
          <a:p>
            <a:pPr marL="228600" indent="-228600" defTabSz="914400">
              <a:lnSpc>
                <a:spcPct val="90000"/>
              </a:lnSpc>
              <a:spcAft>
                <a:spcPts val="600"/>
              </a:spcAft>
              <a:buFont typeface="Arial" panose="020B0604020202020204" pitchFamily="34" charset="0"/>
              <a:buChar char="•"/>
            </a:pPr>
            <a:r>
              <a:rPr lang="en-US" sz="2200" b="1"/>
              <a:t>C</a:t>
            </a:r>
            <a:r>
              <a:rPr lang="en-US" sz="2200" b="1">
                <a:effectLst/>
              </a:rPr>
              <a:t>hildren</a:t>
            </a:r>
            <a:r>
              <a:rPr lang="en-US" sz="2200">
                <a:effectLst/>
              </a:rPr>
              <a:t> – Letter should </a:t>
            </a:r>
            <a:r>
              <a:rPr lang="en-US" sz="2200" kern="100">
                <a:effectLst/>
                <a:ea typeface="Aptos" panose="020B0004020202020204" pitchFamily="34" charset="0"/>
                <a:cs typeface="Times New Roman" panose="02020603050405020304" pitchFamily="18" charset="0"/>
              </a:rPr>
              <a:t>discuss the activities offered and how the center has benefited them.</a:t>
            </a:r>
            <a:endParaRPr lang="en-US" sz="2200">
              <a:effectLst/>
            </a:endParaRPr>
          </a:p>
          <a:p>
            <a:pPr marL="228600" indent="-228600" defTabSz="914400">
              <a:lnSpc>
                <a:spcPct val="90000"/>
              </a:lnSpc>
              <a:spcAft>
                <a:spcPts val="600"/>
              </a:spcAft>
              <a:buFont typeface="Arial" panose="020B0604020202020204" pitchFamily="34" charset="0"/>
              <a:buChar char="•"/>
            </a:pPr>
            <a:r>
              <a:rPr lang="en-US" sz="2200" b="1"/>
              <a:t>S</a:t>
            </a:r>
            <a:r>
              <a:rPr lang="en-US" sz="2200" b="1">
                <a:effectLst/>
              </a:rPr>
              <a:t>chool </a:t>
            </a:r>
            <a:r>
              <a:rPr lang="en-US" sz="2200" b="1"/>
              <a:t>P</a:t>
            </a:r>
            <a:r>
              <a:rPr lang="en-US" sz="2200" b="1">
                <a:effectLst/>
              </a:rPr>
              <a:t>rincipal/BOE</a:t>
            </a:r>
            <a:r>
              <a:rPr lang="en-US" sz="2200" b="1" kern="100">
                <a:effectLst/>
                <a:ea typeface="Aptos" panose="020B0004020202020204" pitchFamily="34" charset="0"/>
                <a:cs typeface="Times New Roman" panose="02020603050405020304" pitchFamily="18" charset="0"/>
              </a:rPr>
              <a:t> </a:t>
            </a:r>
            <a:r>
              <a:rPr lang="en-US" sz="2200" kern="100">
                <a:effectLst/>
                <a:ea typeface="Aptos" panose="020B0004020202020204" pitchFamily="34" charset="0"/>
                <a:cs typeface="Times New Roman" panose="02020603050405020304" pitchFamily="18" charset="0"/>
              </a:rPr>
              <a:t>- Letter from schools </a:t>
            </a:r>
            <a:r>
              <a:rPr lang="en-US" sz="2200" kern="100">
                <a:ea typeface="Aptos" panose="020B0004020202020204" pitchFamily="34" charset="0"/>
                <a:cs typeface="Times New Roman" panose="02020603050405020304" pitchFamily="18" charset="0"/>
              </a:rPr>
              <a:t>should discuss the facility’s ability to</a:t>
            </a:r>
            <a:r>
              <a:rPr lang="en-US" sz="2200" kern="100">
                <a:effectLst/>
                <a:ea typeface="Aptos" panose="020B0004020202020204" pitchFamily="34" charset="0"/>
                <a:cs typeface="Times New Roman" panose="02020603050405020304" pitchFamily="18" charset="0"/>
              </a:rPr>
              <a:t> accommodate all of the kids requiring after-school care (if they have to turn away kids because of a lack of space and relate it to the club’s bigger facility accommodating those kids).</a:t>
            </a:r>
          </a:p>
          <a:p>
            <a:pPr marL="228600" indent="-228600" defTabSz="914400">
              <a:lnSpc>
                <a:spcPct val="90000"/>
              </a:lnSpc>
              <a:spcAft>
                <a:spcPts val="600"/>
              </a:spcAft>
              <a:buFont typeface="Arial" panose="020B0604020202020204" pitchFamily="34" charset="0"/>
              <a:buChar char="•"/>
            </a:pPr>
            <a:r>
              <a:rPr lang="en-US" sz="2200" b="1" kern="100">
                <a:cs typeface="Times New Roman" panose="02020603050405020304" pitchFamily="18" charset="0"/>
              </a:rPr>
              <a:t>Law Enforcement </a:t>
            </a:r>
            <a:r>
              <a:rPr lang="en-US" sz="2200" kern="100">
                <a:cs typeface="Times New Roman" panose="02020603050405020304" pitchFamily="18" charset="0"/>
              </a:rPr>
              <a:t>- </a:t>
            </a:r>
            <a:r>
              <a:rPr lang="en-US" sz="2200" kern="100">
                <a:effectLst/>
                <a:ea typeface="Aptos" panose="020B0004020202020204" pitchFamily="34" charset="0"/>
                <a:cs typeface="Times New Roman" panose="02020603050405020304" pitchFamily="18" charset="0"/>
              </a:rPr>
              <a:t>Letter should note if they have trouble from kids with nothing to do in the summer.</a:t>
            </a:r>
          </a:p>
        </p:txBody>
      </p:sp>
    </p:spTree>
    <p:extLst>
      <p:ext uri="{BB962C8B-B14F-4D97-AF65-F5344CB8AC3E}">
        <p14:creationId xmlns:p14="http://schemas.microsoft.com/office/powerpoint/2010/main" val="1736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838201" y="1198562"/>
            <a:ext cx="3200400" cy="4460875"/>
          </a:xfrm>
        </p:spPr>
        <p:txBody>
          <a:bodyPr vert="horz" lIns="91440" tIns="45720" rIns="91440" bIns="45720" rtlCol="0" anchor="ctr">
            <a:normAutofit/>
          </a:bodyPr>
          <a:lstStyle/>
          <a:p>
            <a:r>
              <a:rPr lang="en-US" sz="3000" kern="1200">
                <a:latin typeface="+mj-lt"/>
                <a:ea typeface="+mj-ea"/>
                <a:cs typeface="+mj-cs"/>
              </a:rPr>
              <a:t>What other types of documentation could be used to prove the need for the new building and additional space?</a:t>
            </a:r>
          </a:p>
        </p:txBody>
      </p:sp>
      <p:sp>
        <p:nvSpPr>
          <p:cNvPr id="3" name="TextBox 2">
            <a:extLst>
              <a:ext uri="{FF2B5EF4-FFF2-40B4-BE49-F238E27FC236}">
                <a16:creationId xmlns:a16="http://schemas.microsoft.com/office/drawing/2014/main" id="{CFD6AF91-2567-824A-A89A-212549EEC19B}"/>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marL="285750" marR="0" indent="-228600" defTabSz="914400">
              <a:lnSpc>
                <a:spcPct val="90000"/>
              </a:lnSpc>
              <a:spcBef>
                <a:spcPts val="0"/>
              </a:spcBef>
              <a:spcAft>
                <a:spcPts val="600"/>
              </a:spcAft>
              <a:buFont typeface="Arial" panose="020B0604020202020204" pitchFamily="34" charset="0"/>
              <a:buChar char="•"/>
            </a:pPr>
            <a:r>
              <a:rPr lang="en-US" sz="2400"/>
              <a:t>W</a:t>
            </a:r>
            <a:r>
              <a:rPr lang="en-US" sz="2400">
                <a:effectLst/>
              </a:rPr>
              <a:t>ork Orders </a:t>
            </a:r>
            <a:r>
              <a:rPr lang="en-US" sz="2400"/>
              <a:t>(i</a:t>
            </a:r>
            <a:r>
              <a:rPr lang="en-US" sz="2400">
                <a:effectLst/>
              </a:rPr>
              <a:t>f </a:t>
            </a:r>
            <a:r>
              <a:rPr lang="en-US" sz="2400"/>
              <a:t>any maintenance has been performed on the building)</a:t>
            </a:r>
            <a:endParaRPr lang="en-US" sz="2400">
              <a:effectLst/>
            </a:endParaRPr>
          </a:p>
          <a:p>
            <a:pPr marL="285750" marR="0" indent="-228600" defTabSz="914400">
              <a:lnSpc>
                <a:spcPct val="90000"/>
              </a:lnSpc>
              <a:spcBef>
                <a:spcPts val="0"/>
              </a:spcBef>
              <a:spcAft>
                <a:spcPts val="600"/>
              </a:spcAft>
              <a:buFont typeface="Arial" panose="020B0604020202020204" pitchFamily="34" charset="0"/>
              <a:buChar char="•"/>
            </a:pPr>
            <a:r>
              <a:rPr lang="en-US" sz="2400"/>
              <a:t>V</a:t>
            </a:r>
            <a:r>
              <a:rPr lang="en-US" sz="2400">
                <a:effectLst/>
              </a:rPr>
              <a:t>ideos from the </a:t>
            </a:r>
            <a:r>
              <a:rPr lang="en-US" sz="2400"/>
              <a:t>c</a:t>
            </a:r>
            <a:r>
              <a:rPr lang="en-US" sz="2400">
                <a:effectLst/>
              </a:rPr>
              <a:t>hildren (with parental consent)</a:t>
            </a:r>
          </a:p>
          <a:p>
            <a:pPr marL="285750" marR="0" indent="-228600" defTabSz="914400">
              <a:lnSpc>
                <a:spcPct val="90000"/>
              </a:lnSpc>
              <a:spcBef>
                <a:spcPts val="0"/>
              </a:spcBef>
              <a:spcAft>
                <a:spcPts val="600"/>
              </a:spcAft>
              <a:buFont typeface="Arial" panose="020B0604020202020204" pitchFamily="34" charset="0"/>
              <a:buChar char="•"/>
            </a:pPr>
            <a:r>
              <a:rPr lang="en-US" sz="2400"/>
              <a:t>A copy of t</a:t>
            </a:r>
            <a:r>
              <a:rPr lang="en-US" sz="2400">
                <a:effectLst/>
              </a:rPr>
              <a:t>he wait-list over </a:t>
            </a:r>
            <a:r>
              <a:rPr lang="en-US" sz="2400"/>
              <a:t>m</a:t>
            </a:r>
            <a:r>
              <a:rPr lang="en-US" sz="2400">
                <a:effectLst/>
              </a:rPr>
              <a:t>ultiple years (with personally identifiable information redacted)</a:t>
            </a:r>
          </a:p>
          <a:p>
            <a:pPr marL="285750" marR="0" indent="-228600" defTabSz="914400">
              <a:lnSpc>
                <a:spcPct val="90000"/>
              </a:lnSpc>
              <a:spcBef>
                <a:spcPts val="0"/>
              </a:spcBef>
              <a:spcAft>
                <a:spcPts val="600"/>
              </a:spcAft>
              <a:buFont typeface="Arial" panose="020B0604020202020204" pitchFamily="34" charset="0"/>
              <a:buChar char="•"/>
            </a:pPr>
            <a:r>
              <a:rPr lang="en-US" sz="2400"/>
              <a:t>D</a:t>
            </a:r>
            <a:r>
              <a:rPr lang="en-US" sz="2400">
                <a:effectLst/>
              </a:rPr>
              <a:t>etailed comparison of </a:t>
            </a:r>
            <a:r>
              <a:rPr lang="en-US" sz="2400"/>
              <a:t>c</a:t>
            </a:r>
            <a:r>
              <a:rPr lang="en-US" sz="2400">
                <a:effectLst/>
              </a:rPr>
              <a:t>urrent floor plan vs. </a:t>
            </a:r>
            <a:r>
              <a:rPr lang="en-US" sz="2400"/>
              <a:t>n</a:t>
            </a:r>
            <a:r>
              <a:rPr lang="en-US" sz="2400">
                <a:effectLst/>
              </a:rPr>
              <a:t>ew building floor plan</a:t>
            </a:r>
          </a:p>
          <a:p>
            <a:pPr marL="285750" indent="-228600" defTabSz="914400">
              <a:lnSpc>
                <a:spcPct val="90000"/>
              </a:lnSpc>
              <a:spcAft>
                <a:spcPts val="600"/>
              </a:spcAft>
              <a:buFont typeface="Arial" panose="020B0604020202020204" pitchFamily="34" charset="0"/>
              <a:buChar char="•"/>
            </a:pPr>
            <a:r>
              <a:rPr lang="en-US" sz="2400" kern="100">
                <a:effectLst/>
                <a:ea typeface="Aptos" panose="020B0004020202020204" pitchFamily="34" charset="0"/>
                <a:cs typeface="Times New Roman" panose="02020603050405020304" pitchFamily="18" charset="0"/>
              </a:rPr>
              <a:t>A call log of inquiries for participation </a:t>
            </a:r>
            <a:endParaRPr lang="en-US" sz="2400"/>
          </a:p>
          <a:p>
            <a:pPr marL="285750" marR="0" indent="-228600" defTabSz="914400">
              <a:lnSpc>
                <a:spcPct val="90000"/>
              </a:lnSpc>
              <a:spcBef>
                <a:spcPts val="0"/>
              </a:spcBef>
              <a:spcAft>
                <a:spcPts val="600"/>
              </a:spcAft>
              <a:buFont typeface="Arial" panose="020B0604020202020204" pitchFamily="34" charset="0"/>
              <a:buChar char="•"/>
            </a:pPr>
            <a:endParaRPr lang="en-US" sz="2400">
              <a:effectLst/>
            </a:endParaRPr>
          </a:p>
        </p:txBody>
      </p:sp>
    </p:spTree>
    <p:extLst>
      <p:ext uri="{BB962C8B-B14F-4D97-AF65-F5344CB8AC3E}">
        <p14:creationId xmlns:p14="http://schemas.microsoft.com/office/powerpoint/2010/main" val="3905284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F34C40EC-3B59-914F-883D-2AB3CB3F01E3}"/>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BA44B49C-F2BC-8DC0-99A7-6239929CA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0544D70E-DCC5-95A0-9035-21ABDDF12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78B9D91-E2E6-ECC1-B0A3-CB1F547D76CB}"/>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fontAlgn="base"/>
            <a:r>
              <a:rPr lang="en-US" sz="2800">
                <a:solidFill>
                  <a:schemeClr val="bg1"/>
                </a:solidFill>
              </a:rPr>
              <a:t>2. What types of documentation should be included for any new types of services proposed? For example – a summer meal program?</a:t>
            </a:r>
          </a:p>
        </p:txBody>
      </p:sp>
    </p:spTree>
    <p:extLst>
      <p:ext uri="{BB962C8B-B14F-4D97-AF65-F5344CB8AC3E}">
        <p14:creationId xmlns:p14="http://schemas.microsoft.com/office/powerpoint/2010/main" val="37523942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826394" y="1735136"/>
            <a:ext cx="3562726" cy="3387725"/>
          </a:xfrm>
        </p:spPr>
        <p:txBody>
          <a:bodyPr vert="horz" lIns="91440" tIns="45720" rIns="91440" bIns="45720" rtlCol="0" anchor="ctr">
            <a:noAutofit/>
          </a:bodyPr>
          <a:lstStyle/>
          <a:p>
            <a:r>
              <a:rPr lang="en-US" sz="3000" kern="1200">
                <a:latin typeface="+mj-lt"/>
                <a:ea typeface="+mj-ea"/>
                <a:cs typeface="+mj-cs"/>
              </a:rPr>
              <a:t>2. What types of documentation should be included for any new types of services proposed? For example – a summer meal program?</a:t>
            </a:r>
          </a:p>
        </p:txBody>
      </p:sp>
      <p:sp>
        <p:nvSpPr>
          <p:cNvPr id="3" name="TextBox 2">
            <a:extLst>
              <a:ext uri="{FF2B5EF4-FFF2-40B4-BE49-F238E27FC236}">
                <a16:creationId xmlns:a16="http://schemas.microsoft.com/office/drawing/2014/main" id="{CFD6AF91-2567-824A-A89A-212549EEC19B}"/>
              </a:ext>
            </a:extLst>
          </p:cNvPr>
          <p:cNvSpPr txBox="1"/>
          <p:nvPr/>
        </p:nvSpPr>
        <p:spPr>
          <a:xfrm>
            <a:off x="4389120" y="655976"/>
            <a:ext cx="6976487" cy="5546047"/>
          </a:xfrm>
          <a:prstGeom prst="rect">
            <a:avLst/>
          </a:prstGeom>
        </p:spPr>
        <p:txBody>
          <a:bodyPr vert="horz" lIns="91440" tIns="45720" rIns="91440" bIns="45720" rtlCol="0" anchor="ctr">
            <a:normAutofit fontScale="92500"/>
          </a:bodyPr>
          <a:lstStyle/>
          <a:p>
            <a:pPr marL="285750" marR="0" indent="-228600" defTabSz="914400">
              <a:lnSpc>
                <a:spcPct val="90000"/>
              </a:lnSpc>
              <a:spcBef>
                <a:spcPts val="0"/>
              </a:spcBef>
              <a:spcAft>
                <a:spcPts val="600"/>
              </a:spcAft>
              <a:buFont typeface="Arial" panose="020B0604020202020204" pitchFamily="34" charset="0"/>
              <a:buChar char="•"/>
            </a:pPr>
            <a:r>
              <a:rPr lang="en-US" sz="2400"/>
              <a:t>Sign-Up sheet from interested families </a:t>
            </a:r>
          </a:p>
          <a:p>
            <a:pPr marL="285750" marR="0" indent="-228600" defTabSz="914400">
              <a:lnSpc>
                <a:spcPct val="90000"/>
              </a:lnSpc>
              <a:spcBef>
                <a:spcPts val="0"/>
              </a:spcBef>
              <a:spcAft>
                <a:spcPts val="600"/>
              </a:spcAft>
              <a:buFont typeface="Arial" panose="020B0604020202020204" pitchFamily="34" charset="0"/>
              <a:buChar char="•"/>
            </a:pPr>
            <a:r>
              <a:rPr lang="en-US" sz="2400" kern="100">
                <a:effectLst/>
                <a:ea typeface="Aptos" panose="020B0004020202020204" pitchFamily="34" charset="0"/>
                <a:cs typeface="Times New Roman" panose="02020603050405020304" pitchFamily="18" charset="0"/>
              </a:rPr>
              <a:t>Letters from parents requesting or needing services that the center currently does not provide </a:t>
            </a:r>
          </a:p>
          <a:p>
            <a:pPr marL="285750" marR="0" indent="-228600" defTabSz="914400">
              <a:lnSpc>
                <a:spcPct val="90000"/>
              </a:lnSpc>
              <a:spcBef>
                <a:spcPts val="0"/>
              </a:spcBef>
              <a:spcAft>
                <a:spcPts val="600"/>
              </a:spcAft>
              <a:buFont typeface="Arial" panose="020B0604020202020204" pitchFamily="34" charset="0"/>
              <a:buChar char="•"/>
            </a:pPr>
            <a:r>
              <a:rPr lang="en-US" sz="2400" kern="100">
                <a:ea typeface="Aptos" panose="020B0004020202020204" pitchFamily="34" charset="0"/>
                <a:cs typeface="Times New Roman" panose="02020603050405020304" pitchFamily="18" charset="0"/>
              </a:rPr>
              <a:t>L</a:t>
            </a:r>
            <a:r>
              <a:rPr lang="en-US" sz="2400" kern="100">
                <a:effectLst/>
                <a:ea typeface="Aptos" panose="020B0004020202020204" pitchFamily="34" charset="0"/>
                <a:cs typeface="Times New Roman" panose="02020603050405020304" pitchFamily="18" charset="0"/>
              </a:rPr>
              <a:t>etters from the school with the number of kids receiving free lunch and/or census information to show poverty information</a:t>
            </a:r>
          </a:p>
          <a:p>
            <a:pPr marL="285750" marR="0" indent="-228600" defTabSz="914400">
              <a:lnSpc>
                <a:spcPct val="90000"/>
              </a:lnSpc>
              <a:spcBef>
                <a:spcPts val="0"/>
              </a:spcBef>
              <a:spcAft>
                <a:spcPts val="600"/>
              </a:spcAft>
              <a:buFont typeface="Arial" panose="020B0604020202020204" pitchFamily="34" charset="0"/>
              <a:buChar char="•"/>
            </a:pPr>
            <a:r>
              <a:rPr lang="en-US" sz="2400" kern="100">
                <a:effectLst/>
                <a:ea typeface="Aptos" panose="020B0004020202020204" pitchFamily="34" charset="0"/>
                <a:cs typeface="Times New Roman" panose="02020603050405020304" pitchFamily="18" charset="0"/>
              </a:rPr>
              <a:t>The application needs to address if other programs in the area offer the new services that is being proposed</a:t>
            </a:r>
          </a:p>
          <a:p>
            <a:pPr marL="285750" marR="0" indent="-228600" defTabSz="914400">
              <a:lnSpc>
                <a:spcPct val="90000"/>
              </a:lnSpc>
              <a:spcBef>
                <a:spcPts val="0"/>
              </a:spcBef>
              <a:spcAft>
                <a:spcPts val="600"/>
              </a:spcAft>
              <a:buFont typeface="Arial" panose="020B0604020202020204" pitchFamily="34" charset="0"/>
              <a:buChar char="•"/>
            </a:pPr>
            <a:r>
              <a:rPr lang="en-US" sz="2400">
                <a:effectLst/>
              </a:rPr>
              <a:t>Operational Details about the New Service</a:t>
            </a:r>
            <a:r>
              <a:rPr lang="en-US" sz="2400"/>
              <a:t> </a:t>
            </a:r>
          </a:p>
          <a:p>
            <a:pPr marL="742950" lvl="1" indent="-228600" defTabSz="914400">
              <a:lnSpc>
                <a:spcPct val="90000"/>
              </a:lnSpc>
              <a:spcAft>
                <a:spcPts val="600"/>
              </a:spcAft>
              <a:buFont typeface="Arial" panose="020B0604020202020204" pitchFamily="34" charset="0"/>
              <a:buChar char="•"/>
            </a:pPr>
            <a:r>
              <a:rPr lang="en-US" sz="2400"/>
              <a:t>How often will meals be provided and for what time frame</a:t>
            </a:r>
          </a:p>
          <a:p>
            <a:pPr marL="742950" lvl="1" indent="-228600" defTabSz="914400">
              <a:lnSpc>
                <a:spcPct val="90000"/>
              </a:lnSpc>
              <a:spcAft>
                <a:spcPts val="600"/>
              </a:spcAft>
              <a:buFont typeface="Arial" panose="020B0604020202020204" pitchFamily="34" charset="0"/>
              <a:buChar char="•"/>
            </a:pPr>
            <a:r>
              <a:rPr lang="en-US" sz="2400">
                <a:effectLst/>
              </a:rPr>
              <a:t>How many clients the service is expected to serve</a:t>
            </a:r>
            <a:endParaRPr lang="en-US" sz="2400"/>
          </a:p>
          <a:p>
            <a:pPr marL="742950" lvl="1" indent="-228600" defTabSz="914400">
              <a:lnSpc>
                <a:spcPct val="90000"/>
              </a:lnSpc>
              <a:spcAft>
                <a:spcPts val="600"/>
              </a:spcAft>
              <a:buFont typeface="Arial" panose="020B0604020202020204" pitchFamily="34" charset="0"/>
              <a:buChar char="•"/>
            </a:pPr>
            <a:r>
              <a:rPr lang="en-US" sz="2400">
                <a:effectLst/>
              </a:rPr>
              <a:t>Eligibility Requirements of New Service</a:t>
            </a:r>
          </a:p>
          <a:p>
            <a:pPr marL="742950" lvl="1" indent="-228600" defTabSz="914400">
              <a:lnSpc>
                <a:spcPct val="90000"/>
              </a:lnSpc>
              <a:spcAft>
                <a:spcPts val="600"/>
              </a:spcAft>
              <a:buFont typeface="Arial" panose="020B0604020202020204" pitchFamily="34" charset="0"/>
              <a:buChar char="•"/>
            </a:pPr>
            <a:r>
              <a:rPr lang="en-US" sz="2400"/>
              <a:t>How will new services be paid for</a:t>
            </a:r>
          </a:p>
        </p:txBody>
      </p:sp>
    </p:spTree>
    <p:extLst>
      <p:ext uri="{BB962C8B-B14F-4D97-AF65-F5344CB8AC3E}">
        <p14:creationId xmlns:p14="http://schemas.microsoft.com/office/powerpoint/2010/main" val="2959856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5DDBE474-449A-AF18-47E3-602EAA598223}"/>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27807891-144C-CEDF-6A5B-5556DD182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B2003C97-ADEC-B443-DD72-5F198693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2328F63-A398-9FEE-5141-C1BA12D9A37E}"/>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fontAlgn="base"/>
            <a:r>
              <a:rPr lang="en-US" sz="2800">
                <a:solidFill>
                  <a:schemeClr val="bg1"/>
                </a:solidFill>
              </a:rPr>
              <a:t>3. What details should be included for the proposed building site?</a:t>
            </a:r>
            <a:r>
              <a:rPr lang="en-US" sz="2800">
                <a:solidFill>
                  <a:srgbClr val="FFFFFF"/>
                </a:solidFill>
              </a:rPr>
              <a:t>?</a:t>
            </a:r>
            <a:endParaRPr lang="en-US" sz="2800">
              <a:solidFill>
                <a:schemeClr val="bg1"/>
              </a:solidFill>
            </a:endParaRPr>
          </a:p>
        </p:txBody>
      </p:sp>
    </p:spTree>
    <p:extLst>
      <p:ext uri="{BB962C8B-B14F-4D97-AF65-F5344CB8AC3E}">
        <p14:creationId xmlns:p14="http://schemas.microsoft.com/office/powerpoint/2010/main" val="14323512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p:nvPr>
        </p:nvSpPr>
        <p:spPr/>
        <p:txBody>
          <a:bodyPr vert="horz" lIns="91440" tIns="45720" rIns="91440" bIns="45720" rtlCol="0" anchor="ctr">
            <a:normAutofit fontScale="90000"/>
          </a:bodyPr>
          <a:lstStyle/>
          <a:p>
            <a:pPr algn="ctr"/>
            <a:r>
              <a:rPr lang="en-US" kern="1200">
                <a:latin typeface="+mj-lt"/>
                <a:ea typeface="+mj-ea"/>
                <a:cs typeface="+mj-cs"/>
              </a:rPr>
              <a:t>3. What details should be included for the proposed building site?</a:t>
            </a:r>
            <a:endParaRPr lang="en-US">
              <a:ea typeface="+mj-ea"/>
              <a:cs typeface="+mj-cs"/>
            </a:endParaRPr>
          </a:p>
        </p:txBody>
      </p:sp>
      <p:graphicFrame>
        <p:nvGraphicFramePr>
          <p:cNvPr id="71" name="TextBox 2">
            <a:extLst>
              <a:ext uri="{FF2B5EF4-FFF2-40B4-BE49-F238E27FC236}">
                <a16:creationId xmlns:a16="http://schemas.microsoft.com/office/drawing/2014/main" id="{09542FF8-4E39-1BD6-7E3D-AA6E70C106F2}"/>
              </a:ext>
            </a:extLst>
          </p:cNvPr>
          <p:cNvGraphicFramePr/>
          <p:nvPr>
            <p:extLst>
              <p:ext uri="{D42A27DB-BD31-4B8C-83A1-F6EECF244321}">
                <p14:modId xmlns:p14="http://schemas.microsoft.com/office/powerpoint/2010/main" val="180291746"/>
              </p:ext>
            </p:extLst>
          </p:nvPr>
        </p:nvGraphicFramePr>
        <p:xfrm>
          <a:off x="632085" y="2154803"/>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2939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7C78BA2A-D6E5-28E7-75A0-A8BE4E6B8CD5}"/>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CA71F30E-04D1-3669-D18B-68F14BFD0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2BBA6DFB-BFBD-8493-4BEE-A01922DEA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2F16BA9-106F-38AB-572B-4A2FBABC0F09}"/>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fontAlgn="base"/>
            <a:r>
              <a:rPr lang="en-US" sz="2800">
                <a:solidFill>
                  <a:schemeClr val="bg1"/>
                </a:solidFill>
              </a:rPr>
              <a:t>4. The ownership and operational structure should be identified. What documentation could be included for each option? Govt. Own/Operate; Govt. Own/Lease; or Non Profit Own/Operate?</a:t>
            </a:r>
          </a:p>
        </p:txBody>
      </p:sp>
    </p:spTree>
    <p:extLst>
      <p:ext uri="{BB962C8B-B14F-4D97-AF65-F5344CB8AC3E}">
        <p14:creationId xmlns:p14="http://schemas.microsoft.com/office/powerpoint/2010/main" val="34090119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742950" y="742951"/>
            <a:ext cx="3476625" cy="4962524"/>
          </a:xfrm>
        </p:spPr>
        <p:txBody>
          <a:bodyPr vert="horz" lIns="91440" tIns="45720" rIns="91440" bIns="45720" rtlCol="0" anchor="ctr">
            <a:normAutofit/>
          </a:bodyPr>
          <a:lstStyle/>
          <a:p>
            <a:pPr algn="ctr"/>
            <a:r>
              <a:rPr lang="en-US" sz="2600" kern="1200">
                <a:solidFill>
                  <a:srgbClr val="FFFFFF"/>
                </a:solidFill>
                <a:latin typeface="+mj-lt"/>
                <a:ea typeface="+mj-ea"/>
                <a:cs typeface="+mj-cs"/>
              </a:rPr>
              <a:t>4. The ownership and operational structure should be identified. What documentation could be included for each option? Govt. Own/Operate; Govt. Own/Lease; or Non Profit Own/Operate?</a:t>
            </a:r>
          </a:p>
        </p:txBody>
      </p:sp>
      <p:graphicFrame>
        <p:nvGraphicFramePr>
          <p:cNvPr id="52" name="TextBox 2">
            <a:extLst>
              <a:ext uri="{FF2B5EF4-FFF2-40B4-BE49-F238E27FC236}">
                <a16:creationId xmlns:a16="http://schemas.microsoft.com/office/drawing/2014/main" id="{7D9ADF75-B503-EAF0-7AA1-4A2057BA9442}"/>
              </a:ext>
            </a:extLst>
          </p:cNvPr>
          <p:cNvGraphicFramePr/>
          <p:nvPr>
            <p:extLst>
              <p:ext uri="{D42A27DB-BD31-4B8C-83A1-F6EECF244321}">
                <p14:modId xmlns:p14="http://schemas.microsoft.com/office/powerpoint/2010/main" val="2746791139"/>
              </p:ext>
            </p:extLst>
          </p:nvPr>
        </p:nvGraphicFramePr>
        <p:xfrm>
          <a:off x="4903569" y="1673571"/>
          <a:ext cx="6421158" cy="3466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3494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D6962CC2-917F-77F8-9A89-C42B7E2DAD17}"/>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17DCBED1-E989-884F-8E11-677E11EBF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81EB83BB-46D7-F828-9A0C-3B87A24902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15F1D08-409F-008F-075B-635C0E778562}"/>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fontAlgn="base"/>
            <a:r>
              <a:rPr lang="en-US" sz="2800">
                <a:solidFill>
                  <a:schemeClr val="bg1"/>
                </a:solidFill>
              </a:rPr>
              <a:t>5. What should be used to determine the income for the Boys and Girls Club beneficiaries?</a:t>
            </a:r>
          </a:p>
        </p:txBody>
      </p:sp>
    </p:spTree>
    <p:extLst>
      <p:ext uri="{BB962C8B-B14F-4D97-AF65-F5344CB8AC3E}">
        <p14:creationId xmlns:p14="http://schemas.microsoft.com/office/powerpoint/2010/main" val="42478204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859658" y="1189037"/>
            <a:ext cx="3911124" cy="4479925"/>
          </a:xfrm>
        </p:spPr>
        <p:txBody>
          <a:bodyPr vert="horz" lIns="91440" tIns="45720" rIns="91440" bIns="45720" rtlCol="0" anchor="ctr">
            <a:normAutofit/>
          </a:bodyPr>
          <a:lstStyle/>
          <a:p>
            <a:r>
              <a:rPr lang="en-US" sz="3000"/>
              <a:t>5. What should be used to determine the income for the Boys and Girls Club beneficiaries?</a:t>
            </a:r>
          </a:p>
        </p:txBody>
      </p:sp>
      <p:sp>
        <p:nvSpPr>
          <p:cNvPr id="3" name="TextBox 2">
            <a:extLst>
              <a:ext uri="{FF2B5EF4-FFF2-40B4-BE49-F238E27FC236}">
                <a16:creationId xmlns:a16="http://schemas.microsoft.com/office/drawing/2014/main" id="{CFD6AF91-2567-824A-A89A-212549EEC19B}"/>
              </a:ext>
            </a:extLst>
          </p:cNvPr>
          <p:cNvSpPr txBox="1"/>
          <p:nvPr/>
        </p:nvSpPr>
        <p:spPr>
          <a:xfrm>
            <a:off x="5255260" y="2148534"/>
            <a:ext cx="5653930" cy="2560932"/>
          </a:xfrm>
          <a:prstGeom prst="rect">
            <a:avLst/>
          </a:prstGeom>
        </p:spPr>
        <p:txBody>
          <a:bodyPr vert="horz" lIns="91440" tIns="45720" rIns="91440" bIns="45720" rtlCol="0" anchor="ctr">
            <a:normAutofit fontScale="92500" lnSpcReduction="20000"/>
          </a:bodyPr>
          <a:lstStyle/>
          <a:p>
            <a:pPr marL="114300" defTabSz="914400">
              <a:lnSpc>
                <a:spcPct val="120000"/>
              </a:lnSpc>
              <a:spcAft>
                <a:spcPts val="600"/>
              </a:spcAft>
            </a:pPr>
            <a:r>
              <a:rPr lang="en-US" sz="2400" kern="100">
                <a:effectLst/>
                <a:ea typeface="Aptos" panose="020B0004020202020204" pitchFamily="34" charset="0"/>
                <a:cs typeface="Times New Roman" panose="02020603050405020304" pitchFamily="18" charset="0"/>
              </a:rPr>
              <a:t>The club should survey attendees, and the director can indicate the number in his/her letter. The proposed number of beneficiaries can be projected based on the interest in the program and the number of children in the area that’s not currently a member of the club.</a:t>
            </a:r>
            <a:endParaRPr lang="en-US" sz="2400"/>
          </a:p>
        </p:txBody>
      </p:sp>
    </p:spTree>
    <p:extLst>
      <p:ext uri="{BB962C8B-B14F-4D97-AF65-F5344CB8AC3E}">
        <p14:creationId xmlns:p14="http://schemas.microsoft.com/office/powerpoint/2010/main" val="293173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E0E1EFE5-7412-9215-2C64-DAF693F40697}"/>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73777BCC-EA91-23BB-E553-3E12053BB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8295ADC2-F9FE-3731-4A67-8A623F8CE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1FA8E42-FE21-CC08-31A8-B6732B670619}"/>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fontAlgn="base"/>
            <a:r>
              <a:rPr lang="en-US" sz="2800">
                <a:solidFill>
                  <a:schemeClr val="bg1"/>
                </a:solidFill>
              </a:rPr>
              <a:t>6. What are some opportunities for Robust Citizen Participation with this application? </a:t>
            </a:r>
          </a:p>
        </p:txBody>
      </p:sp>
    </p:spTree>
    <p:extLst>
      <p:ext uri="{BB962C8B-B14F-4D97-AF65-F5344CB8AC3E}">
        <p14:creationId xmlns:p14="http://schemas.microsoft.com/office/powerpoint/2010/main" val="28690934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875968" y="1397000"/>
            <a:ext cx="3937593" cy="4064000"/>
          </a:xfrm>
        </p:spPr>
        <p:txBody>
          <a:bodyPr vert="horz" lIns="91440" tIns="45720" rIns="91440" bIns="45720" rtlCol="0" anchor="ctr">
            <a:normAutofit/>
          </a:bodyPr>
          <a:lstStyle/>
          <a:p>
            <a:r>
              <a:rPr lang="en-US" sz="3000" kern="1200">
                <a:latin typeface="+mj-lt"/>
                <a:ea typeface="+mj-ea"/>
                <a:cs typeface="+mj-cs"/>
              </a:rPr>
              <a:t>6. What are some opportunities for Robust Citizen Participation with this application? </a:t>
            </a:r>
            <a:endParaRPr lang="en-US" sz="3000" kern="1200">
              <a:latin typeface="+mj-lt"/>
              <a:cs typeface="Arial"/>
            </a:endParaRPr>
          </a:p>
        </p:txBody>
      </p:sp>
      <p:sp>
        <p:nvSpPr>
          <p:cNvPr id="3" name="TextBox 2">
            <a:extLst>
              <a:ext uri="{FF2B5EF4-FFF2-40B4-BE49-F238E27FC236}">
                <a16:creationId xmlns:a16="http://schemas.microsoft.com/office/drawing/2014/main" id="{CFD6AF91-2567-824A-A89A-212549EEC19B}"/>
              </a:ext>
            </a:extLst>
          </p:cNvPr>
          <p:cNvSpPr txBox="1"/>
          <p:nvPr/>
        </p:nvSpPr>
        <p:spPr>
          <a:xfrm>
            <a:off x="5370153" y="1333673"/>
            <a:ext cx="5745770" cy="4190654"/>
          </a:xfrm>
          <a:prstGeom prst="rect">
            <a:avLst/>
          </a:prstGeom>
        </p:spPr>
        <p:txBody>
          <a:bodyPr vert="horz" lIns="91440" tIns="45720" rIns="91440" bIns="45720" rtlCol="0" anchor="ctr">
            <a:noAutofit/>
          </a:bodyPr>
          <a:lstStyle/>
          <a:p>
            <a:pPr marL="285750" marR="0" indent="-228600" defTabSz="914400">
              <a:lnSpc>
                <a:spcPct val="90000"/>
              </a:lnSpc>
              <a:spcBef>
                <a:spcPts val="0"/>
              </a:spcBef>
              <a:spcAft>
                <a:spcPts val="600"/>
              </a:spcAft>
              <a:buFont typeface="Arial" panose="020B0604020202020204" pitchFamily="34" charset="0"/>
              <a:buChar char="•"/>
            </a:pPr>
            <a:r>
              <a:rPr lang="en-US" sz="2400"/>
              <a:t>A</a:t>
            </a:r>
            <a:r>
              <a:rPr lang="en-US" sz="2400">
                <a:effectLst/>
              </a:rPr>
              <a:t>dditional </a:t>
            </a:r>
            <a:r>
              <a:rPr lang="en-US" sz="2400"/>
              <a:t>c</a:t>
            </a:r>
            <a:r>
              <a:rPr lang="en-US" sz="2400">
                <a:effectLst/>
              </a:rPr>
              <a:t>itizen participation meetings in </a:t>
            </a:r>
            <a:r>
              <a:rPr lang="en-US" sz="2400"/>
              <a:t>c</a:t>
            </a:r>
            <a:r>
              <a:rPr lang="en-US" sz="2400">
                <a:effectLst/>
              </a:rPr>
              <a:t>urrent facility or </a:t>
            </a:r>
            <a:r>
              <a:rPr lang="en-US" sz="2400"/>
              <a:t>p</a:t>
            </a:r>
            <a:r>
              <a:rPr lang="en-US" sz="2400">
                <a:effectLst/>
              </a:rPr>
              <a:t>roposed facility site (instead of or in addition to the traditional PH at City Hall)</a:t>
            </a:r>
          </a:p>
          <a:p>
            <a:pPr marL="285750" marR="0" indent="-228600" defTabSz="914400">
              <a:lnSpc>
                <a:spcPct val="90000"/>
              </a:lnSpc>
              <a:spcBef>
                <a:spcPts val="0"/>
              </a:spcBef>
              <a:spcAft>
                <a:spcPts val="600"/>
              </a:spcAft>
              <a:buFont typeface="Arial" panose="020B0604020202020204" pitchFamily="34" charset="0"/>
              <a:buChar char="•"/>
            </a:pPr>
            <a:r>
              <a:rPr lang="en-US" sz="2400"/>
              <a:t>Have a public meeting </a:t>
            </a:r>
            <a:r>
              <a:rPr lang="en-US" sz="2400">
                <a:effectLst/>
              </a:rPr>
              <a:t>with the </a:t>
            </a:r>
            <a:r>
              <a:rPr lang="en-US" sz="2400"/>
              <a:t>a</a:t>
            </a:r>
            <a:r>
              <a:rPr lang="en-US" sz="2400">
                <a:effectLst/>
              </a:rPr>
              <a:t>rchitect to get input on building design or floorplan</a:t>
            </a:r>
          </a:p>
          <a:p>
            <a:pPr marL="285750" marR="0" indent="-228600" defTabSz="914400">
              <a:lnSpc>
                <a:spcPct val="90000"/>
              </a:lnSpc>
              <a:spcBef>
                <a:spcPts val="0"/>
              </a:spcBef>
              <a:spcAft>
                <a:spcPts val="600"/>
              </a:spcAft>
              <a:buFont typeface="Arial" panose="020B0604020202020204" pitchFamily="34" charset="0"/>
              <a:buChar char="•"/>
            </a:pPr>
            <a:r>
              <a:rPr lang="en-US" sz="2400"/>
              <a:t>Send home a </a:t>
            </a:r>
            <a:r>
              <a:rPr lang="en-US" sz="2400">
                <a:effectLst/>
              </a:rPr>
              <a:t>survey/flier </a:t>
            </a:r>
            <a:r>
              <a:rPr lang="en-US" sz="2400"/>
              <a:t>for</a:t>
            </a:r>
            <a:r>
              <a:rPr lang="en-US" sz="2400">
                <a:effectLst/>
              </a:rPr>
              <a:t> current and potential kids at the boys and girls club or local school system</a:t>
            </a:r>
          </a:p>
          <a:p>
            <a:pPr marL="285750" marR="0" indent="-228600" defTabSz="914400">
              <a:lnSpc>
                <a:spcPct val="90000"/>
              </a:lnSpc>
              <a:spcBef>
                <a:spcPts val="0"/>
              </a:spcBef>
              <a:spcAft>
                <a:spcPts val="600"/>
              </a:spcAft>
              <a:buFont typeface="Arial" panose="020B0604020202020204" pitchFamily="34" charset="0"/>
              <a:buChar char="•"/>
            </a:pPr>
            <a:r>
              <a:rPr lang="en-US" sz="2400">
                <a:effectLst/>
              </a:rPr>
              <a:t>Survey wait-listed families</a:t>
            </a:r>
          </a:p>
        </p:txBody>
      </p:sp>
    </p:spTree>
    <p:extLst>
      <p:ext uri="{BB962C8B-B14F-4D97-AF65-F5344CB8AC3E}">
        <p14:creationId xmlns:p14="http://schemas.microsoft.com/office/powerpoint/2010/main" val="3252200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F90-2092-A951-B279-E2969AD311F4}"/>
              </a:ext>
            </a:extLst>
          </p:cNvPr>
          <p:cNvSpPr>
            <a:spLocks noGrp="1"/>
          </p:cNvSpPr>
          <p:nvPr>
            <p:ph type="title" idx="4294967295"/>
          </p:nvPr>
        </p:nvSpPr>
        <p:spPr>
          <a:xfrm>
            <a:off x="864347" y="1397314"/>
            <a:ext cx="4176780" cy="4064000"/>
          </a:xfrm>
        </p:spPr>
        <p:txBody>
          <a:bodyPr vert="horz" lIns="91440" tIns="45720" rIns="91440" bIns="45720" rtlCol="0" anchor="ctr">
            <a:normAutofit/>
          </a:bodyPr>
          <a:lstStyle/>
          <a:p>
            <a:r>
              <a:rPr lang="en-US" sz="3000"/>
              <a:t>More Opportunities For </a:t>
            </a:r>
            <a:r>
              <a:rPr lang="en-US" sz="3000" kern="1200">
                <a:latin typeface="+mj-lt"/>
                <a:ea typeface="+mj-ea"/>
                <a:cs typeface="+mj-cs"/>
              </a:rPr>
              <a:t>Robust Citizen Participation  </a:t>
            </a:r>
            <a:endParaRPr lang="en-US" sz="3000" kern="1200">
              <a:latin typeface="+mj-lt"/>
              <a:cs typeface="Arial"/>
            </a:endParaRPr>
          </a:p>
        </p:txBody>
      </p:sp>
      <p:sp>
        <p:nvSpPr>
          <p:cNvPr id="3" name="TextBox 2">
            <a:extLst>
              <a:ext uri="{FF2B5EF4-FFF2-40B4-BE49-F238E27FC236}">
                <a16:creationId xmlns:a16="http://schemas.microsoft.com/office/drawing/2014/main" id="{CFD6AF91-2567-824A-A89A-212549EEC19B}"/>
              </a:ext>
            </a:extLst>
          </p:cNvPr>
          <p:cNvSpPr txBox="1"/>
          <p:nvPr/>
        </p:nvSpPr>
        <p:spPr>
          <a:xfrm>
            <a:off x="5370153" y="1555668"/>
            <a:ext cx="5536397" cy="3905646"/>
          </a:xfrm>
          <a:prstGeom prst="rect">
            <a:avLst/>
          </a:prstGeom>
        </p:spPr>
        <p:txBody>
          <a:bodyPr vert="horz" lIns="91440" tIns="45720" rIns="91440" bIns="45720" rtlCol="0">
            <a:noAutofit/>
          </a:bodyPr>
          <a:lstStyle/>
          <a:p>
            <a:pPr marL="285750" marR="0" indent="-228600" defTabSz="914400">
              <a:lnSpc>
                <a:spcPct val="90000"/>
              </a:lnSpc>
              <a:spcBef>
                <a:spcPts val="0"/>
              </a:spcBef>
              <a:spcAft>
                <a:spcPts val="600"/>
              </a:spcAft>
              <a:buFont typeface="Arial" panose="020B0604020202020204" pitchFamily="34" charset="0"/>
              <a:buChar char="•"/>
            </a:pPr>
            <a:r>
              <a:rPr lang="en-US" sz="2400">
                <a:ea typeface="Aptos" panose="020B0004020202020204" pitchFamily="34" charset="0"/>
                <a:cs typeface="Times New Roman" panose="02020603050405020304" pitchFamily="18" charset="0"/>
              </a:rPr>
              <a:t>H</a:t>
            </a:r>
            <a:r>
              <a:rPr lang="en-US" sz="2400">
                <a:effectLst/>
                <a:ea typeface="Aptos" panose="020B0004020202020204" pitchFamily="34" charset="0"/>
                <a:cs typeface="Times New Roman" panose="02020603050405020304" pitchFamily="18" charset="0"/>
              </a:rPr>
              <a:t>ave a representative speak at PTA meetings (if allowed) </a:t>
            </a:r>
          </a:p>
          <a:p>
            <a:pPr marL="285750" marR="0" indent="-228600" defTabSz="914400">
              <a:lnSpc>
                <a:spcPct val="90000"/>
              </a:lnSpc>
              <a:spcBef>
                <a:spcPts val="0"/>
              </a:spcBef>
              <a:spcAft>
                <a:spcPts val="600"/>
              </a:spcAft>
              <a:buFont typeface="Arial" panose="020B0604020202020204" pitchFamily="34" charset="0"/>
              <a:buChar char="•"/>
            </a:pPr>
            <a:r>
              <a:rPr lang="en-US" sz="2400">
                <a:effectLst/>
                <a:ea typeface="Aptos" panose="020B0004020202020204" pitchFamily="34" charset="0"/>
                <a:cs typeface="Times New Roman" panose="02020603050405020304" pitchFamily="18" charset="0"/>
              </a:rPr>
              <a:t>Have a website campaign (Boys and Girls Club website, local government website and any social media sites used by either party)</a:t>
            </a:r>
          </a:p>
          <a:p>
            <a:pPr marL="285750" marR="0" indent="-228600" defTabSz="914400">
              <a:lnSpc>
                <a:spcPct val="90000"/>
              </a:lnSpc>
              <a:spcBef>
                <a:spcPts val="0"/>
              </a:spcBef>
              <a:spcAft>
                <a:spcPts val="600"/>
              </a:spcAft>
              <a:buFont typeface="Arial" panose="020B0604020202020204" pitchFamily="34" charset="0"/>
              <a:buChar char="•"/>
            </a:pPr>
            <a:r>
              <a:rPr lang="en-US" sz="2400">
                <a:effectLst/>
                <a:ea typeface="Aptos" panose="020B0004020202020204" pitchFamily="34" charset="0"/>
                <a:cs typeface="Times New Roman" panose="02020603050405020304" pitchFamily="18" charset="0"/>
              </a:rPr>
              <a:t>Place flyers in places utilized by area residents</a:t>
            </a:r>
          </a:p>
          <a:p>
            <a:pPr marL="285750" indent="-228600" defTabSz="914400">
              <a:lnSpc>
                <a:spcPct val="90000"/>
              </a:lnSpc>
              <a:spcAft>
                <a:spcPts val="600"/>
              </a:spcAft>
              <a:buFont typeface="Arial" panose="020B0604020202020204" pitchFamily="34" charset="0"/>
              <a:buChar char="•"/>
            </a:pPr>
            <a:r>
              <a:rPr lang="en-US" sz="2400"/>
              <a:t>H</a:t>
            </a:r>
            <a:r>
              <a:rPr lang="en-US" sz="2400">
                <a:effectLst/>
              </a:rPr>
              <a:t>ost an information session about the CDBG application</a:t>
            </a:r>
          </a:p>
          <a:p>
            <a:pPr marL="285750" marR="0" indent="-228600" defTabSz="914400">
              <a:lnSpc>
                <a:spcPct val="90000"/>
              </a:lnSpc>
              <a:spcBef>
                <a:spcPts val="0"/>
              </a:spcBef>
              <a:spcAft>
                <a:spcPts val="600"/>
              </a:spcAft>
              <a:buFont typeface="Arial" panose="020B0604020202020204" pitchFamily="34" charset="0"/>
              <a:buChar char="•"/>
            </a:pPr>
            <a:endParaRPr lang="en-US" sz="2400">
              <a:effectLst/>
            </a:endParaRPr>
          </a:p>
          <a:p>
            <a:pPr marL="57150" marR="0" defTabSz="914400">
              <a:lnSpc>
                <a:spcPct val="90000"/>
              </a:lnSpc>
              <a:spcBef>
                <a:spcPts val="0"/>
              </a:spcBef>
              <a:spcAft>
                <a:spcPts val="600"/>
              </a:spcAft>
            </a:pPr>
            <a:endParaRPr lang="en-US" sz="2400">
              <a:effectLst/>
            </a:endParaRPr>
          </a:p>
        </p:txBody>
      </p:sp>
    </p:spTree>
    <p:extLst>
      <p:ext uri="{BB962C8B-B14F-4D97-AF65-F5344CB8AC3E}">
        <p14:creationId xmlns:p14="http://schemas.microsoft.com/office/powerpoint/2010/main" val="1503657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98B0AB-8C72-7B9C-88CF-799DDFA1D0D4}"/>
              </a:ext>
            </a:extLst>
          </p:cNvPr>
          <p:cNvSpPr txBox="1"/>
          <p:nvPr/>
        </p:nvSpPr>
        <p:spPr>
          <a:xfrm>
            <a:off x="2707575" y="2422566"/>
            <a:ext cx="6947064" cy="1569660"/>
          </a:xfrm>
          <a:prstGeom prst="rect">
            <a:avLst/>
          </a:prstGeom>
          <a:noFill/>
        </p:spPr>
        <p:txBody>
          <a:bodyPr wrap="square" rtlCol="0">
            <a:spAutoFit/>
          </a:bodyPr>
          <a:lstStyle/>
          <a:p>
            <a:pPr algn="ctr"/>
            <a:r>
              <a:rPr lang="en-US" sz="4800"/>
              <a:t>Case Study #2 – Gobble-Gobble, GA</a:t>
            </a:r>
          </a:p>
        </p:txBody>
      </p:sp>
    </p:spTree>
    <p:extLst>
      <p:ext uri="{BB962C8B-B14F-4D97-AF65-F5344CB8AC3E}">
        <p14:creationId xmlns:p14="http://schemas.microsoft.com/office/powerpoint/2010/main" val="3657180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A7F24-DFEE-897B-2065-F641BC210DE5}"/>
              </a:ext>
            </a:extLst>
          </p:cNvPr>
          <p:cNvSpPr>
            <a:spLocks noGrp="1"/>
          </p:cNvSpPr>
          <p:nvPr>
            <p:ph type="title"/>
          </p:nvPr>
        </p:nvSpPr>
        <p:spPr>
          <a:xfrm>
            <a:off x="762001" y="1138265"/>
            <a:ext cx="4603376" cy="2909296"/>
          </a:xfrm>
        </p:spPr>
        <p:txBody>
          <a:bodyPr vert="horz" lIns="91440" tIns="45720" rIns="91440" bIns="45720" rtlCol="0" anchor="t">
            <a:normAutofit/>
          </a:bodyPr>
          <a:lstStyle/>
          <a:p>
            <a:r>
              <a:rPr lang="en-US" sz="3200" kern="1200">
                <a:solidFill>
                  <a:schemeClr val="tx1"/>
                </a:solidFill>
                <a:latin typeface="+mj-lt"/>
                <a:ea typeface="+mj-ea"/>
                <a:cs typeface="+mj-cs"/>
              </a:rPr>
              <a:t>Introduction</a:t>
            </a:r>
          </a:p>
        </p:txBody>
      </p:sp>
      <p:cxnSp>
        <p:nvCxnSpPr>
          <p:cNvPr id="8" name="Straight Connector 7">
            <a:extLst>
              <a:ext uri="{FF2B5EF4-FFF2-40B4-BE49-F238E27FC236}">
                <a16:creationId xmlns:a16="http://schemas.microsoft.com/office/drawing/2014/main" id="{00CD8E7C-C23B-A3B9-B18A-838AED877A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5F1F31D-AA4C-9D4D-F361-D4249C63918A}"/>
              </a:ext>
            </a:extLst>
          </p:cNvPr>
          <p:cNvSpPr txBox="1"/>
          <p:nvPr/>
        </p:nvSpPr>
        <p:spPr>
          <a:xfrm>
            <a:off x="6003984" y="1102664"/>
            <a:ext cx="5257800" cy="5064896"/>
          </a:xfrm>
          <a:prstGeom prst="rect">
            <a:avLst/>
          </a:prstGeom>
        </p:spPr>
        <p:txBody>
          <a:bodyPr vert="horz" lIns="91440" tIns="45720" rIns="91440" bIns="45720" rtlCol="0">
            <a:normAutofit lnSpcReduction="10000"/>
          </a:bodyPr>
          <a:lstStyle/>
          <a:p>
            <a:pPr marL="228600" marR="0" indent="-228600" defTabSz="914400" fontAlgn="base">
              <a:spcBef>
                <a:spcPts val="0"/>
              </a:spcBef>
              <a:spcAft>
                <a:spcPts val="1200"/>
              </a:spcAft>
              <a:buFont typeface="Arial" panose="020B0604020202020204" pitchFamily="34" charset="0"/>
              <a:buChar char="•"/>
            </a:pPr>
            <a:r>
              <a:rPr lang="en-US" sz="1300">
                <a:effectLst/>
              </a:rPr>
              <a:t>The City of Gobble-Gobble, GA was established in 1872. Residents are happy to be from the city that hosts the largest Thanksgiving festival in the state. However, residents are not so happy with the current state of the City’s infrastructure. Most of the City’s infrastructure was installed in the late 1950s and 1960s. Residents have a long list of complaints including sewer backups in their homes, sewer backups in their yards, poor water quality, poor water pressure, and there is a lack of fire protection in a large part of the city. In addition, there are 3 streets that are currently unpaved within the city limits of Gobble-Gobble and residents on these streets frequently experience flooding in their yards. </a:t>
            </a:r>
          </a:p>
          <a:p>
            <a:pPr marL="228600" marR="0" indent="-228600" defTabSz="914400" fontAlgn="base">
              <a:spcBef>
                <a:spcPts val="0"/>
              </a:spcBef>
              <a:spcAft>
                <a:spcPts val="1200"/>
              </a:spcAft>
              <a:buFont typeface="Arial" panose="020B0604020202020204" pitchFamily="34" charset="0"/>
              <a:buChar char="•"/>
            </a:pPr>
            <a:r>
              <a:rPr lang="en-US" sz="1300">
                <a:effectLst/>
              </a:rPr>
              <a:t>With so many issues needing to be addressed, it became evident that the City would need to take a phased approach to address all needs. The city held several public hearings to determine what the phase one target area should be. One area had the most citizen complaints, and the city knew, from previous planning efforts, that the area was at least 70% LMI. </a:t>
            </a:r>
          </a:p>
          <a:p>
            <a:pPr marL="228600" marR="0" indent="-228600" defTabSz="914400" fontAlgn="base">
              <a:spcBef>
                <a:spcPts val="0"/>
              </a:spcBef>
              <a:spcAft>
                <a:spcPts val="1200"/>
              </a:spcAft>
              <a:buFont typeface="Arial" panose="020B0604020202020204" pitchFamily="34" charset="0"/>
              <a:buChar char="•"/>
            </a:pPr>
            <a:r>
              <a:rPr lang="en-US" sz="1300">
                <a:effectLst/>
              </a:rPr>
              <a:t>The Turkey Hollow subdivision, with two (2) of five (5) unpaved streets, no fire hydrants, and residents with numerous incidences of water and sewer issues became the phase 1 target area. The City voted to apply for CDBG funds for water, sewer, streets, and drainage infrastructure to serve residents of this target area. </a:t>
            </a:r>
          </a:p>
          <a:p>
            <a:pPr marR="0" defTabSz="914400" fontAlgn="base">
              <a:lnSpc>
                <a:spcPct val="90000"/>
              </a:lnSpc>
              <a:spcBef>
                <a:spcPts val="0"/>
              </a:spcBef>
              <a:spcAft>
                <a:spcPts val="600"/>
              </a:spcAft>
            </a:pPr>
            <a:r>
              <a:rPr lang="en-US" sz="1300">
                <a:effectLst/>
              </a:rPr>
              <a:t> </a:t>
            </a:r>
          </a:p>
        </p:txBody>
      </p:sp>
    </p:spTree>
    <p:extLst>
      <p:ext uri="{BB962C8B-B14F-4D97-AF65-F5344CB8AC3E}">
        <p14:creationId xmlns:p14="http://schemas.microsoft.com/office/powerpoint/2010/main" val="1855648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FE6D-3785-8DC1-2761-ACB084867C75}"/>
              </a:ext>
            </a:extLst>
          </p:cNvPr>
          <p:cNvSpPr>
            <a:spLocks noGrp="1"/>
          </p:cNvSpPr>
          <p:nvPr>
            <p:ph type="title"/>
          </p:nvPr>
        </p:nvSpPr>
        <p:spPr>
          <a:xfrm>
            <a:off x="762001" y="1138265"/>
            <a:ext cx="4603376" cy="2909296"/>
          </a:xfrm>
        </p:spPr>
        <p:txBody>
          <a:bodyPr vert="horz" lIns="91440" tIns="45720" rIns="91440" bIns="45720" rtlCol="0" anchor="t">
            <a:normAutofit/>
          </a:bodyPr>
          <a:lstStyle/>
          <a:p>
            <a:r>
              <a:rPr lang="en-US" sz="3200" kern="1200">
                <a:solidFill>
                  <a:schemeClr val="tx1"/>
                </a:solidFill>
                <a:latin typeface="+mj-lt"/>
                <a:ea typeface="+mj-ea"/>
                <a:cs typeface="+mj-cs"/>
              </a:rPr>
              <a:t>Exercise</a:t>
            </a:r>
          </a:p>
        </p:txBody>
      </p:sp>
      <p:cxnSp>
        <p:nvCxnSpPr>
          <p:cNvPr id="8" name="Straight Connector 7">
            <a:extLst>
              <a:ext uri="{FF2B5EF4-FFF2-40B4-BE49-F238E27FC236}">
                <a16:creationId xmlns:a16="http://schemas.microsoft.com/office/drawing/2014/main" id="{00CD8E7C-C23B-A3B9-B18A-838AED877A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B970C71-089B-F0F4-51B4-AA159ED95FC0}"/>
              </a:ext>
            </a:extLst>
          </p:cNvPr>
          <p:cNvSpPr txBox="1"/>
          <p:nvPr/>
        </p:nvSpPr>
        <p:spPr>
          <a:xfrm>
            <a:off x="6003984" y="1102664"/>
            <a:ext cx="5257800" cy="5064896"/>
          </a:xfrm>
          <a:prstGeom prst="rect">
            <a:avLst/>
          </a:prstGeom>
        </p:spPr>
        <p:txBody>
          <a:bodyPr vert="horz" lIns="91440" tIns="45720" rIns="91440" bIns="45720" rtlCol="0">
            <a:normAutofit/>
          </a:bodyPr>
          <a:lstStyle/>
          <a:p>
            <a:pPr marL="228600" marR="0" indent="-228600" defTabSz="914400" fontAlgn="base">
              <a:spcBef>
                <a:spcPts val="0"/>
              </a:spcBef>
              <a:spcAft>
                <a:spcPts val="1200"/>
              </a:spcAft>
              <a:buFont typeface="+mj-lt"/>
              <a:buAutoNum type="arabicPeriod"/>
            </a:pPr>
            <a:r>
              <a:rPr lang="en-US" sz="1600" b="1">
                <a:effectLst/>
              </a:rPr>
              <a:t>What documentation can be included in the application to document efforts made by the city to prevent reoccurrence of the problems?</a:t>
            </a:r>
            <a:endParaRPr lang="en-US" sz="1600">
              <a:effectLst/>
            </a:endParaRPr>
          </a:p>
          <a:p>
            <a:pPr marL="228600" marR="0" indent="-228600" defTabSz="914400" fontAlgn="base">
              <a:spcBef>
                <a:spcPts val="0"/>
              </a:spcBef>
              <a:spcAft>
                <a:spcPts val="1200"/>
              </a:spcAft>
              <a:buFont typeface="+mj-lt"/>
              <a:buAutoNum type="arabicPeriod"/>
            </a:pPr>
            <a:r>
              <a:rPr lang="en-US" sz="1600" b="1">
                <a:effectLst/>
              </a:rPr>
              <a:t>What types of documentation could be used to back up each claim noted below? </a:t>
            </a:r>
            <a:r>
              <a:rPr lang="en-US" sz="1600" b="1" i="1">
                <a:effectLst/>
              </a:rPr>
              <a:t>Remember: Each claim must be documented individually, and documentation should directly document the need claimed. For example: Any photos included to document drainage issues would logically need to be taken after a rain event.</a:t>
            </a:r>
            <a:r>
              <a:rPr lang="en-US" sz="1600" b="1">
                <a:effectLst/>
              </a:rPr>
              <a:t> </a:t>
            </a:r>
            <a:endParaRPr lang="en-US" sz="1600">
              <a:effectLst/>
            </a:endParaRPr>
          </a:p>
          <a:p>
            <a:pPr marL="228600" marR="0" indent="-228600" defTabSz="914400" fontAlgn="base">
              <a:spcBef>
                <a:spcPts val="0"/>
              </a:spcBef>
              <a:spcAft>
                <a:spcPts val="1200"/>
              </a:spcAft>
              <a:buFont typeface="+mj-lt"/>
              <a:buAutoNum type="arabicPeriod"/>
            </a:pPr>
            <a:r>
              <a:rPr lang="en-US" sz="1600" b="1">
                <a:effectLst/>
              </a:rPr>
              <a:t>What issues should be considered when including the two unpaved streets within the larger target area? </a:t>
            </a:r>
            <a:r>
              <a:rPr lang="en-US" sz="1600">
                <a:effectLst/>
              </a:rPr>
              <a:t> </a:t>
            </a:r>
          </a:p>
          <a:p>
            <a:pPr marL="228600" marR="0" indent="-228600" defTabSz="914400" fontAlgn="base">
              <a:spcBef>
                <a:spcPts val="0"/>
              </a:spcBef>
              <a:spcAft>
                <a:spcPts val="1200"/>
              </a:spcAft>
              <a:buFont typeface="+mj-lt"/>
              <a:buAutoNum type="arabicPeriod"/>
            </a:pPr>
            <a:r>
              <a:rPr lang="en-US" sz="1600" b="1">
                <a:effectLst/>
              </a:rPr>
              <a:t>What happens if sufficient documentation cannot be provided for all claims made? </a:t>
            </a:r>
            <a:endParaRPr lang="en-US" sz="1600">
              <a:effectLst/>
            </a:endParaRPr>
          </a:p>
          <a:p>
            <a:pPr marR="0" defTabSz="914400" fontAlgn="base">
              <a:lnSpc>
                <a:spcPct val="90000"/>
              </a:lnSpc>
              <a:spcBef>
                <a:spcPts val="0"/>
              </a:spcBef>
              <a:spcAft>
                <a:spcPts val="600"/>
              </a:spcAft>
            </a:pPr>
            <a:endParaRPr lang="en-US" sz="1600">
              <a:effectLst/>
            </a:endParaRPr>
          </a:p>
        </p:txBody>
      </p:sp>
    </p:spTree>
    <p:extLst>
      <p:ext uri="{BB962C8B-B14F-4D97-AF65-F5344CB8AC3E}">
        <p14:creationId xmlns:p14="http://schemas.microsoft.com/office/powerpoint/2010/main" val="2892259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57B9-19BB-5F69-DB47-B725D9774614}"/>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8498B0AB-8C72-7B9C-88CF-799DDFA1D0D4}"/>
              </a:ext>
            </a:extLst>
          </p:cNvPr>
          <p:cNvSpPr txBox="1"/>
          <p:nvPr/>
        </p:nvSpPr>
        <p:spPr>
          <a:xfrm>
            <a:off x="2707575" y="2422566"/>
            <a:ext cx="6947064" cy="1569660"/>
          </a:xfrm>
          <a:prstGeom prst="rect">
            <a:avLst/>
          </a:prstGeom>
          <a:noFill/>
        </p:spPr>
        <p:txBody>
          <a:bodyPr wrap="square" rtlCol="0">
            <a:spAutoFit/>
          </a:bodyPr>
          <a:lstStyle/>
          <a:p>
            <a:pPr algn="ctr"/>
            <a:r>
              <a:rPr lang="en-US" sz="4800"/>
              <a:t>Case Study #2 – Question Review</a:t>
            </a:r>
          </a:p>
        </p:txBody>
      </p:sp>
    </p:spTree>
    <p:extLst>
      <p:ext uri="{BB962C8B-B14F-4D97-AF65-F5344CB8AC3E}">
        <p14:creationId xmlns:p14="http://schemas.microsoft.com/office/powerpoint/2010/main" val="446685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05712D9-FE1E-1F04-08CC-784931A36509}"/>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3000">
                <a:solidFill>
                  <a:schemeClr val="bg1"/>
                </a:solidFill>
              </a:rPr>
              <a:t>1. What documentation can be included in the application to document efforts made by the City to prevent reoccurrence of the problems?</a:t>
            </a:r>
          </a:p>
        </p:txBody>
      </p:sp>
    </p:spTree>
    <p:extLst>
      <p:ext uri="{BB962C8B-B14F-4D97-AF65-F5344CB8AC3E}">
        <p14:creationId xmlns:p14="http://schemas.microsoft.com/office/powerpoint/2010/main" val="30682034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77DA3-FFFD-ACA4-9A41-735D08C039D5}"/>
              </a:ext>
            </a:extLst>
          </p:cNvPr>
          <p:cNvSpPr>
            <a:spLocks noGrp="1"/>
          </p:cNvSpPr>
          <p:nvPr>
            <p:ph type="title" idx="4294967295"/>
          </p:nvPr>
        </p:nvSpPr>
        <p:spPr>
          <a:xfrm>
            <a:off x="1070928" y="593090"/>
            <a:ext cx="10044112" cy="877888"/>
          </a:xfrm>
        </p:spPr>
        <p:txBody>
          <a:bodyPr vert="horz" lIns="91440" tIns="45720" rIns="91440" bIns="45720" rtlCol="0" anchor="ctr">
            <a:normAutofit/>
          </a:bodyPr>
          <a:lstStyle/>
          <a:p>
            <a:r>
              <a:rPr lang="en-US" sz="2200" kern="1200">
                <a:latin typeface="+mj-lt"/>
                <a:ea typeface="+mj-ea"/>
                <a:cs typeface="+mj-cs"/>
              </a:rPr>
              <a:t>1. What documentation can be included in the application to document efforts made by the City to prevent reoccurrence of the problems?</a:t>
            </a:r>
            <a:endParaRPr lang="en-US" sz="2200" kern="1200">
              <a:latin typeface="+mj-lt"/>
              <a:cs typeface="Arial"/>
            </a:endParaRPr>
          </a:p>
        </p:txBody>
      </p:sp>
      <p:graphicFrame>
        <p:nvGraphicFramePr>
          <p:cNvPr id="5" name="TextBox 2">
            <a:extLst>
              <a:ext uri="{FF2B5EF4-FFF2-40B4-BE49-F238E27FC236}">
                <a16:creationId xmlns:a16="http://schemas.microsoft.com/office/drawing/2014/main" id="{5B3CB068-1CF0-D79E-FD3B-A98E06639F2E}"/>
              </a:ext>
            </a:extLst>
          </p:cNvPr>
          <p:cNvGraphicFramePr/>
          <p:nvPr>
            <p:extLst>
              <p:ext uri="{D42A27DB-BD31-4B8C-83A1-F6EECF244321}">
                <p14:modId xmlns:p14="http://schemas.microsoft.com/office/powerpoint/2010/main" val="135318345"/>
              </p:ext>
            </p:extLst>
          </p:nvPr>
        </p:nvGraphicFramePr>
        <p:xfrm>
          <a:off x="644056" y="2112579"/>
          <a:ext cx="10927829" cy="2886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B61E5915-6301-8203-18B6-A7220A5B1DA1}"/>
              </a:ext>
            </a:extLst>
          </p:cNvPr>
          <p:cNvSpPr txBox="1"/>
          <p:nvPr/>
        </p:nvSpPr>
        <p:spPr>
          <a:xfrm>
            <a:off x="1246909" y="5700157"/>
            <a:ext cx="9369631" cy="369332"/>
          </a:xfrm>
          <a:prstGeom prst="rect">
            <a:avLst/>
          </a:prstGeom>
          <a:noFill/>
        </p:spPr>
        <p:txBody>
          <a:bodyPr wrap="square" rtlCol="0">
            <a:spAutoFit/>
          </a:bodyPr>
          <a:lstStyle/>
          <a:p>
            <a:pPr algn="ctr"/>
            <a:r>
              <a:rPr lang="en-US"/>
              <a:t>Be sure to include specific dates and frequencies to receive full points.</a:t>
            </a:r>
          </a:p>
        </p:txBody>
      </p:sp>
    </p:spTree>
    <p:extLst>
      <p:ext uri="{BB962C8B-B14F-4D97-AF65-F5344CB8AC3E}">
        <p14:creationId xmlns:p14="http://schemas.microsoft.com/office/powerpoint/2010/main" val="2538512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F6276646-181C-460B-25D9-949D05998BB7}"/>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52E590B6-5316-F8B0-33B7-85C865E31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02ED04EE-2B3A-BD81-AD0E-E30C9777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AF4F84A-2241-7656-A761-52A8577A321A}"/>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back up each claim?</a:t>
            </a:r>
            <a:br>
              <a:rPr lang="en-US" sz="2800">
                <a:solidFill>
                  <a:schemeClr val="bg1">
                    <a:lumMod val="95000"/>
                    <a:lumOff val="5000"/>
                  </a:schemeClr>
                </a:solidFill>
              </a:rPr>
            </a:br>
            <a:br>
              <a:rPr lang="en-US" sz="2800">
                <a:solidFill>
                  <a:schemeClr val="bg1">
                    <a:lumMod val="95000"/>
                    <a:lumOff val="5000"/>
                  </a:schemeClr>
                </a:solidFill>
              </a:rPr>
            </a:br>
            <a:r>
              <a:rPr lang="en-US" sz="2800">
                <a:solidFill>
                  <a:schemeClr val="bg1">
                    <a:lumMod val="95000"/>
                    <a:lumOff val="5000"/>
                  </a:schemeClr>
                </a:solidFill>
              </a:rPr>
              <a:t>The review panel looks at each claim individually.</a:t>
            </a:r>
          </a:p>
        </p:txBody>
      </p:sp>
    </p:spTree>
    <p:extLst>
      <p:ext uri="{BB962C8B-B14F-4D97-AF65-F5344CB8AC3E}">
        <p14:creationId xmlns:p14="http://schemas.microsoft.com/office/powerpoint/2010/main" val="14535454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1F1C6668-00F4-341B-91AF-71EF555F0F72}"/>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4D2E1ACE-C748-6333-57F7-15BD0612F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04CE5286-0027-C564-BBC3-A4E923F69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F5BA7A5-5249-CA5C-D77B-8BF7D37ED2F0}"/>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document back ups in homes?</a:t>
            </a:r>
          </a:p>
        </p:txBody>
      </p:sp>
    </p:spTree>
    <p:extLst>
      <p:ext uri="{BB962C8B-B14F-4D97-AF65-F5344CB8AC3E}">
        <p14:creationId xmlns:p14="http://schemas.microsoft.com/office/powerpoint/2010/main" val="42498952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C3FED-C081-64B8-3611-993822EECC3E}"/>
              </a:ext>
            </a:extLst>
          </p:cNvPr>
          <p:cNvSpPr>
            <a:spLocks noGrp="1"/>
          </p:cNvSpPr>
          <p:nvPr>
            <p:ph type="title"/>
          </p:nvPr>
        </p:nvSpPr>
        <p:spPr>
          <a:xfrm>
            <a:off x="5755598" y="1138036"/>
            <a:ext cx="5598202" cy="1402470"/>
          </a:xfrm>
        </p:spPr>
        <p:txBody>
          <a:bodyPr vert="horz" lIns="91440" tIns="45720" rIns="91440" bIns="45720" rtlCol="0" anchor="t">
            <a:normAutofit/>
          </a:bodyPr>
          <a:lstStyle/>
          <a:p>
            <a:r>
              <a:rPr lang="en-US" sz="3200" kern="1200">
                <a:solidFill>
                  <a:schemeClr val="tx1"/>
                </a:solidFill>
                <a:latin typeface="+mj-lt"/>
                <a:ea typeface="+mj-ea"/>
                <a:cs typeface="+mj-cs"/>
              </a:rPr>
              <a:t>Sewer Back Ups In Homes</a:t>
            </a:r>
          </a:p>
        </p:txBody>
      </p:sp>
      <p:pic>
        <p:nvPicPr>
          <p:cNvPr id="7" name="Graphic 6" descr="Sink">
            <a:extLst>
              <a:ext uri="{FF2B5EF4-FFF2-40B4-BE49-F238E27FC236}">
                <a16:creationId xmlns:a16="http://schemas.microsoft.com/office/drawing/2014/main" id="{1C20AA4E-733B-0407-B714-B2EF8A4940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42122" y="1315854"/>
            <a:ext cx="4365438" cy="4365438"/>
          </a:xfrm>
          <a:prstGeom prst="rect">
            <a:avLst/>
          </a:prstGeom>
        </p:spPr>
      </p:pic>
      <p:cxnSp>
        <p:nvCxnSpPr>
          <p:cNvPr id="23" name="Straight Connector 22">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8738"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7187225-BDD7-3C5F-84FE-9C95F9B553C9}"/>
              </a:ext>
            </a:extLst>
          </p:cNvPr>
          <p:cNvSpPr txBox="1"/>
          <p:nvPr/>
        </p:nvSpPr>
        <p:spPr>
          <a:xfrm>
            <a:off x="5755598" y="2042556"/>
            <a:ext cx="5444382" cy="4099827"/>
          </a:xfrm>
          <a:prstGeom prst="rect">
            <a:avLst/>
          </a:prstGeom>
        </p:spPr>
        <p:txBody>
          <a:bodyPr vert="horz" lIns="91440" tIns="45720" rIns="91440" bIns="45720" rtlCol="0">
            <a:normAutofit/>
          </a:bodyPr>
          <a:lstStyle/>
          <a:p>
            <a:pPr marL="228600" indent="-228600" defTabSz="914400">
              <a:lnSpc>
                <a:spcPct val="90000"/>
              </a:lnSpc>
              <a:spcAft>
                <a:spcPts val="600"/>
              </a:spcAft>
              <a:buFont typeface="Arial" panose="020B0604020202020204" pitchFamily="34" charset="0"/>
              <a:buChar char="•"/>
            </a:pPr>
            <a:r>
              <a:rPr lang="en-US" sz="1900"/>
              <a:t>Photos showing back ups in showers, sinks, tubs, toilets</a:t>
            </a:r>
          </a:p>
          <a:p>
            <a:pPr marL="228600" indent="-228600" defTabSz="914400">
              <a:lnSpc>
                <a:spcPct val="90000"/>
              </a:lnSpc>
              <a:spcAft>
                <a:spcPts val="600"/>
              </a:spcAft>
              <a:buFont typeface="Arial" panose="020B0604020202020204" pitchFamily="34" charset="0"/>
              <a:buChar char="•"/>
            </a:pPr>
            <a:r>
              <a:rPr lang="en-US" sz="1900"/>
              <a:t>Resident letters specifically noting back ups in homes and where back ups are occurring</a:t>
            </a:r>
          </a:p>
          <a:p>
            <a:pPr marL="228600" indent="-228600" defTabSz="914400">
              <a:lnSpc>
                <a:spcPct val="90000"/>
              </a:lnSpc>
              <a:spcAft>
                <a:spcPts val="600"/>
              </a:spcAft>
              <a:buFont typeface="Arial" panose="020B0604020202020204" pitchFamily="34" charset="0"/>
              <a:buChar char="•"/>
            </a:pPr>
            <a:r>
              <a:rPr lang="en-US" sz="1900"/>
              <a:t>Work orders specifically stating that the resident had a sewer back up inside home</a:t>
            </a:r>
          </a:p>
          <a:p>
            <a:pPr marL="228600" indent="-228600" defTabSz="914400">
              <a:lnSpc>
                <a:spcPct val="90000"/>
              </a:lnSpc>
              <a:spcAft>
                <a:spcPts val="600"/>
              </a:spcAft>
              <a:buFont typeface="Arial" panose="020B0604020202020204" pitchFamily="34" charset="0"/>
              <a:buChar char="•"/>
            </a:pPr>
            <a:r>
              <a:rPr lang="en-US" sz="1900"/>
              <a:t>Health Department letter noting firsthand knowledge of sewer back ups in the target area in the homes</a:t>
            </a:r>
          </a:p>
          <a:p>
            <a:pPr marL="228600" indent="-228600" defTabSz="914400">
              <a:lnSpc>
                <a:spcPct val="90000"/>
              </a:lnSpc>
              <a:spcAft>
                <a:spcPts val="600"/>
              </a:spcAft>
              <a:buFont typeface="Arial" panose="020B0604020202020204" pitchFamily="34" charset="0"/>
              <a:buChar char="•"/>
            </a:pPr>
            <a:r>
              <a:rPr lang="en-US" sz="1900"/>
              <a:t>Housing Authority Letter noting firsthand knowledge of backups in residents' homes</a:t>
            </a:r>
          </a:p>
          <a:p>
            <a:pPr marL="228600" indent="-228600" defTabSz="914400">
              <a:lnSpc>
                <a:spcPct val="90000"/>
              </a:lnSpc>
              <a:spcAft>
                <a:spcPts val="600"/>
              </a:spcAft>
              <a:buFont typeface="Arial" panose="020B0604020202020204" pitchFamily="34" charset="0"/>
              <a:buChar char="•"/>
            </a:pPr>
            <a:r>
              <a:rPr lang="en-US" sz="1900"/>
              <a:t>Any Insurance claims filed due to severe backups in homes</a:t>
            </a:r>
          </a:p>
        </p:txBody>
      </p:sp>
    </p:spTree>
    <p:extLst>
      <p:ext uri="{BB962C8B-B14F-4D97-AF65-F5344CB8AC3E}">
        <p14:creationId xmlns:p14="http://schemas.microsoft.com/office/powerpoint/2010/main" val="1278274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DF18BB27-43C8-057A-1E24-CBDB6893067F}"/>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BF4D5287-5D25-8DA7-2B3A-FA11F433F3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ACA1F5A1-7172-F412-8100-C515C3EFD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C7C09EE-3F56-2A99-BAB5-E3EE09883BB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document back ups in yards?</a:t>
            </a:r>
          </a:p>
        </p:txBody>
      </p:sp>
    </p:spTree>
    <p:extLst>
      <p:ext uri="{BB962C8B-B14F-4D97-AF65-F5344CB8AC3E}">
        <p14:creationId xmlns:p14="http://schemas.microsoft.com/office/powerpoint/2010/main" val="3275123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8450F-B9C7-6787-96E4-665BCB87FABC}"/>
              </a:ext>
            </a:extLst>
          </p:cNvPr>
          <p:cNvSpPr>
            <a:spLocks noGrp="1"/>
          </p:cNvSpPr>
          <p:nvPr>
            <p:ph type="title"/>
          </p:nvPr>
        </p:nvSpPr>
        <p:spPr/>
        <p:txBody>
          <a:bodyPr/>
          <a:lstStyle/>
          <a:p>
            <a:pPr algn="ctr"/>
            <a:r>
              <a:rPr lang="en-US"/>
              <a:t>Sewer Backups in Yards</a:t>
            </a:r>
          </a:p>
        </p:txBody>
      </p:sp>
      <p:graphicFrame>
        <p:nvGraphicFramePr>
          <p:cNvPr id="5" name="TextBox 2">
            <a:extLst>
              <a:ext uri="{FF2B5EF4-FFF2-40B4-BE49-F238E27FC236}">
                <a16:creationId xmlns:a16="http://schemas.microsoft.com/office/drawing/2014/main" id="{9BEB8832-52DE-3FE2-2AB9-18066FFCEC0D}"/>
              </a:ext>
            </a:extLst>
          </p:cNvPr>
          <p:cNvGraphicFramePr/>
          <p:nvPr>
            <p:extLst>
              <p:ext uri="{D42A27DB-BD31-4B8C-83A1-F6EECF244321}">
                <p14:modId xmlns:p14="http://schemas.microsoft.com/office/powerpoint/2010/main" val="2573209785"/>
              </p:ext>
            </p:extLst>
          </p:nvPr>
        </p:nvGraphicFramePr>
        <p:xfrm>
          <a:off x="847344" y="1959429"/>
          <a:ext cx="10497312" cy="4061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4265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39B12EE3-8128-DF23-ED17-7A50F59127AF}"/>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E0D3E111-986C-F3FE-3220-985AE11D4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52CEFBD9-B7DA-EECC-A96A-8A8382863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F3BC85A-C6C0-4A93-7B15-9337D126F057}"/>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document poor water quality?</a:t>
            </a:r>
          </a:p>
        </p:txBody>
      </p:sp>
    </p:spTree>
    <p:extLst>
      <p:ext uri="{BB962C8B-B14F-4D97-AF65-F5344CB8AC3E}">
        <p14:creationId xmlns:p14="http://schemas.microsoft.com/office/powerpoint/2010/main" val="27070888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05F0D-4824-E314-A82A-6C8A83E09122}"/>
              </a:ext>
            </a:extLst>
          </p:cNvPr>
          <p:cNvSpPr>
            <a:spLocks noGrp="1"/>
          </p:cNvSpPr>
          <p:nvPr>
            <p:ph type="title"/>
          </p:nvPr>
        </p:nvSpPr>
        <p:spPr>
          <a:xfrm>
            <a:off x="6096000" y="802198"/>
            <a:ext cx="4952999" cy="765345"/>
          </a:xfrm>
        </p:spPr>
        <p:txBody>
          <a:bodyPr vert="horz" lIns="91440" tIns="45720" rIns="91440" bIns="45720" rtlCol="0" anchor="b">
            <a:normAutofit/>
          </a:bodyPr>
          <a:lstStyle/>
          <a:p>
            <a:r>
              <a:rPr lang="en-US" sz="3600" kern="1200">
                <a:solidFill>
                  <a:schemeClr val="tx2"/>
                </a:solidFill>
                <a:latin typeface="+mj-lt"/>
                <a:ea typeface="+mj-ea"/>
                <a:cs typeface="+mj-cs"/>
              </a:rPr>
              <a:t>Poor Water Quality</a:t>
            </a:r>
          </a:p>
        </p:txBody>
      </p:sp>
      <p:pic>
        <p:nvPicPr>
          <p:cNvPr id="7" name="Graphic 6" descr="House">
            <a:extLst>
              <a:ext uri="{FF2B5EF4-FFF2-40B4-BE49-F238E27FC236}">
                <a16:creationId xmlns:a16="http://schemas.microsoft.com/office/drawing/2014/main" id="{1E07320D-8097-6E17-6500-D7FDF05CCC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2518" y="1035459"/>
            <a:ext cx="4793644" cy="4793644"/>
          </a:xfrm>
          <a:prstGeom prst="rect">
            <a:avLst/>
          </a:prstGeom>
        </p:spPr>
      </p:pic>
      <p:grpSp>
        <p:nvGrpSpPr>
          <p:cNvPr id="31" name="Group 16">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8" name="Freeform: Shape 17">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aphicFrame>
        <p:nvGraphicFramePr>
          <p:cNvPr id="12" name="TextBox 2">
            <a:extLst>
              <a:ext uri="{FF2B5EF4-FFF2-40B4-BE49-F238E27FC236}">
                <a16:creationId xmlns:a16="http://schemas.microsoft.com/office/drawing/2014/main" id="{0E5D7CA2-2BB0-0FDA-EB49-3DF271951052}"/>
              </a:ext>
            </a:extLst>
          </p:cNvPr>
          <p:cNvGraphicFramePr/>
          <p:nvPr>
            <p:extLst>
              <p:ext uri="{D42A27DB-BD31-4B8C-83A1-F6EECF244321}">
                <p14:modId xmlns:p14="http://schemas.microsoft.com/office/powerpoint/2010/main" val="4279267716"/>
              </p:ext>
            </p:extLst>
          </p:nvPr>
        </p:nvGraphicFramePr>
        <p:xfrm>
          <a:off x="6096000" y="1983179"/>
          <a:ext cx="4953000" cy="4186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3959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07E8E39D-9B55-B31E-6A8E-CBE2C110A715}"/>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58CFD1CC-CE23-B1D5-59B7-13EDA20E3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3BF82AE2-6D8D-EBC0-ED17-E273A4C2E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91BD113-52D3-6CB8-6D37-23E348B00F8E}"/>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document poor water pressure at homes?</a:t>
            </a:r>
          </a:p>
        </p:txBody>
      </p:sp>
    </p:spTree>
    <p:extLst>
      <p:ext uri="{BB962C8B-B14F-4D97-AF65-F5344CB8AC3E}">
        <p14:creationId xmlns:p14="http://schemas.microsoft.com/office/powerpoint/2010/main" val="14025696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57250-78B2-4671-80E8-C027A95D0922}"/>
              </a:ext>
            </a:extLst>
          </p:cNvPr>
          <p:cNvSpPr>
            <a:spLocks noGrp="1"/>
          </p:cNvSpPr>
          <p:nvPr>
            <p:ph type="title"/>
          </p:nvPr>
        </p:nvSpPr>
        <p:spPr/>
        <p:txBody>
          <a:bodyPr/>
          <a:lstStyle/>
          <a:p>
            <a:pPr algn="ctr"/>
            <a:r>
              <a:rPr lang="en-US"/>
              <a:t>Poor Water Pressure at Homes</a:t>
            </a:r>
          </a:p>
        </p:txBody>
      </p:sp>
      <p:graphicFrame>
        <p:nvGraphicFramePr>
          <p:cNvPr id="5" name="TextBox 2">
            <a:extLst>
              <a:ext uri="{FF2B5EF4-FFF2-40B4-BE49-F238E27FC236}">
                <a16:creationId xmlns:a16="http://schemas.microsoft.com/office/drawing/2014/main" id="{39B45ADD-2853-C414-8636-A9A7DDBF5A29}"/>
              </a:ext>
            </a:extLst>
          </p:cNvPr>
          <p:cNvGraphicFramePr/>
          <p:nvPr>
            <p:extLst>
              <p:ext uri="{D42A27DB-BD31-4B8C-83A1-F6EECF244321}">
                <p14:modId xmlns:p14="http://schemas.microsoft.com/office/powerpoint/2010/main" val="2978772251"/>
              </p:ext>
            </p:extLst>
          </p:nvPr>
        </p:nvGraphicFramePr>
        <p:xfrm>
          <a:off x="1068779" y="1911927"/>
          <a:ext cx="10070276" cy="3479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91621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F8DD5DB2-457E-7F3D-8373-13BB9E5F657E}"/>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B3B723A6-24D7-AF1A-6F58-308B407BF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B6ADBAEE-2E09-FD74-457E-0651EAC94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47DC1C2-B53F-8BE9-965A-2D7F578B615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document the need for additional fire protection?</a:t>
            </a:r>
          </a:p>
        </p:txBody>
      </p:sp>
    </p:spTree>
    <p:extLst>
      <p:ext uri="{BB962C8B-B14F-4D97-AF65-F5344CB8AC3E}">
        <p14:creationId xmlns:p14="http://schemas.microsoft.com/office/powerpoint/2010/main" val="23744300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C115A-FD46-A008-25D4-C11F6341A270}"/>
              </a:ext>
            </a:extLst>
          </p:cNvPr>
          <p:cNvSpPr>
            <a:spLocks noGrp="1"/>
          </p:cNvSpPr>
          <p:nvPr>
            <p:ph type="title"/>
          </p:nvPr>
        </p:nvSpPr>
        <p:spPr>
          <a:xfrm>
            <a:off x="887024" y="1310174"/>
            <a:ext cx="3274318" cy="4237653"/>
          </a:xfrm>
        </p:spPr>
        <p:txBody>
          <a:bodyPr vert="horz" lIns="91440" tIns="45720" rIns="91440" bIns="45720" rtlCol="0" anchor="ctr">
            <a:normAutofit/>
          </a:bodyPr>
          <a:lstStyle/>
          <a:p>
            <a:r>
              <a:rPr lang="en-US" sz="3200" kern="1200">
                <a:solidFill>
                  <a:schemeClr val="tx2"/>
                </a:solidFill>
                <a:latin typeface="+mj-lt"/>
                <a:ea typeface="+mj-ea"/>
                <a:cs typeface="+mj-cs"/>
              </a:rPr>
              <a:t>Fire Protection</a:t>
            </a:r>
          </a:p>
        </p:txBody>
      </p:sp>
      <p:graphicFrame>
        <p:nvGraphicFramePr>
          <p:cNvPr id="5" name="TextBox 2">
            <a:extLst>
              <a:ext uri="{FF2B5EF4-FFF2-40B4-BE49-F238E27FC236}">
                <a16:creationId xmlns:a16="http://schemas.microsoft.com/office/drawing/2014/main" id="{93E98C6F-E516-93B7-E670-EE38A3B00573}"/>
              </a:ext>
            </a:extLst>
          </p:cNvPr>
          <p:cNvGraphicFramePr/>
          <p:nvPr>
            <p:extLst>
              <p:ext uri="{D42A27DB-BD31-4B8C-83A1-F6EECF244321}">
                <p14:modId xmlns:p14="http://schemas.microsoft.com/office/powerpoint/2010/main" val="936447605"/>
              </p:ext>
            </p:extLst>
          </p:nvPr>
        </p:nvGraphicFramePr>
        <p:xfrm>
          <a:off x="5338564" y="593452"/>
          <a:ext cx="6136348" cy="5664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9834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8E5D1205-EC84-4FAE-F8FA-DCFAE949362B}"/>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5B976007-6A4D-2B5A-CE9A-63DEB4272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0C63FF60-668B-B148-C03B-0A3C70296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44C5F48-BA29-B161-16D1-403C1B167ACA}"/>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document unpaved and narrow streets?</a:t>
            </a:r>
          </a:p>
        </p:txBody>
      </p:sp>
    </p:spTree>
    <p:extLst>
      <p:ext uri="{BB962C8B-B14F-4D97-AF65-F5344CB8AC3E}">
        <p14:creationId xmlns:p14="http://schemas.microsoft.com/office/powerpoint/2010/main" val="20973715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BF5F-A098-CEA6-E7D2-59830EC3FCA4}"/>
              </a:ext>
            </a:extLst>
          </p:cNvPr>
          <p:cNvSpPr>
            <a:spLocks noGrp="1"/>
          </p:cNvSpPr>
          <p:nvPr>
            <p:ph type="title"/>
          </p:nvPr>
        </p:nvSpPr>
        <p:spPr>
          <a:xfrm>
            <a:off x="887024" y="1310174"/>
            <a:ext cx="3274318" cy="4237653"/>
          </a:xfrm>
        </p:spPr>
        <p:txBody>
          <a:bodyPr vert="horz" lIns="91440" tIns="45720" rIns="91440" bIns="45720" rtlCol="0" anchor="ctr">
            <a:normAutofit/>
          </a:bodyPr>
          <a:lstStyle/>
          <a:p>
            <a:r>
              <a:rPr lang="en-US" sz="3200" kern="1200">
                <a:solidFill>
                  <a:schemeClr val="tx2"/>
                </a:solidFill>
                <a:latin typeface="+mj-lt"/>
                <a:ea typeface="+mj-ea"/>
                <a:cs typeface="+mj-cs"/>
              </a:rPr>
              <a:t>Unpaved and Narrow Streets</a:t>
            </a:r>
          </a:p>
        </p:txBody>
      </p:sp>
      <p:graphicFrame>
        <p:nvGraphicFramePr>
          <p:cNvPr id="5" name="TextBox 2">
            <a:extLst>
              <a:ext uri="{FF2B5EF4-FFF2-40B4-BE49-F238E27FC236}">
                <a16:creationId xmlns:a16="http://schemas.microsoft.com/office/drawing/2014/main" id="{2DE9D5A8-989C-E524-59B3-0E4CFC5C13C8}"/>
              </a:ext>
            </a:extLst>
          </p:cNvPr>
          <p:cNvGraphicFramePr/>
          <p:nvPr>
            <p:extLst>
              <p:ext uri="{D42A27DB-BD31-4B8C-83A1-F6EECF244321}">
                <p14:modId xmlns:p14="http://schemas.microsoft.com/office/powerpoint/2010/main" val="2389526549"/>
              </p:ext>
            </p:extLst>
          </p:nvPr>
        </p:nvGraphicFramePr>
        <p:xfrm>
          <a:off x="5338564" y="593452"/>
          <a:ext cx="6136348" cy="5664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847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2BDDD1C-8CE7-F8D0-26A1-2F0C3005AD24}"/>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530CBD5D-CE98-FA85-3BC4-66C400848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9F191E10-EE9A-1BC2-7C2C-5E471B002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F57F9B6-07AB-01C3-BFA6-E46C9B633449}"/>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lumMod val="95000"/>
                    <a:lumOff val="5000"/>
                  </a:schemeClr>
                </a:solidFill>
              </a:rPr>
              <a:t>2. What types of documentation could be used to document poor drainage?</a:t>
            </a:r>
          </a:p>
        </p:txBody>
      </p:sp>
    </p:spTree>
    <p:extLst>
      <p:ext uri="{BB962C8B-B14F-4D97-AF65-F5344CB8AC3E}">
        <p14:creationId xmlns:p14="http://schemas.microsoft.com/office/powerpoint/2010/main" val="40445980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8E2A9-AA11-9106-183C-DD8D421A2BD2}"/>
              </a:ext>
            </a:extLst>
          </p:cNvPr>
          <p:cNvSpPr>
            <a:spLocks noGrp="1"/>
          </p:cNvSpPr>
          <p:nvPr>
            <p:ph type="title"/>
          </p:nvPr>
        </p:nvSpPr>
        <p:spPr>
          <a:xfrm>
            <a:off x="887024" y="1310174"/>
            <a:ext cx="3274318" cy="4237653"/>
          </a:xfrm>
        </p:spPr>
        <p:txBody>
          <a:bodyPr vert="horz" lIns="91440" tIns="45720" rIns="91440" bIns="45720" rtlCol="0" anchor="ctr">
            <a:normAutofit/>
          </a:bodyPr>
          <a:lstStyle/>
          <a:p>
            <a:r>
              <a:rPr lang="en-US" sz="3200" kern="1200">
                <a:solidFill>
                  <a:schemeClr val="tx2"/>
                </a:solidFill>
                <a:latin typeface="+mj-lt"/>
                <a:ea typeface="+mj-ea"/>
                <a:cs typeface="+mj-cs"/>
              </a:rPr>
              <a:t>Poor Drainage</a:t>
            </a:r>
          </a:p>
        </p:txBody>
      </p:sp>
      <p:graphicFrame>
        <p:nvGraphicFramePr>
          <p:cNvPr id="5" name="TextBox 2">
            <a:extLst>
              <a:ext uri="{FF2B5EF4-FFF2-40B4-BE49-F238E27FC236}">
                <a16:creationId xmlns:a16="http://schemas.microsoft.com/office/drawing/2014/main" id="{0879128E-EF6E-E4DD-F1E6-2BC1238EE5E9}"/>
              </a:ext>
            </a:extLst>
          </p:cNvPr>
          <p:cNvGraphicFramePr/>
          <p:nvPr>
            <p:extLst>
              <p:ext uri="{D42A27DB-BD31-4B8C-83A1-F6EECF244321}">
                <p14:modId xmlns:p14="http://schemas.microsoft.com/office/powerpoint/2010/main" val="3777071505"/>
              </p:ext>
            </p:extLst>
          </p:nvPr>
        </p:nvGraphicFramePr>
        <p:xfrm>
          <a:off x="5338564" y="593452"/>
          <a:ext cx="6136348" cy="5664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260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C52AE2C-41AC-C21C-1AD2-4517BB6D8C04}"/>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6E71FAF5-8BF0-65C4-24EC-AD891EAF23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4CC25D-A31E-ABE8-D7C8-377B550E5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68A7DE3-ADE1-0749-183E-FD4BE0585557}"/>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solidFill>
              </a:rPr>
              <a:t>3. What issues should be considered when including the two unpaved streets within the target area?</a:t>
            </a:r>
          </a:p>
        </p:txBody>
      </p:sp>
    </p:spTree>
    <p:extLst>
      <p:ext uri="{BB962C8B-B14F-4D97-AF65-F5344CB8AC3E}">
        <p14:creationId xmlns:p14="http://schemas.microsoft.com/office/powerpoint/2010/main" val="34033107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8BA167B-6FBE-9977-6ED8-A5E364AC4A86}"/>
              </a:ext>
            </a:extLst>
          </p:cNvPr>
          <p:cNvSpPr txBox="1">
            <a:spLocks/>
          </p:cNvSpPr>
          <p:nvPr/>
        </p:nvSpPr>
        <p:spPr>
          <a:xfrm>
            <a:off x="2007216" y="584790"/>
            <a:ext cx="7623671" cy="16345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2800">
                <a:solidFill>
                  <a:schemeClr val="tx2"/>
                </a:solidFill>
              </a:rPr>
              <a:t>3. What issues should be considered when including the two unpaved streets within the target area?</a:t>
            </a:r>
          </a:p>
        </p:txBody>
      </p:sp>
      <p:sp>
        <p:nvSpPr>
          <p:cNvPr id="6" name="TextBox 5">
            <a:extLst>
              <a:ext uri="{FF2B5EF4-FFF2-40B4-BE49-F238E27FC236}">
                <a16:creationId xmlns:a16="http://schemas.microsoft.com/office/drawing/2014/main" id="{39FF1B74-C61C-39C3-4119-18D092A7DBC5}"/>
              </a:ext>
            </a:extLst>
          </p:cNvPr>
          <p:cNvSpPr txBox="1"/>
          <p:nvPr/>
        </p:nvSpPr>
        <p:spPr>
          <a:xfrm>
            <a:off x="2351601" y="1864426"/>
            <a:ext cx="7623672" cy="4205681"/>
          </a:xfrm>
          <a:prstGeom prst="rect">
            <a:avLst/>
          </a:prstGeom>
        </p:spPr>
        <p:txBody>
          <a:bodyPr vert="horz" lIns="91440" tIns="45720" rIns="91440" bIns="45720" rtlCol="0" anchor="ctr">
            <a:normAutofit/>
          </a:bodyPr>
          <a:lstStyle/>
          <a:p>
            <a:pPr indent="-228600" algn="ctr" defTabSz="914400">
              <a:lnSpc>
                <a:spcPct val="90000"/>
              </a:lnSpc>
              <a:spcAft>
                <a:spcPts val="600"/>
              </a:spcAft>
              <a:buFont typeface="Arial" panose="020B0604020202020204" pitchFamily="34" charset="0"/>
              <a:buChar char="•"/>
            </a:pPr>
            <a:r>
              <a:rPr lang="en-US" sz="2000">
                <a:solidFill>
                  <a:schemeClr val="tx2"/>
                </a:solidFill>
              </a:rPr>
              <a:t>Would the streets qualify as stand-alone projects?</a:t>
            </a:r>
          </a:p>
          <a:p>
            <a:pPr indent="-228600" algn="ctr" defTabSz="914400">
              <a:lnSpc>
                <a:spcPct val="90000"/>
              </a:lnSpc>
              <a:spcAft>
                <a:spcPts val="600"/>
              </a:spcAft>
              <a:buFont typeface="Arial" panose="020B0604020202020204" pitchFamily="34" charset="0"/>
              <a:buChar char="•"/>
            </a:pPr>
            <a:r>
              <a:rPr lang="en-US" sz="2000">
                <a:solidFill>
                  <a:schemeClr val="tx2"/>
                </a:solidFill>
              </a:rPr>
              <a:t>Who lives on these streets?</a:t>
            </a:r>
          </a:p>
          <a:p>
            <a:pPr indent="-228600" algn="ctr" defTabSz="914400">
              <a:lnSpc>
                <a:spcPct val="90000"/>
              </a:lnSpc>
              <a:spcAft>
                <a:spcPts val="600"/>
              </a:spcAft>
              <a:buFont typeface="Arial" panose="020B0604020202020204" pitchFamily="34" charset="0"/>
              <a:buChar char="•"/>
            </a:pPr>
            <a:r>
              <a:rPr lang="en-US" sz="2000">
                <a:solidFill>
                  <a:schemeClr val="tx2"/>
                </a:solidFill>
              </a:rPr>
              <a:t>Is there any conflict of interest associated with anyone on the specific streets?</a:t>
            </a:r>
          </a:p>
        </p:txBody>
      </p:sp>
    </p:spTree>
    <p:extLst>
      <p:ext uri="{BB962C8B-B14F-4D97-AF65-F5344CB8AC3E}">
        <p14:creationId xmlns:p14="http://schemas.microsoft.com/office/powerpoint/2010/main" val="13663403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2BE9D1DF-ED03-74FF-E952-DCBE414ECC21}"/>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81AA79C9-8C5D-6D72-5DF4-2AA7D189BD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0BE0C6B4-5232-7C79-D829-E225220D1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E4C2CF7-0DDB-C85F-B021-E3CEDD094B79}"/>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2800">
                <a:solidFill>
                  <a:schemeClr val="bg1"/>
                </a:solidFill>
              </a:rPr>
              <a:t>4. What happens if sufficient documentation cannot be provided for all claims?</a:t>
            </a:r>
          </a:p>
        </p:txBody>
      </p:sp>
    </p:spTree>
    <p:extLst>
      <p:ext uri="{BB962C8B-B14F-4D97-AF65-F5344CB8AC3E}">
        <p14:creationId xmlns:p14="http://schemas.microsoft.com/office/powerpoint/2010/main" val="7602458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09262E-7ACB-32D3-49C8-0930B8051C2E}"/>
              </a:ext>
            </a:extLst>
          </p:cNvPr>
          <p:cNvSpPr txBox="1">
            <a:spLocks/>
          </p:cNvSpPr>
          <p:nvPr/>
        </p:nvSpPr>
        <p:spPr>
          <a:xfrm>
            <a:off x="2143834" y="584790"/>
            <a:ext cx="7620531" cy="16345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US" sz="3100">
                <a:solidFill>
                  <a:schemeClr val="tx2"/>
                </a:solidFill>
              </a:rPr>
              <a:t>4. What happens if sufficient documentation cannot be provided for all claims?</a:t>
            </a:r>
          </a:p>
        </p:txBody>
      </p:sp>
      <p:sp>
        <p:nvSpPr>
          <p:cNvPr id="6" name="TextBox 5">
            <a:extLst>
              <a:ext uri="{FF2B5EF4-FFF2-40B4-BE49-F238E27FC236}">
                <a16:creationId xmlns:a16="http://schemas.microsoft.com/office/drawing/2014/main" id="{D348699E-4CD0-85B6-43E0-BA20360A4DE1}"/>
              </a:ext>
            </a:extLst>
          </p:cNvPr>
          <p:cNvSpPr txBox="1"/>
          <p:nvPr/>
        </p:nvSpPr>
        <p:spPr>
          <a:xfrm>
            <a:off x="2447067" y="1695332"/>
            <a:ext cx="7456953" cy="4374775"/>
          </a:xfrm>
          <a:prstGeom prst="rect">
            <a:avLst/>
          </a:prstGeom>
        </p:spPr>
        <p:txBody>
          <a:bodyPr vert="horz" lIns="91440" tIns="45720" rIns="91440" bIns="45720" rtlCol="0" anchor="ctr">
            <a:normAutofit/>
          </a:bodyPr>
          <a:lstStyle/>
          <a:p>
            <a:pPr indent="-228600" algn="ctr" defTabSz="914400">
              <a:lnSpc>
                <a:spcPct val="90000"/>
              </a:lnSpc>
              <a:spcAft>
                <a:spcPts val="600"/>
              </a:spcAft>
              <a:buFont typeface="Arial" panose="020B0604020202020204" pitchFamily="34" charset="0"/>
              <a:buChar char="•"/>
            </a:pPr>
            <a:r>
              <a:rPr lang="en-US" sz="1600">
                <a:solidFill>
                  <a:schemeClr val="tx2"/>
                </a:solidFill>
              </a:rPr>
              <a:t>Each claim is evaluated on its own. If there is not sufficient documentation for each claim, your score is reduced for each claim undocumented.</a:t>
            </a:r>
          </a:p>
          <a:p>
            <a:pPr indent="-228600" algn="ctr" defTabSz="914400">
              <a:lnSpc>
                <a:spcPct val="90000"/>
              </a:lnSpc>
              <a:spcAft>
                <a:spcPts val="600"/>
              </a:spcAft>
              <a:buFont typeface="Arial" panose="020B0604020202020204" pitchFamily="34" charset="0"/>
              <a:buChar char="•"/>
            </a:pPr>
            <a:r>
              <a:rPr lang="en-US" sz="1600">
                <a:solidFill>
                  <a:schemeClr val="tx2"/>
                </a:solidFill>
              </a:rPr>
              <a:t>When deciding what to apply for, make sure you can document each claim individually. If you cannot, it would be best to remove the undocumented claim from the application.</a:t>
            </a:r>
          </a:p>
        </p:txBody>
      </p:sp>
    </p:spTree>
    <p:extLst>
      <p:ext uri="{BB962C8B-B14F-4D97-AF65-F5344CB8AC3E}">
        <p14:creationId xmlns:p14="http://schemas.microsoft.com/office/powerpoint/2010/main" val="35547803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28B9F-C1B8-44E3-B756-D6E07169010E}"/>
              </a:ext>
            </a:extLst>
          </p:cNvPr>
          <p:cNvSpPr>
            <a:spLocks noGrp="1"/>
          </p:cNvSpPr>
          <p:nvPr>
            <p:ph type="title"/>
          </p:nvPr>
        </p:nvSpPr>
        <p:spPr>
          <a:xfrm>
            <a:off x="2743200" y="1452352"/>
            <a:ext cx="6705600" cy="4268940"/>
          </a:xfrm>
        </p:spPr>
        <p:txBody>
          <a:bodyPr/>
          <a:lstStyle/>
          <a:p>
            <a:r>
              <a:rPr lang="en-US"/>
              <a:t>Thanks!</a:t>
            </a:r>
          </a:p>
        </p:txBody>
      </p:sp>
      <p:sp>
        <p:nvSpPr>
          <p:cNvPr id="2" name="Text Placeholder 1">
            <a:extLst>
              <a:ext uri="{FF2B5EF4-FFF2-40B4-BE49-F238E27FC236}">
                <a16:creationId xmlns:a16="http://schemas.microsoft.com/office/drawing/2014/main" id="{7A215FE5-E763-4A71-9053-4CDE143E4EAF}"/>
              </a:ext>
            </a:extLst>
          </p:cNvPr>
          <p:cNvSpPr>
            <a:spLocks noGrp="1"/>
          </p:cNvSpPr>
          <p:nvPr>
            <p:ph type="body" sz="quarter" idx="10"/>
          </p:nvPr>
        </p:nvSpPr>
        <p:spPr>
          <a:xfrm>
            <a:off x="4511917" y="3426521"/>
            <a:ext cx="4048300" cy="365760"/>
          </a:xfrm>
        </p:spPr>
        <p:txBody>
          <a:bodyPr/>
          <a:lstStyle/>
          <a:p>
            <a:endParaRPr lang="en-US"/>
          </a:p>
          <a:p>
            <a:endParaRPr lang="en-US"/>
          </a:p>
        </p:txBody>
      </p:sp>
      <p:sp>
        <p:nvSpPr>
          <p:cNvPr id="3" name="Text Placeholder 2">
            <a:extLst>
              <a:ext uri="{FF2B5EF4-FFF2-40B4-BE49-F238E27FC236}">
                <a16:creationId xmlns:a16="http://schemas.microsoft.com/office/drawing/2014/main" id="{376EF456-5156-4D0C-BB0F-2A26AE2B530A}"/>
              </a:ext>
            </a:extLst>
          </p:cNvPr>
          <p:cNvSpPr>
            <a:spLocks noGrp="1"/>
          </p:cNvSpPr>
          <p:nvPr>
            <p:ph type="body" sz="quarter" idx="11"/>
          </p:nvPr>
        </p:nvSpPr>
        <p:spPr>
          <a:xfrm flipV="1">
            <a:off x="12777107" y="4191120"/>
            <a:ext cx="326572" cy="45719"/>
          </a:xfrm>
        </p:spPr>
        <p:txBody>
          <a:bodyPr>
            <a:normAutofit fontScale="25000" lnSpcReduction="20000"/>
          </a:bodyPr>
          <a:lstStyle/>
          <a:p>
            <a:endParaRPr lang="en-US"/>
          </a:p>
        </p:txBody>
      </p:sp>
      <p:sp>
        <p:nvSpPr>
          <p:cNvPr id="5" name="Text Placeholder 4">
            <a:extLst>
              <a:ext uri="{FF2B5EF4-FFF2-40B4-BE49-F238E27FC236}">
                <a16:creationId xmlns:a16="http://schemas.microsoft.com/office/drawing/2014/main" id="{6AF3996F-F795-4F15-A2D0-DEF31D4D1B55}"/>
              </a:ext>
            </a:extLst>
          </p:cNvPr>
          <p:cNvSpPr>
            <a:spLocks noGrp="1"/>
          </p:cNvSpPr>
          <p:nvPr>
            <p:ph type="body" sz="quarter" idx="13"/>
          </p:nvPr>
        </p:nvSpPr>
        <p:spPr>
          <a:xfrm flipH="1">
            <a:off x="12777106" y="3720041"/>
            <a:ext cx="99994" cy="471082"/>
          </a:xfrm>
        </p:spPr>
        <p:txBody>
          <a:bodyPr/>
          <a:lstStyle/>
          <a:p>
            <a:endParaRPr lang="en-US" i="1"/>
          </a:p>
          <a:p>
            <a:endParaRPr lang="en-US"/>
          </a:p>
        </p:txBody>
      </p:sp>
      <p:sp>
        <p:nvSpPr>
          <p:cNvPr id="6" name="Text Placeholder 5">
            <a:extLst>
              <a:ext uri="{FF2B5EF4-FFF2-40B4-BE49-F238E27FC236}">
                <a16:creationId xmlns:a16="http://schemas.microsoft.com/office/drawing/2014/main" id="{C896B9D3-34A1-4B35-8B50-415B9D4B976D}"/>
              </a:ext>
            </a:extLst>
          </p:cNvPr>
          <p:cNvSpPr>
            <a:spLocks noGrp="1"/>
          </p:cNvSpPr>
          <p:nvPr>
            <p:ph type="body" sz="quarter" idx="15"/>
          </p:nvPr>
        </p:nvSpPr>
        <p:spPr/>
        <p:txBody>
          <a:bodyPr/>
          <a:lstStyle/>
          <a:p>
            <a:r>
              <a:rPr lang="en-US" b="1">
                <a:solidFill>
                  <a:schemeClr val="accent1"/>
                </a:solidFill>
              </a:rPr>
              <a:t>dca.georgia.gov</a:t>
            </a:r>
          </a:p>
        </p:txBody>
      </p:sp>
    </p:spTree>
    <p:extLst>
      <p:ext uri="{BB962C8B-B14F-4D97-AF65-F5344CB8AC3E}">
        <p14:creationId xmlns:p14="http://schemas.microsoft.com/office/powerpoint/2010/main" val="12196534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E9E31-6A22-2C09-A2DE-5AB33DC6AC40}"/>
              </a:ext>
            </a:extLst>
          </p:cNvPr>
          <p:cNvSpPr>
            <a:spLocks noGrp="1"/>
          </p:cNvSpPr>
          <p:nvPr>
            <p:ph type="title"/>
          </p:nvPr>
        </p:nvSpPr>
        <p:spPr>
          <a:xfrm>
            <a:off x="1991360" y="638332"/>
            <a:ext cx="8209280" cy="1463040"/>
          </a:xfrm>
        </p:spPr>
        <p:txBody>
          <a:bodyPr>
            <a:normAutofit/>
          </a:bodyPr>
          <a:lstStyle/>
          <a:p>
            <a:r>
              <a:rPr lang="en-US" sz="4000"/>
              <a:t>CDBG Program Representatives</a:t>
            </a:r>
          </a:p>
        </p:txBody>
      </p:sp>
      <p:sp>
        <p:nvSpPr>
          <p:cNvPr id="3" name="Text Placeholder 2">
            <a:extLst>
              <a:ext uri="{FF2B5EF4-FFF2-40B4-BE49-F238E27FC236}">
                <a16:creationId xmlns:a16="http://schemas.microsoft.com/office/drawing/2014/main" id="{1D8EF181-3E3C-3EAB-620E-A61DA7456DEB}"/>
              </a:ext>
            </a:extLst>
          </p:cNvPr>
          <p:cNvSpPr>
            <a:spLocks noGrp="1"/>
          </p:cNvSpPr>
          <p:nvPr>
            <p:ph type="body" sz="quarter" idx="10"/>
          </p:nvPr>
        </p:nvSpPr>
        <p:spPr>
          <a:xfrm>
            <a:off x="1590363" y="2101372"/>
            <a:ext cx="4419600" cy="1039549"/>
          </a:xfrm>
        </p:spPr>
        <p:txBody>
          <a:bodyPr/>
          <a:lstStyle/>
          <a:p>
            <a:pPr algn="ctr"/>
            <a:r>
              <a:rPr lang="en-US" sz="2400" b="0"/>
              <a:t>Cindy Alligood</a:t>
            </a:r>
            <a:endParaRPr lang="en-US" b="0">
              <a:cs typeface="Arial"/>
            </a:endParaRPr>
          </a:p>
          <a:p>
            <a:pPr algn="ctr">
              <a:lnSpc>
                <a:spcPct val="100000"/>
              </a:lnSpc>
            </a:pPr>
            <a:r>
              <a:rPr lang="en-US" sz="2400" b="0"/>
              <a:t>478-290-1074</a:t>
            </a:r>
            <a:endParaRPr lang="en-US" sz="2400" b="0">
              <a:cs typeface="Arial"/>
            </a:endParaRPr>
          </a:p>
          <a:p>
            <a:pPr algn="ctr"/>
            <a:r>
              <a:rPr lang="en-US" sz="2400" b="0"/>
              <a:t>Cindy.Alligood@dca.ga.gov</a:t>
            </a:r>
            <a:endParaRPr lang="en-US" sz="2400" b="0">
              <a:cs typeface="Arial"/>
            </a:endParaRPr>
          </a:p>
          <a:p>
            <a:r>
              <a:rPr lang="en-US" b="0"/>
              <a:t>	</a:t>
            </a:r>
            <a:endParaRPr lang="en-US" b="0">
              <a:cs typeface="Arial"/>
            </a:endParaRPr>
          </a:p>
        </p:txBody>
      </p:sp>
      <p:sp>
        <p:nvSpPr>
          <p:cNvPr id="4" name="Text Placeholder 3">
            <a:extLst>
              <a:ext uri="{FF2B5EF4-FFF2-40B4-BE49-F238E27FC236}">
                <a16:creationId xmlns:a16="http://schemas.microsoft.com/office/drawing/2014/main" id="{B53A60D9-1CE5-D50A-3BB5-4B08238A40DF}"/>
              </a:ext>
            </a:extLst>
          </p:cNvPr>
          <p:cNvSpPr>
            <a:spLocks noGrp="1"/>
          </p:cNvSpPr>
          <p:nvPr>
            <p:ph type="body" sz="quarter" idx="11"/>
          </p:nvPr>
        </p:nvSpPr>
        <p:spPr>
          <a:xfrm>
            <a:off x="1590363" y="3735671"/>
            <a:ext cx="4419600" cy="1244703"/>
          </a:xfrm>
        </p:spPr>
        <p:txBody>
          <a:bodyPr>
            <a:noAutofit/>
          </a:bodyPr>
          <a:lstStyle/>
          <a:p>
            <a:pPr algn="ctr">
              <a:lnSpc>
                <a:spcPct val="90000"/>
              </a:lnSpc>
              <a:spcBef>
                <a:spcPts val="1000"/>
              </a:spcBef>
            </a:pPr>
            <a:r>
              <a:rPr lang="en-US" sz="2400"/>
              <a:t>Roderick Gilbert</a:t>
            </a:r>
          </a:p>
          <a:p>
            <a:pPr algn="ctr">
              <a:lnSpc>
                <a:spcPct val="90000"/>
              </a:lnSpc>
              <a:spcBef>
                <a:spcPts val="1000"/>
              </a:spcBef>
            </a:pPr>
            <a:r>
              <a:rPr lang="en-US" sz="2400"/>
              <a:t>470-783-4729</a:t>
            </a:r>
          </a:p>
          <a:p>
            <a:pPr algn="ctr">
              <a:lnSpc>
                <a:spcPct val="90000"/>
              </a:lnSpc>
              <a:spcBef>
                <a:spcPts val="1000"/>
              </a:spcBef>
            </a:pPr>
            <a:r>
              <a:rPr lang="en-US" sz="2400"/>
              <a:t>Roderick.Gilbert@dca.ga.gov</a:t>
            </a:r>
          </a:p>
        </p:txBody>
      </p:sp>
      <p:sp>
        <p:nvSpPr>
          <p:cNvPr id="5" name="Text Placeholder 4">
            <a:extLst>
              <a:ext uri="{FF2B5EF4-FFF2-40B4-BE49-F238E27FC236}">
                <a16:creationId xmlns:a16="http://schemas.microsoft.com/office/drawing/2014/main" id="{40C1DD9C-DCC0-2C47-E31C-9F542A4BA7CC}"/>
              </a:ext>
            </a:extLst>
          </p:cNvPr>
          <p:cNvSpPr>
            <a:spLocks noGrp="1"/>
          </p:cNvSpPr>
          <p:nvPr>
            <p:ph type="body" sz="quarter" idx="13"/>
          </p:nvPr>
        </p:nvSpPr>
        <p:spPr>
          <a:xfrm>
            <a:off x="6304082" y="2017383"/>
            <a:ext cx="4419600" cy="1058121"/>
          </a:xfrm>
        </p:spPr>
        <p:txBody>
          <a:bodyPr>
            <a:noAutofit/>
          </a:bodyPr>
          <a:lstStyle/>
          <a:p>
            <a:pPr algn="ctr"/>
            <a:r>
              <a:rPr lang="en-US" sz="2400"/>
              <a:t>Crystal Gaillard</a:t>
            </a:r>
            <a:endParaRPr lang="en-US">
              <a:cs typeface="Arial" panose="020B0604020202020204"/>
            </a:endParaRPr>
          </a:p>
          <a:p>
            <a:pPr algn="ctr">
              <a:lnSpc>
                <a:spcPct val="150000"/>
              </a:lnSpc>
            </a:pPr>
            <a:r>
              <a:rPr lang="en-US" sz="2400"/>
              <a:t>229-733-7021</a:t>
            </a:r>
            <a:endParaRPr lang="en-US" sz="2400">
              <a:cs typeface="Arial" panose="020B0604020202020204"/>
            </a:endParaRPr>
          </a:p>
          <a:p>
            <a:pPr algn="ctr"/>
            <a:r>
              <a:rPr lang="en-US" sz="2400"/>
              <a:t>Crystal.Gaillard@dca.ga.gov</a:t>
            </a:r>
            <a:endParaRPr lang="en-US" sz="2400">
              <a:cs typeface="Arial" panose="020B0604020202020204"/>
            </a:endParaRPr>
          </a:p>
        </p:txBody>
      </p:sp>
      <p:sp>
        <p:nvSpPr>
          <p:cNvPr id="6" name="Text Placeholder 5">
            <a:extLst>
              <a:ext uri="{FF2B5EF4-FFF2-40B4-BE49-F238E27FC236}">
                <a16:creationId xmlns:a16="http://schemas.microsoft.com/office/drawing/2014/main" id="{742F79A2-EC5B-C439-4299-60FA3CBB7977}"/>
              </a:ext>
            </a:extLst>
          </p:cNvPr>
          <p:cNvSpPr>
            <a:spLocks noGrp="1"/>
          </p:cNvSpPr>
          <p:nvPr>
            <p:ph type="body" sz="quarter" idx="15"/>
          </p:nvPr>
        </p:nvSpPr>
        <p:spPr>
          <a:xfrm>
            <a:off x="6306410" y="3889479"/>
            <a:ext cx="4592320" cy="1058121"/>
          </a:xfrm>
        </p:spPr>
        <p:txBody>
          <a:bodyPr>
            <a:noAutofit/>
          </a:bodyPr>
          <a:lstStyle/>
          <a:p>
            <a:r>
              <a:rPr lang="en-US" sz="2400"/>
              <a:t>Malisa Thompson</a:t>
            </a:r>
          </a:p>
          <a:p>
            <a:r>
              <a:rPr lang="en-US" sz="2400"/>
              <a:t>404-326-1048</a:t>
            </a:r>
          </a:p>
          <a:p>
            <a:r>
              <a:rPr lang="en-US" sz="2400"/>
              <a:t>Malisa.Thompson@dca.ga.gov</a:t>
            </a:r>
          </a:p>
        </p:txBody>
      </p:sp>
    </p:spTree>
    <p:extLst>
      <p:ext uri="{BB962C8B-B14F-4D97-AF65-F5344CB8AC3E}">
        <p14:creationId xmlns:p14="http://schemas.microsoft.com/office/powerpoint/2010/main" val="2413389915"/>
      </p:ext>
    </p:extLst>
  </p:cSld>
  <p:clrMapOvr>
    <a:masterClrMapping/>
  </p:clrMapOvr>
</p:sld>
</file>

<file path=ppt/theme/theme1.xml><?xml version="1.0" encoding="utf-8"?>
<a:theme xmlns:a="http://schemas.openxmlformats.org/drawingml/2006/main" name="Office Theme">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80D943-F092-4E50-AB4E-A4C0BB101A92}">
  <ds:schemaRefs>
    <ds:schemaRef ds:uri="431100d4-4470-42c1-96bc-46686c1829ae"/>
    <ds:schemaRef ds:uri="c9637c14-bb27-4e6f-93e8-ce3de48661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69F6E82-6571-460D-AE51-ECAC7CF35DF0}">
  <ds:schemaRefs>
    <ds:schemaRef ds:uri="http://schemas.microsoft.com/sharepoint/v3/contenttype/forms"/>
  </ds:schemaRefs>
</ds:datastoreItem>
</file>

<file path=customXml/itemProps3.xml><?xml version="1.0" encoding="utf-8"?>
<ds:datastoreItem xmlns:ds="http://schemas.openxmlformats.org/officeDocument/2006/customXml" ds:itemID="{F240D869-A0F9-472C-BF6C-0E9C70329C26}">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106</Slides>
  <Notes>8</Notes>
  <HiddenSlides>0</HiddenSlides>
  <ScaleCrop>false</ScaleCrop>
  <HeadingPairs>
    <vt:vector size="4" baseType="variant">
      <vt:variant>
        <vt:lpstr>Theme</vt:lpstr>
      </vt:variant>
      <vt:variant>
        <vt:i4>2</vt:i4>
      </vt:variant>
      <vt:variant>
        <vt:lpstr>Slide Titles</vt:lpstr>
      </vt:variant>
      <vt:variant>
        <vt:i4>106</vt:i4>
      </vt:variant>
    </vt:vector>
  </HeadingPairs>
  <TitlesOfParts>
    <vt:vector size="108" baseType="lpstr">
      <vt:lpstr>Office Theme</vt:lpstr>
      <vt:lpstr>Custom Design</vt:lpstr>
      <vt:lpstr>PowerPoint Presentation</vt:lpstr>
      <vt:lpstr>Public  Facilities  Projects</vt:lpstr>
      <vt:lpstr>Eligible Activities</vt:lpstr>
      <vt:lpstr>PROHIBITED!!</vt:lpstr>
      <vt:lpstr>Key Players</vt:lpstr>
      <vt:lpstr>Figure out how much the project  is going to cost.</vt:lpstr>
      <vt:lpstr>Budget - Revenue</vt:lpstr>
      <vt:lpstr>Cash Match</vt:lpstr>
      <vt:lpstr>Cash Match Amounts</vt:lpstr>
      <vt:lpstr>Leverage = Bonus Points!</vt:lpstr>
      <vt:lpstr>Document your sources for cash match and leverage with signed, original commitment letters.</vt:lpstr>
      <vt:lpstr>PowerPoint Presentation</vt:lpstr>
      <vt:lpstr>DCA 6</vt:lpstr>
      <vt:lpstr>DCA-6 Survey Table</vt:lpstr>
      <vt:lpstr>Determine the Beneficiaries</vt:lpstr>
      <vt:lpstr>PowerPoint Presentation</vt:lpstr>
      <vt:lpstr>DCA-5</vt:lpstr>
      <vt:lpstr>DCA-5 – Be sure to cover:</vt:lpstr>
      <vt:lpstr>MAPS</vt:lpstr>
      <vt:lpstr>Concentrations Maps</vt:lpstr>
      <vt:lpstr>Be sure your map shows the entire jurisdiction and outlines the target area.</vt:lpstr>
      <vt:lpstr>Concentration Maps</vt:lpstr>
      <vt:lpstr>Concentration Maps</vt:lpstr>
      <vt:lpstr>Maps – Photo Location</vt:lpstr>
      <vt:lpstr>Preliminary Engineering / Architectural Report</vt:lpstr>
      <vt:lpstr>Telling The Story</vt:lpstr>
      <vt:lpstr>Telling The Story</vt:lpstr>
      <vt:lpstr>Telling The Story</vt:lpstr>
      <vt:lpstr>PowerPoint Presentation</vt:lpstr>
      <vt:lpstr>Telling The Story</vt:lpstr>
      <vt:lpstr>Telling The Story </vt:lpstr>
      <vt:lpstr>Resident Letter of Documentation</vt:lpstr>
      <vt:lpstr>Telling The Story</vt:lpstr>
      <vt:lpstr>Fire Department Letter of Documentation</vt:lpstr>
      <vt:lpstr>Fire Coverage Map</vt:lpstr>
      <vt:lpstr>PowerPoint Presentation</vt:lpstr>
      <vt:lpstr>Health Department Letter of Documentation</vt:lpstr>
      <vt:lpstr>Telling The Story</vt:lpstr>
      <vt:lpstr> Water &amp; Sewer Work Orders </vt:lpstr>
      <vt:lpstr>Water Photo Documenting Need</vt:lpstr>
      <vt:lpstr>PowerPoint Presentation</vt:lpstr>
      <vt:lpstr>PowerPoint Presentation</vt:lpstr>
      <vt:lpstr>PowerPoint Presentation</vt:lpstr>
      <vt:lpstr> Low pressure at hydrants for  fire protection   Low pressure at homes</vt:lpstr>
      <vt:lpstr>Sewer Photo Documenting Need</vt:lpstr>
      <vt:lpstr>Sewer Photo </vt:lpstr>
      <vt:lpstr>PowerPoint Presentation</vt:lpstr>
      <vt:lpstr>PowerPoint Presentation</vt:lpstr>
      <vt:lpstr>Streets and Drainage Photo Documenting Need</vt:lpstr>
      <vt:lpstr>Streets and Drainage Photos Documenting Need</vt:lpstr>
      <vt:lpstr>PowerPoint Presentation</vt:lpstr>
      <vt:lpstr>Streets and Drainage Photos Documenting Need</vt:lpstr>
      <vt:lpstr>Streets and Drainage Photos Documenting Need</vt:lpstr>
      <vt:lpstr>Building Photo Documenting Need</vt:lpstr>
      <vt:lpstr>Building Photo Documenting Need</vt:lpstr>
      <vt:lpstr>Building  Photo Documenting Need</vt:lpstr>
      <vt:lpstr>Building Photos Documenting Need</vt:lpstr>
      <vt:lpstr>PowerPoint Presentation</vt:lpstr>
      <vt:lpstr>Telling The Story</vt:lpstr>
      <vt:lpstr>PowerPoint Presentation</vt:lpstr>
      <vt:lpstr>PowerPoint Presentation</vt:lpstr>
      <vt:lpstr>Introduction</vt:lpstr>
      <vt:lpstr>Exercise</vt:lpstr>
      <vt:lpstr>PowerPoint Presentation</vt:lpstr>
      <vt:lpstr>1.) There are a variety of ways to document need for the proposed building. What should documentation photos show? Who should letters come from and what details are needed? What other types of documentation could be used to prove the need for the new building and additional space?</vt:lpstr>
      <vt:lpstr>What should documentation photos show?</vt:lpstr>
      <vt:lpstr>Who should letters come from and what details are needed?</vt:lpstr>
      <vt:lpstr>What other types of documentation could be used to prove the need for the new building and additional space?</vt:lpstr>
      <vt:lpstr>2. What types of documentation should be included for any new types of services proposed? For example – a summer meal program?</vt:lpstr>
      <vt:lpstr>2. What types of documentation should be included for any new types of services proposed? For example – a summer meal program?</vt:lpstr>
      <vt:lpstr>3. What details should be included for the proposed building site??</vt:lpstr>
      <vt:lpstr>3. What details should be included for the proposed building site?</vt:lpstr>
      <vt:lpstr>4. The ownership and operational structure should be identified. What documentation could be included for each option? Govt. Own/Operate; Govt. Own/Lease; or Non Profit Own/Operate?</vt:lpstr>
      <vt:lpstr>4. The ownership and operational structure should be identified. What documentation could be included for each option? Govt. Own/Operate; Govt. Own/Lease; or Non Profit Own/Operate?</vt:lpstr>
      <vt:lpstr>5. What should be used to determine the income for the Boys and Girls Club beneficiaries?</vt:lpstr>
      <vt:lpstr>5. What should be used to determine the income for the Boys and Girls Club beneficiaries?</vt:lpstr>
      <vt:lpstr>6. What are some opportunities for Robust Citizen Participation with this application? </vt:lpstr>
      <vt:lpstr>6. What are some opportunities for Robust Citizen Participation with this application? </vt:lpstr>
      <vt:lpstr>More Opportunities For Robust Citizen Participation  </vt:lpstr>
      <vt:lpstr>PowerPoint Presentation</vt:lpstr>
      <vt:lpstr>Introduction</vt:lpstr>
      <vt:lpstr>Exercise</vt:lpstr>
      <vt:lpstr>PowerPoint Presentation</vt:lpstr>
      <vt:lpstr>1. What documentation can be included in the application to document efforts made by the City to prevent reoccurrence of the problems?</vt:lpstr>
      <vt:lpstr>1. What documentation can be included in the application to document efforts made by the City to prevent reoccurrence of the problems?</vt:lpstr>
      <vt:lpstr>2. What types of documentation could be used to back up each claim?  The review panel looks at each claim individually.</vt:lpstr>
      <vt:lpstr>2. What types of documentation could be used to document back ups in homes?</vt:lpstr>
      <vt:lpstr>Sewer Back Ups In Homes</vt:lpstr>
      <vt:lpstr>2. What types of documentation could be used to document back ups in yards?</vt:lpstr>
      <vt:lpstr>Sewer Backups in Yards</vt:lpstr>
      <vt:lpstr>2. What types of documentation could be used to document poor water quality?</vt:lpstr>
      <vt:lpstr>Poor Water Quality</vt:lpstr>
      <vt:lpstr>2. What types of documentation could be used to document poor water pressure at homes?</vt:lpstr>
      <vt:lpstr>Poor Water Pressure at Homes</vt:lpstr>
      <vt:lpstr>2. What types of documentation could be used to document the need for additional fire protection?</vt:lpstr>
      <vt:lpstr>Fire Protection</vt:lpstr>
      <vt:lpstr>2. What types of documentation could be used to document unpaved and narrow streets?</vt:lpstr>
      <vt:lpstr>Unpaved and Narrow Streets</vt:lpstr>
      <vt:lpstr>2. What types of documentation could be used to document poor drainage?</vt:lpstr>
      <vt:lpstr>Poor Drainage</vt:lpstr>
      <vt:lpstr>3. What issues should be considered when including the two unpaved streets within the target area?</vt:lpstr>
      <vt:lpstr>PowerPoint Presentation</vt:lpstr>
      <vt:lpstr>4. What happens if sufficient documentation cannot be provided for all claims?</vt:lpstr>
      <vt:lpstr>PowerPoint Presentation</vt:lpstr>
      <vt:lpstr>Thanks!</vt:lpstr>
      <vt:lpstr>CDBG Program Representatives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Shayla Moultrie</dc:creator>
  <cp:revision>2</cp:revision>
  <dcterms:created xsi:type="dcterms:W3CDTF">2023-04-03T19:03:47Z</dcterms:created>
  <dcterms:modified xsi:type="dcterms:W3CDTF">2026-09-25T16:45:27Z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