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webextensions/webextension1.xml" ContentType="application/vnd.ms-office.webextension+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webextensions/webextension2.xml" ContentType="application/vnd.ms-office.webextension+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0" r:id="rId4"/>
    <p:sldMasterId id="2147483783" r:id="rId5"/>
    <p:sldMasterId id="2147483804" r:id="rId6"/>
    <p:sldMasterId id="2147483823" r:id="rId7"/>
  </p:sldMasterIdLst>
  <p:notesMasterIdLst>
    <p:notesMasterId r:id="rId36"/>
  </p:notesMasterIdLst>
  <p:handoutMasterIdLst>
    <p:handoutMasterId r:id="rId37"/>
  </p:handoutMasterIdLst>
  <p:sldIdLst>
    <p:sldId id="331" r:id="rId8"/>
    <p:sldId id="330" r:id="rId9"/>
    <p:sldId id="300" r:id="rId10"/>
    <p:sldId id="336" r:id="rId11"/>
    <p:sldId id="303" r:id="rId12"/>
    <p:sldId id="287" r:id="rId13"/>
    <p:sldId id="316" r:id="rId14"/>
    <p:sldId id="314" r:id="rId15"/>
    <p:sldId id="325" r:id="rId16"/>
    <p:sldId id="340" r:id="rId17"/>
    <p:sldId id="306" r:id="rId18"/>
    <p:sldId id="337" r:id="rId19"/>
    <p:sldId id="338" r:id="rId20"/>
    <p:sldId id="297" r:id="rId21"/>
    <p:sldId id="288" r:id="rId22"/>
    <p:sldId id="307" r:id="rId23"/>
    <p:sldId id="308" r:id="rId24"/>
    <p:sldId id="309" r:id="rId25"/>
    <p:sldId id="289" r:id="rId26"/>
    <p:sldId id="295" r:id="rId27"/>
    <p:sldId id="347" r:id="rId28"/>
    <p:sldId id="348" r:id="rId29"/>
    <p:sldId id="349" r:id="rId30"/>
    <p:sldId id="339" r:id="rId31"/>
    <p:sldId id="328" r:id="rId32"/>
    <p:sldId id="345" r:id="rId33"/>
    <p:sldId id="343" r:id="rId34"/>
    <p:sldId id="344" r:id="rId35"/>
  </p:sldIdLst>
  <p:sldSz cx="9144000" cy="6858000" type="screen4x3"/>
  <p:notesSz cx="6858000" cy="92964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D9D9D9"/>
    <a:srgbClr val="E9E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587" autoAdjust="0"/>
  </p:normalViewPr>
  <p:slideViewPr>
    <p:cSldViewPr snapToGrid="0">
      <p:cViewPr varScale="1">
        <p:scale>
          <a:sx n="44" d="100"/>
          <a:sy n="44" d="100"/>
        </p:scale>
        <p:origin x="1920" y="28"/>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Gaddis" userId="7593721f-bf94-4474-b330-28dca8dc2d68" providerId="ADAL" clId="{5E2F4383-7650-4B72-9A55-29637B4DC8E9}"/>
    <pc:docChg chg="undo custSel addSld delSld modSld sldOrd replTag">
      <pc:chgData name="Daniel Gaddis" userId="7593721f-bf94-4474-b330-28dca8dc2d68" providerId="ADAL" clId="{5E2F4383-7650-4B72-9A55-29637B4DC8E9}" dt="2024-03-04T17:19:57.050" v="15936" actId="47"/>
      <pc:docMkLst>
        <pc:docMk/>
      </pc:docMkLst>
      <pc:sldChg chg="modSp mod modShow">
        <pc:chgData name="Daniel Gaddis" userId="7593721f-bf94-4474-b330-28dca8dc2d68" providerId="ADAL" clId="{5E2F4383-7650-4B72-9A55-29637B4DC8E9}" dt="2024-02-29T20:49:05.143" v="11762" actId="729"/>
        <pc:sldMkLst>
          <pc:docMk/>
          <pc:sldMk cId="1395177734" sldId="282"/>
        </pc:sldMkLst>
        <pc:spChg chg="mod">
          <ac:chgData name="Daniel Gaddis" userId="7593721f-bf94-4474-b330-28dca8dc2d68" providerId="ADAL" clId="{5E2F4383-7650-4B72-9A55-29637B4DC8E9}" dt="2024-02-27T15:28:21.348" v="1141" actId="313"/>
          <ac:spMkLst>
            <pc:docMk/>
            <pc:sldMk cId="1395177734" sldId="282"/>
            <ac:spMk id="8" creationId="{F7FAA23A-057A-4540-8351-A707688D7C99}"/>
          </ac:spMkLst>
        </pc:spChg>
      </pc:sldChg>
      <pc:sldChg chg="del">
        <pc:chgData name="Daniel Gaddis" userId="7593721f-bf94-4474-b330-28dca8dc2d68" providerId="ADAL" clId="{5E2F4383-7650-4B72-9A55-29637B4DC8E9}" dt="2024-02-27T13:34:43.204" v="0" actId="2696"/>
        <pc:sldMkLst>
          <pc:docMk/>
          <pc:sldMk cId="3860667159" sldId="283"/>
        </pc:sldMkLst>
      </pc:sldChg>
      <pc:sldChg chg="modSp mod modAnim modNotesTx">
        <pc:chgData name="Daniel Gaddis" userId="7593721f-bf94-4474-b330-28dca8dc2d68" providerId="ADAL" clId="{5E2F4383-7650-4B72-9A55-29637B4DC8E9}" dt="2024-03-04T16:15:49.948" v="15852" actId="20577"/>
        <pc:sldMkLst>
          <pc:docMk/>
          <pc:sldMk cId="1654318457" sldId="287"/>
        </pc:sldMkLst>
        <pc:spChg chg="mod">
          <ac:chgData name="Daniel Gaddis" userId="7593721f-bf94-4474-b330-28dca8dc2d68" providerId="ADAL" clId="{5E2F4383-7650-4B72-9A55-29637B4DC8E9}" dt="2024-02-27T16:12:19.490" v="3251" actId="20577"/>
          <ac:spMkLst>
            <pc:docMk/>
            <pc:sldMk cId="1654318457" sldId="287"/>
            <ac:spMk id="4" creationId="{CCE82BA9-D7BC-4049-BF7F-6526C387901D}"/>
          </ac:spMkLst>
        </pc:spChg>
        <pc:spChg chg="mod">
          <ac:chgData name="Daniel Gaddis" userId="7593721f-bf94-4474-b330-28dca8dc2d68" providerId="ADAL" clId="{5E2F4383-7650-4B72-9A55-29637B4DC8E9}" dt="2024-03-04T16:15:49.948" v="15852" actId="20577"/>
          <ac:spMkLst>
            <pc:docMk/>
            <pc:sldMk cId="1654318457" sldId="287"/>
            <ac:spMk id="6" creationId="{7F0CCD39-C17B-48DB-93FC-3B0477DC7BDD}"/>
          </ac:spMkLst>
        </pc:spChg>
      </pc:sldChg>
      <pc:sldChg chg="mod modShow modNotesTx">
        <pc:chgData name="Daniel Gaddis" userId="7593721f-bf94-4474-b330-28dca8dc2d68" providerId="ADAL" clId="{5E2F4383-7650-4B72-9A55-29637B4DC8E9}" dt="2024-02-28T19:57:06.143" v="9879" actId="20577"/>
        <pc:sldMkLst>
          <pc:docMk/>
          <pc:sldMk cId="1690025773" sldId="289"/>
        </pc:sldMkLst>
      </pc:sldChg>
      <pc:sldChg chg="mod modShow">
        <pc:chgData name="Daniel Gaddis" userId="7593721f-bf94-4474-b330-28dca8dc2d68" providerId="ADAL" clId="{5E2F4383-7650-4B72-9A55-29637B4DC8E9}" dt="2024-02-28T19:58:01.592" v="9887" actId="729"/>
        <pc:sldMkLst>
          <pc:docMk/>
          <pc:sldMk cId="1231623384" sldId="292"/>
        </pc:sldMkLst>
      </pc:sldChg>
      <pc:sldChg chg="mod modShow">
        <pc:chgData name="Daniel Gaddis" userId="7593721f-bf94-4474-b330-28dca8dc2d68" providerId="ADAL" clId="{5E2F4383-7650-4B72-9A55-29637B4DC8E9}" dt="2024-02-28T19:57:21.489" v="9883" actId="729"/>
        <pc:sldMkLst>
          <pc:docMk/>
          <pc:sldMk cId="3808907281" sldId="293"/>
        </pc:sldMkLst>
      </pc:sldChg>
      <pc:sldChg chg="mod modShow modNotesTx">
        <pc:chgData name="Daniel Gaddis" userId="7593721f-bf94-4474-b330-28dca8dc2d68" providerId="ADAL" clId="{5E2F4383-7650-4B72-9A55-29637B4DC8E9}" dt="2024-02-29T20:47:54.488" v="11761" actId="20577"/>
        <pc:sldMkLst>
          <pc:docMk/>
          <pc:sldMk cId="3945452017" sldId="295"/>
        </pc:sldMkLst>
      </pc:sldChg>
      <pc:sldChg chg="addSp delSp modSp mod ord modNotesTx">
        <pc:chgData name="Daniel Gaddis" userId="7593721f-bf94-4474-b330-28dca8dc2d68" providerId="ADAL" clId="{5E2F4383-7650-4B72-9A55-29637B4DC8E9}" dt="2024-02-27T16:08:12.892" v="2728" actId="20577"/>
        <pc:sldMkLst>
          <pc:docMk/>
          <pc:sldMk cId="2187695037" sldId="300"/>
        </pc:sldMkLst>
        <pc:spChg chg="mod">
          <ac:chgData name="Daniel Gaddis" userId="7593721f-bf94-4474-b330-28dca8dc2d68" providerId="ADAL" clId="{5E2F4383-7650-4B72-9A55-29637B4DC8E9}" dt="2024-02-27T13:43:42.372" v="16" actId="20577"/>
          <ac:spMkLst>
            <pc:docMk/>
            <pc:sldMk cId="2187695037" sldId="300"/>
            <ac:spMk id="3" creationId="{9273701E-35EF-49C4-934A-8AFABC9322A0}"/>
          </ac:spMkLst>
        </pc:spChg>
        <pc:graphicFrameChg chg="add mod">
          <ac:chgData name="Daniel Gaddis" userId="7593721f-bf94-4474-b330-28dca8dc2d68" providerId="ADAL" clId="{5E2F4383-7650-4B72-9A55-29637B4DC8E9}" dt="2024-02-27T13:49:01.738" v="25" actId="14100"/>
          <ac:graphicFrameMkLst>
            <pc:docMk/>
            <pc:sldMk cId="2187695037" sldId="300"/>
            <ac:graphicFrameMk id="6" creationId="{FED20DDA-ADF3-09C0-3270-702D1C8ABA19}"/>
          </ac:graphicFrameMkLst>
        </pc:graphicFrameChg>
        <pc:graphicFrameChg chg="add del">
          <ac:chgData name="Daniel Gaddis" userId="7593721f-bf94-4474-b330-28dca8dc2d68" providerId="ADAL" clId="{5E2F4383-7650-4B72-9A55-29637B4DC8E9}" dt="2024-02-27T14:10:01.911" v="545"/>
          <ac:graphicFrameMkLst>
            <pc:docMk/>
            <pc:sldMk cId="2187695037" sldId="300"/>
            <ac:graphicFrameMk id="8" creationId="{0EC1D8BB-95AD-8F3C-4058-CDF3B00A735D}"/>
          </ac:graphicFrameMkLst>
        </pc:graphicFrameChg>
        <pc:picChg chg="del">
          <ac:chgData name="Daniel Gaddis" userId="7593721f-bf94-4474-b330-28dca8dc2d68" providerId="ADAL" clId="{5E2F4383-7650-4B72-9A55-29637B4DC8E9}" dt="2024-02-27T13:43:46.911" v="19" actId="478"/>
          <ac:picMkLst>
            <pc:docMk/>
            <pc:sldMk cId="2187695037" sldId="300"/>
            <ac:picMk id="2" creationId="{0A84918D-7F02-4126-AD0D-F1FF97FBB5E0}"/>
          </ac:picMkLst>
        </pc:picChg>
        <pc:picChg chg="del">
          <ac:chgData name="Daniel Gaddis" userId="7593721f-bf94-4474-b330-28dca8dc2d68" providerId="ADAL" clId="{5E2F4383-7650-4B72-9A55-29637B4DC8E9}" dt="2024-02-27T13:43:43.740" v="17" actId="478"/>
          <ac:picMkLst>
            <pc:docMk/>
            <pc:sldMk cId="2187695037" sldId="300"/>
            <ac:picMk id="4" creationId="{50342866-DE0B-46FF-B633-84879BC7BBB3}"/>
          </ac:picMkLst>
        </pc:picChg>
        <pc:picChg chg="del">
          <ac:chgData name="Daniel Gaddis" userId="7593721f-bf94-4474-b330-28dca8dc2d68" providerId="ADAL" clId="{5E2F4383-7650-4B72-9A55-29637B4DC8E9}" dt="2024-02-27T13:43:44.582" v="18" actId="478"/>
          <ac:picMkLst>
            <pc:docMk/>
            <pc:sldMk cId="2187695037" sldId="300"/>
            <ac:picMk id="5" creationId="{7C000A64-DAFD-4620-BFF9-E0934856AA58}"/>
          </ac:picMkLst>
        </pc:picChg>
        <pc:picChg chg="add del mod">
          <ac:chgData name="Daniel Gaddis" userId="7593721f-bf94-4474-b330-28dca8dc2d68" providerId="ADAL" clId="{5E2F4383-7650-4B72-9A55-29637B4DC8E9}" dt="2024-02-27T13:56:17.172" v="536" actId="478"/>
          <ac:picMkLst>
            <pc:docMk/>
            <pc:sldMk cId="2187695037" sldId="300"/>
            <ac:picMk id="7" creationId="{F7CB4D06-A56A-CE18-46D6-24F5A94FEBCA}"/>
          </ac:picMkLst>
        </pc:picChg>
      </pc:sldChg>
      <pc:sldChg chg="mod modShow">
        <pc:chgData name="Daniel Gaddis" userId="7593721f-bf94-4474-b330-28dca8dc2d68" providerId="ADAL" clId="{5E2F4383-7650-4B72-9A55-29637B4DC8E9}" dt="2024-02-28T19:57:27.708" v="9885" actId="729"/>
        <pc:sldMkLst>
          <pc:docMk/>
          <pc:sldMk cId="2720890477" sldId="302"/>
        </pc:sldMkLst>
      </pc:sldChg>
      <pc:sldChg chg="modNotesTx">
        <pc:chgData name="Daniel Gaddis" userId="7593721f-bf94-4474-b330-28dca8dc2d68" providerId="ADAL" clId="{5E2F4383-7650-4B72-9A55-29637B4DC8E9}" dt="2024-02-27T15:35:38.437" v="1916" actId="20577"/>
        <pc:sldMkLst>
          <pc:docMk/>
          <pc:sldMk cId="1513619202" sldId="303"/>
        </pc:sldMkLst>
      </pc:sldChg>
      <pc:sldChg chg="del modNotesTx">
        <pc:chgData name="Daniel Gaddis" userId="7593721f-bf94-4474-b330-28dca8dc2d68" providerId="ADAL" clId="{5E2F4383-7650-4B72-9A55-29637B4DC8E9}" dt="2024-02-28T19:54:02.545" v="9360" actId="2696"/>
        <pc:sldMkLst>
          <pc:docMk/>
          <pc:sldMk cId="828782937" sldId="305"/>
        </pc:sldMkLst>
      </pc:sldChg>
      <pc:sldChg chg="modNotesTx">
        <pc:chgData name="Daniel Gaddis" userId="7593721f-bf94-4474-b330-28dca8dc2d68" providerId="ADAL" clId="{5E2F4383-7650-4B72-9A55-29637B4DC8E9}" dt="2024-03-04T15:41:06.365" v="15833" actId="20577"/>
        <pc:sldMkLst>
          <pc:docMk/>
          <pc:sldMk cId="156298489" sldId="306"/>
        </pc:sldMkLst>
      </pc:sldChg>
      <pc:sldChg chg="mod modShow">
        <pc:chgData name="Daniel Gaddis" userId="7593721f-bf94-4474-b330-28dca8dc2d68" providerId="ADAL" clId="{5E2F4383-7650-4B72-9A55-29637B4DC8E9}" dt="2024-02-28T19:58:12.732" v="9889" actId="729"/>
        <pc:sldMkLst>
          <pc:docMk/>
          <pc:sldMk cId="721285338" sldId="310"/>
        </pc:sldMkLst>
      </pc:sldChg>
      <pc:sldChg chg="mod modShow">
        <pc:chgData name="Daniel Gaddis" userId="7593721f-bf94-4474-b330-28dca8dc2d68" providerId="ADAL" clId="{5E2F4383-7650-4B72-9A55-29637B4DC8E9}" dt="2024-02-28T19:58:04.559" v="9888" actId="729"/>
        <pc:sldMkLst>
          <pc:docMk/>
          <pc:sldMk cId="1239247523" sldId="312"/>
        </pc:sldMkLst>
      </pc:sldChg>
      <pc:sldChg chg="ord">
        <pc:chgData name="Daniel Gaddis" userId="7593721f-bf94-4474-b330-28dca8dc2d68" providerId="ADAL" clId="{5E2F4383-7650-4B72-9A55-29637B4DC8E9}" dt="2024-02-28T19:48:03.941" v="8899"/>
        <pc:sldMkLst>
          <pc:docMk/>
          <pc:sldMk cId="727847530" sldId="314"/>
        </pc:sldMkLst>
      </pc:sldChg>
      <pc:sldChg chg="ord">
        <pc:chgData name="Daniel Gaddis" userId="7593721f-bf94-4474-b330-28dca8dc2d68" providerId="ADAL" clId="{5E2F4383-7650-4B72-9A55-29637B4DC8E9}" dt="2024-02-28T19:48:00.583" v="8897"/>
        <pc:sldMkLst>
          <pc:docMk/>
          <pc:sldMk cId="2492204015" sldId="316"/>
        </pc:sldMkLst>
      </pc:sldChg>
      <pc:sldChg chg="mod modShow">
        <pc:chgData name="Daniel Gaddis" userId="7593721f-bf94-4474-b330-28dca8dc2d68" providerId="ADAL" clId="{5E2F4383-7650-4B72-9A55-29637B4DC8E9}" dt="2024-02-28T19:57:13.185" v="9880" actId="729"/>
        <pc:sldMkLst>
          <pc:docMk/>
          <pc:sldMk cId="222156620" sldId="317"/>
        </pc:sldMkLst>
      </pc:sldChg>
      <pc:sldChg chg="mod modShow">
        <pc:chgData name="Daniel Gaddis" userId="7593721f-bf94-4474-b330-28dca8dc2d68" providerId="ADAL" clId="{5E2F4383-7650-4B72-9A55-29637B4DC8E9}" dt="2024-02-28T19:57:16.559" v="9881" actId="729"/>
        <pc:sldMkLst>
          <pc:docMk/>
          <pc:sldMk cId="3927092686" sldId="318"/>
        </pc:sldMkLst>
      </pc:sldChg>
      <pc:sldChg chg="mod modShow">
        <pc:chgData name="Daniel Gaddis" userId="7593721f-bf94-4474-b330-28dca8dc2d68" providerId="ADAL" clId="{5E2F4383-7650-4B72-9A55-29637B4DC8E9}" dt="2024-02-28T19:57:19.098" v="9882" actId="729"/>
        <pc:sldMkLst>
          <pc:docMk/>
          <pc:sldMk cId="450306787" sldId="319"/>
        </pc:sldMkLst>
      </pc:sldChg>
      <pc:sldChg chg="mod modShow">
        <pc:chgData name="Daniel Gaddis" userId="7593721f-bf94-4474-b330-28dca8dc2d68" providerId="ADAL" clId="{5E2F4383-7650-4B72-9A55-29637B4DC8E9}" dt="2024-02-28T19:57:24.665" v="9884" actId="729"/>
        <pc:sldMkLst>
          <pc:docMk/>
          <pc:sldMk cId="632118119" sldId="320"/>
        </pc:sldMkLst>
      </pc:sldChg>
      <pc:sldChg chg="mod modShow">
        <pc:chgData name="Daniel Gaddis" userId="7593721f-bf94-4474-b330-28dca8dc2d68" providerId="ADAL" clId="{5E2F4383-7650-4B72-9A55-29637B4DC8E9}" dt="2024-02-28T19:57:59.780" v="9886" actId="729"/>
        <pc:sldMkLst>
          <pc:docMk/>
          <pc:sldMk cId="1517460499" sldId="321"/>
        </pc:sldMkLst>
      </pc:sldChg>
      <pc:sldChg chg="ord modNotesTx">
        <pc:chgData name="Daniel Gaddis" userId="7593721f-bf94-4474-b330-28dca8dc2d68" providerId="ADAL" clId="{5E2F4383-7650-4B72-9A55-29637B4DC8E9}" dt="2024-02-28T19:47:56.964" v="8895"/>
        <pc:sldMkLst>
          <pc:docMk/>
          <pc:sldMk cId="2653419048" sldId="325"/>
        </pc:sldMkLst>
      </pc:sldChg>
      <pc:sldChg chg="addSp delSp modSp del mod modAnim">
        <pc:chgData name="Daniel Gaddis" userId="7593721f-bf94-4474-b330-28dca8dc2d68" providerId="ADAL" clId="{5E2F4383-7650-4B72-9A55-29637B4DC8E9}" dt="2024-02-27T14:12:36.564" v="560" actId="2696"/>
        <pc:sldMkLst>
          <pc:docMk/>
          <pc:sldMk cId="1222644884" sldId="327"/>
        </pc:sldMkLst>
        <pc:spChg chg="add del mod">
          <ac:chgData name="Daniel Gaddis" userId="7593721f-bf94-4474-b330-28dca8dc2d68" providerId="ADAL" clId="{5E2F4383-7650-4B72-9A55-29637B4DC8E9}" dt="2024-02-27T14:11:55.430" v="557"/>
          <ac:spMkLst>
            <pc:docMk/>
            <pc:sldMk cId="1222644884" sldId="327"/>
            <ac:spMk id="4" creationId="{A141D782-9EA7-398E-86E1-988385A8DE53}"/>
          </ac:spMkLst>
        </pc:spChg>
        <pc:spChg chg="add del mod">
          <ac:chgData name="Daniel Gaddis" userId="7593721f-bf94-4474-b330-28dca8dc2d68" providerId="ADAL" clId="{5E2F4383-7650-4B72-9A55-29637B4DC8E9}" dt="2024-02-27T14:11:55.430" v="557"/>
          <ac:spMkLst>
            <pc:docMk/>
            <pc:sldMk cId="1222644884" sldId="327"/>
            <ac:spMk id="5" creationId="{E765F714-8EE1-42D9-E16D-0A906B33CE29}"/>
          </ac:spMkLst>
        </pc:spChg>
        <pc:spChg chg="del">
          <ac:chgData name="Daniel Gaddis" userId="7593721f-bf94-4474-b330-28dca8dc2d68" providerId="ADAL" clId="{5E2F4383-7650-4B72-9A55-29637B4DC8E9}" dt="2024-02-27T14:10:45.463" v="549" actId="478"/>
          <ac:spMkLst>
            <pc:docMk/>
            <pc:sldMk cId="1222644884" sldId="327"/>
            <ac:spMk id="6" creationId="{AD0363AE-740D-129F-9F49-93AA65055812}"/>
          </ac:spMkLst>
        </pc:spChg>
        <pc:spChg chg="del">
          <ac:chgData name="Daniel Gaddis" userId="7593721f-bf94-4474-b330-28dca8dc2d68" providerId="ADAL" clId="{5E2F4383-7650-4B72-9A55-29637B4DC8E9}" dt="2024-02-27T14:10:51.492" v="552" actId="478"/>
          <ac:spMkLst>
            <pc:docMk/>
            <pc:sldMk cId="1222644884" sldId="327"/>
            <ac:spMk id="7" creationId="{93DB87F0-7B5A-0490-98A6-B449571B6E8D}"/>
          </ac:spMkLst>
        </pc:spChg>
        <pc:graphicFrameChg chg="add mod">
          <ac:chgData name="Daniel Gaddis" userId="7593721f-bf94-4474-b330-28dca8dc2d68" providerId="ADAL" clId="{5E2F4383-7650-4B72-9A55-29637B4DC8E9}" dt="2024-02-27T14:12:11.584" v="559" actId="14100"/>
          <ac:graphicFrameMkLst>
            <pc:docMk/>
            <pc:sldMk cId="1222644884" sldId="327"/>
            <ac:graphicFrameMk id="2" creationId="{E5456B04-3B7D-3722-2B22-0DC6E4BC2758}"/>
          </ac:graphicFrameMkLst>
        </pc:graphicFrameChg>
        <pc:picChg chg="del">
          <ac:chgData name="Daniel Gaddis" userId="7593721f-bf94-4474-b330-28dca8dc2d68" providerId="ADAL" clId="{5E2F4383-7650-4B72-9A55-29637B4DC8E9}" dt="2024-02-27T14:10:43.901" v="548" actId="478"/>
          <ac:picMkLst>
            <pc:docMk/>
            <pc:sldMk cId="1222644884" sldId="327"/>
            <ac:picMk id="3" creationId="{5119276F-203E-2B8F-503B-4FDAEF2DFA2A}"/>
          </ac:picMkLst>
        </pc:picChg>
        <pc:picChg chg="del">
          <ac:chgData name="Daniel Gaddis" userId="7593721f-bf94-4474-b330-28dca8dc2d68" providerId="ADAL" clId="{5E2F4383-7650-4B72-9A55-29637B4DC8E9}" dt="2024-02-27T14:10:47.277" v="551" actId="478"/>
          <ac:picMkLst>
            <pc:docMk/>
            <pc:sldMk cId="1222644884" sldId="327"/>
            <ac:picMk id="10" creationId="{EA31D9A5-D233-29A8-73E7-2A77FA0DB0B3}"/>
          </ac:picMkLst>
        </pc:picChg>
        <pc:picChg chg="del">
          <ac:chgData name="Daniel Gaddis" userId="7593721f-bf94-4474-b330-28dca8dc2d68" providerId="ADAL" clId="{5E2F4383-7650-4B72-9A55-29637B4DC8E9}" dt="2024-02-27T14:10:45.948" v="550" actId="478"/>
          <ac:picMkLst>
            <pc:docMk/>
            <pc:sldMk cId="1222644884" sldId="327"/>
            <ac:picMk id="12" creationId="{35F073EF-5AA8-0AA3-44B1-FE0585F5F5C0}"/>
          </ac:picMkLst>
        </pc:picChg>
      </pc:sldChg>
      <pc:sldChg chg="mod modShow modNotesTx">
        <pc:chgData name="Daniel Gaddis" userId="7593721f-bf94-4474-b330-28dca8dc2d68" providerId="ADAL" clId="{5E2F4383-7650-4B72-9A55-29637B4DC8E9}" dt="2024-02-27T15:54:52.441" v="2105" actId="20577"/>
        <pc:sldMkLst>
          <pc:docMk/>
          <pc:sldMk cId="2473657065" sldId="328"/>
        </pc:sldMkLst>
      </pc:sldChg>
      <pc:sldChg chg="mod modShow">
        <pc:chgData name="Daniel Gaddis" userId="7593721f-bf94-4474-b330-28dca8dc2d68" providerId="ADAL" clId="{5E2F4383-7650-4B72-9A55-29637B4DC8E9}" dt="2024-02-27T15:28:47.766" v="1142" actId="729"/>
        <pc:sldMkLst>
          <pc:docMk/>
          <pc:sldMk cId="4093546661" sldId="329"/>
        </pc:sldMkLst>
      </pc:sldChg>
      <pc:sldChg chg="modSp mod modNotesTx">
        <pc:chgData name="Daniel Gaddis" userId="7593721f-bf94-4474-b330-28dca8dc2d68" providerId="ADAL" clId="{5E2F4383-7650-4B72-9A55-29637B4DC8E9}" dt="2024-02-27T20:34:37.705" v="8195" actId="20577"/>
        <pc:sldMkLst>
          <pc:docMk/>
          <pc:sldMk cId="205581485" sldId="330"/>
        </pc:sldMkLst>
        <pc:spChg chg="mod">
          <ac:chgData name="Daniel Gaddis" userId="7593721f-bf94-4474-b330-28dca8dc2d68" providerId="ADAL" clId="{5E2F4383-7650-4B72-9A55-29637B4DC8E9}" dt="2024-02-27T13:55:17.624" v="534" actId="12"/>
          <ac:spMkLst>
            <pc:docMk/>
            <pc:sldMk cId="205581485" sldId="330"/>
            <ac:spMk id="9" creationId="{E59BB4F9-6A8A-17B1-CA0F-87FEC85F9037}"/>
          </ac:spMkLst>
        </pc:spChg>
      </pc:sldChg>
      <pc:sldChg chg="modNotesTx">
        <pc:chgData name="Daniel Gaddis" userId="7593721f-bf94-4474-b330-28dca8dc2d68" providerId="ADAL" clId="{5E2F4383-7650-4B72-9A55-29637B4DC8E9}" dt="2024-02-28T19:45:10.824" v="8709" actId="20577"/>
        <pc:sldMkLst>
          <pc:docMk/>
          <pc:sldMk cId="3053049476" sldId="331"/>
        </pc:sldMkLst>
      </pc:sldChg>
      <pc:sldChg chg="mod modShow">
        <pc:chgData name="Daniel Gaddis" userId="7593721f-bf94-4474-b330-28dca8dc2d68" providerId="ADAL" clId="{5E2F4383-7650-4B72-9A55-29637B4DC8E9}" dt="2024-02-27T13:35:41.541" v="11" actId="729"/>
        <pc:sldMkLst>
          <pc:docMk/>
          <pc:sldMk cId="2201774215" sldId="332"/>
        </pc:sldMkLst>
      </pc:sldChg>
      <pc:sldChg chg="mod modShow">
        <pc:chgData name="Daniel Gaddis" userId="7593721f-bf94-4474-b330-28dca8dc2d68" providerId="ADAL" clId="{5E2F4383-7650-4B72-9A55-29637B4DC8E9}" dt="2024-02-27T13:35:41.541" v="11" actId="729"/>
        <pc:sldMkLst>
          <pc:docMk/>
          <pc:sldMk cId="3972748250" sldId="333"/>
        </pc:sldMkLst>
      </pc:sldChg>
      <pc:sldChg chg="mod modShow">
        <pc:chgData name="Daniel Gaddis" userId="7593721f-bf94-4474-b330-28dca8dc2d68" providerId="ADAL" clId="{5E2F4383-7650-4B72-9A55-29637B4DC8E9}" dt="2024-02-27T13:35:41.541" v="11" actId="729"/>
        <pc:sldMkLst>
          <pc:docMk/>
          <pc:sldMk cId="1454448807" sldId="334"/>
        </pc:sldMkLst>
      </pc:sldChg>
      <pc:sldChg chg="add del mod ord modShow modNotesTx">
        <pc:chgData name="Daniel Gaddis" userId="7593721f-bf94-4474-b330-28dca8dc2d68" providerId="ADAL" clId="{5E2F4383-7650-4B72-9A55-29637B4DC8E9}" dt="2024-02-27T15:54:35.220" v="2102" actId="2696"/>
        <pc:sldMkLst>
          <pc:docMk/>
          <pc:sldMk cId="2643463577" sldId="335"/>
        </pc:sldMkLst>
      </pc:sldChg>
      <pc:sldChg chg="modSp add mod">
        <pc:chgData name="Daniel Gaddis" userId="7593721f-bf94-4474-b330-28dca8dc2d68" providerId="ADAL" clId="{5E2F4383-7650-4B72-9A55-29637B4DC8E9}" dt="2024-02-27T20:34:49.346" v="8196" actId="20577"/>
        <pc:sldMkLst>
          <pc:docMk/>
          <pc:sldMk cId="1781395400" sldId="336"/>
        </pc:sldMkLst>
        <pc:spChg chg="mod">
          <ac:chgData name="Daniel Gaddis" userId="7593721f-bf94-4474-b330-28dca8dc2d68" providerId="ADAL" clId="{5E2F4383-7650-4B72-9A55-29637B4DC8E9}" dt="2024-02-27T20:34:49.346" v="8196" actId="20577"/>
          <ac:spMkLst>
            <pc:docMk/>
            <pc:sldMk cId="1781395400" sldId="336"/>
            <ac:spMk id="3" creationId="{9273701E-35EF-49C4-934A-8AFABC9322A0}"/>
          </ac:spMkLst>
        </pc:spChg>
        <pc:picChg chg="mod">
          <ac:chgData name="Daniel Gaddis" userId="7593721f-bf94-4474-b330-28dca8dc2d68" providerId="ADAL" clId="{5E2F4383-7650-4B72-9A55-29637B4DC8E9}" dt="2024-02-27T14:10:31.581" v="547" actId="14100"/>
          <ac:picMkLst>
            <pc:docMk/>
            <pc:sldMk cId="1781395400" sldId="336"/>
            <ac:picMk id="4" creationId="{50342866-DE0B-46FF-B633-84879BC7BBB3}"/>
          </ac:picMkLst>
        </pc:picChg>
      </pc:sldChg>
      <pc:sldChg chg="add del">
        <pc:chgData name="Daniel Gaddis" userId="7593721f-bf94-4474-b330-28dca8dc2d68" providerId="ADAL" clId="{5E2F4383-7650-4B72-9A55-29637B4DC8E9}" dt="2024-02-27T13:43:29.977" v="13" actId="2696"/>
        <pc:sldMkLst>
          <pc:docMk/>
          <pc:sldMk cId="1974803718" sldId="336"/>
        </pc:sldMkLst>
      </pc:sldChg>
      <pc:sldChg chg="addSp modSp new mod ord modNotesTx">
        <pc:chgData name="Daniel Gaddis" userId="7593721f-bf94-4474-b330-28dca8dc2d68" providerId="ADAL" clId="{5E2F4383-7650-4B72-9A55-29637B4DC8E9}" dt="2024-02-28T19:54:06.960" v="9362"/>
        <pc:sldMkLst>
          <pc:docMk/>
          <pc:sldMk cId="269411275" sldId="337"/>
        </pc:sldMkLst>
        <pc:graphicFrameChg chg="add mod">
          <ac:chgData name="Daniel Gaddis" userId="7593721f-bf94-4474-b330-28dca8dc2d68" providerId="ADAL" clId="{5E2F4383-7650-4B72-9A55-29637B4DC8E9}" dt="2024-02-27T14:44:45.678" v="564" actId="14100"/>
          <ac:graphicFrameMkLst>
            <pc:docMk/>
            <pc:sldMk cId="269411275" sldId="337"/>
            <ac:graphicFrameMk id="8" creationId="{E128CBC0-4418-8809-F842-2E5D021F2B5F}"/>
          </ac:graphicFrameMkLst>
        </pc:graphicFrameChg>
      </pc:sldChg>
      <pc:sldChg chg="add ord modNotesTx">
        <pc:chgData name="Daniel Gaddis" userId="7593721f-bf94-4474-b330-28dca8dc2d68" providerId="ADAL" clId="{5E2F4383-7650-4B72-9A55-29637B4DC8E9}" dt="2024-02-28T19:54:53.287" v="9446" actId="20577"/>
        <pc:sldMkLst>
          <pc:docMk/>
          <pc:sldMk cId="3322211401" sldId="338"/>
        </pc:sldMkLst>
      </pc:sldChg>
      <pc:sldChg chg="add ord modNotesTx">
        <pc:chgData name="Daniel Gaddis" userId="7593721f-bf94-4474-b330-28dca8dc2d68" providerId="ADAL" clId="{5E2F4383-7650-4B72-9A55-29637B4DC8E9}" dt="2024-02-27T15:54:42.767" v="2104"/>
        <pc:sldMkLst>
          <pc:docMk/>
          <pc:sldMk cId="2212110460" sldId="339"/>
        </pc:sldMkLst>
      </pc:sldChg>
      <pc:sldChg chg="addSp delSp modSp add mod ord delAnim modAnim modNotesTx">
        <pc:chgData name="Daniel Gaddis" userId="7593721f-bf94-4474-b330-28dca8dc2d68" providerId="ADAL" clId="{5E2F4383-7650-4B72-9A55-29637B4DC8E9}" dt="2024-02-29T20:38:50.411" v="11756" actId="20577"/>
        <pc:sldMkLst>
          <pc:docMk/>
          <pc:sldMk cId="4248097505" sldId="340"/>
        </pc:sldMkLst>
        <pc:spChg chg="mod">
          <ac:chgData name="Daniel Gaddis" userId="7593721f-bf94-4474-b330-28dca8dc2d68" providerId="ADAL" clId="{5E2F4383-7650-4B72-9A55-29637B4DC8E9}" dt="2024-02-27T18:40:24.209" v="5280" actId="1076"/>
          <ac:spMkLst>
            <pc:docMk/>
            <pc:sldMk cId="4248097505" sldId="340"/>
            <ac:spMk id="9" creationId="{62EE8B4F-C752-40CE-9940-FF002CCDBDC5}"/>
          </ac:spMkLst>
        </pc:spChg>
        <pc:spChg chg="add mod">
          <ac:chgData name="Daniel Gaddis" userId="7593721f-bf94-4474-b330-28dca8dc2d68" providerId="ADAL" clId="{5E2F4383-7650-4B72-9A55-29637B4DC8E9}" dt="2024-02-27T18:40:16.751" v="5279" actId="1076"/>
          <ac:spMkLst>
            <pc:docMk/>
            <pc:sldMk cId="4248097505" sldId="340"/>
            <ac:spMk id="20" creationId="{7711D251-7588-61E9-B9E3-9459522F497A}"/>
          </ac:spMkLst>
        </pc:spChg>
        <pc:spChg chg="add mod">
          <ac:chgData name="Daniel Gaddis" userId="7593721f-bf94-4474-b330-28dca8dc2d68" providerId="ADAL" clId="{5E2F4383-7650-4B72-9A55-29637B4DC8E9}" dt="2024-02-27T18:40:16.751" v="5279" actId="1076"/>
          <ac:spMkLst>
            <pc:docMk/>
            <pc:sldMk cId="4248097505" sldId="340"/>
            <ac:spMk id="21" creationId="{59DB5909-2DC4-A02D-6F27-75B33A96AF19}"/>
          </ac:spMkLst>
        </pc:spChg>
        <pc:spChg chg="add mod">
          <ac:chgData name="Daniel Gaddis" userId="7593721f-bf94-4474-b330-28dca8dc2d68" providerId="ADAL" clId="{5E2F4383-7650-4B72-9A55-29637B4DC8E9}" dt="2024-02-27T18:48:28.705" v="5338" actId="1076"/>
          <ac:spMkLst>
            <pc:docMk/>
            <pc:sldMk cId="4248097505" sldId="340"/>
            <ac:spMk id="23" creationId="{ABDD30A3-5D40-C442-23AA-91CC18A203FA}"/>
          </ac:spMkLst>
        </pc:spChg>
        <pc:spChg chg="add mod">
          <ac:chgData name="Daniel Gaddis" userId="7593721f-bf94-4474-b330-28dca8dc2d68" providerId="ADAL" clId="{5E2F4383-7650-4B72-9A55-29637B4DC8E9}" dt="2024-02-27T18:48:28.705" v="5338" actId="1076"/>
          <ac:spMkLst>
            <pc:docMk/>
            <pc:sldMk cId="4248097505" sldId="340"/>
            <ac:spMk id="24" creationId="{CC275659-A153-4EE0-5B10-A7A022C65E8B}"/>
          </ac:spMkLst>
        </pc:spChg>
        <pc:spChg chg="add mod topLvl">
          <ac:chgData name="Daniel Gaddis" userId="7593721f-bf94-4474-b330-28dca8dc2d68" providerId="ADAL" clId="{5E2F4383-7650-4B72-9A55-29637B4DC8E9}" dt="2024-02-27T18:39:59.026" v="5276" actId="164"/>
          <ac:spMkLst>
            <pc:docMk/>
            <pc:sldMk cId="4248097505" sldId="340"/>
            <ac:spMk id="26" creationId="{BF743996-4026-3986-ABC0-73B5AEC542BE}"/>
          </ac:spMkLst>
        </pc:spChg>
        <pc:spChg chg="add mod topLvl">
          <ac:chgData name="Daniel Gaddis" userId="7593721f-bf94-4474-b330-28dca8dc2d68" providerId="ADAL" clId="{5E2F4383-7650-4B72-9A55-29637B4DC8E9}" dt="2024-02-27T18:39:59.026" v="5276" actId="164"/>
          <ac:spMkLst>
            <pc:docMk/>
            <pc:sldMk cId="4248097505" sldId="340"/>
            <ac:spMk id="27" creationId="{5ED0025C-90BE-5B3F-8268-6701665FE938}"/>
          </ac:spMkLst>
        </pc:spChg>
        <pc:spChg chg="add mod">
          <ac:chgData name="Daniel Gaddis" userId="7593721f-bf94-4474-b330-28dca8dc2d68" providerId="ADAL" clId="{5E2F4383-7650-4B72-9A55-29637B4DC8E9}" dt="2024-02-27T18:36:13.186" v="5231" actId="1076"/>
          <ac:spMkLst>
            <pc:docMk/>
            <pc:sldMk cId="4248097505" sldId="340"/>
            <ac:spMk id="29" creationId="{B04677D3-334A-C83F-C6CB-B4FB548E035B}"/>
          </ac:spMkLst>
        </pc:spChg>
        <pc:spChg chg="add mod">
          <ac:chgData name="Daniel Gaddis" userId="7593721f-bf94-4474-b330-28dca8dc2d68" providerId="ADAL" clId="{5E2F4383-7650-4B72-9A55-29637B4DC8E9}" dt="2024-02-27T18:36:15.234" v="5232" actId="1076"/>
          <ac:spMkLst>
            <pc:docMk/>
            <pc:sldMk cId="4248097505" sldId="340"/>
            <ac:spMk id="30" creationId="{CC04B052-5622-8D13-5167-D04E86E47330}"/>
          </ac:spMkLst>
        </pc:spChg>
        <pc:spChg chg="add mod">
          <ac:chgData name="Daniel Gaddis" userId="7593721f-bf94-4474-b330-28dca8dc2d68" providerId="ADAL" clId="{5E2F4383-7650-4B72-9A55-29637B4DC8E9}" dt="2024-02-27T18:41:13.292" v="5290" actId="165"/>
          <ac:spMkLst>
            <pc:docMk/>
            <pc:sldMk cId="4248097505" sldId="340"/>
            <ac:spMk id="32" creationId="{C7EDF36B-6484-653A-A2DE-C17663875C09}"/>
          </ac:spMkLst>
        </pc:spChg>
        <pc:spChg chg="add mod">
          <ac:chgData name="Daniel Gaddis" userId="7593721f-bf94-4474-b330-28dca8dc2d68" providerId="ADAL" clId="{5E2F4383-7650-4B72-9A55-29637B4DC8E9}" dt="2024-02-27T18:41:13.292" v="5290" actId="165"/>
          <ac:spMkLst>
            <pc:docMk/>
            <pc:sldMk cId="4248097505" sldId="340"/>
            <ac:spMk id="33" creationId="{2C20826A-7605-3C2B-E1FA-B3EB010272A3}"/>
          </ac:spMkLst>
        </pc:spChg>
        <pc:spChg chg="add mod">
          <ac:chgData name="Daniel Gaddis" userId="7593721f-bf94-4474-b330-28dca8dc2d68" providerId="ADAL" clId="{5E2F4383-7650-4B72-9A55-29637B4DC8E9}" dt="2024-02-27T18:25:41.226" v="5098"/>
          <ac:spMkLst>
            <pc:docMk/>
            <pc:sldMk cId="4248097505" sldId="340"/>
            <ac:spMk id="35" creationId="{0D463E0D-64F7-5C02-096F-A19B2204E99B}"/>
          </ac:spMkLst>
        </pc:spChg>
        <pc:spChg chg="add mod">
          <ac:chgData name="Daniel Gaddis" userId="7593721f-bf94-4474-b330-28dca8dc2d68" providerId="ADAL" clId="{5E2F4383-7650-4B72-9A55-29637B4DC8E9}" dt="2024-02-27T18:36:22.340" v="5236" actId="1076"/>
          <ac:spMkLst>
            <pc:docMk/>
            <pc:sldMk cId="4248097505" sldId="340"/>
            <ac:spMk id="36" creationId="{ADB8E3FC-3DF0-4AAA-7453-845D875669F5}"/>
          </ac:spMkLst>
        </pc:spChg>
        <pc:spChg chg="add mod topLvl">
          <ac:chgData name="Daniel Gaddis" userId="7593721f-bf94-4474-b330-28dca8dc2d68" providerId="ADAL" clId="{5E2F4383-7650-4B72-9A55-29637B4DC8E9}" dt="2024-02-27T18:39:52.523" v="5274" actId="164"/>
          <ac:spMkLst>
            <pc:docMk/>
            <pc:sldMk cId="4248097505" sldId="340"/>
            <ac:spMk id="38" creationId="{4A9B6AFD-E033-3E82-41FD-025D14B84C5C}"/>
          </ac:spMkLst>
        </pc:spChg>
        <pc:spChg chg="add mod topLvl">
          <ac:chgData name="Daniel Gaddis" userId="7593721f-bf94-4474-b330-28dca8dc2d68" providerId="ADAL" clId="{5E2F4383-7650-4B72-9A55-29637B4DC8E9}" dt="2024-02-27T18:39:52.523" v="5274" actId="164"/>
          <ac:spMkLst>
            <pc:docMk/>
            <pc:sldMk cId="4248097505" sldId="340"/>
            <ac:spMk id="39" creationId="{1606D39E-A027-DE26-DC11-91E0774718AB}"/>
          </ac:spMkLst>
        </pc:spChg>
        <pc:spChg chg="add del mod">
          <ac:chgData name="Daniel Gaddis" userId="7593721f-bf94-4474-b330-28dca8dc2d68" providerId="ADAL" clId="{5E2F4383-7650-4B72-9A55-29637B4DC8E9}" dt="2024-02-27T18:26:36.187" v="5116" actId="478"/>
          <ac:spMkLst>
            <pc:docMk/>
            <pc:sldMk cId="4248097505" sldId="340"/>
            <ac:spMk id="41" creationId="{3ED8ADEF-04FA-5363-AA86-287185B59B3C}"/>
          </ac:spMkLst>
        </pc:spChg>
        <pc:grpChg chg="del">
          <ac:chgData name="Daniel Gaddis" userId="7593721f-bf94-4474-b330-28dca8dc2d68" providerId="ADAL" clId="{5E2F4383-7650-4B72-9A55-29637B4DC8E9}" dt="2024-02-27T16:19:30.060" v="4896" actId="478"/>
          <ac:grpSpMkLst>
            <pc:docMk/>
            <pc:sldMk cId="4248097505" sldId="340"/>
            <ac:grpSpMk id="8" creationId="{B0E74E2E-8736-FA85-842E-6B7E0FA7EE41}"/>
          </ac:grpSpMkLst>
        </pc:grpChg>
        <pc:grpChg chg="add mod">
          <ac:chgData name="Daniel Gaddis" userId="7593721f-bf94-4474-b330-28dca8dc2d68" providerId="ADAL" clId="{5E2F4383-7650-4B72-9A55-29637B4DC8E9}" dt="2024-02-27T18:40:31.935" v="5281" actId="164"/>
          <ac:grpSpMkLst>
            <pc:docMk/>
            <pc:sldMk cId="4248097505" sldId="340"/>
            <ac:grpSpMk id="19" creationId="{862FDDFC-7734-2931-397C-EB98B7D0BDB0}"/>
          </ac:grpSpMkLst>
        </pc:grpChg>
        <pc:grpChg chg="add mod">
          <ac:chgData name="Daniel Gaddis" userId="7593721f-bf94-4474-b330-28dca8dc2d68" providerId="ADAL" clId="{5E2F4383-7650-4B72-9A55-29637B4DC8E9}" dt="2024-02-27T18:48:28.705" v="5338" actId="1076"/>
          <ac:grpSpMkLst>
            <pc:docMk/>
            <pc:sldMk cId="4248097505" sldId="340"/>
            <ac:grpSpMk id="22" creationId="{7FF19CF7-EFC6-814B-BC06-E9A69B1F1546}"/>
          </ac:grpSpMkLst>
        </pc:grpChg>
        <pc:grpChg chg="add del mod">
          <ac:chgData name="Daniel Gaddis" userId="7593721f-bf94-4474-b330-28dca8dc2d68" providerId="ADAL" clId="{5E2F4383-7650-4B72-9A55-29637B4DC8E9}" dt="2024-02-27T18:39:56.615" v="5275" actId="165"/>
          <ac:grpSpMkLst>
            <pc:docMk/>
            <pc:sldMk cId="4248097505" sldId="340"/>
            <ac:grpSpMk id="25" creationId="{47D575B2-7CD3-8944-BBCC-474FB7256ACA}"/>
          </ac:grpSpMkLst>
        </pc:grpChg>
        <pc:grpChg chg="add mod">
          <ac:chgData name="Daniel Gaddis" userId="7593721f-bf94-4474-b330-28dca8dc2d68" providerId="ADAL" clId="{5E2F4383-7650-4B72-9A55-29637B4DC8E9}" dt="2024-02-27T18:40:13.830" v="5278" actId="164"/>
          <ac:grpSpMkLst>
            <pc:docMk/>
            <pc:sldMk cId="4248097505" sldId="340"/>
            <ac:grpSpMk id="28" creationId="{6C6BF641-EBC1-6FD8-BA65-B4905AA77C15}"/>
          </ac:grpSpMkLst>
        </pc:grpChg>
        <pc:grpChg chg="add mod topLvl">
          <ac:chgData name="Daniel Gaddis" userId="7593721f-bf94-4474-b330-28dca8dc2d68" providerId="ADAL" clId="{5E2F4383-7650-4B72-9A55-29637B4DC8E9}" dt="2024-02-27T18:41:15.542" v="5291" actId="164"/>
          <ac:grpSpMkLst>
            <pc:docMk/>
            <pc:sldMk cId="4248097505" sldId="340"/>
            <ac:grpSpMk id="31" creationId="{E309CC02-638A-EE25-5F05-8F63492AED78}"/>
          </ac:grpSpMkLst>
        </pc:grpChg>
        <pc:grpChg chg="add mod">
          <ac:chgData name="Daniel Gaddis" userId="7593721f-bf94-4474-b330-28dca8dc2d68" providerId="ADAL" clId="{5E2F4383-7650-4B72-9A55-29637B4DC8E9}" dt="2024-02-27T18:40:41.085" v="5283" actId="164"/>
          <ac:grpSpMkLst>
            <pc:docMk/>
            <pc:sldMk cId="4248097505" sldId="340"/>
            <ac:grpSpMk id="34" creationId="{82FFFBD6-1C9F-F4EB-8CEA-9DC734B18F99}"/>
          </ac:grpSpMkLst>
        </pc:grpChg>
        <pc:grpChg chg="add del mod">
          <ac:chgData name="Daniel Gaddis" userId="7593721f-bf94-4474-b330-28dca8dc2d68" providerId="ADAL" clId="{5E2F4383-7650-4B72-9A55-29637B4DC8E9}" dt="2024-02-27T18:39:47.647" v="5273" actId="165"/>
          <ac:grpSpMkLst>
            <pc:docMk/>
            <pc:sldMk cId="4248097505" sldId="340"/>
            <ac:grpSpMk id="37" creationId="{7CA53598-00ED-5770-F61B-521EEFFD72C3}"/>
          </ac:grpSpMkLst>
        </pc:grpChg>
        <pc:grpChg chg="add mod">
          <ac:chgData name="Daniel Gaddis" userId="7593721f-bf94-4474-b330-28dca8dc2d68" providerId="ADAL" clId="{5E2F4383-7650-4B72-9A55-29637B4DC8E9}" dt="2024-02-27T18:40:47.446" v="5284" actId="164"/>
          <ac:grpSpMkLst>
            <pc:docMk/>
            <pc:sldMk cId="4248097505" sldId="340"/>
            <ac:grpSpMk id="42" creationId="{5BE5706C-D6BE-90C4-3069-73DBFAD2F63D}"/>
          </ac:grpSpMkLst>
        </pc:grpChg>
        <pc:grpChg chg="add mod">
          <ac:chgData name="Daniel Gaddis" userId="7593721f-bf94-4474-b330-28dca8dc2d68" providerId="ADAL" clId="{5E2F4383-7650-4B72-9A55-29637B4DC8E9}" dt="2024-02-27T18:41:02.623" v="5288" actId="164"/>
          <ac:grpSpMkLst>
            <pc:docMk/>
            <pc:sldMk cId="4248097505" sldId="340"/>
            <ac:grpSpMk id="43" creationId="{6C1ECF35-6F82-48DD-D1DA-389E07B51E0F}"/>
          </ac:grpSpMkLst>
        </pc:grpChg>
        <pc:grpChg chg="add del mod">
          <ac:chgData name="Daniel Gaddis" userId="7593721f-bf94-4474-b330-28dca8dc2d68" providerId="ADAL" clId="{5E2F4383-7650-4B72-9A55-29637B4DC8E9}" dt="2024-02-27T18:41:13.292" v="5290" actId="165"/>
          <ac:grpSpMkLst>
            <pc:docMk/>
            <pc:sldMk cId="4248097505" sldId="340"/>
            <ac:grpSpMk id="44" creationId="{9782E021-8678-A3B1-58B2-299A538DE68E}"/>
          </ac:grpSpMkLst>
        </pc:grpChg>
        <pc:grpChg chg="add mod">
          <ac:chgData name="Daniel Gaddis" userId="7593721f-bf94-4474-b330-28dca8dc2d68" providerId="ADAL" clId="{5E2F4383-7650-4B72-9A55-29637B4DC8E9}" dt="2024-02-27T18:47:46.966" v="5324" actId="1076"/>
          <ac:grpSpMkLst>
            <pc:docMk/>
            <pc:sldMk cId="4248097505" sldId="340"/>
            <ac:grpSpMk id="45" creationId="{E61C599F-9920-B8CF-AC01-DA9A6E645E53}"/>
          </ac:grpSpMkLst>
        </pc:grpChg>
        <pc:grpChg chg="add mod">
          <ac:chgData name="Daniel Gaddis" userId="7593721f-bf94-4474-b330-28dca8dc2d68" providerId="ADAL" clId="{5E2F4383-7650-4B72-9A55-29637B4DC8E9}" dt="2024-02-27T18:48:02.034" v="5330" actId="1076"/>
          <ac:grpSpMkLst>
            <pc:docMk/>
            <pc:sldMk cId="4248097505" sldId="340"/>
            <ac:grpSpMk id="46" creationId="{A6B45ED1-91A4-0D49-D708-223B47400EFD}"/>
          </ac:grpSpMkLst>
        </pc:grpChg>
        <pc:grpChg chg="add mod">
          <ac:chgData name="Daniel Gaddis" userId="7593721f-bf94-4474-b330-28dca8dc2d68" providerId="ADAL" clId="{5E2F4383-7650-4B72-9A55-29637B4DC8E9}" dt="2024-02-27T18:48:28.705" v="5338" actId="1076"/>
          <ac:grpSpMkLst>
            <pc:docMk/>
            <pc:sldMk cId="4248097505" sldId="340"/>
            <ac:grpSpMk id="47" creationId="{F021A76C-7501-CAA5-943A-BA73BD1A64CF}"/>
          </ac:grpSpMkLst>
        </pc:grpChg>
        <pc:grpChg chg="add mod">
          <ac:chgData name="Daniel Gaddis" userId="7593721f-bf94-4474-b330-28dca8dc2d68" providerId="ADAL" clId="{5E2F4383-7650-4B72-9A55-29637B4DC8E9}" dt="2024-02-27T18:48:30.863" v="5339" actId="1076"/>
          <ac:grpSpMkLst>
            <pc:docMk/>
            <pc:sldMk cId="4248097505" sldId="340"/>
            <ac:grpSpMk id="48" creationId="{762B935D-35C8-5196-CDBD-B1CACB0E3DA2}"/>
          </ac:grpSpMkLst>
        </pc:grpChg>
        <pc:grpChg chg="add mod">
          <ac:chgData name="Daniel Gaddis" userId="7593721f-bf94-4474-b330-28dca8dc2d68" providerId="ADAL" clId="{5E2F4383-7650-4B72-9A55-29637B4DC8E9}" dt="2024-02-27T18:48:33.919" v="5340" actId="1076"/>
          <ac:grpSpMkLst>
            <pc:docMk/>
            <pc:sldMk cId="4248097505" sldId="340"/>
            <ac:grpSpMk id="49" creationId="{25C465E9-F704-52C4-7A6D-426736B66119}"/>
          </ac:grpSpMkLst>
        </pc:grpChg>
        <pc:grpChg chg="add mod">
          <ac:chgData name="Daniel Gaddis" userId="7593721f-bf94-4474-b330-28dca8dc2d68" providerId="ADAL" clId="{5E2F4383-7650-4B72-9A55-29637B4DC8E9}" dt="2024-02-27T18:47:42.084" v="5322" actId="1076"/>
          <ac:grpSpMkLst>
            <pc:docMk/>
            <pc:sldMk cId="4248097505" sldId="340"/>
            <ac:grpSpMk id="50" creationId="{03D56990-8E7A-6DC2-53B6-FF91B85FA198}"/>
          </ac:grpSpMkLst>
        </pc:grpChg>
        <pc:grpChg chg="add mod">
          <ac:chgData name="Daniel Gaddis" userId="7593721f-bf94-4474-b330-28dca8dc2d68" providerId="ADAL" clId="{5E2F4383-7650-4B72-9A55-29637B4DC8E9}" dt="2024-02-27T18:48:07.986" v="5333" actId="1076"/>
          <ac:grpSpMkLst>
            <pc:docMk/>
            <pc:sldMk cId="4248097505" sldId="340"/>
            <ac:grpSpMk id="51" creationId="{290787CA-A70D-EEC3-C288-58D5E47545C2}"/>
          </ac:grpSpMkLst>
        </pc:grpChg>
        <pc:graphicFrameChg chg="del mod">
          <ac:chgData name="Daniel Gaddis" userId="7593721f-bf94-4474-b330-28dca8dc2d68" providerId="ADAL" clId="{5E2F4383-7650-4B72-9A55-29637B4DC8E9}" dt="2024-02-27T18:26:34.439" v="5115" actId="478"/>
          <ac:graphicFrameMkLst>
            <pc:docMk/>
            <pc:sldMk cId="4248097505" sldId="340"/>
            <ac:graphicFrameMk id="11" creationId="{879D682E-65D9-4606-8798-5B5443213B73}"/>
          </ac:graphicFrameMkLst>
        </pc:graphicFrameChg>
        <pc:picChg chg="add mod">
          <ac:chgData name="Daniel Gaddis" userId="7593721f-bf94-4474-b330-28dca8dc2d68" providerId="ADAL" clId="{5E2F4383-7650-4B72-9A55-29637B4DC8E9}" dt="2024-02-27T18:48:15.713" v="5335" actId="1076"/>
          <ac:picMkLst>
            <pc:docMk/>
            <pc:sldMk cId="4248097505" sldId="340"/>
            <ac:picMk id="3" creationId="{DA4D5A1F-E832-E44E-A1DE-A447BAE9A667}"/>
          </ac:picMkLst>
        </pc:picChg>
        <pc:picChg chg="mod ord">
          <ac:chgData name="Daniel Gaddis" userId="7593721f-bf94-4474-b330-28dca8dc2d68" providerId="ADAL" clId="{5E2F4383-7650-4B72-9A55-29637B4DC8E9}" dt="2024-02-27T18:40:13.830" v="5278" actId="164"/>
          <ac:picMkLst>
            <pc:docMk/>
            <pc:sldMk cId="4248097505" sldId="340"/>
            <ac:picMk id="4" creationId="{5B863E69-5051-62AF-0611-F0682DD87444}"/>
          </ac:picMkLst>
        </pc:picChg>
        <pc:picChg chg="mod ord topLvl">
          <ac:chgData name="Daniel Gaddis" userId="7593721f-bf94-4474-b330-28dca8dc2d68" providerId="ADAL" clId="{5E2F4383-7650-4B72-9A55-29637B4DC8E9}" dt="2024-02-27T18:41:15.542" v="5291" actId="164"/>
          <ac:picMkLst>
            <pc:docMk/>
            <pc:sldMk cId="4248097505" sldId="340"/>
            <ac:picMk id="6" creationId="{117DD40C-947E-1222-8F42-2560BD1805BF}"/>
          </ac:picMkLst>
        </pc:picChg>
        <pc:picChg chg="mod ord">
          <ac:chgData name="Daniel Gaddis" userId="7593721f-bf94-4474-b330-28dca8dc2d68" providerId="ADAL" clId="{5E2F4383-7650-4B72-9A55-29637B4DC8E9}" dt="2024-02-27T18:40:47.446" v="5284" actId="164"/>
          <ac:picMkLst>
            <pc:docMk/>
            <pc:sldMk cId="4248097505" sldId="340"/>
            <ac:picMk id="10" creationId="{E0332F80-B09D-4D65-BB64-B57D6E39E295}"/>
          </ac:picMkLst>
        </pc:picChg>
        <pc:picChg chg="del mod">
          <ac:chgData name="Daniel Gaddis" userId="7593721f-bf94-4474-b330-28dca8dc2d68" providerId="ADAL" clId="{5E2F4383-7650-4B72-9A55-29637B4DC8E9}" dt="2024-02-27T18:12:07.492" v="4983" actId="478"/>
          <ac:picMkLst>
            <pc:docMk/>
            <pc:sldMk cId="4248097505" sldId="340"/>
            <ac:picMk id="13" creationId="{1E533713-087C-45D9-B892-9D35B2DD4DB5}"/>
          </ac:picMkLst>
        </pc:picChg>
        <pc:picChg chg="add mod ord">
          <ac:chgData name="Daniel Gaddis" userId="7593721f-bf94-4474-b330-28dca8dc2d68" providerId="ADAL" clId="{5E2F4383-7650-4B72-9A55-29637B4DC8E9}" dt="2024-02-27T18:40:41.085" v="5283" actId="164"/>
          <ac:picMkLst>
            <pc:docMk/>
            <pc:sldMk cId="4248097505" sldId="340"/>
            <ac:picMk id="14" creationId="{8BD55FB4-A637-326A-A440-C8D91E3EC0DD}"/>
          </ac:picMkLst>
        </pc:picChg>
        <pc:picChg chg="add mod ord">
          <ac:chgData name="Daniel Gaddis" userId="7593721f-bf94-4474-b330-28dca8dc2d68" providerId="ADAL" clId="{5E2F4383-7650-4B72-9A55-29637B4DC8E9}" dt="2024-02-27T18:41:02.623" v="5288" actId="164"/>
          <ac:picMkLst>
            <pc:docMk/>
            <pc:sldMk cId="4248097505" sldId="340"/>
            <ac:picMk id="16" creationId="{2C4DB6DB-6620-7494-FBD4-E1B40A79B997}"/>
          </ac:picMkLst>
        </pc:picChg>
        <pc:picChg chg="add mod ord">
          <ac:chgData name="Daniel Gaddis" userId="7593721f-bf94-4474-b330-28dca8dc2d68" providerId="ADAL" clId="{5E2F4383-7650-4B72-9A55-29637B4DC8E9}" dt="2024-02-27T18:40:31.935" v="5281" actId="164"/>
          <ac:picMkLst>
            <pc:docMk/>
            <pc:sldMk cId="4248097505" sldId="340"/>
            <ac:picMk id="18" creationId="{C3C94371-FD61-5777-158A-53FC4D7122B1}"/>
          </ac:picMkLst>
        </pc:picChg>
        <pc:picChg chg="add mod">
          <ac:chgData name="Daniel Gaddis" userId="7593721f-bf94-4474-b330-28dca8dc2d68" providerId="ADAL" clId="{5E2F4383-7650-4B72-9A55-29637B4DC8E9}" dt="2024-02-27T18:48:28.705" v="5338" actId="1076"/>
          <ac:picMkLst>
            <pc:docMk/>
            <pc:sldMk cId="4248097505" sldId="340"/>
            <ac:picMk id="3074" creationId="{1BF51515-90D5-23B5-3E0E-C8033FF69507}"/>
          </ac:picMkLst>
        </pc:picChg>
      </pc:sldChg>
      <pc:sldChg chg="addSp delSp modSp add del mod ord setBg modAnim modShow modNotesTx">
        <pc:chgData name="Daniel Gaddis" userId="7593721f-bf94-4474-b330-28dca8dc2d68" providerId="ADAL" clId="{5E2F4383-7650-4B72-9A55-29637B4DC8E9}" dt="2024-03-04T14:11:14.737" v="14308" actId="2696"/>
        <pc:sldMkLst>
          <pc:docMk/>
          <pc:sldMk cId="4136399379" sldId="341"/>
        </pc:sldMkLst>
        <pc:spChg chg="mod">
          <ac:chgData name="Daniel Gaddis" userId="7593721f-bf94-4474-b330-28dca8dc2d68" providerId="ADAL" clId="{5E2F4383-7650-4B72-9A55-29637B4DC8E9}" dt="2024-02-29T20:17:10.415" v="11743" actId="14100"/>
          <ac:spMkLst>
            <pc:docMk/>
            <pc:sldMk cId="4136399379" sldId="341"/>
            <ac:spMk id="4" creationId="{CCE82BA9-D7BC-4049-BF7F-6526C387901D}"/>
          </ac:spMkLst>
        </pc:spChg>
        <pc:spChg chg="mod ord">
          <ac:chgData name="Daniel Gaddis" userId="7593721f-bf94-4474-b330-28dca8dc2d68" providerId="ADAL" clId="{5E2F4383-7650-4B72-9A55-29637B4DC8E9}" dt="2024-02-29T20:17:13.859" v="11744" actId="1076"/>
          <ac:spMkLst>
            <pc:docMk/>
            <pc:sldMk cId="4136399379" sldId="341"/>
            <ac:spMk id="6" creationId="{7F0CCD39-C17B-48DB-93FC-3B0477DC7BDD}"/>
          </ac:spMkLst>
        </pc:spChg>
        <pc:spChg chg="add del">
          <ac:chgData name="Daniel Gaddis" userId="7593721f-bf94-4474-b330-28dca8dc2d68" providerId="ADAL" clId="{5E2F4383-7650-4B72-9A55-29637B4DC8E9}" dt="2024-02-29T14:59:52.656" v="10862" actId="26606"/>
          <ac:spMkLst>
            <pc:docMk/>
            <pc:sldMk cId="4136399379" sldId="341"/>
            <ac:spMk id="11" creationId="{59A309A7-1751-4ABE-A3C1-EEC40366AD89}"/>
          </ac:spMkLst>
        </pc:spChg>
        <pc:spChg chg="add del">
          <ac:chgData name="Daniel Gaddis" userId="7593721f-bf94-4474-b330-28dca8dc2d68" providerId="ADAL" clId="{5E2F4383-7650-4B72-9A55-29637B4DC8E9}" dt="2024-02-29T14:59:52.656" v="10862" actId="26606"/>
          <ac:spMkLst>
            <pc:docMk/>
            <pc:sldMk cId="4136399379" sldId="341"/>
            <ac:spMk id="13" creationId="{967D8EB6-EAE1-4F9C-B398-83321E287204}"/>
          </ac:spMkLst>
        </pc:spChg>
        <pc:spChg chg="add del">
          <ac:chgData name="Daniel Gaddis" userId="7593721f-bf94-4474-b330-28dca8dc2d68" providerId="ADAL" clId="{5E2F4383-7650-4B72-9A55-29637B4DC8E9}" dt="2024-02-29T15:00:02.055" v="10866" actId="26606"/>
          <ac:spMkLst>
            <pc:docMk/>
            <pc:sldMk cId="4136399379" sldId="341"/>
            <ac:spMk id="18" creationId="{8F7AFB9A-7364-478C-B48B-8523CDD9AE8D}"/>
          </ac:spMkLst>
        </pc:spChg>
        <pc:spChg chg="add del">
          <ac:chgData name="Daniel Gaddis" userId="7593721f-bf94-4474-b330-28dca8dc2d68" providerId="ADAL" clId="{5E2F4383-7650-4B72-9A55-29637B4DC8E9}" dt="2024-02-29T15:00:02.055" v="10866" actId="26606"/>
          <ac:spMkLst>
            <pc:docMk/>
            <pc:sldMk cId="4136399379" sldId="341"/>
            <ac:spMk id="20" creationId="{36678033-86B6-40E6-BE90-78D8ED4E3A31}"/>
          </ac:spMkLst>
        </pc:spChg>
        <pc:spChg chg="add del">
          <ac:chgData name="Daniel Gaddis" userId="7593721f-bf94-4474-b330-28dca8dc2d68" providerId="ADAL" clId="{5E2F4383-7650-4B72-9A55-29637B4DC8E9}" dt="2024-02-29T15:00:02.055" v="10866" actId="26606"/>
          <ac:spMkLst>
            <pc:docMk/>
            <pc:sldMk cId="4136399379" sldId="341"/>
            <ac:spMk id="22" creationId="{D2542E1A-076E-4A34-BB67-2BF961754E0C}"/>
          </ac:spMkLst>
        </pc:spChg>
        <pc:spChg chg="add del">
          <ac:chgData name="Daniel Gaddis" userId="7593721f-bf94-4474-b330-28dca8dc2d68" providerId="ADAL" clId="{5E2F4383-7650-4B72-9A55-29637B4DC8E9}" dt="2024-02-29T15:00:02.055" v="10866" actId="26606"/>
          <ac:spMkLst>
            <pc:docMk/>
            <pc:sldMk cId="4136399379" sldId="341"/>
            <ac:spMk id="24" creationId="{75C56826-D4E5-42ED-8529-079651CB3005}"/>
          </ac:spMkLst>
        </pc:spChg>
        <pc:spChg chg="add del">
          <ac:chgData name="Daniel Gaddis" userId="7593721f-bf94-4474-b330-28dca8dc2d68" providerId="ADAL" clId="{5E2F4383-7650-4B72-9A55-29637B4DC8E9}" dt="2024-02-29T15:00:02.055" v="10866" actId="26606"/>
          <ac:spMkLst>
            <pc:docMk/>
            <pc:sldMk cId="4136399379" sldId="341"/>
            <ac:spMk id="26" creationId="{82095FCE-EF05-4443-B97A-85DEE3A5CA17}"/>
          </ac:spMkLst>
        </pc:spChg>
        <pc:spChg chg="add del">
          <ac:chgData name="Daniel Gaddis" userId="7593721f-bf94-4474-b330-28dca8dc2d68" providerId="ADAL" clId="{5E2F4383-7650-4B72-9A55-29637B4DC8E9}" dt="2024-02-29T15:00:14.852" v="10869" actId="26606"/>
          <ac:spMkLst>
            <pc:docMk/>
            <pc:sldMk cId="4136399379" sldId="341"/>
            <ac:spMk id="31" creationId="{AAAE94E3-A7DB-4868-B1E3-E49703488BBC}"/>
          </ac:spMkLst>
        </pc:spChg>
        <pc:spChg chg="add del">
          <ac:chgData name="Daniel Gaddis" userId="7593721f-bf94-4474-b330-28dca8dc2d68" providerId="ADAL" clId="{5E2F4383-7650-4B72-9A55-29637B4DC8E9}" dt="2024-02-29T15:00:14.852" v="10869" actId="26606"/>
          <ac:spMkLst>
            <pc:docMk/>
            <pc:sldMk cId="4136399379" sldId="341"/>
            <ac:spMk id="37" creationId="{3873B707-463F-40B0-8227-E8CC6C67EB25}"/>
          </ac:spMkLst>
        </pc:spChg>
        <pc:spChg chg="add del">
          <ac:chgData name="Daniel Gaddis" userId="7593721f-bf94-4474-b330-28dca8dc2d68" providerId="ADAL" clId="{5E2F4383-7650-4B72-9A55-29637B4DC8E9}" dt="2024-02-29T15:00:14.852" v="10869" actId="26606"/>
          <ac:spMkLst>
            <pc:docMk/>
            <pc:sldMk cId="4136399379" sldId="341"/>
            <ac:spMk id="39" creationId="{C13237C8-E62C-4F0D-A318-BD6FB6C2D138}"/>
          </ac:spMkLst>
        </pc:spChg>
        <pc:spChg chg="add del">
          <ac:chgData name="Daniel Gaddis" userId="7593721f-bf94-4474-b330-28dca8dc2d68" providerId="ADAL" clId="{5E2F4383-7650-4B72-9A55-29637B4DC8E9}" dt="2024-02-29T15:00:14.852" v="10869" actId="26606"/>
          <ac:spMkLst>
            <pc:docMk/>
            <pc:sldMk cId="4136399379" sldId="341"/>
            <ac:spMk id="41" creationId="{19C9EAEA-39D0-4B0E-A0EB-51E7B26740B1}"/>
          </ac:spMkLst>
        </pc:spChg>
        <pc:spChg chg="add del">
          <ac:chgData name="Daniel Gaddis" userId="7593721f-bf94-4474-b330-28dca8dc2d68" providerId="ADAL" clId="{5E2F4383-7650-4B72-9A55-29637B4DC8E9}" dt="2024-02-29T15:00:14.852" v="10869" actId="26606"/>
          <ac:spMkLst>
            <pc:docMk/>
            <pc:sldMk cId="4136399379" sldId="341"/>
            <ac:spMk id="43" creationId="{8CB5D2D7-DF65-4E86-BFBA-FFB9B5ACEB64}"/>
          </ac:spMkLst>
        </pc:spChg>
        <pc:spChg chg="add del">
          <ac:chgData name="Daniel Gaddis" userId="7593721f-bf94-4474-b330-28dca8dc2d68" providerId="ADAL" clId="{5E2F4383-7650-4B72-9A55-29637B4DC8E9}" dt="2024-02-29T15:01:00.732" v="10871" actId="26606"/>
          <ac:spMkLst>
            <pc:docMk/>
            <pc:sldMk cId="4136399379" sldId="341"/>
            <ac:spMk id="48" creationId="{B23FE733-F95B-4DF6-AFC5-BEEB3577C494}"/>
          </ac:spMkLst>
        </pc:spChg>
        <pc:spChg chg="add del">
          <ac:chgData name="Daniel Gaddis" userId="7593721f-bf94-4474-b330-28dca8dc2d68" providerId="ADAL" clId="{5E2F4383-7650-4B72-9A55-29637B4DC8E9}" dt="2024-02-29T15:01:00.732" v="10871" actId="26606"/>
          <ac:spMkLst>
            <pc:docMk/>
            <pc:sldMk cId="4136399379" sldId="341"/>
            <ac:spMk id="50" creationId="{9080D120-BD54-46E1-BA37-82F5E8089E90}"/>
          </ac:spMkLst>
        </pc:spChg>
        <pc:spChg chg="add del">
          <ac:chgData name="Daniel Gaddis" userId="7593721f-bf94-4474-b330-28dca8dc2d68" providerId="ADAL" clId="{5E2F4383-7650-4B72-9A55-29637B4DC8E9}" dt="2024-02-29T15:01:00.732" v="10871" actId="26606"/>
          <ac:spMkLst>
            <pc:docMk/>
            <pc:sldMk cId="4136399379" sldId="341"/>
            <ac:spMk id="52" creationId="{81D83946-74FA-498A-AC80-9926F041B5C5}"/>
          </ac:spMkLst>
        </pc:spChg>
        <pc:spChg chg="add del">
          <ac:chgData name="Daniel Gaddis" userId="7593721f-bf94-4474-b330-28dca8dc2d68" providerId="ADAL" clId="{5E2F4383-7650-4B72-9A55-29637B4DC8E9}" dt="2024-02-29T15:01:00.732" v="10871" actId="26606"/>
          <ac:spMkLst>
            <pc:docMk/>
            <pc:sldMk cId="4136399379" sldId="341"/>
            <ac:spMk id="54" creationId="{5060D983-8B52-443A-8183-2A1DE05618B5}"/>
          </ac:spMkLst>
        </pc:spChg>
        <pc:spChg chg="add">
          <ac:chgData name="Daniel Gaddis" userId="7593721f-bf94-4474-b330-28dca8dc2d68" providerId="ADAL" clId="{5E2F4383-7650-4B72-9A55-29637B4DC8E9}" dt="2024-02-29T15:01:00.732" v="10871" actId="26606"/>
          <ac:spMkLst>
            <pc:docMk/>
            <pc:sldMk cId="4136399379" sldId="341"/>
            <ac:spMk id="59" creationId="{37EA83DF-35A8-9CC8-3C8E-C3F32BECC929}"/>
          </ac:spMkLst>
        </pc:spChg>
        <pc:grpChg chg="add del">
          <ac:chgData name="Daniel Gaddis" userId="7593721f-bf94-4474-b330-28dca8dc2d68" providerId="ADAL" clId="{5E2F4383-7650-4B72-9A55-29637B4DC8E9}" dt="2024-02-29T15:00:14.852" v="10869" actId="26606"/>
          <ac:grpSpMkLst>
            <pc:docMk/>
            <pc:sldMk cId="4136399379" sldId="341"/>
            <ac:grpSpMk id="33" creationId="{1DE889C7-FAD6-4397-98E2-05D503484459}"/>
          </ac:grpSpMkLst>
        </pc:grpChg>
        <pc:grpChg chg="add">
          <ac:chgData name="Daniel Gaddis" userId="7593721f-bf94-4474-b330-28dca8dc2d68" providerId="ADAL" clId="{5E2F4383-7650-4B72-9A55-29637B4DC8E9}" dt="2024-02-29T15:01:00.732" v="10871" actId="26606"/>
          <ac:grpSpMkLst>
            <pc:docMk/>
            <pc:sldMk cId="4136399379" sldId="341"/>
            <ac:grpSpMk id="61" creationId="{76A29D64-B4CD-CEFF-8174-BCDB2EA45CB8}"/>
          </ac:grpSpMkLst>
        </pc:grpChg>
        <pc:picChg chg="add mod ord">
          <ac:chgData name="Daniel Gaddis" userId="7593721f-bf94-4474-b330-28dca8dc2d68" providerId="ADAL" clId="{5E2F4383-7650-4B72-9A55-29637B4DC8E9}" dt="2024-02-29T15:01:00.732" v="10871" actId="26606"/>
          <ac:picMkLst>
            <pc:docMk/>
            <pc:sldMk cId="4136399379" sldId="341"/>
            <ac:picMk id="3" creationId="{3F1C5AA0-EB30-59B0-C811-25CE8E123511}"/>
          </ac:picMkLst>
        </pc:picChg>
        <pc:picChg chg="add mod ord">
          <ac:chgData name="Daniel Gaddis" userId="7593721f-bf94-4474-b330-28dca8dc2d68" providerId="ADAL" clId="{5E2F4383-7650-4B72-9A55-29637B4DC8E9}" dt="2024-02-29T15:01:00.732" v="10871" actId="26606"/>
          <ac:picMkLst>
            <pc:docMk/>
            <pc:sldMk cId="4136399379" sldId="341"/>
            <ac:picMk id="7" creationId="{8004EDA9-2A43-105C-CD24-AB9BA3BF999A}"/>
          </ac:picMkLst>
        </pc:picChg>
        <pc:picChg chg="add mod">
          <ac:chgData name="Daniel Gaddis" userId="7593721f-bf94-4474-b330-28dca8dc2d68" providerId="ADAL" clId="{5E2F4383-7650-4B72-9A55-29637B4DC8E9}" dt="2024-02-29T15:01:00.732" v="10871" actId="26606"/>
          <ac:picMkLst>
            <pc:docMk/>
            <pc:sldMk cId="4136399379" sldId="341"/>
            <ac:picMk id="8" creationId="{B2EFFAD3-B2D7-98C4-9425-21BC2911E8F5}"/>
          </ac:picMkLst>
        </pc:picChg>
      </pc:sldChg>
      <pc:sldChg chg="delSp modSp add del mod">
        <pc:chgData name="Daniel Gaddis" userId="7593721f-bf94-4474-b330-28dca8dc2d68" providerId="ADAL" clId="{5E2F4383-7650-4B72-9A55-29637B4DC8E9}" dt="2024-02-29T14:27:35.399" v="10444" actId="2696"/>
        <pc:sldMkLst>
          <pc:docMk/>
          <pc:sldMk cId="2196307368" sldId="342"/>
        </pc:sldMkLst>
        <pc:spChg chg="mod">
          <ac:chgData name="Daniel Gaddis" userId="7593721f-bf94-4474-b330-28dca8dc2d68" providerId="ADAL" clId="{5E2F4383-7650-4B72-9A55-29637B4DC8E9}" dt="2024-02-29T14:23:12.179" v="10443" actId="20577"/>
          <ac:spMkLst>
            <pc:docMk/>
            <pc:sldMk cId="2196307368" sldId="342"/>
            <ac:spMk id="6" creationId="{7F0CCD39-C17B-48DB-93FC-3B0477DC7BDD}"/>
          </ac:spMkLst>
        </pc:spChg>
        <pc:picChg chg="del">
          <ac:chgData name="Daniel Gaddis" userId="7593721f-bf94-4474-b330-28dca8dc2d68" providerId="ADAL" clId="{5E2F4383-7650-4B72-9A55-29637B4DC8E9}" dt="2024-02-29T14:23:05.466" v="10438" actId="478"/>
          <ac:picMkLst>
            <pc:docMk/>
            <pc:sldMk cId="2196307368" sldId="342"/>
            <ac:picMk id="3" creationId="{3F1C5AA0-EB30-59B0-C811-25CE8E123511}"/>
          </ac:picMkLst>
        </pc:picChg>
      </pc:sldChg>
      <pc:sldChg chg="addSp delSp modSp add mod setBg modNotesTx">
        <pc:chgData name="Daniel Gaddis" userId="7593721f-bf94-4474-b330-28dca8dc2d68" providerId="ADAL" clId="{5E2F4383-7650-4B72-9A55-29637B4DC8E9}" dt="2024-03-04T17:18:08.285" v="15935" actId="1076"/>
        <pc:sldMkLst>
          <pc:docMk/>
          <pc:sldMk cId="2852777733" sldId="342"/>
        </pc:sldMkLst>
        <pc:spChg chg="del">
          <ac:chgData name="Daniel Gaddis" userId="7593721f-bf94-4474-b330-28dca8dc2d68" providerId="ADAL" clId="{5E2F4383-7650-4B72-9A55-29637B4DC8E9}" dt="2024-03-01T15:17:34.293" v="11788" actId="478"/>
          <ac:spMkLst>
            <pc:docMk/>
            <pc:sldMk cId="2852777733" sldId="342"/>
            <ac:spMk id="2" creationId="{7A215FE5-E763-4A71-9053-4CDE143E4EAF}"/>
          </ac:spMkLst>
        </pc:spChg>
        <pc:spChg chg="del">
          <ac:chgData name="Daniel Gaddis" userId="7593721f-bf94-4474-b330-28dca8dc2d68" providerId="ADAL" clId="{5E2F4383-7650-4B72-9A55-29637B4DC8E9}" dt="2024-03-01T15:17:31.735" v="11787" actId="478"/>
          <ac:spMkLst>
            <pc:docMk/>
            <pc:sldMk cId="2852777733" sldId="342"/>
            <ac:spMk id="3" creationId="{376EF456-5156-4D0C-BB0F-2A26AE2B530A}"/>
          </ac:spMkLst>
        </pc:spChg>
        <pc:spChg chg="mod">
          <ac:chgData name="Daniel Gaddis" userId="7593721f-bf94-4474-b330-28dca8dc2d68" providerId="ADAL" clId="{5E2F4383-7650-4B72-9A55-29637B4DC8E9}" dt="2024-03-01T15:18:14.986" v="11807" actId="26606"/>
          <ac:spMkLst>
            <pc:docMk/>
            <pc:sldMk cId="2852777733" sldId="342"/>
            <ac:spMk id="4" creationId="{49D28B9F-C1B8-44E3-B756-D6E07169010E}"/>
          </ac:spMkLst>
        </pc:spChg>
        <pc:spChg chg="del">
          <ac:chgData name="Daniel Gaddis" userId="7593721f-bf94-4474-b330-28dca8dc2d68" providerId="ADAL" clId="{5E2F4383-7650-4B72-9A55-29637B4DC8E9}" dt="2024-03-01T15:17:41.505" v="11791" actId="478"/>
          <ac:spMkLst>
            <pc:docMk/>
            <pc:sldMk cId="2852777733" sldId="342"/>
            <ac:spMk id="5" creationId="{6AF3996F-F795-4F15-A2D0-DEF31D4D1B55}"/>
          </ac:spMkLst>
        </pc:spChg>
        <pc:spChg chg="del mod">
          <ac:chgData name="Daniel Gaddis" userId="7593721f-bf94-4474-b330-28dca8dc2d68" providerId="ADAL" clId="{5E2F4383-7650-4B72-9A55-29637B4DC8E9}" dt="2024-03-01T15:17:59.331" v="11796" actId="478"/>
          <ac:spMkLst>
            <pc:docMk/>
            <pc:sldMk cId="2852777733" sldId="342"/>
            <ac:spMk id="6" creationId="{C896B9D3-34A1-4B35-8B50-415B9D4B976D}"/>
          </ac:spMkLst>
        </pc:spChg>
        <pc:spChg chg="add del mod">
          <ac:chgData name="Daniel Gaddis" userId="7593721f-bf94-4474-b330-28dca8dc2d68" providerId="ADAL" clId="{5E2F4383-7650-4B72-9A55-29637B4DC8E9}" dt="2024-03-01T15:17:38.654" v="11790" actId="478"/>
          <ac:spMkLst>
            <pc:docMk/>
            <pc:sldMk cId="2852777733" sldId="342"/>
            <ac:spMk id="8" creationId="{CC890DFF-8299-C98C-66EC-1D912B8AAF94}"/>
          </ac:spMkLst>
        </pc:spChg>
        <pc:spChg chg="add del mod">
          <ac:chgData name="Daniel Gaddis" userId="7593721f-bf94-4474-b330-28dca8dc2d68" providerId="ADAL" clId="{5E2F4383-7650-4B72-9A55-29637B4DC8E9}" dt="2024-03-01T15:17:37" v="11789" actId="478"/>
          <ac:spMkLst>
            <pc:docMk/>
            <pc:sldMk cId="2852777733" sldId="342"/>
            <ac:spMk id="10" creationId="{D0BFAFFC-9BE6-FE96-7824-9482B28E994B}"/>
          </ac:spMkLst>
        </pc:spChg>
        <pc:spChg chg="add del mod">
          <ac:chgData name="Daniel Gaddis" userId="7593721f-bf94-4474-b330-28dca8dc2d68" providerId="ADAL" clId="{5E2F4383-7650-4B72-9A55-29637B4DC8E9}" dt="2024-03-01T15:17:43.278" v="11792" actId="478"/>
          <ac:spMkLst>
            <pc:docMk/>
            <pc:sldMk cId="2852777733" sldId="342"/>
            <ac:spMk id="12" creationId="{D1817FD2-907B-0728-7994-0342F249EF2C}"/>
          </ac:spMkLst>
        </pc:spChg>
        <pc:spChg chg="add del mod">
          <ac:chgData name="Daniel Gaddis" userId="7593721f-bf94-4474-b330-28dca8dc2d68" providerId="ADAL" clId="{5E2F4383-7650-4B72-9A55-29637B4DC8E9}" dt="2024-03-01T15:18:08.654" v="11806" actId="478"/>
          <ac:spMkLst>
            <pc:docMk/>
            <pc:sldMk cId="2852777733" sldId="342"/>
            <ac:spMk id="16" creationId="{7E6D128C-CE7B-20D7-9F72-12C0F05023F6}"/>
          </ac:spMkLst>
        </pc:spChg>
        <pc:spChg chg="add mod">
          <ac:chgData name="Daniel Gaddis" userId="7593721f-bf94-4474-b330-28dca8dc2d68" providerId="ADAL" clId="{5E2F4383-7650-4B72-9A55-29637B4DC8E9}" dt="2024-03-04T17:05:19.378" v="15870" actId="1076"/>
          <ac:spMkLst>
            <pc:docMk/>
            <pc:sldMk cId="2852777733" sldId="342"/>
            <ac:spMk id="17" creationId="{7E077901-4241-F405-AA53-54C866CEDA2C}"/>
          </ac:spMkLst>
        </pc:spChg>
        <pc:spChg chg="add mod">
          <ac:chgData name="Daniel Gaddis" userId="7593721f-bf94-4474-b330-28dca8dc2d68" providerId="ADAL" clId="{5E2F4383-7650-4B72-9A55-29637B4DC8E9}" dt="2024-03-04T17:05:19.378" v="15870" actId="1076"/>
          <ac:spMkLst>
            <pc:docMk/>
            <pc:sldMk cId="2852777733" sldId="342"/>
            <ac:spMk id="18" creationId="{F296F759-9E24-47EE-D99B-7452C08911AC}"/>
          </ac:spMkLst>
        </pc:spChg>
        <pc:spChg chg="add del">
          <ac:chgData name="Daniel Gaddis" userId="7593721f-bf94-4474-b330-28dca8dc2d68" providerId="ADAL" clId="{5E2F4383-7650-4B72-9A55-29637B4DC8E9}" dt="2024-03-01T15:18:14.986" v="11807" actId="26606"/>
          <ac:spMkLst>
            <pc:docMk/>
            <pc:sldMk cId="2852777733" sldId="342"/>
            <ac:spMk id="19" creationId="{47942995-B07F-4636-9A06-C6A104B260A8}"/>
          </ac:spMkLst>
        </pc:spChg>
        <pc:spChg chg="add del">
          <ac:chgData name="Daniel Gaddis" userId="7593721f-bf94-4474-b330-28dca8dc2d68" providerId="ADAL" clId="{5E2F4383-7650-4B72-9A55-29637B4DC8E9}" dt="2024-03-01T15:18:14.986" v="11807" actId="26606"/>
          <ac:spMkLst>
            <pc:docMk/>
            <pc:sldMk cId="2852777733" sldId="342"/>
            <ac:spMk id="26" creationId="{B81933D1-5615-42C7-9C0B-4EB7105CCE2D}"/>
          </ac:spMkLst>
        </pc:spChg>
        <pc:spChg chg="add mod">
          <ac:chgData name="Daniel Gaddis" userId="7593721f-bf94-4474-b330-28dca8dc2d68" providerId="ADAL" clId="{5E2F4383-7650-4B72-9A55-29637B4DC8E9}" dt="2024-03-04T17:05:19.378" v="15870" actId="1076"/>
          <ac:spMkLst>
            <pc:docMk/>
            <pc:sldMk cId="2852777733" sldId="342"/>
            <ac:spMk id="27" creationId="{1C614887-5FC6-1D16-DB10-F0E0287090F9}"/>
          </ac:spMkLst>
        </pc:spChg>
        <pc:spChg chg="add del">
          <ac:chgData name="Daniel Gaddis" userId="7593721f-bf94-4474-b330-28dca8dc2d68" providerId="ADAL" clId="{5E2F4383-7650-4B72-9A55-29637B4DC8E9}" dt="2024-03-01T15:18:14.986" v="11807" actId="26606"/>
          <ac:spMkLst>
            <pc:docMk/>
            <pc:sldMk cId="2852777733" sldId="342"/>
            <ac:spMk id="28" creationId="{19C9EAEA-39D0-4B0E-A0EB-51E7B26740B1}"/>
          </ac:spMkLst>
        </pc:spChg>
        <pc:spChg chg="add mod">
          <ac:chgData name="Daniel Gaddis" userId="7593721f-bf94-4474-b330-28dca8dc2d68" providerId="ADAL" clId="{5E2F4383-7650-4B72-9A55-29637B4DC8E9}" dt="2024-03-04T17:05:19.378" v="15870" actId="1076"/>
          <ac:spMkLst>
            <pc:docMk/>
            <pc:sldMk cId="2852777733" sldId="342"/>
            <ac:spMk id="29" creationId="{2CFDC60F-C5B5-74FE-66B5-E6833CA788BE}"/>
          </ac:spMkLst>
        </pc:spChg>
        <pc:spChg chg="add mod">
          <ac:chgData name="Daniel Gaddis" userId="7593721f-bf94-4474-b330-28dca8dc2d68" providerId="ADAL" clId="{5E2F4383-7650-4B72-9A55-29637B4DC8E9}" dt="2024-03-04T17:05:19.378" v="15870" actId="1076"/>
          <ac:spMkLst>
            <pc:docMk/>
            <pc:sldMk cId="2852777733" sldId="342"/>
            <ac:spMk id="30" creationId="{DB340446-3CD1-7E84-ED44-916A2769FF38}"/>
          </ac:spMkLst>
        </pc:spChg>
        <pc:spChg chg="add del mod">
          <ac:chgData name="Daniel Gaddis" userId="7593721f-bf94-4474-b330-28dca8dc2d68" providerId="ADAL" clId="{5E2F4383-7650-4B72-9A55-29637B4DC8E9}" dt="2024-03-01T15:25:30.498" v="11868" actId="478"/>
          <ac:spMkLst>
            <pc:docMk/>
            <pc:sldMk cId="2852777733" sldId="342"/>
            <ac:spMk id="31" creationId="{811827B2-6AF9-0606-3C28-4327BD4EBAC4}"/>
          </ac:spMkLst>
        </pc:spChg>
        <pc:spChg chg="add mod">
          <ac:chgData name="Daniel Gaddis" userId="7593721f-bf94-4474-b330-28dca8dc2d68" providerId="ADAL" clId="{5E2F4383-7650-4B72-9A55-29637B4DC8E9}" dt="2024-03-04T17:05:19.378" v="15870" actId="1076"/>
          <ac:spMkLst>
            <pc:docMk/>
            <pc:sldMk cId="2852777733" sldId="342"/>
            <ac:spMk id="32" creationId="{21117CD6-AD4B-1367-85AE-7004DFD053AD}"/>
          </ac:spMkLst>
        </pc:spChg>
        <pc:spChg chg="add">
          <ac:chgData name="Daniel Gaddis" userId="7593721f-bf94-4474-b330-28dca8dc2d68" providerId="ADAL" clId="{5E2F4383-7650-4B72-9A55-29637B4DC8E9}" dt="2024-03-01T15:18:14.986" v="11807" actId="26606"/>
          <ac:spMkLst>
            <pc:docMk/>
            <pc:sldMk cId="2852777733" sldId="342"/>
            <ac:spMk id="33" creationId="{D12DDE76-C203-4047-9998-63900085B5E8}"/>
          </ac:spMkLst>
        </pc:spChg>
        <pc:spChg chg="add mod">
          <ac:chgData name="Daniel Gaddis" userId="7593721f-bf94-4474-b330-28dca8dc2d68" providerId="ADAL" clId="{5E2F4383-7650-4B72-9A55-29637B4DC8E9}" dt="2024-03-04T17:05:19.378" v="15870" actId="1076"/>
          <ac:spMkLst>
            <pc:docMk/>
            <pc:sldMk cId="2852777733" sldId="342"/>
            <ac:spMk id="34" creationId="{BD60D301-FE26-1DCF-48E1-BD7D3530FFFE}"/>
          </ac:spMkLst>
        </pc:spChg>
        <pc:spChg chg="add mod">
          <ac:chgData name="Daniel Gaddis" userId="7593721f-bf94-4474-b330-28dca8dc2d68" providerId="ADAL" clId="{5E2F4383-7650-4B72-9A55-29637B4DC8E9}" dt="2024-03-04T17:05:19.378" v="15870" actId="1076"/>
          <ac:spMkLst>
            <pc:docMk/>
            <pc:sldMk cId="2852777733" sldId="342"/>
            <ac:spMk id="35" creationId="{84079556-8366-EBB4-D169-A5E2C9FC9A6E}"/>
          </ac:spMkLst>
        </pc:spChg>
        <pc:spChg chg="add mod">
          <ac:chgData name="Daniel Gaddis" userId="7593721f-bf94-4474-b330-28dca8dc2d68" providerId="ADAL" clId="{5E2F4383-7650-4B72-9A55-29637B4DC8E9}" dt="2024-03-04T17:05:19.378" v="15870" actId="1076"/>
          <ac:spMkLst>
            <pc:docMk/>
            <pc:sldMk cId="2852777733" sldId="342"/>
            <ac:spMk id="36" creationId="{8ADDBBEA-EA0D-B034-E1B2-51D041AB2968}"/>
          </ac:spMkLst>
        </pc:spChg>
        <pc:spChg chg="add mod">
          <ac:chgData name="Daniel Gaddis" userId="7593721f-bf94-4474-b330-28dca8dc2d68" providerId="ADAL" clId="{5E2F4383-7650-4B72-9A55-29637B4DC8E9}" dt="2024-03-04T17:05:19.378" v="15870" actId="1076"/>
          <ac:spMkLst>
            <pc:docMk/>
            <pc:sldMk cId="2852777733" sldId="342"/>
            <ac:spMk id="37" creationId="{510E39E1-5692-1C99-8646-229FA178E41F}"/>
          </ac:spMkLst>
        </pc:spChg>
        <pc:spChg chg="add mod">
          <ac:chgData name="Daniel Gaddis" userId="7593721f-bf94-4474-b330-28dca8dc2d68" providerId="ADAL" clId="{5E2F4383-7650-4B72-9A55-29637B4DC8E9}" dt="2024-03-04T17:17:55.594" v="15930" actId="1076"/>
          <ac:spMkLst>
            <pc:docMk/>
            <pc:sldMk cId="2852777733" sldId="342"/>
            <ac:spMk id="38" creationId="{1928DAC8-82D9-9200-9C12-E1049E405DC4}"/>
          </ac:spMkLst>
        </pc:spChg>
        <pc:grpChg chg="add del">
          <ac:chgData name="Daniel Gaddis" userId="7593721f-bf94-4474-b330-28dca8dc2d68" providerId="ADAL" clId="{5E2F4383-7650-4B72-9A55-29637B4DC8E9}" dt="2024-03-01T15:18:14.986" v="11807" actId="26606"/>
          <ac:grpSpMkLst>
            <pc:docMk/>
            <pc:sldMk cId="2852777733" sldId="342"/>
            <ac:grpSpMk id="21" creationId="{032D8612-31EB-44CF-A1D0-14FD4C705424}"/>
          </ac:grpSpMkLst>
        </pc:grpChg>
        <pc:picChg chg="add del mod">
          <ac:chgData name="Daniel Gaddis" userId="7593721f-bf94-4474-b330-28dca8dc2d68" providerId="ADAL" clId="{5E2F4383-7650-4B72-9A55-29637B4DC8E9}" dt="2024-03-04T17:04:55.362" v="15867" actId="478"/>
          <ac:picMkLst>
            <pc:docMk/>
            <pc:sldMk cId="2852777733" sldId="342"/>
            <ac:picMk id="14" creationId="{3EE1FD38-2FF9-29D1-7874-9432C8F6111A}"/>
          </ac:picMkLst>
        </pc:picChg>
        <pc:picChg chg="add del">
          <ac:chgData name="Daniel Gaddis" userId="7593721f-bf94-4474-b330-28dca8dc2d68" providerId="ADAL" clId="{5E2F4383-7650-4B72-9A55-29637B4DC8E9}" dt="2024-03-01T15:18:54.639" v="11817" actId="22"/>
          <ac:picMkLst>
            <pc:docMk/>
            <pc:sldMk cId="2852777733" sldId="342"/>
            <ac:picMk id="25" creationId="{896CAD89-E94D-9D35-5574-61D4F28EBF29}"/>
          </ac:picMkLst>
        </pc:picChg>
        <pc:picChg chg="add mod ord">
          <ac:chgData name="Daniel Gaddis" userId="7593721f-bf94-4474-b330-28dca8dc2d68" providerId="ADAL" clId="{5E2F4383-7650-4B72-9A55-29637B4DC8E9}" dt="2024-03-04T17:18:08.285" v="15935" actId="1076"/>
          <ac:picMkLst>
            <pc:docMk/>
            <pc:sldMk cId="2852777733" sldId="342"/>
            <ac:picMk id="40" creationId="{A34C41D1-BB3E-4F19-37DF-C040D48C4F79}"/>
          </ac:picMkLst>
        </pc:picChg>
        <pc:picChg chg="add mod">
          <ac:chgData name="Daniel Gaddis" userId="7593721f-bf94-4474-b330-28dca8dc2d68" providerId="ADAL" clId="{5E2F4383-7650-4B72-9A55-29637B4DC8E9}" dt="2024-03-04T17:18:02.458" v="15933" actId="1076"/>
          <ac:picMkLst>
            <pc:docMk/>
            <pc:sldMk cId="2852777733" sldId="342"/>
            <ac:picMk id="42" creationId="{0D1807E0-9BA7-57D7-CDFC-F2A65BCFB891}"/>
          </ac:picMkLst>
        </pc:picChg>
      </pc:sldChg>
      <pc:sldChg chg="addSp delSp add mod">
        <pc:chgData name="Daniel Gaddis" userId="7593721f-bf94-4474-b330-28dca8dc2d68" providerId="ADAL" clId="{5E2F4383-7650-4B72-9A55-29637B4DC8E9}" dt="2024-03-01T16:22:19.512" v="11890" actId="22"/>
        <pc:sldMkLst>
          <pc:docMk/>
          <pc:sldMk cId="2688253407" sldId="343"/>
        </pc:sldMkLst>
        <pc:spChg chg="del">
          <ac:chgData name="Daniel Gaddis" userId="7593721f-bf94-4474-b330-28dca8dc2d68" providerId="ADAL" clId="{5E2F4383-7650-4B72-9A55-29637B4DC8E9}" dt="2024-03-01T16:21:47.458" v="11887" actId="478"/>
          <ac:spMkLst>
            <pc:docMk/>
            <pc:sldMk cId="2688253407" sldId="343"/>
            <ac:spMk id="17" creationId="{7E077901-4241-F405-AA53-54C866CEDA2C}"/>
          </ac:spMkLst>
        </pc:spChg>
        <pc:spChg chg="del">
          <ac:chgData name="Daniel Gaddis" userId="7593721f-bf94-4474-b330-28dca8dc2d68" providerId="ADAL" clId="{5E2F4383-7650-4B72-9A55-29637B4DC8E9}" dt="2024-03-01T16:21:47.458" v="11887" actId="478"/>
          <ac:spMkLst>
            <pc:docMk/>
            <pc:sldMk cId="2688253407" sldId="343"/>
            <ac:spMk id="18" creationId="{F296F759-9E24-47EE-D99B-7452C08911AC}"/>
          </ac:spMkLst>
        </pc:spChg>
        <pc:spChg chg="del">
          <ac:chgData name="Daniel Gaddis" userId="7593721f-bf94-4474-b330-28dca8dc2d68" providerId="ADAL" clId="{5E2F4383-7650-4B72-9A55-29637B4DC8E9}" dt="2024-03-01T16:21:47.458" v="11887" actId="478"/>
          <ac:spMkLst>
            <pc:docMk/>
            <pc:sldMk cId="2688253407" sldId="343"/>
            <ac:spMk id="27" creationId="{1C614887-5FC6-1D16-DB10-F0E0287090F9}"/>
          </ac:spMkLst>
        </pc:spChg>
        <pc:spChg chg="del">
          <ac:chgData name="Daniel Gaddis" userId="7593721f-bf94-4474-b330-28dca8dc2d68" providerId="ADAL" clId="{5E2F4383-7650-4B72-9A55-29637B4DC8E9}" dt="2024-03-01T16:21:47.458" v="11887" actId="478"/>
          <ac:spMkLst>
            <pc:docMk/>
            <pc:sldMk cId="2688253407" sldId="343"/>
            <ac:spMk id="29" creationId="{2CFDC60F-C5B5-74FE-66B5-E6833CA788BE}"/>
          </ac:spMkLst>
        </pc:spChg>
        <pc:spChg chg="del">
          <ac:chgData name="Daniel Gaddis" userId="7593721f-bf94-4474-b330-28dca8dc2d68" providerId="ADAL" clId="{5E2F4383-7650-4B72-9A55-29637B4DC8E9}" dt="2024-03-01T16:21:47.458" v="11887" actId="478"/>
          <ac:spMkLst>
            <pc:docMk/>
            <pc:sldMk cId="2688253407" sldId="343"/>
            <ac:spMk id="30" creationId="{DB340446-3CD1-7E84-ED44-916A2769FF38}"/>
          </ac:spMkLst>
        </pc:spChg>
        <pc:spChg chg="del">
          <ac:chgData name="Daniel Gaddis" userId="7593721f-bf94-4474-b330-28dca8dc2d68" providerId="ADAL" clId="{5E2F4383-7650-4B72-9A55-29637B4DC8E9}" dt="2024-03-01T16:21:51.163" v="11889" actId="478"/>
          <ac:spMkLst>
            <pc:docMk/>
            <pc:sldMk cId="2688253407" sldId="343"/>
            <ac:spMk id="32" creationId="{21117CD6-AD4B-1367-85AE-7004DFD053AD}"/>
          </ac:spMkLst>
        </pc:spChg>
        <pc:spChg chg="del">
          <ac:chgData name="Daniel Gaddis" userId="7593721f-bf94-4474-b330-28dca8dc2d68" providerId="ADAL" clId="{5E2F4383-7650-4B72-9A55-29637B4DC8E9}" dt="2024-03-01T16:21:51.163" v="11889" actId="478"/>
          <ac:spMkLst>
            <pc:docMk/>
            <pc:sldMk cId="2688253407" sldId="343"/>
            <ac:spMk id="34" creationId="{BD60D301-FE26-1DCF-48E1-BD7D3530FFFE}"/>
          </ac:spMkLst>
        </pc:spChg>
        <pc:spChg chg="del">
          <ac:chgData name="Daniel Gaddis" userId="7593721f-bf94-4474-b330-28dca8dc2d68" providerId="ADAL" clId="{5E2F4383-7650-4B72-9A55-29637B4DC8E9}" dt="2024-03-01T16:21:51.163" v="11889" actId="478"/>
          <ac:spMkLst>
            <pc:docMk/>
            <pc:sldMk cId="2688253407" sldId="343"/>
            <ac:spMk id="35" creationId="{84079556-8366-EBB4-D169-A5E2C9FC9A6E}"/>
          </ac:spMkLst>
        </pc:spChg>
        <pc:spChg chg="del">
          <ac:chgData name="Daniel Gaddis" userId="7593721f-bf94-4474-b330-28dca8dc2d68" providerId="ADAL" clId="{5E2F4383-7650-4B72-9A55-29637B4DC8E9}" dt="2024-03-01T16:21:51.163" v="11889" actId="478"/>
          <ac:spMkLst>
            <pc:docMk/>
            <pc:sldMk cId="2688253407" sldId="343"/>
            <ac:spMk id="36" creationId="{8ADDBBEA-EA0D-B034-E1B2-51D041AB2968}"/>
          </ac:spMkLst>
        </pc:spChg>
        <pc:spChg chg="del">
          <ac:chgData name="Daniel Gaddis" userId="7593721f-bf94-4474-b330-28dca8dc2d68" providerId="ADAL" clId="{5E2F4383-7650-4B72-9A55-29637B4DC8E9}" dt="2024-03-01T16:21:51.163" v="11889" actId="478"/>
          <ac:spMkLst>
            <pc:docMk/>
            <pc:sldMk cId="2688253407" sldId="343"/>
            <ac:spMk id="37" creationId="{510E39E1-5692-1C99-8646-229FA178E41F}"/>
          </ac:spMkLst>
        </pc:spChg>
        <pc:picChg chg="add">
          <ac:chgData name="Daniel Gaddis" userId="7593721f-bf94-4474-b330-28dca8dc2d68" providerId="ADAL" clId="{5E2F4383-7650-4B72-9A55-29637B4DC8E9}" dt="2024-03-01T16:22:19.512" v="11890" actId="22"/>
          <ac:picMkLst>
            <pc:docMk/>
            <pc:sldMk cId="2688253407" sldId="343"/>
            <ac:picMk id="3" creationId="{59808BC3-3E24-652D-AD9A-449F1234E173}"/>
          </ac:picMkLst>
        </pc:picChg>
        <pc:picChg chg="del">
          <ac:chgData name="Daniel Gaddis" userId="7593721f-bf94-4474-b330-28dca8dc2d68" providerId="ADAL" clId="{5E2F4383-7650-4B72-9A55-29637B4DC8E9}" dt="2024-03-01T16:21:48.638" v="11888" actId="478"/>
          <ac:picMkLst>
            <pc:docMk/>
            <pc:sldMk cId="2688253407" sldId="343"/>
            <ac:picMk id="14" creationId="{3EE1FD38-2FF9-29D1-7874-9432C8F6111A}"/>
          </ac:picMkLst>
        </pc:picChg>
      </pc:sldChg>
      <pc:sldChg chg="addSp delSp modSp add mod modNotesTx">
        <pc:chgData name="Daniel Gaddis" userId="7593721f-bf94-4474-b330-28dca8dc2d68" providerId="ADAL" clId="{5E2F4383-7650-4B72-9A55-29637B4DC8E9}" dt="2024-03-01T18:37:29.982" v="13981" actId="20577"/>
        <pc:sldMkLst>
          <pc:docMk/>
          <pc:sldMk cId="2390517457" sldId="344"/>
        </pc:sldMkLst>
        <pc:spChg chg="add mod">
          <ac:chgData name="Daniel Gaddis" userId="7593721f-bf94-4474-b330-28dca8dc2d68" providerId="ADAL" clId="{5E2F4383-7650-4B72-9A55-29637B4DC8E9}" dt="2024-03-01T18:24:32.228" v="13813" actId="1076"/>
          <ac:spMkLst>
            <pc:docMk/>
            <pc:sldMk cId="2390517457" sldId="344"/>
            <ac:spMk id="2" creationId="{B2C33642-54A2-3C26-6289-DF3339174479}"/>
          </ac:spMkLst>
        </pc:spChg>
        <pc:spChg chg="add mod">
          <ac:chgData name="Daniel Gaddis" userId="7593721f-bf94-4474-b330-28dca8dc2d68" providerId="ADAL" clId="{5E2F4383-7650-4B72-9A55-29637B4DC8E9}" dt="2024-03-01T18:26:00.178" v="13881" actId="20577"/>
          <ac:spMkLst>
            <pc:docMk/>
            <pc:sldMk cId="2390517457" sldId="344"/>
            <ac:spMk id="5" creationId="{25FF3804-B3FA-AAE2-002E-A0991B4F6673}"/>
          </ac:spMkLst>
        </pc:spChg>
        <pc:picChg chg="del">
          <ac:chgData name="Daniel Gaddis" userId="7593721f-bf94-4474-b330-28dca8dc2d68" providerId="ADAL" clId="{5E2F4383-7650-4B72-9A55-29637B4DC8E9}" dt="2024-03-01T16:25:18.615" v="11892" actId="478"/>
          <ac:picMkLst>
            <pc:docMk/>
            <pc:sldMk cId="2390517457" sldId="344"/>
            <ac:picMk id="3" creationId="{59808BC3-3E24-652D-AD9A-449F1234E173}"/>
          </ac:picMkLst>
        </pc:picChg>
      </pc:sldChg>
      <pc:sldChg chg="addSp delSp modSp add mod ord modNotesTx">
        <pc:chgData name="Daniel Gaddis" userId="7593721f-bf94-4474-b330-28dca8dc2d68" providerId="ADAL" clId="{5E2F4383-7650-4B72-9A55-29637B4DC8E9}" dt="2024-03-01T16:48:16.875" v="13133" actId="20577"/>
        <pc:sldMkLst>
          <pc:docMk/>
          <pc:sldMk cId="3398256437" sldId="345"/>
        </pc:sldMkLst>
        <pc:spChg chg="mod">
          <ac:chgData name="Daniel Gaddis" userId="7593721f-bf94-4474-b330-28dca8dc2d68" providerId="ADAL" clId="{5E2F4383-7650-4B72-9A55-29637B4DC8E9}" dt="2024-03-01T16:26:13.550" v="11939" actId="20577"/>
          <ac:spMkLst>
            <pc:docMk/>
            <pc:sldMk cId="3398256437" sldId="345"/>
            <ac:spMk id="3" creationId="{8DF36590-33A8-4031-BCF4-CF76A0B0047A}"/>
          </ac:spMkLst>
        </pc:spChg>
        <pc:spChg chg="mod">
          <ac:chgData name="Daniel Gaddis" userId="7593721f-bf94-4474-b330-28dca8dc2d68" providerId="ADAL" clId="{5E2F4383-7650-4B72-9A55-29637B4DC8E9}" dt="2024-03-01T16:48:16.875" v="13133" actId="20577"/>
          <ac:spMkLst>
            <pc:docMk/>
            <pc:sldMk cId="3398256437" sldId="345"/>
            <ac:spMk id="5" creationId="{63A4CBC6-C67C-4701-ABD6-4B0F54A9AD8E}"/>
          </ac:spMkLst>
        </pc:spChg>
        <pc:picChg chg="add mod">
          <ac:chgData name="Daniel Gaddis" userId="7593721f-bf94-4474-b330-28dca8dc2d68" providerId="ADAL" clId="{5E2F4383-7650-4B72-9A55-29637B4DC8E9}" dt="2024-03-01T16:47:33.716" v="13064" actId="1076"/>
          <ac:picMkLst>
            <pc:docMk/>
            <pc:sldMk cId="3398256437" sldId="345"/>
            <ac:picMk id="2" creationId="{0F1E18DF-62C2-12BE-17F8-A8E99B936E87}"/>
          </ac:picMkLst>
        </pc:picChg>
        <pc:picChg chg="del">
          <ac:chgData name="Daniel Gaddis" userId="7593721f-bf94-4474-b330-28dca8dc2d68" providerId="ADAL" clId="{5E2F4383-7650-4B72-9A55-29637B4DC8E9}" dt="2024-03-01T16:26:15.514" v="11940" actId="478"/>
          <ac:picMkLst>
            <pc:docMk/>
            <pc:sldMk cId="3398256437" sldId="345"/>
            <ac:picMk id="8" creationId="{E33D2652-07F6-401C-BEEC-399BFD5D4616}"/>
          </ac:picMkLst>
        </pc:picChg>
      </pc:sldChg>
      <pc:sldChg chg="addSp modSp add del mod">
        <pc:chgData name="Daniel Gaddis" userId="7593721f-bf94-4474-b330-28dca8dc2d68" providerId="ADAL" clId="{5E2F4383-7650-4B72-9A55-29637B4DC8E9}" dt="2024-03-04T17:19:57.050" v="15936" actId="47"/>
        <pc:sldMkLst>
          <pc:docMk/>
          <pc:sldMk cId="171059003" sldId="346"/>
        </pc:sldMkLst>
        <pc:spChg chg="add mod">
          <ac:chgData name="Daniel Gaddis" userId="7593721f-bf94-4474-b330-28dca8dc2d68" providerId="ADAL" clId="{5E2F4383-7650-4B72-9A55-29637B4DC8E9}" dt="2024-03-01T18:38:14.725" v="13996" actId="20577"/>
          <ac:spMkLst>
            <pc:docMk/>
            <pc:sldMk cId="171059003" sldId="346"/>
            <ac:spMk id="2" creationId="{72045591-3C90-0CAB-1CD5-0EC42C8D4AC5}"/>
          </ac:spMkLst>
        </pc:spChg>
        <pc:spChg chg="mod">
          <ac:chgData name="Daniel Gaddis" userId="7593721f-bf94-4474-b330-28dca8dc2d68" providerId="ADAL" clId="{5E2F4383-7650-4B72-9A55-29637B4DC8E9}" dt="2024-03-01T16:33:29.999" v="12132" actId="1076"/>
          <ac:spMkLst>
            <pc:docMk/>
            <pc:sldMk cId="171059003" sldId="346"/>
            <ac:spMk id="17" creationId="{7E077901-4241-F405-AA53-54C866CEDA2C}"/>
          </ac:spMkLst>
        </pc:spChg>
        <pc:spChg chg="mod">
          <ac:chgData name="Daniel Gaddis" userId="7593721f-bf94-4474-b330-28dca8dc2d68" providerId="ADAL" clId="{5E2F4383-7650-4B72-9A55-29637B4DC8E9}" dt="2024-03-01T16:34:23.091" v="12151" actId="1076"/>
          <ac:spMkLst>
            <pc:docMk/>
            <pc:sldMk cId="171059003" sldId="346"/>
            <ac:spMk id="18" creationId="{F296F759-9E24-47EE-D99B-7452C08911AC}"/>
          </ac:spMkLst>
        </pc:spChg>
        <pc:spChg chg="mod">
          <ac:chgData name="Daniel Gaddis" userId="7593721f-bf94-4474-b330-28dca8dc2d68" providerId="ADAL" clId="{5E2F4383-7650-4B72-9A55-29637B4DC8E9}" dt="2024-03-01T16:33:20.013" v="12130" actId="1076"/>
          <ac:spMkLst>
            <pc:docMk/>
            <pc:sldMk cId="171059003" sldId="346"/>
            <ac:spMk id="27" creationId="{1C614887-5FC6-1D16-DB10-F0E0287090F9}"/>
          </ac:spMkLst>
        </pc:spChg>
        <pc:spChg chg="mod">
          <ac:chgData name="Daniel Gaddis" userId="7593721f-bf94-4474-b330-28dca8dc2d68" providerId="ADAL" clId="{5E2F4383-7650-4B72-9A55-29637B4DC8E9}" dt="2024-03-01T16:33:05.684" v="12128" actId="1076"/>
          <ac:spMkLst>
            <pc:docMk/>
            <pc:sldMk cId="171059003" sldId="346"/>
            <ac:spMk id="29" creationId="{2CFDC60F-C5B5-74FE-66B5-E6833CA788BE}"/>
          </ac:spMkLst>
        </pc:spChg>
        <pc:spChg chg="mod">
          <ac:chgData name="Daniel Gaddis" userId="7593721f-bf94-4474-b330-28dca8dc2d68" providerId="ADAL" clId="{5E2F4383-7650-4B72-9A55-29637B4DC8E9}" dt="2024-03-01T16:33:02.167" v="12127" actId="1076"/>
          <ac:spMkLst>
            <pc:docMk/>
            <pc:sldMk cId="171059003" sldId="346"/>
            <ac:spMk id="30" creationId="{DB340446-3CD1-7E84-ED44-916A2769FF38}"/>
          </ac:spMkLst>
        </pc:spChg>
        <pc:spChg chg="mod">
          <ac:chgData name="Daniel Gaddis" userId="7593721f-bf94-4474-b330-28dca8dc2d68" providerId="ADAL" clId="{5E2F4383-7650-4B72-9A55-29637B4DC8E9}" dt="2024-03-01T16:34:36.833" v="12152" actId="1076"/>
          <ac:spMkLst>
            <pc:docMk/>
            <pc:sldMk cId="171059003" sldId="346"/>
            <ac:spMk id="32" creationId="{21117CD6-AD4B-1367-85AE-7004DFD053AD}"/>
          </ac:spMkLst>
        </pc:spChg>
        <pc:spChg chg="mod">
          <ac:chgData name="Daniel Gaddis" userId="7593721f-bf94-4474-b330-28dca8dc2d68" providerId="ADAL" clId="{5E2F4383-7650-4B72-9A55-29637B4DC8E9}" dt="2024-03-01T16:32:55.085" v="12126" actId="1076"/>
          <ac:spMkLst>
            <pc:docMk/>
            <pc:sldMk cId="171059003" sldId="346"/>
            <ac:spMk id="34" creationId="{BD60D301-FE26-1DCF-48E1-BD7D3530FFFE}"/>
          </ac:spMkLst>
        </pc:spChg>
        <pc:spChg chg="mod">
          <ac:chgData name="Daniel Gaddis" userId="7593721f-bf94-4474-b330-28dca8dc2d68" providerId="ADAL" clId="{5E2F4383-7650-4B72-9A55-29637B4DC8E9}" dt="2024-03-01T16:34:08.001" v="12145" actId="1076"/>
          <ac:spMkLst>
            <pc:docMk/>
            <pc:sldMk cId="171059003" sldId="346"/>
            <ac:spMk id="35" creationId="{84079556-8366-EBB4-D169-A5E2C9FC9A6E}"/>
          </ac:spMkLst>
        </pc:spChg>
        <pc:spChg chg="mod">
          <ac:chgData name="Daniel Gaddis" userId="7593721f-bf94-4474-b330-28dca8dc2d68" providerId="ADAL" clId="{5E2F4383-7650-4B72-9A55-29637B4DC8E9}" dt="2024-03-01T16:32:35.065" v="12123" actId="1076"/>
          <ac:spMkLst>
            <pc:docMk/>
            <pc:sldMk cId="171059003" sldId="346"/>
            <ac:spMk id="36" creationId="{8ADDBBEA-EA0D-B034-E1B2-51D041AB2968}"/>
          </ac:spMkLst>
        </pc:spChg>
        <pc:spChg chg="mod">
          <ac:chgData name="Daniel Gaddis" userId="7593721f-bf94-4474-b330-28dca8dc2d68" providerId="ADAL" clId="{5E2F4383-7650-4B72-9A55-29637B4DC8E9}" dt="2024-03-01T16:35:04.886" v="12155" actId="255"/>
          <ac:spMkLst>
            <pc:docMk/>
            <pc:sldMk cId="171059003" sldId="346"/>
            <ac:spMk id="37" creationId="{510E39E1-5692-1C99-8646-229FA178E41F}"/>
          </ac:spMkLst>
        </pc:spChg>
        <pc:picChg chg="mod">
          <ac:chgData name="Daniel Gaddis" userId="7593721f-bf94-4474-b330-28dca8dc2d68" providerId="ADAL" clId="{5E2F4383-7650-4B72-9A55-29637B4DC8E9}" dt="2024-03-01T16:34:44.931" v="12153" actId="1076"/>
          <ac:picMkLst>
            <pc:docMk/>
            <pc:sldMk cId="171059003" sldId="346"/>
            <ac:picMk id="14" creationId="{3EE1FD38-2FF9-29D1-7874-9432C8F6111A}"/>
          </ac:picMkLst>
        </pc:picChg>
      </pc:sldChg>
      <pc:sldChg chg="add modNotesTx">
        <pc:chgData name="Daniel Gaddis" userId="7593721f-bf94-4474-b330-28dca8dc2d68" providerId="ADAL" clId="{5E2F4383-7650-4B72-9A55-29637B4DC8E9}" dt="2024-03-04T14:17:21.067" v="14713" actId="20577"/>
        <pc:sldMkLst>
          <pc:docMk/>
          <pc:sldMk cId="3952225480" sldId="347"/>
        </pc:sldMkLst>
      </pc:sldChg>
      <pc:sldChg chg="addSp delSp modSp add mod ord setBg modShow modNotesTx">
        <pc:chgData name="Daniel Gaddis" userId="7593721f-bf94-4474-b330-28dca8dc2d68" providerId="ADAL" clId="{5E2F4383-7650-4B72-9A55-29637B4DC8E9}" dt="2024-03-04T14:08:42.081" v="14194" actId="20577"/>
        <pc:sldMkLst>
          <pc:docMk/>
          <pc:sldMk cId="3983167565" sldId="348"/>
        </pc:sldMkLst>
        <pc:spChg chg="add del mod">
          <ac:chgData name="Daniel Gaddis" userId="7593721f-bf94-4474-b330-28dca8dc2d68" providerId="ADAL" clId="{5E2F4383-7650-4B72-9A55-29637B4DC8E9}" dt="2024-03-04T14:07:05.980" v="14042" actId="478"/>
          <ac:spMkLst>
            <pc:docMk/>
            <pc:sldMk cId="3983167565" sldId="348"/>
            <ac:spMk id="3" creationId="{B9205F84-36F4-4F7C-2766-3E364F335325}"/>
          </ac:spMkLst>
        </pc:spChg>
        <pc:spChg chg="add del mod">
          <ac:chgData name="Daniel Gaddis" userId="7593721f-bf94-4474-b330-28dca8dc2d68" providerId="ADAL" clId="{5E2F4383-7650-4B72-9A55-29637B4DC8E9}" dt="2024-03-04T14:07:41.199" v="14048"/>
          <ac:spMkLst>
            <pc:docMk/>
            <pc:sldMk cId="3983167565" sldId="348"/>
            <ac:spMk id="5" creationId="{778145F1-C8F9-62A6-746E-DD366EBC06D8}"/>
          </ac:spMkLst>
        </pc:spChg>
        <pc:spChg chg="del">
          <ac:chgData name="Daniel Gaddis" userId="7593721f-bf94-4474-b330-28dca8dc2d68" providerId="ADAL" clId="{5E2F4383-7650-4B72-9A55-29637B4DC8E9}" dt="2024-03-04T14:06:36.844" v="14037" actId="478"/>
          <ac:spMkLst>
            <pc:docMk/>
            <pc:sldMk cId="3983167565" sldId="348"/>
            <ac:spMk id="8" creationId="{F7FAA23A-057A-4540-8351-A707688D7C99}"/>
          </ac:spMkLst>
        </pc:spChg>
        <pc:spChg chg="add">
          <ac:chgData name="Daniel Gaddis" userId="7593721f-bf94-4474-b330-28dca8dc2d68" providerId="ADAL" clId="{5E2F4383-7650-4B72-9A55-29637B4DC8E9}" dt="2024-03-04T14:08:08.512" v="14056" actId="26606"/>
          <ac:spMkLst>
            <pc:docMk/>
            <pc:sldMk cId="3983167565" sldId="348"/>
            <ac:spMk id="15" creationId="{D99D2C73-08B0-4F6B-A8E9-4651E6BDBE48}"/>
          </ac:spMkLst>
        </pc:spChg>
        <pc:spChg chg="del">
          <ac:chgData name="Daniel Gaddis" userId="7593721f-bf94-4474-b330-28dca8dc2d68" providerId="ADAL" clId="{5E2F4383-7650-4B72-9A55-29637B4DC8E9}" dt="2024-03-04T14:06:38.774" v="14038" actId="478"/>
          <ac:spMkLst>
            <pc:docMk/>
            <pc:sldMk cId="3983167565" sldId="348"/>
            <ac:spMk id="16" creationId="{0BA19109-C203-45BF-8BE0-D25221A04293}"/>
          </ac:spMkLst>
        </pc:spChg>
        <pc:spChg chg="add">
          <ac:chgData name="Daniel Gaddis" userId="7593721f-bf94-4474-b330-28dca8dc2d68" providerId="ADAL" clId="{5E2F4383-7650-4B72-9A55-29637B4DC8E9}" dt="2024-03-04T14:08:08.512" v="14056" actId="26606"/>
          <ac:spMkLst>
            <pc:docMk/>
            <pc:sldMk cId="3983167565" sldId="348"/>
            <ac:spMk id="17" creationId="{968DB88C-7EF2-487C-85D1-848F61F13E3F}"/>
          </ac:spMkLst>
        </pc:spChg>
        <pc:picChg chg="add del mod">
          <ac:chgData name="Daniel Gaddis" userId="7593721f-bf94-4474-b330-28dca8dc2d68" providerId="ADAL" clId="{5E2F4383-7650-4B72-9A55-29637B4DC8E9}" dt="2024-03-04T14:08:08.512" v="14056" actId="26606"/>
          <ac:picMkLst>
            <pc:docMk/>
            <pc:sldMk cId="3983167565" sldId="348"/>
            <ac:picMk id="6" creationId="{50D68271-37AF-C9D6-5DC1-927742784B15}"/>
          </ac:picMkLst>
        </pc:picChg>
        <pc:picChg chg="del">
          <ac:chgData name="Daniel Gaddis" userId="7593721f-bf94-4474-b330-28dca8dc2d68" providerId="ADAL" clId="{5E2F4383-7650-4B72-9A55-29637B4DC8E9}" dt="2024-03-04T14:06:38.774" v="14038" actId="478"/>
          <ac:picMkLst>
            <pc:docMk/>
            <pc:sldMk cId="3983167565" sldId="348"/>
            <ac:picMk id="7" creationId="{3F2E043A-12A7-4E13-8257-D8FFCFF2CE4D}"/>
          </ac:picMkLst>
        </pc:picChg>
        <pc:picChg chg="add mod">
          <ac:chgData name="Daniel Gaddis" userId="7593721f-bf94-4474-b330-28dca8dc2d68" providerId="ADAL" clId="{5E2F4383-7650-4B72-9A55-29637B4DC8E9}" dt="2024-03-04T14:08:08.512" v="14056" actId="26606"/>
          <ac:picMkLst>
            <pc:docMk/>
            <pc:sldMk cId="3983167565" sldId="348"/>
            <ac:picMk id="10" creationId="{2766FD08-061E-4B3F-2CA9-15C0A8115E58}"/>
          </ac:picMkLst>
        </pc:picChg>
      </pc:sldChg>
      <pc:sldChg chg="addSp delSp modSp add mod modNotesTx">
        <pc:chgData name="Daniel Gaddis" userId="7593721f-bf94-4474-b330-28dca8dc2d68" providerId="ADAL" clId="{5E2F4383-7650-4B72-9A55-29637B4DC8E9}" dt="2024-03-04T14:23:34" v="15815" actId="14100"/>
        <pc:sldMkLst>
          <pc:docMk/>
          <pc:sldMk cId="3495530609" sldId="349"/>
        </pc:sldMkLst>
        <pc:spChg chg="add del mod">
          <ac:chgData name="Daniel Gaddis" userId="7593721f-bf94-4474-b330-28dca8dc2d68" providerId="ADAL" clId="{5E2F4383-7650-4B72-9A55-29637B4DC8E9}" dt="2024-03-04T14:15:46.322" v="14655" actId="26606"/>
          <ac:spMkLst>
            <pc:docMk/>
            <pc:sldMk cId="3495530609" sldId="349"/>
            <ac:spMk id="4" creationId="{EA66DC7D-4048-AD8A-97BF-171B52BDA4B8}"/>
          </ac:spMkLst>
        </pc:spChg>
        <pc:spChg chg="add">
          <ac:chgData name="Daniel Gaddis" userId="7593721f-bf94-4474-b330-28dca8dc2d68" providerId="ADAL" clId="{5E2F4383-7650-4B72-9A55-29637B4DC8E9}" dt="2024-03-04T14:15:59.069" v="14659" actId="26606"/>
          <ac:spMkLst>
            <pc:docMk/>
            <pc:sldMk cId="3495530609" sldId="349"/>
            <ac:spMk id="12" creationId="{7AA67C3D-6D28-4C64-81F8-295FC9396EB6}"/>
          </ac:spMkLst>
        </pc:spChg>
        <pc:spChg chg="add">
          <ac:chgData name="Daniel Gaddis" userId="7593721f-bf94-4474-b330-28dca8dc2d68" providerId="ADAL" clId="{5E2F4383-7650-4B72-9A55-29637B4DC8E9}" dt="2024-03-04T14:15:59.069" v="14659" actId="26606"/>
          <ac:spMkLst>
            <pc:docMk/>
            <pc:sldMk cId="3495530609" sldId="349"/>
            <ac:spMk id="14" creationId="{8DBEAE55-3EA1-41D7-A212-5F7D8986C1F2}"/>
          </ac:spMkLst>
        </pc:spChg>
        <pc:spChg chg="del">
          <ac:chgData name="Daniel Gaddis" userId="7593721f-bf94-4474-b330-28dca8dc2d68" providerId="ADAL" clId="{5E2F4383-7650-4B72-9A55-29637B4DC8E9}" dt="2024-03-04T14:15:46.322" v="14655" actId="26606"/>
          <ac:spMkLst>
            <pc:docMk/>
            <pc:sldMk cId="3495530609" sldId="349"/>
            <ac:spMk id="15" creationId="{D99D2C73-08B0-4F6B-A8E9-4651E6BDBE48}"/>
          </ac:spMkLst>
        </pc:spChg>
        <pc:spChg chg="add">
          <ac:chgData name="Daniel Gaddis" userId="7593721f-bf94-4474-b330-28dca8dc2d68" providerId="ADAL" clId="{5E2F4383-7650-4B72-9A55-29637B4DC8E9}" dt="2024-03-04T14:15:59.069" v="14659" actId="26606"/>
          <ac:spMkLst>
            <pc:docMk/>
            <pc:sldMk cId="3495530609" sldId="349"/>
            <ac:spMk id="16" creationId="{CFC5F0E7-644F-4101-BE72-12825CF537E7}"/>
          </ac:spMkLst>
        </pc:spChg>
        <pc:spChg chg="del">
          <ac:chgData name="Daniel Gaddis" userId="7593721f-bf94-4474-b330-28dca8dc2d68" providerId="ADAL" clId="{5E2F4383-7650-4B72-9A55-29637B4DC8E9}" dt="2024-03-04T14:15:46.322" v="14655" actId="26606"/>
          <ac:spMkLst>
            <pc:docMk/>
            <pc:sldMk cId="3495530609" sldId="349"/>
            <ac:spMk id="17" creationId="{968DB88C-7EF2-487C-85D1-848F61F13E3F}"/>
          </ac:spMkLst>
        </pc:spChg>
        <pc:spChg chg="add">
          <ac:chgData name="Daniel Gaddis" userId="7593721f-bf94-4474-b330-28dca8dc2d68" providerId="ADAL" clId="{5E2F4383-7650-4B72-9A55-29637B4DC8E9}" dt="2024-03-04T14:15:59.069" v="14659" actId="26606"/>
          <ac:spMkLst>
            <pc:docMk/>
            <pc:sldMk cId="3495530609" sldId="349"/>
            <ac:spMk id="18" creationId="{74283919-7E00-4FC2-BFC9-3F56E58808F7}"/>
          </ac:spMkLst>
        </pc:spChg>
        <pc:spChg chg="add">
          <ac:chgData name="Daniel Gaddis" userId="7593721f-bf94-4474-b330-28dca8dc2d68" providerId="ADAL" clId="{5E2F4383-7650-4B72-9A55-29637B4DC8E9}" dt="2024-03-04T14:15:59.069" v="14659" actId="26606"/>
          <ac:spMkLst>
            <pc:docMk/>
            <pc:sldMk cId="3495530609" sldId="349"/>
            <ac:spMk id="20" creationId="{2217FF4A-5EDF-43B7-90EE-BDD9F1E9EAC2}"/>
          </ac:spMkLst>
        </pc:spChg>
        <pc:picChg chg="add mod ord">
          <ac:chgData name="Daniel Gaddis" userId="7593721f-bf94-4474-b330-28dca8dc2d68" providerId="ADAL" clId="{5E2F4383-7650-4B72-9A55-29637B4DC8E9}" dt="2024-03-04T14:23:34" v="15815" actId="14100"/>
          <ac:picMkLst>
            <pc:docMk/>
            <pc:sldMk cId="3495530609" sldId="349"/>
            <ac:picMk id="2" creationId="{41DC7328-9FCA-661B-F875-A5A478D3DBBC}"/>
          </ac:picMkLst>
        </pc:picChg>
        <pc:picChg chg="add del mod">
          <ac:chgData name="Daniel Gaddis" userId="7593721f-bf94-4474-b330-28dca8dc2d68" providerId="ADAL" clId="{5E2F4383-7650-4B72-9A55-29637B4DC8E9}" dt="2024-03-04T14:15:11.758" v="14653"/>
          <ac:picMkLst>
            <pc:docMk/>
            <pc:sldMk cId="3495530609" sldId="349"/>
            <ac:picMk id="5" creationId="{1D0CC76D-BC9C-2A9B-6857-D760F898F87B}"/>
          </ac:picMkLst>
        </pc:picChg>
        <pc:picChg chg="del">
          <ac:chgData name="Daniel Gaddis" userId="7593721f-bf94-4474-b330-28dca8dc2d68" providerId="ADAL" clId="{5E2F4383-7650-4B72-9A55-29637B4DC8E9}" dt="2024-03-04T14:14:39.905" v="14648" actId="478"/>
          <ac:picMkLst>
            <pc:docMk/>
            <pc:sldMk cId="3495530609" sldId="349"/>
            <ac:picMk id="6" creationId="{50D68271-37AF-C9D6-5DC1-927742784B15}"/>
          </ac:picMkLst>
        </pc:picChg>
        <pc:picChg chg="add mod">
          <ac:chgData name="Daniel Gaddis" userId="7593721f-bf94-4474-b330-28dca8dc2d68" providerId="ADAL" clId="{5E2F4383-7650-4B72-9A55-29637B4DC8E9}" dt="2024-03-04T14:16:13.487" v="14662" actId="1076"/>
          <ac:picMkLst>
            <pc:docMk/>
            <pc:sldMk cId="3495530609" sldId="349"/>
            <ac:picMk id="7" creationId="{041BB0B0-A3DE-D18E-951F-9CDBD12D8143}"/>
          </ac:picMkLst>
        </pc:picChg>
        <pc:picChg chg="del">
          <ac:chgData name="Daniel Gaddis" userId="7593721f-bf94-4474-b330-28dca8dc2d68" providerId="ADAL" clId="{5E2F4383-7650-4B72-9A55-29637B4DC8E9}" dt="2024-03-04T14:14:55.418" v="14651" actId="478"/>
          <ac:picMkLst>
            <pc:docMk/>
            <pc:sldMk cId="3495530609" sldId="349"/>
            <ac:picMk id="10" creationId="{2766FD08-061E-4B3F-2CA9-15C0A8115E58}"/>
          </ac:picMkLst>
        </pc:picChg>
      </pc:sldChg>
      <pc:sldChg chg="addSp delSp modSp add mod">
        <pc:chgData name="Daniel Gaddis" userId="7593721f-bf94-4474-b330-28dca8dc2d68" providerId="ADAL" clId="{5E2F4383-7650-4B72-9A55-29637B4DC8E9}" dt="2024-03-04T17:11:36.873" v="15926" actId="1076"/>
        <pc:sldMkLst>
          <pc:docMk/>
          <pc:sldMk cId="754194610" sldId="350"/>
        </pc:sldMkLst>
        <pc:spChg chg="add mod">
          <ac:chgData name="Daniel Gaddis" userId="7593721f-bf94-4474-b330-28dca8dc2d68" providerId="ADAL" clId="{5E2F4383-7650-4B72-9A55-29637B4DC8E9}" dt="2024-03-04T17:07:43.602" v="15914" actId="1076"/>
          <ac:spMkLst>
            <pc:docMk/>
            <pc:sldMk cId="754194610" sldId="350"/>
            <ac:spMk id="5" creationId="{5748AF53-137A-54BC-3DF0-4D085B4B8123}"/>
          </ac:spMkLst>
        </pc:spChg>
        <pc:spChg chg="add mod">
          <ac:chgData name="Daniel Gaddis" userId="7593721f-bf94-4474-b330-28dca8dc2d68" providerId="ADAL" clId="{5E2F4383-7650-4B72-9A55-29637B4DC8E9}" dt="2024-03-04T17:07:52.001" v="15916" actId="1076"/>
          <ac:spMkLst>
            <pc:docMk/>
            <pc:sldMk cId="754194610" sldId="350"/>
            <ac:spMk id="6" creationId="{C65C1ACA-60B0-4E3D-B530-95F98BAA286F}"/>
          </ac:spMkLst>
        </pc:spChg>
        <pc:spChg chg="mod">
          <ac:chgData name="Daniel Gaddis" userId="7593721f-bf94-4474-b330-28dca8dc2d68" providerId="ADAL" clId="{5E2F4383-7650-4B72-9A55-29637B4DC8E9}" dt="2024-03-04T17:07:28.601" v="15910" actId="1076"/>
          <ac:spMkLst>
            <pc:docMk/>
            <pc:sldMk cId="754194610" sldId="350"/>
            <ac:spMk id="17" creationId="{7E077901-4241-F405-AA53-54C866CEDA2C}"/>
          </ac:spMkLst>
        </pc:spChg>
        <pc:spChg chg="mod">
          <ac:chgData name="Daniel Gaddis" userId="7593721f-bf94-4474-b330-28dca8dc2d68" providerId="ADAL" clId="{5E2F4383-7650-4B72-9A55-29637B4DC8E9}" dt="2024-03-04T17:06:50.451" v="15900" actId="1076"/>
          <ac:spMkLst>
            <pc:docMk/>
            <pc:sldMk cId="754194610" sldId="350"/>
            <ac:spMk id="18" creationId="{F296F759-9E24-47EE-D99B-7452C08911AC}"/>
          </ac:spMkLst>
        </pc:spChg>
        <pc:spChg chg="mod">
          <ac:chgData name="Daniel Gaddis" userId="7593721f-bf94-4474-b330-28dca8dc2d68" providerId="ADAL" clId="{5E2F4383-7650-4B72-9A55-29637B4DC8E9}" dt="2024-03-04T17:07:23.897" v="15909" actId="1076"/>
          <ac:spMkLst>
            <pc:docMk/>
            <pc:sldMk cId="754194610" sldId="350"/>
            <ac:spMk id="27" creationId="{1C614887-5FC6-1D16-DB10-F0E0287090F9}"/>
          </ac:spMkLst>
        </pc:spChg>
        <pc:spChg chg="mod">
          <ac:chgData name="Daniel Gaddis" userId="7593721f-bf94-4474-b330-28dca8dc2d68" providerId="ADAL" clId="{5E2F4383-7650-4B72-9A55-29637B4DC8E9}" dt="2024-03-04T17:07:17.125" v="15907" actId="1076"/>
          <ac:spMkLst>
            <pc:docMk/>
            <pc:sldMk cId="754194610" sldId="350"/>
            <ac:spMk id="29" creationId="{2CFDC60F-C5B5-74FE-66B5-E6833CA788BE}"/>
          </ac:spMkLst>
        </pc:spChg>
        <pc:spChg chg="mod">
          <ac:chgData name="Daniel Gaddis" userId="7593721f-bf94-4474-b330-28dca8dc2d68" providerId="ADAL" clId="{5E2F4383-7650-4B72-9A55-29637B4DC8E9}" dt="2024-03-04T17:07:20.305" v="15908" actId="1076"/>
          <ac:spMkLst>
            <pc:docMk/>
            <pc:sldMk cId="754194610" sldId="350"/>
            <ac:spMk id="30" creationId="{DB340446-3CD1-7E84-ED44-916A2769FF38}"/>
          </ac:spMkLst>
        </pc:spChg>
        <pc:spChg chg="mod">
          <ac:chgData name="Daniel Gaddis" userId="7593721f-bf94-4474-b330-28dca8dc2d68" providerId="ADAL" clId="{5E2F4383-7650-4B72-9A55-29637B4DC8E9}" dt="2024-03-04T17:08:00.711" v="15919" actId="1076"/>
          <ac:spMkLst>
            <pc:docMk/>
            <pc:sldMk cId="754194610" sldId="350"/>
            <ac:spMk id="32" creationId="{21117CD6-AD4B-1367-85AE-7004DFD053AD}"/>
          </ac:spMkLst>
        </pc:spChg>
        <pc:spChg chg="mod">
          <ac:chgData name="Daniel Gaddis" userId="7593721f-bf94-4474-b330-28dca8dc2d68" providerId="ADAL" clId="{5E2F4383-7650-4B72-9A55-29637B4DC8E9}" dt="2024-03-04T17:07:57.601" v="15918" actId="1076"/>
          <ac:spMkLst>
            <pc:docMk/>
            <pc:sldMk cId="754194610" sldId="350"/>
            <ac:spMk id="34" creationId="{BD60D301-FE26-1DCF-48E1-BD7D3530FFFE}"/>
          </ac:spMkLst>
        </pc:spChg>
        <pc:spChg chg="del">
          <ac:chgData name="Daniel Gaddis" userId="7593721f-bf94-4474-b330-28dca8dc2d68" providerId="ADAL" clId="{5E2F4383-7650-4B72-9A55-29637B4DC8E9}" dt="2024-03-04T17:07:02.181" v="15902" actId="478"/>
          <ac:spMkLst>
            <pc:docMk/>
            <pc:sldMk cId="754194610" sldId="350"/>
            <ac:spMk id="35" creationId="{84079556-8366-EBB4-D169-A5E2C9FC9A6E}"/>
          </ac:spMkLst>
        </pc:spChg>
        <pc:spChg chg="mod">
          <ac:chgData name="Daniel Gaddis" userId="7593721f-bf94-4474-b330-28dca8dc2d68" providerId="ADAL" clId="{5E2F4383-7650-4B72-9A55-29637B4DC8E9}" dt="2024-03-04T17:07:55.427" v="15917" actId="1076"/>
          <ac:spMkLst>
            <pc:docMk/>
            <pc:sldMk cId="754194610" sldId="350"/>
            <ac:spMk id="36" creationId="{8ADDBBEA-EA0D-B034-E1B2-51D041AB2968}"/>
          </ac:spMkLst>
        </pc:spChg>
        <pc:spChg chg="del">
          <ac:chgData name="Daniel Gaddis" userId="7593721f-bf94-4474-b330-28dca8dc2d68" providerId="ADAL" clId="{5E2F4383-7650-4B72-9A55-29637B4DC8E9}" dt="2024-03-04T17:07:04.476" v="15903" actId="478"/>
          <ac:spMkLst>
            <pc:docMk/>
            <pc:sldMk cId="754194610" sldId="350"/>
            <ac:spMk id="37" creationId="{510E39E1-5692-1C99-8646-229FA178E41F}"/>
          </ac:spMkLst>
        </pc:spChg>
        <pc:spChg chg="mod">
          <ac:chgData name="Daniel Gaddis" userId="7593721f-bf94-4474-b330-28dca8dc2d68" providerId="ADAL" clId="{5E2F4383-7650-4B72-9A55-29637B4DC8E9}" dt="2024-03-04T17:11:31.719" v="15923" actId="1076"/>
          <ac:spMkLst>
            <pc:docMk/>
            <pc:sldMk cId="754194610" sldId="350"/>
            <ac:spMk id="38" creationId="{1928DAC8-82D9-9200-9C12-E1049E405DC4}"/>
          </ac:spMkLst>
        </pc:spChg>
        <pc:picChg chg="add del">
          <ac:chgData name="Daniel Gaddis" userId="7593721f-bf94-4474-b330-28dca8dc2d68" providerId="ADAL" clId="{5E2F4383-7650-4B72-9A55-29637B4DC8E9}" dt="2024-03-04T17:07:36.918" v="15912" actId="22"/>
          <ac:picMkLst>
            <pc:docMk/>
            <pc:sldMk cId="754194610" sldId="350"/>
            <ac:picMk id="3" creationId="{47B9B1BC-4129-1D98-2188-45310301DA8A}"/>
          </ac:picMkLst>
        </pc:picChg>
        <pc:picChg chg="add mod">
          <ac:chgData name="Daniel Gaddis" userId="7593721f-bf94-4474-b330-28dca8dc2d68" providerId="ADAL" clId="{5E2F4383-7650-4B72-9A55-29637B4DC8E9}" dt="2024-03-04T17:11:36.873" v="15926" actId="1076"/>
          <ac:picMkLst>
            <pc:docMk/>
            <pc:sldMk cId="754194610" sldId="350"/>
            <ac:picMk id="8" creationId="{8F1BF260-94CD-06A8-373E-3BB2867672D8}"/>
          </ac:picMkLst>
        </pc:picChg>
      </pc:sldChg>
    </pc:docChg>
  </pc:docChgLst>
  <pc:docChgLst>
    <pc:chgData name="Daniel Gaddis" userId="7593721f-bf94-4474-b330-28dca8dc2d68" providerId="ADAL" clId="{A872F017-0E9A-438C-AAEE-AC78A1AC40FF}"/>
    <pc:docChg chg="custSel delSld modSld">
      <pc:chgData name="Daniel Gaddis" userId="7593721f-bf94-4474-b330-28dca8dc2d68" providerId="ADAL" clId="{A872F017-0E9A-438C-AAEE-AC78A1AC40FF}" dt="2024-03-11T16:08:11.573" v="5" actId="478"/>
      <pc:docMkLst>
        <pc:docMk/>
      </pc:docMkLst>
      <pc:sldChg chg="del">
        <pc:chgData name="Daniel Gaddis" userId="7593721f-bf94-4474-b330-28dca8dc2d68" providerId="ADAL" clId="{A872F017-0E9A-438C-AAEE-AC78A1AC40FF}" dt="2024-03-11T16:07:39.773" v="1" actId="47"/>
        <pc:sldMkLst>
          <pc:docMk/>
          <pc:sldMk cId="1395177734" sldId="282"/>
        </pc:sldMkLst>
      </pc:sldChg>
      <pc:sldChg chg="del">
        <pc:chgData name="Daniel Gaddis" userId="7593721f-bf94-4474-b330-28dca8dc2d68" providerId="ADAL" clId="{A872F017-0E9A-438C-AAEE-AC78A1AC40FF}" dt="2024-03-11T16:07:39.773" v="1" actId="47"/>
        <pc:sldMkLst>
          <pc:docMk/>
          <pc:sldMk cId="1231623384" sldId="292"/>
        </pc:sldMkLst>
      </pc:sldChg>
      <pc:sldChg chg="del">
        <pc:chgData name="Daniel Gaddis" userId="7593721f-bf94-4474-b330-28dca8dc2d68" providerId="ADAL" clId="{A872F017-0E9A-438C-AAEE-AC78A1AC40FF}" dt="2024-03-11T16:07:32.456" v="0" actId="47"/>
        <pc:sldMkLst>
          <pc:docMk/>
          <pc:sldMk cId="3808907281" sldId="293"/>
        </pc:sldMkLst>
      </pc:sldChg>
      <pc:sldChg chg="del">
        <pc:chgData name="Daniel Gaddis" userId="7593721f-bf94-4474-b330-28dca8dc2d68" providerId="ADAL" clId="{A872F017-0E9A-438C-AAEE-AC78A1AC40FF}" dt="2024-03-11T16:07:32.456" v="0" actId="47"/>
        <pc:sldMkLst>
          <pc:docMk/>
          <pc:sldMk cId="2720890477" sldId="302"/>
        </pc:sldMkLst>
      </pc:sldChg>
      <pc:sldChg chg="del">
        <pc:chgData name="Daniel Gaddis" userId="7593721f-bf94-4474-b330-28dca8dc2d68" providerId="ADAL" clId="{A872F017-0E9A-438C-AAEE-AC78A1AC40FF}" dt="2024-03-11T16:07:39.773" v="1" actId="47"/>
        <pc:sldMkLst>
          <pc:docMk/>
          <pc:sldMk cId="721285338" sldId="310"/>
        </pc:sldMkLst>
      </pc:sldChg>
      <pc:sldChg chg="del">
        <pc:chgData name="Daniel Gaddis" userId="7593721f-bf94-4474-b330-28dca8dc2d68" providerId="ADAL" clId="{A872F017-0E9A-438C-AAEE-AC78A1AC40FF}" dt="2024-03-11T16:07:39.773" v="1" actId="47"/>
        <pc:sldMkLst>
          <pc:docMk/>
          <pc:sldMk cId="1239247523" sldId="312"/>
        </pc:sldMkLst>
      </pc:sldChg>
      <pc:sldChg chg="del">
        <pc:chgData name="Daniel Gaddis" userId="7593721f-bf94-4474-b330-28dca8dc2d68" providerId="ADAL" clId="{A872F017-0E9A-438C-AAEE-AC78A1AC40FF}" dt="2024-03-11T16:07:32.456" v="0" actId="47"/>
        <pc:sldMkLst>
          <pc:docMk/>
          <pc:sldMk cId="222156620" sldId="317"/>
        </pc:sldMkLst>
      </pc:sldChg>
      <pc:sldChg chg="del">
        <pc:chgData name="Daniel Gaddis" userId="7593721f-bf94-4474-b330-28dca8dc2d68" providerId="ADAL" clId="{A872F017-0E9A-438C-AAEE-AC78A1AC40FF}" dt="2024-03-11T16:07:32.456" v="0" actId="47"/>
        <pc:sldMkLst>
          <pc:docMk/>
          <pc:sldMk cId="3927092686" sldId="318"/>
        </pc:sldMkLst>
      </pc:sldChg>
      <pc:sldChg chg="del">
        <pc:chgData name="Daniel Gaddis" userId="7593721f-bf94-4474-b330-28dca8dc2d68" providerId="ADAL" clId="{A872F017-0E9A-438C-AAEE-AC78A1AC40FF}" dt="2024-03-11T16:07:32.456" v="0" actId="47"/>
        <pc:sldMkLst>
          <pc:docMk/>
          <pc:sldMk cId="450306787" sldId="319"/>
        </pc:sldMkLst>
      </pc:sldChg>
      <pc:sldChg chg="del">
        <pc:chgData name="Daniel Gaddis" userId="7593721f-bf94-4474-b330-28dca8dc2d68" providerId="ADAL" clId="{A872F017-0E9A-438C-AAEE-AC78A1AC40FF}" dt="2024-03-11T16:07:32.456" v="0" actId="47"/>
        <pc:sldMkLst>
          <pc:docMk/>
          <pc:sldMk cId="632118119" sldId="320"/>
        </pc:sldMkLst>
      </pc:sldChg>
      <pc:sldChg chg="del">
        <pc:chgData name="Daniel Gaddis" userId="7593721f-bf94-4474-b330-28dca8dc2d68" providerId="ADAL" clId="{A872F017-0E9A-438C-AAEE-AC78A1AC40FF}" dt="2024-03-11T16:07:39.773" v="1" actId="47"/>
        <pc:sldMkLst>
          <pc:docMk/>
          <pc:sldMk cId="1517460499" sldId="321"/>
        </pc:sldMkLst>
      </pc:sldChg>
      <pc:sldChg chg="del">
        <pc:chgData name="Daniel Gaddis" userId="7593721f-bf94-4474-b330-28dca8dc2d68" providerId="ADAL" clId="{A872F017-0E9A-438C-AAEE-AC78A1AC40FF}" dt="2024-03-11T16:07:42.663" v="2" actId="47"/>
        <pc:sldMkLst>
          <pc:docMk/>
          <pc:sldMk cId="4093546661" sldId="329"/>
        </pc:sldMkLst>
      </pc:sldChg>
      <pc:sldChg chg="del">
        <pc:chgData name="Daniel Gaddis" userId="7593721f-bf94-4474-b330-28dca8dc2d68" providerId="ADAL" clId="{A872F017-0E9A-438C-AAEE-AC78A1AC40FF}" dt="2024-03-11T16:07:58.961" v="4" actId="47"/>
        <pc:sldMkLst>
          <pc:docMk/>
          <pc:sldMk cId="2201774215" sldId="332"/>
        </pc:sldMkLst>
      </pc:sldChg>
      <pc:sldChg chg="del">
        <pc:chgData name="Daniel Gaddis" userId="7593721f-bf94-4474-b330-28dca8dc2d68" providerId="ADAL" clId="{A872F017-0E9A-438C-AAEE-AC78A1AC40FF}" dt="2024-03-11T16:07:58.961" v="4" actId="47"/>
        <pc:sldMkLst>
          <pc:docMk/>
          <pc:sldMk cId="3972748250" sldId="333"/>
        </pc:sldMkLst>
      </pc:sldChg>
      <pc:sldChg chg="del">
        <pc:chgData name="Daniel Gaddis" userId="7593721f-bf94-4474-b330-28dca8dc2d68" providerId="ADAL" clId="{A872F017-0E9A-438C-AAEE-AC78A1AC40FF}" dt="2024-03-11T16:07:58.961" v="4" actId="47"/>
        <pc:sldMkLst>
          <pc:docMk/>
          <pc:sldMk cId="1454448807" sldId="334"/>
        </pc:sldMkLst>
      </pc:sldChg>
      <pc:sldChg chg="del">
        <pc:chgData name="Daniel Gaddis" userId="7593721f-bf94-4474-b330-28dca8dc2d68" providerId="ADAL" clId="{A872F017-0E9A-438C-AAEE-AC78A1AC40FF}" dt="2024-03-11T16:07:50.245" v="3" actId="47"/>
        <pc:sldMkLst>
          <pc:docMk/>
          <pc:sldMk cId="2852777733" sldId="342"/>
        </pc:sldMkLst>
      </pc:sldChg>
      <pc:sldChg chg="delSp mod">
        <pc:chgData name="Daniel Gaddis" userId="7593721f-bf94-4474-b330-28dca8dc2d68" providerId="ADAL" clId="{A872F017-0E9A-438C-AAEE-AC78A1AC40FF}" dt="2024-03-11T16:08:11.573" v="5" actId="478"/>
        <pc:sldMkLst>
          <pc:docMk/>
          <pc:sldMk cId="2390517457" sldId="344"/>
        </pc:sldMkLst>
        <pc:spChg chg="del">
          <ac:chgData name="Daniel Gaddis" userId="7593721f-bf94-4474-b330-28dca8dc2d68" providerId="ADAL" clId="{A872F017-0E9A-438C-AAEE-AC78A1AC40FF}" dt="2024-03-11T16:08:11.573" v="5" actId="478"/>
          <ac:spMkLst>
            <pc:docMk/>
            <pc:sldMk cId="2390517457" sldId="344"/>
            <ac:spMk id="5" creationId="{25FF3804-B3FA-AAE2-002E-A0991B4F6673}"/>
          </ac:spMkLst>
        </pc:spChg>
      </pc:sldChg>
      <pc:sldChg chg="del">
        <pc:chgData name="Daniel Gaddis" userId="7593721f-bf94-4474-b330-28dca8dc2d68" providerId="ADAL" clId="{A872F017-0E9A-438C-AAEE-AC78A1AC40FF}" dt="2024-03-11T16:07:50.245" v="3" actId="47"/>
        <pc:sldMkLst>
          <pc:docMk/>
          <pc:sldMk cId="754194610" sldId="35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6F07A-78AF-464D-82A9-B91B5208EE42}" type="doc">
      <dgm:prSet loTypeId="urn:microsoft.com/office/officeart/2005/8/layout/venn3" loCatId="relationship" qsTypeId="urn:microsoft.com/office/officeart/2005/8/quickstyle/simple1" qsCatId="simple" csTypeId="urn:microsoft.com/office/officeart/2005/8/colors/accent1_5" csCatId="accent1" phldr="1"/>
      <dgm:spPr/>
      <dgm:t>
        <a:bodyPr/>
        <a:lstStyle/>
        <a:p>
          <a:endParaRPr lang="en-US"/>
        </a:p>
      </dgm:t>
    </dgm:pt>
    <dgm:pt modelId="{4A6AEB7E-86CA-47CB-8CA7-C046B56AD53D}">
      <dgm:prSet phldrT="[Text]" custT="1"/>
      <dgm:spPr>
        <a:solidFill>
          <a:schemeClr val="bg1"/>
        </a:solidFill>
        <a:ln w="28575">
          <a:solidFill>
            <a:schemeClr val="accent1"/>
          </a:solidFill>
          <a:prstDash val="dash"/>
        </a:ln>
      </dgm:spPr>
      <dgm:t>
        <a:bodyPr anchor="ctr"/>
        <a:lstStyle/>
        <a:p>
          <a:r>
            <a:rPr lang="en-US" sz="2000" dirty="0">
              <a:solidFill>
                <a:schemeClr val="tx1"/>
              </a:solidFill>
            </a:rPr>
            <a:t>Recognition </a:t>
          </a:r>
        </a:p>
      </dgm:t>
    </dgm:pt>
    <dgm:pt modelId="{24AB3D32-2052-4502-8952-12D19976C241}" type="parTrans" cxnId="{B91F2BEF-7358-4026-BC89-7E4872CE7D6C}">
      <dgm:prSet/>
      <dgm:spPr/>
      <dgm:t>
        <a:bodyPr/>
        <a:lstStyle/>
        <a:p>
          <a:endParaRPr lang="en-US"/>
        </a:p>
      </dgm:t>
    </dgm:pt>
    <dgm:pt modelId="{598612E6-2730-49D0-B79B-D2642F970669}" type="sibTrans" cxnId="{B91F2BEF-7358-4026-BC89-7E4872CE7D6C}">
      <dgm:prSet/>
      <dgm:spPr/>
      <dgm:t>
        <a:bodyPr/>
        <a:lstStyle/>
        <a:p>
          <a:endParaRPr lang="en-US"/>
        </a:p>
      </dgm:t>
    </dgm:pt>
    <dgm:pt modelId="{A7EBCD2F-B3E8-48CB-87A6-3492AF9E9858}">
      <dgm:prSet phldrT="[Text]" custT="1"/>
      <dgm:spPr>
        <a:solidFill>
          <a:schemeClr val="bg1"/>
        </a:solidFill>
        <a:ln w="28575">
          <a:solidFill>
            <a:schemeClr val="accent3"/>
          </a:solidFill>
          <a:prstDash val="solid"/>
        </a:ln>
      </dgm:spPr>
      <dgm:t>
        <a:bodyPr anchor="ctr"/>
        <a:lstStyle/>
        <a:p>
          <a:r>
            <a:rPr lang="en-US" sz="1800" dirty="0">
              <a:solidFill>
                <a:schemeClr val="tx1"/>
              </a:solidFill>
            </a:rPr>
            <a:t>Community Development Block Grants</a:t>
          </a:r>
        </a:p>
      </dgm:t>
    </dgm:pt>
    <dgm:pt modelId="{E49B1B68-0C01-4BC8-B185-A755DB9DA759}" type="parTrans" cxnId="{7A16EF76-46E7-48F3-B100-A629FC01A12E}">
      <dgm:prSet/>
      <dgm:spPr/>
      <dgm:t>
        <a:bodyPr/>
        <a:lstStyle/>
        <a:p>
          <a:endParaRPr lang="en-US"/>
        </a:p>
      </dgm:t>
    </dgm:pt>
    <dgm:pt modelId="{32440F0F-8D93-43FC-AE1F-C998D8D556D1}" type="sibTrans" cxnId="{7A16EF76-46E7-48F3-B100-A629FC01A12E}">
      <dgm:prSet/>
      <dgm:spPr/>
      <dgm:t>
        <a:bodyPr/>
        <a:lstStyle/>
        <a:p>
          <a:endParaRPr lang="en-US"/>
        </a:p>
      </dgm:t>
    </dgm:pt>
    <dgm:pt modelId="{A83017FC-82B7-43CB-A0F1-67A760F1EA09}">
      <dgm:prSet phldrT="[Text]" custT="1"/>
      <dgm:spPr>
        <a:solidFill>
          <a:schemeClr val="bg1"/>
        </a:solidFill>
        <a:ln w="28575">
          <a:solidFill>
            <a:schemeClr val="accent2"/>
          </a:solidFill>
          <a:prstDash val="dash"/>
        </a:ln>
      </dgm:spPr>
      <dgm:t>
        <a:bodyPr anchor="ctr"/>
        <a:lstStyle/>
        <a:p>
          <a:r>
            <a:rPr lang="en-US" sz="1800" dirty="0">
              <a:solidFill>
                <a:schemeClr val="tx1"/>
              </a:solidFill>
            </a:rPr>
            <a:t>GEFA loan interest reduction</a:t>
          </a:r>
        </a:p>
      </dgm:t>
    </dgm:pt>
    <dgm:pt modelId="{C61F24CC-8DC8-49EF-AE8D-5340DBA474B2}" type="parTrans" cxnId="{2E8CAB9D-9480-454D-BF07-621183EF50AA}">
      <dgm:prSet/>
      <dgm:spPr/>
      <dgm:t>
        <a:bodyPr/>
        <a:lstStyle/>
        <a:p>
          <a:endParaRPr lang="en-US"/>
        </a:p>
      </dgm:t>
    </dgm:pt>
    <dgm:pt modelId="{75FFFBF0-CC01-4E80-92CF-F4B6BBA3676B}" type="sibTrans" cxnId="{2E8CAB9D-9480-454D-BF07-621183EF50AA}">
      <dgm:prSet/>
      <dgm:spPr/>
      <dgm:t>
        <a:bodyPr/>
        <a:lstStyle/>
        <a:p>
          <a:endParaRPr lang="en-US"/>
        </a:p>
      </dgm:t>
    </dgm:pt>
    <dgm:pt modelId="{21869078-5BFC-4E06-9C32-FC6D40FD95BA}">
      <dgm:prSet phldrT="[Text]" custT="1"/>
      <dgm:spPr>
        <a:solidFill>
          <a:schemeClr val="bg1"/>
        </a:solidFill>
        <a:ln w="28575">
          <a:solidFill>
            <a:schemeClr val="accent4"/>
          </a:solidFill>
          <a:prstDash val="solid"/>
        </a:ln>
      </dgm:spPr>
      <dgm:t>
        <a:bodyPr anchor="ctr"/>
        <a:lstStyle/>
        <a:p>
          <a:r>
            <a:rPr lang="en-US" sz="1600" dirty="0">
              <a:solidFill>
                <a:schemeClr val="tx1"/>
              </a:solidFill>
            </a:rPr>
            <a:t>LIHTC and Other DCA  programs</a:t>
          </a:r>
        </a:p>
      </dgm:t>
    </dgm:pt>
    <dgm:pt modelId="{B688902D-E73A-42F3-A996-1F5211E04CF8}" type="parTrans" cxnId="{0D35E1C0-4A06-4566-830E-13E658789739}">
      <dgm:prSet/>
      <dgm:spPr/>
      <dgm:t>
        <a:bodyPr/>
        <a:lstStyle/>
        <a:p>
          <a:endParaRPr lang="en-US"/>
        </a:p>
      </dgm:t>
    </dgm:pt>
    <dgm:pt modelId="{F92398CE-0269-4979-AB9A-DFA696711523}" type="sibTrans" cxnId="{0D35E1C0-4A06-4566-830E-13E658789739}">
      <dgm:prSet/>
      <dgm:spPr/>
      <dgm:t>
        <a:bodyPr/>
        <a:lstStyle/>
        <a:p>
          <a:endParaRPr lang="en-US"/>
        </a:p>
      </dgm:t>
    </dgm:pt>
    <dgm:pt modelId="{29D3800D-9E6A-43AE-B44E-497AD6A7B07D}" type="pres">
      <dgm:prSet presAssocID="{9C76F07A-78AF-464D-82A9-B91B5208EE42}" presName="Name0" presStyleCnt="0">
        <dgm:presLayoutVars>
          <dgm:dir/>
          <dgm:resizeHandles val="exact"/>
        </dgm:presLayoutVars>
      </dgm:prSet>
      <dgm:spPr/>
    </dgm:pt>
    <dgm:pt modelId="{D5879B57-4780-4894-9B53-4E06CFF5D3CA}" type="pres">
      <dgm:prSet presAssocID="{4A6AEB7E-86CA-47CB-8CA7-C046B56AD53D}" presName="Name5" presStyleLbl="vennNode1" presStyleIdx="0" presStyleCnt="4">
        <dgm:presLayoutVars>
          <dgm:bulletEnabled val="1"/>
        </dgm:presLayoutVars>
      </dgm:prSet>
      <dgm:spPr/>
    </dgm:pt>
    <dgm:pt modelId="{685A67F0-5708-4752-82F7-C0A3B817F12C}" type="pres">
      <dgm:prSet presAssocID="{598612E6-2730-49D0-B79B-D2642F970669}" presName="space" presStyleCnt="0"/>
      <dgm:spPr/>
    </dgm:pt>
    <dgm:pt modelId="{0CDC795B-AD84-4054-BFF3-6D714C9C748A}" type="pres">
      <dgm:prSet presAssocID="{A7EBCD2F-B3E8-48CB-87A6-3492AF9E9858}" presName="Name5" presStyleLbl="vennNode1" presStyleIdx="1" presStyleCnt="4">
        <dgm:presLayoutVars>
          <dgm:bulletEnabled val="1"/>
        </dgm:presLayoutVars>
      </dgm:prSet>
      <dgm:spPr/>
    </dgm:pt>
    <dgm:pt modelId="{B5B598AD-D1E5-4A96-B9B2-A5DC2A6A30A7}" type="pres">
      <dgm:prSet presAssocID="{32440F0F-8D93-43FC-AE1F-C998D8D556D1}" presName="space" presStyleCnt="0"/>
      <dgm:spPr/>
    </dgm:pt>
    <dgm:pt modelId="{999D7F11-3AC3-446B-8D0F-237F83E5B8D4}" type="pres">
      <dgm:prSet presAssocID="{A83017FC-82B7-43CB-A0F1-67A760F1EA09}" presName="Name5" presStyleLbl="vennNode1" presStyleIdx="2" presStyleCnt="4" custLinFactNeighborX="15835" custLinFactNeighborY="-288">
        <dgm:presLayoutVars>
          <dgm:bulletEnabled val="1"/>
        </dgm:presLayoutVars>
      </dgm:prSet>
      <dgm:spPr/>
    </dgm:pt>
    <dgm:pt modelId="{B0FF7D6C-8C5F-4AD2-8119-6045363C14EF}" type="pres">
      <dgm:prSet presAssocID="{75FFFBF0-CC01-4E80-92CF-F4B6BBA3676B}" presName="space" presStyleCnt="0"/>
      <dgm:spPr/>
    </dgm:pt>
    <dgm:pt modelId="{31CEDD40-4944-4D89-8167-7325B26D1589}" type="pres">
      <dgm:prSet presAssocID="{21869078-5BFC-4E06-9C32-FC6D40FD95BA}" presName="Name5" presStyleLbl="vennNode1" presStyleIdx="3" presStyleCnt="4" custLinFactNeighborX="-981" custLinFactNeighborY="-589">
        <dgm:presLayoutVars>
          <dgm:bulletEnabled val="1"/>
        </dgm:presLayoutVars>
      </dgm:prSet>
      <dgm:spPr/>
    </dgm:pt>
  </dgm:ptLst>
  <dgm:cxnLst>
    <dgm:cxn modelId="{A326CE15-108D-4FEB-89A1-87BE9F8A384E}" type="presOf" srcId="{9C76F07A-78AF-464D-82A9-B91B5208EE42}" destId="{29D3800D-9E6A-43AE-B44E-497AD6A7B07D}" srcOrd="0" destOrd="0" presId="urn:microsoft.com/office/officeart/2005/8/layout/venn3"/>
    <dgm:cxn modelId="{6E204F39-BC9F-4835-BF63-037D15EC3520}" type="presOf" srcId="{A7EBCD2F-B3E8-48CB-87A6-3492AF9E9858}" destId="{0CDC795B-AD84-4054-BFF3-6D714C9C748A}" srcOrd="0" destOrd="0" presId="urn:microsoft.com/office/officeart/2005/8/layout/venn3"/>
    <dgm:cxn modelId="{7A16EF76-46E7-48F3-B100-A629FC01A12E}" srcId="{9C76F07A-78AF-464D-82A9-B91B5208EE42}" destId="{A7EBCD2F-B3E8-48CB-87A6-3492AF9E9858}" srcOrd="1" destOrd="0" parTransId="{E49B1B68-0C01-4BC8-B185-A755DB9DA759}" sibTransId="{32440F0F-8D93-43FC-AE1F-C998D8D556D1}"/>
    <dgm:cxn modelId="{45595598-1764-424B-AADB-82B85CA9C53C}" type="presOf" srcId="{A83017FC-82B7-43CB-A0F1-67A760F1EA09}" destId="{999D7F11-3AC3-446B-8D0F-237F83E5B8D4}" srcOrd="0" destOrd="0" presId="urn:microsoft.com/office/officeart/2005/8/layout/venn3"/>
    <dgm:cxn modelId="{2E8CAB9D-9480-454D-BF07-621183EF50AA}" srcId="{9C76F07A-78AF-464D-82A9-B91B5208EE42}" destId="{A83017FC-82B7-43CB-A0F1-67A760F1EA09}" srcOrd="2" destOrd="0" parTransId="{C61F24CC-8DC8-49EF-AE8D-5340DBA474B2}" sibTransId="{75FFFBF0-CC01-4E80-92CF-F4B6BBA3676B}"/>
    <dgm:cxn modelId="{B535ECAF-F328-471E-9B71-F55BC09838F6}" type="presOf" srcId="{21869078-5BFC-4E06-9C32-FC6D40FD95BA}" destId="{31CEDD40-4944-4D89-8167-7325B26D1589}" srcOrd="0" destOrd="0" presId="urn:microsoft.com/office/officeart/2005/8/layout/venn3"/>
    <dgm:cxn modelId="{0D35E1C0-4A06-4566-830E-13E658789739}" srcId="{9C76F07A-78AF-464D-82A9-B91B5208EE42}" destId="{21869078-5BFC-4E06-9C32-FC6D40FD95BA}" srcOrd="3" destOrd="0" parTransId="{B688902D-E73A-42F3-A996-1F5211E04CF8}" sibTransId="{F92398CE-0269-4979-AB9A-DFA696711523}"/>
    <dgm:cxn modelId="{B977AFE5-3516-449D-B79D-AADF0A62E52F}" type="presOf" srcId="{4A6AEB7E-86CA-47CB-8CA7-C046B56AD53D}" destId="{D5879B57-4780-4894-9B53-4E06CFF5D3CA}" srcOrd="0" destOrd="0" presId="urn:microsoft.com/office/officeart/2005/8/layout/venn3"/>
    <dgm:cxn modelId="{B91F2BEF-7358-4026-BC89-7E4872CE7D6C}" srcId="{9C76F07A-78AF-464D-82A9-B91B5208EE42}" destId="{4A6AEB7E-86CA-47CB-8CA7-C046B56AD53D}" srcOrd="0" destOrd="0" parTransId="{24AB3D32-2052-4502-8952-12D19976C241}" sibTransId="{598612E6-2730-49D0-B79B-D2642F970669}"/>
    <dgm:cxn modelId="{8CF8A034-4819-4AE9-B911-5667BDE682A9}" type="presParOf" srcId="{29D3800D-9E6A-43AE-B44E-497AD6A7B07D}" destId="{D5879B57-4780-4894-9B53-4E06CFF5D3CA}" srcOrd="0" destOrd="0" presId="urn:microsoft.com/office/officeart/2005/8/layout/venn3"/>
    <dgm:cxn modelId="{02310B29-F95D-4526-B942-A305970ABE97}" type="presParOf" srcId="{29D3800D-9E6A-43AE-B44E-497AD6A7B07D}" destId="{685A67F0-5708-4752-82F7-C0A3B817F12C}" srcOrd="1" destOrd="0" presId="urn:microsoft.com/office/officeart/2005/8/layout/venn3"/>
    <dgm:cxn modelId="{1F98EFA4-961E-4DF5-95B7-13CFD8880965}" type="presParOf" srcId="{29D3800D-9E6A-43AE-B44E-497AD6A7B07D}" destId="{0CDC795B-AD84-4054-BFF3-6D714C9C748A}" srcOrd="2" destOrd="0" presId="urn:microsoft.com/office/officeart/2005/8/layout/venn3"/>
    <dgm:cxn modelId="{3CB1B5CD-2F9C-4E12-BDF5-F46B574F9D63}" type="presParOf" srcId="{29D3800D-9E6A-43AE-B44E-497AD6A7B07D}" destId="{B5B598AD-D1E5-4A96-B9B2-A5DC2A6A30A7}" srcOrd="3" destOrd="0" presId="urn:microsoft.com/office/officeart/2005/8/layout/venn3"/>
    <dgm:cxn modelId="{3A535387-6D1E-4633-B268-6F44116685E1}" type="presParOf" srcId="{29D3800D-9E6A-43AE-B44E-497AD6A7B07D}" destId="{999D7F11-3AC3-446B-8D0F-237F83E5B8D4}" srcOrd="4" destOrd="0" presId="urn:microsoft.com/office/officeart/2005/8/layout/venn3"/>
    <dgm:cxn modelId="{5118F978-6361-4373-BFD0-3914A50EB95F}" type="presParOf" srcId="{29D3800D-9E6A-43AE-B44E-497AD6A7B07D}" destId="{B0FF7D6C-8C5F-4AD2-8119-6045363C14EF}" srcOrd="5" destOrd="0" presId="urn:microsoft.com/office/officeart/2005/8/layout/venn3"/>
    <dgm:cxn modelId="{DD3D252C-E628-4582-B501-0CE3C7AEB7DA}" type="presParOf" srcId="{29D3800D-9E6A-43AE-B44E-497AD6A7B07D}" destId="{31CEDD40-4944-4D89-8167-7325B26D1589}" srcOrd="6" destOrd="0" presId="urn:microsoft.com/office/officeart/2005/8/layout/venn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76F07A-78AF-464D-82A9-B91B5208EE42}" type="doc">
      <dgm:prSet loTypeId="urn:microsoft.com/office/officeart/2005/8/layout/venn3" loCatId="relationship" qsTypeId="urn:microsoft.com/office/officeart/2005/8/quickstyle/simple1" qsCatId="simple" csTypeId="urn:microsoft.com/office/officeart/2005/8/colors/accent1_5" csCatId="accent1" phldr="1"/>
      <dgm:spPr/>
      <dgm:t>
        <a:bodyPr/>
        <a:lstStyle/>
        <a:p>
          <a:endParaRPr lang="en-US"/>
        </a:p>
      </dgm:t>
    </dgm:pt>
    <dgm:pt modelId="{4A6AEB7E-86CA-47CB-8CA7-C046B56AD53D}">
      <dgm:prSet phldrT="[Text]" custT="1"/>
      <dgm:spPr>
        <a:solidFill>
          <a:schemeClr val="bg1"/>
        </a:solidFill>
        <a:ln w="28575">
          <a:solidFill>
            <a:schemeClr val="accent1"/>
          </a:solidFill>
          <a:prstDash val="dash"/>
        </a:ln>
      </dgm:spPr>
      <dgm:t>
        <a:bodyPr anchor="ctr"/>
        <a:lstStyle/>
        <a:p>
          <a:endParaRPr lang="en-US" sz="2000" dirty="0">
            <a:solidFill>
              <a:schemeClr val="tx1"/>
            </a:solidFill>
          </a:endParaRPr>
        </a:p>
      </dgm:t>
    </dgm:pt>
    <dgm:pt modelId="{24AB3D32-2052-4502-8952-12D19976C241}" type="parTrans" cxnId="{B91F2BEF-7358-4026-BC89-7E4872CE7D6C}">
      <dgm:prSet/>
      <dgm:spPr/>
      <dgm:t>
        <a:bodyPr/>
        <a:lstStyle/>
        <a:p>
          <a:endParaRPr lang="en-US"/>
        </a:p>
      </dgm:t>
    </dgm:pt>
    <dgm:pt modelId="{598612E6-2730-49D0-B79B-D2642F970669}" type="sibTrans" cxnId="{B91F2BEF-7358-4026-BC89-7E4872CE7D6C}">
      <dgm:prSet/>
      <dgm:spPr/>
      <dgm:t>
        <a:bodyPr/>
        <a:lstStyle/>
        <a:p>
          <a:endParaRPr lang="en-US"/>
        </a:p>
      </dgm:t>
    </dgm:pt>
    <dgm:pt modelId="{A7EBCD2F-B3E8-48CB-87A6-3492AF9E9858}">
      <dgm:prSet phldrT="[Text]" custT="1"/>
      <dgm:spPr>
        <a:solidFill>
          <a:schemeClr val="bg1"/>
        </a:solidFill>
        <a:ln w="28575">
          <a:solidFill>
            <a:schemeClr val="accent3"/>
          </a:solidFill>
          <a:prstDash val="solid"/>
        </a:ln>
      </dgm:spPr>
      <dgm:t>
        <a:bodyPr anchor="ctr"/>
        <a:lstStyle/>
        <a:p>
          <a:endParaRPr lang="en-US" sz="1800" dirty="0">
            <a:solidFill>
              <a:schemeClr val="tx1"/>
            </a:solidFill>
          </a:endParaRPr>
        </a:p>
      </dgm:t>
    </dgm:pt>
    <dgm:pt modelId="{E49B1B68-0C01-4BC8-B185-A755DB9DA759}" type="parTrans" cxnId="{7A16EF76-46E7-48F3-B100-A629FC01A12E}">
      <dgm:prSet/>
      <dgm:spPr/>
      <dgm:t>
        <a:bodyPr/>
        <a:lstStyle/>
        <a:p>
          <a:endParaRPr lang="en-US"/>
        </a:p>
      </dgm:t>
    </dgm:pt>
    <dgm:pt modelId="{32440F0F-8D93-43FC-AE1F-C998D8D556D1}" type="sibTrans" cxnId="{7A16EF76-46E7-48F3-B100-A629FC01A12E}">
      <dgm:prSet/>
      <dgm:spPr/>
      <dgm:t>
        <a:bodyPr/>
        <a:lstStyle/>
        <a:p>
          <a:endParaRPr lang="en-US"/>
        </a:p>
      </dgm:t>
    </dgm:pt>
    <dgm:pt modelId="{A83017FC-82B7-43CB-A0F1-67A760F1EA09}">
      <dgm:prSet phldrT="[Text]" custT="1"/>
      <dgm:spPr>
        <a:solidFill>
          <a:schemeClr val="bg1"/>
        </a:solidFill>
        <a:ln w="28575">
          <a:solidFill>
            <a:schemeClr val="accent2"/>
          </a:solidFill>
          <a:prstDash val="dash"/>
        </a:ln>
      </dgm:spPr>
      <dgm:t>
        <a:bodyPr anchor="ctr"/>
        <a:lstStyle/>
        <a:p>
          <a:endParaRPr lang="en-US" sz="1800" dirty="0">
            <a:solidFill>
              <a:schemeClr val="tx1"/>
            </a:solidFill>
          </a:endParaRPr>
        </a:p>
      </dgm:t>
    </dgm:pt>
    <dgm:pt modelId="{C61F24CC-8DC8-49EF-AE8D-5340DBA474B2}" type="parTrans" cxnId="{2E8CAB9D-9480-454D-BF07-621183EF50AA}">
      <dgm:prSet/>
      <dgm:spPr/>
      <dgm:t>
        <a:bodyPr/>
        <a:lstStyle/>
        <a:p>
          <a:endParaRPr lang="en-US"/>
        </a:p>
      </dgm:t>
    </dgm:pt>
    <dgm:pt modelId="{75FFFBF0-CC01-4E80-92CF-F4B6BBA3676B}" type="sibTrans" cxnId="{2E8CAB9D-9480-454D-BF07-621183EF50AA}">
      <dgm:prSet/>
      <dgm:spPr/>
      <dgm:t>
        <a:bodyPr/>
        <a:lstStyle/>
        <a:p>
          <a:endParaRPr lang="en-US"/>
        </a:p>
      </dgm:t>
    </dgm:pt>
    <dgm:pt modelId="{21869078-5BFC-4E06-9C32-FC6D40FD95BA}">
      <dgm:prSet phldrT="[Text]" custT="1"/>
      <dgm:spPr>
        <a:solidFill>
          <a:schemeClr val="bg1"/>
        </a:solidFill>
        <a:ln w="28575">
          <a:solidFill>
            <a:schemeClr val="accent4"/>
          </a:solidFill>
          <a:prstDash val="solid"/>
        </a:ln>
      </dgm:spPr>
      <dgm:t>
        <a:bodyPr anchor="ctr"/>
        <a:lstStyle/>
        <a:p>
          <a:endParaRPr lang="en-US" sz="1800" dirty="0">
            <a:solidFill>
              <a:schemeClr val="tx1"/>
            </a:solidFill>
          </a:endParaRPr>
        </a:p>
      </dgm:t>
    </dgm:pt>
    <dgm:pt modelId="{B688902D-E73A-42F3-A996-1F5211E04CF8}" type="parTrans" cxnId="{0D35E1C0-4A06-4566-830E-13E658789739}">
      <dgm:prSet/>
      <dgm:spPr/>
      <dgm:t>
        <a:bodyPr/>
        <a:lstStyle/>
        <a:p>
          <a:endParaRPr lang="en-US"/>
        </a:p>
      </dgm:t>
    </dgm:pt>
    <dgm:pt modelId="{F92398CE-0269-4979-AB9A-DFA696711523}" type="sibTrans" cxnId="{0D35E1C0-4A06-4566-830E-13E658789739}">
      <dgm:prSet/>
      <dgm:spPr/>
      <dgm:t>
        <a:bodyPr/>
        <a:lstStyle/>
        <a:p>
          <a:endParaRPr lang="en-US"/>
        </a:p>
      </dgm:t>
    </dgm:pt>
    <dgm:pt modelId="{29D3800D-9E6A-43AE-B44E-497AD6A7B07D}" type="pres">
      <dgm:prSet presAssocID="{9C76F07A-78AF-464D-82A9-B91B5208EE42}" presName="Name0" presStyleCnt="0">
        <dgm:presLayoutVars>
          <dgm:dir/>
          <dgm:resizeHandles val="exact"/>
        </dgm:presLayoutVars>
      </dgm:prSet>
      <dgm:spPr/>
    </dgm:pt>
    <dgm:pt modelId="{D5879B57-4780-4894-9B53-4E06CFF5D3CA}" type="pres">
      <dgm:prSet presAssocID="{4A6AEB7E-86CA-47CB-8CA7-C046B56AD53D}" presName="Name5" presStyleLbl="vennNode1" presStyleIdx="0" presStyleCnt="4">
        <dgm:presLayoutVars>
          <dgm:bulletEnabled val="1"/>
        </dgm:presLayoutVars>
      </dgm:prSet>
      <dgm:spPr/>
    </dgm:pt>
    <dgm:pt modelId="{685A67F0-5708-4752-82F7-C0A3B817F12C}" type="pres">
      <dgm:prSet presAssocID="{598612E6-2730-49D0-B79B-D2642F970669}" presName="space" presStyleCnt="0"/>
      <dgm:spPr/>
    </dgm:pt>
    <dgm:pt modelId="{0CDC795B-AD84-4054-BFF3-6D714C9C748A}" type="pres">
      <dgm:prSet presAssocID="{A7EBCD2F-B3E8-48CB-87A6-3492AF9E9858}" presName="Name5" presStyleLbl="vennNode1" presStyleIdx="1" presStyleCnt="4">
        <dgm:presLayoutVars>
          <dgm:bulletEnabled val="1"/>
        </dgm:presLayoutVars>
      </dgm:prSet>
      <dgm:spPr/>
    </dgm:pt>
    <dgm:pt modelId="{B5B598AD-D1E5-4A96-B9B2-A5DC2A6A30A7}" type="pres">
      <dgm:prSet presAssocID="{32440F0F-8D93-43FC-AE1F-C998D8D556D1}" presName="space" presStyleCnt="0"/>
      <dgm:spPr/>
    </dgm:pt>
    <dgm:pt modelId="{999D7F11-3AC3-446B-8D0F-237F83E5B8D4}" type="pres">
      <dgm:prSet presAssocID="{A83017FC-82B7-43CB-A0F1-67A760F1EA09}" presName="Name5" presStyleLbl="vennNode1" presStyleIdx="2" presStyleCnt="4">
        <dgm:presLayoutVars>
          <dgm:bulletEnabled val="1"/>
        </dgm:presLayoutVars>
      </dgm:prSet>
      <dgm:spPr/>
    </dgm:pt>
    <dgm:pt modelId="{B0FF7D6C-8C5F-4AD2-8119-6045363C14EF}" type="pres">
      <dgm:prSet presAssocID="{75FFFBF0-CC01-4E80-92CF-F4B6BBA3676B}" presName="space" presStyleCnt="0"/>
      <dgm:spPr/>
    </dgm:pt>
    <dgm:pt modelId="{31CEDD40-4944-4D89-8167-7325B26D1589}" type="pres">
      <dgm:prSet presAssocID="{21869078-5BFC-4E06-9C32-FC6D40FD95BA}" presName="Name5" presStyleLbl="vennNode1" presStyleIdx="3" presStyleCnt="4">
        <dgm:presLayoutVars>
          <dgm:bulletEnabled val="1"/>
        </dgm:presLayoutVars>
      </dgm:prSet>
      <dgm:spPr/>
    </dgm:pt>
  </dgm:ptLst>
  <dgm:cxnLst>
    <dgm:cxn modelId="{A326CE15-108D-4FEB-89A1-87BE9F8A384E}" type="presOf" srcId="{9C76F07A-78AF-464D-82A9-B91B5208EE42}" destId="{29D3800D-9E6A-43AE-B44E-497AD6A7B07D}" srcOrd="0" destOrd="0" presId="urn:microsoft.com/office/officeart/2005/8/layout/venn3"/>
    <dgm:cxn modelId="{6E204F39-BC9F-4835-BF63-037D15EC3520}" type="presOf" srcId="{A7EBCD2F-B3E8-48CB-87A6-3492AF9E9858}" destId="{0CDC795B-AD84-4054-BFF3-6D714C9C748A}" srcOrd="0" destOrd="0" presId="urn:microsoft.com/office/officeart/2005/8/layout/venn3"/>
    <dgm:cxn modelId="{7A16EF76-46E7-48F3-B100-A629FC01A12E}" srcId="{9C76F07A-78AF-464D-82A9-B91B5208EE42}" destId="{A7EBCD2F-B3E8-48CB-87A6-3492AF9E9858}" srcOrd="1" destOrd="0" parTransId="{E49B1B68-0C01-4BC8-B185-A755DB9DA759}" sibTransId="{32440F0F-8D93-43FC-AE1F-C998D8D556D1}"/>
    <dgm:cxn modelId="{45595598-1764-424B-AADB-82B85CA9C53C}" type="presOf" srcId="{A83017FC-82B7-43CB-A0F1-67A760F1EA09}" destId="{999D7F11-3AC3-446B-8D0F-237F83E5B8D4}" srcOrd="0" destOrd="0" presId="urn:microsoft.com/office/officeart/2005/8/layout/venn3"/>
    <dgm:cxn modelId="{2E8CAB9D-9480-454D-BF07-621183EF50AA}" srcId="{9C76F07A-78AF-464D-82A9-B91B5208EE42}" destId="{A83017FC-82B7-43CB-A0F1-67A760F1EA09}" srcOrd="2" destOrd="0" parTransId="{C61F24CC-8DC8-49EF-AE8D-5340DBA474B2}" sibTransId="{75FFFBF0-CC01-4E80-92CF-F4B6BBA3676B}"/>
    <dgm:cxn modelId="{B535ECAF-F328-471E-9B71-F55BC09838F6}" type="presOf" srcId="{21869078-5BFC-4E06-9C32-FC6D40FD95BA}" destId="{31CEDD40-4944-4D89-8167-7325B26D1589}" srcOrd="0" destOrd="0" presId="urn:microsoft.com/office/officeart/2005/8/layout/venn3"/>
    <dgm:cxn modelId="{0D35E1C0-4A06-4566-830E-13E658789739}" srcId="{9C76F07A-78AF-464D-82A9-B91B5208EE42}" destId="{21869078-5BFC-4E06-9C32-FC6D40FD95BA}" srcOrd="3" destOrd="0" parTransId="{B688902D-E73A-42F3-A996-1F5211E04CF8}" sibTransId="{F92398CE-0269-4979-AB9A-DFA696711523}"/>
    <dgm:cxn modelId="{B977AFE5-3516-449D-B79D-AADF0A62E52F}" type="presOf" srcId="{4A6AEB7E-86CA-47CB-8CA7-C046B56AD53D}" destId="{D5879B57-4780-4894-9B53-4E06CFF5D3CA}" srcOrd="0" destOrd="0" presId="urn:microsoft.com/office/officeart/2005/8/layout/venn3"/>
    <dgm:cxn modelId="{B91F2BEF-7358-4026-BC89-7E4872CE7D6C}" srcId="{9C76F07A-78AF-464D-82A9-B91B5208EE42}" destId="{4A6AEB7E-86CA-47CB-8CA7-C046B56AD53D}" srcOrd="0" destOrd="0" parTransId="{24AB3D32-2052-4502-8952-12D19976C241}" sibTransId="{598612E6-2730-49D0-B79B-D2642F970669}"/>
    <dgm:cxn modelId="{8CF8A034-4819-4AE9-B911-5667BDE682A9}" type="presParOf" srcId="{29D3800D-9E6A-43AE-B44E-497AD6A7B07D}" destId="{D5879B57-4780-4894-9B53-4E06CFF5D3CA}" srcOrd="0" destOrd="0" presId="urn:microsoft.com/office/officeart/2005/8/layout/venn3"/>
    <dgm:cxn modelId="{02310B29-F95D-4526-B942-A305970ABE97}" type="presParOf" srcId="{29D3800D-9E6A-43AE-B44E-497AD6A7B07D}" destId="{685A67F0-5708-4752-82F7-C0A3B817F12C}" srcOrd="1" destOrd="0" presId="urn:microsoft.com/office/officeart/2005/8/layout/venn3"/>
    <dgm:cxn modelId="{1F98EFA4-961E-4DF5-95B7-13CFD8880965}" type="presParOf" srcId="{29D3800D-9E6A-43AE-B44E-497AD6A7B07D}" destId="{0CDC795B-AD84-4054-BFF3-6D714C9C748A}" srcOrd="2" destOrd="0" presId="urn:microsoft.com/office/officeart/2005/8/layout/venn3"/>
    <dgm:cxn modelId="{3CB1B5CD-2F9C-4E12-BDF5-F46B574F9D63}" type="presParOf" srcId="{29D3800D-9E6A-43AE-B44E-497AD6A7B07D}" destId="{B5B598AD-D1E5-4A96-B9B2-A5DC2A6A30A7}" srcOrd="3" destOrd="0" presId="urn:microsoft.com/office/officeart/2005/8/layout/venn3"/>
    <dgm:cxn modelId="{3A535387-6D1E-4633-B268-6F44116685E1}" type="presParOf" srcId="{29D3800D-9E6A-43AE-B44E-497AD6A7B07D}" destId="{999D7F11-3AC3-446B-8D0F-237F83E5B8D4}" srcOrd="4" destOrd="0" presId="urn:microsoft.com/office/officeart/2005/8/layout/venn3"/>
    <dgm:cxn modelId="{5118F978-6361-4373-BFD0-3914A50EB95F}" type="presParOf" srcId="{29D3800D-9E6A-43AE-B44E-497AD6A7B07D}" destId="{B0FF7D6C-8C5F-4AD2-8119-6045363C14EF}" srcOrd="5" destOrd="0" presId="urn:microsoft.com/office/officeart/2005/8/layout/venn3"/>
    <dgm:cxn modelId="{DD3D252C-E628-4582-B501-0CE3C7AEB7DA}" type="presParOf" srcId="{29D3800D-9E6A-43AE-B44E-497AD6A7B07D}" destId="{31CEDD40-4944-4D89-8167-7325B26D1589}" srcOrd="6" destOrd="0" presId="urn:microsoft.com/office/officeart/2005/8/layout/venn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9B57-4780-4894-9B53-4E06CFF5D3CA}">
      <dsp:nvSpPr>
        <dsp:cNvPr id="0" name=""/>
        <dsp:cNvSpPr/>
      </dsp:nvSpPr>
      <dsp:spPr>
        <a:xfrm>
          <a:off x="2310" y="898270"/>
          <a:ext cx="2318258" cy="2318258"/>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5400" rIns="127581"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Recognition </a:t>
          </a:r>
        </a:p>
      </dsp:txBody>
      <dsp:txXfrm>
        <a:off x="341811" y="1237771"/>
        <a:ext cx="1639256" cy="1639256"/>
      </dsp:txXfrm>
    </dsp:sp>
    <dsp:sp modelId="{0CDC795B-AD84-4054-BFF3-6D714C9C748A}">
      <dsp:nvSpPr>
        <dsp:cNvPr id="0" name=""/>
        <dsp:cNvSpPr/>
      </dsp:nvSpPr>
      <dsp:spPr>
        <a:xfrm>
          <a:off x="1856917" y="898270"/>
          <a:ext cx="2318258" cy="2318258"/>
        </a:xfrm>
        <a:prstGeom prst="ellipse">
          <a:avLst/>
        </a:prstGeom>
        <a:solidFill>
          <a:schemeClr val="bg1"/>
        </a:solid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Community Development Block Grants</a:t>
          </a:r>
        </a:p>
      </dsp:txBody>
      <dsp:txXfrm>
        <a:off x="2196418" y="1237771"/>
        <a:ext cx="1639256" cy="1639256"/>
      </dsp:txXfrm>
    </dsp:sp>
    <dsp:sp modelId="{999D7F11-3AC3-446B-8D0F-237F83E5B8D4}">
      <dsp:nvSpPr>
        <dsp:cNvPr id="0" name=""/>
        <dsp:cNvSpPr/>
      </dsp:nvSpPr>
      <dsp:spPr>
        <a:xfrm>
          <a:off x="3784943" y="891594"/>
          <a:ext cx="2318258" cy="2318258"/>
        </a:xfrm>
        <a:prstGeom prst="ellipse">
          <a:avLst/>
        </a:prstGeom>
        <a:solidFill>
          <a:schemeClr val="bg1"/>
        </a:solidFill>
        <a:ln w="28575"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GEFA loan interest reduction</a:t>
          </a:r>
        </a:p>
      </dsp:txBody>
      <dsp:txXfrm>
        <a:off x="4124444" y="1231095"/>
        <a:ext cx="1639256" cy="1639256"/>
      </dsp:txXfrm>
    </dsp:sp>
    <dsp:sp modelId="{31CEDD40-4944-4D89-8167-7325B26D1589}">
      <dsp:nvSpPr>
        <dsp:cNvPr id="0" name=""/>
        <dsp:cNvSpPr/>
      </dsp:nvSpPr>
      <dsp:spPr>
        <a:xfrm>
          <a:off x="5561582" y="884616"/>
          <a:ext cx="2318258" cy="2318258"/>
        </a:xfrm>
        <a:prstGeom prst="ellipse">
          <a:avLst/>
        </a:prstGeom>
        <a:solidFill>
          <a:schemeClr val="bg1"/>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0320" rIns="127581"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LIHTC and Other DCA  programs</a:t>
          </a:r>
        </a:p>
      </dsp:txBody>
      <dsp:txXfrm>
        <a:off x="5901083" y="1224117"/>
        <a:ext cx="1639256" cy="1639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9B57-4780-4894-9B53-4E06CFF5D3CA}">
      <dsp:nvSpPr>
        <dsp:cNvPr id="0" name=""/>
        <dsp:cNvSpPr/>
      </dsp:nvSpPr>
      <dsp:spPr>
        <a:xfrm>
          <a:off x="2310" y="898270"/>
          <a:ext cx="2318258" cy="2318258"/>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5400" rIns="127581"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341811" y="1237771"/>
        <a:ext cx="1639256" cy="1639256"/>
      </dsp:txXfrm>
    </dsp:sp>
    <dsp:sp modelId="{0CDC795B-AD84-4054-BFF3-6D714C9C748A}">
      <dsp:nvSpPr>
        <dsp:cNvPr id="0" name=""/>
        <dsp:cNvSpPr/>
      </dsp:nvSpPr>
      <dsp:spPr>
        <a:xfrm>
          <a:off x="1856917" y="898270"/>
          <a:ext cx="2318258" cy="2318258"/>
        </a:xfrm>
        <a:prstGeom prst="ellipse">
          <a:avLst/>
        </a:prstGeom>
        <a:solidFill>
          <a:schemeClr val="bg1"/>
        </a:solid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2196418" y="1237771"/>
        <a:ext cx="1639256" cy="1639256"/>
      </dsp:txXfrm>
    </dsp:sp>
    <dsp:sp modelId="{999D7F11-3AC3-446B-8D0F-237F83E5B8D4}">
      <dsp:nvSpPr>
        <dsp:cNvPr id="0" name=""/>
        <dsp:cNvSpPr/>
      </dsp:nvSpPr>
      <dsp:spPr>
        <a:xfrm>
          <a:off x="3711524" y="898270"/>
          <a:ext cx="2318258" cy="2318258"/>
        </a:xfrm>
        <a:prstGeom prst="ellipse">
          <a:avLst/>
        </a:prstGeom>
        <a:solidFill>
          <a:schemeClr val="bg1"/>
        </a:solidFill>
        <a:ln w="28575"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4051025" y="1237771"/>
        <a:ext cx="1639256" cy="1639256"/>
      </dsp:txXfrm>
    </dsp:sp>
    <dsp:sp modelId="{31CEDD40-4944-4D89-8167-7325B26D1589}">
      <dsp:nvSpPr>
        <dsp:cNvPr id="0" name=""/>
        <dsp:cNvSpPr/>
      </dsp:nvSpPr>
      <dsp:spPr>
        <a:xfrm>
          <a:off x="5566130" y="898270"/>
          <a:ext cx="2318258" cy="2318258"/>
        </a:xfrm>
        <a:prstGeom prst="ellipse">
          <a:avLst/>
        </a:prstGeom>
        <a:solidFill>
          <a:schemeClr val="bg1"/>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5905631" y="1237771"/>
        <a:ext cx="1639256" cy="1639256"/>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20A72C-A6FD-4D5C-8779-146ECA3C9BC3}"/>
              </a:ext>
            </a:extLst>
          </p:cNvPr>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94761E-235B-4C35-890E-97E5BC8FAA48}"/>
              </a:ext>
            </a:extLst>
          </p:cNvPr>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D032D019-22A7-4CD9-9F16-B79DF770B52A}" type="datetimeFigureOut">
              <a:rPr lang="en-US" smtClean="0"/>
              <a:t>3/11/2024</a:t>
            </a:fld>
            <a:endParaRPr lang="en-US"/>
          </a:p>
        </p:txBody>
      </p:sp>
      <p:sp>
        <p:nvSpPr>
          <p:cNvPr id="4" name="Footer Placeholder 3">
            <a:extLst>
              <a:ext uri="{FF2B5EF4-FFF2-40B4-BE49-F238E27FC236}">
                <a16:creationId xmlns:a16="http://schemas.microsoft.com/office/drawing/2014/main" id="{07C510DD-88CB-4A88-9D49-A65F342E3A4D}"/>
              </a:ext>
            </a:extLst>
          </p:cNvPr>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20F60E-ABFA-4BCB-92F6-5BBAE4FB7A11}"/>
              </a:ext>
            </a:extLst>
          </p:cNvPr>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801319B5-334E-4DB1-846A-8B50BFA0AF0F}" type="slidenum">
              <a:rPr lang="en-US" smtClean="0"/>
              <a:t>‹#›</a:t>
            </a:fld>
            <a:endParaRPr lang="en-US"/>
          </a:p>
        </p:txBody>
      </p:sp>
    </p:spTree>
    <p:extLst>
      <p:ext uri="{BB962C8B-B14F-4D97-AF65-F5344CB8AC3E}">
        <p14:creationId xmlns:p14="http://schemas.microsoft.com/office/powerpoint/2010/main" val="4129154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01C28E6D-A473-488D-BE98-75A98ABF8046}" type="datetimeFigureOut">
              <a:rPr lang="en-US" smtClean="0"/>
              <a:t>3/11/2024</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16814BEE-2EAE-43AE-94B9-CA84926C492F}" type="slidenum">
              <a:rPr lang="en-US" smtClean="0"/>
              <a:t>‹#›</a:t>
            </a:fld>
            <a:endParaRPr lang="en-US"/>
          </a:p>
        </p:txBody>
      </p:sp>
    </p:spTree>
    <p:extLst>
      <p:ext uri="{BB962C8B-B14F-4D97-AF65-F5344CB8AC3E}">
        <p14:creationId xmlns:p14="http://schemas.microsoft.com/office/powerpoint/2010/main" val="385165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ca.ga.gov/sites/default/files/2024-2025_georgia_qap_board_approved.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p>
          <a:p>
            <a:endParaRPr lang="en-US" dirty="0"/>
          </a:p>
          <a:p>
            <a:r>
              <a:rPr lang="en-US" dirty="0"/>
              <a:t>For those I haven’t met, I’m Daniel Gaddis, the Planning Outreach Coordinator. I joined DCA in November of last year. My experience includes time as a planner and economic development project manager in the metro-Atlanta area as well as a consultant working with federal grants, public power, and energy efficiency programs. I’m glad to be back working with local governments in Georgia on planning initiatives.</a:t>
            </a:r>
          </a:p>
          <a:p>
            <a:endParaRPr lang="en-US" dirty="0"/>
          </a:p>
          <a:p>
            <a:r>
              <a:rPr lang="en-US" dirty="0"/>
              <a:t>We are very excited about this year with </a:t>
            </a:r>
            <a:r>
              <a:rPr lang="en-US" dirty="0" err="1"/>
              <a:t>PlanFirst</a:t>
            </a:r>
            <a:r>
              <a:rPr lang="en-US" dirty="0"/>
              <a:t>. Lots of great things happening. Our 2025-2027 application is already on our website, we have a Planning Day at the Capitol scheduled for March 14 for our newest class of </a:t>
            </a:r>
            <a:r>
              <a:rPr lang="en-US" dirty="0" err="1"/>
              <a:t>PlanFirst</a:t>
            </a:r>
            <a:r>
              <a:rPr lang="en-US" dirty="0"/>
              <a:t> communities and we have some informational sessions coming up.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a:t>
            </a:fld>
            <a:endParaRPr lang="en-US"/>
          </a:p>
        </p:txBody>
      </p:sp>
    </p:spTree>
    <p:extLst>
      <p:ext uri="{BB962C8B-B14F-4D97-AF65-F5344CB8AC3E}">
        <p14:creationId xmlns:p14="http://schemas.microsoft.com/office/powerpoint/2010/main" val="3352303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see if </a:t>
            </a:r>
            <a:r>
              <a:rPr lang="en-US" dirty="0" err="1"/>
              <a:t>ya’ll</a:t>
            </a:r>
            <a:r>
              <a:rPr lang="en-US" dirty="0"/>
              <a:t> were listening.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:Cue music: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:costume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 welcome to Alphabet Soup Lightning Round! The winner is the table with the most correct answers-because this is a lightning round, we have to move fast. I am looking for hands raised! Each correct answer will yield a </a:t>
            </a:r>
            <a:r>
              <a:rPr lang="en-US" dirty="0" err="1"/>
              <a:t>ferrer</a:t>
            </a:r>
            <a:r>
              <a:rPr lang="en-US" dirty="0"/>
              <a:t> </a:t>
            </a:r>
            <a:r>
              <a:rPr lang="en-US" dirty="0" err="1"/>
              <a:t>rocher</a:t>
            </a:r>
            <a:r>
              <a:rPr lang="en-US" dirty="0"/>
              <a:t> chocolate bite-The table with the most correct answers will receive a Bella Coffee (downtown Carrollton coffee shop) gift card for each person! If you are allergic to </a:t>
            </a:r>
            <a:r>
              <a:rPr lang="en-US" dirty="0" err="1"/>
              <a:t>ferrer</a:t>
            </a:r>
            <a:r>
              <a:rPr lang="en-US" dirty="0"/>
              <a:t> </a:t>
            </a:r>
            <a:r>
              <a:rPr lang="en-US" dirty="0" err="1"/>
              <a:t>rocher</a:t>
            </a:r>
            <a:r>
              <a:rPr lang="en-US" dirty="0"/>
              <a:t>, please let me know and I’ll get you an alternative snack.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you have to do is tell me the what the program acronym stands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also ask you what is a defining feature or important information to know about each specific program. But don’t worry-that’s not part of the competition.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Raise your hand for me to call on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Yall</a:t>
            </a:r>
            <a:r>
              <a:rPr lang="en-US" dirty="0"/>
              <a:t> ready?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questions before we begin?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CPI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Planning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Two-day planning workshop aimed at planning commissioners, elected officials, and planning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 GEFA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Georgia Environmental Financing Authority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Provides low-interest loans for public water, wastewater, and solid waste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LIHTC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 income housing tax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Provides housing tax credits to qualified developers serving households with incomes between 20%-80% Area Median Income. 4% and 9% credits.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Redevelopment Fund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Economic development fund from CDBG that addresses specifically slum and blight.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CDBG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Development Block Grant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 fund provided to states that focuses on low-to moderate income people by providing funding in primarily residential areas. Grants over $300K require local matching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DDRLF</a:t>
            </a:r>
            <a:br>
              <a:rPr lang="en-US" dirty="0"/>
            </a:br>
            <a:r>
              <a:rPr lang="en-US" dirty="0"/>
              <a:t>Downtown Development Revolving Loan Fund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Financing for populations less than 100K that have a viable downtown development project-funds can be real estate acquisition, development, redevelopment, and new construction; max loan is $250K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 EIP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Employment Incentive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Economic Development Fund that generates jobs for low-to-moderate income persons and involves assisting private businesses.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10</a:t>
            </a:fld>
            <a:endParaRPr lang="en-US"/>
          </a:p>
        </p:txBody>
      </p:sp>
    </p:spTree>
    <p:extLst>
      <p:ext uri="{BB962C8B-B14F-4D97-AF65-F5344CB8AC3E}">
        <p14:creationId xmlns:p14="http://schemas.microsoft.com/office/powerpoint/2010/main" val="1571012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Raise your hand!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in attendance we have these active PF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City of Waycross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City of Dublin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City of Fort Valley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City of Carrollton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City of Cornelia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Columbus Consolidated Government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City of Sylvester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Gwinnett County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City of Grovetown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11</a:t>
            </a:fld>
            <a:endParaRPr lang="en-US"/>
          </a:p>
        </p:txBody>
      </p:sp>
    </p:spTree>
    <p:extLst>
      <p:ext uri="{BB962C8B-B14F-4D97-AF65-F5344CB8AC3E}">
        <p14:creationId xmlns:p14="http://schemas.microsoft.com/office/powerpoint/2010/main" val="692589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 me hear from you </a:t>
            </a:r>
            <a:r>
              <a:rPr lang="en-US" dirty="0" err="1"/>
              <a:t>PlanFirst</a:t>
            </a:r>
            <a:r>
              <a:rPr lang="en-US" dirty="0"/>
              <a:t> communities. How have you used the incentives?</a:t>
            </a:r>
          </a:p>
          <a:p>
            <a:endParaRPr lang="en-US" dirty="0"/>
          </a:p>
          <a:p>
            <a:r>
              <a:rPr lang="en-US" dirty="0"/>
              <a:t>Simply open up your browser and go to menti.com. Type in the code 9878 1396</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12</a:t>
            </a:fld>
            <a:endParaRPr lang="en-US"/>
          </a:p>
        </p:txBody>
      </p:sp>
    </p:spTree>
    <p:extLst>
      <p:ext uri="{BB962C8B-B14F-4D97-AF65-F5344CB8AC3E}">
        <p14:creationId xmlns:p14="http://schemas.microsoft.com/office/powerpoint/2010/main" val="101260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restrictions to who can even apply for </a:t>
            </a:r>
            <a:r>
              <a:rPr lang="en-US" dirty="0" err="1"/>
              <a:t>PlanFirst</a:t>
            </a:r>
            <a:r>
              <a:rPr lang="en-US" dirty="0"/>
              <a:t> designation. QLG status-cannot have lost status more than 4 weeks (28 days) and/or more than twice within the 10 year period.</a:t>
            </a:r>
          </a:p>
          <a:p>
            <a:endParaRPr lang="en-US" dirty="0"/>
          </a:p>
          <a:p>
            <a:r>
              <a:rPr lang="en-US" dirty="0"/>
              <a:t>This program is at its core about the comprehensive plan-so making sure you meet all your plan submission deadlines is key to your eligibility. </a:t>
            </a:r>
          </a:p>
          <a:p>
            <a:endParaRPr lang="en-US" dirty="0"/>
          </a:p>
          <a:p>
            <a:r>
              <a:rPr lang="en-US" dirty="0"/>
              <a:t>The service delivery strategy must be verified by us, as well as submitting the required annual survey of the Government Management Indicators as well as the Report of Local Government Finances.</a:t>
            </a:r>
          </a:p>
          <a:p>
            <a:endParaRPr lang="en-US" dirty="0"/>
          </a:p>
          <a:p>
            <a:endParaRPr lang="en-US" dirty="0"/>
          </a:p>
          <a:p>
            <a:r>
              <a:rPr lang="en-US" dirty="0"/>
              <a:t>As you know may already know, we also require that the applicant community adheres to the regional commission’s minimum performance standards.</a:t>
            </a:r>
          </a:p>
          <a:p>
            <a:endParaRPr lang="en-US" dirty="0"/>
          </a:p>
          <a:p>
            <a:r>
              <a:rPr lang="en-US" dirty="0"/>
              <a:t>If you don’t know these mean, don’t worry, I can explain them to you. Just email me at planning@dca.ga.gov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13</a:t>
            </a:fld>
            <a:endParaRPr lang="en-US"/>
          </a:p>
        </p:txBody>
      </p:sp>
    </p:spTree>
    <p:extLst>
      <p:ext uri="{BB962C8B-B14F-4D97-AF65-F5344CB8AC3E}">
        <p14:creationId xmlns:p14="http://schemas.microsoft.com/office/powerpoint/2010/main" val="3663090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wondering what the application is asking and by what metrics are the communities being judged? It’s helpful to view the application in 4 major buckets: Goals, Leadership, Participation, and Implementation. We’ll talk about all of these briefly.</a:t>
            </a:r>
          </a:p>
        </p:txBody>
      </p:sp>
      <p:sp>
        <p:nvSpPr>
          <p:cNvPr id="4" name="Slide Number Placeholder 3"/>
          <p:cNvSpPr>
            <a:spLocks noGrp="1"/>
          </p:cNvSpPr>
          <p:nvPr>
            <p:ph type="sldNum" sz="quarter" idx="5"/>
          </p:nvPr>
        </p:nvSpPr>
        <p:spPr/>
        <p:txBody>
          <a:bodyPr/>
          <a:lstStyle/>
          <a:p>
            <a:fld id="{16814BEE-2EAE-43AE-94B9-CA84926C492F}" type="slidenum">
              <a:rPr lang="en-US" smtClean="0"/>
              <a:t>14</a:t>
            </a:fld>
            <a:endParaRPr lang="en-US"/>
          </a:p>
        </p:txBody>
      </p:sp>
    </p:spTree>
    <p:extLst>
      <p:ext uri="{BB962C8B-B14F-4D97-AF65-F5344CB8AC3E}">
        <p14:creationId xmlns:p14="http://schemas.microsoft.com/office/powerpoint/2010/main" val="3740291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goals enjoy community and leadership support? Is the community reaching for aspirational and ambitious goals? Are they achievable? Do these goals actually move the needle on decision making? What about consistent progress?</a:t>
            </a:r>
          </a:p>
        </p:txBody>
      </p:sp>
      <p:sp>
        <p:nvSpPr>
          <p:cNvPr id="4" name="Slide Number Placeholder 3"/>
          <p:cNvSpPr>
            <a:spLocks noGrp="1"/>
          </p:cNvSpPr>
          <p:nvPr>
            <p:ph type="sldNum" sz="quarter" idx="5"/>
          </p:nvPr>
        </p:nvSpPr>
        <p:spPr/>
        <p:txBody>
          <a:bodyPr/>
          <a:lstStyle/>
          <a:p>
            <a:fld id="{16814BEE-2EAE-43AE-94B9-CA84926C492F}" type="slidenum">
              <a:rPr lang="en-US" smtClean="0"/>
              <a:t>15</a:t>
            </a:fld>
            <a:endParaRPr lang="en-US"/>
          </a:p>
        </p:txBody>
      </p:sp>
    </p:spTree>
    <p:extLst>
      <p:ext uri="{BB962C8B-B14F-4D97-AF65-F5344CB8AC3E}">
        <p14:creationId xmlns:p14="http://schemas.microsoft.com/office/powerpoint/2010/main" val="3618956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planning done effectively? What’s the staff make-up? Is the Planning Commission active? Are local officials going out and getting the recommend training? Are community leaders being brought to the table? </a:t>
            </a:r>
          </a:p>
        </p:txBody>
      </p:sp>
      <p:sp>
        <p:nvSpPr>
          <p:cNvPr id="4" name="Slide Number Placeholder 3"/>
          <p:cNvSpPr>
            <a:spLocks noGrp="1"/>
          </p:cNvSpPr>
          <p:nvPr>
            <p:ph type="sldNum" sz="quarter" idx="5"/>
          </p:nvPr>
        </p:nvSpPr>
        <p:spPr/>
        <p:txBody>
          <a:bodyPr/>
          <a:lstStyle/>
          <a:p>
            <a:fld id="{16814BEE-2EAE-43AE-94B9-CA84926C492F}" type="slidenum">
              <a:rPr lang="en-US" smtClean="0"/>
              <a:t>16</a:t>
            </a:fld>
            <a:endParaRPr lang="en-US"/>
          </a:p>
        </p:txBody>
      </p:sp>
    </p:spTree>
    <p:extLst>
      <p:ext uri="{BB962C8B-B14F-4D97-AF65-F5344CB8AC3E}">
        <p14:creationId xmlns:p14="http://schemas.microsoft.com/office/powerpoint/2010/main" val="938294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the community being engaged? Is the community input actually incorporated or is it just tokenism? </a:t>
            </a:r>
          </a:p>
        </p:txBody>
      </p:sp>
      <p:sp>
        <p:nvSpPr>
          <p:cNvPr id="4" name="Slide Number Placeholder 3"/>
          <p:cNvSpPr>
            <a:spLocks noGrp="1"/>
          </p:cNvSpPr>
          <p:nvPr>
            <p:ph type="sldNum" sz="quarter" idx="5"/>
          </p:nvPr>
        </p:nvSpPr>
        <p:spPr/>
        <p:txBody>
          <a:bodyPr/>
          <a:lstStyle/>
          <a:p>
            <a:fld id="{16814BEE-2EAE-43AE-94B9-CA84926C492F}" type="slidenum">
              <a:rPr lang="en-US" smtClean="0"/>
              <a:t>17</a:t>
            </a:fld>
            <a:endParaRPr lang="en-US"/>
          </a:p>
        </p:txBody>
      </p:sp>
    </p:spTree>
    <p:extLst>
      <p:ext uri="{BB962C8B-B14F-4D97-AF65-F5344CB8AC3E}">
        <p14:creationId xmlns:p14="http://schemas.microsoft.com/office/powerpoint/2010/main" val="3294817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effective has the local government been in implementation? Have they been consistently finished planned projects? Are there recent projects highlighted?</a:t>
            </a:r>
          </a:p>
        </p:txBody>
      </p:sp>
      <p:sp>
        <p:nvSpPr>
          <p:cNvPr id="4" name="Slide Number Placeholder 3"/>
          <p:cNvSpPr>
            <a:spLocks noGrp="1"/>
          </p:cNvSpPr>
          <p:nvPr>
            <p:ph type="sldNum" sz="quarter" idx="5"/>
          </p:nvPr>
        </p:nvSpPr>
        <p:spPr/>
        <p:txBody>
          <a:bodyPr/>
          <a:lstStyle/>
          <a:p>
            <a:fld id="{16814BEE-2EAE-43AE-94B9-CA84926C492F}" type="slidenum">
              <a:rPr lang="en-US" smtClean="0"/>
              <a:t>18</a:t>
            </a:fld>
            <a:endParaRPr lang="en-US"/>
          </a:p>
        </p:txBody>
      </p:sp>
    </p:spTree>
    <p:extLst>
      <p:ext uri="{BB962C8B-B14F-4D97-AF65-F5344CB8AC3E}">
        <p14:creationId xmlns:p14="http://schemas.microsoft.com/office/powerpoint/2010/main" val="3717327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preview of one of the slides in the webinar upcoming on March 12 for new applicants. This is the biggest takeaway from our team’s years of reviewing applications. When I started this role, I asked the question, “what is the number one bit of advice you could offer to an applicant community. Resoundingly, this was the answer. </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19</a:t>
            </a:fld>
            <a:endParaRPr lang="en-US"/>
          </a:p>
        </p:txBody>
      </p:sp>
    </p:spTree>
    <p:extLst>
      <p:ext uri="{BB962C8B-B14F-4D97-AF65-F5344CB8AC3E}">
        <p14:creationId xmlns:p14="http://schemas.microsoft.com/office/powerpoint/2010/main" val="166037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hosting two webinars in March-one focused on the new application and that is Tuesday March 12 from 10-11 am. If you haven’t received the calendar invite for this, please let me know by email and I’ll send it along.</a:t>
            </a:r>
          </a:p>
          <a:p>
            <a:endParaRPr lang="en-US" dirty="0"/>
          </a:p>
          <a:p>
            <a:r>
              <a:rPr lang="en-US" dirty="0"/>
              <a:t>The following week, Tuesday, March 19 from 10-11 am, we are hosting a webinar on the renewal application and those communities that will be ending their 3-year term as a </a:t>
            </a:r>
            <a:r>
              <a:rPr lang="en-US" dirty="0" err="1"/>
              <a:t>PlanFirst</a:t>
            </a:r>
            <a:r>
              <a:rPr lang="en-US" dirty="0"/>
              <a:t> community. That webinar will only be open to these regional commissions, regional reps, our planning staff, and those specific communities of: Waycross, Roswell, Cook County, Griffin, Sylvester, Toccoa, Carrollton, Cochran, and Fort Valley. </a:t>
            </a:r>
          </a:p>
          <a:p>
            <a:endParaRPr lang="en-US" dirty="0"/>
          </a:p>
          <a:p>
            <a:r>
              <a:rPr lang="en-US" dirty="0"/>
              <a:t>You’ll see the other deadlines. To check eligibility, please email planning@dca.ga.gov before April 15. The application is due May 15, 2024.</a:t>
            </a:r>
          </a:p>
        </p:txBody>
      </p:sp>
      <p:sp>
        <p:nvSpPr>
          <p:cNvPr id="4" name="Slide Number Placeholder 3"/>
          <p:cNvSpPr>
            <a:spLocks noGrp="1"/>
          </p:cNvSpPr>
          <p:nvPr>
            <p:ph type="sldNum" sz="quarter" idx="5"/>
          </p:nvPr>
        </p:nvSpPr>
        <p:spPr/>
        <p:txBody>
          <a:bodyPr/>
          <a:lstStyle/>
          <a:p>
            <a:fld id="{16814BEE-2EAE-43AE-94B9-CA84926C492F}" type="slidenum">
              <a:rPr lang="en-US" smtClean="0"/>
              <a:t>2</a:t>
            </a:fld>
            <a:endParaRPr lang="en-US"/>
          </a:p>
        </p:txBody>
      </p:sp>
    </p:spTree>
    <p:extLst>
      <p:ext uri="{BB962C8B-B14F-4D97-AF65-F5344CB8AC3E}">
        <p14:creationId xmlns:p14="http://schemas.microsoft.com/office/powerpoint/2010/main" val="1469199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Revisit the application regularly throughout the year. Allow the application to provide ideas for your community’s implementation of the Comprehensive Plan. For example, question N is, “After adoption of your Local Comprehensive Plan, what active, ongoing, outreach processes </a:t>
            </a:r>
          </a:p>
          <a:p>
            <a:r>
              <a:rPr lang="en-US" dirty="0"/>
              <a:t>have you used to solicit input on planning matters from a cross-section of the community?” If you are thinking through a new corridor study, or have received an application for a large-scale rezoning project, consider how you are engaging the public? Are you utilizing creative methods to solicit feedback from a variety of diverse stakeholders?</a:t>
            </a:r>
            <a:br>
              <a:rPr lang="en-US" dirty="0"/>
            </a:br>
            <a:br>
              <a:rPr lang="en-US" dirty="0"/>
            </a:br>
            <a:r>
              <a:rPr lang="en-US" dirty="0"/>
              <a:t>Next. This application is robust. Just like when were in school, we can all tell when a test or paper was part of a cram session and the answers were hammered out the night before-powered by </a:t>
            </a:r>
            <a:r>
              <a:rPr lang="en-US" dirty="0" err="1"/>
              <a:t>redbull</a:t>
            </a:r>
            <a:r>
              <a:rPr lang="en-US" dirty="0"/>
              <a:t> and vending machine food. Allow several weeks to gather the information you need. This will help your answers be as clear and thoughtful as can be. Also, starting early will give you time to go through several reviews, which we all know will result in a better product. </a:t>
            </a:r>
          </a:p>
          <a:p>
            <a:endParaRPr lang="en-US" dirty="0"/>
          </a:p>
          <a:p>
            <a:r>
              <a:rPr lang="en-US" dirty="0"/>
              <a:t>That brings me to the third suggestion-allow your application be reviewed. Have your reviewers check for consistency, grammar, syntax, and quality of content. Sometimes, when working on a project like this, it’s easy to get tunnel vision about a certain answer. Others can provide a fresh perspective and can help you focus your answers to make them easier to understand and to allow your point to come across in a cogent, concise way. </a:t>
            </a:r>
            <a:br>
              <a:rPr lang="en-US" dirty="0"/>
            </a:br>
            <a:br>
              <a:rPr lang="en-US" dirty="0"/>
            </a:br>
            <a:r>
              <a:rPr lang="en-US" dirty="0"/>
              <a:t>This last tip is probably a make or break point. After reviewing several applications, answers, and reviews, one of the biggest positives and negatives are examples. When examples aren’t provided. Reviewers score very negatively. When quality examples are provided, reviewers take note and score very highly. You probably won’t be designated a </a:t>
            </a:r>
            <a:r>
              <a:rPr lang="en-US" dirty="0" err="1"/>
              <a:t>PlanFirst</a:t>
            </a:r>
            <a:r>
              <a:rPr lang="en-US" dirty="0"/>
              <a:t> community if quality examples aren’t provided. </a:t>
            </a:r>
            <a:br>
              <a:rPr lang="en-US" dirty="0"/>
            </a:br>
            <a:br>
              <a:rPr lang="en-US" dirty="0"/>
            </a:br>
            <a:r>
              <a:rPr lang="en-US" dirty="0"/>
              <a:t>When you are at a Council meeting, and you notice an activist citizen regularly speaking on issues, where it makes sense, bring that person into your comprehensive planning process, engage with that person and the neighborhood or group that that person represents. Note that engagement on your application.  </a:t>
            </a:r>
          </a:p>
        </p:txBody>
      </p:sp>
      <p:sp>
        <p:nvSpPr>
          <p:cNvPr id="4" name="Slide Number Placeholder 3"/>
          <p:cNvSpPr>
            <a:spLocks noGrp="1"/>
          </p:cNvSpPr>
          <p:nvPr>
            <p:ph type="sldNum" sz="quarter" idx="5"/>
          </p:nvPr>
        </p:nvSpPr>
        <p:spPr/>
        <p:txBody>
          <a:bodyPr/>
          <a:lstStyle/>
          <a:p>
            <a:fld id="{16814BEE-2EAE-43AE-94B9-CA84926C492F}" type="slidenum">
              <a:rPr lang="en-US" smtClean="0"/>
              <a:t>20</a:t>
            </a:fld>
            <a:endParaRPr lang="en-US"/>
          </a:p>
        </p:txBody>
      </p:sp>
    </p:spTree>
    <p:extLst>
      <p:ext uri="{BB962C8B-B14F-4D97-AF65-F5344CB8AC3E}">
        <p14:creationId xmlns:p14="http://schemas.microsoft.com/office/powerpoint/2010/main" val="1351525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one of our </a:t>
            </a:r>
            <a:r>
              <a:rPr lang="en-US" dirty="0" err="1"/>
              <a:t>PlanFirst</a:t>
            </a:r>
            <a:r>
              <a:rPr lang="en-US" dirty="0"/>
              <a:t> superstars- the City of Douglas, Georgia! The City of Douglas is a small, rural town of roughly 12,000 in population. The city of Douglas is the County seat of Coffee County and is one of the few three-time </a:t>
            </a:r>
            <a:r>
              <a:rPr lang="en-US" dirty="0" err="1"/>
              <a:t>PlanFirst</a:t>
            </a:r>
            <a:r>
              <a:rPr lang="en-US" dirty="0"/>
              <a:t> designees in the state. </a:t>
            </a:r>
          </a:p>
          <a:p>
            <a:endParaRPr lang="en-US" dirty="0"/>
          </a:p>
          <a:p>
            <a:r>
              <a:rPr lang="en-US" dirty="0"/>
              <a:t>You can see that the City of Douglas was relentless! They took advantage of 3 successive years of applying for CDBG funds-</a:t>
            </a:r>
          </a:p>
          <a:p>
            <a:endParaRPr lang="en-US" dirty="0"/>
          </a:p>
          <a:p>
            <a:r>
              <a:rPr lang="en-US" dirty="0"/>
              <a:t>They took a short breather in 2021. But then 2022-expanded their head start facility and invested in the youth of the community. </a:t>
            </a:r>
          </a:p>
          <a:p>
            <a:r>
              <a:rPr lang="en-US" dirty="0"/>
              <a:t>That same year, Douglas enjoyed a half percent interest rate reduction on a $3,000,000 GEFA loan which amounts to roughly $170,000 in savings. </a:t>
            </a:r>
            <a:br>
              <a:rPr lang="en-US" dirty="0"/>
            </a:br>
            <a:br>
              <a:rPr lang="en-US" dirty="0"/>
            </a:br>
            <a:r>
              <a:rPr lang="en-US" dirty="0"/>
              <a:t>Douglas has been extremely active even outside of these </a:t>
            </a:r>
            <a:r>
              <a:rPr lang="en-US" dirty="0" err="1"/>
              <a:t>PlanFirst</a:t>
            </a:r>
            <a:r>
              <a:rPr lang="en-US" dirty="0"/>
              <a:t> available funds. Truly, they are demonstrating how a local government can really push activities that align with their community’s vision and goals. </a:t>
            </a:r>
          </a:p>
        </p:txBody>
      </p:sp>
      <p:sp>
        <p:nvSpPr>
          <p:cNvPr id="4" name="Slide Number Placeholder 3"/>
          <p:cNvSpPr>
            <a:spLocks noGrp="1"/>
          </p:cNvSpPr>
          <p:nvPr>
            <p:ph type="sldNum" sz="quarter" idx="5"/>
          </p:nvPr>
        </p:nvSpPr>
        <p:spPr/>
        <p:txBody>
          <a:bodyPr/>
          <a:lstStyle/>
          <a:p>
            <a:fld id="{16814BEE-2EAE-43AE-94B9-CA84926C492F}" type="slidenum">
              <a:rPr lang="en-US" smtClean="0"/>
              <a:t>21</a:t>
            </a:fld>
            <a:endParaRPr lang="en-US"/>
          </a:p>
        </p:txBody>
      </p:sp>
    </p:spTree>
    <p:extLst>
      <p:ext uri="{BB962C8B-B14F-4D97-AF65-F5344CB8AC3E}">
        <p14:creationId xmlns:p14="http://schemas.microsoft.com/office/powerpoint/2010/main" val="3121122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before and after pictures of a residential area in Douglas that made sewer and street improvements with CDBG funds. </a:t>
            </a:r>
          </a:p>
        </p:txBody>
      </p:sp>
      <p:sp>
        <p:nvSpPr>
          <p:cNvPr id="4" name="Slide Number Placeholder 3"/>
          <p:cNvSpPr>
            <a:spLocks noGrp="1"/>
          </p:cNvSpPr>
          <p:nvPr>
            <p:ph type="sldNum" sz="quarter" idx="5"/>
          </p:nvPr>
        </p:nvSpPr>
        <p:spPr/>
        <p:txBody>
          <a:bodyPr/>
          <a:lstStyle/>
          <a:p>
            <a:fld id="{16814BEE-2EAE-43AE-94B9-CA84926C492F}" type="slidenum">
              <a:rPr lang="en-US" smtClean="0"/>
              <a:t>22</a:t>
            </a:fld>
            <a:endParaRPr lang="en-US"/>
          </a:p>
        </p:txBody>
      </p:sp>
    </p:spTree>
    <p:extLst>
      <p:ext uri="{BB962C8B-B14F-4D97-AF65-F5344CB8AC3E}">
        <p14:creationId xmlns:p14="http://schemas.microsoft.com/office/powerpoint/2010/main" val="1013689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City of Douglas recognized that like many communities in our state, substance abuse and mental health issues were challenges that needed to be addressed. For their 2020 CDBG funds, Douglas was awarded $750,000 to build a mental health/substance abuse treatment facility to address these issues, estimated to benefit 951 people. The City, local employers, and most importantly the residents of Douglas, all stand to gain from this facility and the services it offers. </a:t>
            </a:r>
          </a:p>
        </p:txBody>
      </p:sp>
      <p:sp>
        <p:nvSpPr>
          <p:cNvPr id="4" name="Slide Number Placeholder 3"/>
          <p:cNvSpPr>
            <a:spLocks noGrp="1"/>
          </p:cNvSpPr>
          <p:nvPr>
            <p:ph type="sldNum" sz="quarter" idx="5"/>
          </p:nvPr>
        </p:nvSpPr>
        <p:spPr/>
        <p:txBody>
          <a:bodyPr/>
          <a:lstStyle/>
          <a:p>
            <a:fld id="{16814BEE-2EAE-43AE-94B9-CA84926C492F}" type="slidenum">
              <a:rPr lang="en-US" smtClean="0"/>
              <a:t>23</a:t>
            </a:fld>
            <a:endParaRPr lang="en-US"/>
          </a:p>
        </p:txBody>
      </p:sp>
    </p:spTree>
    <p:extLst>
      <p:ext uri="{BB962C8B-B14F-4D97-AF65-F5344CB8AC3E}">
        <p14:creationId xmlns:p14="http://schemas.microsoft.com/office/powerpoint/2010/main" val="2649128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showing this slide again in case any of you wanted to jot down those dates that didn’t get a chance to earlier.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24</a:t>
            </a:fld>
            <a:endParaRPr lang="en-US"/>
          </a:p>
        </p:txBody>
      </p:sp>
    </p:spTree>
    <p:extLst>
      <p:ext uri="{BB962C8B-B14F-4D97-AF65-F5344CB8AC3E}">
        <p14:creationId xmlns:p14="http://schemas.microsoft.com/office/powerpoint/2010/main" val="1557915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 want to share that we are taking a new approach to our Success Stories and Best Practices initiatives. This year, we will be asking for information about projects that our </a:t>
            </a:r>
            <a:r>
              <a:rPr lang="en-US" dirty="0" err="1"/>
              <a:t>PlanFirst</a:t>
            </a:r>
            <a:r>
              <a:rPr lang="en-US" dirty="0"/>
              <a:t> communities have undertaken and then sharing those out with the state. We hope to host a webinar where we can invite other communities that are looking to address issues such as housing stock, blight, stormwater, promoting walkability and </a:t>
            </a:r>
            <a:r>
              <a:rPr lang="en-US" dirty="0" err="1"/>
              <a:t>bikability</a:t>
            </a:r>
            <a:r>
              <a:rPr lang="en-US" dirty="0"/>
              <a:t>, economic development and others. Using the </a:t>
            </a:r>
            <a:r>
              <a:rPr lang="en-US" dirty="0" err="1"/>
              <a:t>PlanFirst</a:t>
            </a:r>
            <a:r>
              <a:rPr lang="en-US" dirty="0"/>
              <a:t> communities as thought-leaders and sharing the challenges and successes they’ve dealt with can be encouraging and instructive to others. </a:t>
            </a:r>
          </a:p>
          <a:p>
            <a:endParaRPr lang="en-US" dirty="0"/>
          </a:p>
          <a:p>
            <a:r>
              <a:rPr lang="en-US" dirty="0"/>
              <a:t>Any questions I can answer for you all?</a:t>
            </a:r>
          </a:p>
        </p:txBody>
      </p:sp>
      <p:sp>
        <p:nvSpPr>
          <p:cNvPr id="4" name="Slide Number Placeholder 3"/>
          <p:cNvSpPr>
            <a:spLocks noGrp="1"/>
          </p:cNvSpPr>
          <p:nvPr>
            <p:ph type="sldNum" sz="quarter" idx="5"/>
          </p:nvPr>
        </p:nvSpPr>
        <p:spPr/>
        <p:txBody>
          <a:bodyPr/>
          <a:lstStyle/>
          <a:p>
            <a:fld id="{16814BEE-2EAE-43AE-94B9-CA84926C492F}" type="slidenum">
              <a:rPr lang="en-US" smtClean="0"/>
              <a:t>25</a:t>
            </a:fld>
            <a:endParaRPr lang="en-US"/>
          </a:p>
        </p:txBody>
      </p:sp>
    </p:spTree>
    <p:extLst>
      <p:ext uri="{BB962C8B-B14F-4D97-AF65-F5344CB8AC3E}">
        <p14:creationId xmlns:p14="http://schemas.microsoft.com/office/powerpoint/2010/main" val="2975518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26</a:t>
            </a:fld>
            <a:endParaRPr lang="en-US"/>
          </a:p>
        </p:txBody>
      </p:sp>
    </p:spTree>
    <p:extLst>
      <p:ext uri="{BB962C8B-B14F-4D97-AF65-F5344CB8AC3E}">
        <p14:creationId xmlns:p14="http://schemas.microsoft.com/office/powerpoint/2010/main" val="673959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27</a:t>
            </a:fld>
            <a:endParaRPr lang="en-US"/>
          </a:p>
        </p:txBody>
      </p:sp>
    </p:spTree>
    <p:extLst>
      <p:ext uri="{BB962C8B-B14F-4D97-AF65-F5344CB8AC3E}">
        <p14:creationId xmlns:p14="http://schemas.microsoft.com/office/powerpoint/2010/main" val="1975602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each table report out the answers here. Provide time to comment. </a:t>
            </a:r>
          </a:p>
          <a:p>
            <a:r>
              <a:rPr lang="en-US" dirty="0"/>
              <a:t>Start at table 1 and 2-be mindful of time-ask for report outs on their recommendations-. May have to move along on questioning if they are verbose. </a:t>
            </a:r>
          </a:p>
          <a:p>
            <a:endParaRPr lang="en-US" dirty="0"/>
          </a:p>
          <a:p>
            <a:r>
              <a:rPr lang="en-US" dirty="0"/>
              <a:t>Why/who agrees with this approach/is there anyone that disagrees? Who agrees but would like to add more? </a:t>
            </a:r>
          </a:p>
          <a:p>
            <a:r>
              <a:rPr lang="en-US" dirty="0"/>
              <a:t>Open up to whole room-</a:t>
            </a:r>
          </a:p>
          <a:p>
            <a:pPr marL="742950" lvl="1" indent="-285750">
              <a:buFont typeface="Arial" panose="020B0604020202020204" pitchFamily="34" charset="0"/>
              <a:buChar char="•"/>
            </a:pPr>
            <a:r>
              <a:rPr lang="en-US" dirty="0"/>
              <a:t>Who agrees with this approach?</a:t>
            </a:r>
          </a:p>
          <a:p>
            <a:pPr marL="742950" lvl="1" indent="-285750">
              <a:buFont typeface="Arial" panose="020B0604020202020204" pitchFamily="34" charset="0"/>
              <a:buChar char="•"/>
            </a:pPr>
            <a:r>
              <a:rPr lang="en-US" dirty="0"/>
              <a:t>Is there anyone that disagrees?</a:t>
            </a:r>
          </a:p>
          <a:p>
            <a:pPr marL="742950" lvl="1" indent="-285750">
              <a:buFont typeface="Arial" panose="020B0604020202020204" pitchFamily="34" charset="0"/>
              <a:buChar char="•"/>
            </a:pPr>
            <a:r>
              <a:rPr lang="en-US" dirty="0"/>
              <a:t>Who agrees but would like to add more?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has </a:t>
            </a:r>
            <a:r>
              <a:rPr lang="en-US" b="1" dirty="0"/>
              <a:t>your</a:t>
            </a:r>
            <a:r>
              <a:rPr lang="en-US" dirty="0"/>
              <a:t> community handled multi-family housing?</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28</a:t>
            </a:fld>
            <a:endParaRPr lang="en-US"/>
          </a:p>
        </p:txBody>
      </p:sp>
    </p:spTree>
    <p:extLst>
      <p:ext uri="{BB962C8B-B14F-4D97-AF65-F5344CB8AC3E}">
        <p14:creationId xmlns:p14="http://schemas.microsoft.com/office/powerpoint/2010/main" val="1584067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dive in to deeply, I want to drop a pop quiz on you all. No pressure here, if you don’t know anything about it, that’s great to know!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Pull up your phone or laptop’s browser, go to menti.com and use the code: 9878 1396</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a:t>
            </a:fld>
            <a:endParaRPr lang="en-US"/>
          </a:p>
        </p:txBody>
      </p:sp>
    </p:spTree>
    <p:extLst>
      <p:ext uri="{BB962C8B-B14F-4D97-AF65-F5344CB8AC3E}">
        <p14:creationId xmlns:p14="http://schemas.microsoft.com/office/powerpoint/2010/main" val="1751787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simply, a </a:t>
            </a:r>
            <a:r>
              <a:rPr lang="en-US" dirty="0" err="1"/>
              <a:t>PlanFirst</a:t>
            </a:r>
            <a:r>
              <a:rPr lang="en-US" dirty="0"/>
              <a:t> community is one that is recognized by the State of Georgia’s Department of Community Affairs for implementing their comprehensive plan in an exemplary way.</a:t>
            </a:r>
          </a:p>
          <a:p>
            <a:endParaRPr lang="en-US" dirty="0"/>
          </a:p>
          <a:p>
            <a:r>
              <a:rPr lang="en-US" dirty="0"/>
              <a:t>Through a community’s goals, leadership, public participation, and implementing their plan, communities that are designated a </a:t>
            </a:r>
            <a:r>
              <a:rPr lang="en-US" dirty="0" err="1"/>
              <a:t>PlanFirst</a:t>
            </a:r>
            <a:r>
              <a:rPr lang="en-US" dirty="0"/>
              <a:t> community are going above and beyond what is required to make sure they are keeping effective planning a very high priority.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a:t>
            </a:fld>
            <a:endParaRPr lang="en-US"/>
          </a:p>
        </p:txBody>
      </p:sp>
    </p:spTree>
    <p:extLst>
      <p:ext uri="{BB962C8B-B14F-4D97-AF65-F5344CB8AC3E}">
        <p14:creationId xmlns:p14="http://schemas.microsoft.com/office/powerpoint/2010/main" val="3890047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several great reasons to apply-each of which may be different reasons for different communities. The last circle here shows the newest incentive we are very excited about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applications for both the 4% and 9% housing tax credits, if the proposed development falls within the boundaries of a </a:t>
            </a:r>
            <a:r>
              <a:rPr lang="en-US" dirty="0" err="1"/>
              <a:t>PlanFirst</a:t>
            </a:r>
            <a:r>
              <a:rPr lang="en-US" dirty="0"/>
              <a:t> community, it is eligible for an additional 3 points. If you are a community where a housing authority and developers are working to address housing shortages, then applying for this designation is well worth the effort. Oftentimes, these applications are decided by fractions of a point.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To expound: the applicant’s local government must have a qualifying Community Revitalization Plan (CRP) (see pages 104-105 of the </a:t>
            </a:r>
            <a:r>
              <a:rPr lang="en-US" sz="1800" u="sng" dirty="0">
                <a:solidFill>
                  <a:srgbClr val="0563C1"/>
                </a:solidFill>
                <a:effectLst/>
                <a:latin typeface="Calibri" panose="020F0502020204030204" pitchFamily="34" charset="0"/>
                <a:ea typeface="Calibri" panose="020F0502020204030204" pitchFamily="34" charset="0"/>
                <a:hlinkClick r:id="rId3"/>
              </a:rPr>
              <a:t>QAP</a:t>
            </a:r>
            <a:r>
              <a:rPr lang="en-US" sz="1800" dirty="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16814BEE-2EAE-43AE-94B9-CA84926C492F}" type="slidenum">
              <a:rPr lang="en-US" smtClean="0"/>
              <a:t>5</a:t>
            </a:fld>
            <a:endParaRPr lang="en-US"/>
          </a:p>
        </p:txBody>
      </p:sp>
    </p:spTree>
    <p:extLst>
      <p:ext uri="{BB962C8B-B14F-4D97-AF65-F5344CB8AC3E}">
        <p14:creationId xmlns:p14="http://schemas.microsoft.com/office/powerpoint/2010/main" val="2718200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Ok, we’re </a:t>
            </a:r>
            <a:r>
              <a:rPr lang="en-US" dirty="0" err="1"/>
              <a:t>gonna</a:t>
            </a:r>
            <a:r>
              <a:rPr lang="en-US" dirty="0"/>
              <a:t> camp here for a while. And I propose you all listen closely, cause there may be a quiz after this. </a:t>
            </a:r>
          </a:p>
          <a:p>
            <a:pPr marL="0" indent="0">
              <a:buNone/>
            </a:pPr>
            <a:endParaRPr lang="en-US" dirty="0"/>
          </a:p>
          <a:p>
            <a:pPr marL="0" indent="0">
              <a:buNone/>
            </a:pPr>
            <a:r>
              <a:rPr lang="en-US" dirty="0"/>
              <a:t>As we think about the suite of benefits available to for </a:t>
            </a:r>
            <a:r>
              <a:rPr lang="en-US" dirty="0" err="1"/>
              <a:t>PlanFirst</a:t>
            </a:r>
            <a:r>
              <a:rPr lang="en-US" dirty="0"/>
              <a:t> communities, the architects of this program inserted benefits for communities of all sizes, needs, and demographics. We know that Georgia’s communities are diverse and we have reflected that diversity in this program’s design and benefits.</a:t>
            </a:r>
          </a:p>
          <a:p>
            <a:pPr marL="0" indent="0">
              <a:buNone/>
            </a:pPr>
            <a:endParaRPr lang="en-US" dirty="0"/>
          </a:p>
          <a:p>
            <a:pPr marL="0" indent="0">
              <a:buNone/>
            </a:pPr>
            <a:endParaRPr lang="en-US" dirty="0"/>
          </a:p>
          <a:p>
            <a:pPr marL="228600" indent="-228600">
              <a:buAutoNum type="arabicPeriod"/>
            </a:pPr>
            <a:endParaRPr lang="en-US" dirty="0"/>
          </a:p>
          <a:p>
            <a:pPr marL="228600" indent="-228600">
              <a:buAutoNum type="arabicPeriod"/>
            </a:pPr>
            <a:r>
              <a:rPr lang="en-US" dirty="0"/>
              <a:t>State-wide recognition by DCA, the use of the </a:t>
            </a:r>
            <a:r>
              <a:rPr lang="en-US" dirty="0" err="1"/>
              <a:t>PlanFirst</a:t>
            </a:r>
            <a:r>
              <a:rPr lang="en-US" dirty="0"/>
              <a:t> logo, announcements on the website and DCA social media, invitation to the Capitol for Planning Day at the Capitol, recognition in a State Senate and State House Resolution honoring your community, and hopefully a photo opportunity with Governor Kemp. We also want to tout your successes and tell your story as a </a:t>
            </a:r>
            <a:r>
              <a:rPr lang="en-US" dirty="0" err="1"/>
              <a:t>PlanFirst</a:t>
            </a:r>
            <a:r>
              <a:rPr lang="en-US" dirty="0"/>
              <a:t> community-we have our </a:t>
            </a:r>
            <a:r>
              <a:rPr lang="en-US" dirty="0" err="1"/>
              <a:t>PlanFirst</a:t>
            </a:r>
            <a:r>
              <a:rPr lang="en-US" dirty="0"/>
              <a:t> communities to submit a success story-this can look like a housing project, stormwater infrastructure improvements, improved transportation, an economic development project, downtown redevelopment, improved parks, the list goes in. We want to celebrate your successes at the state level and we want to invite communities to learn about what you did that overcame challenges, how you engaged with your community, how you tapped critical stakeholders, how you led in your region, all for the benefit of other similar communities that are dealing with the same issues. </a:t>
            </a:r>
          </a:p>
          <a:p>
            <a:pPr marL="228600" indent="-228600">
              <a:buAutoNum type="arabicPeriod"/>
            </a:pPr>
            <a:r>
              <a:rPr lang="en-US" dirty="0"/>
              <a:t>Here’s probably one of the biggest benefits in the </a:t>
            </a:r>
            <a:r>
              <a:rPr lang="en-US" dirty="0" err="1"/>
              <a:t>PlanFirst</a:t>
            </a:r>
            <a:r>
              <a:rPr lang="en-US" dirty="0"/>
              <a:t> package. Annual access to apply to Community Development Block Grants instead of bi-annually. </a:t>
            </a:r>
          </a:p>
          <a:p>
            <a:pPr marL="228600" indent="-228600">
              <a:buAutoNum type="arabicPeriod"/>
            </a:pPr>
            <a:r>
              <a:rPr lang="en-US" dirty="0"/>
              <a:t>Bonus 3 points on the LIHTC-Part of the Community Revitalization Plan in the application. This is applicable to the 4% and 9% applications. </a:t>
            </a:r>
          </a:p>
          <a:p>
            <a:pPr marL="228600" indent="-228600">
              <a:buAutoNum type="arabicPeriod"/>
            </a:pPr>
            <a:r>
              <a:rPr lang="en-US" dirty="0"/>
              <a:t>100 basis point reduction, or 1%, for loans through the Employment Incentive Program • 100 basis point reduction, or 1%, for loans through the Redevelopment Fund Program • 100 basis point reduction, or 1%, for loans through the Downtown Development Revolving Loan Fund Program</a:t>
            </a:r>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Access to the Georgia Environmental Finance Authority (GEFA) state loans at an interest rate that is reduced by 50 basis points, or ½ percent.  As an example of this benefit, the interest rate savings over the life of a 20-year water or sewer loan of $200,000 would be just over $13,000. </a:t>
            </a:r>
          </a:p>
          <a:p>
            <a:pPr marL="228600" indent="-228600">
              <a:buAutoNum type="arabicPeriod"/>
            </a:pPr>
            <a:r>
              <a:rPr lang="en-US" dirty="0"/>
              <a:t>Communities have signed up for our Spring CPI and </a:t>
            </a:r>
            <a:r>
              <a:rPr lang="en-US" dirty="0" err="1"/>
              <a:t>PlanFirst</a:t>
            </a:r>
            <a:r>
              <a:rPr lang="en-US" dirty="0"/>
              <a:t> communities are taking advantage of these two free spots! Raise your hand if you took advantage of the free two spots for </a:t>
            </a:r>
            <a:r>
              <a:rPr lang="en-US" dirty="0" err="1"/>
              <a:t>PlanFirst</a:t>
            </a:r>
            <a:r>
              <a:rPr lang="en-US" dirty="0"/>
              <a:t>! That will continue as well when we meet in the Fall-so please consider this benefit.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a:t>
            </a:fld>
            <a:endParaRPr lang="en-US"/>
          </a:p>
        </p:txBody>
      </p:sp>
    </p:spTree>
    <p:extLst>
      <p:ext uri="{BB962C8B-B14F-4D97-AF65-F5344CB8AC3E}">
        <p14:creationId xmlns:p14="http://schemas.microsoft.com/office/powerpoint/2010/main" val="2812983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financial benefits displayed in a different visual. Check out that last metric. Probably the best. </a:t>
            </a:r>
          </a:p>
        </p:txBody>
      </p:sp>
      <p:sp>
        <p:nvSpPr>
          <p:cNvPr id="4" name="Slide Number Placeholder 3"/>
          <p:cNvSpPr>
            <a:spLocks noGrp="1"/>
          </p:cNvSpPr>
          <p:nvPr>
            <p:ph type="sldNum" sz="quarter" idx="5"/>
          </p:nvPr>
        </p:nvSpPr>
        <p:spPr/>
        <p:txBody>
          <a:bodyPr/>
          <a:lstStyle/>
          <a:p>
            <a:fld id="{16814BEE-2EAE-43AE-94B9-CA84926C492F}" type="slidenum">
              <a:rPr lang="en-US" smtClean="0"/>
              <a:t>7</a:t>
            </a:fld>
            <a:endParaRPr lang="en-US"/>
          </a:p>
        </p:txBody>
      </p:sp>
    </p:spTree>
    <p:extLst>
      <p:ext uri="{BB962C8B-B14F-4D97-AF65-F5344CB8AC3E}">
        <p14:creationId xmlns:p14="http://schemas.microsoft.com/office/powerpoint/2010/main" val="3109764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encouraged our active </a:t>
            </a:r>
            <a:r>
              <a:rPr lang="en-US" dirty="0" err="1"/>
              <a:t>PlanFirst</a:t>
            </a:r>
            <a:r>
              <a:rPr lang="en-US" dirty="0"/>
              <a:t> communities to place the logo in their email signature. Here we have the </a:t>
            </a:r>
            <a:r>
              <a:rPr lang="en-US" dirty="0" err="1"/>
              <a:t>PlanFirst</a:t>
            </a:r>
            <a:r>
              <a:rPr lang="en-US" dirty="0"/>
              <a:t> email signature badge in the wild. This signals to all internal and stakeholders that this community is serious about public engagement, accomplishing goals, and casting a community-held vision for the future. This </a:t>
            </a:r>
            <a:r>
              <a:rPr lang="en-US" dirty="0" err="1"/>
              <a:t>PlanFirst</a:t>
            </a:r>
            <a:r>
              <a:rPr lang="en-US" dirty="0"/>
              <a:t> badge is used pretty widely on the community websites. Hopefully this can be a conversation starter and can facilitate some learnings about best practices. </a:t>
            </a:r>
          </a:p>
        </p:txBody>
      </p:sp>
      <p:sp>
        <p:nvSpPr>
          <p:cNvPr id="4" name="Slide Number Placeholder 3"/>
          <p:cNvSpPr>
            <a:spLocks noGrp="1"/>
          </p:cNvSpPr>
          <p:nvPr>
            <p:ph type="sldNum" sz="quarter" idx="5"/>
          </p:nvPr>
        </p:nvSpPr>
        <p:spPr/>
        <p:txBody>
          <a:bodyPr/>
          <a:lstStyle/>
          <a:p>
            <a:fld id="{16814BEE-2EAE-43AE-94B9-CA84926C492F}" type="slidenum">
              <a:rPr lang="en-US" smtClean="0"/>
              <a:t>8</a:t>
            </a:fld>
            <a:endParaRPr lang="en-US"/>
          </a:p>
        </p:txBody>
      </p:sp>
    </p:spTree>
    <p:extLst>
      <p:ext uri="{BB962C8B-B14F-4D97-AF65-F5344CB8AC3E}">
        <p14:creationId xmlns:p14="http://schemas.microsoft.com/office/powerpoint/2010/main" val="610216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benefit that falls into the recognition piece. Planning Day at the Capitol-honoring the commitment of these communities to exemplary comp planning. Here’s a picture from February of 2020.</a:t>
            </a:r>
          </a:p>
          <a:p>
            <a:endParaRPr lang="en-US" dirty="0"/>
          </a:p>
          <a:p>
            <a:r>
              <a:rPr lang="en-US" dirty="0"/>
              <a:t>Besides the photo </a:t>
            </a:r>
            <a:r>
              <a:rPr lang="en-US" dirty="0" err="1"/>
              <a:t>opp</a:t>
            </a:r>
            <a:r>
              <a:rPr lang="en-US" dirty="0"/>
              <a:t> and a plaque given out by Commissioner Nunn, these communities are also recognized by a House and Senate Resolution. It’s my hope that we can facilitate more discussion from our communities and state legislators about planning issues. </a:t>
            </a:r>
          </a:p>
          <a:p>
            <a:endParaRPr lang="en-US" dirty="0"/>
          </a:p>
          <a:p>
            <a:r>
              <a:rPr lang="en-US" dirty="0"/>
              <a:t>Our goal is to make this an annual event again and we have a date already set for our 2024 PF communities of Bainbridge, Cornelia, Hawkinsville, Marietta, and Perry to come to the Capitol. We have members of the delegation already passed a Senate and House resolution honoring these communities that have demonstrated exemplary comprehensive planning.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9</a:t>
            </a:fld>
            <a:endParaRPr lang="en-US"/>
          </a:p>
        </p:txBody>
      </p:sp>
    </p:spTree>
    <p:extLst>
      <p:ext uri="{BB962C8B-B14F-4D97-AF65-F5344CB8AC3E}">
        <p14:creationId xmlns:p14="http://schemas.microsoft.com/office/powerpoint/2010/main" val="34288059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B6912E4-C0D4-4115-9789-DE6E736E2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pic>
        <p:nvPicPr>
          <p:cNvPr id="13" name="Picture 12" descr="Text&#10;&#10;Description automatically generated">
            <a:extLst>
              <a:ext uri="{FF2B5EF4-FFF2-40B4-BE49-F238E27FC236}">
                <a16:creationId xmlns:a16="http://schemas.microsoft.com/office/drawing/2014/main" id="{CC834C02-558D-4A3A-85DE-A6899DB10D4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696"/>
          <a:stretch/>
        </p:blipFill>
        <p:spPr>
          <a:xfrm>
            <a:off x="1828800" y="2725735"/>
            <a:ext cx="5486400" cy="1406530"/>
          </a:xfrm>
          <a:prstGeom prst="rect">
            <a:avLst/>
          </a:prstGeom>
        </p:spPr>
      </p:pic>
    </p:spTree>
    <p:extLst>
      <p:ext uri="{BB962C8B-B14F-4D97-AF65-F5344CB8AC3E}">
        <p14:creationId xmlns:p14="http://schemas.microsoft.com/office/powerpoint/2010/main" val="43974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452915" y="533405"/>
            <a:ext cx="3619025" cy="5416391"/>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00028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itle 1">
            <a:extLst>
              <a:ext uri="{FF2B5EF4-FFF2-40B4-BE49-F238E27FC236}">
                <a16:creationId xmlns:a16="http://schemas.microsoft.com/office/drawing/2014/main" id="{B1D44815-E786-435F-9153-D87B47A5585C}"/>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141452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Two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569BA7FF-884C-49F7-9638-26374919290D}"/>
              </a:ext>
            </a:extLst>
          </p:cNvPr>
          <p:cNvSpPr>
            <a:spLocks noGrp="1"/>
          </p:cNvSpPr>
          <p:nvPr>
            <p:ph type="ftr" sz="quarter" idx="20"/>
          </p:nvPr>
        </p:nvSpPr>
        <p:spPr/>
        <p:txBody>
          <a:bodyPr/>
          <a:lstStyle>
            <a:lvl1pPr>
              <a:defRPr>
                <a:solidFill>
                  <a:schemeClr val="bg1"/>
                </a:solidFill>
              </a:defRPr>
            </a:lvl1pPr>
          </a:lstStyle>
          <a:p>
            <a:endParaRPr lang="en-US"/>
          </a:p>
        </p:txBody>
      </p:sp>
      <p:sp>
        <p:nvSpPr>
          <p:cNvPr id="13" name="Slide Number Placeholder 12">
            <a:extLst>
              <a:ext uri="{FF2B5EF4-FFF2-40B4-BE49-F238E27FC236}">
                <a16:creationId xmlns:a16="http://schemas.microsoft.com/office/drawing/2014/main" id="{13ED446E-7FD3-4EC8-AF3E-490DDA50F2AE}"/>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4" name="Title 1">
            <a:extLst>
              <a:ext uri="{FF2B5EF4-FFF2-40B4-BE49-F238E27FC236}">
                <a16:creationId xmlns:a16="http://schemas.microsoft.com/office/drawing/2014/main" id="{57491AAE-3CCA-4D1E-8D7E-5D204E8AAB0D}"/>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723565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Three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14">
            <a:extLst>
              <a:ext uri="{FF2B5EF4-FFF2-40B4-BE49-F238E27FC236}">
                <a16:creationId xmlns:a16="http://schemas.microsoft.com/office/drawing/2014/main" id="{549F3862-850A-479E-B8BC-C246112C42C0}"/>
              </a:ext>
            </a:extLst>
          </p:cNvPr>
          <p:cNvSpPr>
            <a:spLocks noGrp="1"/>
          </p:cNvSpPr>
          <p:nvPr>
            <p:ph type="ftr" sz="quarter" idx="21"/>
          </p:nvPr>
        </p:nvSpPr>
        <p:spPr/>
        <p:txBody>
          <a:bodyPr/>
          <a:lstStyle>
            <a:lvl1pPr>
              <a:defRPr>
                <a:solidFill>
                  <a:schemeClr val="bg1"/>
                </a:solidFill>
              </a:defRPr>
            </a:lvl1pPr>
          </a:lstStyle>
          <a:p>
            <a:endParaRPr lang="en-US"/>
          </a:p>
        </p:txBody>
      </p:sp>
      <p:sp>
        <p:nvSpPr>
          <p:cNvPr id="16" name="Slide Number Placeholder 15">
            <a:extLst>
              <a:ext uri="{FF2B5EF4-FFF2-40B4-BE49-F238E27FC236}">
                <a16:creationId xmlns:a16="http://schemas.microsoft.com/office/drawing/2014/main" id="{2BB6CB06-CF64-46DC-9E61-D788FA831F2C}"/>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7" name="Title 1">
            <a:extLst>
              <a:ext uri="{FF2B5EF4-FFF2-40B4-BE49-F238E27FC236}">
                <a16:creationId xmlns:a16="http://schemas.microsoft.com/office/drawing/2014/main" id="{C4721248-5C65-4F78-998A-472ACB8F2B88}"/>
              </a:ext>
            </a:extLst>
          </p:cNvPr>
          <p:cNvSpPr>
            <a:spLocks noGrp="1"/>
          </p:cNvSpPr>
          <p:nvPr>
            <p:ph type="title"/>
          </p:nvPr>
        </p:nvSpPr>
        <p:spPr>
          <a:xfrm>
            <a:off x="452914" y="3191827"/>
            <a:ext cx="2468880" cy="2757964"/>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551814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1" name="Title 1">
            <a:extLst>
              <a:ext uri="{FF2B5EF4-FFF2-40B4-BE49-F238E27FC236}">
                <a16:creationId xmlns:a16="http://schemas.microsoft.com/office/drawing/2014/main" id="{3087A44B-3F04-4AE4-BB34-617CFCB2D61A}"/>
              </a:ext>
            </a:extLst>
          </p:cNvPr>
          <p:cNvSpPr>
            <a:spLocks noGrp="1"/>
          </p:cNvSpPr>
          <p:nvPr>
            <p:ph type="title"/>
          </p:nvPr>
        </p:nvSpPr>
        <p:spPr>
          <a:xfrm>
            <a:off x="453630" y="533405"/>
            <a:ext cx="3619025" cy="5416391"/>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00400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itle 1">
            <a:extLst>
              <a:ext uri="{FF2B5EF4-FFF2-40B4-BE49-F238E27FC236}">
                <a16:creationId xmlns:a16="http://schemas.microsoft.com/office/drawing/2014/main" id="{62F3EA24-D477-4698-B38F-1C4519294966}"/>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83490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rmAutofit/>
          </a:bodyPr>
          <a:lstStyle>
            <a:lvl1pPr marL="0" indent="0">
              <a:buNone/>
              <a:defRPr sz="2800" b="1">
                <a:solidFill>
                  <a:schemeClr val="bg1"/>
                </a:solidFill>
              </a:defRPr>
            </a:lvl1pPr>
            <a:lvl2pPr marL="257168" indent="0">
              <a:buNone/>
              <a:defRPr/>
            </a:lvl2pPr>
          </a:lstStyle>
          <a:p>
            <a:pPr lvl="0"/>
            <a:r>
              <a:rPr lang="en-US"/>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p:txBody>
          <a:bodyPr/>
          <a:lstStyle>
            <a:lvl1pPr>
              <a:defRPr>
                <a:solidFill>
                  <a:schemeClr val="bg1"/>
                </a:solidFill>
              </a:defRPr>
            </a:lvl1pPr>
          </a:lstStyle>
          <a:p>
            <a:endParaRPr lang="en-US"/>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256521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Autofit/>
          </a:bodyPr>
          <a:lstStyle>
            <a:lvl1pPr marL="0" indent="0">
              <a:buNone/>
              <a:defRPr sz="2800" b="1">
                <a:solidFill>
                  <a:schemeClr val="bg1"/>
                </a:solidFill>
              </a:defRPr>
            </a:lvl1pPr>
            <a:lvl2pPr marL="257168" indent="0">
              <a:buNone/>
              <a:defRPr/>
            </a:lvl2pPr>
          </a:lstStyle>
          <a:p>
            <a:pPr lvl="0"/>
            <a:r>
              <a:rPr lang="en-US"/>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4FD56746-33F8-4CAE-9625-F8F69B41C2A0}"/>
              </a:ext>
            </a:extLst>
          </p:cNvPr>
          <p:cNvSpPr>
            <a:spLocks noGrp="1"/>
          </p:cNvSpPr>
          <p:nvPr>
            <p:ph type="ftr" sz="quarter" idx="29"/>
          </p:nvPr>
        </p:nvSpPr>
        <p:spPr/>
        <p:txBody>
          <a:bodyPr/>
          <a:lstStyle>
            <a:lvl1pPr>
              <a:defRPr>
                <a:solidFill>
                  <a:schemeClr val="bg1"/>
                </a:solidFill>
              </a:defRPr>
            </a:lvl1pPr>
          </a:lstStyle>
          <a:p>
            <a:endParaRPr lang="en-US"/>
          </a:p>
        </p:txBody>
      </p:sp>
      <p:sp>
        <p:nvSpPr>
          <p:cNvPr id="13" name="Slide Number Placeholder 12">
            <a:extLst>
              <a:ext uri="{FF2B5EF4-FFF2-40B4-BE49-F238E27FC236}">
                <a16:creationId xmlns:a16="http://schemas.microsoft.com/office/drawing/2014/main" id="{B1494F2D-B7D7-48D2-9E7A-659F611AB325}"/>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2848817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6" y="548644"/>
            <a:ext cx="6677404" cy="2562223"/>
          </a:xfrm>
          <a:prstGeom prst="rect">
            <a:avLst/>
          </a:prstGeom>
        </p:spPr>
        <p:txBody>
          <a:bodyPr anchor="b">
            <a:normAutofit/>
          </a:bodyPr>
          <a:lstStyle>
            <a:lvl1pPr algn="l">
              <a:defRPr sz="4400" b="1"/>
            </a:lvl1pPr>
          </a:lstStyle>
          <a:p>
            <a:r>
              <a:rPr lang="en-US"/>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658367" y="3771897"/>
            <a:ext cx="6673973"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62144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4" y="548644"/>
            <a:ext cx="6677406" cy="2562223"/>
          </a:xfrm>
          <a:prstGeom prst="rect">
            <a:avLst/>
          </a:prstGeom>
        </p:spPr>
        <p:txBody>
          <a:bodyPr anchor="b">
            <a:normAutofit/>
          </a:bodyPr>
          <a:lstStyle>
            <a:lvl1pPr algn="l">
              <a:defRPr sz="4400" b="1"/>
            </a:lvl1pPr>
          </a:lstStyle>
          <a:p>
            <a:r>
              <a:rPr lang="en-US"/>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364099" y="3941834"/>
            <a:ext cx="2983236" cy="731694"/>
          </a:xfrm>
        </p:spPr>
        <p:txBody>
          <a:bodyPr anchor="ctr">
            <a:normAutofit/>
          </a:bodyPr>
          <a:lstStyle>
            <a:lvl1pPr marL="0" indent="0">
              <a:buNone/>
              <a:defRPr sz="1500"/>
            </a:lvl1pPr>
          </a:lstStyle>
          <a:p>
            <a:pPr lvl="0"/>
            <a:r>
              <a:rPr lang="en-US" noProof="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364099" y="5232562"/>
            <a:ext cx="2983236" cy="731694"/>
          </a:xfrm>
        </p:spPr>
        <p:txBody>
          <a:bodyPr anchor="ctr">
            <a:normAutofit/>
          </a:bodyPr>
          <a:lstStyle>
            <a:lvl1pPr marL="0" indent="0">
              <a:buNone/>
              <a:defRPr sz="1500"/>
            </a:lvl1pPr>
          </a:lstStyle>
          <a:p>
            <a:pPr lvl="0"/>
            <a:r>
              <a:rPr lang="en-US" noProof="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5271707" y="3944572"/>
            <a:ext cx="2983236" cy="731694"/>
          </a:xfrm>
        </p:spPr>
        <p:txBody>
          <a:bodyPr anchor="ctr">
            <a:normAutofit/>
          </a:bodyPr>
          <a:lstStyle>
            <a:lvl1pPr marL="0" indent="0">
              <a:buNone/>
              <a:defRPr sz="15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5271707" y="5235301"/>
            <a:ext cx="2983236" cy="731694"/>
          </a:xfrm>
        </p:spPr>
        <p:txBody>
          <a:bodyPr anchor="ctr">
            <a:normAutofit/>
          </a:bodyPr>
          <a:lstStyle>
            <a:lvl1pPr marL="0" indent="0">
              <a:buNone/>
              <a:defRPr sz="1500"/>
            </a:lvl1pPr>
          </a:lstStyle>
          <a:p>
            <a:pPr lvl="0"/>
            <a:r>
              <a:rPr lang="en-US" noProof="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637795" y="3869176"/>
            <a:ext cx="663926" cy="885235"/>
          </a:xfrm>
          <a:prstGeom prst="ellipse">
            <a:avLst/>
          </a:prstGeom>
          <a:solidFill>
            <a:schemeClr val="bg1"/>
          </a:solidFill>
          <a:ln w="19050">
            <a:noFill/>
          </a:ln>
        </p:spPr>
        <p:txBody>
          <a:bodyPr>
            <a:normAutofit/>
          </a:bodyPr>
          <a:lstStyle>
            <a:lvl1pPr>
              <a:defRPr sz="600"/>
            </a:lvl1pPr>
          </a:lstStyle>
          <a:p>
            <a:r>
              <a:rPr lang="en-US" noProof="0"/>
              <a:t>Click icon to add picture</a:t>
            </a:r>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637795"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4545403" y="3869176"/>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4545403"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p>
        </p:txBody>
      </p:sp>
    </p:spTree>
    <p:extLst>
      <p:ext uri="{BB962C8B-B14F-4D97-AF65-F5344CB8AC3E}">
        <p14:creationId xmlns:p14="http://schemas.microsoft.com/office/powerpoint/2010/main" val="397256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C81D25E-5050-4F35-B021-8324DCFC3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 y="-1451"/>
            <a:ext cx="9141714" cy="6860903"/>
          </a:xfrm>
          <a:prstGeom prst="rect">
            <a:avLst/>
          </a:prstGeom>
        </p:spPr>
      </p:pic>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057400" y="1438643"/>
            <a:ext cx="5029200" cy="1796248"/>
          </a:xfrm>
        </p:spPr>
        <p:txBody>
          <a:bodyPr anchor="ctr">
            <a:normAutofit/>
          </a:bodyPr>
          <a:lstStyle>
            <a:lvl1pPr algn="ctr">
              <a:defRPr sz="7200" b="0">
                <a:solidFill>
                  <a:schemeClr val="accent6"/>
                </a:solidFill>
              </a:defRPr>
            </a:lvl1pPr>
          </a:lstStyle>
          <a:p>
            <a:endParaRPr lang="en-US"/>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534692" y="3356202"/>
            <a:ext cx="3972781" cy="365760"/>
          </a:xfrm>
        </p:spPr>
        <p:txBody>
          <a:bodyPr anchor="t">
            <a:noAutofit/>
          </a:bodyPr>
          <a:lstStyle>
            <a:lvl1pPr marL="0" indent="0" algn="r">
              <a:buNone/>
              <a:defRPr sz="1800" b="1"/>
            </a:lvl1pPr>
            <a:lvl2pPr>
              <a:defRPr sz="1050"/>
            </a:lvl2pPr>
            <a:lvl3pPr>
              <a:defRPr sz="1050"/>
            </a:lvl3pPr>
            <a:lvl4pPr>
              <a:defRPr sz="1050"/>
            </a:lvl4pPr>
            <a:lvl5pPr>
              <a:defRPr sz="1050"/>
            </a:lvl5pPr>
          </a:lstStyle>
          <a:p>
            <a:pPr lvl="0"/>
            <a:r>
              <a:rPr lang="en-US"/>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4630617" y="3356202"/>
            <a:ext cx="3972780" cy="821212"/>
          </a:xfrm>
        </p:spPr>
        <p:txBody>
          <a:bodyPr anchor="t">
            <a:normAutofit/>
          </a:bodyPr>
          <a:lstStyle>
            <a:lvl1pPr marL="0" indent="0">
              <a:lnSpc>
                <a:spcPct val="100000"/>
              </a:lnSpc>
              <a:spcBef>
                <a:spcPts val="225"/>
              </a:spcBef>
              <a:buNone/>
              <a:defRPr sz="1400"/>
            </a:lvl1pPr>
            <a:lvl2pPr marL="342900" indent="0">
              <a:buNone/>
              <a:defRPr sz="1050"/>
            </a:lvl2pPr>
            <a:lvl3pPr>
              <a:defRPr sz="1050"/>
            </a:lvl3pPr>
            <a:lvl4pPr>
              <a:defRPr sz="1050"/>
            </a:lvl4pPr>
            <a:lvl5pPr>
              <a:defRPr sz="1050"/>
            </a:lvl5pPr>
          </a:lstStyle>
          <a:p>
            <a:pPr lvl="0"/>
            <a:r>
              <a:rPr lang="en-US"/>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352792" y="3675336"/>
            <a:ext cx="3154680" cy="471082"/>
          </a:xfrm>
        </p:spPr>
        <p:txBody>
          <a:bodyPr anchor="t">
            <a:normAutofit/>
          </a:bodyPr>
          <a:lstStyle>
            <a:lvl1pPr marL="0" indent="0" algn="r">
              <a:lnSpc>
                <a:spcPct val="100000"/>
              </a:lnSpc>
              <a:spcBef>
                <a:spcPts val="0"/>
              </a:spcBef>
              <a:buNone/>
              <a:defRPr sz="1200" i="1"/>
            </a:lvl1pPr>
            <a:lvl2pPr>
              <a:defRPr sz="1050"/>
            </a:lvl2pPr>
            <a:lvl3pPr>
              <a:defRPr sz="1050"/>
            </a:lvl3pPr>
            <a:lvl4pPr>
              <a:defRPr sz="1050"/>
            </a:lvl4pPr>
            <a:lvl5pPr>
              <a:defRPr sz="1050"/>
            </a:lvl5pPr>
          </a:lstStyle>
          <a:p>
            <a:pPr lvl="0"/>
            <a:r>
              <a:rPr lang="en-US"/>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4572000" y="3375568"/>
            <a:ext cx="0" cy="801846"/>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2994660" y="4959427"/>
            <a:ext cx="3154680" cy="640080"/>
          </a:xfrm>
        </p:spPr>
        <p:txBody>
          <a:bodyPr anchor="ctr">
            <a:normAutofit/>
          </a:bodyPr>
          <a:lstStyle>
            <a:lvl1pPr marL="0" indent="0" algn="ctr">
              <a:buNone/>
              <a:defRPr sz="1400" b="0">
                <a:solidFill>
                  <a:schemeClr val="tx1"/>
                </a:solidFill>
              </a:defRPr>
            </a:lvl1pPr>
            <a:lvl2pPr>
              <a:defRPr sz="1050"/>
            </a:lvl2pPr>
            <a:lvl3pPr>
              <a:defRPr sz="105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2172252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635508" y="548640"/>
            <a:ext cx="7872984" cy="114204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3229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7796" y="548644"/>
            <a:ext cx="6668007" cy="2562223"/>
          </a:xfrm>
          <a:prstGeom prst="rect">
            <a:avLst/>
          </a:prstGeom>
        </p:spPr>
        <p:txBody>
          <a:bodyPr anchor="b">
            <a:normAutofit/>
          </a:bodyPr>
          <a:lstStyle>
            <a:lvl1pPr algn="l">
              <a:defRPr sz="4400" b="1"/>
            </a:lvl1pPr>
          </a:lstStyle>
          <a:p>
            <a:r>
              <a:rPr lang="en-US"/>
              <a:t>Click to edit Master title style</a:t>
            </a:r>
          </a:p>
        </p:txBody>
      </p:sp>
      <p:sp>
        <p:nvSpPr>
          <p:cNvPr id="3" name="Text Placeholder 2"/>
          <p:cNvSpPr>
            <a:spLocks noGrp="1"/>
          </p:cNvSpPr>
          <p:nvPr>
            <p:ph type="body" idx="1"/>
          </p:nvPr>
        </p:nvSpPr>
        <p:spPr>
          <a:xfrm>
            <a:off x="658367" y="3771897"/>
            <a:ext cx="6664581"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29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73761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77743" y="1825625"/>
            <a:ext cx="373760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036526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1819280"/>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1819279"/>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1819279"/>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754371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6BA8EFCF-0251-4014-9D85-6625151EAC02}"/>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2451084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635509" y="3218847"/>
            <a:ext cx="3789332" cy="2286000"/>
          </a:xfrm>
        </p:spPr>
        <p:txBody>
          <a:bodyPr/>
          <a:lstStyle>
            <a:lvl1pPr>
              <a:defRPr sz="1350"/>
            </a:lvl1pPr>
            <a:lvl2pPr>
              <a:defRPr sz="1200"/>
            </a:lvl2pPr>
            <a:lvl3pPr>
              <a:defRPr sz="1050"/>
            </a:lvl3pPr>
            <a:lvl4pPr>
              <a:defRPr sz="900"/>
            </a:lvl4pPr>
            <a:lvl5pPr>
              <a:defRPr sz="7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4719641" y="3218847"/>
            <a:ext cx="3788853" cy="2286000"/>
          </a:xfrm>
        </p:spPr>
        <p:txBody>
          <a:bodyPr/>
          <a:lstStyle>
            <a:lvl1pPr>
              <a:defRPr sz="1350"/>
            </a:lvl1pPr>
            <a:lvl2pPr>
              <a:defRPr sz="1200"/>
            </a:lvl2pPr>
            <a:lvl3pPr>
              <a:defRPr sz="1050"/>
            </a:lvl3pPr>
            <a:lvl4pPr>
              <a:defRPr sz="900"/>
            </a:lvl4pPr>
            <a:lvl5pPr>
              <a:defRPr sz="750"/>
            </a:lvl5pPr>
          </a:lstStyle>
          <a:p>
            <a:pPr lvl="0"/>
            <a:r>
              <a:rPr lang="en-US"/>
              <a:t>Click</a:t>
            </a:r>
          </a:p>
          <a:p>
            <a:pPr lvl="0"/>
            <a:r>
              <a:rPr lang="en-US"/>
              <a: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635509" y="1818072"/>
            <a:ext cx="3789332" cy="1273401"/>
          </a:xfrm>
        </p:spPr>
        <p:txBody>
          <a:bodyPr anchor="b">
            <a:normAutofit/>
          </a:bodyPr>
          <a:lstStyle>
            <a:lvl1pPr marL="0" indent="0">
              <a:buNone/>
              <a:defRPr sz="2700" b="0"/>
            </a:lvl1pPr>
            <a:lvl2pPr marL="257168" indent="0">
              <a:buNone/>
              <a:defRPr/>
            </a:lvl2pPr>
          </a:lstStyle>
          <a:p>
            <a:pPr lvl="0"/>
            <a:r>
              <a:rPr lang="en-US"/>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4719162" y="1818072"/>
            <a:ext cx="3789330" cy="1273401"/>
          </a:xfrm>
        </p:spPr>
        <p:txBody>
          <a:bodyPr anchor="b">
            <a:normAutofit/>
          </a:bodyPr>
          <a:lstStyle>
            <a:lvl1pPr marL="0" indent="0">
              <a:buNone/>
              <a:defRPr sz="2700" b="0"/>
            </a:lvl1pPr>
            <a:lvl2pPr marL="257168" indent="0">
              <a:buNone/>
              <a:defRPr/>
            </a:lvl2pPr>
          </a:lstStyle>
          <a:p>
            <a:pPr lvl="0"/>
            <a:r>
              <a:rPr lang="en-US"/>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635508" y="548640"/>
            <a:ext cx="7872984" cy="114204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72658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3218848"/>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642366" y="1819280"/>
            <a:ext cx="2468880" cy="1272193"/>
          </a:xfrm>
        </p:spPr>
        <p:txBody>
          <a:bodyPr anchor="b">
            <a:noAutofit/>
          </a:bodyPr>
          <a:lstStyle>
            <a:lvl1pPr marL="0" indent="0">
              <a:buNone/>
              <a:defRPr sz="2700" b="0"/>
            </a:lvl1pPr>
            <a:lvl2pPr marL="257168" indent="0">
              <a:buNone/>
              <a:defRPr/>
            </a:lvl2pPr>
          </a:lstStyle>
          <a:p>
            <a:pPr lvl="0"/>
            <a:r>
              <a:rPr lang="en-US"/>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6038755" y="1819280"/>
            <a:ext cx="2468880" cy="1272193"/>
          </a:xfrm>
        </p:spPr>
        <p:txBody>
          <a:bodyPr anchor="b">
            <a:noAutofit/>
          </a:bodyPr>
          <a:lstStyle>
            <a:lvl1pPr marL="0" indent="0">
              <a:buNone/>
              <a:defRPr sz="2700" b="0"/>
            </a:lvl1pPr>
            <a:lvl2pPr marL="257168" indent="0">
              <a:buNone/>
              <a:defRPr/>
            </a:lvl2pPr>
          </a:lstStyle>
          <a:p>
            <a:pPr lvl="0"/>
            <a:r>
              <a:rPr lang="en-US"/>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3340561" y="1819280"/>
            <a:ext cx="2468880" cy="1272193"/>
          </a:xfrm>
        </p:spPr>
        <p:txBody>
          <a:bodyPr anchor="b">
            <a:noAutofit/>
          </a:bodyPr>
          <a:lstStyle>
            <a:lvl1pPr marL="0" indent="0">
              <a:buNone/>
              <a:defRPr sz="2700" b="0"/>
            </a:lvl1pPr>
            <a:lvl2pPr marL="257168" indent="0">
              <a:buNone/>
              <a:defRPr/>
            </a:lvl2pPr>
          </a:lstStyle>
          <a:p>
            <a:pPr lvl="0"/>
            <a:r>
              <a:rPr lang="en-US"/>
              <a:t>Click to edit Master text styles</a:t>
            </a:r>
          </a:p>
        </p:txBody>
      </p:sp>
    </p:spTree>
    <p:extLst>
      <p:ext uri="{BB962C8B-B14F-4D97-AF65-F5344CB8AC3E}">
        <p14:creationId xmlns:p14="http://schemas.microsoft.com/office/powerpoint/2010/main" val="3985018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B1548-0D1B-4118-B46F-9AC7DC68A40F}"/>
              </a:ext>
            </a:extLst>
          </p:cNvPr>
          <p:cNvSpPr>
            <a:spLocks noGrp="1"/>
          </p:cNvSpPr>
          <p:nvPr>
            <p:ph type="title"/>
          </p:nvPr>
        </p:nvSpPr>
        <p:spPr>
          <a:xfrm>
            <a:off x="635508" y="548640"/>
            <a:ext cx="7872984" cy="114204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17313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589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129"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89892"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a:t>Click to edit Master title style</a:t>
            </a:r>
          </a:p>
        </p:txBody>
      </p:sp>
    </p:spTree>
    <p:extLst>
      <p:ext uri="{BB962C8B-B14F-4D97-AF65-F5344CB8AC3E}">
        <p14:creationId xmlns:p14="http://schemas.microsoft.com/office/powerpoint/2010/main" val="360285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a:solidFill>
                  <a:schemeClr val="bg1"/>
                </a:solidFill>
              </a:rPr>
              <a:t>“</a:t>
            </a:r>
          </a:p>
        </p:txBody>
      </p:sp>
    </p:spTree>
    <p:extLst>
      <p:ext uri="{BB962C8B-B14F-4D97-AF65-F5344CB8AC3E}">
        <p14:creationId xmlns:p14="http://schemas.microsoft.com/office/powerpoint/2010/main" val="2053757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3310128" y="914399"/>
            <a:ext cx="5198364" cy="5029200"/>
          </a:xfrm>
        </p:spPr>
        <p:txBody>
          <a:bodyPr/>
          <a:lstStyle/>
          <a:p>
            <a:endParaRPr lang="en-US"/>
          </a:p>
        </p:txBody>
      </p:sp>
    </p:spTree>
    <p:extLst>
      <p:ext uri="{BB962C8B-B14F-4D97-AF65-F5344CB8AC3E}">
        <p14:creationId xmlns:p14="http://schemas.microsoft.com/office/powerpoint/2010/main" val="4280061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3310128" y="914404"/>
            <a:ext cx="2523744" cy="2428875"/>
          </a:xfrm>
        </p:spPr>
        <p:txBody>
          <a:bodyPr/>
          <a:lstStyle/>
          <a:p>
            <a:endParaRPr lang="en-US"/>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3310128" y="3514731"/>
            <a:ext cx="2523744" cy="2428875"/>
          </a:xfrm>
        </p:spPr>
        <p:txBody>
          <a:bodyPr/>
          <a:lstStyle/>
          <a:p>
            <a:endParaRPr lang="en-US"/>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5984748" y="914404"/>
            <a:ext cx="2523744" cy="2428875"/>
          </a:xfrm>
        </p:spPr>
        <p:txBody>
          <a:bodyPr/>
          <a:lstStyle/>
          <a:p>
            <a:endParaRPr lang="en-US"/>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5984748" y="3514731"/>
            <a:ext cx="2523744" cy="2428875"/>
          </a:xfrm>
        </p:spPr>
        <p:txBody>
          <a:bodyPr/>
          <a:lstStyle/>
          <a:p>
            <a:endParaRPr lang="en-US"/>
          </a:p>
        </p:txBody>
      </p:sp>
    </p:spTree>
    <p:extLst>
      <p:ext uri="{BB962C8B-B14F-4D97-AF65-F5344CB8AC3E}">
        <p14:creationId xmlns:p14="http://schemas.microsoft.com/office/powerpoint/2010/main" val="3521690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642366"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lstStyle>
            <a:lvl1pPr algn="l">
              <a:defRPr/>
            </a:lvl1pPr>
          </a:lstStyle>
          <a:p>
            <a:r>
              <a:rPr lang="en-US"/>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a:p>
        </p:txBody>
      </p:sp>
    </p:spTree>
    <p:extLst>
      <p:ext uri="{BB962C8B-B14F-4D97-AF65-F5344CB8AC3E}">
        <p14:creationId xmlns:p14="http://schemas.microsoft.com/office/powerpoint/2010/main" val="4043921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normAutofit/>
          </a:bodyPr>
          <a:lstStyle>
            <a:lvl1pPr algn="l">
              <a:defRPr sz="3600"/>
            </a:lvl1pPr>
          </a:lstStyle>
          <a:p>
            <a:r>
              <a:rPr lang="en-US"/>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a:p>
        </p:txBody>
      </p:sp>
      <p:sp>
        <p:nvSpPr>
          <p:cNvPr id="9" name="Picture Placeholder 2">
            <a:extLst>
              <a:ext uri="{FF2B5EF4-FFF2-40B4-BE49-F238E27FC236}">
                <a16:creationId xmlns:a16="http://schemas.microsoft.com/office/drawing/2014/main" id="{524F8709-F72F-49EA-B407-C95F183C2938}"/>
              </a:ext>
            </a:extLst>
          </p:cNvPr>
          <p:cNvSpPr>
            <a:spLocks noGrp="1"/>
          </p:cNvSpPr>
          <p:nvPr>
            <p:ph type="pic" sz="quarter" idx="27"/>
          </p:nvPr>
        </p:nvSpPr>
        <p:spPr>
          <a:xfrm>
            <a:off x="635508" y="3514730"/>
            <a:ext cx="2523744" cy="2428875"/>
          </a:xfrm>
        </p:spPr>
        <p:txBody>
          <a:bodyPr/>
          <a:lstStyle/>
          <a:p>
            <a:endParaRPr lang="en-US"/>
          </a:p>
        </p:txBody>
      </p:sp>
    </p:spTree>
    <p:extLst>
      <p:ext uri="{BB962C8B-B14F-4D97-AF65-F5344CB8AC3E}">
        <p14:creationId xmlns:p14="http://schemas.microsoft.com/office/powerpoint/2010/main" val="3826364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844"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91322"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3" y="3514731"/>
            <a:ext cx="519822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a:t>Click to edit Master title style</a:t>
            </a:r>
          </a:p>
        </p:txBody>
      </p:sp>
    </p:spTree>
    <p:extLst>
      <p:ext uri="{BB962C8B-B14F-4D97-AF65-F5344CB8AC3E}">
        <p14:creationId xmlns:p14="http://schemas.microsoft.com/office/powerpoint/2010/main" val="3335148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4"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5991322"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635508" y="908210"/>
            <a:ext cx="7872984" cy="2435064"/>
          </a:xfrm>
        </p:spPr>
        <p:txBody>
          <a:bodyPr anchor="ctr"/>
          <a:lstStyle>
            <a:lvl1pPr marL="0" indent="0" algn="ctr">
              <a:buNone/>
              <a:defRPr/>
            </a:lvl1pPr>
          </a:lstStyle>
          <a:p>
            <a:endParaRPr lang="en-US"/>
          </a:p>
        </p:txBody>
      </p:sp>
    </p:spTree>
    <p:extLst>
      <p:ext uri="{BB962C8B-B14F-4D97-AF65-F5344CB8AC3E}">
        <p14:creationId xmlns:p14="http://schemas.microsoft.com/office/powerpoint/2010/main" val="394339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848809" y="2764677"/>
            <a:ext cx="905256" cy="9052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2475319" y="2763293"/>
            <a:ext cx="905256" cy="905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4119372" y="2810583"/>
            <a:ext cx="905256" cy="9052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5726430" y="2763293"/>
            <a:ext cx="905256" cy="905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7375779" y="2744997"/>
            <a:ext cx="905256" cy="9052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797663"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795730"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241401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241401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405307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405307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566470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566470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731748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731748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780957" y="2393357"/>
            <a:ext cx="534430"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315387" y="2393352"/>
            <a:ext cx="162783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2943227" y="2391883"/>
            <a:ext cx="162877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4572001" y="2391883"/>
            <a:ext cx="1621136"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6193137" y="2402544"/>
            <a:ext cx="16418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7835034" y="2398796"/>
            <a:ext cx="501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222913" y="228782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2853872" y="229286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4488011" y="2288841"/>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6095767" y="2297879"/>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7756511" y="2290384"/>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31" name="Title 1">
            <a:extLst>
              <a:ext uri="{FF2B5EF4-FFF2-40B4-BE49-F238E27FC236}">
                <a16:creationId xmlns:a16="http://schemas.microsoft.com/office/drawing/2014/main" id="{CE1BE77E-9301-43D2-B133-3F75438164D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734063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731317"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2793650"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4903763"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7006367"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5218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25886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4698023"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6800627"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5218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25886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4698023"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6800627"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0B6C07B7-1A77-4DA1-AC2E-8D69016DDC3A}"/>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371092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endParaRPr lang="en-US" dirty="0"/>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452915"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11887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32741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a:solidFill>
                  <a:schemeClr val="bg1"/>
                </a:solidFill>
              </a:rPr>
              <a:t>“</a:t>
            </a:r>
          </a:p>
        </p:txBody>
      </p:sp>
    </p:spTree>
    <p:extLst>
      <p:ext uri="{BB962C8B-B14F-4D97-AF65-F5344CB8AC3E}">
        <p14:creationId xmlns:p14="http://schemas.microsoft.com/office/powerpoint/2010/main" val="36683714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hanks">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C81D25E-5050-4F35-B021-8324DCFC3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 y="-1451"/>
            <a:ext cx="9141714" cy="6860903"/>
          </a:xfrm>
          <a:prstGeom prst="rect">
            <a:avLst/>
          </a:prstGeom>
        </p:spPr>
      </p:pic>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057400" y="1438643"/>
            <a:ext cx="5029200" cy="1796248"/>
          </a:xfrm>
        </p:spPr>
        <p:txBody>
          <a:bodyPr anchor="ctr">
            <a:normAutofit/>
          </a:bodyPr>
          <a:lstStyle>
            <a:lvl1pPr algn="ctr">
              <a:defRPr sz="7200" b="0">
                <a:solidFill>
                  <a:schemeClr val="accent6"/>
                </a:solidFill>
              </a:defRPr>
            </a:lvl1pPr>
          </a:lstStyle>
          <a:p>
            <a:endParaRPr lang="en-US" dirty="0"/>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534692" y="3356202"/>
            <a:ext cx="3972781" cy="365760"/>
          </a:xfrm>
        </p:spPr>
        <p:txBody>
          <a:bodyPr anchor="t">
            <a:noAutofit/>
          </a:bodyPr>
          <a:lstStyle>
            <a:lvl1pPr marL="0" indent="0" algn="r">
              <a:buNone/>
              <a:defRPr sz="1800" b="1"/>
            </a:lvl1pPr>
            <a:lvl2pPr>
              <a:defRPr sz="1050"/>
            </a:lvl2pPr>
            <a:lvl3pPr>
              <a:defRPr sz="1050"/>
            </a:lvl3pPr>
            <a:lvl4pPr>
              <a:defRPr sz="1050"/>
            </a:lvl4pPr>
            <a:lvl5pPr>
              <a:defRPr sz="1050"/>
            </a:lvl5pPr>
          </a:lstStyle>
          <a:p>
            <a:pPr lvl="0"/>
            <a:r>
              <a:rPr lang="en-US" dirty="0"/>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4630617" y="3356202"/>
            <a:ext cx="3972780" cy="821212"/>
          </a:xfrm>
        </p:spPr>
        <p:txBody>
          <a:bodyPr anchor="t">
            <a:normAutofit/>
          </a:bodyPr>
          <a:lstStyle>
            <a:lvl1pPr marL="0" indent="0">
              <a:lnSpc>
                <a:spcPct val="100000"/>
              </a:lnSpc>
              <a:spcBef>
                <a:spcPts val="225"/>
              </a:spcBef>
              <a:buNone/>
              <a:defRPr sz="1400"/>
            </a:lvl1pPr>
            <a:lvl2pPr marL="342900" indent="0">
              <a:buNone/>
              <a:defRPr sz="1050"/>
            </a:lvl2pPr>
            <a:lvl3pPr>
              <a:defRPr sz="1050"/>
            </a:lvl3pPr>
            <a:lvl4pPr>
              <a:defRPr sz="1050"/>
            </a:lvl4pPr>
            <a:lvl5pPr>
              <a:defRPr sz="1050"/>
            </a:lvl5pPr>
          </a:lstStyle>
          <a:p>
            <a:pPr lvl="0"/>
            <a:r>
              <a:rPr lang="en-US" dirty="0"/>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352792" y="3675336"/>
            <a:ext cx="3154680" cy="471082"/>
          </a:xfrm>
        </p:spPr>
        <p:txBody>
          <a:bodyPr anchor="t">
            <a:normAutofit/>
          </a:bodyPr>
          <a:lstStyle>
            <a:lvl1pPr marL="0" indent="0" algn="r">
              <a:lnSpc>
                <a:spcPct val="100000"/>
              </a:lnSpc>
              <a:spcBef>
                <a:spcPts val="0"/>
              </a:spcBef>
              <a:buNone/>
              <a:defRPr sz="1200" i="1"/>
            </a:lvl1pPr>
            <a:lvl2pPr>
              <a:defRPr sz="1050"/>
            </a:lvl2pPr>
            <a:lvl3pPr>
              <a:defRPr sz="1050"/>
            </a:lvl3pPr>
            <a:lvl4pPr>
              <a:defRPr sz="1050"/>
            </a:lvl4pPr>
            <a:lvl5pPr>
              <a:defRPr sz="1050"/>
            </a:lvl5pPr>
          </a:lstStyle>
          <a:p>
            <a:pPr lvl="0"/>
            <a:r>
              <a:rPr lang="en-US" dirty="0"/>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4572000" y="3375568"/>
            <a:ext cx="0" cy="801846"/>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2994660" y="4959427"/>
            <a:ext cx="3154680" cy="640080"/>
          </a:xfrm>
        </p:spPr>
        <p:txBody>
          <a:bodyPr anchor="ctr">
            <a:normAutofit/>
          </a:bodyPr>
          <a:lstStyle>
            <a:lvl1pPr marL="0" indent="0" algn="ctr">
              <a:buNone/>
              <a:defRPr sz="1400" b="0">
                <a:solidFill>
                  <a:schemeClr val="tx1"/>
                </a:solidFill>
              </a:defRPr>
            </a:lvl1pPr>
            <a:lvl2pPr>
              <a:defRPr sz="1050"/>
            </a:lvl2pPr>
            <a:lvl3pPr>
              <a:defRPr sz="1050"/>
            </a:lvl3pPr>
            <a:lvl4pPr>
              <a:defRPr sz="1050"/>
            </a:lvl4pPr>
            <a:lvl5pPr>
              <a:defRPr sz="1050"/>
            </a:lvl5pPr>
          </a:lstStyle>
          <a:p>
            <a:pPr lvl="0"/>
            <a:r>
              <a:rPr lang="en-US" dirty="0"/>
              <a:t>Click to edit Master text styles</a:t>
            </a:r>
          </a:p>
        </p:txBody>
      </p:sp>
    </p:spTree>
    <p:extLst>
      <p:ext uri="{BB962C8B-B14F-4D97-AF65-F5344CB8AC3E}">
        <p14:creationId xmlns:p14="http://schemas.microsoft.com/office/powerpoint/2010/main" val="3322406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6" y="548644"/>
            <a:ext cx="6677404" cy="2562223"/>
          </a:xfrm>
          <a:prstGeom prst="rect">
            <a:avLst/>
          </a:prstGeom>
        </p:spPr>
        <p:txBody>
          <a:bodyPr anchor="b">
            <a:normAutofit/>
          </a:bodyPr>
          <a:lstStyle>
            <a:lvl1pPr algn="l">
              <a:defRPr sz="4400" b="1"/>
            </a:lvl1pPr>
          </a:lstStyle>
          <a:p>
            <a:r>
              <a:rPr lang="en-US" dirty="0"/>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658367" y="3771897"/>
            <a:ext cx="6673973"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25095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4" y="548644"/>
            <a:ext cx="6677406" cy="2562223"/>
          </a:xfrm>
          <a:prstGeom prst="rect">
            <a:avLst/>
          </a:prstGeom>
        </p:spPr>
        <p:txBody>
          <a:bodyPr anchor="b">
            <a:normAutofit/>
          </a:bodyPr>
          <a:lstStyle>
            <a:lvl1pPr algn="l">
              <a:defRPr sz="4400" b="1"/>
            </a:lvl1pPr>
          </a:lstStyle>
          <a:p>
            <a:r>
              <a:rPr lang="en-US" dirty="0"/>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364099" y="3941834"/>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364099" y="5232562"/>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5271707" y="3944572"/>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5271707" y="5235301"/>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637795" y="3869176"/>
            <a:ext cx="663926" cy="885235"/>
          </a:xfrm>
          <a:prstGeom prst="ellipse">
            <a:avLst/>
          </a:prstGeom>
          <a:solidFill>
            <a:schemeClr val="bg1"/>
          </a:solidFill>
          <a:ln w="19050">
            <a:noFill/>
          </a:ln>
        </p:spPr>
        <p:txBody>
          <a:bodyPr>
            <a:normAutofit/>
          </a:bodyPr>
          <a:lstStyle>
            <a:lvl1pPr>
              <a:defRPr sz="600"/>
            </a:lvl1pPr>
          </a:lstStyle>
          <a:p>
            <a:r>
              <a:rPr lang="en-US" noProof="0"/>
              <a:t>Click icon to add picture</a:t>
            </a:r>
            <a:endParaRPr lang="en-US" noProof="0" dirty="0"/>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637795"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4545403" y="3869176"/>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4545403"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3697689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234781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7796" y="548644"/>
            <a:ext cx="6668007" cy="2562223"/>
          </a:xfrm>
          <a:prstGeom prst="rect">
            <a:avLst/>
          </a:prstGeom>
        </p:spPr>
        <p:txBody>
          <a:bodyPr anchor="b">
            <a:normAutofit/>
          </a:bodyPr>
          <a:lstStyle>
            <a:lvl1pPr algn="l">
              <a:defRPr sz="4400" b="1"/>
            </a:lvl1pPr>
          </a:lstStyle>
          <a:p>
            <a:r>
              <a:rPr lang="en-US" dirty="0"/>
              <a:t>Click to edit Master title style</a:t>
            </a:r>
          </a:p>
        </p:txBody>
      </p:sp>
      <p:sp>
        <p:nvSpPr>
          <p:cNvPr id="3" name="Text Placeholder 2"/>
          <p:cNvSpPr>
            <a:spLocks noGrp="1"/>
          </p:cNvSpPr>
          <p:nvPr>
            <p:ph type="body" idx="1"/>
          </p:nvPr>
        </p:nvSpPr>
        <p:spPr>
          <a:xfrm>
            <a:off x="658367" y="3771897"/>
            <a:ext cx="6664581"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838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73761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77743" y="1825625"/>
            <a:ext cx="3737609"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560362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6BA8EFCF-0251-4014-9D85-6625151EAC02}"/>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878847738"/>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635509" y="3218847"/>
            <a:ext cx="3789332" cy="2286000"/>
          </a:xfrm>
        </p:spPr>
        <p:txBody>
          <a:bodyPr/>
          <a:lstStyle>
            <a:lvl1pPr>
              <a:defRPr sz="1350"/>
            </a:lvl1pPr>
            <a:lvl2pPr>
              <a:defRPr sz="1200"/>
            </a:lvl2pPr>
            <a:lvl3pPr>
              <a:defRPr sz="1050"/>
            </a:lvl3pPr>
            <a:lvl4pPr>
              <a:defRPr sz="90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4719641" y="3218847"/>
            <a:ext cx="3788853" cy="2286000"/>
          </a:xfrm>
        </p:spPr>
        <p:txBody>
          <a:bodyPr/>
          <a:lstStyle>
            <a:lvl1pPr>
              <a:defRPr sz="1350"/>
            </a:lvl1pPr>
            <a:lvl2pPr>
              <a:defRPr sz="1200"/>
            </a:lvl2pPr>
            <a:lvl3pPr>
              <a:defRPr sz="1050"/>
            </a:lvl3pPr>
            <a:lvl4pPr>
              <a:defRPr sz="900"/>
            </a:lvl4pPr>
            <a:lvl5pPr>
              <a:defRPr sz="750"/>
            </a:lvl5pPr>
          </a:lstStyle>
          <a:p>
            <a:pPr lvl="0"/>
            <a:r>
              <a:rPr lang="en-US" dirty="0"/>
              <a:t>Click</a:t>
            </a:r>
          </a:p>
          <a:p>
            <a:pPr lvl="0"/>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635509" y="1818072"/>
            <a:ext cx="3789332"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4719162" y="1818072"/>
            <a:ext cx="3789330"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112920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3218848"/>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642366"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6038755"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3340561"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Tree>
    <p:extLst>
      <p:ext uri="{BB962C8B-B14F-4D97-AF65-F5344CB8AC3E}">
        <p14:creationId xmlns:p14="http://schemas.microsoft.com/office/powerpoint/2010/main" val="42568530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B1548-0D1B-4118-B46F-9AC7DC68A40F}"/>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904872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3" y="0"/>
            <a:ext cx="9143999" cy="6858000"/>
          </a:xfrm>
        </p:spPr>
        <p:txBody>
          <a:bodyPr anchor="ctr"/>
          <a:lstStyle>
            <a:lvl1pPr marL="0" indent="0" algn="ctr">
              <a:buNone/>
              <a:defRPr/>
            </a:lvl1pPr>
          </a:lstStyle>
          <a:p>
            <a:endParaRPr lang="en-US"/>
          </a:p>
        </p:txBody>
      </p:sp>
      <p:sp>
        <p:nvSpPr>
          <p:cNvPr id="5" name="Footer Placeholder 4">
            <a:extLst>
              <a:ext uri="{FF2B5EF4-FFF2-40B4-BE49-F238E27FC236}">
                <a16:creationId xmlns:a16="http://schemas.microsoft.com/office/drawing/2014/main" id="{A3C4F66C-FB46-45B9-8206-4DE86B99AA9E}"/>
              </a:ext>
            </a:extLst>
          </p:cNvPr>
          <p:cNvSpPr>
            <a:spLocks noGrp="1"/>
          </p:cNvSpPr>
          <p:nvPr>
            <p:ph type="ftr" sz="quarter" idx="15"/>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08C8336-9E94-4380-96D7-2388EC76DA77}"/>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2896722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457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129"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89892"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764361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3310128" y="914399"/>
            <a:ext cx="5198364" cy="5029200"/>
          </a:xfrm>
        </p:spPr>
        <p:txBody>
          <a:bodyPr/>
          <a:lstStyle/>
          <a:p>
            <a:endParaRPr lang="en-US" dirty="0"/>
          </a:p>
        </p:txBody>
      </p:sp>
    </p:spTree>
    <p:extLst>
      <p:ext uri="{BB962C8B-B14F-4D97-AF65-F5344CB8AC3E}">
        <p14:creationId xmlns:p14="http://schemas.microsoft.com/office/powerpoint/2010/main" val="16898601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3310128" y="914404"/>
            <a:ext cx="2523744" cy="2428875"/>
          </a:xfrm>
        </p:spPr>
        <p:txBody>
          <a:bodyPr/>
          <a:lstStyle/>
          <a:p>
            <a:endParaRPr lang="en-US" dirty="0"/>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3310128" y="3514731"/>
            <a:ext cx="2523744" cy="2428875"/>
          </a:xfrm>
        </p:spPr>
        <p:txBody>
          <a:bodyPr/>
          <a:lstStyle/>
          <a:p>
            <a:endParaRPr lang="en-US" dirty="0"/>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598474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5984748" y="3514731"/>
            <a:ext cx="2523744" cy="2428875"/>
          </a:xfrm>
        </p:spPr>
        <p:txBody>
          <a:bodyPr/>
          <a:lstStyle/>
          <a:p>
            <a:endParaRPr lang="en-US" dirty="0"/>
          </a:p>
        </p:txBody>
      </p:sp>
    </p:spTree>
    <p:extLst>
      <p:ext uri="{BB962C8B-B14F-4D97-AF65-F5344CB8AC3E}">
        <p14:creationId xmlns:p14="http://schemas.microsoft.com/office/powerpoint/2010/main" val="39812614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642366"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dirty="0"/>
          </a:p>
        </p:txBody>
      </p:sp>
    </p:spTree>
    <p:extLst>
      <p:ext uri="{BB962C8B-B14F-4D97-AF65-F5344CB8AC3E}">
        <p14:creationId xmlns:p14="http://schemas.microsoft.com/office/powerpoint/2010/main" val="64383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844"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91322"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3" y="3514731"/>
            <a:ext cx="519822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24316866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4"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5991322"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dirty="0"/>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635508" y="908210"/>
            <a:ext cx="7872984" cy="2435064"/>
          </a:xfr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398013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848809" y="2764677"/>
            <a:ext cx="905256" cy="9052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2475319" y="2763293"/>
            <a:ext cx="905256" cy="905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4119372" y="2810583"/>
            <a:ext cx="905256" cy="9052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5726430" y="2763293"/>
            <a:ext cx="905256" cy="905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7375779" y="2744997"/>
            <a:ext cx="905256" cy="9052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endParaRPr lang="en-US" dirty="0"/>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797663"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795730"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241401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241401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405307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405307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566470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566470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731748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731748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780957" y="2393357"/>
            <a:ext cx="534430"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315387" y="2393352"/>
            <a:ext cx="162783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2943227" y="2391883"/>
            <a:ext cx="162877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4572001" y="2391883"/>
            <a:ext cx="1621136"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6193137" y="2402544"/>
            <a:ext cx="16418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7835034" y="2398796"/>
            <a:ext cx="501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222913" y="228782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2853872" y="229286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4488011" y="2288841"/>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6095767" y="2297879"/>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7756511" y="2290384"/>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31" name="Title 1">
            <a:extLst>
              <a:ext uri="{FF2B5EF4-FFF2-40B4-BE49-F238E27FC236}">
                <a16:creationId xmlns:a16="http://schemas.microsoft.com/office/drawing/2014/main" id="{CE1BE77E-9301-43D2-B133-3F75438164D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771085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731317"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2793650"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4903763"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7006367"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5218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25886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4698023"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6800627"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5218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25886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4698023"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6800627"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0B6C07B7-1A77-4DA1-AC2E-8D69016DDC3A}"/>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2041961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Titl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B6912E4-C0D4-4115-9789-DE6E736E2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pic>
        <p:nvPicPr>
          <p:cNvPr id="13" name="Picture 12" descr="Text&#10;&#10;Description automatically generated">
            <a:extLst>
              <a:ext uri="{FF2B5EF4-FFF2-40B4-BE49-F238E27FC236}">
                <a16:creationId xmlns:a16="http://schemas.microsoft.com/office/drawing/2014/main" id="{CC834C02-558D-4A3A-85DE-A6899DB10D4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696"/>
          <a:stretch/>
        </p:blipFill>
        <p:spPr>
          <a:xfrm>
            <a:off x="1828800" y="2725735"/>
            <a:ext cx="5486400" cy="1406530"/>
          </a:xfrm>
          <a:prstGeom prst="rect">
            <a:avLst/>
          </a:prstGeom>
        </p:spPr>
      </p:pic>
    </p:spTree>
    <p:extLst>
      <p:ext uri="{BB962C8B-B14F-4D97-AF65-F5344CB8AC3E}">
        <p14:creationId xmlns:p14="http://schemas.microsoft.com/office/powerpoint/2010/main" val="1545345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0"/>
            <a:ext cx="4526280" cy="6858000"/>
          </a:xfrm>
        </p:spPr>
        <p:txBody>
          <a:bodyPr anchor="ctr"/>
          <a:lstStyle>
            <a:lvl1pPr marL="0" indent="0" algn="ctr">
              <a:buNone/>
              <a:defRPr/>
            </a:lvl1pPr>
          </a:lstStyle>
          <a:p>
            <a:endParaRPr lang="en-US"/>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0"/>
            <a:ext cx="4526280" cy="6858000"/>
          </a:xfrm>
        </p:spPr>
        <p:txBody>
          <a:bodyPr anchor="ctr"/>
          <a:lstStyle>
            <a:lvl1pPr marL="0" indent="0" algn="ctr">
              <a:buNone/>
              <a:defRPr/>
            </a:lvl1pPr>
          </a:lstStyle>
          <a:p>
            <a:endParaRPr lang="en-US"/>
          </a:p>
        </p:txBody>
      </p:sp>
      <p:sp>
        <p:nvSpPr>
          <p:cNvPr id="2" name="Footer Placeholder 1">
            <a:extLst>
              <a:ext uri="{FF2B5EF4-FFF2-40B4-BE49-F238E27FC236}">
                <a16:creationId xmlns:a16="http://schemas.microsoft.com/office/drawing/2014/main" id="{A7F84428-91D2-49CF-B4BF-80CD750CBB7E}"/>
              </a:ext>
            </a:extLst>
          </p:cNvPr>
          <p:cNvSpPr>
            <a:spLocks noGrp="1"/>
          </p:cNvSpPr>
          <p:nvPr>
            <p:ph type="ftr" sz="quarter" idx="15"/>
          </p:nvPr>
        </p:nvSpPr>
        <p:spPr/>
        <p:txBody>
          <a:bodyPr/>
          <a:lstStyle>
            <a:lvl1pPr>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E765BC11-E44D-4B53-A090-017C11571C21}"/>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8494358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C81D25E-5050-4F35-B021-8324DCFC3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 y="-1451"/>
            <a:ext cx="9141714" cy="6860903"/>
          </a:xfrm>
          <a:prstGeom prst="rect">
            <a:avLst/>
          </a:prstGeom>
        </p:spPr>
      </p:pic>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057400" y="1438643"/>
            <a:ext cx="5029200" cy="1796248"/>
          </a:xfrm>
        </p:spPr>
        <p:txBody>
          <a:bodyPr anchor="ctr">
            <a:normAutofit/>
          </a:bodyPr>
          <a:lstStyle>
            <a:lvl1pPr algn="ctr">
              <a:defRPr sz="7200" b="0">
                <a:solidFill>
                  <a:schemeClr val="accent6"/>
                </a:solidFill>
              </a:defRPr>
            </a:lvl1pPr>
          </a:lstStyle>
          <a:p>
            <a:endParaRPr lang="en-US" dirty="0"/>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534692" y="3356202"/>
            <a:ext cx="3972781" cy="365760"/>
          </a:xfrm>
        </p:spPr>
        <p:txBody>
          <a:bodyPr anchor="t">
            <a:noAutofit/>
          </a:bodyPr>
          <a:lstStyle>
            <a:lvl1pPr marL="0" indent="0" algn="r">
              <a:buNone/>
              <a:defRPr sz="1800" b="1"/>
            </a:lvl1pPr>
            <a:lvl2pPr>
              <a:defRPr sz="1050"/>
            </a:lvl2pPr>
            <a:lvl3pPr>
              <a:defRPr sz="1050"/>
            </a:lvl3pPr>
            <a:lvl4pPr>
              <a:defRPr sz="1050"/>
            </a:lvl4pPr>
            <a:lvl5pPr>
              <a:defRPr sz="1050"/>
            </a:lvl5pPr>
          </a:lstStyle>
          <a:p>
            <a:pPr lvl="0"/>
            <a:r>
              <a:rPr lang="en-US" dirty="0"/>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4630617" y="3356202"/>
            <a:ext cx="3972780" cy="821212"/>
          </a:xfrm>
        </p:spPr>
        <p:txBody>
          <a:bodyPr anchor="t">
            <a:normAutofit/>
          </a:bodyPr>
          <a:lstStyle>
            <a:lvl1pPr marL="0" indent="0">
              <a:lnSpc>
                <a:spcPct val="100000"/>
              </a:lnSpc>
              <a:spcBef>
                <a:spcPts val="225"/>
              </a:spcBef>
              <a:buNone/>
              <a:defRPr sz="1400"/>
            </a:lvl1pPr>
            <a:lvl2pPr marL="342900" indent="0">
              <a:buNone/>
              <a:defRPr sz="1050"/>
            </a:lvl2pPr>
            <a:lvl3pPr>
              <a:defRPr sz="1050"/>
            </a:lvl3pPr>
            <a:lvl4pPr>
              <a:defRPr sz="1050"/>
            </a:lvl4pPr>
            <a:lvl5pPr>
              <a:defRPr sz="1050"/>
            </a:lvl5pPr>
          </a:lstStyle>
          <a:p>
            <a:pPr lvl="0"/>
            <a:r>
              <a:rPr lang="en-US" dirty="0"/>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352792" y="3675336"/>
            <a:ext cx="3154680" cy="471082"/>
          </a:xfrm>
        </p:spPr>
        <p:txBody>
          <a:bodyPr anchor="t">
            <a:normAutofit/>
          </a:bodyPr>
          <a:lstStyle>
            <a:lvl1pPr marL="0" indent="0" algn="r">
              <a:lnSpc>
                <a:spcPct val="100000"/>
              </a:lnSpc>
              <a:spcBef>
                <a:spcPts val="0"/>
              </a:spcBef>
              <a:buNone/>
              <a:defRPr sz="1200" i="1"/>
            </a:lvl1pPr>
            <a:lvl2pPr>
              <a:defRPr sz="1050"/>
            </a:lvl2pPr>
            <a:lvl3pPr>
              <a:defRPr sz="1050"/>
            </a:lvl3pPr>
            <a:lvl4pPr>
              <a:defRPr sz="1050"/>
            </a:lvl4pPr>
            <a:lvl5pPr>
              <a:defRPr sz="1050"/>
            </a:lvl5pPr>
          </a:lstStyle>
          <a:p>
            <a:pPr lvl="0"/>
            <a:r>
              <a:rPr lang="en-US" dirty="0"/>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4572000" y="3375568"/>
            <a:ext cx="0" cy="801846"/>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2994660" y="4959427"/>
            <a:ext cx="3154680" cy="640080"/>
          </a:xfrm>
        </p:spPr>
        <p:txBody>
          <a:bodyPr anchor="ctr">
            <a:normAutofit/>
          </a:bodyPr>
          <a:lstStyle>
            <a:lvl1pPr marL="0" indent="0" algn="ctr">
              <a:buNone/>
              <a:defRPr sz="1400" b="0">
                <a:solidFill>
                  <a:schemeClr val="tx1"/>
                </a:solidFill>
              </a:defRPr>
            </a:lvl1pPr>
            <a:lvl2pPr>
              <a:defRPr sz="1050"/>
            </a:lvl2pPr>
            <a:lvl3pPr>
              <a:defRPr sz="1050"/>
            </a:lvl3pPr>
            <a:lvl4pPr>
              <a:defRPr sz="1050"/>
            </a:lvl4pPr>
            <a:lvl5pPr>
              <a:defRPr sz="1050"/>
            </a:lvl5pPr>
          </a:lstStyle>
          <a:p>
            <a:pPr lvl="0"/>
            <a:r>
              <a:rPr lang="en-US" dirty="0"/>
              <a:t>Click to edit Master text styles</a:t>
            </a:r>
          </a:p>
        </p:txBody>
      </p:sp>
    </p:spTree>
    <p:extLst>
      <p:ext uri="{BB962C8B-B14F-4D97-AF65-F5344CB8AC3E}">
        <p14:creationId xmlns:p14="http://schemas.microsoft.com/office/powerpoint/2010/main" val="38478039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858126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4014897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3" y="0"/>
            <a:ext cx="9143999" cy="6858000"/>
          </a:xfrm>
        </p:spPr>
        <p:txBody>
          <a:bodyPr anchor="ctr"/>
          <a:lstStyle>
            <a:lvl1pPr marL="0" indent="0" algn="ctr">
              <a:buNone/>
              <a:defRPr/>
            </a:lvl1pPr>
          </a:lstStyle>
          <a:p>
            <a:endParaRPr lang="en-US" dirty="0"/>
          </a:p>
        </p:txBody>
      </p:sp>
      <p:sp>
        <p:nvSpPr>
          <p:cNvPr id="5" name="Footer Placeholder 4">
            <a:extLst>
              <a:ext uri="{FF2B5EF4-FFF2-40B4-BE49-F238E27FC236}">
                <a16:creationId xmlns:a16="http://schemas.microsoft.com/office/drawing/2014/main" id="{A3C4F66C-FB46-45B9-8206-4DE86B99AA9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7" name="Slide Number Placeholder 6">
            <a:extLst>
              <a:ext uri="{FF2B5EF4-FFF2-40B4-BE49-F238E27FC236}">
                <a16:creationId xmlns:a16="http://schemas.microsoft.com/office/drawing/2014/main" id="{D08C8336-9E94-4380-96D7-2388EC76DA77}"/>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5232447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0"/>
            <a:ext cx="4526280" cy="6858000"/>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0"/>
            <a:ext cx="4526280" cy="6858000"/>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A7F84428-91D2-49CF-B4BF-80CD750CBB7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E765BC11-E44D-4B53-A090-017C11571C21}"/>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34424465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1"/>
            <a:ext cx="4526280" cy="3355848"/>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1"/>
            <a:ext cx="4526280" cy="3355848"/>
          </a:xfrm>
        </p:spPr>
        <p:txBody>
          <a:bodyPr anchor="ctr"/>
          <a:lstStyle>
            <a:lvl1pPr marL="0" indent="0" algn="ctr">
              <a:buNone/>
              <a:defRPr/>
            </a:lvl1pPr>
          </a:lstStyle>
          <a:p>
            <a:endParaRPr lang="en-US" dirty="0"/>
          </a:p>
        </p:txBody>
      </p:sp>
      <p:sp>
        <p:nvSpPr>
          <p:cNvPr id="7" name="Picture Placeholder 8">
            <a:extLst>
              <a:ext uri="{FF2B5EF4-FFF2-40B4-BE49-F238E27FC236}">
                <a16:creationId xmlns:a16="http://schemas.microsoft.com/office/drawing/2014/main" id="{C2AE5AE4-EAC1-4FAD-8ACB-EDC50CFCD4D4}"/>
              </a:ext>
            </a:extLst>
          </p:cNvPr>
          <p:cNvSpPr>
            <a:spLocks noGrp="1"/>
          </p:cNvSpPr>
          <p:nvPr>
            <p:ph type="pic" sz="quarter" idx="15"/>
          </p:nvPr>
        </p:nvSpPr>
        <p:spPr>
          <a:xfrm>
            <a:off x="4617720" y="3502152"/>
            <a:ext cx="4526280" cy="3355848"/>
          </a:xfrm>
        </p:spPr>
        <p:txBody>
          <a:bodyPr anchor="ctr"/>
          <a:lstStyle>
            <a:lvl1pPr marL="0" indent="0" algn="ctr">
              <a:buNone/>
              <a:defRPr/>
            </a:lvl1pPr>
          </a:lstStyle>
          <a:p>
            <a:endParaRPr lang="en-US" dirty="0"/>
          </a:p>
        </p:txBody>
      </p:sp>
      <p:sp>
        <p:nvSpPr>
          <p:cNvPr id="8" name="Picture Placeholder 8">
            <a:extLst>
              <a:ext uri="{FF2B5EF4-FFF2-40B4-BE49-F238E27FC236}">
                <a16:creationId xmlns:a16="http://schemas.microsoft.com/office/drawing/2014/main" id="{431124D4-E78E-489D-A6CB-3E98B9D7C8C9}"/>
              </a:ext>
            </a:extLst>
          </p:cNvPr>
          <p:cNvSpPr>
            <a:spLocks noGrp="1"/>
          </p:cNvSpPr>
          <p:nvPr>
            <p:ph type="pic" sz="quarter" idx="16"/>
          </p:nvPr>
        </p:nvSpPr>
        <p:spPr>
          <a:xfrm>
            <a:off x="1" y="3502152"/>
            <a:ext cx="4526280" cy="3355848"/>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220BD415-C1DB-44A5-B49B-6FD2363534EB}"/>
              </a:ext>
            </a:extLst>
          </p:cNvPr>
          <p:cNvSpPr>
            <a:spLocks noGrp="1"/>
          </p:cNvSpPr>
          <p:nvPr>
            <p:ph type="ftr" sz="quarter" idx="17"/>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3B2FFEC9-D3C8-420C-818D-1549E53CA035}"/>
              </a:ext>
            </a:extLst>
          </p:cNvPr>
          <p:cNvSpPr>
            <a:spLocks noGrp="1"/>
          </p:cNvSpPr>
          <p:nvPr>
            <p:ph type="sldNum" sz="quarter" idx="18"/>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3487627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89372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and Three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2717B384-2A6E-4D45-9B02-D74040A3EB07}"/>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2" name="Slide Number Placeholder 11">
            <a:extLst>
              <a:ext uri="{FF2B5EF4-FFF2-40B4-BE49-F238E27FC236}">
                <a16:creationId xmlns:a16="http://schemas.microsoft.com/office/drawing/2014/main" id="{D7056475-7420-4D27-B542-CF28BA493A0E}"/>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895FBAD9-43F1-4D18-B356-13961348AB40}"/>
              </a:ext>
            </a:extLst>
          </p:cNvPr>
          <p:cNvSpPr>
            <a:spLocks noGrp="1"/>
          </p:cNvSpPr>
          <p:nvPr>
            <p:ph type="title"/>
          </p:nvPr>
        </p:nvSpPr>
        <p:spPr>
          <a:xfrm>
            <a:off x="452914" y="3191827"/>
            <a:ext cx="2468880" cy="2757964"/>
          </a:xfrm>
        </p:spPr>
        <p:txBody>
          <a:bodyPr anchor="t">
            <a:normAutofit/>
          </a:bodyP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05594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452915"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367120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B1D44815-E786-435F-9153-D87B47A5585C}"/>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1848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1"/>
            <a:ext cx="4526280" cy="3355848"/>
          </a:xfrm>
        </p:spPr>
        <p:txBody>
          <a:bodyPr anchor="ctr"/>
          <a:lstStyle>
            <a:lvl1pPr marL="0" indent="0" algn="ctr">
              <a:buNone/>
              <a:defRPr/>
            </a:lvl1pPr>
          </a:lstStyle>
          <a:p>
            <a:endParaRPr lang="en-US"/>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1"/>
            <a:ext cx="4526280" cy="3355848"/>
          </a:xfrm>
        </p:spPr>
        <p:txBody>
          <a:bodyPr anchor="ctr"/>
          <a:lstStyle>
            <a:lvl1pPr marL="0" indent="0" algn="ctr">
              <a:buNone/>
              <a:defRPr/>
            </a:lvl1pPr>
          </a:lstStyle>
          <a:p>
            <a:endParaRPr lang="en-US"/>
          </a:p>
        </p:txBody>
      </p:sp>
      <p:sp>
        <p:nvSpPr>
          <p:cNvPr id="7" name="Picture Placeholder 8">
            <a:extLst>
              <a:ext uri="{FF2B5EF4-FFF2-40B4-BE49-F238E27FC236}">
                <a16:creationId xmlns:a16="http://schemas.microsoft.com/office/drawing/2014/main" id="{C2AE5AE4-EAC1-4FAD-8ACB-EDC50CFCD4D4}"/>
              </a:ext>
            </a:extLst>
          </p:cNvPr>
          <p:cNvSpPr>
            <a:spLocks noGrp="1"/>
          </p:cNvSpPr>
          <p:nvPr>
            <p:ph type="pic" sz="quarter" idx="15"/>
          </p:nvPr>
        </p:nvSpPr>
        <p:spPr>
          <a:xfrm>
            <a:off x="4617720" y="3502152"/>
            <a:ext cx="4526280" cy="3355848"/>
          </a:xfrm>
        </p:spPr>
        <p:txBody>
          <a:bodyPr anchor="ctr"/>
          <a:lstStyle>
            <a:lvl1pPr marL="0" indent="0" algn="ctr">
              <a:buNone/>
              <a:defRPr/>
            </a:lvl1pPr>
          </a:lstStyle>
          <a:p>
            <a:endParaRPr lang="en-US"/>
          </a:p>
        </p:txBody>
      </p:sp>
      <p:sp>
        <p:nvSpPr>
          <p:cNvPr id="8" name="Picture Placeholder 8">
            <a:extLst>
              <a:ext uri="{FF2B5EF4-FFF2-40B4-BE49-F238E27FC236}">
                <a16:creationId xmlns:a16="http://schemas.microsoft.com/office/drawing/2014/main" id="{431124D4-E78E-489D-A6CB-3E98B9D7C8C9}"/>
              </a:ext>
            </a:extLst>
          </p:cNvPr>
          <p:cNvSpPr>
            <a:spLocks noGrp="1"/>
          </p:cNvSpPr>
          <p:nvPr>
            <p:ph type="pic" sz="quarter" idx="16"/>
          </p:nvPr>
        </p:nvSpPr>
        <p:spPr>
          <a:xfrm>
            <a:off x="1" y="3502152"/>
            <a:ext cx="4526280" cy="3355848"/>
          </a:xfrm>
        </p:spPr>
        <p:txBody>
          <a:bodyPr anchor="ctr"/>
          <a:lstStyle>
            <a:lvl1pPr marL="0" indent="0" algn="ctr">
              <a:buNone/>
              <a:defRPr/>
            </a:lvl1pPr>
          </a:lstStyle>
          <a:p>
            <a:endParaRPr lang="en-US"/>
          </a:p>
        </p:txBody>
      </p:sp>
      <p:sp>
        <p:nvSpPr>
          <p:cNvPr id="2" name="Footer Placeholder 1">
            <a:extLst>
              <a:ext uri="{FF2B5EF4-FFF2-40B4-BE49-F238E27FC236}">
                <a16:creationId xmlns:a16="http://schemas.microsoft.com/office/drawing/2014/main" id="{220BD415-C1DB-44A5-B49B-6FD2363534EB}"/>
              </a:ext>
            </a:extLst>
          </p:cNvPr>
          <p:cNvSpPr>
            <a:spLocks noGrp="1"/>
          </p:cNvSpPr>
          <p:nvPr>
            <p:ph type="ftr" sz="quarter" idx="17"/>
          </p:nvPr>
        </p:nvSpPr>
        <p:spPr/>
        <p:txBody>
          <a:bodyPr/>
          <a:lstStyle>
            <a:lvl1pPr>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3B2FFEC9-D3C8-420C-818D-1549E53CA035}"/>
              </a:ext>
            </a:extLst>
          </p:cNvPr>
          <p:cNvSpPr>
            <a:spLocks noGrp="1"/>
          </p:cNvSpPr>
          <p:nvPr>
            <p:ph type="sldNum" sz="quarter" idx="18"/>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1565347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and Two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569BA7FF-884C-49F7-9638-26374919290D}"/>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13ED446E-7FD3-4EC8-AF3E-490DDA50F2AE}"/>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4" name="Title 1">
            <a:extLst>
              <a:ext uri="{FF2B5EF4-FFF2-40B4-BE49-F238E27FC236}">
                <a16:creationId xmlns:a16="http://schemas.microsoft.com/office/drawing/2014/main" id="{57491AAE-3CCA-4D1E-8D7E-5D204E8AAB0D}"/>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366019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and Three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549F3862-850A-479E-B8BC-C246112C42C0}"/>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2BB6CB06-CF64-46DC-9E61-D788FA831F2C}"/>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7" name="Title 1">
            <a:extLst>
              <a:ext uri="{FF2B5EF4-FFF2-40B4-BE49-F238E27FC236}">
                <a16:creationId xmlns:a16="http://schemas.microsoft.com/office/drawing/2014/main" id="{C4721248-5C65-4F78-998A-472ACB8F2B88}"/>
              </a:ext>
            </a:extLst>
          </p:cNvPr>
          <p:cNvSpPr>
            <a:spLocks noGrp="1"/>
          </p:cNvSpPr>
          <p:nvPr>
            <p:ph type="title"/>
          </p:nvPr>
        </p:nvSpPr>
        <p:spPr>
          <a:xfrm>
            <a:off x="452914" y="3191827"/>
            <a:ext cx="2468880" cy="2757964"/>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41775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1" name="Title 1">
            <a:extLst>
              <a:ext uri="{FF2B5EF4-FFF2-40B4-BE49-F238E27FC236}">
                <a16:creationId xmlns:a16="http://schemas.microsoft.com/office/drawing/2014/main" id="{3087A44B-3F04-4AE4-BB34-617CFCB2D61A}"/>
              </a:ext>
            </a:extLst>
          </p:cNvPr>
          <p:cNvSpPr>
            <a:spLocks noGrp="1"/>
          </p:cNvSpPr>
          <p:nvPr>
            <p:ph type="title"/>
          </p:nvPr>
        </p:nvSpPr>
        <p:spPr>
          <a:xfrm>
            <a:off x="453630"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855594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62F3EA24-D477-4698-B38F-1C4519294966}"/>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154891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1253710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4FD56746-33F8-4CAE-9625-F8F69B41C2A0}"/>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B1494F2D-B7D7-48D2-9E7A-659F611AB325}"/>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109122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p:txBody>
          <a:bodyPr/>
          <a:lstStyle>
            <a:lvl1pPr>
              <a:defRPr>
                <a:solidFill>
                  <a:schemeClr val="bg1"/>
                </a:solidFill>
              </a:defRPr>
            </a:lvl1pPr>
          </a:lstStyle>
          <a:p>
            <a:endParaRPr lang="en-US"/>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995385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Three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717B384-2A6E-4D45-9B02-D74040A3EB07}"/>
              </a:ext>
            </a:extLst>
          </p:cNvPr>
          <p:cNvSpPr>
            <a:spLocks noGrp="1"/>
          </p:cNvSpPr>
          <p:nvPr>
            <p:ph type="ftr" sz="quarter" idx="21"/>
          </p:nvPr>
        </p:nvSpPr>
        <p:spPr/>
        <p:txBody>
          <a:bodyPr/>
          <a:lstStyle>
            <a:lvl1pPr>
              <a:defRPr>
                <a:solidFill>
                  <a:schemeClr val="bg1"/>
                </a:solidFill>
              </a:defRPr>
            </a:lvl1pPr>
          </a:lstStyle>
          <a:p>
            <a:endParaRPr lang="en-US"/>
          </a:p>
        </p:txBody>
      </p:sp>
      <p:sp>
        <p:nvSpPr>
          <p:cNvPr id="12" name="Slide Number Placeholder 11">
            <a:extLst>
              <a:ext uri="{FF2B5EF4-FFF2-40B4-BE49-F238E27FC236}">
                <a16:creationId xmlns:a16="http://schemas.microsoft.com/office/drawing/2014/main" id="{D7056475-7420-4D27-B542-CF28BA493A0E}"/>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3" name="Title 1">
            <a:extLst>
              <a:ext uri="{FF2B5EF4-FFF2-40B4-BE49-F238E27FC236}">
                <a16:creationId xmlns:a16="http://schemas.microsoft.com/office/drawing/2014/main" id="{895FBAD9-43F1-4D18-B356-13961348AB40}"/>
              </a:ext>
            </a:extLst>
          </p:cNvPr>
          <p:cNvSpPr>
            <a:spLocks noGrp="1"/>
          </p:cNvSpPr>
          <p:nvPr>
            <p:ph type="title"/>
          </p:nvPr>
        </p:nvSpPr>
        <p:spPr>
          <a:xfrm>
            <a:off x="452914" y="3191827"/>
            <a:ext cx="2468880" cy="2757964"/>
          </a:xfrm>
        </p:spPr>
        <p:txBody>
          <a:bodyPr anchor="t">
            <a:normAutofit/>
          </a:bodyPr>
          <a:lstStyle>
            <a:lvl1pPr algn="l">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585905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2.svg"/><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image" Target="../media/image1.png"/><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image" Target="../media/image2.svg"/><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image" Target="../media/image1.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4.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BC9BD-3806-4E16-A033-BEFF03F49978}"/>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DF6EF7-3E42-4B71-91DF-101AD361857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44353A-A281-43AA-9C67-B482E6F0B8DE}"/>
              </a:ext>
            </a:extLst>
          </p:cNvPr>
          <p:cNvSpPr>
            <a:spLocks noGrp="1"/>
          </p:cNvSpPr>
          <p:nvPr>
            <p:ph type="ftr" sz="quarter" idx="3"/>
          </p:nvPr>
        </p:nvSpPr>
        <p:spPr>
          <a:xfrm>
            <a:off x="459783" y="6107751"/>
            <a:ext cx="3086100" cy="365125"/>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a:solidFill>
                <a:srgbClr val="898989"/>
              </a:solidFill>
            </a:endParaRPr>
          </a:p>
        </p:txBody>
      </p:sp>
      <p:sp>
        <p:nvSpPr>
          <p:cNvPr id="8" name="Slide Number Placeholder 5">
            <a:extLst>
              <a:ext uri="{FF2B5EF4-FFF2-40B4-BE49-F238E27FC236}">
                <a16:creationId xmlns:a16="http://schemas.microsoft.com/office/drawing/2014/main" id="{767F7F0A-A3E2-4A86-9EB6-120D8E330621}"/>
              </a:ext>
            </a:extLst>
          </p:cNvPr>
          <p:cNvSpPr>
            <a:spLocks noGrp="1"/>
          </p:cNvSpPr>
          <p:nvPr>
            <p:ph type="sldNum" sz="quarter" idx="4"/>
          </p:nvPr>
        </p:nvSpPr>
        <p:spPr>
          <a:xfrm>
            <a:off x="8286750" y="5949796"/>
            <a:ext cx="457200" cy="681037"/>
          </a:xfrm>
          <a:prstGeom prst="rect">
            <a:avLst/>
          </a:prstGeom>
        </p:spPr>
        <p:txBody>
          <a:bodyPr vert="horz" lIns="91440" tIns="45720" rIns="91440" bIns="45720" rtlCol="0" anchor="ctr"/>
          <a:lstStyle>
            <a:lvl1pPr algn="ctr">
              <a:defRPr sz="750">
                <a:solidFill>
                  <a:schemeClr val="tx1">
                    <a:tint val="75000"/>
                  </a:schemeClr>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1427618905"/>
      </p:ext>
    </p:extLst>
  </p:cSld>
  <p:clrMap bg1="lt1" tx1="dk1" bg2="lt2" tx2="dk2" accent1="accent1" accent2="accent2" accent3="accent3" accent4="accent4" accent5="accent5" accent6="accent6" hlink="hlink" folHlink="folHlink"/>
  <p:sldLayoutIdLst>
    <p:sldLayoutId id="2147483781" r:id="rId1"/>
    <p:sldLayoutId id="2147483798" r:id="rId2"/>
    <p:sldLayoutId id="2147483660" r:id="rId3"/>
    <p:sldLayoutId id="2147483779" r:id="rId4"/>
    <p:sldLayoutId id="2147483768" r:id="rId5"/>
    <p:sldLayoutId id="2147483770" r:id="rId6"/>
    <p:sldLayoutId id="2147483769" r:id="rId7"/>
    <p:sldLayoutId id="2147483747" r:id="rId8"/>
    <p:sldLayoutId id="2147483751" r:id="rId9"/>
    <p:sldLayoutId id="2147483670" r:id="rId10"/>
    <p:sldLayoutId id="2147483762" r:id="rId11"/>
    <p:sldLayoutId id="2147483745" r:id="rId12"/>
    <p:sldLayoutId id="2147483746" r:id="rId13"/>
    <p:sldLayoutId id="2147483708" r:id="rId14"/>
    <p:sldLayoutId id="2147483761" r:id="rId15"/>
    <p:sldLayoutId id="2147483774" r:id="rId16"/>
    <p:sldLayoutId id="2147483732" r:id="rId17"/>
  </p:sldLayoutIdLst>
  <p:hf sldNum="0" hdr="0" ftr="0" dt="0"/>
  <p:txStyles>
    <p:titleStyle>
      <a:lvl1pPr algn="l" defTabSz="685783"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Clr>
          <a:schemeClr val="accent1"/>
        </a:buClr>
        <a:buFont typeface="Arial" panose="020B0604020202020204" pitchFamily="34" charset="0"/>
        <a:buChar char="•"/>
        <a:defRPr sz="9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79F788-FB1F-41CF-958A-2BBD4A690D66}"/>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550190"/>
            <a:ext cx="7886700" cy="11404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4D89082D-1B13-4B68-898C-FF602334F68C}"/>
              </a:ext>
            </a:extLst>
          </p:cNvPr>
          <p:cNvSpPr txBox="1">
            <a:spLocks/>
          </p:cNvSpPr>
          <p:nvPr userDrawn="1"/>
        </p:nvSpPr>
        <p:spPr>
          <a:xfrm>
            <a:off x="467533" y="6107751"/>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rPr>
              <a:t>Georgia Department of Community Affairs</a:t>
            </a:r>
          </a:p>
        </p:txBody>
      </p:sp>
      <p:sp>
        <p:nvSpPr>
          <p:cNvPr id="15" name="Slide Number Placeholder 5">
            <a:extLst>
              <a:ext uri="{FF2B5EF4-FFF2-40B4-BE49-F238E27FC236}">
                <a16:creationId xmlns:a16="http://schemas.microsoft.com/office/drawing/2014/main" id="{726A88FF-AE87-4DB5-8ADF-1135E6A7A937}"/>
              </a:ext>
            </a:extLst>
          </p:cNvPr>
          <p:cNvSpPr txBox="1">
            <a:spLocks/>
          </p:cNvSpPr>
          <p:nvPr userDrawn="1"/>
        </p:nvSpPr>
        <p:spPr>
          <a:xfrm>
            <a:off x="8286750" y="5949796"/>
            <a:ext cx="457200" cy="681037"/>
          </a:xfrm>
          <a:prstGeom prst="rect">
            <a:avLst/>
          </a:prstGeom>
        </p:spPr>
        <p:txBody>
          <a:bodyPr vert="horz" lIns="91440" tIns="45720" rIns="91440" bIns="45720" rtlCol="0" anchor="ct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CAF254-72B9-406C-9E86-C9D983240C82}"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1117408515"/>
      </p:ext>
    </p:extLst>
  </p:cSld>
  <p:clrMap bg1="lt1" tx1="dk1" bg2="lt2" tx2="dk2" accent1="accent1" accent2="accent2" accent3="accent3" accent4="accent4" accent5="accent5" accent6="accent6" hlink="hlink" folHlink="folHlink"/>
  <p:sldLayoutIdLst>
    <p:sldLayoutId id="2147483727" r:id="rId1"/>
    <p:sldLayoutId id="2147483765" r:id="rId2"/>
    <p:sldLayoutId id="2147483696" r:id="rId3"/>
    <p:sldLayoutId id="2147483697" r:id="rId4"/>
    <p:sldLayoutId id="2147483698" r:id="rId5"/>
    <p:sldLayoutId id="2147483795" r:id="rId6"/>
    <p:sldLayoutId id="2147483788" r:id="rId7"/>
    <p:sldLayoutId id="2147483711" r:id="rId8"/>
    <p:sldLayoutId id="2147483753" r:id="rId9"/>
    <p:sldLayoutId id="2147483700" r:id="rId10"/>
    <p:sldLayoutId id="2147483790" r:id="rId11"/>
    <p:sldLayoutId id="2147483759" r:id="rId12"/>
    <p:sldLayoutId id="2147483758" r:id="rId13"/>
    <p:sldLayoutId id="2147483757" r:id="rId14"/>
    <p:sldLayoutId id="2147483754" r:id="rId15"/>
    <p:sldLayoutId id="2147483797" r:id="rId16"/>
    <p:sldLayoutId id="2147483756" r:id="rId17"/>
    <p:sldLayoutId id="2147483755" r:id="rId18"/>
    <p:sldLayoutId id="2147483733" r:id="rId19"/>
    <p:sldLayoutId id="2147483734" r:id="rId20"/>
    <p:sldLayoutId id="2147483799" r:id="rId21"/>
    <p:sldLayoutId id="2147483800" r:id="rId22"/>
    <p:sldLayoutId id="2147483803" r:id="rId23"/>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79F788-FB1F-41CF-958A-2BBD4A690D6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550190"/>
            <a:ext cx="7886700" cy="11404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4D89082D-1B13-4B68-898C-FF602334F68C}"/>
              </a:ext>
            </a:extLst>
          </p:cNvPr>
          <p:cNvSpPr txBox="1">
            <a:spLocks/>
          </p:cNvSpPr>
          <p:nvPr userDrawn="1"/>
        </p:nvSpPr>
        <p:spPr>
          <a:xfrm>
            <a:off x="467533" y="6107751"/>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rPr>
              <a:t>Georgia Department of Community Affairs</a:t>
            </a:r>
          </a:p>
        </p:txBody>
      </p:sp>
      <p:sp>
        <p:nvSpPr>
          <p:cNvPr id="15" name="Slide Number Placeholder 5">
            <a:extLst>
              <a:ext uri="{FF2B5EF4-FFF2-40B4-BE49-F238E27FC236}">
                <a16:creationId xmlns:a16="http://schemas.microsoft.com/office/drawing/2014/main" id="{726A88FF-AE87-4DB5-8ADF-1135E6A7A937}"/>
              </a:ext>
            </a:extLst>
          </p:cNvPr>
          <p:cNvSpPr txBox="1">
            <a:spLocks/>
          </p:cNvSpPr>
          <p:nvPr userDrawn="1"/>
        </p:nvSpPr>
        <p:spPr>
          <a:xfrm>
            <a:off x="8286750" y="5949796"/>
            <a:ext cx="457200" cy="681037"/>
          </a:xfrm>
          <a:prstGeom prst="rect">
            <a:avLst/>
          </a:prstGeom>
        </p:spPr>
        <p:txBody>
          <a:bodyPr vert="horz" lIns="91440" tIns="45720" rIns="91440" bIns="45720" rtlCol="0" anchor="ct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CAF254-72B9-406C-9E86-C9D983240C82}"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94788422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BC9BD-3806-4E16-A033-BEFF03F49978}"/>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DF6EF7-3E42-4B71-91DF-101AD361857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A44353A-A281-43AA-9C67-B482E6F0B8DE}"/>
              </a:ext>
            </a:extLst>
          </p:cNvPr>
          <p:cNvSpPr>
            <a:spLocks noGrp="1"/>
          </p:cNvSpPr>
          <p:nvPr>
            <p:ph type="ftr" sz="quarter" idx="3"/>
          </p:nvPr>
        </p:nvSpPr>
        <p:spPr>
          <a:xfrm>
            <a:off x="459783" y="6107751"/>
            <a:ext cx="3086100" cy="365125"/>
          </a:xfrm>
          <a:prstGeom prst="rect">
            <a:avLst/>
          </a:prstGeom>
        </p:spPr>
        <p:txBody>
          <a:bodyPr vert="horz" lIns="91440" tIns="45720" rIns="91440" bIns="45720" rtlCol="0" anchor="ctr"/>
          <a:lstStyle>
            <a:lvl1pPr algn="l">
              <a:defRPr sz="750">
                <a:solidFill>
                  <a:schemeClr val="tx1">
                    <a:tint val="75000"/>
                  </a:schemeClr>
                </a:solidFill>
              </a:defRPr>
            </a:lvl1pPr>
          </a:lstStyle>
          <a:p>
            <a:r>
              <a:rPr lang="en-US" dirty="0"/>
              <a:t>Georgia Department of Community </a:t>
            </a:r>
            <a:r>
              <a:rPr lang="en-US" dirty="0">
                <a:solidFill>
                  <a:srgbClr val="898989"/>
                </a:solidFill>
              </a:rPr>
              <a:t>Affairs</a:t>
            </a:r>
          </a:p>
        </p:txBody>
      </p:sp>
      <p:sp>
        <p:nvSpPr>
          <p:cNvPr id="8" name="Slide Number Placeholder 5">
            <a:extLst>
              <a:ext uri="{FF2B5EF4-FFF2-40B4-BE49-F238E27FC236}">
                <a16:creationId xmlns:a16="http://schemas.microsoft.com/office/drawing/2014/main" id="{767F7F0A-A3E2-4A86-9EB6-120D8E330621}"/>
              </a:ext>
            </a:extLst>
          </p:cNvPr>
          <p:cNvSpPr>
            <a:spLocks noGrp="1"/>
          </p:cNvSpPr>
          <p:nvPr>
            <p:ph type="sldNum" sz="quarter" idx="4"/>
          </p:nvPr>
        </p:nvSpPr>
        <p:spPr>
          <a:xfrm>
            <a:off x="8286750" y="5949796"/>
            <a:ext cx="457200" cy="681037"/>
          </a:xfrm>
          <a:prstGeom prst="rect">
            <a:avLst/>
          </a:prstGeom>
        </p:spPr>
        <p:txBody>
          <a:bodyPr vert="horz" lIns="91440" tIns="45720" rIns="91440" bIns="45720" rtlCol="0" anchor="ctr"/>
          <a:lstStyle>
            <a:lvl1pPr algn="ctr">
              <a:defRPr sz="750">
                <a:solidFill>
                  <a:schemeClr val="tx1">
                    <a:tint val="75000"/>
                  </a:schemeClr>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920510424"/>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Lst>
  <p:hf hdr="0" dt="0"/>
  <p:txStyles>
    <p:titleStyle>
      <a:lvl1pPr algn="l" defTabSz="685783"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Clr>
          <a:schemeClr val="accent1"/>
        </a:buClr>
        <a:buFont typeface="Arial" panose="020B0604020202020204" pitchFamily="34" charset="0"/>
        <a:buChar char="•"/>
        <a:defRPr sz="9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0.xml"/><Relationship Id="rId16" Type="http://schemas.openxmlformats.org/officeDocument/2006/relationships/image" Target="../media/image36.jpeg"/><Relationship Id="rId1" Type="http://schemas.openxmlformats.org/officeDocument/2006/relationships/slideLayout" Target="../slideLayouts/slideLayout20.xml"/><Relationship Id="rId6" Type="http://schemas.openxmlformats.org/officeDocument/2006/relationships/image" Target="../media/image22.svg"/><Relationship Id="rId11" Type="http://schemas.openxmlformats.org/officeDocument/2006/relationships/image" Target="../media/image33.svg"/><Relationship Id="rId5" Type="http://schemas.openxmlformats.org/officeDocument/2006/relationships/image" Target="../media/image21.png"/><Relationship Id="rId15" Type="http://schemas.openxmlformats.org/officeDocument/2006/relationships/image" Target="../media/image16.svg"/><Relationship Id="rId10" Type="http://schemas.openxmlformats.org/officeDocument/2006/relationships/image" Target="../media/image32.png"/><Relationship Id="rId4" Type="http://schemas.openxmlformats.org/officeDocument/2006/relationships/image" Target="../media/image28.svg"/><Relationship Id="rId9" Type="http://schemas.openxmlformats.org/officeDocument/2006/relationships/image" Target="../media/image31.svg"/><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hyperlink" Target="mailto:planning@dca.ga.gov" TargetMode="External"/><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hyperlink" Target="mailto:planning@dca.ga.gov"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diagramColors" Target="../diagrams/colors2.xml"/><Relationship Id="rId11" Type="http://schemas.openxmlformats.org/officeDocument/2006/relationships/image" Target="../media/image51.svg"/><Relationship Id="rId5" Type="http://schemas.openxmlformats.org/officeDocument/2006/relationships/diagramQuickStyle" Target="../diagrams/quickStyle2.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diagramLayout" Target="../diagrams/layout2.xml"/><Relationship Id="rId9" Type="http://schemas.openxmlformats.org/officeDocument/2006/relationships/image" Target="../media/image49.svg"/><Relationship Id="rId1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60.JP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hyperlink" Target="mailto:planning@dca.ga.gov"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11.png"/><Relationship Id="rId5" Type="http://schemas.microsoft.com/office/2011/relationships/webextension" Target="../webextensions/webextension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diagramColors" Target="../diagrams/colors1.xml"/><Relationship Id="rId11" Type="http://schemas.openxmlformats.org/officeDocument/2006/relationships/image" Target="../media/image18.svg"/><Relationship Id="rId5" Type="http://schemas.openxmlformats.org/officeDocument/2006/relationships/diagramQuickStyle" Target="../diagrams/quickStyle1.xml"/><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diagramLayout" Target="../diagrams/layout1.xml"/><Relationship Id="rId9" Type="http://schemas.openxmlformats.org/officeDocument/2006/relationships/image" Target="../media/image16.sv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D6CDB8-11F4-4BB1-82E0-62082C47BC2B}"/>
              </a:ext>
            </a:extLst>
          </p:cNvPr>
          <p:cNvPicPr>
            <a:picLocks noChangeAspect="1"/>
          </p:cNvPicPr>
          <p:nvPr/>
        </p:nvPicPr>
        <p:blipFill>
          <a:blip r:embed="rId3"/>
          <a:stretch>
            <a:fillRect/>
          </a:stretch>
        </p:blipFill>
        <p:spPr>
          <a:xfrm>
            <a:off x="6673081" y="6141155"/>
            <a:ext cx="1956986" cy="303638"/>
          </a:xfrm>
          <a:prstGeom prst="rect">
            <a:avLst/>
          </a:prstGeom>
        </p:spPr>
      </p:pic>
      <p:pic>
        <p:nvPicPr>
          <p:cNvPr id="5" name="Picture 4">
            <a:extLst>
              <a:ext uri="{FF2B5EF4-FFF2-40B4-BE49-F238E27FC236}">
                <a16:creationId xmlns:a16="http://schemas.microsoft.com/office/drawing/2014/main" id="{4C8B051A-D203-4DCB-902D-835D4E12EF64}"/>
              </a:ext>
            </a:extLst>
          </p:cNvPr>
          <p:cNvPicPr>
            <a:picLocks noChangeAspect="1"/>
          </p:cNvPicPr>
          <p:nvPr/>
        </p:nvPicPr>
        <p:blipFill>
          <a:blip r:embed="rId4"/>
          <a:stretch>
            <a:fillRect/>
          </a:stretch>
        </p:blipFill>
        <p:spPr>
          <a:xfrm>
            <a:off x="505310" y="3264393"/>
            <a:ext cx="1950889" cy="329213"/>
          </a:xfrm>
          <a:prstGeom prst="rect">
            <a:avLst/>
          </a:prstGeom>
        </p:spPr>
      </p:pic>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a:xfrm>
            <a:off x="5661171" y="2303272"/>
            <a:ext cx="3169129" cy="1922242"/>
          </a:xfrm>
        </p:spPr>
        <p:txBody>
          <a:bodyPr>
            <a:normAutofit/>
          </a:bodyPr>
          <a:lstStyle/>
          <a:p>
            <a:pPr algn="ctr"/>
            <a:r>
              <a:rPr lang="en-US" b="0" dirty="0"/>
              <a:t>The</a:t>
            </a:r>
            <a:r>
              <a:rPr lang="en-US" dirty="0"/>
              <a:t> </a:t>
            </a:r>
            <a:r>
              <a:rPr lang="en-US" dirty="0" err="1"/>
              <a:t>Plan</a:t>
            </a:r>
            <a:r>
              <a:rPr lang="en-US" b="0" dirty="0" err="1"/>
              <a:t>First</a:t>
            </a:r>
            <a:r>
              <a:rPr lang="en-US" dirty="0"/>
              <a:t> </a:t>
            </a:r>
            <a:r>
              <a:rPr lang="en-US" b="0" dirty="0"/>
              <a:t>Program </a:t>
            </a:r>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a:xfrm>
            <a:off x="3971242" y="6141155"/>
            <a:ext cx="4932219" cy="318656"/>
          </a:xfrm>
        </p:spPr>
        <p:txBody>
          <a:bodyPr/>
          <a:lstStyle/>
          <a:p>
            <a:r>
              <a:rPr lang="en-US" dirty="0"/>
              <a:t>Daniel Gaddis, Planning Outreach Coordinator</a:t>
            </a:r>
          </a:p>
        </p:txBody>
      </p:sp>
      <p:pic>
        <p:nvPicPr>
          <p:cNvPr id="2" name="Picture 1">
            <a:extLst>
              <a:ext uri="{FF2B5EF4-FFF2-40B4-BE49-F238E27FC236}">
                <a16:creationId xmlns:a16="http://schemas.microsoft.com/office/drawing/2014/main" id="{0410154A-EC79-4C9D-9BD1-7DBF45E92CB6}"/>
              </a:ext>
            </a:extLst>
          </p:cNvPr>
          <p:cNvPicPr>
            <a:picLocks noChangeAspect="1"/>
          </p:cNvPicPr>
          <p:nvPr/>
        </p:nvPicPr>
        <p:blipFill>
          <a:blip r:embed="rId5"/>
          <a:stretch>
            <a:fillRect/>
          </a:stretch>
        </p:blipFill>
        <p:spPr>
          <a:xfrm>
            <a:off x="505310" y="1491137"/>
            <a:ext cx="5231625" cy="3875723"/>
          </a:xfrm>
          <a:prstGeom prst="rect">
            <a:avLst/>
          </a:prstGeom>
        </p:spPr>
      </p:pic>
      <p:sp>
        <p:nvSpPr>
          <p:cNvPr id="3" name="Rectangle 2">
            <a:extLst>
              <a:ext uri="{FF2B5EF4-FFF2-40B4-BE49-F238E27FC236}">
                <a16:creationId xmlns:a16="http://schemas.microsoft.com/office/drawing/2014/main" id="{47F43DC5-BE47-45FB-9AEE-AC9D3CD97FB2}"/>
              </a:ext>
            </a:extLst>
          </p:cNvPr>
          <p:cNvSpPr/>
          <p:nvPr/>
        </p:nvSpPr>
        <p:spPr>
          <a:xfrm>
            <a:off x="535102" y="6126137"/>
            <a:ext cx="1942266" cy="318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049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a:xfrm>
            <a:off x="635508" y="348418"/>
            <a:ext cx="7872984" cy="1142048"/>
          </a:xfrm>
        </p:spPr>
        <p:txBody>
          <a:bodyPr/>
          <a:lstStyle/>
          <a:p>
            <a:r>
              <a:rPr lang="en-US" dirty="0"/>
              <a:t>Alphabet soup-lightning round</a:t>
            </a:r>
          </a:p>
        </p:txBody>
      </p:sp>
      <p:pic>
        <p:nvPicPr>
          <p:cNvPr id="3" name="Graphic 2" descr="Lightning bolt outline">
            <a:extLst>
              <a:ext uri="{FF2B5EF4-FFF2-40B4-BE49-F238E27FC236}">
                <a16:creationId xmlns:a16="http://schemas.microsoft.com/office/drawing/2014/main" id="{DA4D5A1F-E832-E44E-A1DE-A447BAE9A6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97916">
            <a:off x="2604579" y="4202049"/>
            <a:ext cx="2963614" cy="2963614"/>
          </a:xfrm>
          <a:prstGeom prst="rect">
            <a:avLst/>
          </a:prstGeom>
        </p:spPr>
      </p:pic>
      <p:grpSp>
        <p:nvGrpSpPr>
          <p:cNvPr id="45" name="Group 44">
            <a:extLst>
              <a:ext uri="{FF2B5EF4-FFF2-40B4-BE49-F238E27FC236}">
                <a16:creationId xmlns:a16="http://schemas.microsoft.com/office/drawing/2014/main" id="{E61C599F-9920-B8CF-AC01-DA9A6E645E53}"/>
              </a:ext>
            </a:extLst>
          </p:cNvPr>
          <p:cNvGrpSpPr/>
          <p:nvPr/>
        </p:nvGrpSpPr>
        <p:grpSpPr>
          <a:xfrm>
            <a:off x="2432479" y="1197148"/>
            <a:ext cx="1912015" cy="1787599"/>
            <a:chOff x="4466673" y="1236179"/>
            <a:chExt cx="1912015" cy="1787599"/>
          </a:xfrm>
        </p:grpSpPr>
        <p:grpSp>
          <p:nvGrpSpPr>
            <p:cNvPr id="28" name="Group 27">
              <a:extLst>
                <a:ext uri="{FF2B5EF4-FFF2-40B4-BE49-F238E27FC236}">
                  <a16:creationId xmlns:a16="http://schemas.microsoft.com/office/drawing/2014/main" id="{6C6BF641-EBC1-6FD8-BA65-B4905AA77C15}"/>
                </a:ext>
              </a:extLst>
            </p:cNvPr>
            <p:cNvGrpSpPr/>
            <p:nvPr/>
          </p:nvGrpSpPr>
          <p:grpSpPr>
            <a:xfrm>
              <a:off x="4466673" y="1236179"/>
              <a:ext cx="1912015" cy="1787599"/>
              <a:chOff x="2606381" y="1900500"/>
              <a:chExt cx="1488948" cy="1259040"/>
            </a:xfrm>
          </p:grpSpPr>
          <p:sp>
            <p:nvSpPr>
              <p:cNvPr id="29" name="Oval 28">
                <a:extLst>
                  <a:ext uri="{FF2B5EF4-FFF2-40B4-BE49-F238E27FC236}">
                    <a16:creationId xmlns:a16="http://schemas.microsoft.com/office/drawing/2014/main" id="{B04677D3-334A-C83F-C6CB-B4FB548E035B}"/>
                  </a:ext>
                </a:extLst>
              </p:cNvPr>
              <p:cNvSpPr/>
              <p:nvPr/>
            </p:nvSpPr>
            <p:spPr>
              <a:xfrm>
                <a:off x="2606381" y="1900500"/>
                <a:ext cx="1488948" cy="1259040"/>
              </a:xfrm>
              <a:prstGeom prst="ellipse">
                <a:avLst/>
              </a:prstGeom>
              <a:solidFill>
                <a:schemeClr val="bg1"/>
              </a:solidFill>
              <a:ln w="28575">
                <a:solidFill>
                  <a:schemeClr val="accent4"/>
                </a:solidFill>
                <a:prstDash val="solid"/>
              </a:ln>
            </p:spPr>
            <p:style>
              <a:lnRef idx="2">
                <a:scrgbClr r="0" g="0" b="0"/>
              </a:lnRef>
              <a:fillRef idx="1">
                <a:scrgbClr r="0" g="0" b="0"/>
              </a:fillRef>
              <a:effectRef idx="0">
                <a:schemeClr val="accent1">
                  <a:shade val="80000"/>
                  <a:alpha val="50000"/>
                  <a:hueOff val="-5"/>
                  <a:satOff val="973"/>
                  <a:lumOff val="2516"/>
                  <a:alphaOff val="15000"/>
                </a:schemeClr>
              </a:effectRef>
              <a:fontRef idx="minor">
                <a:schemeClr val="tx1"/>
              </a:fontRef>
            </p:style>
          </p:sp>
          <p:sp>
            <p:nvSpPr>
              <p:cNvPr id="30" name="Oval 4">
                <a:extLst>
                  <a:ext uri="{FF2B5EF4-FFF2-40B4-BE49-F238E27FC236}">
                    <a16:creationId xmlns:a16="http://schemas.microsoft.com/office/drawing/2014/main" id="{CC04B052-5622-8D13-5167-D04E86E47330}"/>
                  </a:ext>
                </a:extLst>
              </p:cNvPr>
              <p:cNvSpPr txBox="1"/>
              <p:nvPr/>
            </p:nvSpPr>
            <p:spPr>
              <a:xfrm>
                <a:off x="3049625" y="1939160"/>
                <a:ext cx="602458" cy="52567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0320" rIns="26057"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LIHTC</a:t>
                </a:r>
              </a:p>
            </p:txBody>
          </p:sp>
        </p:grpSp>
        <p:pic>
          <p:nvPicPr>
            <p:cNvPr id="4" name="Graphic 3" descr="Renovation (House With Sparkles) with solid fill">
              <a:extLst>
                <a:ext uri="{FF2B5EF4-FFF2-40B4-BE49-F238E27FC236}">
                  <a16:creationId xmlns:a16="http://schemas.microsoft.com/office/drawing/2014/main" id="{5B863E69-5051-62AF-0611-F0682DD874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85735" y="1942583"/>
              <a:ext cx="588018" cy="588018"/>
            </a:xfrm>
            <a:prstGeom prst="rect">
              <a:avLst/>
            </a:prstGeom>
          </p:spPr>
        </p:pic>
      </p:grpSp>
      <p:grpSp>
        <p:nvGrpSpPr>
          <p:cNvPr id="46" name="Group 45">
            <a:extLst>
              <a:ext uri="{FF2B5EF4-FFF2-40B4-BE49-F238E27FC236}">
                <a16:creationId xmlns:a16="http://schemas.microsoft.com/office/drawing/2014/main" id="{A6B45ED1-91A4-0D49-D708-223B47400EFD}"/>
              </a:ext>
            </a:extLst>
          </p:cNvPr>
          <p:cNvGrpSpPr/>
          <p:nvPr/>
        </p:nvGrpSpPr>
        <p:grpSpPr>
          <a:xfrm>
            <a:off x="6654437" y="1006527"/>
            <a:ext cx="1952732" cy="1895423"/>
            <a:chOff x="6705458" y="1231734"/>
            <a:chExt cx="1952732" cy="1895423"/>
          </a:xfrm>
        </p:grpSpPr>
        <p:grpSp>
          <p:nvGrpSpPr>
            <p:cNvPr id="19" name="Group 18">
              <a:extLst>
                <a:ext uri="{FF2B5EF4-FFF2-40B4-BE49-F238E27FC236}">
                  <a16:creationId xmlns:a16="http://schemas.microsoft.com/office/drawing/2014/main" id="{862FDDFC-7734-2931-397C-EB98B7D0BDB0}"/>
                </a:ext>
              </a:extLst>
            </p:cNvPr>
            <p:cNvGrpSpPr/>
            <p:nvPr/>
          </p:nvGrpSpPr>
          <p:grpSpPr>
            <a:xfrm>
              <a:off x="6705458" y="1231734"/>
              <a:ext cx="1952732" cy="1895423"/>
              <a:chOff x="1756758" y="-55926"/>
              <a:chExt cx="2019513" cy="1583319"/>
            </a:xfrm>
          </p:grpSpPr>
          <p:sp>
            <p:nvSpPr>
              <p:cNvPr id="20" name="Oval 19">
                <a:extLst>
                  <a:ext uri="{FF2B5EF4-FFF2-40B4-BE49-F238E27FC236}">
                    <a16:creationId xmlns:a16="http://schemas.microsoft.com/office/drawing/2014/main" id="{7711D251-7588-61E9-B9E3-9459522F497A}"/>
                  </a:ext>
                </a:extLst>
              </p:cNvPr>
              <p:cNvSpPr/>
              <p:nvPr/>
            </p:nvSpPr>
            <p:spPr>
              <a:xfrm>
                <a:off x="1756758" y="0"/>
                <a:ext cx="2019513" cy="1527393"/>
              </a:xfrm>
              <a:prstGeom prst="ellipse">
                <a:avLst/>
              </a:prstGeom>
              <a:solidFill>
                <a:schemeClr val="bg1"/>
              </a:solidFill>
              <a:ln w="28575">
                <a:solidFill>
                  <a:schemeClr val="accent4"/>
                </a:solidFill>
                <a:prstDash val="solid"/>
              </a:ln>
            </p:spPr>
            <p:style>
              <a:lnRef idx="2">
                <a:scrgbClr r="0" g="0" b="0"/>
              </a:lnRef>
              <a:fillRef idx="1">
                <a:scrgbClr r="0" g="0" b="0"/>
              </a:fillRef>
              <a:effectRef idx="0">
                <a:schemeClr val="accent1">
                  <a:shade val="80000"/>
                  <a:alpha val="50000"/>
                  <a:hueOff val="-9"/>
                  <a:satOff val="1947"/>
                  <a:lumOff val="5032"/>
                  <a:alphaOff val="30000"/>
                </a:schemeClr>
              </a:effectRef>
              <a:fontRef idx="minor">
                <a:schemeClr val="tx1"/>
              </a:fontRef>
            </p:style>
          </p:sp>
          <p:sp>
            <p:nvSpPr>
              <p:cNvPr id="21" name="Oval 4">
                <a:extLst>
                  <a:ext uri="{FF2B5EF4-FFF2-40B4-BE49-F238E27FC236}">
                    <a16:creationId xmlns:a16="http://schemas.microsoft.com/office/drawing/2014/main" id="{59DB5909-2DC4-A02D-6F27-75B33A96AF19}"/>
                  </a:ext>
                </a:extLst>
              </p:cNvPr>
              <p:cNvSpPr txBox="1"/>
              <p:nvPr/>
            </p:nvSpPr>
            <p:spPr>
              <a:xfrm>
                <a:off x="2229881" y="-55926"/>
                <a:ext cx="919233" cy="74730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RDF</a:t>
                </a:r>
              </a:p>
            </p:txBody>
          </p:sp>
        </p:grpSp>
        <p:pic>
          <p:nvPicPr>
            <p:cNvPr id="18" name="Picture 17" descr="A picture containing outdoor, sky, house, old&#10;&#10;Description automatically generated">
              <a:extLst>
                <a:ext uri="{FF2B5EF4-FFF2-40B4-BE49-F238E27FC236}">
                  <a16:creationId xmlns:a16="http://schemas.microsoft.com/office/drawing/2014/main" id="{C3C94371-FD61-5777-158A-53FC4D7122B1}"/>
                </a:ext>
              </a:extLst>
            </p:cNvPr>
            <p:cNvPicPr>
              <a:picLocks noChangeAspect="1"/>
            </p:cNvPicPr>
            <p:nvPr/>
          </p:nvPicPr>
          <p:blipFill>
            <a:blip r:embed="rId7"/>
            <a:stretch>
              <a:fillRect/>
            </a:stretch>
          </p:blipFill>
          <p:spPr>
            <a:xfrm>
              <a:off x="7035344" y="1973829"/>
              <a:ext cx="1156259" cy="666143"/>
            </a:xfrm>
            <a:prstGeom prst="rect">
              <a:avLst/>
            </a:prstGeom>
          </p:spPr>
        </p:pic>
      </p:grpSp>
      <p:grpSp>
        <p:nvGrpSpPr>
          <p:cNvPr id="51" name="Group 50">
            <a:extLst>
              <a:ext uri="{FF2B5EF4-FFF2-40B4-BE49-F238E27FC236}">
                <a16:creationId xmlns:a16="http://schemas.microsoft.com/office/drawing/2014/main" id="{290787CA-A70D-EEC3-C288-58D5E47545C2}"/>
              </a:ext>
            </a:extLst>
          </p:cNvPr>
          <p:cNvGrpSpPr/>
          <p:nvPr/>
        </p:nvGrpSpPr>
        <p:grpSpPr>
          <a:xfrm>
            <a:off x="4671265" y="1086386"/>
            <a:ext cx="1808742" cy="1828473"/>
            <a:chOff x="2120603" y="1094763"/>
            <a:chExt cx="1973010" cy="1918656"/>
          </a:xfrm>
        </p:grpSpPr>
        <p:grpSp>
          <p:nvGrpSpPr>
            <p:cNvPr id="31" name="Group 30">
              <a:extLst>
                <a:ext uri="{FF2B5EF4-FFF2-40B4-BE49-F238E27FC236}">
                  <a16:creationId xmlns:a16="http://schemas.microsoft.com/office/drawing/2014/main" id="{E309CC02-638A-EE25-5F05-8F63492AED78}"/>
                </a:ext>
              </a:extLst>
            </p:cNvPr>
            <p:cNvGrpSpPr/>
            <p:nvPr/>
          </p:nvGrpSpPr>
          <p:grpSpPr>
            <a:xfrm>
              <a:off x="2120603" y="1094763"/>
              <a:ext cx="1973010" cy="1918656"/>
              <a:chOff x="479871" y="1058441"/>
              <a:chExt cx="1022680" cy="1031705"/>
            </a:xfrm>
          </p:grpSpPr>
          <p:sp>
            <p:nvSpPr>
              <p:cNvPr id="32" name="Oval 31">
                <a:extLst>
                  <a:ext uri="{FF2B5EF4-FFF2-40B4-BE49-F238E27FC236}">
                    <a16:creationId xmlns:a16="http://schemas.microsoft.com/office/drawing/2014/main" id="{C7EDF36B-6484-653A-A2DE-C17663875C09}"/>
                  </a:ext>
                </a:extLst>
              </p:cNvPr>
              <p:cNvSpPr/>
              <p:nvPr/>
            </p:nvSpPr>
            <p:spPr>
              <a:xfrm>
                <a:off x="479871" y="1094165"/>
                <a:ext cx="1022680" cy="995981"/>
              </a:xfrm>
              <a:prstGeom prst="ellipse">
                <a:avLst/>
              </a:prstGeom>
              <a:solidFill>
                <a:schemeClr val="bg1"/>
              </a:solidFill>
              <a:ln w="28575">
                <a:solidFill>
                  <a:schemeClr val="accent1"/>
                </a:solidFill>
                <a:prstDash val="dash"/>
              </a:ln>
            </p:spPr>
            <p:style>
              <a:lnRef idx="2">
                <a:scrgbClr r="0" g="0" b="0"/>
              </a:lnRef>
              <a:fillRef idx="1">
                <a:scrgbClr r="0" g="0" b="0"/>
              </a:fillRef>
              <a:effectRef idx="0">
                <a:schemeClr val="accent1">
                  <a:shade val="80000"/>
                  <a:alpha val="50000"/>
                  <a:hueOff val="0"/>
                  <a:satOff val="0"/>
                  <a:lumOff val="0"/>
                  <a:alphaOff val="0"/>
                </a:schemeClr>
              </a:effectRef>
              <a:fontRef idx="minor">
                <a:schemeClr val="tx1"/>
              </a:fontRef>
            </p:style>
          </p:sp>
          <p:sp>
            <p:nvSpPr>
              <p:cNvPr id="33" name="Oval 4">
                <a:extLst>
                  <a:ext uri="{FF2B5EF4-FFF2-40B4-BE49-F238E27FC236}">
                    <a16:creationId xmlns:a16="http://schemas.microsoft.com/office/drawing/2014/main" id="{2C20826A-7605-3C2B-E1FA-B3EB010272A3}"/>
                  </a:ext>
                </a:extLst>
              </p:cNvPr>
              <p:cNvSpPr txBox="1"/>
              <p:nvPr/>
            </p:nvSpPr>
            <p:spPr>
              <a:xfrm>
                <a:off x="635504" y="1058441"/>
                <a:ext cx="723144" cy="70426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5400" rIns="26057"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GEFA </a:t>
                </a:r>
              </a:p>
            </p:txBody>
          </p:sp>
        </p:grpSp>
        <p:pic>
          <p:nvPicPr>
            <p:cNvPr id="6" name="Graphic 5" descr="Leaky Tap outline">
              <a:extLst>
                <a:ext uri="{FF2B5EF4-FFF2-40B4-BE49-F238E27FC236}">
                  <a16:creationId xmlns:a16="http://schemas.microsoft.com/office/drawing/2014/main" id="{117DD40C-947E-1222-8F42-2560BD1805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6876" y="1975297"/>
              <a:ext cx="520463" cy="520463"/>
            </a:xfrm>
            <a:prstGeom prst="rect">
              <a:avLst/>
            </a:prstGeom>
          </p:spPr>
        </p:pic>
      </p:grpSp>
      <p:grpSp>
        <p:nvGrpSpPr>
          <p:cNvPr id="50" name="Group 49">
            <a:extLst>
              <a:ext uri="{FF2B5EF4-FFF2-40B4-BE49-F238E27FC236}">
                <a16:creationId xmlns:a16="http://schemas.microsoft.com/office/drawing/2014/main" id="{03D56990-8E7A-6DC2-53B6-FF91B85FA198}"/>
              </a:ext>
            </a:extLst>
          </p:cNvPr>
          <p:cNvGrpSpPr/>
          <p:nvPr/>
        </p:nvGrpSpPr>
        <p:grpSpPr>
          <a:xfrm>
            <a:off x="522334" y="1225371"/>
            <a:ext cx="1731758" cy="1787599"/>
            <a:chOff x="383263" y="1271398"/>
            <a:chExt cx="1573055" cy="1565386"/>
          </a:xfrm>
        </p:grpSpPr>
        <p:grpSp>
          <p:nvGrpSpPr>
            <p:cNvPr id="43" name="Group 42">
              <a:extLst>
                <a:ext uri="{FF2B5EF4-FFF2-40B4-BE49-F238E27FC236}">
                  <a16:creationId xmlns:a16="http://schemas.microsoft.com/office/drawing/2014/main" id="{6C1ECF35-6F82-48DD-D1DA-389E07B51E0F}"/>
                </a:ext>
              </a:extLst>
            </p:cNvPr>
            <p:cNvGrpSpPr/>
            <p:nvPr/>
          </p:nvGrpSpPr>
          <p:grpSpPr>
            <a:xfrm>
              <a:off x="383263" y="1271398"/>
              <a:ext cx="1573055" cy="1565386"/>
              <a:chOff x="383263" y="1271398"/>
              <a:chExt cx="1573055" cy="1565386"/>
            </a:xfrm>
          </p:grpSpPr>
          <p:sp>
            <p:nvSpPr>
              <p:cNvPr id="26" name="Oval 25">
                <a:extLst>
                  <a:ext uri="{FF2B5EF4-FFF2-40B4-BE49-F238E27FC236}">
                    <a16:creationId xmlns:a16="http://schemas.microsoft.com/office/drawing/2014/main" id="{BF743996-4026-3986-ABC0-73B5AEC542BE}"/>
                  </a:ext>
                </a:extLst>
              </p:cNvPr>
              <p:cNvSpPr/>
              <p:nvPr/>
            </p:nvSpPr>
            <p:spPr>
              <a:xfrm>
                <a:off x="383263" y="1271398"/>
                <a:ext cx="1573055" cy="1565386"/>
              </a:xfrm>
              <a:prstGeom prst="ellipse">
                <a:avLst/>
              </a:prstGeom>
              <a:solidFill>
                <a:schemeClr val="bg1"/>
              </a:solidFill>
              <a:ln w="28575">
                <a:solidFill>
                  <a:schemeClr val="accent2"/>
                </a:solidFill>
                <a:prstDash val="dash"/>
              </a:ln>
            </p:spPr>
            <p:style>
              <a:lnRef idx="2">
                <a:scrgbClr r="0" g="0" b="0"/>
              </a:lnRef>
              <a:fillRef idx="1">
                <a:scrgbClr r="0" g="0" b="0"/>
              </a:fillRef>
              <a:effectRef idx="0">
                <a:schemeClr val="accent1">
                  <a:shade val="80000"/>
                  <a:alpha val="50000"/>
                  <a:hueOff val="-8"/>
                  <a:satOff val="1622"/>
                  <a:lumOff val="4193"/>
                  <a:alphaOff val="25000"/>
                </a:schemeClr>
              </a:effectRef>
              <a:fontRef idx="minor">
                <a:schemeClr val="tx1"/>
              </a:fontRef>
            </p:style>
          </p:sp>
          <p:sp>
            <p:nvSpPr>
              <p:cNvPr id="27" name="Oval 4">
                <a:extLst>
                  <a:ext uri="{FF2B5EF4-FFF2-40B4-BE49-F238E27FC236}">
                    <a16:creationId xmlns:a16="http://schemas.microsoft.com/office/drawing/2014/main" id="{5ED0025C-90BE-5B3F-8268-6701665FE938}"/>
                  </a:ext>
                </a:extLst>
              </p:cNvPr>
              <p:cNvSpPr txBox="1"/>
              <p:nvPr/>
            </p:nvSpPr>
            <p:spPr>
              <a:xfrm>
                <a:off x="782682" y="1505340"/>
                <a:ext cx="739455" cy="58197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CPI</a:t>
                </a:r>
              </a:p>
            </p:txBody>
          </p:sp>
        </p:grpSp>
        <p:pic>
          <p:nvPicPr>
            <p:cNvPr id="16" name="Graphic 15" descr="Graduation cap outline">
              <a:extLst>
                <a:ext uri="{FF2B5EF4-FFF2-40B4-BE49-F238E27FC236}">
                  <a16:creationId xmlns:a16="http://schemas.microsoft.com/office/drawing/2014/main" id="{2C4DB6DB-6620-7494-FBD4-E1B40A79B9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2389" y="1896933"/>
              <a:ext cx="574802" cy="574802"/>
            </a:xfrm>
            <a:prstGeom prst="rect">
              <a:avLst/>
            </a:prstGeom>
          </p:spPr>
        </p:pic>
      </p:grpSp>
      <p:grpSp>
        <p:nvGrpSpPr>
          <p:cNvPr id="48" name="Group 47">
            <a:extLst>
              <a:ext uri="{FF2B5EF4-FFF2-40B4-BE49-F238E27FC236}">
                <a16:creationId xmlns:a16="http://schemas.microsoft.com/office/drawing/2014/main" id="{762B935D-35C8-5196-CDBD-B1CACB0E3DA2}"/>
              </a:ext>
            </a:extLst>
          </p:cNvPr>
          <p:cNvGrpSpPr/>
          <p:nvPr/>
        </p:nvGrpSpPr>
        <p:grpSpPr>
          <a:xfrm>
            <a:off x="3676488" y="2491570"/>
            <a:ext cx="1764811" cy="1694628"/>
            <a:chOff x="3328826" y="2554375"/>
            <a:chExt cx="1764811" cy="1694628"/>
          </a:xfrm>
        </p:grpSpPr>
        <p:grpSp>
          <p:nvGrpSpPr>
            <p:cNvPr id="34" name="Group 33">
              <a:extLst>
                <a:ext uri="{FF2B5EF4-FFF2-40B4-BE49-F238E27FC236}">
                  <a16:creationId xmlns:a16="http://schemas.microsoft.com/office/drawing/2014/main" id="{82FFFBD6-1C9F-F4EB-8CEA-9DC734B18F99}"/>
                </a:ext>
              </a:extLst>
            </p:cNvPr>
            <p:cNvGrpSpPr/>
            <p:nvPr/>
          </p:nvGrpSpPr>
          <p:grpSpPr>
            <a:xfrm>
              <a:off x="3328826" y="2554375"/>
              <a:ext cx="1764811" cy="1694628"/>
              <a:chOff x="1194034" y="1514011"/>
              <a:chExt cx="1405673" cy="1306143"/>
            </a:xfrm>
          </p:grpSpPr>
          <p:sp>
            <p:nvSpPr>
              <p:cNvPr id="35" name="Oval 34">
                <a:extLst>
                  <a:ext uri="{FF2B5EF4-FFF2-40B4-BE49-F238E27FC236}">
                    <a16:creationId xmlns:a16="http://schemas.microsoft.com/office/drawing/2014/main" id="{0D463E0D-64F7-5C02-096F-A19B2204E99B}"/>
                  </a:ext>
                </a:extLst>
              </p:cNvPr>
              <p:cNvSpPr/>
              <p:nvPr/>
            </p:nvSpPr>
            <p:spPr>
              <a:xfrm>
                <a:off x="1194034" y="1514011"/>
                <a:ext cx="1405673" cy="1306143"/>
              </a:xfrm>
              <a:prstGeom prst="ellipse">
                <a:avLst/>
              </a:prstGeom>
              <a:solidFill>
                <a:schemeClr val="bg1"/>
              </a:solidFill>
              <a:ln w="28575">
                <a:solidFill>
                  <a:schemeClr val="accent2"/>
                </a:solidFill>
                <a:prstDash val="dash"/>
              </a:ln>
            </p:spPr>
            <p:style>
              <a:lnRef idx="2">
                <a:scrgbClr r="0" g="0" b="0"/>
              </a:lnRef>
              <a:fillRef idx="1">
                <a:scrgbClr r="0" g="0" b="0"/>
              </a:fillRef>
              <a:effectRef idx="0">
                <a:schemeClr val="accent1">
                  <a:shade val="80000"/>
                  <a:alpha val="50000"/>
                  <a:hueOff val="-3"/>
                  <a:satOff val="649"/>
                  <a:lumOff val="1677"/>
                  <a:alphaOff val="10000"/>
                </a:schemeClr>
              </a:effectRef>
              <a:fontRef idx="minor">
                <a:schemeClr val="tx1"/>
              </a:fontRef>
            </p:style>
          </p:sp>
          <p:sp>
            <p:nvSpPr>
              <p:cNvPr id="36" name="Oval 4">
                <a:extLst>
                  <a:ext uri="{FF2B5EF4-FFF2-40B4-BE49-F238E27FC236}">
                    <a16:creationId xmlns:a16="http://schemas.microsoft.com/office/drawing/2014/main" id="{ADB8E3FC-3DF0-4AAA-7453-845D875669F5}"/>
                  </a:ext>
                </a:extLst>
              </p:cNvPr>
              <p:cNvSpPr txBox="1"/>
              <p:nvPr/>
            </p:nvSpPr>
            <p:spPr>
              <a:xfrm>
                <a:off x="1537800" y="1616648"/>
                <a:ext cx="745431" cy="63557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611" tIns="22860" rIns="22611"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DDRLF</a:t>
                </a:r>
              </a:p>
            </p:txBody>
          </p:sp>
        </p:grpSp>
        <p:pic>
          <p:nvPicPr>
            <p:cNvPr id="14" name="Graphic 13" descr="City outline">
              <a:extLst>
                <a:ext uri="{FF2B5EF4-FFF2-40B4-BE49-F238E27FC236}">
                  <a16:creationId xmlns:a16="http://schemas.microsoft.com/office/drawing/2014/main" id="{8BD55FB4-A637-326A-A440-C8D91E3EC0D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15988" y="3236412"/>
              <a:ext cx="734350" cy="734350"/>
            </a:xfrm>
            <a:prstGeom prst="rect">
              <a:avLst/>
            </a:prstGeom>
          </p:spPr>
        </p:pic>
      </p:grpSp>
      <p:grpSp>
        <p:nvGrpSpPr>
          <p:cNvPr id="49" name="Group 48">
            <a:extLst>
              <a:ext uri="{FF2B5EF4-FFF2-40B4-BE49-F238E27FC236}">
                <a16:creationId xmlns:a16="http://schemas.microsoft.com/office/drawing/2014/main" id="{25C465E9-F704-52C4-7A6D-426736B66119}"/>
              </a:ext>
            </a:extLst>
          </p:cNvPr>
          <p:cNvGrpSpPr/>
          <p:nvPr/>
        </p:nvGrpSpPr>
        <p:grpSpPr>
          <a:xfrm>
            <a:off x="1470465" y="2489787"/>
            <a:ext cx="1830967" cy="1694628"/>
            <a:chOff x="1047705" y="2611300"/>
            <a:chExt cx="1830967" cy="1694628"/>
          </a:xfrm>
        </p:grpSpPr>
        <p:grpSp>
          <p:nvGrpSpPr>
            <p:cNvPr id="42" name="Group 41">
              <a:extLst>
                <a:ext uri="{FF2B5EF4-FFF2-40B4-BE49-F238E27FC236}">
                  <a16:creationId xmlns:a16="http://schemas.microsoft.com/office/drawing/2014/main" id="{5BE5706C-D6BE-90C4-3069-73DBFAD2F63D}"/>
                </a:ext>
              </a:extLst>
            </p:cNvPr>
            <p:cNvGrpSpPr/>
            <p:nvPr/>
          </p:nvGrpSpPr>
          <p:grpSpPr>
            <a:xfrm>
              <a:off x="1047705" y="2611300"/>
              <a:ext cx="1830967" cy="1694628"/>
              <a:chOff x="1047705" y="2611300"/>
              <a:chExt cx="1830967" cy="1694628"/>
            </a:xfrm>
          </p:grpSpPr>
          <p:sp>
            <p:nvSpPr>
              <p:cNvPr id="38" name="Oval 37">
                <a:extLst>
                  <a:ext uri="{FF2B5EF4-FFF2-40B4-BE49-F238E27FC236}">
                    <a16:creationId xmlns:a16="http://schemas.microsoft.com/office/drawing/2014/main" id="{4A9B6AFD-E033-3E82-41FD-025D14B84C5C}"/>
                  </a:ext>
                </a:extLst>
              </p:cNvPr>
              <p:cNvSpPr/>
              <p:nvPr/>
            </p:nvSpPr>
            <p:spPr>
              <a:xfrm>
                <a:off x="1047705" y="2611300"/>
                <a:ext cx="1830967" cy="1694628"/>
              </a:xfrm>
              <a:prstGeom prst="ellipse">
                <a:avLst/>
              </a:prstGeom>
              <a:solidFill>
                <a:schemeClr val="bg1"/>
              </a:solidFill>
              <a:ln w="28575">
                <a:solidFill>
                  <a:schemeClr val="accent3"/>
                </a:solidFill>
                <a:prstDash val="solid"/>
              </a:ln>
            </p:spPr>
            <p:style>
              <a:lnRef idx="2">
                <a:scrgbClr r="0" g="0" b="0"/>
              </a:lnRef>
              <a:fillRef idx="1">
                <a:scrgbClr r="0" g="0" b="0"/>
              </a:fillRef>
              <a:effectRef idx="0">
                <a:schemeClr val="accent1">
                  <a:shade val="80000"/>
                  <a:alpha val="50000"/>
                  <a:hueOff val="-2"/>
                  <a:satOff val="324"/>
                  <a:lumOff val="839"/>
                  <a:alphaOff val="5000"/>
                </a:schemeClr>
              </a:effectRef>
              <a:fontRef idx="minor">
                <a:schemeClr val="tx1"/>
              </a:fontRef>
            </p:style>
          </p:sp>
          <p:sp>
            <p:nvSpPr>
              <p:cNvPr id="39" name="Oval 4">
                <a:extLst>
                  <a:ext uri="{FF2B5EF4-FFF2-40B4-BE49-F238E27FC236}">
                    <a16:creationId xmlns:a16="http://schemas.microsoft.com/office/drawing/2014/main" id="{1606D39E-A027-DE26-DC11-91E0774718AB}"/>
                  </a:ext>
                </a:extLst>
              </p:cNvPr>
              <p:cNvSpPr txBox="1"/>
              <p:nvPr/>
            </p:nvSpPr>
            <p:spPr>
              <a:xfrm>
                <a:off x="1515574" y="2692655"/>
                <a:ext cx="775697" cy="89838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9568" tIns="22860" rIns="19568"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CDBG</a:t>
                </a:r>
              </a:p>
            </p:txBody>
          </p:sp>
        </p:grpSp>
        <p:pic>
          <p:nvPicPr>
            <p:cNvPr id="10" name="Graphic 9" descr="Group">
              <a:extLst>
                <a:ext uri="{FF2B5EF4-FFF2-40B4-BE49-F238E27FC236}">
                  <a16:creationId xmlns:a16="http://schemas.microsoft.com/office/drawing/2014/main" id="{E0332F80-B09D-4D65-BB64-B57D6E39E29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91077" y="3305519"/>
              <a:ext cx="652099" cy="652099"/>
            </a:xfrm>
            <a:prstGeom prst="rect">
              <a:avLst/>
            </a:prstGeom>
          </p:spPr>
        </p:pic>
      </p:grpSp>
      <p:grpSp>
        <p:nvGrpSpPr>
          <p:cNvPr id="47" name="Group 46">
            <a:extLst>
              <a:ext uri="{FF2B5EF4-FFF2-40B4-BE49-F238E27FC236}">
                <a16:creationId xmlns:a16="http://schemas.microsoft.com/office/drawing/2014/main" id="{F021A76C-7501-CAA5-943A-BA73BD1A64CF}"/>
              </a:ext>
            </a:extLst>
          </p:cNvPr>
          <p:cNvGrpSpPr/>
          <p:nvPr/>
        </p:nvGrpSpPr>
        <p:grpSpPr>
          <a:xfrm>
            <a:off x="5662851" y="2460603"/>
            <a:ext cx="1808742" cy="1884352"/>
            <a:chOff x="5496599" y="2471735"/>
            <a:chExt cx="1867981" cy="1908879"/>
          </a:xfrm>
        </p:grpSpPr>
        <p:grpSp>
          <p:nvGrpSpPr>
            <p:cNvPr id="22" name="Group 21">
              <a:extLst>
                <a:ext uri="{FF2B5EF4-FFF2-40B4-BE49-F238E27FC236}">
                  <a16:creationId xmlns:a16="http://schemas.microsoft.com/office/drawing/2014/main" id="{7FF19CF7-EFC6-814B-BC06-E9A69B1F1546}"/>
                </a:ext>
              </a:extLst>
            </p:cNvPr>
            <p:cNvGrpSpPr/>
            <p:nvPr/>
          </p:nvGrpSpPr>
          <p:grpSpPr>
            <a:xfrm>
              <a:off x="5496599" y="2471735"/>
              <a:ext cx="1867981" cy="1908879"/>
              <a:chOff x="4792931" y="490640"/>
              <a:chExt cx="1634227" cy="1632395"/>
            </a:xfrm>
          </p:grpSpPr>
          <p:sp>
            <p:nvSpPr>
              <p:cNvPr id="23" name="Oval 22">
                <a:extLst>
                  <a:ext uri="{FF2B5EF4-FFF2-40B4-BE49-F238E27FC236}">
                    <a16:creationId xmlns:a16="http://schemas.microsoft.com/office/drawing/2014/main" id="{ABDD30A3-5D40-C442-23AA-91CC18A203FA}"/>
                  </a:ext>
                </a:extLst>
              </p:cNvPr>
              <p:cNvSpPr/>
              <p:nvPr/>
            </p:nvSpPr>
            <p:spPr>
              <a:xfrm>
                <a:off x="4792931" y="490640"/>
                <a:ext cx="1634227" cy="1632395"/>
              </a:xfrm>
              <a:prstGeom prst="ellipse">
                <a:avLst/>
              </a:prstGeom>
              <a:solidFill>
                <a:schemeClr val="bg1"/>
              </a:solidFill>
              <a:ln w="28575">
                <a:solidFill>
                  <a:schemeClr val="accent3"/>
                </a:solidFill>
                <a:prstDash val="solid"/>
              </a:ln>
            </p:spPr>
            <p:style>
              <a:lnRef idx="2">
                <a:scrgbClr r="0" g="0" b="0"/>
              </a:lnRef>
              <a:fillRef idx="1">
                <a:scrgbClr r="0" g="0" b="0"/>
              </a:fillRef>
              <a:effectRef idx="0">
                <a:schemeClr val="accent1">
                  <a:shade val="80000"/>
                  <a:alpha val="50000"/>
                  <a:hueOff val="-6"/>
                  <a:satOff val="1298"/>
                  <a:lumOff val="3355"/>
                  <a:alphaOff val="20000"/>
                </a:schemeClr>
              </a:effectRef>
              <a:fontRef idx="minor">
                <a:schemeClr val="tx1"/>
              </a:fontRef>
            </p:style>
          </p:sp>
          <p:sp>
            <p:nvSpPr>
              <p:cNvPr id="24" name="Oval 4">
                <a:extLst>
                  <a:ext uri="{FF2B5EF4-FFF2-40B4-BE49-F238E27FC236}">
                    <a16:creationId xmlns:a16="http://schemas.microsoft.com/office/drawing/2014/main" id="{CC275659-A153-4EE0-5B10-A7A022C65E8B}"/>
                  </a:ext>
                </a:extLst>
              </p:cNvPr>
              <p:cNvSpPr txBox="1"/>
              <p:nvPr/>
            </p:nvSpPr>
            <p:spPr>
              <a:xfrm>
                <a:off x="5319460" y="700102"/>
                <a:ext cx="659080" cy="68516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E</a:t>
                </a:r>
                <a:r>
                  <a:rPr lang="en-US" dirty="0"/>
                  <a:t>IP</a:t>
                </a:r>
                <a:endParaRPr lang="en-US" sz="1800" kern="1200" dirty="0">
                  <a:solidFill>
                    <a:schemeClr val="tx1"/>
                  </a:solidFill>
                </a:endParaRPr>
              </a:p>
            </p:txBody>
          </p:sp>
        </p:grpSp>
        <p:pic>
          <p:nvPicPr>
            <p:cNvPr id="3074" name="Picture 2" descr="1,800+ Manhole Stock Illustrations, Royalty-Free Vector Graphics &amp; Clip Art  - iStock | Street manhole, Manhole covers, Open manhole">
              <a:extLst>
                <a:ext uri="{FF2B5EF4-FFF2-40B4-BE49-F238E27FC236}">
                  <a16:creationId xmlns:a16="http://schemas.microsoft.com/office/drawing/2014/main" id="{1BF51515-90D5-23B5-3E0E-C8033FF6950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77019" y="3370831"/>
              <a:ext cx="1003338" cy="7193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809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ppt_x"/>
                                          </p:val>
                                        </p:tav>
                                        <p:tav tm="100000">
                                          <p:val>
                                            <p:strVal val="#ppt_x"/>
                                          </p:val>
                                        </p:tav>
                                      </p:tavLst>
                                    </p:anim>
                                    <p:anim calcmode="lin" valueType="num">
                                      <p:cBhvr additive="base">
                                        <p:cTn id="2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circle(in)">
                                      <p:cBhvr>
                                        <p:cTn id="50" dur="20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down)">
                                      <p:cBhvr>
                                        <p:cTn id="55" dur="580">
                                          <p:stCondLst>
                                            <p:cond delay="0"/>
                                          </p:stCondLst>
                                        </p:cTn>
                                        <p:tgtEl>
                                          <p:spTgt spid="47"/>
                                        </p:tgtEl>
                                      </p:cBhvr>
                                    </p:animEffect>
                                    <p:anim calcmode="lin" valueType="num">
                                      <p:cBhvr>
                                        <p:cTn id="56"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61" dur="26">
                                          <p:stCondLst>
                                            <p:cond delay="650"/>
                                          </p:stCondLst>
                                        </p:cTn>
                                        <p:tgtEl>
                                          <p:spTgt spid="47"/>
                                        </p:tgtEl>
                                      </p:cBhvr>
                                      <p:to x="100000" y="60000"/>
                                    </p:animScale>
                                    <p:animScale>
                                      <p:cBhvr>
                                        <p:cTn id="62" dur="166" decel="50000">
                                          <p:stCondLst>
                                            <p:cond delay="676"/>
                                          </p:stCondLst>
                                        </p:cTn>
                                        <p:tgtEl>
                                          <p:spTgt spid="47"/>
                                        </p:tgtEl>
                                      </p:cBhvr>
                                      <p:to x="100000" y="100000"/>
                                    </p:animScale>
                                    <p:animScale>
                                      <p:cBhvr>
                                        <p:cTn id="63" dur="26">
                                          <p:stCondLst>
                                            <p:cond delay="1312"/>
                                          </p:stCondLst>
                                        </p:cTn>
                                        <p:tgtEl>
                                          <p:spTgt spid="47"/>
                                        </p:tgtEl>
                                      </p:cBhvr>
                                      <p:to x="100000" y="80000"/>
                                    </p:animScale>
                                    <p:animScale>
                                      <p:cBhvr>
                                        <p:cTn id="64" dur="166" decel="50000">
                                          <p:stCondLst>
                                            <p:cond delay="1338"/>
                                          </p:stCondLst>
                                        </p:cTn>
                                        <p:tgtEl>
                                          <p:spTgt spid="47"/>
                                        </p:tgtEl>
                                      </p:cBhvr>
                                      <p:to x="100000" y="100000"/>
                                    </p:animScale>
                                    <p:animScale>
                                      <p:cBhvr>
                                        <p:cTn id="65" dur="26">
                                          <p:stCondLst>
                                            <p:cond delay="1642"/>
                                          </p:stCondLst>
                                        </p:cTn>
                                        <p:tgtEl>
                                          <p:spTgt spid="47"/>
                                        </p:tgtEl>
                                      </p:cBhvr>
                                      <p:to x="100000" y="90000"/>
                                    </p:animScale>
                                    <p:animScale>
                                      <p:cBhvr>
                                        <p:cTn id="66" dur="166" decel="50000">
                                          <p:stCondLst>
                                            <p:cond delay="1668"/>
                                          </p:stCondLst>
                                        </p:cTn>
                                        <p:tgtEl>
                                          <p:spTgt spid="47"/>
                                        </p:tgtEl>
                                      </p:cBhvr>
                                      <p:to x="100000" y="100000"/>
                                    </p:animScale>
                                    <p:animScale>
                                      <p:cBhvr>
                                        <p:cTn id="67" dur="26">
                                          <p:stCondLst>
                                            <p:cond delay="1808"/>
                                          </p:stCondLst>
                                        </p:cTn>
                                        <p:tgtEl>
                                          <p:spTgt spid="47"/>
                                        </p:tgtEl>
                                      </p:cBhvr>
                                      <p:to x="100000" y="95000"/>
                                    </p:animScale>
                                    <p:animScale>
                                      <p:cBhvr>
                                        <p:cTn id="68" dur="166" decel="50000">
                                          <p:stCondLst>
                                            <p:cond delay="1834"/>
                                          </p:stCondLst>
                                        </p:cTn>
                                        <p:tgtEl>
                                          <p:spTgt spid="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CA08ED-9496-4DF4-B1B8-28897D7140B0}"/>
              </a:ext>
            </a:extLst>
          </p:cNvPr>
          <p:cNvSpPr>
            <a:spLocks noGrp="1"/>
          </p:cNvSpPr>
          <p:nvPr>
            <p:ph type="body" sz="quarter" idx="23"/>
          </p:nvPr>
        </p:nvSpPr>
        <p:spPr>
          <a:xfrm>
            <a:off x="459783" y="807166"/>
            <a:ext cx="3703320" cy="475526"/>
          </a:xfrm>
        </p:spPr>
        <p:txBody>
          <a:bodyPr>
            <a:normAutofit fontScale="85000" lnSpcReduction="10000"/>
          </a:bodyPr>
          <a:lstStyle/>
          <a:p>
            <a:r>
              <a:rPr lang="en-US" dirty="0" err="1"/>
              <a:t>PlanFirst</a:t>
            </a:r>
            <a:r>
              <a:rPr lang="en-US" dirty="0"/>
              <a:t> Communities</a:t>
            </a:r>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a:xfrm>
            <a:off x="357032" y="2777029"/>
            <a:ext cx="3702844" cy="2286000"/>
          </a:xfrm>
        </p:spPr>
        <p:txBody>
          <a:bodyPr>
            <a:normAutofit/>
          </a:bodyPr>
          <a:lstStyle/>
          <a:p>
            <a:pPr marL="0" indent="0" algn="ctr">
              <a:buNone/>
            </a:pPr>
            <a:r>
              <a:rPr lang="en-US" sz="2800" dirty="0">
                <a:ea typeface="Nunito Light" charset="0"/>
                <a:cs typeface="Nunito Light" charset="0"/>
              </a:rPr>
              <a:t>There are 25 active </a:t>
            </a:r>
            <a:r>
              <a:rPr lang="en-US" sz="2800" dirty="0" err="1">
                <a:ea typeface="Nunito Light" charset="0"/>
                <a:cs typeface="Nunito Light" charset="0"/>
              </a:rPr>
              <a:t>PlanFirst</a:t>
            </a:r>
            <a:r>
              <a:rPr lang="en-US" sz="2800" dirty="0">
                <a:ea typeface="Nunito Light" charset="0"/>
                <a:cs typeface="Nunito Light" charset="0"/>
              </a:rPr>
              <a:t> Communities.</a:t>
            </a:r>
          </a:p>
        </p:txBody>
      </p:sp>
      <p:pic>
        <p:nvPicPr>
          <p:cNvPr id="4" name="Picture 3">
            <a:extLst>
              <a:ext uri="{FF2B5EF4-FFF2-40B4-BE49-F238E27FC236}">
                <a16:creationId xmlns:a16="http://schemas.microsoft.com/office/drawing/2014/main" id="{5A2DB26F-998E-4202-B2D0-97766BFF73AA}"/>
              </a:ext>
            </a:extLst>
          </p:cNvPr>
          <p:cNvPicPr>
            <a:picLocks noChangeAspect="1"/>
          </p:cNvPicPr>
          <p:nvPr/>
        </p:nvPicPr>
        <p:blipFill>
          <a:blip r:embed="rId3"/>
          <a:stretch>
            <a:fillRect/>
          </a:stretch>
        </p:blipFill>
        <p:spPr>
          <a:xfrm>
            <a:off x="4911693" y="1631304"/>
            <a:ext cx="4036941" cy="3811113"/>
          </a:xfrm>
          <a:prstGeom prst="rect">
            <a:avLst/>
          </a:prstGeom>
        </p:spPr>
      </p:pic>
      <p:sp>
        <p:nvSpPr>
          <p:cNvPr id="9" name="Rectangle 8">
            <a:extLst>
              <a:ext uri="{FF2B5EF4-FFF2-40B4-BE49-F238E27FC236}">
                <a16:creationId xmlns:a16="http://schemas.microsoft.com/office/drawing/2014/main" id="{7548FFC2-9A9F-4A97-866A-7ECBEC4934A6}"/>
              </a:ext>
            </a:extLst>
          </p:cNvPr>
          <p:cNvSpPr/>
          <p:nvPr/>
        </p:nvSpPr>
        <p:spPr>
          <a:xfrm>
            <a:off x="5125979" y="5255533"/>
            <a:ext cx="1134657" cy="186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C07771B-03E2-4299-A511-6817555E3021}"/>
              </a:ext>
            </a:extLst>
          </p:cNvPr>
          <p:cNvPicPr>
            <a:picLocks noChangeAspect="1"/>
          </p:cNvPicPr>
          <p:nvPr/>
        </p:nvPicPr>
        <p:blipFill>
          <a:blip r:embed="rId4"/>
          <a:stretch>
            <a:fillRect/>
          </a:stretch>
        </p:blipFill>
        <p:spPr>
          <a:xfrm>
            <a:off x="6712509" y="5387196"/>
            <a:ext cx="1574241" cy="55221"/>
          </a:xfrm>
          <a:prstGeom prst="rect">
            <a:avLst/>
          </a:prstGeom>
        </p:spPr>
      </p:pic>
    </p:spTree>
    <p:extLst>
      <p:ext uri="{BB962C8B-B14F-4D97-AF65-F5344CB8AC3E}">
        <p14:creationId xmlns:p14="http://schemas.microsoft.com/office/powerpoint/2010/main" val="156298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85B10-3C4B-EDAA-7FE5-54CB691ADFA2}"/>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757FE544-DC3D-6DC9-9593-273FC211BCF5}"/>
              </a:ext>
            </a:extLst>
          </p:cNvPr>
          <p:cNvSpPr>
            <a:spLocks noGrp="1"/>
          </p:cNvSpPr>
          <p:nvPr>
            <p:ph type="pic" sz="quarter" idx="23"/>
          </p:nvPr>
        </p:nvSpPr>
        <p:spPr/>
      </p:sp>
      <p:sp>
        <p:nvSpPr>
          <p:cNvPr id="4" name="Picture Placeholder 3">
            <a:extLst>
              <a:ext uri="{FF2B5EF4-FFF2-40B4-BE49-F238E27FC236}">
                <a16:creationId xmlns:a16="http://schemas.microsoft.com/office/drawing/2014/main" id="{F2502B4A-DCC0-D5F9-9D87-5A95EE752127}"/>
              </a:ext>
            </a:extLst>
          </p:cNvPr>
          <p:cNvSpPr>
            <a:spLocks noGrp="1"/>
          </p:cNvSpPr>
          <p:nvPr>
            <p:ph type="pic" sz="quarter" idx="24"/>
          </p:nvPr>
        </p:nvSpPr>
        <p:spPr/>
      </p:sp>
      <p:sp>
        <p:nvSpPr>
          <p:cNvPr id="5" name="Picture Placeholder 4">
            <a:extLst>
              <a:ext uri="{FF2B5EF4-FFF2-40B4-BE49-F238E27FC236}">
                <a16:creationId xmlns:a16="http://schemas.microsoft.com/office/drawing/2014/main" id="{06473348-7097-8778-13E0-6468867C5A23}"/>
              </a:ext>
            </a:extLst>
          </p:cNvPr>
          <p:cNvSpPr>
            <a:spLocks noGrp="1"/>
          </p:cNvSpPr>
          <p:nvPr>
            <p:ph type="pic" sz="quarter" idx="25"/>
          </p:nvPr>
        </p:nvSpPr>
        <p:spPr/>
      </p:sp>
      <p:sp>
        <p:nvSpPr>
          <p:cNvPr id="6" name="Picture Placeholder 5">
            <a:extLst>
              <a:ext uri="{FF2B5EF4-FFF2-40B4-BE49-F238E27FC236}">
                <a16:creationId xmlns:a16="http://schemas.microsoft.com/office/drawing/2014/main" id="{17AE24FB-B2C3-9C0F-8AD8-CCDBBA9DE78B}"/>
              </a:ext>
            </a:extLst>
          </p:cNvPr>
          <p:cNvSpPr>
            <a:spLocks noGrp="1"/>
          </p:cNvSpPr>
          <p:nvPr>
            <p:ph type="pic" sz="quarter" idx="26"/>
          </p:nvPr>
        </p:nvSpPr>
        <p:spPr/>
      </p:sp>
      <p:sp>
        <p:nvSpPr>
          <p:cNvPr id="7" name="Picture Placeholder 6">
            <a:extLst>
              <a:ext uri="{FF2B5EF4-FFF2-40B4-BE49-F238E27FC236}">
                <a16:creationId xmlns:a16="http://schemas.microsoft.com/office/drawing/2014/main" id="{9E635B30-C1B2-F407-5F07-1BDCBB21D066}"/>
              </a:ext>
            </a:extLst>
          </p:cNvPr>
          <p:cNvSpPr>
            <a:spLocks noGrp="1"/>
          </p:cNvSpPr>
          <p:nvPr>
            <p:ph type="pic" sz="quarter" idx="27"/>
          </p:nvPr>
        </p:nvSpPr>
        <p:spPr/>
      </p:sp>
      <mc:AlternateContent xmlns:mc="http://schemas.openxmlformats.org/markup-compatibility/2006" xmlns:we="http://schemas.microsoft.com/office/webextensions/webextension/2010/11" xmlns:pca="http://schemas.microsoft.com/office/powerpoint/2013/contentapp">
        <mc:Choice Requires="we pca">
          <p:graphicFrame>
            <p:nvGraphicFramePr>
              <p:cNvPr id="8" name="Add-in 7" title="Mentimeter - Interactive Presentations">
                <a:extLst>
                  <a:ext uri="{FF2B5EF4-FFF2-40B4-BE49-F238E27FC236}">
                    <a16:creationId xmlns:a16="http://schemas.microsoft.com/office/drawing/2014/main" id="{E128CBC0-4418-8809-F842-2E5D021F2B5F}"/>
                  </a:ext>
                </a:extLst>
              </p:cNvPr>
              <p:cNvGraphicFramePr>
                <a:graphicFrameLocks noGrp="1"/>
              </p:cNvGraphicFramePr>
              <p:nvPr>
                <p:extLst>
                  <p:ext uri="{D42A27DB-BD31-4B8C-83A1-F6EECF244321}">
                    <p14:modId xmlns:p14="http://schemas.microsoft.com/office/powerpoint/2010/main" val="53474498"/>
                  </p:ext>
                </p:extLst>
              </p:nvPr>
            </p:nvGraphicFramePr>
            <p:xfrm>
              <a:off x="285750" y="318976"/>
              <a:ext cx="8572500" cy="5922335"/>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8" name="Add-in 7" title="Mentimeter - Interactive Presentations">
                <a:extLst>
                  <a:ext uri="{FF2B5EF4-FFF2-40B4-BE49-F238E27FC236}">
                    <a16:creationId xmlns:a16="http://schemas.microsoft.com/office/drawing/2014/main" id="{E128CBC0-4418-8809-F842-2E5D021F2B5F}"/>
                  </a:ext>
                </a:extLst>
              </p:cNvPr>
              <p:cNvPicPr>
                <a:picLocks noGrp="1" noRot="1" noChangeAspect="1" noMove="1" noResize="1" noEditPoints="1" noAdjustHandles="1" noChangeArrowheads="1" noChangeShapeType="1"/>
              </p:cNvPicPr>
              <p:nvPr/>
            </p:nvPicPr>
            <p:blipFill>
              <a:blip r:embed="rId4"/>
              <a:stretch>
                <a:fillRect/>
              </a:stretch>
            </p:blipFill>
            <p:spPr>
              <a:xfrm>
                <a:off x="285750" y="318976"/>
                <a:ext cx="8572500" cy="5922335"/>
              </a:xfrm>
              <a:prstGeom prst="rect">
                <a:avLst/>
              </a:prstGeom>
            </p:spPr>
          </p:pic>
        </mc:Fallback>
      </mc:AlternateContent>
    </p:spTree>
    <p:extLst>
      <p:ext uri="{BB962C8B-B14F-4D97-AF65-F5344CB8AC3E}">
        <p14:creationId xmlns:p14="http://schemas.microsoft.com/office/powerpoint/2010/main" val="269411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a:t>How do I participate?</a:t>
            </a:r>
          </a:p>
        </p:txBody>
      </p:sp>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636367" y="1888951"/>
            <a:ext cx="7954696" cy="3080098"/>
          </a:xfrm>
        </p:spPr>
        <p:txBody>
          <a:bodyPr>
            <a:normAutofit fontScale="92500" lnSpcReduction="10000"/>
          </a:bodyPr>
          <a:lstStyle/>
          <a:p>
            <a:r>
              <a:rPr lang="en-US" dirty="0"/>
              <a:t>You must be a Qualified Local Government, and have a                     history of same.</a:t>
            </a:r>
          </a:p>
          <a:p>
            <a:r>
              <a:rPr lang="en-US" dirty="0"/>
              <a:t>Must also have a verified SDS, and have submitted the required surveys (GOMI, RLGF).</a:t>
            </a:r>
          </a:p>
          <a:p>
            <a:r>
              <a:rPr lang="en-US" dirty="0"/>
              <a:t>Must have met (and hopefully exceeded) the MINIMUM Performance Standards established by the local regional commission.</a:t>
            </a:r>
          </a:p>
          <a:p>
            <a:r>
              <a:rPr lang="en-US" dirty="0"/>
              <a:t>Must illustrate how planning is important to your community.</a:t>
            </a:r>
          </a:p>
          <a:p>
            <a:r>
              <a:rPr lang="en-US" dirty="0"/>
              <a:t>Required to reach out </a:t>
            </a:r>
            <a:r>
              <a:rPr lang="en-US" dirty="0">
                <a:hlinkClick r:id="rId3"/>
              </a:rPr>
              <a:t>planning@dca.ga.gov</a:t>
            </a:r>
            <a:r>
              <a:rPr lang="en-US" dirty="0"/>
              <a:t> by April 15 to check eligibility.</a:t>
            </a:r>
          </a:p>
          <a:p>
            <a:r>
              <a:rPr lang="en-US" dirty="0"/>
              <a:t>Must completely fill out the application and sign it - due May 15.</a:t>
            </a:r>
          </a:p>
          <a:p>
            <a:endParaRPr lang="en-US" dirty="0"/>
          </a:p>
        </p:txBody>
      </p:sp>
    </p:spTree>
    <p:extLst>
      <p:ext uri="{BB962C8B-B14F-4D97-AF65-F5344CB8AC3E}">
        <p14:creationId xmlns:p14="http://schemas.microsoft.com/office/powerpoint/2010/main" val="3322211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F36590-33A8-4031-BCF4-CF76A0B0047A}"/>
              </a:ext>
            </a:extLst>
          </p:cNvPr>
          <p:cNvSpPr>
            <a:spLocks noGrp="1"/>
          </p:cNvSpPr>
          <p:nvPr>
            <p:ph type="body" sz="quarter" idx="24"/>
          </p:nvPr>
        </p:nvSpPr>
        <p:spPr>
          <a:xfrm>
            <a:off x="459783" y="1282692"/>
            <a:ext cx="3703320" cy="1491267"/>
          </a:xfrm>
        </p:spPr>
        <p:txBody>
          <a:bodyPr/>
          <a:lstStyle/>
          <a:p>
            <a:r>
              <a:rPr lang="en-US"/>
              <a:t>FOUR INDICATORS</a:t>
            </a:r>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a:xfrm>
            <a:off x="460259" y="3289308"/>
            <a:ext cx="3702844" cy="2286000"/>
          </a:xfrm>
        </p:spPr>
        <p:txBody>
          <a:bodyPr>
            <a:normAutofit/>
          </a:bodyPr>
          <a:lstStyle/>
          <a:p>
            <a:r>
              <a:rPr lang="en-US" sz="2800" dirty="0">
                <a:ea typeface="Nunito Light" charset="0"/>
                <a:cs typeface="Nunito Light" charset="0"/>
              </a:rPr>
              <a:t>Goals</a:t>
            </a:r>
          </a:p>
          <a:p>
            <a:r>
              <a:rPr lang="en-US" sz="2800" dirty="0">
                <a:ea typeface="Nunito Light" charset="0"/>
                <a:cs typeface="Nunito Light" charset="0"/>
              </a:rPr>
              <a:t>Leadership</a:t>
            </a:r>
          </a:p>
          <a:p>
            <a:r>
              <a:rPr lang="en-US" sz="2800" dirty="0">
                <a:ea typeface="Nunito Light" charset="0"/>
                <a:cs typeface="Nunito Light" charset="0"/>
              </a:rPr>
              <a:t>Participation</a:t>
            </a:r>
          </a:p>
          <a:p>
            <a:r>
              <a:rPr lang="en-US" sz="2800" dirty="0">
                <a:ea typeface="Nunito Light" charset="0"/>
                <a:cs typeface="Nunito Light" charset="0"/>
              </a:rPr>
              <a:t>Implementation</a:t>
            </a:r>
          </a:p>
        </p:txBody>
      </p:sp>
      <p:pic>
        <p:nvPicPr>
          <p:cNvPr id="8" name="Picture 7">
            <a:extLst>
              <a:ext uri="{FF2B5EF4-FFF2-40B4-BE49-F238E27FC236}">
                <a16:creationId xmlns:a16="http://schemas.microsoft.com/office/drawing/2014/main" id="{E33D2652-07F6-401C-BEEC-399BFD5D4616}"/>
              </a:ext>
            </a:extLst>
          </p:cNvPr>
          <p:cNvPicPr>
            <a:picLocks noChangeAspect="1"/>
          </p:cNvPicPr>
          <p:nvPr/>
        </p:nvPicPr>
        <p:blipFill>
          <a:blip r:embed="rId3"/>
          <a:stretch>
            <a:fillRect/>
          </a:stretch>
        </p:blipFill>
        <p:spPr>
          <a:xfrm>
            <a:off x="5052589" y="1282692"/>
            <a:ext cx="3643245" cy="4187983"/>
          </a:xfrm>
          <a:prstGeom prst="rect">
            <a:avLst/>
          </a:prstGeom>
        </p:spPr>
      </p:pic>
    </p:spTree>
    <p:extLst>
      <p:ext uri="{BB962C8B-B14F-4D97-AF65-F5344CB8AC3E}">
        <p14:creationId xmlns:p14="http://schemas.microsoft.com/office/powerpoint/2010/main" val="2566785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701417"/>
            <a:ext cx="5134980" cy="1592753"/>
          </a:xfrm>
        </p:spPr>
        <p:txBody>
          <a:bodyPr anchor="t">
            <a:normAutofit/>
          </a:bodyPr>
          <a:lstStyle/>
          <a:p>
            <a:r>
              <a:rPr lang="en-US" dirty="0">
                <a:solidFill>
                  <a:schemeClr val="tx2"/>
                </a:solidFill>
                <a:ea typeface="Nunito Light" charset="0"/>
                <a:cs typeface="Nunito Light" charset="0"/>
              </a:rPr>
              <a:t>Community and Leadership Support</a:t>
            </a:r>
          </a:p>
          <a:p>
            <a:r>
              <a:rPr lang="en-US" dirty="0">
                <a:solidFill>
                  <a:schemeClr val="tx2"/>
                </a:solidFill>
                <a:ea typeface="Nunito Light" charset="0"/>
                <a:cs typeface="Nunito Light" charset="0"/>
              </a:rPr>
              <a:t>Ambitious and Achievable </a:t>
            </a:r>
          </a:p>
          <a:p>
            <a:r>
              <a:rPr lang="en-US" dirty="0">
                <a:solidFill>
                  <a:schemeClr val="tx2"/>
                </a:solidFill>
                <a:ea typeface="Nunito Light" charset="0"/>
                <a:cs typeface="Nunito Light" charset="0"/>
              </a:rPr>
              <a:t>Steer Local Decision-Making</a:t>
            </a:r>
          </a:p>
          <a:p>
            <a:r>
              <a:rPr lang="en-US" dirty="0">
                <a:solidFill>
                  <a:schemeClr val="tx2"/>
                </a:solidFill>
                <a:ea typeface="Nunito Light" charset="0"/>
                <a:cs typeface="Nunito Light" charset="0"/>
              </a:rPr>
              <a:t>Consistent Progress</a:t>
            </a:r>
          </a:p>
          <a:p>
            <a:endParaRPr lang="en-US" dirty="0"/>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a:t>Indicator: Goals</a:t>
            </a:r>
          </a:p>
        </p:txBody>
      </p:sp>
      <p:pic>
        <p:nvPicPr>
          <p:cNvPr id="2" name="Picture 1">
            <a:extLst>
              <a:ext uri="{FF2B5EF4-FFF2-40B4-BE49-F238E27FC236}">
                <a16:creationId xmlns:a16="http://schemas.microsoft.com/office/drawing/2014/main" id="{38346778-AF36-4E70-8A65-2BACE79AB510}"/>
              </a:ext>
            </a:extLst>
          </p:cNvPr>
          <p:cNvPicPr>
            <a:picLocks noChangeAspect="1"/>
          </p:cNvPicPr>
          <p:nvPr/>
        </p:nvPicPr>
        <p:blipFill>
          <a:blip r:embed="rId3"/>
          <a:stretch>
            <a:fillRect/>
          </a:stretch>
        </p:blipFill>
        <p:spPr>
          <a:xfrm>
            <a:off x="5820644" y="2146193"/>
            <a:ext cx="2686991" cy="2703202"/>
          </a:xfrm>
          <a:prstGeom prst="rect">
            <a:avLst/>
          </a:prstGeom>
        </p:spPr>
      </p:pic>
      <p:sp>
        <p:nvSpPr>
          <p:cNvPr id="10" name="TextBox 9">
            <a:extLst>
              <a:ext uri="{FF2B5EF4-FFF2-40B4-BE49-F238E27FC236}">
                <a16:creationId xmlns:a16="http://schemas.microsoft.com/office/drawing/2014/main" id="{E2D18C0D-314B-452C-BD5B-974C307C7008}"/>
              </a:ext>
            </a:extLst>
          </p:cNvPr>
          <p:cNvSpPr txBox="1"/>
          <p:nvPr/>
        </p:nvSpPr>
        <p:spPr>
          <a:xfrm>
            <a:off x="5771345" y="4733979"/>
            <a:ext cx="3136992" cy="230832"/>
          </a:xfrm>
          <a:prstGeom prst="rect">
            <a:avLst/>
          </a:prstGeom>
          <a:noFill/>
        </p:spPr>
        <p:txBody>
          <a:bodyPr wrap="square">
            <a:spAutoFit/>
          </a:bodyPr>
          <a:lstStyle/>
          <a:p>
            <a:r>
              <a:rPr lang="en-US" sz="900"/>
              <a:t>City of Thomasville Victoria Place Overlay District</a:t>
            </a:r>
          </a:p>
        </p:txBody>
      </p:sp>
    </p:spTree>
    <p:extLst>
      <p:ext uri="{BB962C8B-B14F-4D97-AF65-F5344CB8AC3E}">
        <p14:creationId xmlns:p14="http://schemas.microsoft.com/office/powerpoint/2010/main" val="3919891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151616"/>
            <a:ext cx="5134980" cy="2213476"/>
          </a:xfrm>
        </p:spPr>
        <p:txBody>
          <a:bodyPr anchor="t">
            <a:normAutofit/>
          </a:bodyPr>
          <a:lstStyle/>
          <a:p>
            <a:r>
              <a:rPr lang="en-US">
                <a:solidFill>
                  <a:schemeClr val="tx2"/>
                </a:solidFill>
                <a:ea typeface="Nunito Light" charset="0"/>
                <a:cs typeface="Nunito Light" charset="0"/>
              </a:rPr>
              <a:t>Effective Planning Staff</a:t>
            </a:r>
          </a:p>
          <a:p>
            <a:r>
              <a:rPr lang="en-US">
                <a:solidFill>
                  <a:schemeClr val="tx2"/>
                </a:solidFill>
                <a:ea typeface="Nunito Light" charset="0"/>
                <a:cs typeface="Nunito Light" charset="0"/>
              </a:rPr>
              <a:t>Active Planning Commission</a:t>
            </a:r>
          </a:p>
          <a:p>
            <a:r>
              <a:rPr lang="en-US">
                <a:solidFill>
                  <a:schemeClr val="tx2"/>
                </a:solidFill>
                <a:ea typeface="Nunito Light" charset="0"/>
                <a:cs typeface="Nunito Light" charset="0"/>
              </a:rPr>
              <a:t>Effectively Evaluate Planning</a:t>
            </a:r>
          </a:p>
          <a:p>
            <a:r>
              <a:rPr lang="en-US">
                <a:solidFill>
                  <a:schemeClr val="tx2"/>
                </a:solidFill>
                <a:ea typeface="Nunito Light" charset="0"/>
                <a:cs typeface="Nunito Light" charset="0"/>
              </a:rPr>
              <a:t>Trained Local Officials</a:t>
            </a:r>
          </a:p>
          <a:p>
            <a:r>
              <a:rPr lang="en-US">
                <a:solidFill>
                  <a:schemeClr val="tx2"/>
                </a:solidFill>
                <a:ea typeface="Nunito Light" charset="0"/>
                <a:cs typeface="Nunito Light" charset="0"/>
              </a:rPr>
              <a:t>Collaborative Partnerships</a:t>
            </a:r>
          </a:p>
          <a:p>
            <a:endParaRPr lang="en-US"/>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a:t>Indicator: Leadership</a:t>
            </a:r>
          </a:p>
        </p:txBody>
      </p:sp>
      <p:pic>
        <p:nvPicPr>
          <p:cNvPr id="11" name="Picture 10">
            <a:extLst>
              <a:ext uri="{FF2B5EF4-FFF2-40B4-BE49-F238E27FC236}">
                <a16:creationId xmlns:a16="http://schemas.microsoft.com/office/drawing/2014/main" id="{6F9531EF-4241-43E5-A383-655C84705A3A}"/>
              </a:ext>
            </a:extLst>
          </p:cNvPr>
          <p:cNvPicPr>
            <a:picLocks noChangeAspect="1"/>
          </p:cNvPicPr>
          <p:nvPr/>
        </p:nvPicPr>
        <p:blipFill>
          <a:blip r:embed="rId3"/>
          <a:stretch>
            <a:fillRect/>
          </a:stretch>
        </p:blipFill>
        <p:spPr>
          <a:xfrm>
            <a:off x="636365" y="4365092"/>
            <a:ext cx="4895512" cy="1778048"/>
          </a:xfrm>
          <a:prstGeom prst="rect">
            <a:avLst/>
          </a:prstGeom>
        </p:spPr>
      </p:pic>
      <p:pic>
        <p:nvPicPr>
          <p:cNvPr id="12" name="Picture 11">
            <a:extLst>
              <a:ext uri="{FF2B5EF4-FFF2-40B4-BE49-F238E27FC236}">
                <a16:creationId xmlns:a16="http://schemas.microsoft.com/office/drawing/2014/main" id="{7ABD188B-605E-4386-98BD-176B0747BE52}"/>
              </a:ext>
            </a:extLst>
          </p:cNvPr>
          <p:cNvPicPr>
            <a:picLocks noChangeAspect="1"/>
          </p:cNvPicPr>
          <p:nvPr/>
        </p:nvPicPr>
        <p:blipFill>
          <a:blip r:embed="rId4"/>
          <a:stretch>
            <a:fillRect/>
          </a:stretch>
        </p:blipFill>
        <p:spPr>
          <a:xfrm>
            <a:off x="5351082" y="1606229"/>
            <a:ext cx="3276287" cy="4360732"/>
          </a:xfrm>
          <a:prstGeom prst="rect">
            <a:avLst/>
          </a:prstGeom>
        </p:spPr>
      </p:pic>
    </p:spTree>
    <p:extLst>
      <p:ext uri="{BB962C8B-B14F-4D97-AF65-F5344CB8AC3E}">
        <p14:creationId xmlns:p14="http://schemas.microsoft.com/office/powerpoint/2010/main" val="583442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151616"/>
            <a:ext cx="5134980" cy="2213476"/>
          </a:xfrm>
        </p:spPr>
        <p:txBody>
          <a:bodyPr anchor="t">
            <a:normAutofit fontScale="70000" lnSpcReduction="20000"/>
          </a:bodyPr>
          <a:lstStyle/>
          <a:p>
            <a:r>
              <a:rPr lang="en-US" sz="2800">
                <a:solidFill>
                  <a:schemeClr val="tx2"/>
                </a:solidFill>
                <a:ea typeface="Nunito Light" charset="0"/>
                <a:cs typeface="Nunito Light" charset="0"/>
              </a:rPr>
              <a:t>Lots of Opportunities for Community Input</a:t>
            </a:r>
          </a:p>
          <a:p>
            <a:r>
              <a:rPr lang="en-US" sz="2800">
                <a:solidFill>
                  <a:schemeClr val="tx2"/>
                </a:solidFill>
                <a:ea typeface="Nunito Light" charset="0"/>
                <a:cs typeface="Nunito Light" charset="0"/>
              </a:rPr>
              <a:t>Community Input Incorporated in Your Plan</a:t>
            </a:r>
          </a:p>
          <a:p>
            <a:r>
              <a:rPr lang="en-US" sz="2800">
                <a:solidFill>
                  <a:schemeClr val="tx2"/>
                </a:solidFill>
                <a:ea typeface="Nunito Light" charset="0"/>
                <a:cs typeface="Nunito Light" charset="0"/>
              </a:rPr>
              <a:t>Steering Committee Guided Process</a:t>
            </a:r>
          </a:p>
          <a:p>
            <a:r>
              <a:rPr lang="en-US" sz="2800">
                <a:solidFill>
                  <a:schemeClr val="tx2"/>
                </a:solidFill>
                <a:ea typeface="Nunito Light" charset="0"/>
                <a:cs typeface="Nunito Light" charset="0"/>
              </a:rPr>
              <a:t>Effective Outreach Process</a:t>
            </a:r>
          </a:p>
          <a:p>
            <a:r>
              <a:rPr lang="en-US" sz="2800">
                <a:solidFill>
                  <a:schemeClr val="tx2"/>
                </a:solidFill>
                <a:ea typeface="Nunito Light" charset="0"/>
                <a:cs typeface="Nunito Light" charset="0"/>
              </a:rPr>
              <a:t>Advocates</a:t>
            </a:r>
          </a:p>
          <a:p>
            <a:endParaRPr lang="en-US"/>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a:t>Indicator: Participation</a:t>
            </a:r>
          </a:p>
        </p:txBody>
      </p:sp>
      <p:sp>
        <p:nvSpPr>
          <p:cNvPr id="10" name="TextBox 9">
            <a:extLst>
              <a:ext uri="{FF2B5EF4-FFF2-40B4-BE49-F238E27FC236}">
                <a16:creationId xmlns:a16="http://schemas.microsoft.com/office/drawing/2014/main" id="{E2D18C0D-314B-452C-BD5B-974C307C7008}"/>
              </a:ext>
            </a:extLst>
          </p:cNvPr>
          <p:cNvSpPr txBox="1"/>
          <p:nvPr/>
        </p:nvSpPr>
        <p:spPr>
          <a:xfrm>
            <a:off x="5048447" y="6040069"/>
            <a:ext cx="1397017" cy="230832"/>
          </a:xfrm>
          <a:prstGeom prst="rect">
            <a:avLst/>
          </a:prstGeom>
          <a:noFill/>
        </p:spPr>
        <p:txBody>
          <a:bodyPr wrap="square">
            <a:spAutoFit/>
          </a:bodyPr>
          <a:lstStyle/>
          <a:p>
            <a:r>
              <a:rPr lang="en-US" sz="900"/>
              <a:t>City of Powder Springs</a:t>
            </a:r>
          </a:p>
        </p:txBody>
      </p:sp>
      <p:pic>
        <p:nvPicPr>
          <p:cNvPr id="4" name="Picture 3">
            <a:extLst>
              <a:ext uri="{FF2B5EF4-FFF2-40B4-BE49-F238E27FC236}">
                <a16:creationId xmlns:a16="http://schemas.microsoft.com/office/drawing/2014/main" id="{086901D0-2A43-4004-A825-37F734C016E8}"/>
              </a:ext>
            </a:extLst>
          </p:cNvPr>
          <p:cNvPicPr>
            <a:picLocks noChangeAspect="1"/>
          </p:cNvPicPr>
          <p:nvPr/>
        </p:nvPicPr>
        <p:blipFill>
          <a:blip r:embed="rId3"/>
          <a:stretch>
            <a:fillRect/>
          </a:stretch>
        </p:blipFill>
        <p:spPr>
          <a:xfrm>
            <a:off x="1225322" y="4264975"/>
            <a:ext cx="5220142" cy="1795210"/>
          </a:xfrm>
          <a:prstGeom prst="rect">
            <a:avLst/>
          </a:prstGeom>
        </p:spPr>
      </p:pic>
      <p:pic>
        <p:nvPicPr>
          <p:cNvPr id="5" name="Picture 4">
            <a:extLst>
              <a:ext uri="{FF2B5EF4-FFF2-40B4-BE49-F238E27FC236}">
                <a16:creationId xmlns:a16="http://schemas.microsoft.com/office/drawing/2014/main" id="{4F14423C-6CF2-4145-9CEE-86F4D640A894}"/>
              </a:ext>
            </a:extLst>
          </p:cNvPr>
          <p:cNvPicPr>
            <a:picLocks noChangeAspect="1"/>
          </p:cNvPicPr>
          <p:nvPr/>
        </p:nvPicPr>
        <p:blipFill>
          <a:blip r:embed="rId4"/>
          <a:stretch>
            <a:fillRect/>
          </a:stretch>
        </p:blipFill>
        <p:spPr>
          <a:xfrm>
            <a:off x="5771345" y="1947210"/>
            <a:ext cx="2858710" cy="2260654"/>
          </a:xfrm>
          <a:prstGeom prst="rect">
            <a:avLst/>
          </a:prstGeom>
        </p:spPr>
      </p:pic>
      <p:sp>
        <p:nvSpPr>
          <p:cNvPr id="9" name="TextBox 8">
            <a:extLst>
              <a:ext uri="{FF2B5EF4-FFF2-40B4-BE49-F238E27FC236}">
                <a16:creationId xmlns:a16="http://schemas.microsoft.com/office/drawing/2014/main" id="{D9D7CE66-671E-4FE7-ACFB-17E761B40E97}"/>
              </a:ext>
            </a:extLst>
          </p:cNvPr>
          <p:cNvSpPr txBox="1"/>
          <p:nvPr/>
        </p:nvSpPr>
        <p:spPr>
          <a:xfrm>
            <a:off x="7134990" y="4207864"/>
            <a:ext cx="1868835" cy="230832"/>
          </a:xfrm>
          <a:prstGeom prst="rect">
            <a:avLst/>
          </a:prstGeom>
          <a:noFill/>
        </p:spPr>
        <p:txBody>
          <a:bodyPr wrap="square" rtlCol="0">
            <a:spAutoFit/>
          </a:bodyPr>
          <a:lstStyle/>
          <a:p>
            <a:r>
              <a:rPr lang="en-US" sz="900"/>
              <a:t>Jones County Plan Meeting</a:t>
            </a:r>
          </a:p>
        </p:txBody>
      </p:sp>
    </p:spTree>
    <p:extLst>
      <p:ext uri="{BB962C8B-B14F-4D97-AF65-F5344CB8AC3E}">
        <p14:creationId xmlns:p14="http://schemas.microsoft.com/office/powerpoint/2010/main" val="4002270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151616"/>
            <a:ext cx="5134980" cy="2213476"/>
          </a:xfrm>
        </p:spPr>
        <p:txBody>
          <a:bodyPr anchor="t">
            <a:normAutofit/>
          </a:bodyPr>
          <a:lstStyle/>
          <a:p>
            <a:r>
              <a:rPr lang="en-US">
                <a:solidFill>
                  <a:schemeClr val="tx2"/>
                </a:solidFill>
                <a:ea typeface="Nunito Light" charset="0"/>
                <a:cs typeface="Nunito Light" charset="0"/>
              </a:rPr>
              <a:t>Action Items in Work Program</a:t>
            </a:r>
          </a:p>
          <a:p>
            <a:r>
              <a:rPr lang="en-US">
                <a:solidFill>
                  <a:schemeClr val="tx2"/>
                </a:solidFill>
                <a:ea typeface="Nunito Light" charset="0"/>
                <a:cs typeface="Nunito Light" charset="0"/>
              </a:rPr>
              <a:t>Work Program Addresses Local Needs</a:t>
            </a:r>
          </a:p>
          <a:p>
            <a:r>
              <a:rPr lang="en-US">
                <a:solidFill>
                  <a:schemeClr val="tx2"/>
                </a:solidFill>
                <a:ea typeface="Nunito Light" charset="0"/>
                <a:cs typeface="Nunito Light" charset="0"/>
              </a:rPr>
              <a:t>Good Track Record</a:t>
            </a:r>
          </a:p>
          <a:p>
            <a:r>
              <a:rPr lang="en-US">
                <a:solidFill>
                  <a:schemeClr val="tx2"/>
                </a:solidFill>
                <a:ea typeface="Nunito Light" charset="0"/>
                <a:cs typeface="Nunito Light" charset="0"/>
              </a:rPr>
              <a:t>Consistent Capital Budget</a:t>
            </a:r>
          </a:p>
          <a:p>
            <a:r>
              <a:rPr lang="en-US">
                <a:solidFill>
                  <a:schemeClr val="tx2"/>
                </a:solidFill>
                <a:ea typeface="Nunito Light" charset="0"/>
                <a:cs typeface="Nunito Light" charset="0"/>
              </a:rPr>
              <a:t>Recent </a:t>
            </a:r>
            <a:endParaRPr lang="en-US"/>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a:t>Indicator: Implementation</a:t>
            </a:r>
          </a:p>
        </p:txBody>
      </p:sp>
      <p:sp>
        <p:nvSpPr>
          <p:cNvPr id="9" name="TextBox 8">
            <a:extLst>
              <a:ext uri="{FF2B5EF4-FFF2-40B4-BE49-F238E27FC236}">
                <a16:creationId xmlns:a16="http://schemas.microsoft.com/office/drawing/2014/main" id="{D9D7CE66-671E-4FE7-ACFB-17E761B40E97}"/>
              </a:ext>
            </a:extLst>
          </p:cNvPr>
          <p:cNvSpPr txBox="1"/>
          <p:nvPr/>
        </p:nvSpPr>
        <p:spPr>
          <a:xfrm>
            <a:off x="6500918" y="4911976"/>
            <a:ext cx="2084471" cy="230832"/>
          </a:xfrm>
          <a:prstGeom prst="rect">
            <a:avLst/>
          </a:prstGeom>
          <a:noFill/>
        </p:spPr>
        <p:txBody>
          <a:bodyPr wrap="square" rtlCol="0">
            <a:spAutoFit/>
          </a:bodyPr>
          <a:lstStyle/>
          <a:p>
            <a:r>
              <a:rPr lang="en-US" sz="900"/>
              <a:t>Amphitheater in Woodstock City Park </a:t>
            </a:r>
          </a:p>
        </p:txBody>
      </p:sp>
      <p:pic>
        <p:nvPicPr>
          <p:cNvPr id="6" name="Picture 5">
            <a:extLst>
              <a:ext uri="{FF2B5EF4-FFF2-40B4-BE49-F238E27FC236}">
                <a16:creationId xmlns:a16="http://schemas.microsoft.com/office/drawing/2014/main" id="{5622997D-D32E-4E1D-AB88-893BAE0C1DA4}"/>
              </a:ext>
            </a:extLst>
          </p:cNvPr>
          <p:cNvPicPr>
            <a:picLocks noChangeAspect="1"/>
          </p:cNvPicPr>
          <p:nvPr/>
        </p:nvPicPr>
        <p:blipFill>
          <a:blip r:embed="rId3"/>
          <a:stretch>
            <a:fillRect/>
          </a:stretch>
        </p:blipFill>
        <p:spPr>
          <a:xfrm>
            <a:off x="4632344" y="3060517"/>
            <a:ext cx="3875291" cy="1851459"/>
          </a:xfrm>
          <a:prstGeom prst="rect">
            <a:avLst/>
          </a:prstGeom>
        </p:spPr>
      </p:pic>
      <p:pic>
        <p:nvPicPr>
          <p:cNvPr id="2" name="Picture 1">
            <a:extLst>
              <a:ext uri="{FF2B5EF4-FFF2-40B4-BE49-F238E27FC236}">
                <a16:creationId xmlns:a16="http://schemas.microsoft.com/office/drawing/2014/main" id="{0FA80F19-573C-4148-875B-AFA654092746}"/>
              </a:ext>
            </a:extLst>
          </p:cNvPr>
          <p:cNvPicPr>
            <a:picLocks noChangeAspect="1"/>
          </p:cNvPicPr>
          <p:nvPr/>
        </p:nvPicPr>
        <p:blipFill>
          <a:blip r:embed="rId4"/>
          <a:stretch>
            <a:fillRect/>
          </a:stretch>
        </p:blipFill>
        <p:spPr>
          <a:xfrm>
            <a:off x="636365" y="4117651"/>
            <a:ext cx="4214719" cy="1943661"/>
          </a:xfrm>
          <a:prstGeom prst="rect">
            <a:avLst/>
          </a:prstGeom>
        </p:spPr>
      </p:pic>
    </p:spTree>
    <p:extLst>
      <p:ext uri="{BB962C8B-B14F-4D97-AF65-F5344CB8AC3E}">
        <p14:creationId xmlns:p14="http://schemas.microsoft.com/office/powerpoint/2010/main" val="352534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5FF9C2-8A97-460B-97AA-9151CE555E12}"/>
              </a:ext>
            </a:extLst>
          </p:cNvPr>
          <p:cNvSpPr>
            <a:spLocks noGrp="1"/>
          </p:cNvSpPr>
          <p:nvPr>
            <p:ph type="body" sz="quarter" idx="13"/>
          </p:nvPr>
        </p:nvSpPr>
        <p:spPr/>
        <p:txBody>
          <a:bodyPr/>
          <a:lstStyle/>
          <a:p>
            <a:r>
              <a:rPr lang="en-US" dirty="0"/>
              <a:t>Answer the question completely. </a:t>
            </a:r>
          </a:p>
        </p:txBody>
      </p:sp>
    </p:spTree>
    <p:extLst>
      <p:ext uri="{BB962C8B-B14F-4D97-AF65-F5344CB8AC3E}">
        <p14:creationId xmlns:p14="http://schemas.microsoft.com/office/powerpoint/2010/main" val="1690025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D6CDB8-11F4-4BB1-82E0-62082C47BC2B}"/>
              </a:ext>
            </a:extLst>
          </p:cNvPr>
          <p:cNvPicPr>
            <a:picLocks noChangeAspect="1"/>
          </p:cNvPicPr>
          <p:nvPr/>
        </p:nvPicPr>
        <p:blipFill>
          <a:blip r:embed="rId3"/>
          <a:stretch>
            <a:fillRect/>
          </a:stretch>
        </p:blipFill>
        <p:spPr>
          <a:xfrm>
            <a:off x="6673081" y="6141155"/>
            <a:ext cx="1956986" cy="303638"/>
          </a:xfrm>
          <a:prstGeom prst="rect">
            <a:avLst/>
          </a:prstGeom>
        </p:spPr>
      </p:pic>
      <p:pic>
        <p:nvPicPr>
          <p:cNvPr id="5" name="Picture 4">
            <a:extLst>
              <a:ext uri="{FF2B5EF4-FFF2-40B4-BE49-F238E27FC236}">
                <a16:creationId xmlns:a16="http://schemas.microsoft.com/office/drawing/2014/main" id="{4C8B051A-D203-4DCB-902D-835D4E12EF64}"/>
              </a:ext>
            </a:extLst>
          </p:cNvPr>
          <p:cNvPicPr>
            <a:picLocks noChangeAspect="1"/>
          </p:cNvPicPr>
          <p:nvPr/>
        </p:nvPicPr>
        <p:blipFill>
          <a:blip r:embed="rId4"/>
          <a:stretch>
            <a:fillRect/>
          </a:stretch>
        </p:blipFill>
        <p:spPr>
          <a:xfrm>
            <a:off x="505310" y="3264393"/>
            <a:ext cx="1950889" cy="329213"/>
          </a:xfrm>
          <a:prstGeom prst="rect">
            <a:avLst/>
          </a:prstGeom>
        </p:spPr>
      </p:pic>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a:xfrm>
            <a:off x="5818578" y="1676346"/>
            <a:ext cx="3169129" cy="1922242"/>
          </a:xfrm>
        </p:spPr>
        <p:txBody>
          <a:bodyPr>
            <a:normAutofit fontScale="90000"/>
          </a:bodyPr>
          <a:lstStyle/>
          <a:p>
            <a:pPr algn="ctr"/>
            <a:r>
              <a:rPr lang="en-US" b="0" dirty="0"/>
              <a:t>The</a:t>
            </a:r>
            <a:r>
              <a:rPr lang="en-US" dirty="0"/>
              <a:t> </a:t>
            </a:r>
            <a:r>
              <a:rPr lang="en-US" dirty="0" err="1"/>
              <a:t>Plan</a:t>
            </a:r>
            <a:r>
              <a:rPr lang="en-US" b="0" dirty="0" err="1"/>
              <a:t>First</a:t>
            </a:r>
            <a:r>
              <a:rPr lang="en-US" dirty="0"/>
              <a:t> </a:t>
            </a:r>
            <a:r>
              <a:rPr lang="en-US" b="0" dirty="0"/>
              <a:t>Program upcoming dates </a:t>
            </a:r>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a:xfrm>
            <a:off x="3971242" y="6141155"/>
            <a:ext cx="4932219" cy="318656"/>
          </a:xfrm>
        </p:spPr>
        <p:txBody>
          <a:bodyPr/>
          <a:lstStyle/>
          <a:p>
            <a:r>
              <a:rPr lang="en-US" dirty="0"/>
              <a:t>Daniel Gaddis, Planning Outreach Coordinator</a:t>
            </a:r>
          </a:p>
        </p:txBody>
      </p:sp>
      <p:pic>
        <p:nvPicPr>
          <p:cNvPr id="2" name="Picture 1">
            <a:extLst>
              <a:ext uri="{FF2B5EF4-FFF2-40B4-BE49-F238E27FC236}">
                <a16:creationId xmlns:a16="http://schemas.microsoft.com/office/drawing/2014/main" id="{0410154A-EC79-4C9D-9BD1-7DBF45E92CB6}"/>
              </a:ext>
            </a:extLst>
          </p:cNvPr>
          <p:cNvPicPr>
            <a:picLocks noChangeAspect="1"/>
          </p:cNvPicPr>
          <p:nvPr/>
        </p:nvPicPr>
        <p:blipFill>
          <a:blip r:embed="rId5"/>
          <a:stretch>
            <a:fillRect/>
          </a:stretch>
        </p:blipFill>
        <p:spPr>
          <a:xfrm>
            <a:off x="586953" y="477200"/>
            <a:ext cx="5231625" cy="3875723"/>
          </a:xfrm>
          <a:prstGeom prst="rect">
            <a:avLst/>
          </a:prstGeom>
        </p:spPr>
      </p:pic>
      <p:sp>
        <p:nvSpPr>
          <p:cNvPr id="3" name="Rectangle 2">
            <a:extLst>
              <a:ext uri="{FF2B5EF4-FFF2-40B4-BE49-F238E27FC236}">
                <a16:creationId xmlns:a16="http://schemas.microsoft.com/office/drawing/2014/main" id="{47F43DC5-BE47-45FB-9AEE-AC9D3CD97FB2}"/>
              </a:ext>
            </a:extLst>
          </p:cNvPr>
          <p:cNvSpPr/>
          <p:nvPr/>
        </p:nvSpPr>
        <p:spPr>
          <a:xfrm>
            <a:off x="535102" y="6126137"/>
            <a:ext cx="1942266" cy="318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9BB4F9-6A8A-17B1-CA0F-87FEC85F9037}"/>
              </a:ext>
            </a:extLst>
          </p:cNvPr>
          <p:cNvSpPr txBox="1"/>
          <p:nvPr/>
        </p:nvSpPr>
        <p:spPr>
          <a:xfrm>
            <a:off x="535103" y="4493357"/>
            <a:ext cx="7776140" cy="1754326"/>
          </a:xfrm>
          <a:prstGeom prst="rect">
            <a:avLst/>
          </a:prstGeom>
          <a:noFill/>
        </p:spPr>
        <p:txBody>
          <a:bodyPr wrap="square" rtlCol="0">
            <a:spAutoFit/>
          </a:bodyPr>
          <a:lstStyle/>
          <a:p>
            <a:pPr marL="342900" indent="-342900">
              <a:buFont typeface="+mj-lt"/>
              <a:buAutoNum type="arabicPeriod"/>
            </a:pPr>
            <a:r>
              <a:rPr lang="en-US" dirty="0"/>
              <a:t>Webinar for interested new applicants: </a:t>
            </a:r>
            <a:r>
              <a:rPr lang="en-US" dirty="0">
                <a:solidFill>
                  <a:schemeClr val="accent4"/>
                </a:solidFill>
              </a:rPr>
              <a:t>Tuesday, March 12 10-11 am</a:t>
            </a:r>
          </a:p>
          <a:p>
            <a:pPr marL="342900" indent="-342900">
              <a:buFont typeface="+mj-lt"/>
              <a:buAutoNum type="arabicPeriod"/>
            </a:pPr>
            <a:r>
              <a:rPr lang="en-US" dirty="0"/>
              <a:t>Webinar for renewal applicants with their current </a:t>
            </a:r>
            <a:r>
              <a:rPr lang="en-US" dirty="0" err="1"/>
              <a:t>PlanFirst</a:t>
            </a:r>
            <a:r>
              <a:rPr lang="en-US" dirty="0"/>
              <a:t> term ending Dec. 31 2024: </a:t>
            </a:r>
            <a:r>
              <a:rPr lang="en-US" dirty="0">
                <a:solidFill>
                  <a:schemeClr val="accent4"/>
                </a:solidFill>
              </a:rPr>
              <a:t>Tuesday, March 19 10-11 am</a:t>
            </a:r>
          </a:p>
          <a:p>
            <a:pPr marL="342900" indent="-342900">
              <a:buFont typeface="+mj-lt"/>
              <a:buAutoNum type="arabicPeriod"/>
            </a:pPr>
            <a:r>
              <a:rPr lang="en-US" dirty="0"/>
              <a:t>Check for eligibility to our team by </a:t>
            </a:r>
            <a:r>
              <a:rPr lang="en-US" dirty="0">
                <a:solidFill>
                  <a:schemeClr val="accent4"/>
                </a:solidFill>
              </a:rPr>
              <a:t>April 15 (simply email </a:t>
            </a:r>
            <a:r>
              <a:rPr lang="en-US" dirty="0">
                <a:solidFill>
                  <a:schemeClr val="accent4"/>
                </a:solidFill>
                <a:hlinkClick r:id="rId6"/>
              </a:rPr>
              <a:t>planning@dca.ga.gov</a:t>
            </a:r>
            <a:r>
              <a:rPr lang="en-US" dirty="0">
                <a:solidFill>
                  <a:schemeClr val="accent4"/>
                </a:solidFill>
              </a:rPr>
              <a:t> and ask for eligibility)</a:t>
            </a:r>
          </a:p>
          <a:p>
            <a:pPr marL="342900" indent="-342900">
              <a:buFont typeface="+mj-lt"/>
              <a:buAutoNum type="arabicPeriod"/>
            </a:pPr>
            <a:r>
              <a:rPr lang="en-US" dirty="0"/>
              <a:t>Application due </a:t>
            </a:r>
            <a:r>
              <a:rPr lang="en-US" dirty="0">
                <a:solidFill>
                  <a:schemeClr val="accent4"/>
                </a:solidFill>
              </a:rPr>
              <a:t>May 15</a:t>
            </a:r>
          </a:p>
        </p:txBody>
      </p:sp>
    </p:spTree>
    <p:extLst>
      <p:ext uri="{BB962C8B-B14F-4D97-AF65-F5344CB8AC3E}">
        <p14:creationId xmlns:p14="http://schemas.microsoft.com/office/powerpoint/2010/main" val="205581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879D682E-65D9-4606-8798-5B5443213B73}"/>
              </a:ext>
            </a:extLst>
          </p:cNvPr>
          <p:cNvGraphicFramePr>
            <a:graphicFrameLocks noGrp="1"/>
          </p:cNvGraphicFramePr>
          <p:nvPr>
            <p:ph idx="1"/>
          </p:nvPr>
        </p:nvGraphicFramePr>
        <p:xfrm>
          <a:off x="628650" y="1825625"/>
          <a:ext cx="78867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p:txBody>
          <a:bodyPr/>
          <a:lstStyle/>
          <a:p>
            <a:r>
              <a:rPr lang="en-US" dirty="0"/>
              <a:t>Additional tips for success</a:t>
            </a:r>
          </a:p>
        </p:txBody>
      </p:sp>
      <p:pic>
        <p:nvPicPr>
          <p:cNvPr id="13" name="Graphic 12" descr="Lightbulb">
            <a:extLst>
              <a:ext uri="{FF2B5EF4-FFF2-40B4-BE49-F238E27FC236}">
                <a16:creationId xmlns:a16="http://schemas.microsoft.com/office/drawing/2014/main" id="{1E533713-087C-45D9-B892-9D35B2DD4D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6425" y="2895600"/>
            <a:ext cx="685800" cy="685800"/>
          </a:xfrm>
          <a:prstGeom prst="rect">
            <a:avLst/>
          </a:prstGeom>
        </p:spPr>
      </p:pic>
      <p:sp>
        <p:nvSpPr>
          <p:cNvPr id="14" name="TextBox 13">
            <a:extLst>
              <a:ext uri="{FF2B5EF4-FFF2-40B4-BE49-F238E27FC236}">
                <a16:creationId xmlns:a16="http://schemas.microsoft.com/office/drawing/2014/main" id="{E2B58807-CBE9-440F-9DE6-7DD73FFDCEAE}"/>
              </a:ext>
            </a:extLst>
          </p:cNvPr>
          <p:cNvSpPr txBox="1"/>
          <p:nvPr/>
        </p:nvSpPr>
        <p:spPr>
          <a:xfrm>
            <a:off x="1072495" y="3581401"/>
            <a:ext cx="1453494" cy="923330"/>
          </a:xfrm>
          <a:prstGeom prst="rect">
            <a:avLst/>
          </a:prstGeom>
          <a:noFill/>
        </p:spPr>
        <p:txBody>
          <a:bodyPr wrap="square" rtlCol="0">
            <a:spAutoFit/>
          </a:bodyPr>
          <a:lstStyle/>
          <a:p>
            <a:pPr algn="ctr">
              <a:spcBef>
                <a:spcPts val="750"/>
              </a:spcBef>
            </a:pPr>
            <a:r>
              <a:rPr lang="en-US" sz="1350" dirty="0"/>
              <a:t>Use the application for ideas for your implementation.</a:t>
            </a:r>
          </a:p>
        </p:txBody>
      </p:sp>
      <p:sp>
        <p:nvSpPr>
          <p:cNvPr id="15" name="TextBox 14">
            <a:extLst>
              <a:ext uri="{FF2B5EF4-FFF2-40B4-BE49-F238E27FC236}">
                <a16:creationId xmlns:a16="http://schemas.microsoft.com/office/drawing/2014/main" id="{D126403C-5A6E-4E26-ADEE-CD1CB51E87AC}"/>
              </a:ext>
            </a:extLst>
          </p:cNvPr>
          <p:cNvSpPr txBox="1"/>
          <p:nvPr/>
        </p:nvSpPr>
        <p:spPr>
          <a:xfrm>
            <a:off x="2927169" y="3683295"/>
            <a:ext cx="1453494" cy="715581"/>
          </a:xfrm>
          <a:prstGeom prst="rect">
            <a:avLst/>
          </a:prstGeom>
          <a:noFill/>
        </p:spPr>
        <p:txBody>
          <a:bodyPr wrap="square" rtlCol="0">
            <a:spAutoFit/>
          </a:bodyPr>
          <a:lstStyle/>
          <a:p>
            <a:pPr algn="ctr">
              <a:spcBef>
                <a:spcPts val="750"/>
              </a:spcBef>
            </a:pPr>
            <a:r>
              <a:rPr lang="en-US" sz="1350" dirty="0"/>
              <a:t>Start early! The application is due May 15.</a:t>
            </a:r>
          </a:p>
        </p:txBody>
      </p:sp>
      <p:sp>
        <p:nvSpPr>
          <p:cNvPr id="16" name="TextBox 15">
            <a:extLst>
              <a:ext uri="{FF2B5EF4-FFF2-40B4-BE49-F238E27FC236}">
                <a16:creationId xmlns:a16="http://schemas.microsoft.com/office/drawing/2014/main" id="{7F85B3A8-2B69-492D-8503-5F8BC815CE8D}"/>
              </a:ext>
            </a:extLst>
          </p:cNvPr>
          <p:cNvSpPr txBox="1"/>
          <p:nvPr/>
        </p:nvSpPr>
        <p:spPr>
          <a:xfrm>
            <a:off x="4763171" y="3586347"/>
            <a:ext cx="1453494" cy="1338828"/>
          </a:xfrm>
          <a:prstGeom prst="rect">
            <a:avLst/>
          </a:prstGeom>
          <a:noFill/>
        </p:spPr>
        <p:txBody>
          <a:bodyPr wrap="square" rtlCol="0">
            <a:spAutoFit/>
          </a:bodyPr>
          <a:lstStyle/>
          <a:p>
            <a:pPr algn="ctr">
              <a:spcBef>
                <a:spcPts val="750"/>
              </a:spcBef>
            </a:pPr>
            <a:r>
              <a:rPr lang="en-US" sz="1350" dirty="0"/>
              <a:t>Let other community staff and trusted professionals review your application.</a:t>
            </a:r>
          </a:p>
        </p:txBody>
      </p:sp>
      <p:sp>
        <p:nvSpPr>
          <p:cNvPr id="17" name="TextBox 16">
            <a:extLst>
              <a:ext uri="{FF2B5EF4-FFF2-40B4-BE49-F238E27FC236}">
                <a16:creationId xmlns:a16="http://schemas.microsoft.com/office/drawing/2014/main" id="{49D055E3-E48F-4A3A-B11E-A62245B04441}"/>
              </a:ext>
            </a:extLst>
          </p:cNvPr>
          <p:cNvSpPr txBox="1"/>
          <p:nvPr/>
        </p:nvSpPr>
        <p:spPr>
          <a:xfrm>
            <a:off x="6617845" y="3586347"/>
            <a:ext cx="1453494" cy="715581"/>
          </a:xfrm>
          <a:prstGeom prst="rect">
            <a:avLst/>
          </a:prstGeom>
          <a:noFill/>
        </p:spPr>
        <p:txBody>
          <a:bodyPr wrap="square" rtlCol="0">
            <a:spAutoFit/>
          </a:bodyPr>
          <a:lstStyle/>
          <a:p>
            <a:pPr algn="ctr">
              <a:spcBef>
                <a:spcPts val="750"/>
              </a:spcBef>
            </a:pPr>
            <a:r>
              <a:rPr lang="en-US" sz="1350" dirty="0"/>
              <a:t>Examples, examples, examples!.</a:t>
            </a:r>
          </a:p>
        </p:txBody>
      </p:sp>
      <p:pic>
        <p:nvPicPr>
          <p:cNvPr id="3" name="Graphic 2" descr="Monthly calendar with solid fill">
            <a:extLst>
              <a:ext uri="{FF2B5EF4-FFF2-40B4-BE49-F238E27FC236}">
                <a16:creationId xmlns:a16="http://schemas.microsoft.com/office/drawing/2014/main" id="{68F1F2DF-93FF-EA17-FC00-D7197723DDF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75835" y="2851667"/>
            <a:ext cx="914400" cy="914400"/>
          </a:xfrm>
          <a:prstGeom prst="rect">
            <a:avLst/>
          </a:prstGeom>
        </p:spPr>
      </p:pic>
      <p:pic>
        <p:nvPicPr>
          <p:cNvPr id="6" name="Graphic 5" descr="Users outline">
            <a:extLst>
              <a:ext uri="{FF2B5EF4-FFF2-40B4-BE49-F238E27FC236}">
                <a16:creationId xmlns:a16="http://schemas.microsoft.com/office/drawing/2014/main" id="{3FA8BE22-9F4B-BBBD-627D-405EF06836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86448" y="2825422"/>
            <a:ext cx="914400" cy="914400"/>
          </a:xfrm>
          <a:prstGeom prst="rect">
            <a:avLst/>
          </a:prstGeom>
        </p:spPr>
      </p:pic>
      <p:pic>
        <p:nvPicPr>
          <p:cNvPr id="12" name="Graphic 11" descr="Rating 1 Star with solid fill">
            <a:extLst>
              <a:ext uri="{FF2B5EF4-FFF2-40B4-BE49-F238E27FC236}">
                <a16:creationId xmlns:a16="http://schemas.microsoft.com/office/drawing/2014/main" id="{C0207443-06C8-C251-A8EB-B375D374FEB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45097" y="2851667"/>
            <a:ext cx="914400" cy="914400"/>
          </a:xfrm>
          <a:prstGeom prst="rect">
            <a:avLst/>
          </a:prstGeom>
        </p:spPr>
      </p:pic>
    </p:spTree>
    <p:extLst>
      <p:ext uri="{BB962C8B-B14F-4D97-AF65-F5344CB8AC3E}">
        <p14:creationId xmlns:p14="http://schemas.microsoft.com/office/powerpoint/2010/main" val="3945452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4031367" y="741392"/>
            <a:ext cx="4449886" cy="1034246"/>
          </a:xfrm>
        </p:spPr>
        <p:txBody>
          <a:bodyPr vert="horz" lIns="91440" tIns="45720" rIns="91440" bIns="45720" rtlCol="0" anchor="b">
            <a:normAutofit/>
          </a:bodyPr>
          <a:lstStyle/>
          <a:p>
            <a:r>
              <a:rPr lang="en-US" sz="2800"/>
              <a:t>PlanFirst incentives-a success story</a:t>
            </a:r>
          </a:p>
        </p:txBody>
      </p:sp>
      <p:sp>
        <p:nvSpPr>
          <p:cNvPr id="59" name="Rectangle 58">
            <a:extLst>
              <a:ext uri="{FF2B5EF4-FFF2-40B4-BE49-F238E27FC236}">
                <a16:creationId xmlns:a16="http://schemas.microsoft.com/office/drawing/2014/main" id="{37EA83DF-35A8-9CC8-3C8E-C3F32BECC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14725" cy="6858000"/>
          </a:xfrm>
          <a:prstGeom prst="rect">
            <a:avLst/>
          </a:prstGeom>
          <a:solidFill>
            <a:schemeClr val="bg1">
              <a:lumMod val="95000"/>
              <a:alpha val="8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76A29D64-B4CD-CEFF-8174-BCDB2EA45C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2522" cy="6858000"/>
            <a:chOff x="12068638" y="0"/>
            <a:chExt cx="123362" cy="6858000"/>
          </a:xfrm>
        </p:grpSpPr>
        <p:sp>
          <p:nvSpPr>
            <p:cNvPr id="62" name="Rectangle 61">
              <a:extLst>
                <a:ext uri="{FF2B5EF4-FFF2-40B4-BE49-F238E27FC236}">
                  <a16:creationId xmlns:a16="http://schemas.microsoft.com/office/drawing/2014/main" id="{95271C26-E797-25E4-4A2D-5AA7A104D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E4BD6EF-3C9D-3DEF-A540-84C50BAA5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F1C5AA0-EB30-59B0-C811-25CE8E123511}"/>
              </a:ext>
            </a:extLst>
          </p:cNvPr>
          <p:cNvPicPr>
            <a:picLocks noChangeAspect="1"/>
          </p:cNvPicPr>
          <p:nvPr/>
        </p:nvPicPr>
        <p:blipFill>
          <a:blip r:embed="rId3"/>
          <a:stretch>
            <a:fillRect/>
          </a:stretch>
        </p:blipFill>
        <p:spPr>
          <a:xfrm>
            <a:off x="662745" y="1482272"/>
            <a:ext cx="2225631" cy="952533"/>
          </a:xfrm>
          <a:prstGeom prst="rect">
            <a:avLst/>
          </a:prstGeom>
        </p:spPr>
      </p:pic>
      <p:pic>
        <p:nvPicPr>
          <p:cNvPr id="7" name="Picture 6">
            <a:extLst>
              <a:ext uri="{FF2B5EF4-FFF2-40B4-BE49-F238E27FC236}">
                <a16:creationId xmlns:a16="http://schemas.microsoft.com/office/drawing/2014/main" id="{8004EDA9-2A43-105C-CD24-AB9BA3BF999A}"/>
              </a:ext>
            </a:extLst>
          </p:cNvPr>
          <p:cNvPicPr>
            <a:picLocks noChangeAspect="1"/>
          </p:cNvPicPr>
          <p:nvPr/>
        </p:nvPicPr>
        <p:blipFill>
          <a:blip r:embed="rId4"/>
          <a:stretch>
            <a:fillRect/>
          </a:stretch>
        </p:blipFill>
        <p:spPr>
          <a:xfrm>
            <a:off x="662746" y="2858865"/>
            <a:ext cx="2225631" cy="1129507"/>
          </a:xfrm>
          <a:prstGeom prst="rect">
            <a:avLst/>
          </a:prstGeom>
        </p:spPr>
      </p:pic>
      <p:pic>
        <p:nvPicPr>
          <p:cNvPr id="8" name="Picture 7">
            <a:extLst>
              <a:ext uri="{FF2B5EF4-FFF2-40B4-BE49-F238E27FC236}">
                <a16:creationId xmlns:a16="http://schemas.microsoft.com/office/drawing/2014/main" id="{B2EFFAD3-B2D7-98C4-9425-21BC2911E8F5}"/>
              </a:ext>
            </a:extLst>
          </p:cNvPr>
          <p:cNvPicPr>
            <a:picLocks noChangeAspect="1"/>
          </p:cNvPicPr>
          <p:nvPr/>
        </p:nvPicPr>
        <p:blipFill>
          <a:blip r:embed="rId5"/>
          <a:stretch>
            <a:fillRect/>
          </a:stretch>
        </p:blipFill>
        <p:spPr>
          <a:xfrm>
            <a:off x="662745" y="4421446"/>
            <a:ext cx="2225631" cy="1251917"/>
          </a:xfrm>
          <a:prstGeom prst="rect">
            <a:avLst/>
          </a:prstGeom>
        </p:spPr>
      </p:pic>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4031367" y="1958538"/>
            <a:ext cx="4449886" cy="3447832"/>
          </a:xfrm>
        </p:spPr>
        <p:txBody>
          <a:bodyPr vert="horz" lIns="91440" tIns="45720" rIns="91440" bIns="45720" rtlCol="0" anchor="t">
            <a:normAutofit lnSpcReduction="10000"/>
          </a:bodyPr>
          <a:lstStyle/>
          <a:p>
            <a:pPr marL="0"/>
            <a:r>
              <a:rPr lang="en-US" sz="1400" dirty="0" err="1"/>
              <a:t>PlanFirst</a:t>
            </a:r>
            <a:r>
              <a:rPr lang="en-US" sz="1400" dirty="0"/>
              <a:t> community 2017-2025</a:t>
            </a:r>
          </a:p>
          <a:p>
            <a:pPr marL="0"/>
            <a:r>
              <a:rPr lang="en-US" sz="1400" dirty="0"/>
              <a:t>2017 EIP winner-100 jobs created-infrastructure for </a:t>
            </a:r>
            <a:r>
              <a:rPr lang="en-US" sz="1400" dirty="0" err="1"/>
              <a:t>Elixer</a:t>
            </a:r>
            <a:r>
              <a:rPr lang="en-US" sz="1400" dirty="0"/>
              <a:t> Extrusions manufacturing</a:t>
            </a:r>
          </a:p>
          <a:p>
            <a:pPr marL="0"/>
            <a:r>
              <a:rPr lang="en-US" sz="1400" dirty="0"/>
              <a:t>2018 CDBG award winner-$459,895-water and sewer improvements.</a:t>
            </a:r>
          </a:p>
          <a:p>
            <a:pPr marL="0"/>
            <a:r>
              <a:rPr lang="en-US" sz="1400" dirty="0"/>
              <a:t>2019 CDBG award winner-$373,727-drainage and street improvements</a:t>
            </a:r>
          </a:p>
          <a:p>
            <a:pPr marL="0"/>
            <a:r>
              <a:rPr lang="en-US" sz="1400" dirty="0"/>
              <a:t>2020 CDBG award winner-$750,000-public facility to address mental health benefitting 951 persons</a:t>
            </a:r>
          </a:p>
          <a:p>
            <a:pPr marL="0"/>
            <a:r>
              <a:rPr lang="en-US" sz="1400" dirty="0"/>
              <a:t>2022 CDBG Annual Competition-$1,000,000 expansion of Early Head Start facility benefiting 125 persons. </a:t>
            </a:r>
          </a:p>
          <a:p>
            <a:pPr marL="0"/>
            <a:r>
              <a:rPr lang="en-US" sz="1400" dirty="0"/>
              <a:t>2022 GEFA loan to upgrade wastewater treatment plant-$3,000,000-interest rate savings on a 20 year loan~$170,000</a:t>
            </a:r>
          </a:p>
          <a:p>
            <a:pPr marL="0"/>
            <a:endParaRPr lang="en-US" sz="1400" dirty="0"/>
          </a:p>
          <a:p>
            <a:endParaRPr lang="en-US" sz="1400" dirty="0"/>
          </a:p>
        </p:txBody>
      </p:sp>
    </p:spTree>
    <p:extLst>
      <p:ext uri="{BB962C8B-B14F-4D97-AF65-F5344CB8AC3E}">
        <p14:creationId xmlns:p14="http://schemas.microsoft.com/office/powerpoint/2010/main" val="39522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0D68271-37AF-C9D6-5DC1-927742784B15}"/>
              </a:ext>
            </a:extLst>
          </p:cNvPr>
          <p:cNvPicPr>
            <a:picLocks noChangeAspect="1"/>
          </p:cNvPicPr>
          <p:nvPr/>
        </p:nvPicPr>
        <p:blipFill rotWithShape="1">
          <a:blip r:embed="rId3"/>
          <a:srcRect l="25985" r="25740" b="-2"/>
          <a:stretch/>
        </p:blipFill>
        <p:spPr>
          <a:xfrm>
            <a:off x="482600" y="643467"/>
            <a:ext cx="4029074" cy="5571066"/>
          </a:xfrm>
          <a:prstGeom prst="rect">
            <a:avLst/>
          </a:prstGeom>
        </p:spPr>
      </p:pic>
      <p:pic>
        <p:nvPicPr>
          <p:cNvPr id="10" name="Picture Placeholder 9" descr="A picture containing text, road, grass, sky&#10;&#10;Description automatically generated">
            <a:extLst>
              <a:ext uri="{FF2B5EF4-FFF2-40B4-BE49-F238E27FC236}">
                <a16:creationId xmlns:a16="http://schemas.microsoft.com/office/drawing/2014/main" id="{2766FD08-061E-4B3F-2CA9-15C0A8115E58}"/>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20684" r="31040" b="-2"/>
          <a:stretch/>
        </p:blipFill>
        <p:spPr>
          <a:xfrm>
            <a:off x="4632324" y="643467"/>
            <a:ext cx="4029075" cy="5571066"/>
          </a:xfrm>
          <a:prstGeom prst="rect">
            <a:avLst/>
          </a:prstGeom>
        </p:spPr>
      </p:pic>
    </p:spTree>
    <p:extLst>
      <p:ext uri="{BB962C8B-B14F-4D97-AF65-F5344CB8AC3E}">
        <p14:creationId xmlns:p14="http://schemas.microsoft.com/office/powerpoint/2010/main" val="3983167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4" name="Freeform: Shape 13">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59154" y="0"/>
            <a:ext cx="1897292"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13163" y="0"/>
            <a:ext cx="1902325"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a:extLst>
              <a:ext uri="{FF2B5EF4-FFF2-40B4-BE49-F238E27FC236}">
                <a16:creationId xmlns:a16="http://schemas.microsoft.com/office/drawing/2014/main" id="{041BB0B0-A3DE-D18E-951F-9CDBD12D8143}"/>
              </a:ext>
            </a:extLst>
          </p:cNvPr>
          <p:cNvPicPr>
            <a:picLocks noChangeAspect="1"/>
          </p:cNvPicPr>
          <p:nvPr/>
        </p:nvPicPr>
        <p:blipFill rotWithShape="1">
          <a:blip r:embed="rId3"/>
          <a:srcRect t="15809" r="2" b="12790"/>
          <a:stretch/>
        </p:blipFill>
        <p:spPr>
          <a:xfrm>
            <a:off x="1999330" y="3405185"/>
            <a:ext cx="7144670"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18" name="Freeform: Shape 17">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98220" y="0"/>
            <a:ext cx="1465306"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1">
            <a:extLst>
              <a:ext uri="{FF2B5EF4-FFF2-40B4-BE49-F238E27FC236}">
                <a16:creationId xmlns:a16="http://schemas.microsoft.com/office/drawing/2014/main" id="{41DC7328-9FCA-661B-F875-A5A478D3DBBC}"/>
              </a:ext>
            </a:extLst>
          </p:cNvPr>
          <p:cNvPicPr>
            <a:picLocks noChangeAspect="1"/>
          </p:cNvPicPr>
          <p:nvPr/>
        </p:nvPicPr>
        <p:blipFill rotWithShape="1">
          <a:blip r:embed="rId4"/>
          <a:srcRect t="14166" r="-1" b="14470"/>
          <a:stretch/>
        </p:blipFill>
        <p:spPr>
          <a:xfrm>
            <a:off x="-17801" y="23813"/>
            <a:ext cx="7144671" cy="3403366"/>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
        <p:nvSpPr>
          <p:cNvPr id="20" name="Freeform: Shape 19">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95507" y="3452813"/>
            <a:ext cx="2055742"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495530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D6CDB8-11F4-4BB1-82E0-62082C47BC2B}"/>
              </a:ext>
            </a:extLst>
          </p:cNvPr>
          <p:cNvPicPr>
            <a:picLocks noChangeAspect="1"/>
          </p:cNvPicPr>
          <p:nvPr/>
        </p:nvPicPr>
        <p:blipFill>
          <a:blip r:embed="rId3"/>
          <a:stretch>
            <a:fillRect/>
          </a:stretch>
        </p:blipFill>
        <p:spPr>
          <a:xfrm>
            <a:off x="6673081" y="6141155"/>
            <a:ext cx="1956986" cy="303638"/>
          </a:xfrm>
          <a:prstGeom prst="rect">
            <a:avLst/>
          </a:prstGeom>
        </p:spPr>
      </p:pic>
      <p:pic>
        <p:nvPicPr>
          <p:cNvPr id="5" name="Picture 4">
            <a:extLst>
              <a:ext uri="{FF2B5EF4-FFF2-40B4-BE49-F238E27FC236}">
                <a16:creationId xmlns:a16="http://schemas.microsoft.com/office/drawing/2014/main" id="{4C8B051A-D203-4DCB-902D-835D4E12EF64}"/>
              </a:ext>
            </a:extLst>
          </p:cNvPr>
          <p:cNvPicPr>
            <a:picLocks noChangeAspect="1"/>
          </p:cNvPicPr>
          <p:nvPr/>
        </p:nvPicPr>
        <p:blipFill>
          <a:blip r:embed="rId4"/>
          <a:stretch>
            <a:fillRect/>
          </a:stretch>
        </p:blipFill>
        <p:spPr>
          <a:xfrm>
            <a:off x="505310" y="3264393"/>
            <a:ext cx="1950889" cy="329213"/>
          </a:xfrm>
          <a:prstGeom prst="rect">
            <a:avLst/>
          </a:prstGeom>
        </p:spPr>
      </p:pic>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a:xfrm>
            <a:off x="5818578" y="1676346"/>
            <a:ext cx="3169129" cy="1922242"/>
          </a:xfrm>
        </p:spPr>
        <p:txBody>
          <a:bodyPr>
            <a:normAutofit fontScale="90000"/>
          </a:bodyPr>
          <a:lstStyle/>
          <a:p>
            <a:pPr algn="ctr"/>
            <a:r>
              <a:rPr lang="en-US" b="0" dirty="0"/>
              <a:t>The</a:t>
            </a:r>
            <a:r>
              <a:rPr lang="en-US" dirty="0"/>
              <a:t> </a:t>
            </a:r>
            <a:r>
              <a:rPr lang="en-US" dirty="0" err="1"/>
              <a:t>Plan</a:t>
            </a:r>
            <a:r>
              <a:rPr lang="en-US" b="0" dirty="0" err="1"/>
              <a:t>First</a:t>
            </a:r>
            <a:r>
              <a:rPr lang="en-US" dirty="0"/>
              <a:t> </a:t>
            </a:r>
            <a:r>
              <a:rPr lang="en-US" b="0" dirty="0"/>
              <a:t>Program upcoming dates </a:t>
            </a:r>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a:xfrm>
            <a:off x="3971242" y="6141155"/>
            <a:ext cx="4932219" cy="318656"/>
          </a:xfrm>
        </p:spPr>
        <p:txBody>
          <a:bodyPr/>
          <a:lstStyle/>
          <a:p>
            <a:r>
              <a:rPr lang="en-US" dirty="0"/>
              <a:t>Daniel Gaddis, Planning Outreach Coordinator</a:t>
            </a:r>
          </a:p>
        </p:txBody>
      </p:sp>
      <p:pic>
        <p:nvPicPr>
          <p:cNvPr id="2" name="Picture 1">
            <a:extLst>
              <a:ext uri="{FF2B5EF4-FFF2-40B4-BE49-F238E27FC236}">
                <a16:creationId xmlns:a16="http://schemas.microsoft.com/office/drawing/2014/main" id="{0410154A-EC79-4C9D-9BD1-7DBF45E92CB6}"/>
              </a:ext>
            </a:extLst>
          </p:cNvPr>
          <p:cNvPicPr>
            <a:picLocks noChangeAspect="1"/>
          </p:cNvPicPr>
          <p:nvPr/>
        </p:nvPicPr>
        <p:blipFill>
          <a:blip r:embed="rId5"/>
          <a:stretch>
            <a:fillRect/>
          </a:stretch>
        </p:blipFill>
        <p:spPr>
          <a:xfrm>
            <a:off x="586953" y="477200"/>
            <a:ext cx="5231625" cy="3875723"/>
          </a:xfrm>
          <a:prstGeom prst="rect">
            <a:avLst/>
          </a:prstGeom>
        </p:spPr>
      </p:pic>
      <p:sp>
        <p:nvSpPr>
          <p:cNvPr id="3" name="Rectangle 2">
            <a:extLst>
              <a:ext uri="{FF2B5EF4-FFF2-40B4-BE49-F238E27FC236}">
                <a16:creationId xmlns:a16="http://schemas.microsoft.com/office/drawing/2014/main" id="{47F43DC5-BE47-45FB-9AEE-AC9D3CD97FB2}"/>
              </a:ext>
            </a:extLst>
          </p:cNvPr>
          <p:cNvSpPr/>
          <p:nvPr/>
        </p:nvSpPr>
        <p:spPr>
          <a:xfrm>
            <a:off x="535102" y="6126137"/>
            <a:ext cx="1942266" cy="318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9BB4F9-6A8A-17B1-CA0F-87FEC85F9037}"/>
              </a:ext>
            </a:extLst>
          </p:cNvPr>
          <p:cNvSpPr txBox="1"/>
          <p:nvPr/>
        </p:nvSpPr>
        <p:spPr>
          <a:xfrm>
            <a:off x="535103" y="4493357"/>
            <a:ext cx="7776140" cy="1754326"/>
          </a:xfrm>
          <a:prstGeom prst="rect">
            <a:avLst/>
          </a:prstGeom>
          <a:noFill/>
        </p:spPr>
        <p:txBody>
          <a:bodyPr wrap="square" rtlCol="0">
            <a:spAutoFit/>
          </a:bodyPr>
          <a:lstStyle/>
          <a:p>
            <a:pPr marL="342900" indent="-342900">
              <a:buFont typeface="+mj-lt"/>
              <a:buAutoNum type="arabicPeriod"/>
            </a:pPr>
            <a:r>
              <a:rPr lang="en-US" dirty="0"/>
              <a:t>Webinar for interested new applicants: </a:t>
            </a:r>
            <a:r>
              <a:rPr lang="en-US" dirty="0">
                <a:solidFill>
                  <a:schemeClr val="accent4"/>
                </a:solidFill>
              </a:rPr>
              <a:t>Tuesday, March 12 10-11 am</a:t>
            </a:r>
          </a:p>
          <a:p>
            <a:pPr marL="342900" indent="-342900">
              <a:buFont typeface="+mj-lt"/>
              <a:buAutoNum type="arabicPeriod"/>
            </a:pPr>
            <a:r>
              <a:rPr lang="en-US" dirty="0"/>
              <a:t>Webinar for renewal applicants with their current </a:t>
            </a:r>
            <a:r>
              <a:rPr lang="en-US" dirty="0" err="1"/>
              <a:t>PlanFirst</a:t>
            </a:r>
            <a:r>
              <a:rPr lang="en-US" dirty="0"/>
              <a:t> term ending Dec. 31 2024: </a:t>
            </a:r>
            <a:r>
              <a:rPr lang="en-US" dirty="0">
                <a:solidFill>
                  <a:schemeClr val="accent4"/>
                </a:solidFill>
              </a:rPr>
              <a:t>Tuesday, March 19 10-11 am</a:t>
            </a:r>
          </a:p>
          <a:p>
            <a:pPr marL="342900" indent="-342900">
              <a:buFont typeface="+mj-lt"/>
              <a:buAutoNum type="arabicPeriod"/>
            </a:pPr>
            <a:r>
              <a:rPr lang="en-US" dirty="0"/>
              <a:t>Check for eligibility to our team by </a:t>
            </a:r>
            <a:r>
              <a:rPr lang="en-US" dirty="0">
                <a:solidFill>
                  <a:schemeClr val="accent4"/>
                </a:solidFill>
              </a:rPr>
              <a:t>April 15 (simply email </a:t>
            </a:r>
            <a:r>
              <a:rPr lang="en-US" dirty="0">
                <a:solidFill>
                  <a:schemeClr val="accent4"/>
                </a:solidFill>
                <a:hlinkClick r:id="rId6"/>
              </a:rPr>
              <a:t>planning@dca.ga.gov</a:t>
            </a:r>
            <a:r>
              <a:rPr lang="en-US" dirty="0">
                <a:solidFill>
                  <a:schemeClr val="accent4"/>
                </a:solidFill>
              </a:rPr>
              <a:t> and ask for eligibility)</a:t>
            </a:r>
          </a:p>
          <a:p>
            <a:pPr marL="342900" indent="-342900">
              <a:buFont typeface="+mj-lt"/>
              <a:buAutoNum type="arabicPeriod"/>
            </a:pPr>
            <a:r>
              <a:rPr lang="en-US" dirty="0"/>
              <a:t>Application due </a:t>
            </a:r>
            <a:r>
              <a:rPr lang="en-US" dirty="0">
                <a:solidFill>
                  <a:schemeClr val="accent4"/>
                </a:solidFill>
              </a:rPr>
              <a:t>May 15</a:t>
            </a:r>
          </a:p>
        </p:txBody>
      </p:sp>
    </p:spTree>
    <p:extLst>
      <p:ext uri="{BB962C8B-B14F-4D97-AF65-F5344CB8AC3E}">
        <p14:creationId xmlns:p14="http://schemas.microsoft.com/office/powerpoint/2010/main" val="2212110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28B9F-C1B8-44E3-B756-D6E07169010E}"/>
              </a:ext>
            </a:extLst>
          </p:cNvPr>
          <p:cNvSpPr>
            <a:spLocks noGrp="1"/>
          </p:cNvSpPr>
          <p:nvPr>
            <p:ph type="title"/>
          </p:nvPr>
        </p:nvSpPr>
        <p:spPr/>
        <p:txBody>
          <a:bodyPr/>
          <a:lstStyle/>
          <a:p>
            <a:r>
              <a:rPr lang="en-US" dirty="0"/>
              <a:t>Thanks!</a:t>
            </a:r>
          </a:p>
        </p:txBody>
      </p:sp>
      <p:sp>
        <p:nvSpPr>
          <p:cNvPr id="2" name="Text Placeholder 1">
            <a:extLst>
              <a:ext uri="{FF2B5EF4-FFF2-40B4-BE49-F238E27FC236}">
                <a16:creationId xmlns:a16="http://schemas.microsoft.com/office/drawing/2014/main" id="{7A215FE5-E763-4A71-9053-4CDE143E4EAF}"/>
              </a:ext>
            </a:extLst>
          </p:cNvPr>
          <p:cNvSpPr>
            <a:spLocks noGrp="1"/>
          </p:cNvSpPr>
          <p:nvPr>
            <p:ph type="body" sz="quarter" idx="10"/>
          </p:nvPr>
        </p:nvSpPr>
        <p:spPr/>
        <p:txBody>
          <a:bodyPr/>
          <a:lstStyle/>
          <a:p>
            <a:r>
              <a:rPr lang="en-US" dirty="0"/>
              <a:t>Daniel Gaddis</a:t>
            </a:r>
          </a:p>
          <a:p>
            <a:endParaRPr lang="en-US" dirty="0"/>
          </a:p>
        </p:txBody>
      </p:sp>
      <p:sp>
        <p:nvSpPr>
          <p:cNvPr id="3" name="Text Placeholder 2">
            <a:extLst>
              <a:ext uri="{FF2B5EF4-FFF2-40B4-BE49-F238E27FC236}">
                <a16:creationId xmlns:a16="http://schemas.microsoft.com/office/drawing/2014/main" id="{376EF456-5156-4D0C-BB0F-2A26AE2B530A}"/>
              </a:ext>
            </a:extLst>
          </p:cNvPr>
          <p:cNvSpPr>
            <a:spLocks noGrp="1"/>
          </p:cNvSpPr>
          <p:nvPr>
            <p:ph type="body" sz="quarter" idx="11"/>
          </p:nvPr>
        </p:nvSpPr>
        <p:spPr/>
        <p:txBody>
          <a:bodyPr>
            <a:normAutofit/>
          </a:bodyPr>
          <a:lstStyle/>
          <a:p>
            <a:r>
              <a:rPr lang="en-US" dirty="0"/>
              <a:t>Daniel.Gaddis@dca.ga.gov</a:t>
            </a:r>
          </a:p>
          <a:p>
            <a:r>
              <a:rPr lang="en-US" dirty="0"/>
              <a:t>Direct: 404.679.4934</a:t>
            </a:r>
          </a:p>
          <a:p>
            <a:r>
              <a:rPr lang="en-US" dirty="0"/>
              <a:t>Cell: 470.352.0395</a:t>
            </a:r>
          </a:p>
        </p:txBody>
      </p:sp>
      <p:sp>
        <p:nvSpPr>
          <p:cNvPr id="5" name="Text Placeholder 4">
            <a:extLst>
              <a:ext uri="{FF2B5EF4-FFF2-40B4-BE49-F238E27FC236}">
                <a16:creationId xmlns:a16="http://schemas.microsoft.com/office/drawing/2014/main" id="{6AF3996F-F795-4F15-A2D0-DEF31D4D1B55}"/>
              </a:ext>
            </a:extLst>
          </p:cNvPr>
          <p:cNvSpPr>
            <a:spLocks noGrp="1"/>
          </p:cNvSpPr>
          <p:nvPr>
            <p:ph type="body" sz="quarter" idx="13"/>
          </p:nvPr>
        </p:nvSpPr>
        <p:spPr/>
        <p:txBody>
          <a:bodyPr/>
          <a:lstStyle/>
          <a:p>
            <a:r>
              <a:rPr lang="en-US" i="1" dirty="0"/>
              <a:t>Planning Outreach Coordinator</a:t>
            </a:r>
          </a:p>
          <a:p>
            <a:endParaRPr lang="en-US" dirty="0"/>
          </a:p>
        </p:txBody>
      </p:sp>
      <p:sp>
        <p:nvSpPr>
          <p:cNvPr id="6" name="Text Placeholder 5">
            <a:extLst>
              <a:ext uri="{FF2B5EF4-FFF2-40B4-BE49-F238E27FC236}">
                <a16:creationId xmlns:a16="http://schemas.microsoft.com/office/drawing/2014/main" id="{C896B9D3-34A1-4B35-8B50-415B9D4B976D}"/>
              </a:ext>
            </a:extLst>
          </p:cNvPr>
          <p:cNvSpPr>
            <a:spLocks noGrp="1"/>
          </p:cNvSpPr>
          <p:nvPr>
            <p:ph type="body" sz="quarter" idx="15"/>
          </p:nvPr>
        </p:nvSpPr>
        <p:spPr/>
        <p:txBody>
          <a:bodyPr/>
          <a:lstStyle/>
          <a:p>
            <a:r>
              <a:rPr lang="en-US" b="1" dirty="0">
                <a:solidFill>
                  <a:schemeClr val="accent1"/>
                </a:solidFill>
              </a:rPr>
              <a:t>dca.ga.gov</a:t>
            </a:r>
          </a:p>
        </p:txBody>
      </p:sp>
    </p:spTree>
    <p:extLst>
      <p:ext uri="{BB962C8B-B14F-4D97-AF65-F5344CB8AC3E}">
        <p14:creationId xmlns:p14="http://schemas.microsoft.com/office/powerpoint/2010/main" val="2473657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F36590-33A8-4031-BCF4-CF76A0B0047A}"/>
              </a:ext>
            </a:extLst>
          </p:cNvPr>
          <p:cNvSpPr>
            <a:spLocks noGrp="1"/>
          </p:cNvSpPr>
          <p:nvPr>
            <p:ph type="body" sz="quarter" idx="24"/>
          </p:nvPr>
        </p:nvSpPr>
        <p:spPr>
          <a:xfrm>
            <a:off x="459783" y="1282692"/>
            <a:ext cx="3703320" cy="1491267"/>
          </a:xfrm>
        </p:spPr>
        <p:txBody>
          <a:bodyPr/>
          <a:lstStyle/>
          <a:p>
            <a:r>
              <a:rPr lang="en-US" dirty="0"/>
              <a:t>Planning Scenarios</a:t>
            </a:r>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a:xfrm>
            <a:off x="460259" y="3289308"/>
            <a:ext cx="3702844" cy="2286000"/>
          </a:xfrm>
        </p:spPr>
        <p:txBody>
          <a:bodyPr>
            <a:normAutofit fontScale="85000" lnSpcReduction="10000"/>
          </a:bodyPr>
          <a:lstStyle/>
          <a:p>
            <a:r>
              <a:rPr lang="en-US" sz="2800" dirty="0">
                <a:ea typeface="Nunito Light" charset="0"/>
                <a:cs typeface="Nunito Light" charset="0"/>
              </a:rPr>
              <a:t>Read through the scenarios</a:t>
            </a:r>
          </a:p>
          <a:p>
            <a:r>
              <a:rPr lang="en-US" sz="2800" dirty="0">
                <a:ea typeface="Nunito Light" charset="0"/>
                <a:cs typeface="Nunito Light" charset="0"/>
              </a:rPr>
              <a:t>Talk about it as a group</a:t>
            </a:r>
          </a:p>
          <a:p>
            <a:r>
              <a:rPr lang="en-US" sz="2800" dirty="0">
                <a:ea typeface="Nunito Light" charset="0"/>
                <a:cs typeface="Nunito Light" charset="0"/>
              </a:rPr>
              <a:t>Choose a reporter (1 per table)</a:t>
            </a:r>
          </a:p>
          <a:p>
            <a:r>
              <a:rPr lang="en-US" sz="2800" dirty="0">
                <a:ea typeface="Nunito Light" charset="0"/>
                <a:cs typeface="Nunito Light" charset="0"/>
              </a:rPr>
              <a:t>Report out!</a:t>
            </a:r>
          </a:p>
          <a:p>
            <a:endParaRPr lang="en-US" sz="2800" dirty="0">
              <a:ea typeface="Nunito Light" charset="0"/>
              <a:cs typeface="Nunito Light" charset="0"/>
            </a:endParaRPr>
          </a:p>
        </p:txBody>
      </p:sp>
      <p:pic>
        <p:nvPicPr>
          <p:cNvPr id="2" name="Picture 1">
            <a:extLst>
              <a:ext uri="{FF2B5EF4-FFF2-40B4-BE49-F238E27FC236}">
                <a16:creationId xmlns:a16="http://schemas.microsoft.com/office/drawing/2014/main" id="{0F1E18DF-62C2-12BE-17F8-A8E99B936E87}"/>
              </a:ext>
            </a:extLst>
          </p:cNvPr>
          <p:cNvPicPr>
            <a:picLocks noChangeAspect="1"/>
          </p:cNvPicPr>
          <p:nvPr/>
        </p:nvPicPr>
        <p:blipFill>
          <a:blip r:embed="rId3"/>
          <a:stretch>
            <a:fillRect/>
          </a:stretch>
        </p:blipFill>
        <p:spPr>
          <a:xfrm>
            <a:off x="4792814" y="2028325"/>
            <a:ext cx="4150465" cy="3106920"/>
          </a:xfrm>
          <a:prstGeom prst="rect">
            <a:avLst/>
          </a:prstGeom>
        </p:spPr>
      </p:pic>
    </p:spTree>
    <p:extLst>
      <p:ext uri="{BB962C8B-B14F-4D97-AF65-F5344CB8AC3E}">
        <p14:creationId xmlns:p14="http://schemas.microsoft.com/office/powerpoint/2010/main" val="3398256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Flowchart: Document 32">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9D28B9F-C1B8-44E3-B756-D6E07169010E}"/>
              </a:ext>
            </a:extLst>
          </p:cNvPr>
          <p:cNvSpPr>
            <a:spLocks noGrp="1"/>
          </p:cNvSpPr>
          <p:nvPr>
            <p:ph type="title"/>
          </p:nvPr>
        </p:nvSpPr>
        <p:spPr>
          <a:xfrm>
            <a:off x="628650" y="171162"/>
            <a:ext cx="2130136" cy="2371148"/>
          </a:xfrm>
        </p:spPr>
        <p:txBody>
          <a:bodyPr vert="horz" lIns="91440" tIns="45720" rIns="91440" bIns="45720" rtlCol="0" anchor="ctr">
            <a:normAutofit/>
          </a:bodyPr>
          <a:lstStyle/>
          <a:p>
            <a:pPr algn="l"/>
            <a:r>
              <a:rPr lang="en-US" sz="2800" kern="1200">
                <a:solidFill>
                  <a:srgbClr val="FFFFFF"/>
                </a:solidFill>
                <a:latin typeface="+mj-lt"/>
                <a:ea typeface="+mj-ea"/>
                <a:cs typeface="+mj-cs"/>
              </a:rPr>
              <a:t>Planning Scenarios</a:t>
            </a:r>
          </a:p>
        </p:txBody>
      </p:sp>
      <p:pic>
        <p:nvPicPr>
          <p:cNvPr id="3" name="Picture 2">
            <a:extLst>
              <a:ext uri="{FF2B5EF4-FFF2-40B4-BE49-F238E27FC236}">
                <a16:creationId xmlns:a16="http://schemas.microsoft.com/office/drawing/2014/main" id="{59808BC3-3E24-652D-AD9A-449F1234E173}"/>
              </a:ext>
            </a:extLst>
          </p:cNvPr>
          <p:cNvPicPr>
            <a:picLocks noChangeAspect="1"/>
          </p:cNvPicPr>
          <p:nvPr/>
        </p:nvPicPr>
        <p:blipFill>
          <a:blip r:embed="rId3"/>
          <a:stretch>
            <a:fillRect/>
          </a:stretch>
        </p:blipFill>
        <p:spPr>
          <a:xfrm>
            <a:off x="280987" y="171450"/>
            <a:ext cx="8582025" cy="6515100"/>
          </a:xfrm>
          <a:prstGeom prst="rect">
            <a:avLst/>
          </a:prstGeom>
        </p:spPr>
      </p:pic>
    </p:spTree>
    <p:extLst>
      <p:ext uri="{BB962C8B-B14F-4D97-AF65-F5344CB8AC3E}">
        <p14:creationId xmlns:p14="http://schemas.microsoft.com/office/powerpoint/2010/main" val="2688253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Flowchart: Document 32">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9D28B9F-C1B8-44E3-B756-D6E07169010E}"/>
              </a:ext>
            </a:extLst>
          </p:cNvPr>
          <p:cNvSpPr>
            <a:spLocks noGrp="1"/>
          </p:cNvSpPr>
          <p:nvPr>
            <p:ph type="title"/>
          </p:nvPr>
        </p:nvSpPr>
        <p:spPr>
          <a:xfrm>
            <a:off x="628650" y="171162"/>
            <a:ext cx="2130136" cy="2371148"/>
          </a:xfrm>
        </p:spPr>
        <p:txBody>
          <a:bodyPr vert="horz" lIns="91440" tIns="45720" rIns="91440" bIns="45720" rtlCol="0" anchor="ctr">
            <a:normAutofit/>
          </a:bodyPr>
          <a:lstStyle/>
          <a:p>
            <a:pPr algn="l"/>
            <a:r>
              <a:rPr lang="en-US" sz="2800" kern="1200">
                <a:solidFill>
                  <a:srgbClr val="FFFFFF"/>
                </a:solidFill>
                <a:latin typeface="+mj-lt"/>
                <a:ea typeface="+mj-ea"/>
                <a:cs typeface="+mj-cs"/>
              </a:rPr>
              <a:t>Planning Scenarios</a:t>
            </a:r>
          </a:p>
        </p:txBody>
      </p:sp>
      <p:sp>
        <p:nvSpPr>
          <p:cNvPr id="2" name="TextBox 1">
            <a:extLst>
              <a:ext uri="{FF2B5EF4-FFF2-40B4-BE49-F238E27FC236}">
                <a16:creationId xmlns:a16="http://schemas.microsoft.com/office/drawing/2014/main" id="{B2C33642-54A2-3C26-6289-DF3339174479}"/>
              </a:ext>
            </a:extLst>
          </p:cNvPr>
          <p:cNvSpPr txBox="1"/>
          <p:nvPr/>
        </p:nvSpPr>
        <p:spPr>
          <a:xfrm>
            <a:off x="240908" y="3833037"/>
            <a:ext cx="690957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Scenario 3-workforce housing-</a:t>
            </a:r>
          </a:p>
          <a:p>
            <a:pPr marL="742950" lvl="1" indent="-285750">
              <a:buFont typeface="Arial" panose="020B0604020202020204" pitchFamily="34" charset="0"/>
              <a:buChar char="•"/>
            </a:pPr>
            <a:r>
              <a:rPr lang="en-US" dirty="0"/>
              <a:t>What actions should the city take?</a:t>
            </a:r>
          </a:p>
          <a:p>
            <a:pPr marL="742950" lvl="1" indent="-285750">
              <a:buFont typeface="Arial" panose="020B0604020202020204" pitchFamily="34" charset="0"/>
              <a:buChar char="•"/>
            </a:pPr>
            <a:r>
              <a:rPr lang="en-US" dirty="0"/>
              <a:t>How and where will you guide and/or regulate to get the development the city needs for future job growth? </a:t>
            </a:r>
          </a:p>
          <a:p>
            <a:pPr marL="742950" lvl="1" indent="-285750">
              <a:buFont typeface="Arial" panose="020B0604020202020204" pitchFamily="34" charset="0"/>
              <a:buChar char="•"/>
            </a:pPr>
            <a:r>
              <a:rPr lang="en-US" dirty="0"/>
              <a:t>How will the citizens react?</a:t>
            </a:r>
          </a:p>
          <a:p>
            <a:pPr marL="742950" lvl="1" indent="-285750">
              <a:buFont typeface="Arial" panose="020B0604020202020204" pitchFamily="34" charset="0"/>
              <a:buChar char="•"/>
            </a:pPr>
            <a:r>
              <a:rPr lang="en-US" dirty="0"/>
              <a:t>How will the city handle their response?</a:t>
            </a:r>
          </a:p>
        </p:txBody>
      </p:sp>
    </p:spTree>
    <p:extLst>
      <p:ext uri="{BB962C8B-B14F-4D97-AF65-F5344CB8AC3E}">
        <p14:creationId xmlns:p14="http://schemas.microsoft.com/office/powerpoint/2010/main" val="2390517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496831" y="908214"/>
            <a:ext cx="2686811" cy="2428875"/>
          </a:xfrm>
        </p:spPr>
        <p:txBody>
          <a:bodyPr anchor="ctr"/>
          <a:lstStyle/>
          <a:p>
            <a:r>
              <a:rPr lang="en-US" dirty="0"/>
              <a:t>What is </a:t>
            </a:r>
            <a:r>
              <a:rPr lang="en-US" dirty="0" err="1"/>
              <a:t>PlanFirst</a:t>
            </a:r>
            <a:r>
              <a:rPr lang="en-US" dirty="0"/>
              <a:t> ?</a:t>
            </a:r>
          </a:p>
        </p:txBody>
      </p:sp>
      <p:pic>
        <p:nvPicPr>
          <p:cNvPr id="9" name="Picture Placeholder 8" descr="A picture containing sky, outdoor, mountain, nature&#10;&#10;Description automatically generated">
            <a:extLst>
              <a:ext uri="{FF2B5EF4-FFF2-40B4-BE49-F238E27FC236}">
                <a16:creationId xmlns:a16="http://schemas.microsoft.com/office/drawing/2014/main" id="{8CD7BBF1-4051-4E8D-94FD-E6DD053F34A3}"/>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3" name="Picture Placeholder 12" descr="A picture containing tree, outdoor, sky, nature&#10;&#10;Description automatically generated">
            <a:extLst>
              <a:ext uri="{FF2B5EF4-FFF2-40B4-BE49-F238E27FC236}">
                <a16:creationId xmlns:a16="http://schemas.microsoft.com/office/drawing/2014/main" id="{ABABBF99-BC3B-4080-9547-516A6D290658}"/>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1" name="Picture Placeholder 10" descr="A picture containing tree, outdoor, sky, nature&#10;&#10;Description automatically generated">
            <a:extLst>
              <a:ext uri="{FF2B5EF4-FFF2-40B4-BE49-F238E27FC236}">
                <a16:creationId xmlns:a16="http://schemas.microsoft.com/office/drawing/2014/main" id="{C9B4403C-4AE6-4506-9DE4-DCE02424F284}"/>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5" name="Picture Placeholder 14" descr="A picture containing sky, outdoor, mountain, nature&#10;&#10;Description automatically generated">
            <a:extLst>
              <a:ext uri="{FF2B5EF4-FFF2-40B4-BE49-F238E27FC236}">
                <a16:creationId xmlns:a16="http://schemas.microsoft.com/office/drawing/2014/main" id="{E7054729-2C89-466D-8F5F-2DBF089657E9}"/>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9" name="Picture Placeholder 18" descr="A picture containing sky, outdoor, mountain, nature&#10;&#10;Description automatically generated">
            <a:extLst>
              <a:ext uri="{FF2B5EF4-FFF2-40B4-BE49-F238E27FC236}">
                <a16:creationId xmlns:a16="http://schemas.microsoft.com/office/drawing/2014/main" id="{B877A075-F7CE-4476-A10E-FD959C757050}"/>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l="15359" r="15359"/>
          <a:stretch>
            <a:fillRect/>
          </a:stretch>
        </p:blipFill>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Add-in 5" title="Mentimeter - Interactive Presentations">
                <a:extLst>
                  <a:ext uri="{FF2B5EF4-FFF2-40B4-BE49-F238E27FC236}">
                    <a16:creationId xmlns:a16="http://schemas.microsoft.com/office/drawing/2014/main" id="{FED20DDA-ADF3-09C0-3270-702D1C8ABA19}"/>
                  </a:ext>
                </a:extLst>
              </p:cNvPr>
              <p:cNvGraphicFramePr>
                <a:graphicFrameLocks noGrp="1"/>
              </p:cNvGraphicFramePr>
              <p:nvPr>
                <p:extLst>
                  <p:ext uri="{D42A27DB-BD31-4B8C-83A1-F6EECF244321}">
                    <p14:modId xmlns:p14="http://schemas.microsoft.com/office/powerpoint/2010/main" val="1287789810"/>
                  </p:ext>
                </p:extLst>
              </p:nvPr>
            </p:nvGraphicFramePr>
            <p:xfrm>
              <a:off x="285750" y="265814"/>
              <a:ext cx="8496743" cy="6315739"/>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6" name="Add-in 5" title="Mentimeter - Interactive Presentations">
                <a:extLst>
                  <a:ext uri="{FF2B5EF4-FFF2-40B4-BE49-F238E27FC236}">
                    <a16:creationId xmlns:a16="http://schemas.microsoft.com/office/drawing/2014/main" id="{FED20DDA-ADF3-09C0-3270-702D1C8ABA19}"/>
                  </a:ext>
                </a:extLst>
              </p:cNvPr>
              <p:cNvPicPr>
                <a:picLocks noGrp="1" noRot="1" noChangeAspect="1" noMove="1" noResize="1" noEditPoints="1" noAdjustHandles="1" noChangeArrowheads="1" noChangeShapeType="1"/>
              </p:cNvPicPr>
              <p:nvPr/>
            </p:nvPicPr>
            <p:blipFill>
              <a:blip r:embed="rId6"/>
              <a:stretch>
                <a:fillRect/>
              </a:stretch>
            </p:blipFill>
            <p:spPr>
              <a:xfrm>
                <a:off x="285750" y="265814"/>
                <a:ext cx="8496743" cy="6315739"/>
              </a:xfrm>
              <a:prstGeom prst="rect">
                <a:avLst/>
              </a:prstGeom>
            </p:spPr>
          </p:pic>
        </mc:Fallback>
      </mc:AlternateContent>
    </p:spTree>
    <p:extLst>
      <p:ext uri="{BB962C8B-B14F-4D97-AF65-F5344CB8AC3E}">
        <p14:creationId xmlns:p14="http://schemas.microsoft.com/office/powerpoint/2010/main" val="2187695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496831" y="908214"/>
            <a:ext cx="2686811" cy="2428875"/>
          </a:xfrm>
        </p:spPr>
        <p:txBody>
          <a:bodyPr anchor="ctr"/>
          <a:lstStyle/>
          <a:p>
            <a:r>
              <a:rPr lang="en-US" dirty="0"/>
              <a:t>What is </a:t>
            </a:r>
            <a:r>
              <a:rPr lang="en-US" dirty="0" err="1"/>
              <a:t>PlanFirst</a:t>
            </a:r>
            <a:r>
              <a:rPr lang="en-US" dirty="0"/>
              <a:t> ?</a:t>
            </a:r>
          </a:p>
        </p:txBody>
      </p:sp>
      <p:pic>
        <p:nvPicPr>
          <p:cNvPr id="9" name="Picture Placeholder 8" descr="A picture containing sky, outdoor, mountain, nature&#10;&#10;Description automatically generated">
            <a:extLst>
              <a:ext uri="{FF2B5EF4-FFF2-40B4-BE49-F238E27FC236}">
                <a16:creationId xmlns:a16="http://schemas.microsoft.com/office/drawing/2014/main" id="{8CD7BBF1-4051-4E8D-94FD-E6DD053F34A3}"/>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3" name="Picture Placeholder 12" descr="A picture containing tree, outdoor, sky, nature&#10;&#10;Description automatically generated">
            <a:extLst>
              <a:ext uri="{FF2B5EF4-FFF2-40B4-BE49-F238E27FC236}">
                <a16:creationId xmlns:a16="http://schemas.microsoft.com/office/drawing/2014/main" id="{ABABBF99-BC3B-4080-9547-516A6D290658}"/>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1" name="Picture Placeholder 10" descr="A picture containing tree, outdoor, sky, nature&#10;&#10;Description automatically generated">
            <a:extLst>
              <a:ext uri="{FF2B5EF4-FFF2-40B4-BE49-F238E27FC236}">
                <a16:creationId xmlns:a16="http://schemas.microsoft.com/office/drawing/2014/main" id="{C9B4403C-4AE6-4506-9DE4-DCE02424F284}"/>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5" name="Picture Placeholder 14" descr="A picture containing sky, outdoor, mountain, nature&#10;&#10;Description automatically generated">
            <a:extLst>
              <a:ext uri="{FF2B5EF4-FFF2-40B4-BE49-F238E27FC236}">
                <a16:creationId xmlns:a16="http://schemas.microsoft.com/office/drawing/2014/main" id="{E7054729-2C89-466D-8F5F-2DBF089657E9}"/>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9" name="Picture Placeholder 18" descr="A picture containing sky, outdoor, mountain, nature&#10;&#10;Description automatically generated">
            <a:extLst>
              <a:ext uri="{FF2B5EF4-FFF2-40B4-BE49-F238E27FC236}">
                <a16:creationId xmlns:a16="http://schemas.microsoft.com/office/drawing/2014/main" id="{B877A075-F7CE-4476-A10E-FD959C757050}"/>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l="15359" r="15359"/>
          <a:stretch>
            <a:fillRect/>
          </a:stretch>
        </p:blipFill>
        <p:spPr/>
      </p:pic>
      <p:pic>
        <p:nvPicPr>
          <p:cNvPr id="2" name="Picture 1">
            <a:extLst>
              <a:ext uri="{FF2B5EF4-FFF2-40B4-BE49-F238E27FC236}">
                <a16:creationId xmlns:a16="http://schemas.microsoft.com/office/drawing/2014/main" id="{0A84918D-7F02-4126-AD0D-F1FF97FBB5E0}"/>
              </a:ext>
            </a:extLst>
          </p:cNvPr>
          <p:cNvPicPr>
            <a:picLocks noChangeAspect="1"/>
          </p:cNvPicPr>
          <p:nvPr/>
        </p:nvPicPr>
        <p:blipFill>
          <a:blip r:embed="rId5"/>
          <a:stretch>
            <a:fillRect/>
          </a:stretch>
        </p:blipFill>
        <p:spPr>
          <a:xfrm>
            <a:off x="635508" y="3520912"/>
            <a:ext cx="2535939" cy="2427145"/>
          </a:xfrm>
          <a:prstGeom prst="rect">
            <a:avLst/>
          </a:prstGeom>
        </p:spPr>
      </p:pic>
      <p:pic>
        <p:nvPicPr>
          <p:cNvPr id="4" name="Picture 3">
            <a:extLst>
              <a:ext uri="{FF2B5EF4-FFF2-40B4-BE49-F238E27FC236}">
                <a16:creationId xmlns:a16="http://schemas.microsoft.com/office/drawing/2014/main" id="{50342866-DE0B-46FF-B633-84879BC7BBB3}"/>
              </a:ext>
            </a:extLst>
          </p:cNvPr>
          <p:cNvPicPr>
            <a:picLocks noChangeAspect="1"/>
          </p:cNvPicPr>
          <p:nvPr/>
        </p:nvPicPr>
        <p:blipFill>
          <a:blip r:embed="rId6"/>
          <a:stretch>
            <a:fillRect/>
          </a:stretch>
        </p:blipFill>
        <p:spPr>
          <a:xfrm>
            <a:off x="3291655" y="847471"/>
            <a:ext cx="2542217" cy="5035382"/>
          </a:xfrm>
          <a:prstGeom prst="rect">
            <a:avLst/>
          </a:prstGeom>
        </p:spPr>
      </p:pic>
      <p:pic>
        <p:nvPicPr>
          <p:cNvPr id="5" name="Picture 4">
            <a:extLst>
              <a:ext uri="{FF2B5EF4-FFF2-40B4-BE49-F238E27FC236}">
                <a16:creationId xmlns:a16="http://schemas.microsoft.com/office/drawing/2014/main" id="{7C000A64-DAFD-4620-BFF9-E0934856AA58}"/>
              </a:ext>
            </a:extLst>
          </p:cNvPr>
          <p:cNvPicPr>
            <a:picLocks noChangeAspect="1"/>
          </p:cNvPicPr>
          <p:nvPr/>
        </p:nvPicPr>
        <p:blipFill>
          <a:blip r:embed="rId7"/>
          <a:stretch>
            <a:fillRect/>
          </a:stretch>
        </p:blipFill>
        <p:spPr>
          <a:xfrm>
            <a:off x="5972553" y="908214"/>
            <a:ext cx="2535937" cy="5035382"/>
          </a:xfrm>
          <a:prstGeom prst="rect">
            <a:avLst/>
          </a:prstGeom>
        </p:spPr>
      </p:pic>
    </p:spTree>
    <p:extLst>
      <p:ext uri="{BB962C8B-B14F-4D97-AF65-F5344CB8AC3E}">
        <p14:creationId xmlns:p14="http://schemas.microsoft.com/office/powerpoint/2010/main" val="1781395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879D682E-65D9-4606-8798-5B5443213B73}"/>
              </a:ext>
            </a:extLst>
          </p:cNvPr>
          <p:cNvGraphicFramePr>
            <a:graphicFrameLocks noGrp="1"/>
          </p:cNvGraphicFramePr>
          <p:nvPr>
            <p:ph idx="1"/>
            <p:extLst>
              <p:ext uri="{D42A27DB-BD31-4B8C-83A1-F6EECF244321}">
                <p14:modId xmlns:p14="http://schemas.microsoft.com/office/powerpoint/2010/main" val="1049565494"/>
              </p:ext>
            </p:extLst>
          </p:nvPr>
        </p:nvGraphicFramePr>
        <p:xfrm>
          <a:off x="628650" y="1825625"/>
          <a:ext cx="78867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p:txBody>
          <a:bodyPr/>
          <a:lstStyle/>
          <a:p>
            <a:r>
              <a:rPr lang="en-US"/>
              <a:t>Why do you want to participate ? </a:t>
            </a:r>
          </a:p>
        </p:txBody>
      </p:sp>
      <p:pic>
        <p:nvPicPr>
          <p:cNvPr id="10" name="Graphic 9" descr="Group">
            <a:extLst>
              <a:ext uri="{FF2B5EF4-FFF2-40B4-BE49-F238E27FC236}">
                <a16:creationId xmlns:a16="http://schemas.microsoft.com/office/drawing/2014/main" id="{E0332F80-B09D-4D65-BB64-B57D6E39E2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1100" y="2895600"/>
            <a:ext cx="685800" cy="685800"/>
          </a:xfrm>
          <a:prstGeom prst="rect">
            <a:avLst/>
          </a:prstGeom>
        </p:spPr>
      </p:pic>
      <p:pic>
        <p:nvPicPr>
          <p:cNvPr id="13" name="Graphic 12" descr="Ribbon">
            <a:extLst>
              <a:ext uri="{FF2B5EF4-FFF2-40B4-BE49-F238E27FC236}">
                <a16:creationId xmlns:a16="http://schemas.microsoft.com/office/drawing/2014/main" id="{1E533713-087C-45D9-B892-9D35B2DD4D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56425" y="2926492"/>
            <a:ext cx="685800" cy="685800"/>
          </a:xfrm>
          <a:prstGeom prst="rect">
            <a:avLst/>
          </a:prstGeom>
        </p:spPr>
      </p:pic>
      <p:pic>
        <p:nvPicPr>
          <p:cNvPr id="6" name="Graphic 5" descr="Leaky Tap outline">
            <a:extLst>
              <a:ext uri="{FF2B5EF4-FFF2-40B4-BE49-F238E27FC236}">
                <a16:creationId xmlns:a16="http://schemas.microsoft.com/office/drawing/2014/main" id="{117DD40C-947E-1222-8F42-2560BD1805B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65775" y="2895600"/>
            <a:ext cx="685800" cy="685800"/>
          </a:xfrm>
          <a:prstGeom prst="rect">
            <a:avLst/>
          </a:prstGeom>
        </p:spPr>
      </p:pic>
      <p:pic>
        <p:nvPicPr>
          <p:cNvPr id="4" name="Graphic 3" descr="Renovation (House With Sparkles) with solid fill">
            <a:extLst>
              <a:ext uri="{FF2B5EF4-FFF2-40B4-BE49-F238E27FC236}">
                <a16:creationId xmlns:a16="http://schemas.microsoft.com/office/drawing/2014/main" id="{5B863E69-5051-62AF-0611-F0682DD8744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09099" y="2802924"/>
            <a:ext cx="778476" cy="778476"/>
          </a:xfrm>
          <a:prstGeom prst="rect">
            <a:avLst/>
          </a:prstGeom>
        </p:spPr>
      </p:pic>
      <p:grpSp>
        <p:nvGrpSpPr>
          <p:cNvPr id="8" name="Group 7">
            <a:extLst>
              <a:ext uri="{FF2B5EF4-FFF2-40B4-BE49-F238E27FC236}">
                <a16:creationId xmlns:a16="http://schemas.microsoft.com/office/drawing/2014/main" id="{B0E74E2E-8736-FA85-842E-6B7E0FA7EE41}"/>
              </a:ext>
            </a:extLst>
          </p:cNvPr>
          <p:cNvGrpSpPr/>
          <p:nvPr/>
        </p:nvGrpSpPr>
        <p:grpSpPr>
          <a:xfrm>
            <a:off x="7255088" y="1278584"/>
            <a:ext cx="1888912" cy="2086232"/>
            <a:chOff x="7255088" y="1278584"/>
            <a:chExt cx="1888912" cy="2086232"/>
          </a:xfrm>
        </p:grpSpPr>
        <p:sp>
          <p:nvSpPr>
            <p:cNvPr id="5" name="Star: 5 Points 4">
              <a:extLst>
                <a:ext uri="{FF2B5EF4-FFF2-40B4-BE49-F238E27FC236}">
                  <a16:creationId xmlns:a16="http://schemas.microsoft.com/office/drawing/2014/main" id="{FDA9C386-BAB3-2ACA-72C7-F8FD30513B98}"/>
                </a:ext>
              </a:extLst>
            </p:cNvPr>
            <p:cNvSpPr/>
            <p:nvPr/>
          </p:nvSpPr>
          <p:spPr>
            <a:xfrm>
              <a:off x="7255088" y="1278584"/>
              <a:ext cx="1888912" cy="208623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CB6C1E-AC31-060E-5251-B40A366D404E}"/>
                </a:ext>
              </a:extLst>
            </p:cNvPr>
            <p:cNvSpPr txBox="1"/>
            <p:nvPr/>
          </p:nvSpPr>
          <p:spPr>
            <a:xfrm>
              <a:off x="7810306" y="2235966"/>
              <a:ext cx="778476" cy="369332"/>
            </a:xfrm>
            <a:prstGeom prst="rect">
              <a:avLst/>
            </a:prstGeom>
            <a:noFill/>
          </p:spPr>
          <p:txBody>
            <a:bodyPr wrap="square" rtlCol="0">
              <a:spAutoFit/>
            </a:bodyPr>
            <a:lstStyle/>
            <a:p>
              <a:r>
                <a:rPr lang="en-US" dirty="0">
                  <a:solidFill>
                    <a:schemeClr val="bg1"/>
                  </a:solidFill>
                  <a:latin typeface="Aptos ExtraBold" panose="020B0604020202020204" pitchFamily="34" charset="0"/>
                </a:rPr>
                <a:t>NEW</a:t>
              </a:r>
            </a:p>
          </p:txBody>
        </p:sp>
      </p:grpSp>
    </p:spTree>
    <p:extLst>
      <p:ext uri="{BB962C8B-B14F-4D97-AF65-F5344CB8AC3E}">
        <p14:creationId xmlns:p14="http://schemas.microsoft.com/office/powerpoint/2010/main" val="151361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Benefits of </a:t>
            </a:r>
            <a:r>
              <a:rPr lang="en-US" dirty="0" err="1"/>
              <a:t>PlanFirst</a:t>
            </a:r>
            <a:r>
              <a:rPr lang="en-US" dirty="0"/>
              <a:t> </a:t>
            </a:r>
          </a:p>
        </p:txBody>
      </p:sp>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628650" y="1825625"/>
            <a:ext cx="7954696" cy="4114800"/>
          </a:xfrm>
        </p:spPr>
        <p:txBody>
          <a:bodyPr>
            <a:normAutofit/>
          </a:bodyPr>
          <a:lstStyle/>
          <a:p>
            <a:r>
              <a:rPr lang="en-US" dirty="0"/>
              <a:t>Statewide recognition for outstanding planning and implementation.</a:t>
            </a:r>
          </a:p>
          <a:p>
            <a:r>
              <a:rPr lang="en-US" dirty="0"/>
              <a:t>Eligibility to apply EVERY year for CDBG funding.</a:t>
            </a:r>
          </a:p>
          <a:p>
            <a:r>
              <a:rPr lang="en-US" dirty="0"/>
              <a:t>3 Bonus points on Housing Tax Credits application.</a:t>
            </a:r>
          </a:p>
          <a:p>
            <a:r>
              <a:rPr lang="en-US" dirty="0"/>
              <a:t>Reduction on certain DCA loans: EIP, Redevelopment Fund and DDRLF.</a:t>
            </a:r>
          </a:p>
          <a:p>
            <a:r>
              <a:rPr lang="en-US" dirty="0"/>
              <a:t>Reduction on certain GEFA state loans.</a:t>
            </a:r>
          </a:p>
          <a:p>
            <a:r>
              <a:rPr lang="en-US" dirty="0"/>
              <a:t>2 free registrations at any Community Planning Institute per 3/year cycle.</a:t>
            </a:r>
          </a:p>
          <a:p>
            <a:endParaRPr lang="en-US" dirty="0"/>
          </a:p>
        </p:txBody>
      </p:sp>
    </p:spTree>
    <p:extLst>
      <p:ext uri="{BB962C8B-B14F-4D97-AF65-F5344CB8AC3E}">
        <p14:creationId xmlns:p14="http://schemas.microsoft.com/office/powerpoint/2010/main" val="165431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outdoor, sky, nature&#10;&#10;Description automatically generated">
            <a:extLst>
              <a:ext uri="{FF2B5EF4-FFF2-40B4-BE49-F238E27FC236}">
                <a16:creationId xmlns:a16="http://schemas.microsoft.com/office/drawing/2014/main" id="{3F2E043A-12A7-4E13-8257-D8FFCFF2CE4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8149" r="28149"/>
          <a:stretch/>
        </p:blipFill>
        <p:spPr/>
      </p:pic>
      <p:sp>
        <p:nvSpPr>
          <p:cNvPr id="8" name="Title 7">
            <a:extLst>
              <a:ext uri="{FF2B5EF4-FFF2-40B4-BE49-F238E27FC236}">
                <a16:creationId xmlns:a16="http://schemas.microsoft.com/office/drawing/2014/main" id="{F7FAA23A-057A-4540-8351-A707688D7C99}"/>
              </a:ext>
            </a:extLst>
          </p:cNvPr>
          <p:cNvSpPr>
            <a:spLocks noGrp="1"/>
          </p:cNvSpPr>
          <p:nvPr>
            <p:ph type="title"/>
          </p:nvPr>
        </p:nvSpPr>
        <p:spPr/>
        <p:txBody>
          <a:bodyPr>
            <a:normAutofit/>
          </a:bodyPr>
          <a:lstStyle/>
          <a:p>
            <a:r>
              <a:rPr lang="en-US" sz="3600" dirty="0" err="1"/>
              <a:t>PlanFirst</a:t>
            </a:r>
            <a:r>
              <a:rPr lang="en-US" sz="3600" dirty="0"/>
              <a:t> benefits</a:t>
            </a:r>
            <a:br>
              <a:rPr lang="en-US" dirty="0"/>
            </a:br>
            <a:br>
              <a:rPr lang="en-US" sz="1500" dirty="0"/>
            </a:br>
            <a:endParaRPr lang="en-US" sz="1800" b="0" dirty="0"/>
          </a:p>
        </p:txBody>
      </p:sp>
      <p:sp>
        <p:nvSpPr>
          <p:cNvPr id="2" name="Rectangle 1">
            <a:extLst>
              <a:ext uri="{FF2B5EF4-FFF2-40B4-BE49-F238E27FC236}">
                <a16:creationId xmlns:a16="http://schemas.microsoft.com/office/drawing/2014/main" id="{DCD0C467-E4B5-48E6-93C4-552B0B2C11C9}"/>
              </a:ext>
            </a:extLst>
          </p:cNvPr>
          <p:cNvSpPr/>
          <p:nvPr/>
        </p:nvSpPr>
        <p:spPr>
          <a:xfrm>
            <a:off x="521496" y="3764759"/>
            <a:ext cx="8101013" cy="12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Content Placeholder 3">
            <a:extLst>
              <a:ext uri="{FF2B5EF4-FFF2-40B4-BE49-F238E27FC236}">
                <a16:creationId xmlns:a16="http://schemas.microsoft.com/office/drawing/2014/main" id="{2A10370F-FE8B-444C-921A-3F74CC74F5AE}"/>
              </a:ext>
            </a:extLst>
          </p:cNvPr>
          <p:cNvSpPr txBox="1">
            <a:spLocks/>
          </p:cNvSpPr>
          <p:nvPr/>
        </p:nvSpPr>
        <p:spPr>
          <a:xfrm>
            <a:off x="3299239" y="3834408"/>
            <a:ext cx="1255014" cy="1097280"/>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1%</a:t>
            </a:r>
          </a:p>
          <a:p>
            <a:pPr marL="0" indent="0">
              <a:buNone/>
            </a:pPr>
            <a:r>
              <a:rPr lang="en-US" sz="900" dirty="0"/>
              <a:t>Redevelopment Fund Loan reduction.</a:t>
            </a:r>
          </a:p>
        </p:txBody>
      </p:sp>
      <p:sp>
        <p:nvSpPr>
          <p:cNvPr id="10" name="Content Placeholder 13">
            <a:extLst>
              <a:ext uri="{FF2B5EF4-FFF2-40B4-BE49-F238E27FC236}">
                <a16:creationId xmlns:a16="http://schemas.microsoft.com/office/drawing/2014/main" id="{70AF81E1-5B51-4612-844A-4F5A04EB57BF}"/>
              </a:ext>
            </a:extLst>
          </p:cNvPr>
          <p:cNvSpPr txBox="1">
            <a:spLocks/>
          </p:cNvSpPr>
          <p:nvPr/>
        </p:nvSpPr>
        <p:spPr>
          <a:xfrm>
            <a:off x="691939" y="3832503"/>
            <a:ext cx="1257158" cy="1097280"/>
          </a:xfrm>
          <a:prstGeom prst="rect">
            <a:avLst/>
          </a:prstGeom>
          <a:noFill/>
          <a:ln w="28575">
            <a:noFill/>
          </a:ln>
        </p:spPr>
        <p:txBody>
          <a:bodyPr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½%</a:t>
            </a:r>
          </a:p>
          <a:p>
            <a:pPr marL="0" indent="0">
              <a:buNone/>
            </a:pPr>
            <a:r>
              <a:rPr lang="en-US" sz="900" dirty="0"/>
              <a:t>Reduction on GEFA loans.</a:t>
            </a:r>
          </a:p>
        </p:txBody>
      </p:sp>
      <p:sp>
        <p:nvSpPr>
          <p:cNvPr id="11" name="Content Placeholder 13">
            <a:extLst>
              <a:ext uri="{FF2B5EF4-FFF2-40B4-BE49-F238E27FC236}">
                <a16:creationId xmlns:a16="http://schemas.microsoft.com/office/drawing/2014/main" id="{CCFE4505-52FD-4BEF-BB2E-87D12968D487}"/>
              </a:ext>
            </a:extLst>
          </p:cNvPr>
          <p:cNvSpPr txBox="1">
            <a:spLocks/>
          </p:cNvSpPr>
          <p:nvPr/>
        </p:nvSpPr>
        <p:spPr>
          <a:xfrm>
            <a:off x="1995591" y="3832503"/>
            <a:ext cx="1257158" cy="1097280"/>
          </a:xfrm>
          <a:prstGeom prst="rect">
            <a:avLst/>
          </a:prstGeom>
          <a:noFill/>
          <a:ln w="28575">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1%</a:t>
            </a:r>
          </a:p>
          <a:p>
            <a:pPr marL="0" indent="0">
              <a:buNone/>
            </a:pPr>
            <a:r>
              <a:rPr lang="en-US" sz="900" dirty="0"/>
              <a:t>Employment Incentive Program reduction.</a:t>
            </a:r>
          </a:p>
        </p:txBody>
      </p:sp>
      <p:sp>
        <p:nvSpPr>
          <p:cNvPr id="12" name="Content Placeholder 3">
            <a:extLst>
              <a:ext uri="{FF2B5EF4-FFF2-40B4-BE49-F238E27FC236}">
                <a16:creationId xmlns:a16="http://schemas.microsoft.com/office/drawing/2014/main" id="{4A86767A-E97B-45D5-92D6-B327D7363502}"/>
              </a:ext>
            </a:extLst>
          </p:cNvPr>
          <p:cNvSpPr txBox="1">
            <a:spLocks/>
          </p:cNvSpPr>
          <p:nvPr/>
        </p:nvSpPr>
        <p:spPr>
          <a:xfrm>
            <a:off x="4600748" y="3832503"/>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1%</a:t>
            </a:r>
          </a:p>
          <a:p>
            <a:pPr marL="0" indent="0">
              <a:buNone/>
            </a:pPr>
            <a:r>
              <a:rPr lang="en-US" sz="900" dirty="0"/>
              <a:t>Downtown Revolving Loan Fund reduction.</a:t>
            </a:r>
          </a:p>
        </p:txBody>
      </p:sp>
      <p:sp>
        <p:nvSpPr>
          <p:cNvPr id="13" name="Content Placeholder 3">
            <a:extLst>
              <a:ext uri="{FF2B5EF4-FFF2-40B4-BE49-F238E27FC236}">
                <a16:creationId xmlns:a16="http://schemas.microsoft.com/office/drawing/2014/main" id="{773D6E72-4C62-4205-9CD5-1E43DF341455}"/>
              </a:ext>
            </a:extLst>
          </p:cNvPr>
          <p:cNvSpPr txBox="1">
            <a:spLocks/>
          </p:cNvSpPr>
          <p:nvPr/>
        </p:nvSpPr>
        <p:spPr>
          <a:xfrm>
            <a:off x="5901966" y="3832503"/>
            <a:ext cx="1255014" cy="1097280"/>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3</a:t>
            </a:r>
          </a:p>
          <a:p>
            <a:pPr marL="0" indent="0">
              <a:buNone/>
            </a:pPr>
            <a:r>
              <a:rPr lang="en-US" sz="900" dirty="0"/>
              <a:t>Bonus points on LIHTC applications.</a:t>
            </a:r>
          </a:p>
        </p:txBody>
      </p:sp>
      <p:sp>
        <p:nvSpPr>
          <p:cNvPr id="14" name="Content Placeholder 3">
            <a:extLst>
              <a:ext uri="{FF2B5EF4-FFF2-40B4-BE49-F238E27FC236}">
                <a16:creationId xmlns:a16="http://schemas.microsoft.com/office/drawing/2014/main" id="{1DCFC33F-5777-430F-87B2-D865FB188317}"/>
              </a:ext>
            </a:extLst>
          </p:cNvPr>
          <p:cNvSpPr txBox="1">
            <a:spLocks/>
          </p:cNvSpPr>
          <p:nvPr/>
        </p:nvSpPr>
        <p:spPr>
          <a:xfrm>
            <a:off x="7203474" y="3832503"/>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700" dirty="0">
              <a:solidFill>
                <a:schemeClr val="accent4"/>
              </a:solidFill>
            </a:endParaRPr>
          </a:p>
          <a:p>
            <a:pPr marL="0" indent="0">
              <a:buNone/>
            </a:pPr>
            <a:r>
              <a:rPr lang="en-US" sz="900" dirty="0"/>
              <a:t>Satisfaction points of being a </a:t>
            </a:r>
            <a:r>
              <a:rPr lang="en-US" sz="900" dirty="0" err="1"/>
              <a:t>PlanFirst</a:t>
            </a:r>
            <a:r>
              <a:rPr lang="en-US" sz="900" dirty="0"/>
              <a:t> community…</a:t>
            </a:r>
          </a:p>
        </p:txBody>
      </p:sp>
      <p:sp>
        <p:nvSpPr>
          <p:cNvPr id="15" name="Rectangle 14">
            <a:extLst>
              <a:ext uri="{FF2B5EF4-FFF2-40B4-BE49-F238E27FC236}">
                <a16:creationId xmlns:a16="http://schemas.microsoft.com/office/drawing/2014/main" id="{58641891-EDE3-4EAF-B04C-6684E8FE9B8B}"/>
              </a:ext>
            </a:extLst>
          </p:cNvPr>
          <p:cNvSpPr/>
          <p:nvPr/>
        </p:nvSpPr>
        <p:spPr>
          <a:xfrm>
            <a:off x="592933" y="3839649"/>
            <a:ext cx="7965281" cy="1097281"/>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Graphic 5" descr="Infinity with solid fill">
            <a:extLst>
              <a:ext uri="{FF2B5EF4-FFF2-40B4-BE49-F238E27FC236}">
                <a16:creationId xmlns:a16="http://schemas.microsoft.com/office/drawing/2014/main" id="{DC79CFF7-14E9-F154-A5F7-B61E51FE6F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0539" y="3825356"/>
            <a:ext cx="712640" cy="712640"/>
          </a:xfrm>
          <a:prstGeom prst="rect">
            <a:avLst/>
          </a:prstGeom>
        </p:spPr>
      </p:pic>
    </p:spTree>
    <p:extLst>
      <p:ext uri="{BB962C8B-B14F-4D97-AF65-F5344CB8AC3E}">
        <p14:creationId xmlns:p14="http://schemas.microsoft.com/office/powerpoint/2010/main" val="249220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AA1157-C3D6-67CD-4F94-9CB1130D2964}"/>
              </a:ext>
            </a:extLst>
          </p:cNvPr>
          <p:cNvPicPr>
            <a:picLocks noChangeAspect="1"/>
          </p:cNvPicPr>
          <p:nvPr/>
        </p:nvPicPr>
        <p:blipFill>
          <a:blip r:embed="rId3"/>
          <a:stretch>
            <a:fillRect/>
          </a:stretch>
        </p:blipFill>
        <p:spPr>
          <a:xfrm>
            <a:off x="500062" y="795337"/>
            <a:ext cx="8143875" cy="5267325"/>
          </a:xfrm>
          <a:prstGeom prst="rect">
            <a:avLst/>
          </a:prstGeom>
        </p:spPr>
      </p:pic>
    </p:spTree>
    <p:extLst>
      <p:ext uri="{BB962C8B-B14F-4D97-AF65-F5344CB8AC3E}">
        <p14:creationId xmlns:p14="http://schemas.microsoft.com/office/powerpoint/2010/main" val="727847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2E952E-B5E7-5B7F-E4A5-F31297B49866}"/>
              </a:ext>
            </a:extLst>
          </p:cNvPr>
          <p:cNvPicPr>
            <a:picLocks noChangeAspect="1"/>
          </p:cNvPicPr>
          <p:nvPr/>
        </p:nvPicPr>
        <p:blipFill>
          <a:blip r:embed="rId3"/>
          <a:stretch>
            <a:fillRect/>
          </a:stretch>
        </p:blipFill>
        <p:spPr>
          <a:xfrm>
            <a:off x="498390" y="562233"/>
            <a:ext cx="8147220" cy="6110415"/>
          </a:xfrm>
          <a:prstGeom prst="rect">
            <a:avLst/>
          </a:prstGeom>
        </p:spPr>
      </p:pic>
    </p:spTree>
    <p:extLst>
      <p:ext uri="{BB962C8B-B14F-4D97-AF65-F5344CB8AC3E}">
        <p14:creationId xmlns:p14="http://schemas.microsoft.com/office/powerpoint/2010/main" val="26534190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8.0.4807"/>
  <p:tag name="SLIDO_PRESENTATION_ID" val="00000000-0000-0000-0000-000000000000"/>
  <p:tag name="SLIDO_EVENT_UUID" val="f9ec00b9-999d-46fc-8b66-0ce879e8955c"/>
  <p:tag name="SLIDO_EVENT_SECTION_UUID" val="148165a6-943d-443a-9704-43932f362390"/>
  <p:tag name="MENTIMETER_SERIES_ID_KEY" val="blsqc64bce9edd2wdoastz8eqhy64ucm"/>
</p:tagLst>
</file>

<file path=ppt/theme/theme1.xml><?xml version="1.0" encoding="utf-8"?>
<a:theme xmlns:a="http://schemas.openxmlformats.org/drawingml/2006/main" name="Custom Design">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1.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39.png"/></Relationships>
</file>

<file path=ppt/webextensions/webextension1.xml><?xml version="1.0" encoding="utf-8"?>
<we:webextension xmlns:we="http://schemas.microsoft.com/office/webextensions/webextension/2010/11" id="{62550128-B071-4828-AB21-2A7A511AFE42}">
  <we:reference id="wa104379261" version="4.3.0.0" store="en-US" storeType="OMEX"/>
  <we:alternateReferences>
    <we:reference id="WA104379261" version="4.3.0.0" store="WA104379261" storeType="OMEX"/>
  </we:alternateReferences>
  <we:properties>
    <we:property name="MENTIMETER_PPT_THEME_DISABLED" value="&quot;false&quot;"/>
    <we:property name="MENTIMETER_QUESTION_ID_KEY" value="&quot;xfa57927edg3&quot;"/>
    <we:property name="MENTIMETER_SHOW_JOIN_INSTRUCTIONS" value="&quot;false&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DC970072-3332-48C0-81FF-B470F7306615}">
  <we:reference id="wa104379261" version="4.3.0.0" store="en-US" storeType="OMEX"/>
  <we:alternateReferences>
    <we:reference id="wa104379261" version="4.3.0.0" store="wa104379261" storeType="OMEX"/>
  </we:alternateReferences>
  <we:properties>
    <we:property name="MENTIMETER_QUESTION_ID_KEY" value="&quot;s3s66g5zu7gq&quot;"/>
    <we:property name="MENTIMETER_HIDE_TITLE_KEY" value="&quot;false&quot;"/>
    <we:property name="MENTIMETER_SHOW_JOIN_INSTRUCTIONS" value="&quot;fals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31100d4-4470-42c1-96bc-46686c1829ae" xsi:nil="true"/>
    <lcf76f155ced4ddcb4097134ff3c332f xmlns="ee28329f-8088-4003-a89a-3724c4b9ca1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37C74CD05501549A121BB007AA3C671" ma:contentTypeVersion="24" ma:contentTypeDescription="Create a new document." ma:contentTypeScope="" ma:versionID="2a0a5b72852e7f0672459c7b164e0f4d">
  <xsd:schema xmlns:xsd="http://www.w3.org/2001/XMLSchema" xmlns:xs="http://www.w3.org/2001/XMLSchema" xmlns:p="http://schemas.microsoft.com/office/2006/metadata/properties" xmlns:ns2="431100d4-4470-42c1-96bc-46686c1829ae" xmlns:ns3="ee28329f-8088-4003-a89a-3724c4b9ca16" targetNamespace="http://schemas.microsoft.com/office/2006/metadata/properties" ma:root="true" ma:fieldsID="796537fef241e21e2f367b8f38712748" ns2:_="" ns3:_="">
    <xsd:import namespace="431100d4-4470-42c1-96bc-46686c1829ae"/>
    <xsd:import namespace="ee28329f-8088-4003-a89a-3724c4b9ca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100d4-4470-42c1-96bc-46686c1829a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14" nillable="true" ma:displayName="Taxonomy Catch All Column" ma:hidden="true" ma:list="{9e4df687-44af-4f4f-83ce-cc549dc79046}" ma:internalName="TaxCatchAll" ma:showField="CatchAllData" ma:web="431100d4-4470-42c1-96bc-46686c1829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e28329f-8088-4003-a89a-3724c4b9ca1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e84caa5-4932-4209-ae5a-cc2c42c6674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47F362-AB41-4ABF-83EE-218717EAE2D2}">
  <ds:schemaRefs>
    <ds:schemaRef ds:uri="431100d4-4470-42c1-96bc-46686c1829ae"/>
    <ds:schemaRef ds:uri="http://schemas.microsoft.com/office/infopath/2007/PartnerControls"/>
    <ds:schemaRef ds:uri="http://purl.org/dc/terms/"/>
    <ds:schemaRef ds:uri="http://purl.org/dc/elements/1.1/"/>
    <ds:schemaRef ds:uri="http://schemas.microsoft.com/office/2006/documentManagement/types"/>
    <ds:schemaRef ds:uri="http://schemas.openxmlformats.org/package/2006/metadata/core-properties"/>
    <ds:schemaRef ds:uri="http://www.w3.org/XML/1998/namespace"/>
    <ds:schemaRef ds:uri="ee28329f-8088-4003-a89a-3724c4b9ca16"/>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42EE22F-2FEC-4232-A4F0-F19844C609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100d4-4470-42c1-96bc-46686c1829ae"/>
    <ds:schemaRef ds:uri="ee28329f-8088-4003-a89a-3724c4b9ca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36C49D-C16F-4532-B295-B09D505FA1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9974</TotalTime>
  <Words>3795</Words>
  <Application>Microsoft Office PowerPoint</Application>
  <PresentationFormat>On-screen Show (4:3)</PresentationFormat>
  <Paragraphs>298</Paragraphs>
  <Slides>28</Slides>
  <Notes>28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28</vt:i4>
      </vt:variant>
    </vt:vector>
  </HeadingPairs>
  <TitlesOfParts>
    <vt:vector size="37" baseType="lpstr">
      <vt:lpstr>Meiryo</vt:lpstr>
      <vt:lpstr>Aptos ExtraBold</vt:lpstr>
      <vt:lpstr>Arial</vt:lpstr>
      <vt:lpstr>Calibri</vt:lpstr>
      <vt:lpstr>Source Sans Pro</vt:lpstr>
      <vt:lpstr>Custom Design</vt:lpstr>
      <vt:lpstr>Office Theme</vt:lpstr>
      <vt:lpstr>1_Office Theme</vt:lpstr>
      <vt:lpstr>1_Custom Design</vt:lpstr>
      <vt:lpstr>The PlanFirst Program </vt:lpstr>
      <vt:lpstr>The PlanFirst Program upcoming dates </vt:lpstr>
      <vt:lpstr>What is PlanFirst ?</vt:lpstr>
      <vt:lpstr>What is PlanFirst ?</vt:lpstr>
      <vt:lpstr>Why do you want to participate ? </vt:lpstr>
      <vt:lpstr>Benefits of PlanFirst </vt:lpstr>
      <vt:lpstr>PlanFirst benefits  </vt:lpstr>
      <vt:lpstr>PowerPoint Presentation</vt:lpstr>
      <vt:lpstr>PowerPoint Presentation</vt:lpstr>
      <vt:lpstr>Alphabet soup-lightning round</vt:lpstr>
      <vt:lpstr>PowerPoint Presentation</vt:lpstr>
      <vt:lpstr>PowerPoint Presentation</vt:lpstr>
      <vt:lpstr>How do I participate?</vt:lpstr>
      <vt:lpstr>PowerPoint Presentation</vt:lpstr>
      <vt:lpstr>Indicator: Goals</vt:lpstr>
      <vt:lpstr>Indicator: Leadership</vt:lpstr>
      <vt:lpstr>Indicator: Participation</vt:lpstr>
      <vt:lpstr>Indicator: Implementation</vt:lpstr>
      <vt:lpstr>PowerPoint Presentation</vt:lpstr>
      <vt:lpstr>Additional tips for success</vt:lpstr>
      <vt:lpstr>PlanFirst incentives-a success story</vt:lpstr>
      <vt:lpstr>PowerPoint Presentation</vt:lpstr>
      <vt:lpstr>PowerPoint Presentation</vt:lpstr>
      <vt:lpstr>The PlanFirst Program upcoming dates </vt:lpstr>
      <vt:lpstr>Thanks!</vt:lpstr>
      <vt:lpstr>PowerPoint Presentation</vt:lpstr>
      <vt:lpstr>Planning Scenarios</vt:lpstr>
      <vt:lpstr>Planning Scenarios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Shayla Moultrie</dc:creator>
  <cp:lastModifiedBy>Daniel Gaddis</cp:lastModifiedBy>
  <cp:revision>4</cp:revision>
  <cp:lastPrinted>2024-02-13T14:36:59Z</cp:lastPrinted>
  <dcterms:created xsi:type="dcterms:W3CDTF">2023-04-03T19:03:47Z</dcterms:created>
  <dcterms:modified xsi:type="dcterms:W3CDTF">2024-03-11T16:08:13Z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0x010100D37C74CD05501549A121BB007AA3C671</vt:lpwstr>
  </property>
  <property fmtid="{D5CDD505-2E9C-101B-9397-08002B2CF9AE}" pid="3" name="SlidoAppVersion">
    <vt:lpwstr>1.8.0.4807</vt:lpwstr>
  </property>
  <property fmtid="{D5CDD505-2E9C-101B-9397-08002B2CF9AE}" pid="4" name="MediaServiceImageTags">
    <vt:lpwstr/>
  </property>
</Properties>
</file>