
<file path=[Content_Types].xml><?xml version="1.0" encoding="utf-8"?>
<Types xmlns="http://schemas.openxmlformats.org/package/2006/content-types">
  <Default Extension="1" ContentType="image/jpeg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9" r:id="rId3"/>
    <p:sldMasterId id="2147483712" r:id="rId4"/>
    <p:sldMasterId id="2147483730" r:id="rId5"/>
    <p:sldMasterId id="2147483751" r:id="rId6"/>
    <p:sldMasterId id="2147483771" r:id="rId7"/>
  </p:sldMasterIdLst>
  <p:notesMasterIdLst>
    <p:notesMasterId r:id="rId37"/>
  </p:notesMasterIdLst>
  <p:sldIdLst>
    <p:sldId id="256" r:id="rId8"/>
    <p:sldId id="257" r:id="rId9"/>
    <p:sldId id="2233" r:id="rId10"/>
    <p:sldId id="2235" r:id="rId11"/>
    <p:sldId id="2236" r:id="rId12"/>
    <p:sldId id="2237" r:id="rId13"/>
    <p:sldId id="2238" r:id="rId14"/>
    <p:sldId id="2239" r:id="rId15"/>
    <p:sldId id="2240" r:id="rId16"/>
    <p:sldId id="2241" r:id="rId17"/>
    <p:sldId id="2242" r:id="rId18"/>
    <p:sldId id="2243" r:id="rId19"/>
    <p:sldId id="2244" r:id="rId20"/>
    <p:sldId id="2245" r:id="rId21"/>
    <p:sldId id="2255" r:id="rId22"/>
    <p:sldId id="2247" r:id="rId23"/>
    <p:sldId id="2252" r:id="rId24"/>
    <p:sldId id="323" r:id="rId25"/>
    <p:sldId id="2248" r:id="rId26"/>
    <p:sldId id="2249" r:id="rId27"/>
    <p:sldId id="2184" r:id="rId28"/>
    <p:sldId id="2193" r:id="rId29"/>
    <p:sldId id="2251" r:id="rId30"/>
    <p:sldId id="2254" r:id="rId31"/>
    <p:sldId id="2256" r:id="rId32"/>
    <p:sldId id="2214" r:id="rId33"/>
    <p:sldId id="2205" r:id="rId34"/>
    <p:sldId id="2257" r:id="rId35"/>
    <p:sldId id="225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63F"/>
    <a:srgbClr val="B6DFEF"/>
    <a:srgbClr val="D5E042"/>
    <a:srgbClr val="C73C27"/>
    <a:srgbClr val="CCE5A9"/>
    <a:srgbClr val="E9E3DC"/>
    <a:srgbClr val="8A7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ustomXml" Target="../customXml/item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Hurley" userId="da62bce5-8a07-4244-9a2e-9e98129974fb" providerId="ADAL" clId="{4C718A8B-67D8-4981-8AFF-5F27C3974174}"/>
    <pc:docChg chg="undo custSel addSld delSld modSld">
      <pc:chgData name="Chris Hurley" userId="da62bce5-8a07-4244-9a2e-9e98129974fb" providerId="ADAL" clId="{4C718A8B-67D8-4981-8AFF-5F27C3974174}" dt="2024-02-29T21:14:45.907" v="1904"/>
      <pc:docMkLst>
        <pc:docMk/>
      </pc:docMkLst>
      <pc:sldChg chg="delSp modSp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3166114719" sldId="256"/>
        </pc:sldMkLst>
        <pc:spChg chg="mod">
          <ac:chgData name="Chris Hurley" userId="da62bce5-8a07-4244-9a2e-9e98129974fb" providerId="ADAL" clId="{4C718A8B-67D8-4981-8AFF-5F27C3974174}" dt="2024-02-19T12:21:33.320" v="0" actId="1076"/>
          <ac:spMkLst>
            <pc:docMk/>
            <pc:sldMk cId="3166114719" sldId="256"/>
            <ac:spMk id="8" creationId="{36C5E2B9-BAB9-69C3-DD8B-9399574049F9}"/>
          </ac:spMkLst>
        </pc:spChg>
        <pc:cxnChg chg="del">
          <ac:chgData name="Chris Hurley" userId="da62bce5-8a07-4244-9a2e-9e98129974fb" providerId="ADAL" clId="{4C718A8B-67D8-4981-8AFF-5F27C3974174}" dt="2024-02-19T12:24:14.650" v="1" actId="478"/>
          <ac:cxnSpMkLst>
            <pc:docMk/>
            <pc:sldMk cId="3166114719" sldId="256"/>
            <ac:cxnSpMk id="3" creationId="{94CC57BF-8368-AAC5-91E2-89F86B7121F8}"/>
          </ac:cxnSpMkLst>
        </pc:cxnChg>
      </pc:sldChg>
      <pc:sldChg chg="modTransition">
        <pc:chgData name="Chris Hurley" userId="da62bce5-8a07-4244-9a2e-9e98129974fb" providerId="ADAL" clId="{4C718A8B-67D8-4981-8AFF-5F27C3974174}" dt="2024-02-29T21:14:45.907" v="1904"/>
        <pc:sldMkLst>
          <pc:docMk/>
          <pc:sldMk cId="2307996527" sldId="257"/>
        </pc:sldMkLst>
      </pc:sldChg>
      <pc:sldChg chg="modSp del mod">
        <pc:chgData name="Chris Hurley" userId="da62bce5-8a07-4244-9a2e-9e98129974fb" providerId="ADAL" clId="{4C718A8B-67D8-4981-8AFF-5F27C3974174}" dt="2024-02-29T13:37:52.583" v="1847" actId="2696"/>
        <pc:sldMkLst>
          <pc:docMk/>
          <pc:sldMk cId="691733942" sldId="323"/>
        </pc:sldMkLst>
        <pc:spChg chg="mod">
          <ac:chgData name="Chris Hurley" userId="da62bce5-8a07-4244-9a2e-9e98129974fb" providerId="ADAL" clId="{4C718A8B-67D8-4981-8AFF-5F27C3974174}" dt="2024-02-29T12:27:28.252" v="1241" actId="1076"/>
          <ac:spMkLst>
            <pc:docMk/>
            <pc:sldMk cId="691733942" sldId="323"/>
            <ac:spMk id="16" creationId="{3FA19D6E-2D5A-0489-83CB-D9CCACD08A2B}"/>
          </ac:spMkLst>
        </pc:spChg>
        <pc:graphicFrameChg chg="mod">
          <ac:chgData name="Chris Hurley" userId="da62bce5-8a07-4244-9a2e-9e98129974fb" providerId="ADAL" clId="{4C718A8B-67D8-4981-8AFF-5F27C3974174}" dt="2024-02-29T12:27:21.640" v="1239" actId="1076"/>
          <ac:graphicFrameMkLst>
            <pc:docMk/>
            <pc:sldMk cId="691733942" sldId="323"/>
            <ac:graphicFrameMk id="15" creationId="{8F7DE498-02EA-CD12-B298-C12473368513}"/>
          </ac:graphicFrameMkLst>
        </pc:graphicFrameChg>
        <pc:picChg chg="mod">
          <ac:chgData name="Chris Hurley" userId="da62bce5-8a07-4244-9a2e-9e98129974fb" providerId="ADAL" clId="{4C718A8B-67D8-4981-8AFF-5F27C3974174}" dt="2024-02-29T12:27:39.854" v="1244" actId="1076"/>
          <ac:picMkLst>
            <pc:docMk/>
            <pc:sldMk cId="691733942" sldId="323"/>
            <ac:picMk id="18" creationId="{7179D2A2-7897-8970-3582-583D37B45A58}"/>
          </ac:picMkLst>
        </pc:picChg>
      </pc:sldChg>
      <pc:sldChg chg="modTransition">
        <pc:chgData name="Chris Hurley" userId="da62bce5-8a07-4244-9a2e-9e98129974fb" providerId="ADAL" clId="{4C718A8B-67D8-4981-8AFF-5F27C3974174}" dt="2024-02-29T21:14:45.907" v="1904"/>
        <pc:sldMkLst>
          <pc:docMk/>
          <pc:sldMk cId="1333219207" sldId="323"/>
        </pc:sldMkLst>
      </pc:sldChg>
      <pc:sldChg chg="del setBg">
        <pc:chgData name="Chris Hurley" userId="da62bce5-8a07-4244-9a2e-9e98129974fb" providerId="ADAL" clId="{4C718A8B-67D8-4981-8AFF-5F27C3974174}" dt="2024-02-19T13:32:37.997" v="356" actId="2696"/>
        <pc:sldMkLst>
          <pc:docMk/>
          <pc:sldMk cId="2248996749" sldId="2122"/>
        </pc:sldMkLst>
      </pc:sldChg>
      <pc:sldChg chg="modSp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4205359015" sldId="2184"/>
        </pc:sldMkLst>
        <pc:spChg chg="mod">
          <ac:chgData name="Chris Hurley" userId="da62bce5-8a07-4244-9a2e-9e98129974fb" providerId="ADAL" clId="{4C718A8B-67D8-4981-8AFF-5F27C3974174}" dt="2024-02-29T12:32:07.101" v="1294" actId="1076"/>
          <ac:spMkLst>
            <pc:docMk/>
            <pc:sldMk cId="4205359015" sldId="2184"/>
            <ac:spMk id="2" creationId="{292D61E5-B9E6-BA8F-7E74-3BBC05A2ED46}"/>
          </ac:spMkLst>
        </pc:spChg>
        <pc:spChg chg="mod">
          <ac:chgData name="Chris Hurley" userId="da62bce5-8a07-4244-9a2e-9e98129974fb" providerId="ADAL" clId="{4C718A8B-67D8-4981-8AFF-5F27C3974174}" dt="2024-02-29T12:32:34.771" v="1301" actId="1076"/>
          <ac:spMkLst>
            <pc:docMk/>
            <pc:sldMk cId="4205359015" sldId="2184"/>
            <ac:spMk id="6" creationId="{A6D0E04D-8F37-449B-93CB-F9630C278189}"/>
          </ac:spMkLst>
        </pc:spChg>
        <pc:spChg chg="mod">
          <ac:chgData name="Chris Hurley" userId="da62bce5-8a07-4244-9a2e-9e98129974fb" providerId="ADAL" clId="{4C718A8B-67D8-4981-8AFF-5F27C3974174}" dt="2024-02-29T12:32:24.558" v="1299" actId="1076"/>
          <ac:spMkLst>
            <pc:docMk/>
            <pc:sldMk cId="4205359015" sldId="2184"/>
            <ac:spMk id="9" creationId="{75D51CCB-E5D5-8F88-44DE-43EB4600D7C8}"/>
          </ac:spMkLst>
        </pc:spChg>
        <pc:picChg chg="mod">
          <ac:chgData name="Chris Hurley" userId="da62bce5-8a07-4244-9a2e-9e98129974fb" providerId="ADAL" clId="{4C718A8B-67D8-4981-8AFF-5F27C3974174}" dt="2024-02-29T12:32:29.872" v="1300" actId="14100"/>
          <ac:picMkLst>
            <pc:docMk/>
            <pc:sldMk cId="4205359015" sldId="2184"/>
            <ac:picMk id="4" creationId="{E09F79EF-F8CF-4DCC-891A-9AC9CFFC16A0}"/>
          </ac:picMkLst>
        </pc:picChg>
        <pc:picChg chg="mod">
          <ac:chgData name="Chris Hurley" userId="da62bce5-8a07-4244-9a2e-9e98129974fb" providerId="ADAL" clId="{4C718A8B-67D8-4981-8AFF-5F27C3974174}" dt="2024-02-29T12:32:10.458" v="1295" actId="1076"/>
          <ac:picMkLst>
            <pc:docMk/>
            <pc:sldMk cId="4205359015" sldId="2184"/>
            <ac:picMk id="10" creationId="{2DAE78B3-1B6E-7454-5F5D-5D6467E56A67}"/>
          </ac:picMkLst>
        </pc:picChg>
      </pc:sldChg>
      <pc:sldChg chg="modSp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2752877198" sldId="2193"/>
        </pc:sldMkLst>
        <pc:picChg chg="mod">
          <ac:chgData name="Chris Hurley" userId="da62bce5-8a07-4244-9a2e-9e98129974fb" providerId="ADAL" clId="{4C718A8B-67D8-4981-8AFF-5F27C3974174}" dt="2024-02-29T12:34:47.264" v="1304" actId="14100"/>
          <ac:picMkLst>
            <pc:docMk/>
            <pc:sldMk cId="2752877198" sldId="2193"/>
            <ac:picMk id="4" creationId="{1510989F-8595-4054-8B3A-79C002036CB0}"/>
          </ac:picMkLst>
        </pc:picChg>
        <pc:picChg chg="mod">
          <ac:chgData name="Chris Hurley" userId="da62bce5-8a07-4244-9a2e-9e98129974fb" providerId="ADAL" clId="{4C718A8B-67D8-4981-8AFF-5F27C3974174}" dt="2024-02-29T12:34:43.518" v="1303" actId="1076"/>
          <ac:picMkLst>
            <pc:docMk/>
            <pc:sldMk cId="2752877198" sldId="2193"/>
            <ac:picMk id="7" creationId="{45386481-0D1D-4DA7-B0FD-ACBF2005B02A}"/>
          </ac:picMkLst>
        </pc:picChg>
      </pc:sldChg>
      <pc:sldChg chg="modTransition modAnim">
        <pc:chgData name="Chris Hurley" userId="da62bce5-8a07-4244-9a2e-9e98129974fb" providerId="ADAL" clId="{4C718A8B-67D8-4981-8AFF-5F27C3974174}" dt="2024-02-29T21:14:45.907" v="1904"/>
        <pc:sldMkLst>
          <pc:docMk/>
          <pc:sldMk cId="1348530068" sldId="2205"/>
        </pc:sldMkLst>
      </pc:sldChg>
      <pc:sldChg chg="modTransition modAnim">
        <pc:chgData name="Chris Hurley" userId="da62bce5-8a07-4244-9a2e-9e98129974fb" providerId="ADAL" clId="{4C718A8B-67D8-4981-8AFF-5F27C3974174}" dt="2024-02-29T21:14:45.907" v="1904"/>
        <pc:sldMkLst>
          <pc:docMk/>
          <pc:sldMk cId="3473785493" sldId="2214"/>
        </pc:sldMkLst>
      </pc:sldChg>
      <pc:sldChg chg="modTransition">
        <pc:chgData name="Chris Hurley" userId="da62bce5-8a07-4244-9a2e-9e98129974fb" providerId="ADAL" clId="{4C718A8B-67D8-4981-8AFF-5F27C3974174}" dt="2024-02-29T21:14:45.907" v="1904"/>
        <pc:sldMkLst>
          <pc:docMk/>
          <pc:sldMk cId="2623784042" sldId="2233"/>
        </pc:sldMkLst>
      </pc:sldChg>
      <pc:sldChg chg="addSp delSp modSp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1232350176" sldId="2235"/>
        </pc:sldMkLst>
        <pc:spChg chg="del">
          <ac:chgData name="Chris Hurley" userId="da62bce5-8a07-4244-9a2e-9e98129974fb" providerId="ADAL" clId="{4C718A8B-67D8-4981-8AFF-5F27C3974174}" dt="2024-02-19T12:32:32.269" v="101" actId="478"/>
          <ac:spMkLst>
            <pc:docMk/>
            <pc:sldMk cId="1232350176" sldId="2235"/>
            <ac:spMk id="2" creationId="{2A9EFFA7-5A06-9DA0-5502-C2489739A531}"/>
          </ac:spMkLst>
        </pc:spChg>
        <pc:spChg chg="del">
          <ac:chgData name="Chris Hurley" userId="da62bce5-8a07-4244-9a2e-9e98129974fb" providerId="ADAL" clId="{4C718A8B-67D8-4981-8AFF-5F27C3974174}" dt="2024-02-19T12:32:34.144" v="102" actId="478"/>
          <ac:spMkLst>
            <pc:docMk/>
            <pc:sldMk cId="1232350176" sldId="2235"/>
            <ac:spMk id="3" creationId="{997377A7-E491-F2D2-0D37-151863134254}"/>
          </ac:spMkLst>
        </pc:spChg>
        <pc:spChg chg="add mod">
          <ac:chgData name="Chris Hurley" userId="da62bce5-8a07-4244-9a2e-9e98129974fb" providerId="ADAL" clId="{4C718A8B-67D8-4981-8AFF-5F27C3974174}" dt="2024-02-19T12:32:53.764" v="194" actId="1036"/>
          <ac:spMkLst>
            <pc:docMk/>
            <pc:sldMk cId="1232350176" sldId="2235"/>
            <ac:spMk id="4" creationId="{D86AD4F6-C88F-39D1-31D5-3A157A14E6BD}"/>
          </ac:spMkLst>
        </pc:spChg>
        <pc:spChg chg="add mod">
          <ac:chgData name="Chris Hurley" userId="da62bce5-8a07-4244-9a2e-9e98129974fb" providerId="ADAL" clId="{4C718A8B-67D8-4981-8AFF-5F27C3974174}" dt="2024-02-19T12:32:53.764" v="194" actId="1036"/>
          <ac:spMkLst>
            <pc:docMk/>
            <pc:sldMk cId="1232350176" sldId="2235"/>
            <ac:spMk id="5" creationId="{9589315C-842E-3C20-A98E-4A0E747C8401}"/>
          </ac:spMkLst>
        </pc:spChg>
        <pc:spChg chg="add mod">
          <ac:chgData name="Chris Hurley" userId="da62bce5-8a07-4244-9a2e-9e98129974fb" providerId="ADAL" clId="{4C718A8B-67D8-4981-8AFF-5F27C3974174}" dt="2024-02-26T14:10:46.256" v="939" actId="20577"/>
          <ac:spMkLst>
            <pc:docMk/>
            <pc:sldMk cId="1232350176" sldId="2235"/>
            <ac:spMk id="6" creationId="{46263B04-16F8-63F5-96EC-E7D616071D60}"/>
          </ac:spMkLst>
        </pc:spChg>
        <pc:spChg chg="add mod">
          <ac:chgData name="Chris Hurley" userId="da62bce5-8a07-4244-9a2e-9e98129974fb" providerId="ADAL" clId="{4C718A8B-67D8-4981-8AFF-5F27C3974174}" dt="2024-02-26T13:55:33.602" v="871" actId="20577"/>
          <ac:spMkLst>
            <pc:docMk/>
            <pc:sldMk cId="1232350176" sldId="2235"/>
            <ac:spMk id="7" creationId="{779988C4-92F1-5FEA-0DB8-0DC2B519ADE5}"/>
          </ac:spMkLst>
        </pc:spChg>
        <pc:spChg chg="add mod">
          <ac:chgData name="Chris Hurley" userId="da62bce5-8a07-4244-9a2e-9e98129974fb" providerId="ADAL" clId="{4C718A8B-67D8-4981-8AFF-5F27C3974174}" dt="2024-02-26T14:10:33.516" v="928"/>
          <ac:spMkLst>
            <pc:docMk/>
            <pc:sldMk cId="1232350176" sldId="2235"/>
            <ac:spMk id="9" creationId="{EFBAB01C-F1D5-FE6A-E490-05E48B2348E3}"/>
          </ac:spMkLst>
        </pc:spChg>
      </pc:sldChg>
      <pc:sldChg chg="addSp modSp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2495908618" sldId="2236"/>
        </pc:sldMkLst>
        <pc:spChg chg="ord">
          <ac:chgData name="Chris Hurley" userId="da62bce5-8a07-4244-9a2e-9e98129974fb" providerId="ADAL" clId="{4C718A8B-67D8-4981-8AFF-5F27C3974174}" dt="2024-02-19T12:36:04.576" v="212" actId="166"/>
          <ac:spMkLst>
            <pc:docMk/>
            <pc:sldMk cId="2495908618" sldId="2236"/>
            <ac:spMk id="2" creationId="{6EDDF254-A154-CE13-39E3-CCDF5B378CB8}"/>
          </ac:spMkLst>
        </pc:spChg>
        <pc:spChg chg="ord">
          <ac:chgData name="Chris Hurley" userId="da62bce5-8a07-4244-9a2e-9e98129974fb" providerId="ADAL" clId="{4C718A8B-67D8-4981-8AFF-5F27C3974174}" dt="2024-02-19T12:36:10.034" v="213" actId="166"/>
          <ac:spMkLst>
            <pc:docMk/>
            <pc:sldMk cId="2495908618" sldId="2236"/>
            <ac:spMk id="4" creationId="{2F014E9C-73C6-DE33-A34C-5D90B15C38D4}"/>
          </ac:spMkLst>
        </pc:spChg>
        <pc:spChg chg="add mod">
          <ac:chgData name="Chris Hurley" userId="da62bce5-8a07-4244-9a2e-9e98129974fb" providerId="ADAL" clId="{4C718A8B-67D8-4981-8AFF-5F27C3974174}" dt="2024-02-19T12:36:38.559" v="224" actId="14100"/>
          <ac:spMkLst>
            <pc:docMk/>
            <pc:sldMk cId="2495908618" sldId="2236"/>
            <ac:spMk id="6" creationId="{658C9DE8-E6AE-1302-FC8B-3039AD9CB520}"/>
          </ac:spMkLst>
        </pc:spChg>
        <pc:picChg chg="add mod ord">
          <ac:chgData name="Chris Hurley" userId="da62bce5-8a07-4244-9a2e-9e98129974fb" providerId="ADAL" clId="{4C718A8B-67D8-4981-8AFF-5F27C3974174}" dt="2024-02-19T12:36:31.735" v="222" actId="14861"/>
          <ac:picMkLst>
            <pc:docMk/>
            <pc:sldMk cId="2495908618" sldId="2236"/>
            <ac:picMk id="5" creationId="{2E8B57B8-4B80-7A30-F4A5-4764596237E1}"/>
          </ac:picMkLst>
        </pc:pic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2453553138" sldId="2237"/>
        </pc:sldMkLst>
        <pc:spChg chg="del">
          <ac:chgData name="Chris Hurley" userId="da62bce5-8a07-4244-9a2e-9e98129974fb" providerId="ADAL" clId="{4C718A8B-67D8-4981-8AFF-5F27C3974174}" dt="2024-02-19T12:38:42.960" v="226" actId="478"/>
          <ac:spMkLst>
            <pc:docMk/>
            <pc:sldMk cId="2453553138" sldId="2237"/>
            <ac:spMk id="2" creationId="{13660D16-4BF5-47B1-66B4-35BA4B5FB488}"/>
          </ac:spMkLst>
        </pc:spChg>
        <pc:spChg chg="del">
          <ac:chgData name="Chris Hurley" userId="da62bce5-8a07-4244-9a2e-9e98129974fb" providerId="ADAL" clId="{4C718A8B-67D8-4981-8AFF-5F27C3974174}" dt="2024-02-19T12:38:44.164" v="227" actId="478"/>
          <ac:spMkLst>
            <pc:docMk/>
            <pc:sldMk cId="2453553138" sldId="2237"/>
            <ac:spMk id="3" creationId="{7EEB7524-CB88-1F39-C74F-88DD3D11D71B}"/>
          </ac:spMkLst>
        </pc:spChg>
        <pc:spChg chg="add mod">
          <ac:chgData name="Chris Hurley" userId="da62bce5-8a07-4244-9a2e-9e98129974fb" providerId="ADAL" clId="{4C718A8B-67D8-4981-8AFF-5F27C3974174}" dt="2024-02-19T12:39:58.509" v="244" actId="1076"/>
          <ac:spMkLst>
            <pc:docMk/>
            <pc:sldMk cId="2453553138" sldId="2237"/>
            <ac:spMk id="7" creationId="{4581BB1B-DA5D-F73E-E449-1B00BA375736}"/>
          </ac:spMkLst>
        </pc:spChg>
        <pc:spChg chg="add mod">
          <ac:chgData name="Chris Hurley" userId="da62bce5-8a07-4244-9a2e-9e98129974fb" providerId="ADAL" clId="{4C718A8B-67D8-4981-8AFF-5F27C3974174}" dt="2024-02-19T12:40:19.875" v="246" actId="207"/>
          <ac:spMkLst>
            <pc:docMk/>
            <pc:sldMk cId="2453553138" sldId="2237"/>
            <ac:spMk id="8" creationId="{7980AD18-22E7-7B68-0619-C1BFAB6B23CA}"/>
          </ac:spMkLst>
        </pc:spChg>
        <pc:picChg chg="add mod">
          <ac:chgData name="Chris Hurley" userId="da62bce5-8a07-4244-9a2e-9e98129974fb" providerId="ADAL" clId="{4C718A8B-67D8-4981-8AFF-5F27C3974174}" dt="2024-02-19T12:39:50.571" v="243" actId="14100"/>
          <ac:picMkLst>
            <pc:docMk/>
            <pc:sldMk cId="2453553138" sldId="2237"/>
            <ac:picMk id="5" creationId="{F5B36136-004F-DD08-0DD9-DE2345483F7F}"/>
          </ac:picMkLst>
        </pc:picChg>
        <pc:picChg chg="add mod">
          <ac:chgData name="Chris Hurley" userId="da62bce5-8a07-4244-9a2e-9e98129974fb" providerId="ADAL" clId="{4C718A8B-67D8-4981-8AFF-5F27C3974174}" dt="2024-02-19T12:44:09.036" v="251" actId="1076"/>
          <ac:picMkLst>
            <pc:docMk/>
            <pc:sldMk cId="2453553138" sldId="2237"/>
            <ac:picMk id="10" creationId="{0224ADBD-38D7-128D-065A-F22FB93CB37E}"/>
          </ac:picMkLst>
        </pc:pic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681244723" sldId="2238"/>
        </pc:sldMkLst>
        <pc:spChg chg="del">
          <ac:chgData name="Chris Hurley" userId="da62bce5-8a07-4244-9a2e-9e98129974fb" providerId="ADAL" clId="{4C718A8B-67D8-4981-8AFF-5F27C3974174}" dt="2024-02-19T13:20:27.018" v="253" actId="478"/>
          <ac:spMkLst>
            <pc:docMk/>
            <pc:sldMk cId="681244723" sldId="2238"/>
            <ac:spMk id="2" creationId="{010C7025-068B-2DD7-7F13-33151CE70C0C}"/>
          </ac:spMkLst>
        </pc:spChg>
        <pc:spChg chg="del">
          <ac:chgData name="Chris Hurley" userId="da62bce5-8a07-4244-9a2e-9e98129974fb" providerId="ADAL" clId="{4C718A8B-67D8-4981-8AFF-5F27C3974174}" dt="2024-02-19T13:21:07.003" v="254" actId="478"/>
          <ac:spMkLst>
            <pc:docMk/>
            <pc:sldMk cId="681244723" sldId="2238"/>
            <ac:spMk id="3" creationId="{FCE52091-54C8-5BAF-5451-4D801500A494}"/>
          </ac:spMkLst>
        </pc:spChg>
        <pc:spChg chg="add mod">
          <ac:chgData name="Chris Hurley" userId="da62bce5-8a07-4244-9a2e-9e98129974fb" providerId="ADAL" clId="{4C718A8B-67D8-4981-8AFF-5F27C3974174}" dt="2024-02-19T13:22:23.462" v="266" actId="1076"/>
          <ac:spMkLst>
            <pc:docMk/>
            <pc:sldMk cId="681244723" sldId="2238"/>
            <ac:spMk id="8" creationId="{32CF6518-691D-415F-AF94-2AFBC09B7ACC}"/>
          </ac:spMkLst>
        </pc:spChg>
        <pc:spChg chg="add mod">
          <ac:chgData name="Chris Hurley" userId="da62bce5-8a07-4244-9a2e-9e98129974fb" providerId="ADAL" clId="{4C718A8B-67D8-4981-8AFF-5F27C3974174}" dt="2024-02-19T13:22:45.574" v="271" actId="1076"/>
          <ac:spMkLst>
            <pc:docMk/>
            <pc:sldMk cId="681244723" sldId="2238"/>
            <ac:spMk id="9" creationId="{4335BA33-ECE4-0840-A26A-6A42D270857D}"/>
          </ac:spMkLst>
        </pc:spChg>
        <pc:picChg chg="add mod">
          <ac:chgData name="Chris Hurley" userId="da62bce5-8a07-4244-9a2e-9e98129974fb" providerId="ADAL" clId="{4C718A8B-67D8-4981-8AFF-5F27C3974174}" dt="2024-02-19T13:21:25.452" v="260" actId="1076"/>
          <ac:picMkLst>
            <pc:docMk/>
            <pc:sldMk cId="681244723" sldId="2238"/>
            <ac:picMk id="5" creationId="{2597FD2F-85B2-A058-06E6-DD70E923B4F5}"/>
          </ac:picMkLst>
        </pc:picChg>
        <pc:picChg chg="add mod">
          <ac:chgData name="Chris Hurley" userId="da62bce5-8a07-4244-9a2e-9e98129974fb" providerId="ADAL" clId="{4C718A8B-67D8-4981-8AFF-5F27C3974174}" dt="2024-02-19T13:22:00.660" v="264" actId="1076"/>
          <ac:picMkLst>
            <pc:docMk/>
            <pc:sldMk cId="681244723" sldId="2238"/>
            <ac:picMk id="7" creationId="{10D70256-3F9D-FB28-C47E-6EC152D0E8E7}"/>
          </ac:picMkLst>
        </pc:picChg>
      </pc:sldChg>
      <pc:sldChg chg="addSp delSp modSp new mod modTransition setBg">
        <pc:chgData name="Chris Hurley" userId="da62bce5-8a07-4244-9a2e-9e98129974fb" providerId="ADAL" clId="{4C718A8B-67D8-4981-8AFF-5F27C3974174}" dt="2024-02-29T21:14:45.907" v="1904"/>
        <pc:sldMkLst>
          <pc:docMk/>
          <pc:sldMk cId="839336654" sldId="2239"/>
        </pc:sldMkLst>
        <pc:spChg chg="del">
          <ac:chgData name="Chris Hurley" userId="da62bce5-8a07-4244-9a2e-9e98129974fb" providerId="ADAL" clId="{4C718A8B-67D8-4981-8AFF-5F27C3974174}" dt="2024-02-19T13:24:41.043" v="273" actId="478"/>
          <ac:spMkLst>
            <pc:docMk/>
            <pc:sldMk cId="839336654" sldId="2239"/>
            <ac:spMk id="2" creationId="{C7F5F32D-58B4-E427-281B-33032061A2F6}"/>
          </ac:spMkLst>
        </pc:spChg>
        <pc:spChg chg="del">
          <ac:chgData name="Chris Hurley" userId="da62bce5-8a07-4244-9a2e-9e98129974fb" providerId="ADAL" clId="{4C718A8B-67D8-4981-8AFF-5F27C3974174}" dt="2024-02-19T13:24:42.891" v="274" actId="478"/>
          <ac:spMkLst>
            <pc:docMk/>
            <pc:sldMk cId="839336654" sldId="2239"/>
            <ac:spMk id="3" creationId="{3447608A-A1C2-16E6-D9F4-4827654EF990}"/>
          </ac:spMkLst>
        </pc:spChg>
        <pc:spChg chg="add mod">
          <ac:chgData name="Chris Hurley" userId="da62bce5-8a07-4244-9a2e-9e98129974fb" providerId="ADAL" clId="{4C718A8B-67D8-4981-8AFF-5F27C3974174}" dt="2024-02-19T13:32:29.498" v="355" actId="1076"/>
          <ac:spMkLst>
            <pc:docMk/>
            <pc:sldMk cId="839336654" sldId="2239"/>
            <ac:spMk id="4" creationId="{08284472-A268-A6EF-2FA4-4A7FB98EABA1}"/>
          </ac:spMkLst>
        </pc:spChg>
        <pc:spChg chg="add mod ord">
          <ac:chgData name="Chris Hurley" userId="da62bce5-8a07-4244-9a2e-9e98129974fb" providerId="ADAL" clId="{4C718A8B-67D8-4981-8AFF-5F27C3974174}" dt="2024-02-19T13:32:03.448" v="354" actId="207"/>
          <ac:spMkLst>
            <pc:docMk/>
            <pc:sldMk cId="839336654" sldId="2239"/>
            <ac:spMk id="7" creationId="{B5BEF8F1-09E4-FE96-7F89-67068D9C0585}"/>
          </ac:spMkLst>
        </pc:spChg>
        <pc:picChg chg="add mod ord">
          <ac:chgData name="Chris Hurley" userId="da62bce5-8a07-4244-9a2e-9e98129974fb" providerId="ADAL" clId="{4C718A8B-67D8-4981-8AFF-5F27C3974174}" dt="2024-02-19T13:29:16.413" v="348" actId="167"/>
          <ac:picMkLst>
            <pc:docMk/>
            <pc:sldMk cId="839336654" sldId="2239"/>
            <ac:picMk id="6" creationId="{8BAEC832-87E2-DB3E-73F9-433935389B82}"/>
          </ac:picMkLst>
        </pc:pic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416765927" sldId="2240"/>
        </pc:sldMkLst>
        <pc:spChg chg="del">
          <ac:chgData name="Chris Hurley" userId="da62bce5-8a07-4244-9a2e-9e98129974fb" providerId="ADAL" clId="{4C718A8B-67D8-4981-8AFF-5F27C3974174}" dt="2024-02-19T13:33:04.705" v="358" actId="478"/>
          <ac:spMkLst>
            <pc:docMk/>
            <pc:sldMk cId="416765927" sldId="2240"/>
            <ac:spMk id="2" creationId="{CA5B6E88-C7BB-5C1B-84D3-E9B20B7213C8}"/>
          </ac:spMkLst>
        </pc:spChg>
        <pc:spChg chg="del">
          <ac:chgData name="Chris Hurley" userId="da62bce5-8a07-4244-9a2e-9e98129974fb" providerId="ADAL" clId="{4C718A8B-67D8-4981-8AFF-5F27C3974174}" dt="2024-02-19T13:33:06.956" v="359" actId="478"/>
          <ac:spMkLst>
            <pc:docMk/>
            <pc:sldMk cId="416765927" sldId="2240"/>
            <ac:spMk id="3" creationId="{90FE77C5-AFE6-E442-0DA2-87112C869B1F}"/>
          </ac:spMkLst>
        </pc:spChg>
        <pc:spChg chg="add mod">
          <ac:chgData name="Chris Hurley" userId="da62bce5-8a07-4244-9a2e-9e98129974fb" providerId="ADAL" clId="{4C718A8B-67D8-4981-8AFF-5F27C3974174}" dt="2024-02-19T13:33:16.377" v="360"/>
          <ac:spMkLst>
            <pc:docMk/>
            <pc:sldMk cId="416765927" sldId="2240"/>
            <ac:spMk id="4" creationId="{EA32E9EF-A93E-9FE3-E931-269329B22A9E}"/>
          </ac:spMkLst>
        </pc:spChg>
        <pc:spChg chg="add mod">
          <ac:chgData name="Chris Hurley" userId="da62bce5-8a07-4244-9a2e-9e98129974fb" providerId="ADAL" clId="{4C718A8B-67D8-4981-8AFF-5F27C3974174}" dt="2024-02-19T13:33:16.377" v="360"/>
          <ac:spMkLst>
            <pc:docMk/>
            <pc:sldMk cId="416765927" sldId="2240"/>
            <ac:spMk id="5" creationId="{AF88CA8C-C5AB-5F5F-47DA-744EE7FC407C}"/>
          </ac:spMkLst>
        </pc:spChg>
        <pc:spChg chg="add mod">
          <ac:chgData name="Chris Hurley" userId="da62bce5-8a07-4244-9a2e-9e98129974fb" providerId="ADAL" clId="{4C718A8B-67D8-4981-8AFF-5F27C3974174}" dt="2024-02-19T13:33:16.377" v="360"/>
          <ac:spMkLst>
            <pc:docMk/>
            <pc:sldMk cId="416765927" sldId="2240"/>
            <ac:spMk id="6" creationId="{F662FF02-F7AE-5F8E-94C0-9A84A4906C0F}"/>
          </ac:spMkLst>
        </pc:spChg>
        <pc:spChg chg="add mod">
          <ac:chgData name="Chris Hurley" userId="da62bce5-8a07-4244-9a2e-9e98129974fb" providerId="ADAL" clId="{4C718A8B-67D8-4981-8AFF-5F27C3974174}" dt="2024-02-19T13:33:45.268" v="362" actId="1076"/>
          <ac:spMkLst>
            <pc:docMk/>
            <pc:sldMk cId="416765927" sldId="2240"/>
            <ac:spMk id="7" creationId="{D2F74221-8CE4-1B40-0A6A-4398748F5723}"/>
          </ac:spMkLst>
        </pc:spChg>
        <pc:spChg chg="add mod">
          <ac:chgData name="Chris Hurley" userId="da62bce5-8a07-4244-9a2e-9e98129974fb" providerId="ADAL" clId="{4C718A8B-67D8-4981-8AFF-5F27C3974174}" dt="2024-02-19T13:33:45.268" v="362" actId="1076"/>
          <ac:spMkLst>
            <pc:docMk/>
            <pc:sldMk cId="416765927" sldId="2240"/>
            <ac:spMk id="8" creationId="{278BBB02-734A-D359-645A-E5BEFD6BD3AB}"/>
          </ac:spMkLst>
        </pc:spChg>
        <pc:spChg chg="add mod">
          <ac:chgData name="Chris Hurley" userId="da62bce5-8a07-4244-9a2e-9e98129974fb" providerId="ADAL" clId="{4C718A8B-67D8-4981-8AFF-5F27C3974174}" dt="2024-02-19T13:34:43.917" v="371" actId="1076"/>
          <ac:spMkLst>
            <pc:docMk/>
            <pc:sldMk cId="416765927" sldId="2240"/>
            <ac:spMk id="10" creationId="{B76AFB55-91AE-71FC-3802-CF18FF80F6F4}"/>
          </ac:spMkLst>
        </pc:spChg>
        <pc:picChg chg="add mod">
          <ac:chgData name="Chris Hurley" userId="da62bce5-8a07-4244-9a2e-9e98129974fb" providerId="ADAL" clId="{4C718A8B-67D8-4981-8AFF-5F27C3974174}" dt="2024-02-19T13:33:54.457" v="363" actId="14100"/>
          <ac:picMkLst>
            <pc:docMk/>
            <pc:sldMk cId="416765927" sldId="2240"/>
            <ac:picMk id="9" creationId="{555F54A9-E1C0-5E9F-0F2C-235DBB4A5FA2}"/>
          </ac:picMkLst>
        </pc:pic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909802272" sldId="2241"/>
        </pc:sldMkLst>
        <pc:spChg chg="del">
          <ac:chgData name="Chris Hurley" userId="da62bce5-8a07-4244-9a2e-9e98129974fb" providerId="ADAL" clId="{4C718A8B-67D8-4981-8AFF-5F27C3974174}" dt="2024-02-19T13:35:15.004" v="373" actId="478"/>
          <ac:spMkLst>
            <pc:docMk/>
            <pc:sldMk cId="909802272" sldId="2241"/>
            <ac:spMk id="2" creationId="{716C4749-82AF-BB10-8831-51E1A769EA96}"/>
          </ac:spMkLst>
        </pc:spChg>
        <pc:spChg chg="del">
          <ac:chgData name="Chris Hurley" userId="da62bce5-8a07-4244-9a2e-9e98129974fb" providerId="ADAL" clId="{4C718A8B-67D8-4981-8AFF-5F27C3974174}" dt="2024-02-19T13:35:16.972" v="374" actId="478"/>
          <ac:spMkLst>
            <pc:docMk/>
            <pc:sldMk cId="909802272" sldId="2241"/>
            <ac:spMk id="3" creationId="{A48508AF-CF05-A621-884E-689EF68CCD62}"/>
          </ac:spMkLst>
        </pc:spChg>
        <pc:spChg chg="add mod">
          <ac:chgData name="Chris Hurley" userId="da62bce5-8a07-4244-9a2e-9e98129974fb" providerId="ADAL" clId="{4C718A8B-67D8-4981-8AFF-5F27C3974174}" dt="2024-02-19T13:35:33.815" v="375"/>
          <ac:spMkLst>
            <pc:docMk/>
            <pc:sldMk cId="909802272" sldId="2241"/>
            <ac:spMk id="4" creationId="{B3CDA62D-8468-63B5-8E92-C0D496F02DF2}"/>
          </ac:spMkLst>
        </pc:spChg>
        <pc:spChg chg="add mod">
          <ac:chgData name="Chris Hurley" userId="da62bce5-8a07-4244-9a2e-9e98129974fb" providerId="ADAL" clId="{4C718A8B-67D8-4981-8AFF-5F27C3974174}" dt="2024-02-26T14:25:18.297" v="1093" actId="207"/>
          <ac:spMkLst>
            <pc:docMk/>
            <pc:sldMk cId="909802272" sldId="2241"/>
            <ac:spMk id="5" creationId="{156B3D1F-7115-9CA8-AF03-B844A5E25227}"/>
          </ac:spMkLst>
        </pc:sp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747374870" sldId="2242"/>
        </pc:sldMkLst>
        <pc:spChg chg="del">
          <ac:chgData name="Chris Hurley" userId="da62bce5-8a07-4244-9a2e-9e98129974fb" providerId="ADAL" clId="{4C718A8B-67D8-4981-8AFF-5F27C3974174}" dt="2024-02-19T13:35:42.819" v="377" actId="478"/>
          <ac:spMkLst>
            <pc:docMk/>
            <pc:sldMk cId="747374870" sldId="2242"/>
            <ac:spMk id="2" creationId="{0A61B2C4-2A92-0A9A-03B3-F7C7D5801AA3}"/>
          </ac:spMkLst>
        </pc:spChg>
        <pc:spChg chg="del">
          <ac:chgData name="Chris Hurley" userId="da62bce5-8a07-4244-9a2e-9e98129974fb" providerId="ADAL" clId="{4C718A8B-67D8-4981-8AFF-5F27C3974174}" dt="2024-02-19T13:35:44.638" v="378" actId="478"/>
          <ac:spMkLst>
            <pc:docMk/>
            <pc:sldMk cId="747374870" sldId="2242"/>
            <ac:spMk id="3" creationId="{0207CABD-73AF-3EF8-7EDE-D7C02BCF1153}"/>
          </ac:spMkLst>
        </pc:spChg>
        <pc:spChg chg="add mod">
          <ac:chgData name="Chris Hurley" userId="da62bce5-8a07-4244-9a2e-9e98129974fb" providerId="ADAL" clId="{4C718A8B-67D8-4981-8AFF-5F27C3974174}" dt="2024-02-19T13:36:37.121" v="393" actId="2711"/>
          <ac:spMkLst>
            <pc:docMk/>
            <pc:sldMk cId="747374870" sldId="2242"/>
            <ac:spMk id="8" creationId="{4BFA8B88-0FAC-8CF1-02FF-1A3207D8D453}"/>
          </ac:spMkLst>
        </pc:spChg>
        <pc:picChg chg="add mod">
          <ac:chgData name="Chris Hurley" userId="da62bce5-8a07-4244-9a2e-9e98129974fb" providerId="ADAL" clId="{4C718A8B-67D8-4981-8AFF-5F27C3974174}" dt="2024-02-19T13:35:57.550" v="379"/>
          <ac:picMkLst>
            <pc:docMk/>
            <pc:sldMk cId="747374870" sldId="2242"/>
            <ac:picMk id="4" creationId="{AD54A33B-A0FC-0B82-9160-0BFBE82BF498}"/>
          </ac:picMkLst>
        </pc:picChg>
        <pc:picChg chg="add mod">
          <ac:chgData name="Chris Hurley" userId="da62bce5-8a07-4244-9a2e-9e98129974fb" providerId="ADAL" clId="{4C718A8B-67D8-4981-8AFF-5F27C3974174}" dt="2024-02-19T13:35:57.550" v="379"/>
          <ac:picMkLst>
            <pc:docMk/>
            <pc:sldMk cId="747374870" sldId="2242"/>
            <ac:picMk id="5" creationId="{9D7407D2-A329-DEEB-7C66-65EF37F8D998}"/>
          </ac:picMkLst>
        </pc:picChg>
        <pc:picChg chg="add mod">
          <ac:chgData name="Chris Hurley" userId="da62bce5-8a07-4244-9a2e-9e98129974fb" providerId="ADAL" clId="{4C718A8B-67D8-4981-8AFF-5F27C3974174}" dt="2024-02-19T13:35:57.550" v="379"/>
          <ac:picMkLst>
            <pc:docMk/>
            <pc:sldMk cId="747374870" sldId="2242"/>
            <ac:picMk id="6" creationId="{3A3D6559-1369-1708-F495-80A11F47982C}"/>
          </ac:picMkLst>
        </pc:picChg>
        <pc:picChg chg="add mod">
          <ac:chgData name="Chris Hurley" userId="da62bce5-8a07-4244-9a2e-9e98129974fb" providerId="ADAL" clId="{4C718A8B-67D8-4981-8AFF-5F27C3974174}" dt="2024-02-19T13:35:57.550" v="379"/>
          <ac:picMkLst>
            <pc:docMk/>
            <pc:sldMk cId="747374870" sldId="2242"/>
            <ac:picMk id="7" creationId="{92E5006F-21A6-ADD0-6208-7179250A3DB0}"/>
          </ac:picMkLst>
        </pc:picChg>
        <pc:picChg chg="add mod">
          <ac:chgData name="Chris Hurley" userId="da62bce5-8a07-4244-9a2e-9e98129974fb" providerId="ADAL" clId="{4C718A8B-67D8-4981-8AFF-5F27C3974174}" dt="2024-02-19T13:36:19.486" v="392" actId="1035"/>
          <ac:picMkLst>
            <pc:docMk/>
            <pc:sldMk cId="747374870" sldId="2242"/>
            <ac:picMk id="9" creationId="{61A7BB03-0FAD-3CE0-4736-039E998E2731}"/>
          </ac:picMkLst>
        </pc:pic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1550599510" sldId="2243"/>
        </pc:sldMkLst>
        <pc:spChg chg="del">
          <ac:chgData name="Chris Hurley" userId="da62bce5-8a07-4244-9a2e-9e98129974fb" providerId="ADAL" clId="{4C718A8B-67D8-4981-8AFF-5F27C3974174}" dt="2024-02-19T13:36:52.243" v="395" actId="478"/>
          <ac:spMkLst>
            <pc:docMk/>
            <pc:sldMk cId="1550599510" sldId="2243"/>
            <ac:spMk id="2" creationId="{15FFE24B-64D9-5998-ECDB-68A93850BE1F}"/>
          </ac:spMkLst>
        </pc:spChg>
        <pc:spChg chg="del">
          <ac:chgData name="Chris Hurley" userId="da62bce5-8a07-4244-9a2e-9e98129974fb" providerId="ADAL" clId="{4C718A8B-67D8-4981-8AFF-5F27C3974174}" dt="2024-02-19T13:36:57.078" v="396" actId="478"/>
          <ac:spMkLst>
            <pc:docMk/>
            <pc:sldMk cId="1550599510" sldId="2243"/>
            <ac:spMk id="3" creationId="{475D2735-EBD7-2575-C897-2480D82E5502}"/>
          </ac:spMkLst>
        </pc:spChg>
        <pc:spChg chg="add mod">
          <ac:chgData name="Chris Hurley" userId="da62bce5-8a07-4244-9a2e-9e98129974fb" providerId="ADAL" clId="{4C718A8B-67D8-4981-8AFF-5F27C3974174}" dt="2024-02-19T13:37:49.390" v="399" actId="14100"/>
          <ac:spMkLst>
            <pc:docMk/>
            <pc:sldMk cId="1550599510" sldId="2243"/>
            <ac:spMk id="4" creationId="{999A3D0F-A8CA-CB08-F7F3-F5B370D7D73D}"/>
          </ac:spMkLst>
        </pc:spChg>
        <pc:spChg chg="add mod">
          <ac:chgData name="Chris Hurley" userId="da62bce5-8a07-4244-9a2e-9e98129974fb" providerId="ADAL" clId="{4C718A8B-67D8-4981-8AFF-5F27C3974174}" dt="2024-02-23T12:17:45.600" v="654" actId="207"/>
          <ac:spMkLst>
            <pc:docMk/>
            <pc:sldMk cId="1550599510" sldId="2243"/>
            <ac:spMk id="5" creationId="{025D9AD4-1BC4-75F0-A63B-2D8DFC8D0F37}"/>
          </ac:spMkLst>
        </pc:spChg>
        <pc:spChg chg="add mod">
          <ac:chgData name="Chris Hurley" userId="da62bce5-8a07-4244-9a2e-9e98129974fb" providerId="ADAL" clId="{4C718A8B-67D8-4981-8AFF-5F27C3974174}" dt="2024-02-19T13:37:45.131" v="398" actId="14100"/>
          <ac:spMkLst>
            <pc:docMk/>
            <pc:sldMk cId="1550599510" sldId="2243"/>
            <ac:spMk id="7" creationId="{65100397-3097-F7D5-B872-F7ED303AC535}"/>
          </ac:spMkLst>
        </pc:spChg>
        <pc:picChg chg="add mod">
          <ac:chgData name="Chris Hurley" userId="da62bce5-8a07-4244-9a2e-9e98129974fb" providerId="ADAL" clId="{4C718A8B-67D8-4981-8AFF-5F27C3974174}" dt="2024-02-27T15:46:36.104" v="1104" actId="1076"/>
          <ac:picMkLst>
            <pc:docMk/>
            <pc:sldMk cId="1550599510" sldId="2243"/>
            <ac:picMk id="6" creationId="{34522826-F169-AC98-7725-9F9B75A97001}"/>
          </ac:picMkLst>
        </pc:picChg>
      </pc:sldChg>
      <pc:sldChg chg="addSp delSp modSp new mod modTransition modShow">
        <pc:chgData name="Chris Hurley" userId="da62bce5-8a07-4244-9a2e-9e98129974fb" providerId="ADAL" clId="{4C718A8B-67D8-4981-8AFF-5F27C3974174}" dt="2024-02-29T21:14:45.907" v="1904"/>
        <pc:sldMkLst>
          <pc:docMk/>
          <pc:sldMk cId="1598538711" sldId="2244"/>
        </pc:sldMkLst>
        <pc:spChg chg="del">
          <ac:chgData name="Chris Hurley" userId="da62bce5-8a07-4244-9a2e-9e98129974fb" providerId="ADAL" clId="{4C718A8B-67D8-4981-8AFF-5F27C3974174}" dt="2024-02-19T13:38:05.514" v="401" actId="478"/>
          <ac:spMkLst>
            <pc:docMk/>
            <pc:sldMk cId="1598538711" sldId="2244"/>
            <ac:spMk id="2" creationId="{DC82C998-A456-4B37-FCBF-E39748D488A9}"/>
          </ac:spMkLst>
        </pc:spChg>
        <pc:spChg chg="del">
          <ac:chgData name="Chris Hurley" userId="da62bce5-8a07-4244-9a2e-9e98129974fb" providerId="ADAL" clId="{4C718A8B-67D8-4981-8AFF-5F27C3974174}" dt="2024-02-19T13:38:06.986" v="402" actId="478"/>
          <ac:spMkLst>
            <pc:docMk/>
            <pc:sldMk cId="1598538711" sldId="2244"/>
            <ac:spMk id="3" creationId="{E5234358-DE30-A440-5F66-5385C937DE39}"/>
          </ac:spMkLst>
        </pc:spChg>
        <pc:spChg chg="add mod">
          <ac:chgData name="Chris Hurley" userId="da62bce5-8a07-4244-9a2e-9e98129974fb" providerId="ADAL" clId="{4C718A8B-67D8-4981-8AFF-5F27C3974174}" dt="2024-02-19T13:38:36.935" v="405" actId="2711"/>
          <ac:spMkLst>
            <pc:docMk/>
            <pc:sldMk cId="1598538711" sldId="2244"/>
            <ac:spMk id="4" creationId="{863FC8EE-6D86-A915-4AD6-4988595E70D9}"/>
          </ac:spMkLst>
        </pc:spChg>
        <pc:graphicFrameChg chg="add mod modGraphic">
          <ac:chgData name="Chris Hurley" userId="da62bce5-8a07-4244-9a2e-9e98129974fb" providerId="ADAL" clId="{4C718A8B-67D8-4981-8AFF-5F27C3974174}" dt="2024-02-19T13:38:53.024" v="406" actId="207"/>
          <ac:graphicFrameMkLst>
            <pc:docMk/>
            <pc:sldMk cId="1598538711" sldId="2244"/>
            <ac:graphicFrameMk id="5" creationId="{8832191C-88BF-4D98-03A2-DABFE9DD5173}"/>
          </ac:graphicFrameMkLst>
        </pc:graphicFrame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2304001387" sldId="2245"/>
        </pc:sldMkLst>
        <pc:spChg chg="del">
          <ac:chgData name="Chris Hurley" userId="da62bce5-8a07-4244-9a2e-9e98129974fb" providerId="ADAL" clId="{4C718A8B-67D8-4981-8AFF-5F27C3974174}" dt="2024-02-19T13:41:13.865" v="408" actId="478"/>
          <ac:spMkLst>
            <pc:docMk/>
            <pc:sldMk cId="2304001387" sldId="2245"/>
            <ac:spMk id="2" creationId="{E768831D-9D03-DE18-E4B7-596ED60B2271}"/>
          </ac:spMkLst>
        </pc:spChg>
        <pc:spChg chg="del">
          <ac:chgData name="Chris Hurley" userId="da62bce5-8a07-4244-9a2e-9e98129974fb" providerId="ADAL" clId="{4C718A8B-67D8-4981-8AFF-5F27C3974174}" dt="2024-02-19T13:41:16.253" v="409" actId="478"/>
          <ac:spMkLst>
            <pc:docMk/>
            <pc:sldMk cId="2304001387" sldId="2245"/>
            <ac:spMk id="3" creationId="{9ED665AF-4BA4-A884-C2FD-0F93F28DB8BA}"/>
          </ac:spMkLst>
        </pc:spChg>
        <pc:spChg chg="add del mod">
          <ac:chgData name="Chris Hurley" userId="da62bce5-8a07-4244-9a2e-9e98129974fb" providerId="ADAL" clId="{4C718A8B-67D8-4981-8AFF-5F27C3974174}" dt="2024-02-19T13:42:32.891" v="412" actId="478"/>
          <ac:spMkLst>
            <pc:docMk/>
            <pc:sldMk cId="2304001387" sldId="2245"/>
            <ac:spMk id="6" creationId="{EA624B1A-4284-4DAE-36C6-200B38210C82}"/>
          </ac:spMkLst>
        </pc:spChg>
        <pc:spChg chg="add del mod">
          <ac:chgData name="Chris Hurley" userId="da62bce5-8a07-4244-9a2e-9e98129974fb" providerId="ADAL" clId="{4C718A8B-67D8-4981-8AFF-5F27C3974174}" dt="2024-02-19T13:43:41.778" v="423" actId="478"/>
          <ac:spMkLst>
            <pc:docMk/>
            <pc:sldMk cId="2304001387" sldId="2245"/>
            <ac:spMk id="9" creationId="{B432E747-72CA-3245-1296-93EFEF17C4BC}"/>
          </ac:spMkLst>
        </pc:spChg>
        <pc:spChg chg="add mod">
          <ac:chgData name="Chris Hurley" userId="da62bce5-8a07-4244-9a2e-9e98129974fb" providerId="ADAL" clId="{4C718A8B-67D8-4981-8AFF-5F27C3974174}" dt="2024-02-29T13:37:36.488" v="1846" actId="1076"/>
          <ac:spMkLst>
            <pc:docMk/>
            <pc:sldMk cId="2304001387" sldId="2245"/>
            <ac:spMk id="10" creationId="{C8DE1D46-CA5D-7CEE-D8F8-4680A5D2B362}"/>
          </ac:spMkLst>
        </pc:spChg>
        <pc:spChg chg="add mod ord">
          <ac:chgData name="Chris Hurley" userId="da62bce5-8a07-4244-9a2e-9e98129974fb" providerId="ADAL" clId="{4C718A8B-67D8-4981-8AFF-5F27C3974174}" dt="2024-02-19T13:47:14.061" v="443" actId="2085"/>
          <ac:spMkLst>
            <pc:docMk/>
            <pc:sldMk cId="2304001387" sldId="2245"/>
            <ac:spMk id="11" creationId="{84E26BAD-54BE-E4FA-A284-0CFD87FCB81F}"/>
          </ac:spMkLst>
        </pc:spChg>
        <pc:picChg chg="add del mod">
          <ac:chgData name="Chris Hurley" userId="da62bce5-8a07-4244-9a2e-9e98129974fb" providerId="ADAL" clId="{4C718A8B-67D8-4981-8AFF-5F27C3974174}" dt="2024-02-19T13:42:46.778" v="415" actId="478"/>
          <ac:picMkLst>
            <pc:docMk/>
            <pc:sldMk cId="2304001387" sldId="2245"/>
            <ac:picMk id="5" creationId="{ADC05107-1B74-7ED9-5EF2-7822AEF8BBA3}"/>
          </ac:picMkLst>
        </pc:picChg>
        <pc:picChg chg="add del mod">
          <ac:chgData name="Chris Hurley" userId="da62bce5-8a07-4244-9a2e-9e98129974fb" providerId="ADAL" clId="{4C718A8B-67D8-4981-8AFF-5F27C3974174}" dt="2024-02-19T13:46:44.184" v="441" actId="14100"/>
          <ac:picMkLst>
            <pc:docMk/>
            <pc:sldMk cId="2304001387" sldId="2245"/>
            <ac:picMk id="8" creationId="{75D98112-7CDE-078A-7DD5-38B7C2D24C8D}"/>
          </ac:picMkLst>
        </pc:picChg>
      </pc:sldChg>
      <pc:sldChg chg="addSp delSp modSp new del mod">
        <pc:chgData name="Chris Hurley" userId="da62bce5-8a07-4244-9a2e-9e98129974fb" providerId="ADAL" clId="{4C718A8B-67D8-4981-8AFF-5F27C3974174}" dt="2024-02-29T12:46:08.092" v="1421" actId="2696"/>
        <pc:sldMkLst>
          <pc:docMk/>
          <pc:sldMk cId="2395157547" sldId="2246"/>
        </pc:sldMkLst>
        <pc:spChg chg="del">
          <ac:chgData name="Chris Hurley" userId="da62bce5-8a07-4244-9a2e-9e98129974fb" providerId="ADAL" clId="{4C718A8B-67D8-4981-8AFF-5F27C3974174}" dt="2024-02-19T13:47:27.054" v="445" actId="478"/>
          <ac:spMkLst>
            <pc:docMk/>
            <pc:sldMk cId="2395157547" sldId="2246"/>
            <ac:spMk id="2" creationId="{970D7D9D-E531-6E0F-BFD7-DF554A767CD4}"/>
          </ac:spMkLst>
        </pc:spChg>
        <pc:spChg chg="del">
          <ac:chgData name="Chris Hurley" userId="da62bce5-8a07-4244-9a2e-9e98129974fb" providerId="ADAL" clId="{4C718A8B-67D8-4981-8AFF-5F27C3974174}" dt="2024-02-19T13:47:28.275" v="446" actId="478"/>
          <ac:spMkLst>
            <pc:docMk/>
            <pc:sldMk cId="2395157547" sldId="2246"/>
            <ac:spMk id="3" creationId="{813E457B-6B0D-BBFB-7960-03FB361D2C42}"/>
          </ac:spMkLst>
        </pc:spChg>
        <pc:spChg chg="add del mod">
          <ac:chgData name="Chris Hurley" userId="da62bce5-8a07-4244-9a2e-9e98129974fb" providerId="ADAL" clId="{4C718A8B-67D8-4981-8AFF-5F27C3974174}" dt="2024-02-29T12:45:46.394" v="1419" actId="478"/>
          <ac:spMkLst>
            <pc:docMk/>
            <pc:sldMk cId="2395157547" sldId="2246"/>
            <ac:spMk id="3" creationId="{C37DD67D-90F6-367A-332B-FAFDCECCB884}"/>
          </ac:spMkLst>
        </pc:spChg>
        <pc:spChg chg="add del mod">
          <ac:chgData name="Chris Hurley" userId="da62bce5-8a07-4244-9a2e-9e98129974fb" providerId="ADAL" clId="{4C718A8B-67D8-4981-8AFF-5F27C3974174}" dt="2024-02-29T12:45:41.964" v="1417" actId="478"/>
          <ac:spMkLst>
            <pc:docMk/>
            <pc:sldMk cId="2395157547" sldId="2246"/>
            <ac:spMk id="4" creationId="{5015F8E4-44BF-FB14-9CE6-A05FFE9D8407}"/>
          </ac:spMkLst>
        </pc:spChg>
        <pc:spChg chg="add del mod">
          <ac:chgData name="Chris Hurley" userId="da62bce5-8a07-4244-9a2e-9e98129974fb" providerId="ADAL" clId="{4C718A8B-67D8-4981-8AFF-5F27C3974174}" dt="2024-02-29T12:45:43.909" v="1418" actId="478"/>
          <ac:spMkLst>
            <pc:docMk/>
            <pc:sldMk cId="2395157547" sldId="2246"/>
            <ac:spMk id="5" creationId="{AF8FB96A-C99E-275C-B537-DC22CFB4D58E}"/>
          </ac:spMkLst>
        </pc:spChg>
        <pc:picChg chg="add del mod">
          <ac:chgData name="Chris Hurley" userId="da62bce5-8a07-4244-9a2e-9e98129974fb" providerId="ADAL" clId="{4C718A8B-67D8-4981-8AFF-5F27C3974174}" dt="2024-02-29T12:46:02.619" v="1420" actId="21"/>
          <ac:picMkLst>
            <pc:docMk/>
            <pc:sldMk cId="2395157547" sldId="2246"/>
            <ac:picMk id="7" creationId="{9C1F3C14-F344-00FF-513C-088929EC59E1}"/>
          </ac:picMkLst>
        </pc:picChg>
      </pc:sldChg>
      <pc:sldChg chg="addSp delSp modSp new mod modTransition modAnim">
        <pc:chgData name="Chris Hurley" userId="da62bce5-8a07-4244-9a2e-9e98129974fb" providerId="ADAL" clId="{4C718A8B-67D8-4981-8AFF-5F27C3974174}" dt="2024-02-29T21:14:45.907" v="1904"/>
        <pc:sldMkLst>
          <pc:docMk/>
          <pc:sldMk cId="3302705835" sldId="2247"/>
        </pc:sldMkLst>
        <pc:spChg chg="del">
          <ac:chgData name="Chris Hurley" userId="da62bce5-8a07-4244-9a2e-9e98129974fb" providerId="ADAL" clId="{4C718A8B-67D8-4981-8AFF-5F27C3974174}" dt="2024-02-19T13:51:53.171" v="459" actId="478"/>
          <ac:spMkLst>
            <pc:docMk/>
            <pc:sldMk cId="3302705835" sldId="2247"/>
            <ac:spMk id="2" creationId="{143D6593-425E-B15B-3112-F183861C05B0}"/>
          </ac:spMkLst>
        </pc:spChg>
        <pc:spChg chg="del">
          <ac:chgData name="Chris Hurley" userId="da62bce5-8a07-4244-9a2e-9e98129974fb" providerId="ADAL" clId="{4C718A8B-67D8-4981-8AFF-5F27C3974174}" dt="2024-02-19T13:51:55.378" v="460" actId="478"/>
          <ac:spMkLst>
            <pc:docMk/>
            <pc:sldMk cId="3302705835" sldId="2247"/>
            <ac:spMk id="3" creationId="{16378C06-F2AB-457E-B94A-3FAB04277226}"/>
          </ac:spMkLst>
        </pc:spChg>
        <pc:spChg chg="add del mod">
          <ac:chgData name="Chris Hurley" userId="da62bce5-8a07-4244-9a2e-9e98129974fb" providerId="ADAL" clId="{4C718A8B-67D8-4981-8AFF-5F27C3974174}" dt="2024-02-23T12:20:45.593" v="676" actId="478"/>
          <ac:spMkLst>
            <pc:docMk/>
            <pc:sldMk cId="3302705835" sldId="2247"/>
            <ac:spMk id="4" creationId="{55BB1F05-2AF5-0EAA-1FA7-B90D6944AA55}"/>
          </ac:spMkLst>
        </pc:spChg>
        <pc:spChg chg="add mod">
          <ac:chgData name="Chris Hurley" userId="da62bce5-8a07-4244-9a2e-9e98129974fb" providerId="ADAL" clId="{4C718A8B-67D8-4981-8AFF-5F27C3974174}" dt="2024-02-23T12:22:31.914" v="735" actId="1076"/>
          <ac:spMkLst>
            <pc:docMk/>
            <pc:sldMk cId="3302705835" sldId="2247"/>
            <ac:spMk id="7" creationId="{995630D4-8200-7872-C98E-654CB4823355}"/>
          </ac:spMkLst>
        </pc:spChg>
        <pc:picChg chg="add mod">
          <ac:chgData name="Chris Hurley" userId="da62bce5-8a07-4244-9a2e-9e98129974fb" providerId="ADAL" clId="{4C718A8B-67D8-4981-8AFF-5F27C3974174}" dt="2024-02-23T12:21:40.870" v="683" actId="27614"/>
          <ac:picMkLst>
            <pc:docMk/>
            <pc:sldMk cId="3302705835" sldId="2247"/>
            <ac:picMk id="2" creationId="{3ECDD9CF-7382-FF1B-2488-7B1644564016}"/>
          </ac:picMkLst>
        </pc:picChg>
        <pc:picChg chg="add mod">
          <ac:chgData name="Chris Hurley" userId="da62bce5-8a07-4244-9a2e-9e98129974fb" providerId="ADAL" clId="{4C718A8B-67D8-4981-8AFF-5F27C3974174}" dt="2024-02-29T12:47:18.414" v="1434" actId="1076"/>
          <ac:picMkLst>
            <pc:docMk/>
            <pc:sldMk cId="3302705835" sldId="2247"/>
            <ac:picMk id="3" creationId="{F630A74E-FD22-4D82-94C5-515C4787C72F}"/>
          </ac:picMkLst>
        </pc:picChg>
      </pc:sldChg>
      <pc:sldChg chg="addSp delSp modSp new mod modTransition modShow">
        <pc:chgData name="Chris Hurley" userId="da62bce5-8a07-4244-9a2e-9e98129974fb" providerId="ADAL" clId="{4C718A8B-67D8-4981-8AFF-5F27C3974174}" dt="2024-02-29T21:14:45.907" v="1904"/>
        <pc:sldMkLst>
          <pc:docMk/>
          <pc:sldMk cId="648862911" sldId="2248"/>
        </pc:sldMkLst>
        <pc:spChg chg="del">
          <ac:chgData name="Chris Hurley" userId="da62bce5-8a07-4244-9a2e-9e98129974fb" providerId="ADAL" clId="{4C718A8B-67D8-4981-8AFF-5F27C3974174}" dt="2024-02-19T13:52:35.375" v="486" actId="478"/>
          <ac:spMkLst>
            <pc:docMk/>
            <pc:sldMk cId="648862911" sldId="2248"/>
            <ac:spMk id="2" creationId="{3565E3CC-9546-C2CA-48F3-1E85B103783D}"/>
          </ac:spMkLst>
        </pc:spChg>
        <pc:spChg chg="del">
          <ac:chgData name="Chris Hurley" userId="da62bce5-8a07-4244-9a2e-9e98129974fb" providerId="ADAL" clId="{4C718A8B-67D8-4981-8AFF-5F27C3974174}" dt="2024-02-19T13:52:36.942" v="487" actId="478"/>
          <ac:spMkLst>
            <pc:docMk/>
            <pc:sldMk cId="648862911" sldId="2248"/>
            <ac:spMk id="3" creationId="{396F7D3F-898A-25FE-5784-D651A303EC8D}"/>
          </ac:spMkLst>
        </pc:spChg>
        <pc:spChg chg="add mod">
          <ac:chgData name="Chris Hurley" userId="da62bce5-8a07-4244-9a2e-9e98129974fb" providerId="ADAL" clId="{4C718A8B-67D8-4981-8AFF-5F27C3974174}" dt="2024-02-29T18:46:07.213" v="1886" actId="20577"/>
          <ac:spMkLst>
            <pc:docMk/>
            <pc:sldMk cId="648862911" sldId="2248"/>
            <ac:spMk id="4" creationId="{63D633E2-99E7-9A4B-6908-856BAC9A1955}"/>
          </ac:spMkLst>
        </pc:spChg>
        <pc:spChg chg="add mod">
          <ac:chgData name="Chris Hurley" userId="da62bce5-8a07-4244-9a2e-9e98129974fb" providerId="ADAL" clId="{4C718A8B-67D8-4981-8AFF-5F27C3974174}" dt="2024-02-19T13:52:55.586" v="489" actId="27636"/>
          <ac:spMkLst>
            <pc:docMk/>
            <pc:sldMk cId="648862911" sldId="2248"/>
            <ac:spMk id="5" creationId="{2E170112-C7C2-4818-DF54-42018DB5263E}"/>
          </ac:spMkLst>
        </pc:sp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737645264" sldId="2249"/>
        </pc:sldMkLst>
        <pc:spChg chg="del">
          <ac:chgData name="Chris Hurley" userId="da62bce5-8a07-4244-9a2e-9e98129974fb" providerId="ADAL" clId="{4C718A8B-67D8-4981-8AFF-5F27C3974174}" dt="2024-02-19T13:53:11.984" v="491" actId="478"/>
          <ac:spMkLst>
            <pc:docMk/>
            <pc:sldMk cId="737645264" sldId="2249"/>
            <ac:spMk id="2" creationId="{5A2A0962-A978-A466-9B83-FEC22DCD5370}"/>
          </ac:spMkLst>
        </pc:spChg>
        <pc:spChg chg="del">
          <ac:chgData name="Chris Hurley" userId="da62bce5-8a07-4244-9a2e-9e98129974fb" providerId="ADAL" clId="{4C718A8B-67D8-4981-8AFF-5F27C3974174}" dt="2024-02-19T13:53:13.461" v="492" actId="478"/>
          <ac:spMkLst>
            <pc:docMk/>
            <pc:sldMk cId="737645264" sldId="2249"/>
            <ac:spMk id="3" creationId="{EDEAF319-BD83-E459-14C4-CD2BCE6C69E8}"/>
          </ac:spMkLst>
        </pc:spChg>
        <pc:spChg chg="add mod">
          <ac:chgData name="Chris Hurley" userId="da62bce5-8a07-4244-9a2e-9e98129974fb" providerId="ADAL" clId="{4C718A8B-67D8-4981-8AFF-5F27C3974174}" dt="2024-02-19T13:59:08.811" v="603" actId="1076"/>
          <ac:spMkLst>
            <pc:docMk/>
            <pc:sldMk cId="737645264" sldId="2249"/>
            <ac:spMk id="6" creationId="{A876DF6B-B950-F8DB-CCD2-E4080045C2C5}"/>
          </ac:spMkLst>
        </pc:spChg>
        <pc:picChg chg="add mod">
          <ac:chgData name="Chris Hurley" userId="da62bce5-8a07-4244-9a2e-9e98129974fb" providerId="ADAL" clId="{4C718A8B-67D8-4981-8AFF-5F27C3974174}" dt="2024-02-19T13:58:24.881" v="600" actId="1440"/>
          <ac:picMkLst>
            <pc:docMk/>
            <pc:sldMk cId="737645264" sldId="2249"/>
            <ac:picMk id="5" creationId="{65E6E030-F254-3866-A532-6C5AED298630}"/>
          </ac:picMkLst>
        </pc:picChg>
      </pc:sldChg>
      <pc:sldChg chg="addSp delSp modSp new del mod">
        <pc:chgData name="Chris Hurley" userId="da62bce5-8a07-4244-9a2e-9e98129974fb" providerId="ADAL" clId="{4C718A8B-67D8-4981-8AFF-5F27C3974174}" dt="2024-02-29T12:31:43.535" v="1293" actId="2696"/>
        <pc:sldMkLst>
          <pc:docMk/>
          <pc:sldMk cId="734018113" sldId="2250"/>
        </pc:sldMkLst>
        <pc:spChg chg="del">
          <ac:chgData name="Chris Hurley" userId="da62bce5-8a07-4244-9a2e-9e98129974fb" providerId="ADAL" clId="{4C718A8B-67D8-4981-8AFF-5F27C3974174}" dt="2024-02-19T13:59:23.266" v="605" actId="478"/>
          <ac:spMkLst>
            <pc:docMk/>
            <pc:sldMk cId="734018113" sldId="2250"/>
            <ac:spMk id="2" creationId="{74A3CA14-3DE4-8E10-CE6D-9C49270C1DEA}"/>
          </ac:spMkLst>
        </pc:spChg>
        <pc:spChg chg="del">
          <ac:chgData name="Chris Hurley" userId="da62bce5-8a07-4244-9a2e-9e98129974fb" providerId="ADAL" clId="{4C718A8B-67D8-4981-8AFF-5F27C3974174}" dt="2024-02-19T13:59:24.896" v="606" actId="478"/>
          <ac:spMkLst>
            <pc:docMk/>
            <pc:sldMk cId="734018113" sldId="2250"/>
            <ac:spMk id="3" creationId="{18127EA7-C3B2-528F-0834-12BB5006B2E0}"/>
          </ac:spMkLst>
        </pc:spChg>
        <pc:spChg chg="add mod">
          <ac:chgData name="Chris Hurley" userId="da62bce5-8a07-4244-9a2e-9e98129974fb" providerId="ADAL" clId="{4C718A8B-67D8-4981-8AFF-5F27C3974174}" dt="2024-02-19T13:59:37.175" v="607"/>
          <ac:spMkLst>
            <pc:docMk/>
            <pc:sldMk cId="734018113" sldId="2250"/>
            <ac:spMk id="4" creationId="{7A6FA0E6-6B31-B977-EAAF-DAB4DDE42A99}"/>
          </ac:spMkLst>
        </pc:spChg>
        <pc:spChg chg="add mod">
          <ac:chgData name="Chris Hurley" userId="da62bce5-8a07-4244-9a2e-9e98129974fb" providerId="ADAL" clId="{4C718A8B-67D8-4981-8AFF-5F27C3974174}" dt="2024-02-29T12:30:55.129" v="1292" actId="20577"/>
          <ac:spMkLst>
            <pc:docMk/>
            <pc:sldMk cId="734018113" sldId="2250"/>
            <ac:spMk id="5" creationId="{42698C33-8CE6-A477-3D50-366AA7427495}"/>
          </ac:spMkLst>
        </pc:sp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3534961367" sldId="2251"/>
        </pc:sldMkLst>
        <pc:spChg chg="del">
          <ac:chgData name="Chris Hurley" userId="da62bce5-8a07-4244-9a2e-9e98129974fb" providerId="ADAL" clId="{4C718A8B-67D8-4981-8AFF-5F27C3974174}" dt="2024-02-19T13:59:45.133" v="609" actId="478"/>
          <ac:spMkLst>
            <pc:docMk/>
            <pc:sldMk cId="3534961367" sldId="2251"/>
            <ac:spMk id="2" creationId="{9D27D78F-0D01-2D12-863A-D6140555869A}"/>
          </ac:spMkLst>
        </pc:spChg>
        <pc:spChg chg="del">
          <ac:chgData name="Chris Hurley" userId="da62bce5-8a07-4244-9a2e-9e98129974fb" providerId="ADAL" clId="{4C718A8B-67D8-4981-8AFF-5F27C3974174}" dt="2024-02-19T13:59:46.815" v="610" actId="478"/>
          <ac:spMkLst>
            <pc:docMk/>
            <pc:sldMk cId="3534961367" sldId="2251"/>
            <ac:spMk id="3" creationId="{93CC24EB-4054-1E8C-530F-99E2564CCFE1}"/>
          </ac:spMkLst>
        </pc:spChg>
        <pc:spChg chg="add mod ord">
          <ac:chgData name="Chris Hurley" userId="da62bce5-8a07-4244-9a2e-9e98129974fb" providerId="ADAL" clId="{4C718A8B-67D8-4981-8AFF-5F27C3974174}" dt="2024-02-29T12:40:36.717" v="1370" actId="27636"/>
          <ac:spMkLst>
            <pc:docMk/>
            <pc:sldMk cId="3534961367" sldId="2251"/>
            <ac:spMk id="4" creationId="{16F85637-D8F3-4F04-1552-003379CF8B14}"/>
          </ac:spMkLst>
        </pc:spChg>
        <pc:spChg chg="add del mod">
          <ac:chgData name="Chris Hurley" userId="da62bce5-8a07-4244-9a2e-9e98129974fb" providerId="ADAL" clId="{4C718A8B-67D8-4981-8AFF-5F27C3974174}" dt="2024-02-29T12:40:03.769" v="1362" actId="478"/>
          <ac:spMkLst>
            <pc:docMk/>
            <pc:sldMk cId="3534961367" sldId="2251"/>
            <ac:spMk id="6" creationId="{3A98833E-43A3-3373-72B6-9199C38F1B05}"/>
          </ac:spMkLst>
        </pc:spChg>
        <pc:spChg chg="add del mod">
          <ac:chgData name="Chris Hurley" userId="da62bce5-8a07-4244-9a2e-9e98129974fb" providerId="ADAL" clId="{4C718A8B-67D8-4981-8AFF-5F27C3974174}" dt="2024-02-29T12:36:12.560" v="1311" actId="478"/>
          <ac:spMkLst>
            <pc:docMk/>
            <pc:sldMk cId="3534961367" sldId="2251"/>
            <ac:spMk id="7" creationId="{D632447C-6584-E5B3-B2DC-E9066373FB8F}"/>
          </ac:spMkLst>
        </pc:spChg>
        <pc:spChg chg="add del mod">
          <ac:chgData name="Chris Hurley" userId="da62bce5-8a07-4244-9a2e-9e98129974fb" providerId="ADAL" clId="{4C718A8B-67D8-4981-8AFF-5F27C3974174}" dt="2024-02-29T12:40:04.910" v="1363" actId="478"/>
          <ac:spMkLst>
            <pc:docMk/>
            <pc:sldMk cId="3534961367" sldId="2251"/>
            <ac:spMk id="8" creationId="{5B0AE84A-9B8E-9F13-1F07-E4824CB08F5B}"/>
          </ac:spMkLst>
        </pc:spChg>
        <pc:spChg chg="add del mod">
          <ac:chgData name="Chris Hurley" userId="da62bce5-8a07-4244-9a2e-9e98129974fb" providerId="ADAL" clId="{4C718A8B-67D8-4981-8AFF-5F27C3974174}" dt="2024-02-29T12:37:08.623" v="1323" actId="21"/>
          <ac:spMkLst>
            <pc:docMk/>
            <pc:sldMk cId="3534961367" sldId="2251"/>
            <ac:spMk id="10" creationId="{4F4EC65F-B942-39F1-F21B-EC0837B06625}"/>
          </ac:spMkLst>
        </pc:spChg>
        <pc:picChg chg="add mod">
          <ac:chgData name="Chris Hurley" userId="da62bce5-8a07-4244-9a2e-9e98129974fb" providerId="ADAL" clId="{4C718A8B-67D8-4981-8AFF-5F27C3974174}" dt="2024-02-29T12:40:34.199" v="1368" actId="1076"/>
          <ac:picMkLst>
            <pc:docMk/>
            <pc:sldMk cId="3534961367" sldId="2251"/>
            <ac:picMk id="5" creationId="{A973DE55-6E26-EE9B-CDE6-2B2D0E6C800B}"/>
          </ac:picMkLst>
        </pc:picChg>
        <pc:picChg chg="add del mod">
          <ac:chgData name="Chris Hurley" userId="da62bce5-8a07-4244-9a2e-9e98129974fb" providerId="ADAL" clId="{4C718A8B-67D8-4981-8AFF-5F27C3974174}" dt="2024-02-29T12:36:36.389" v="1315" actId="21"/>
          <ac:picMkLst>
            <pc:docMk/>
            <pc:sldMk cId="3534961367" sldId="2251"/>
            <ac:picMk id="9" creationId="{2A91D73A-82F3-30B3-F1AF-0E7720D13971}"/>
          </ac:picMkLst>
        </pc:picChg>
      </pc:sldChg>
      <pc:sldChg chg="addSp delSp modSp new del mod">
        <pc:chgData name="Chris Hurley" userId="da62bce5-8a07-4244-9a2e-9e98129974fb" providerId="ADAL" clId="{4C718A8B-67D8-4981-8AFF-5F27C3974174}" dt="2024-02-29T13:37:52.583" v="1847" actId="2696"/>
        <pc:sldMkLst>
          <pc:docMk/>
          <pc:sldMk cId="821090060" sldId="2252"/>
        </pc:sldMkLst>
        <pc:spChg chg="del">
          <ac:chgData name="Chris Hurley" userId="da62bce5-8a07-4244-9a2e-9e98129974fb" providerId="ADAL" clId="{4C718A8B-67D8-4981-8AFF-5F27C3974174}" dt="2024-02-19T14:00:15.103" v="613" actId="478"/>
          <ac:spMkLst>
            <pc:docMk/>
            <pc:sldMk cId="821090060" sldId="2252"/>
            <ac:spMk id="2" creationId="{651A21E3-506F-8F60-B342-7B6E16391A04}"/>
          </ac:spMkLst>
        </pc:spChg>
        <pc:spChg chg="add mod">
          <ac:chgData name="Chris Hurley" userId="da62bce5-8a07-4244-9a2e-9e98129974fb" providerId="ADAL" clId="{4C718A8B-67D8-4981-8AFF-5F27C3974174}" dt="2024-02-29T12:29:37.332" v="1264" actId="1076"/>
          <ac:spMkLst>
            <pc:docMk/>
            <pc:sldMk cId="821090060" sldId="2252"/>
            <ac:spMk id="2" creationId="{E573B825-02A3-CBD7-690F-50AD0A6D8DB3}"/>
          </ac:spMkLst>
        </pc:spChg>
        <pc:spChg chg="del">
          <ac:chgData name="Chris Hurley" userId="da62bce5-8a07-4244-9a2e-9e98129974fb" providerId="ADAL" clId="{4C718A8B-67D8-4981-8AFF-5F27C3974174}" dt="2024-02-19T14:00:16.717" v="614" actId="478"/>
          <ac:spMkLst>
            <pc:docMk/>
            <pc:sldMk cId="821090060" sldId="2252"/>
            <ac:spMk id="3" creationId="{C5EF99DF-EB8B-C022-FD7C-1827EFB7BCB9}"/>
          </ac:spMkLst>
        </pc:spChg>
        <pc:spChg chg="add mod">
          <ac:chgData name="Chris Hurley" userId="da62bce5-8a07-4244-9a2e-9e98129974fb" providerId="ADAL" clId="{4C718A8B-67D8-4981-8AFF-5F27C3974174}" dt="2024-02-26T14:19:34.727" v="951" actId="403"/>
          <ac:spMkLst>
            <pc:docMk/>
            <pc:sldMk cId="821090060" sldId="2252"/>
            <ac:spMk id="5" creationId="{CD739C87-2608-146D-47EB-26F8839C18F0}"/>
          </ac:spMkLst>
        </pc:spChg>
        <pc:spChg chg="add mod">
          <ac:chgData name="Chris Hurley" userId="da62bce5-8a07-4244-9a2e-9e98129974fb" providerId="ADAL" clId="{4C718A8B-67D8-4981-8AFF-5F27C3974174}" dt="2024-02-29T12:26:49.063" v="1238" actId="14100"/>
          <ac:spMkLst>
            <pc:docMk/>
            <pc:sldMk cId="821090060" sldId="2252"/>
            <ac:spMk id="6" creationId="{F20B000D-A07D-D3B2-5996-8F8BF9DCC8E7}"/>
          </ac:spMkLst>
        </pc:spChg>
        <pc:spChg chg="add del mod">
          <ac:chgData name="Chris Hurley" userId="da62bce5-8a07-4244-9a2e-9e98129974fb" providerId="ADAL" clId="{4C718A8B-67D8-4981-8AFF-5F27C3974174}" dt="2024-02-26T14:18:49.668" v="944" actId="478"/>
          <ac:spMkLst>
            <pc:docMk/>
            <pc:sldMk cId="821090060" sldId="2252"/>
            <ac:spMk id="7" creationId="{6520CDF9-A419-79A1-FE94-F7BFE1613349}"/>
          </ac:spMkLst>
        </pc:spChg>
        <pc:spChg chg="add mod">
          <ac:chgData name="Chris Hurley" userId="da62bce5-8a07-4244-9a2e-9e98129974fb" providerId="ADAL" clId="{4C718A8B-67D8-4981-8AFF-5F27C3974174}" dt="2024-02-29T12:29:23.747" v="1263" actId="1076"/>
          <ac:spMkLst>
            <pc:docMk/>
            <pc:sldMk cId="821090060" sldId="2252"/>
            <ac:spMk id="7" creationId="{CE910A95-5B23-0146-7C47-D6F9B3D9DF78}"/>
          </ac:spMkLst>
        </pc:spChg>
        <pc:picChg chg="add mod modCrop">
          <ac:chgData name="Chris Hurley" userId="da62bce5-8a07-4244-9a2e-9e98129974fb" providerId="ADAL" clId="{4C718A8B-67D8-4981-8AFF-5F27C3974174}" dt="2024-02-29T12:28:51.984" v="1252" actId="14100"/>
          <ac:picMkLst>
            <pc:docMk/>
            <pc:sldMk cId="821090060" sldId="2252"/>
            <ac:picMk id="3" creationId="{083492F3-E5A2-4EFE-9E67-05E25515775C}"/>
          </ac:picMkLst>
        </pc:picChg>
        <pc:picChg chg="add del mod">
          <ac:chgData name="Chris Hurley" userId="da62bce5-8a07-4244-9a2e-9e98129974fb" providerId="ADAL" clId="{4C718A8B-67D8-4981-8AFF-5F27C3974174}" dt="2024-02-29T12:28:09.800" v="1245" actId="478"/>
          <ac:picMkLst>
            <pc:docMk/>
            <pc:sldMk cId="821090060" sldId="2252"/>
            <ac:picMk id="4" creationId="{68D2B11C-21DA-9528-17AB-42743517A9B8}"/>
          </ac:picMkLst>
        </pc:picChg>
      </pc:sldChg>
      <pc:sldChg chg="modTransition">
        <pc:chgData name="Chris Hurley" userId="da62bce5-8a07-4244-9a2e-9e98129974fb" providerId="ADAL" clId="{4C718A8B-67D8-4981-8AFF-5F27C3974174}" dt="2024-02-29T21:14:45.907" v="1904"/>
        <pc:sldMkLst>
          <pc:docMk/>
          <pc:sldMk cId="3418010236" sldId="2252"/>
        </pc:sldMkLst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2016298957" sldId="2253"/>
        </pc:sldMkLst>
        <pc:spChg chg="del">
          <ac:chgData name="Chris Hurley" userId="da62bce5-8a07-4244-9a2e-9e98129974fb" providerId="ADAL" clId="{4C718A8B-67D8-4981-8AFF-5F27C3974174}" dt="2024-02-19T14:00:46.571" v="617" actId="478"/>
          <ac:spMkLst>
            <pc:docMk/>
            <pc:sldMk cId="2016298957" sldId="2253"/>
            <ac:spMk id="2" creationId="{BC527EEE-7C1E-9C52-55BC-E542CD5598AD}"/>
          </ac:spMkLst>
        </pc:spChg>
        <pc:spChg chg="del">
          <ac:chgData name="Chris Hurley" userId="da62bce5-8a07-4244-9a2e-9e98129974fb" providerId="ADAL" clId="{4C718A8B-67D8-4981-8AFF-5F27C3974174}" dt="2024-02-19T14:00:47.637" v="618" actId="478"/>
          <ac:spMkLst>
            <pc:docMk/>
            <pc:sldMk cId="2016298957" sldId="2253"/>
            <ac:spMk id="3" creationId="{EAD4E548-2CFF-5D76-29F6-A8CECB530106}"/>
          </ac:spMkLst>
        </pc:spChg>
        <pc:spChg chg="add mod">
          <ac:chgData name="Chris Hurley" userId="da62bce5-8a07-4244-9a2e-9e98129974fb" providerId="ADAL" clId="{4C718A8B-67D8-4981-8AFF-5F27C3974174}" dt="2024-02-23T12:26:58.763" v="869" actId="2711"/>
          <ac:spMkLst>
            <pc:docMk/>
            <pc:sldMk cId="2016298957" sldId="2253"/>
            <ac:spMk id="4" creationId="{CDBD5E7E-6E15-664A-2020-2C626E78C006}"/>
          </ac:spMkLst>
        </pc:spChg>
        <pc:picChg chg="add mod">
          <ac:chgData name="Chris Hurley" userId="da62bce5-8a07-4244-9a2e-9e98129974fb" providerId="ADAL" clId="{4C718A8B-67D8-4981-8AFF-5F27C3974174}" dt="2024-02-19T14:00:59.119" v="619"/>
          <ac:picMkLst>
            <pc:docMk/>
            <pc:sldMk cId="2016298957" sldId="2253"/>
            <ac:picMk id="5" creationId="{C9CC5C7B-3FD8-2CBA-2AAC-5A82903E1166}"/>
          </ac:picMkLst>
        </pc:picChg>
      </pc:sldChg>
      <pc:sldChg chg="addSp del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4236353270" sldId="2254"/>
        </pc:sldMkLst>
        <pc:spChg chg="del">
          <ac:chgData name="Chris Hurley" userId="da62bce5-8a07-4244-9a2e-9e98129974fb" providerId="ADAL" clId="{4C718A8B-67D8-4981-8AFF-5F27C3974174}" dt="2024-02-29T12:36:31.314" v="1313" actId="478"/>
          <ac:spMkLst>
            <pc:docMk/>
            <pc:sldMk cId="4236353270" sldId="2254"/>
            <ac:spMk id="2" creationId="{E550C1BC-F05F-44BD-03F7-B0548FCF29CA}"/>
          </ac:spMkLst>
        </pc:spChg>
        <pc:spChg chg="del">
          <ac:chgData name="Chris Hurley" userId="da62bce5-8a07-4244-9a2e-9e98129974fb" providerId="ADAL" clId="{4C718A8B-67D8-4981-8AFF-5F27C3974174}" dt="2024-02-29T12:36:32.515" v="1314" actId="478"/>
          <ac:spMkLst>
            <pc:docMk/>
            <pc:sldMk cId="4236353270" sldId="2254"/>
            <ac:spMk id="3" creationId="{9CE06FDE-1372-88DE-3406-244229807F15}"/>
          </ac:spMkLst>
        </pc:spChg>
        <pc:spChg chg="add mod">
          <ac:chgData name="Chris Hurley" userId="da62bce5-8a07-4244-9a2e-9e98129974fb" providerId="ADAL" clId="{4C718A8B-67D8-4981-8AFF-5F27C3974174}" dt="2024-02-29T12:38:22.400" v="1346" actId="1035"/>
          <ac:spMkLst>
            <pc:docMk/>
            <pc:sldMk cId="4236353270" sldId="2254"/>
            <ac:spMk id="5" creationId="{909940F9-B19B-C497-6FC4-DC5BE7805F7A}"/>
          </ac:spMkLst>
        </pc:spChg>
        <pc:spChg chg="add mod">
          <ac:chgData name="Chris Hurley" userId="da62bce5-8a07-4244-9a2e-9e98129974fb" providerId="ADAL" clId="{4C718A8B-67D8-4981-8AFF-5F27C3974174}" dt="2024-02-29T12:39:52.464" v="1361" actId="1076"/>
          <ac:spMkLst>
            <pc:docMk/>
            <pc:sldMk cId="4236353270" sldId="2254"/>
            <ac:spMk id="7" creationId="{9F2D3BAF-CD13-D7D3-D685-61EE3672845E}"/>
          </ac:spMkLst>
        </pc:spChg>
        <pc:spChg chg="add mod">
          <ac:chgData name="Chris Hurley" userId="da62bce5-8a07-4244-9a2e-9e98129974fb" providerId="ADAL" clId="{4C718A8B-67D8-4981-8AFF-5F27C3974174}" dt="2024-02-29T12:41:36.158" v="1416" actId="27636"/>
          <ac:spMkLst>
            <pc:docMk/>
            <pc:sldMk cId="4236353270" sldId="2254"/>
            <ac:spMk id="8" creationId="{74820AAB-E92F-7B65-AFDB-CD1C3A5C97D6}"/>
          </ac:spMkLst>
        </pc:spChg>
        <pc:spChg chg="add mod">
          <ac:chgData name="Chris Hurley" userId="da62bce5-8a07-4244-9a2e-9e98129974fb" providerId="ADAL" clId="{4C718A8B-67D8-4981-8AFF-5F27C3974174}" dt="2024-02-29T12:38:51.504" v="1351" actId="20577"/>
          <ac:spMkLst>
            <pc:docMk/>
            <pc:sldMk cId="4236353270" sldId="2254"/>
            <ac:spMk id="10" creationId="{4F4EC65F-B942-39F1-F21B-EC0837B06625}"/>
          </ac:spMkLst>
        </pc:spChg>
        <pc:picChg chg="add mod">
          <ac:chgData name="Chris Hurley" userId="da62bce5-8a07-4244-9a2e-9e98129974fb" providerId="ADAL" clId="{4C718A8B-67D8-4981-8AFF-5F27C3974174}" dt="2024-02-29T12:37:55.143" v="1333" actId="14100"/>
          <ac:picMkLst>
            <pc:docMk/>
            <pc:sldMk cId="4236353270" sldId="2254"/>
            <ac:picMk id="4" creationId="{493D2721-0CDB-AE11-96A0-038550646878}"/>
          </ac:picMkLst>
        </pc:picChg>
        <pc:picChg chg="add mod">
          <ac:chgData name="Chris Hurley" userId="da62bce5-8a07-4244-9a2e-9e98129974fb" providerId="ADAL" clId="{4C718A8B-67D8-4981-8AFF-5F27C3974174}" dt="2024-02-29T12:39:39.268" v="1359" actId="14100"/>
          <ac:picMkLst>
            <pc:docMk/>
            <pc:sldMk cId="4236353270" sldId="2254"/>
            <ac:picMk id="6" creationId="{98A9A6DE-65D0-A217-88E0-35B789BD7295}"/>
          </ac:picMkLst>
        </pc:picChg>
        <pc:picChg chg="add mod">
          <ac:chgData name="Chris Hurley" userId="da62bce5-8a07-4244-9a2e-9e98129974fb" providerId="ADAL" clId="{4C718A8B-67D8-4981-8AFF-5F27C3974174}" dt="2024-02-29T12:36:41.490" v="1317" actId="1076"/>
          <ac:picMkLst>
            <pc:docMk/>
            <pc:sldMk cId="4236353270" sldId="2254"/>
            <ac:picMk id="9" creationId="{2A91D73A-82F3-30B3-F1AF-0E7720D13971}"/>
          </ac:picMkLst>
        </pc:picChg>
      </pc:sldChg>
      <pc:sldChg chg="addSp modSp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1056420542" sldId="2255"/>
        </pc:sldMkLst>
        <pc:spChg chg="mod">
          <ac:chgData name="Chris Hurley" userId="da62bce5-8a07-4244-9a2e-9e98129974fb" providerId="ADAL" clId="{4C718A8B-67D8-4981-8AFF-5F27C3974174}" dt="2024-02-29T12:46:25.735" v="1424" actId="1076"/>
          <ac:spMkLst>
            <pc:docMk/>
            <pc:sldMk cId="1056420542" sldId="2255"/>
            <ac:spMk id="2" creationId="{292D61E5-B9E6-BA8F-7E74-3BBC05A2ED46}"/>
          </ac:spMkLst>
        </pc:spChg>
        <pc:spChg chg="mod">
          <ac:chgData name="Chris Hurley" userId="da62bce5-8a07-4244-9a2e-9e98129974fb" providerId="ADAL" clId="{4C718A8B-67D8-4981-8AFF-5F27C3974174}" dt="2024-02-29T12:46:41.656" v="1426" actId="1076"/>
          <ac:spMkLst>
            <pc:docMk/>
            <pc:sldMk cId="1056420542" sldId="2255"/>
            <ac:spMk id="5" creationId="{6843719E-FD43-10A7-CB5B-31CF1661EF45}"/>
          </ac:spMkLst>
        </pc:spChg>
        <pc:spChg chg="mod">
          <ac:chgData name="Chris Hurley" userId="da62bce5-8a07-4244-9a2e-9e98129974fb" providerId="ADAL" clId="{4C718A8B-67D8-4981-8AFF-5F27C3974174}" dt="2024-02-29T12:46:15.565" v="1422" actId="1076"/>
          <ac:spMkLst>
            <pc:docMk/>
            <pc:sldMk cId="1056420542" sldId="2255"/>
            <ac:spMk id="9" creationId="{75D51CCB-E5D5-8F88-44DE-43EB4600D7C8}"/>
          </ac:spMkLst>
        </pc:spChg>
        <pc:picChg chg="mod">
          <ac:chgData name="Chris Hurley" userId="da62bce5-8a07-4244-9a2e-9e98129974fb" providerId="ADAL" clId="{4C718A8B-67D8-4981-8AFF-5F27C3974174}" dt="2024-02-29T12:46:34.763" v="1425" actId="1076"/>
          <ac:picMkLst>
            <pc:docMk/>
            <pc:sldMk cId="1056420542" sldId="2255"/>
            <ac:picMk id="3" creationId="{147B319E-3A77-BFC2-E019-6A1556B8A201}"/>
          </ac:picMkLst>
        </pc:picChg>
        <pc:picChg chg="add mod">
          <ac:chgData name="Chris Hurley" userId="da62bce5-8a07-4244-9a2e-9e98129974fb" providerId="ADAL" clId="{4C718A8B-67D8-4981-8AFF-5F27C3974174}" dt="2024-02-29T12:46:54.221" v="1430" actId="14100"/>
          <ac:picMkLst>
            <pc:docMk/>
            <pc:sldMk cId="1056420542" sldId="2255"/>
            <ac:picMk id="7" creationId="{9C1F3C14-F344-00FF-513C-088929EC59E1}"/>
          </ac:picMkLst>
        </pc:picChg>
        <pc:cxnChg chg="mod">
          <ac:chgData name="Chris Hurley" userId="da62bce5-8a07-4244-9a2e-9e98129974fb" providerId="ADAL" clId="{4C718A8B-67D8-4981-8AFF-5F27C3974174}" dt="2024-02-29T12:46:20.121" v="1423" actId="1076"/>
          <ac:cxnSpMkLst>
            <pc:docMk/>
            <pc:sldMk cId="1056420542" sldId="2255"/>
            <ac:cxnSpMk id="8" creationId="{51D71917-C575-ECA9-68F0-81906E4A2B45}"/>
          </ac:cxnSpMkLst>
        </pc:cxnChg>
      </pc:sldChg>
      <pc:sldChg chg="addSp delSp modSp new mod modTransition modAnim">
        <pc:chgData name="Chris Hurley" userId="da62bce5-8a07-4244-9a2e-9e98129974fb" providerId="ADAL" clId="{4C718A8B-67D8-4981-8AFF-5F27C3974174}" dt="2024-02-29T21:14:45.907" v="1904"/>
        <pc:sldMkLst>
          <pc:docMk/>
          <pc:sldMk cId="2297266383" sldId="2256"/>
        </pc:sldMkLst>
        <pc:spChg chg="mod">
          <ac:chgData name="Chris Hurley" userId="da62bce5-8a07-4244-9a2e-9e98129974fb" providerId="ADAL" clId="{4C718A8B-67D8-4981-8AFF-5F27C3974174}" dt="2024-02-29T13:09:13.300" v="1451" actId="1076"/>
          <ac:spMkLst>
            <pc:docMk/>
            <pc:sldMk cId="2297266383" sldId="2256"/>
            <ac:spMk id="2" creationId="{AE626F5A-BD99-4253-3502-0AB6A57CF4AB}"/>
          </ac:spMkLst>
        </pc:spChg>
        <pc:spChg chg="del">
          <ac:chgData name="Chris Hurley" userId="da62bce5-8a07-4244-9a2e-9e98129974fb" providerId="ADAL" clId="{4C718A8B-67D8-4981-8AFF-5F27C3974174}" dt="2024-02-29T13:07:36.482" v="1446" actId="478"/>
          <ac:spMkLst>
            <pc:docMk/>
            <pc:sldMk cId="2297266383" sldId="2256"/>
            <ac:spMk id="3" creationId="{14517F5C-58C3-C126-40AD-45C2326182F2}"/>
          </ac:spMkLst>
        </pc:spChg>
        <pc:spChg chg="del">
          <ac:chgData name="Chris Hurley" userId="da62bce5-8a07-4244-9a2e-9e98129974fb" providerId="ADAL" clId="{4C718A8B-67D8-4981-8AFF-5F27C3974174}" dt="2024-02-29T13:07:34.171" v="1445" actId="478"/>
          <ac:spMkLst>
            <pc:docMk/>
            <pc:sldMk cId="2297266383" sldId="2256"/>
            <ac:spMk id="4" creationId="{4B02F67E-C4EC-BB2C-4BB7-A2AE218C2395}"/>
          </ac:spMkLst>
        </pc:spChg>
        <pc:spChg chg="del">
          <ac:chgData name="Chris Hurley" userId="da62bce5-8a07-4244-9a2e-9e98129974fb" providerId="ADAL" clId="{4C718A8B-67D8-4981-8AFF-5F27C3974174}" dt="2024-02-29T13:07:37.650" v="1447" actId="478"/>
          <ac:spMkLst>
            <pc:docMk/>
            <pc:sldMk cId="2297266383" sldId="2256"/>
            <ac:spMk id="5" creationId="{9DC3393B-3DE7-F558-D011-CA08D8E26D79}"/>
          </ac:spMkLst>
        </pc:spChg>
        <pc:spChg chg="del">
          <ac:chgData name="Chris Hurley" userId="da62bce5-8a07-4244-9a2e-9e98129974fb" providerId="ADAL" clId="{4C718A8B-67D8-4981-8AFF-5F27C3974174}" dt="2024-02-29T13:07:57.966" v="1448" actId="478"/>
          <ac:spMkLst>
            <pc:docMk/>
            <pc:sldMk cId="2297266383" sldId="2256"/>
            <ac:spMk id="6" creationId="{F3D07A9B-6D98-DBDD-B688-F38EA5FC1317}"/>
          </ac:spMkLst>
        </pc:spChg>
        <pc:spChg chg="add mod">
          <ac:chgData name="Chris Hurley" userId="da62bce5-8a07-4244-9a2e-9e98129974fb" providerId="ADAL" clId="{4C718A8B-67D8-4981-8AFF-5F27C3974174}" dt="2024-02-29T13:09:30.135" v="1457" actId="14100"/>
          <ac:spMkLst>
            <pc:docMk/>
            <pc:sldMk cId="2297266383" sldId="2256"/>
            <ac:spMk id="7" creationId="{5455C500-EA9C-F83B-1105-0556BF390350}"/>
          </ac:spMkLst>
        </pc:spChg>
        <pc:spChg chg="mod">
          <ac:chgData name="Chris Hurley" userId="da62bce5-8a07-4244-9a2e-9e98129974fb" providerId="ADAL" clId="{4C718A8B-67D8-4981-8AFF-5F27C3974174}" dt="2024-02-29T13:08:59.958" v="1449"/>
          <ac:spMkLst>
            <pc:docMk/>
            <pc:sldMk cId="2297266383" sldId="2256"/>
            <ac:spMk id="9" creationId="{E595F2EE-6810-EC9E-E4BB-4288EDC84F83}"/>
          </ac:spMkLst>
        </pc:spChg>
        <pc:spChg chg="mod">
          <ac:chgData name="Chris Hurley" userId="da62bce5-8a07-4244-9a2e-9e98129974fb" providerId="ADAL" clId="{4C718A8B-67D8-4981-8AFF-5F27C3974174}" dt="2024-02-29T13:10:59.218" v="1498" actId="6549"/>
          <ac:spMkLst>
            <pc:docMk/>
            <pc:sldMk cId="2297266383" sldId="2256"/>
            <ac:spMk id="10" creationId="{67434768-25FB-5F29-B874-E0A9FE026374}"/>
          </ac:spMkLst>
        </pc:spChg>
        <pc:spChg chg="mod">
          <ac:chgData name="Chris Hurley" userId="da62bce5-8a07-4244-9a2e-9e98129974fb" providerId="ADAL" clId="{4C718A8B-67D8-4981-8AFF-5F27C3974174}" dt="2024-02-29T13:08:59.958" v="1449"/>
          <ac:spMkLst>
            <pc:docMk/>
            <pc:sldMk cId="2297266383" sldId="2256"/>
            <ac:spMk id="12" creationId="{0969AFFA-847B-5B41-F9C1-BEC72E2DB572}"/>
          </ac:spMkLst>
        </pc:spChg>
        <pc:spChg chg="mod">
          <ac:chgData name="Chris Hurley" userId="da62bce5-8a07-4244-9a2e-9e98129974fb" providerId="ADAL" clId="{4C718A8B-67D8-4981-8AFF-5F27C3974174}" dt="2024-02-29T13:08:59.958" v="1449"/>
          <ac:spMkLst>
            <pc:docMk/>
            <pc:sldMk cId="2297266383" sldId="2256"/>
            <ac:spMk id="13" creationId="{69407B02-0AB2-CC9A-249E-CCBDE5543975}"/>
          </ac:spMkLst>
        </pc:spChg>
        <pc:spChg chg="mod">
          <ac:chgData name="Chris Hurley" userId="da62bce5-8a07-4244-9a2e-9e98129974fb" providerId="ADAL" clId="{4C718A8B-67D8-4981-8AFF-5F27C3974174}" dt="2024-02-29T13:08:59.958" v="1449"/>
          <ac:spMkLst>
            <pc:docMk/>
            <pc:sldMk cId="2297266383" sldId="2256"/>
            <ac:spMk id="15" creationId="{95EC4D29-B405-9AAC-D116-A04784AB616A}"/>
          </ac:spMkLst>
        </pc:spChg>
        <pc:spChg chg="mod">
          <ac:chgData name="Chris Hurley" userId="da62bce5-8a07-4244-9a2e-9e98129974fb" providerId="ADAL" clId="{4C718A8B-67D8-4981-8AFF-5F27C3974174}" dt="2024-02-29T13:08:59.958" v="1449"/>
          <ac:spMkLst>
            <pc:docMk/>
            <pc:sldMk cId="2297266383" sldId="2256"/>
            <ac:spMk id="16" creationId="{0E2777A9-0F3D-99E6-0FC8-464497C1B376}"/>
          </ac:spMkLst>
        </pc:spChg>
        <pc:grpChg chg="add mod">
          <ac:chgData name="Chris Hurley" userId="da62bce5-8a07-4244-9a2e-9e98129974fb" providerId="ADAL" clId="{4C718A8B-67D8-4981-8AFF-5F27C3974174}" dt="2024-02-29T13:09:06.717" v="1450" actId="1076"/>
          <ac:grpSpMkLst>
            <pc:docMk/>
            <pc:sldMk cId="2297266383" sldId="2256"/>
            <ac:grpSpMk id="8" creationId="{740A600F-B62C-2A10-097C-CA82A1DD3960}"/>
          </ac:grpSpMkLst>
        </pc:grpChg>
        <pc:grpChg chg="add mod">
          <ac:chgData name="Chris Hurley" userId="da62bce5-8a07-4244-9a2e-9e98129974fb" providerId="ADAL" clId="{4C718A8B-67D8-4981-8AFF-5F27C3974174}" dt="2024-02-29T13:09:06.717" v="1450" actId="1076"/>
          <ac:grpSpMkLst>
            <pc:docMk/>
            <pc:sldMk cId="2297266383" sldId="2256"/>
            <ac:grpSpMk id="11" creationId="{86585DD2-34C2-D9FB-46B9-EA9F2C81CE93}"/>
          </ac:grpSpMkLst>
        </pc:grpChg>
        <pc:grpChg chg="add mod">
          <ac:chgData name="Chris Hurley" userId="da62bce5-8a07-4244-9a2e-9e98129974fb" providerId="ADAL" clId="{4C718A8B-67D8-4981-8AFF-5F27C3974174}" dt="2024-02-29T13:09:06.717" v="1450" actId="1076"/>
          <ac:grpSpMkLst>
            <pc:docMk/>
            <pc:sldMk cId="2297266383" sldId="2256"/>
            <ac:grpSpMk id="14" creationId="{28109C8C-8C26-405E-9E0D-A0CC5B4598BA}"/>
          </ac:grpSpMkLst>
        </pc:grpChg>
      </pc:sldChg>
      <pc:sldChg chg="addSp modSp new mod modTransition">
        <pc:chgData name="Chris Hurley" userId="da62bce5-8a07-4244-9a2e-9e98129974fb" providerId="ADAL" clId="{4C718A8B-67D8-4981-8AFF-5F27C3974174}" dt="2024-02-29T21:14:45.907" v="1904"/>
        <pc:sldMkLst>
          <pc:docMk/>
          <pc:sldMk cId="3157089673" sldId="2257"/>
        </pc:sldMkLst>
        <pc:spChg chg="mod">
          <ac:chgData name="Chris Hurley" userId="da62bce5-8a07-4244-9a2e-9e98129974fb" providerId="ADAL" clId="{4C718A8B-67D8-4981-8AFF-5F27C3974174}" dt="2024-02-29T13:26:54.055" v="1640" actId="6549"/>
          <ac:spMkLst>
            <pc:docMk/>
            <pc:sldMk cId="3157089673" sldId="2257"/>
            <ac:spMk id="2" creationId="{EED114EB-EC23-9CF5-B0C5-F19BF1254FB0}"/>
          </ac:spMkLst>
        </pc:spChg>
        <pc:spChg chg="add mod">
          <ac:chgData name="Chris Hurley" userId="da62bce5-8a07-4244-9a2e-9e98129974fb" providerId="ADAL" clId="{4C718A8B-67D8-4981-8AFF-5F27C3974174}" dt="2024-02-29T13:22:23.306" v="1554" actId="122"/>
          <ac:spMkLst>
            <pc:docMk/>
            <pc:sldMk cId="3157089673" sldId="2257"/>
            <ac:spMk id="5" creationId="{15516C4D-4E92-C119-FC1F-6421BE9CA3CA}"/>
          </ac:spMkLst>
        </pc:spChg>
        <pc:spChg chg="add mod">
          <ac:chgData name="Chris Hurley" userId="da62bce5-8a07-4244-9a2e-9e98129974fb" providerId="ADAL" clId="{4C718A8B-67D8-4981-8AFF-5F27C3974174}" dt="2024-02-29T13:22:18.860" v="1553" actId="122"/>
          <ac:spMkLst>
            <pc:docMk/>
            <pc:sldMk cId="3157089673" sldId="2257"/>
            <ac:spMk id="8" creationId="{4FCC51DC-29CC-2F80-A46B-D7C8BE23400A}"/>
          </ac:spMkLst>
        </pc:spChg>
        <pc:spChg chg="add mod">
          <ac:chgData name="Chris Hurley" userId="da62bce5-8a07-4244-9a2e-9e98129974fb" providerId="ADAL" clId="{4C718A8B-67D8-4981-8AFF-5F27C3974174}" dt="2024-02-29T13:22:37.241" v="1561" actId="20577"/>
          <ac:spMkLst>
            <pc:docMk/>
            <pc:sldMk cId="3157089673" sldId="2257"/>
            <ac:spMk id="11" creationId="{7CD8C038-755C-B15C-8A38-7FA4AAEEF923}"/>
          </ac:spMkLst>
        </pc:spChg>
        <pc:spChg chg="add mod">
          <ac:chgData name="Chris Hurley" userId="da62bce5-8a07-4244-9a2e-9e98129974fb" providerId="ADAL" clId="{4C718A8B-67D8-4981-8AFF-5F27C3974174}" dt="2024-02-29T13:24:25.745" v="1575" actId="20577"/>
          <ac:spMkLst>
            <pc:docMk/>
            <pc:sldMk cId="3157089673" sldId="2257"/>
            <ac:spMk id="14" creationId="{5CF90F5F-39F0-59B6-289E-C71966EAAF79}"/>
          </ac:spMkLst>
        </pc:spChg>
        <pc:spChg chg="add mod">
          <ac:chgData name="Chris Hurley" userId="da62bce5-8a07-4244-9a2e-9e98129974fb" providerId="ADAL" clId="{4C718A8B-67D8-4981-8AFF-5F27C3974174}" dt="2024-02-29T13:26:12.404" v="1627" actId="1036"/>
          <ac:spMkLst>
            <pc:docMk/>
            <pc:sldMk cId="3157089673" sldId="2257"/>
            <ac:spMk id="17" creationId="{83D67C2D-CCA3-42E8-4749-C53D57C50811}"/>
          </ac:spMkLst>
        </pc:spChg>
        <pc:spChg chg="add mod">
          <ac:chgData name="Chris Hurley" userId="da62bce5-8a07-4244-9a2e-9e98129974fb" providerId="ADAL" clId="{4C718A8B-67D8-4981-8AFF-5F27C3974174}" dt="2024-02-29T13:29:27.857" v="1670" actId="20577"/>
          <ac:spMkLst>
            <pc:docMk/>
            <pc:sldMk cId="3157089673" sldId="2257"/>
            <ac:spMk id="20" creationId="{E50063AD-328D-93D8-F30C-1D4B2D6DACF1}"/>
          </ac:spMkLst>
        </pc:spChg>
        <pc:spChg chg="add mod">
          <ac:chgData name="Chris Hurley" userId="da62bce5-8a07-4244-9a2e-9e98129974fb" providerId="ADAL" clId="{4C718A8B-67D8-4981-8AFF-5F27C3974174}" dt="2024-02-29T13:32:57.527" v="1757" actId="1037"/>
          <ac:spMkLst>
            <pc:docMk/>
            <pc:sldMk cId="3157089673" sldId="2257"/>
            <ac:spMk id="23" creationId="{8A376003-37EF-CCFE-6934-27490B82607A}"/>
          </ac:spMkLst>
        </pc:spChg>
        <pc:spChg chg="add mod">
          <ac:chgData name="Chris Hurley" userId="da62bce5-8a07-4244-9a2e-9e98129974fb" providerId="ADAL" clId="{4C718A8B-67D8-4981-8AFF-5F27C3974174}" dt="2024-02-29T13:33:50.433" v="1845" actId="1076"/>
          <ac:spMkLst>
            <pc:docMk/>
            <pc:sldMk cId="3157089673" sldId="2257"/>
            <ac:spMk id="24" creationId="{D53067A8-95B2-4EC3-A88F-3A51BC110F32}"/>
          </ac:spMkLst>
        </pc:spChg>
        <pc:picChg chg="add mod">
          <ac:chgData name="Chris Hurley" userId="da62bce5-8a07-4244-9a2e-9e98129974fb" providerId="ADAL" clId="{4C718A8B-67D8-4981-8AFF-5F27C3974174}" dt="2024-02-29T13:18:31.985" v="1516" actId="1076"/>
          <ac:picMkLst>
            <pc:docMk/>
            <pc:sldMk cId="3157089673" sldId="2257"/>
            <ac:picMk id="4" creationId="{45339940-B382-5CAE-4576-4227B26C20CF}"/>
          </ac:picMkLst>
        </pc:picChg>
        <pc:picChg chg="add mod">
          <ac:chgData name="Chris Hurley" userId="da62bce5-8a07-4244-9a2e-9e98129974fb" providerId="ADAL" clId="{4C718A8B-67D8-4981-8AFF-5F27C3974174}" dt="2024-02-29T13:20:29.629" v="1539" actId="14100"/>
          <ac:picMkLst>
            <pc:docMk/>
            <pc:sldMk cId="3157089673" sldId="2257"/>
            <ac:picMk id="7" creationId="{52E967E8-E54B-E0D3-3B05-D4A16AC40B33}"/>
          </ac:picMkLst>
        </pc:picChg>
        <pc:picChg chg="add mod">
          <ac:chgData name="Chris Hurley" userId="da62bce5-8a07-4244-9a2e-9e98129974fb" providerId="ADAL" clId="{4C718A8B-67D8-4981-8AFF-5F27C3974174}" dt="2024-02-29T13:22:10.576" v="1552" actId="14100"/>
          <ac:picMkLst>
            <pc:docMk/>
            <pc:sldMk cId="3157089673" sldId="2257"/>
            <ac:picMk id="10" creationId="{8EB00529-0922-4E35-7939-73351A3339D1}"/>
          </ac:picMkLst>
        </pc:picChg>
        <pc:picChg chg="add mod">
          <ac:chgData name="Chris Hurley" userId="da62bce5-8a07-4244-9a2e-9e98129974fb" providerId="ADAL" clId="{4C718A8B-67D8-4981-8AFF-5F27C3974174}" dt="2024-02-29T13:24:14.897" v="1570" actId="14100"/>
          <ac:picMkLst>
            <pc:docMk/>
            <pc:sldMk cId="3157089673" sldId="2257"/>
            <ac:picMk id="13" creationId="{FFFF81AF-FE3B-B57D-D257-523EE92848E0}"/>
          </ac:picMkLst>
        </pc:picChg>
        <pc:picChg chg="add mod">
          <ac:chgData name="Chris Hurley" userId="da62bce5-8a07-4244-9a2e-9e98129974fb" providerId="ADAL" clId="{4C718A8B-67D8-4981-8AFF-5F27C3974174}" dt="2024-02-29T13:25:41.743" v="1580" actId="1076"/>
          <ac:picMkLst>
            <pc:docMk/>
            <pc:sldMk cId="3157089673" sldId="2257"/>
            <ac:picMk id="16" creationId="{CE74D45B-5CFD-FA64-2C4C-B4DE73CC4B7C}"/>
          </ac:picMkLst>
        </pc:picChg>
        <pc:picChg chg="add mod">
          <ac:chgData name="Chris Hurley" userId="da62bce5-8a07-4244-9a2e-9e98129974fb" providerId="ADAL" clId="{4C718A8B-67D8-4981-8AFF-5F27C3974174}" dt="2024-02-29T13:29:01.579" v="1647" actId="1076"/>
          <ac:picMkLst>
            <pc:docMk/>
            <pc:sldMk cId="3157089673" sldId="2257"/>
            <ac:picMk id="19" creationId="{97CD02DA-A2B5-0F3F-D7F6-6676D5FA2CF1}"/>
          </ac:picMkLst>
        </pc:picChg>
        <pc:picChg chg="add mod">
          <ac:chgData name="Chris Hurley" userId="da62bce5-8a07-4244-9a2e-9e98129974fb" providerId="ADAL" clId="{4C718A8B-67D8-4981-8AFF-5F27C3974174}" dt="2024-02-29T13:32:57.527" v="1757" actId="1037"/>
          <ac:picMkLst>
            <pc:docMk/>
            <pc:sldMk cId="3157089673" sldId="2257"/>
            <ac:picMk id="22" creationId="{95869E0B-D1E4-EF6B-6418-CC401F8E4B47}"/>
          </ac:picMkLst>
        </pc:picChg>
      </pc:sldChg>
    </pc:docChg>
  </pc:docChgLst>
  <pc:docChgLst>
    <pc:chgData name="Chris Hurley" userId="da62bce5-8a07-4244-9a2e-9e98129974fb" providerId="ADAL" clId="{49AE5534-EBC1-4272-AB3B-7427B982A383}"/>
    <pc:docChg chg="custSel addSld delSld modSld sldOrd">
      <pc:chgData name="Chris Hurley" userId="da62bce5-8a07-4244-9a2e-9e98129974fb" providerId="ADAL" clId="{49AE5534-EBC1-4272-AB3B-7427B982A383}" dt="2024-01-25T14:43:57.951" v="245" actId="5793"/>
      <pc:docMkLst>
        <pc:docMk/>
      </pc:docMkLst>
      <pc:sldChg chg="addSp modSp mod">
        <pc:chgData name="Chris Hurley" userId="da62bce5-8a07-4244-9a2e-9e98129974fb" providerId="ADAL" clId="{49AE5534-EBC1-4272-AB3B-7427B982A383}" dt="2024-01-25T14:31:42.066" v="29" actId="208"/>
        <pc:sldMkLst>
          <pc:docMk/>
          <pc:sldMk cId="3166114719" sldId="256"/>
        </pc:sldMkLst>
        <pc:spChg chg="mod">
          <ac:chgData name="Chris Hurley" userId="da62bce5-8a07-4244-9a2e-9e98129974fb" providerId="ADAL" clId="{49AE5534-EBC1-4272-AB3B-7427B982A383}" dt="2024-01-25T14:30:38.031" v="9" actId="1076"/>
          <ac:spMkLst>
            <pc:docMk/>
            <pc:sldMk cId="3166114719" sldId="256"/>
            <ac:spMk id="8" creationId="{36C5E2B9-BAB9-69C3-DD8B-9399574049F9}"/>
          </ac:spMkLst>
        </pc:spChg>
        <pc:picChg chg="mod">
          <ac:chgData name="Chris Hurley" userId="da62bce5-8a07-4244-9a2e-9e98129974fb" providerId="ADAL" clId="{49AE5534-EBC1-4272-AB3B-7427B982A383}" dt="2024-01-25T14:30:54.020" v="10" actId="1076"/>
          <ac:picMkLst>
            <pc:docMk/>
            <pc:sldMk cId="3166114719" sldId="256"/>
            <ac:picMk id="6" creationId="{80F37C11-5283-5C49-E293-E273C37D4168}"/>
          </ac:picMkLst>
        </pc:picChg>
        <pc:cxnChg chg="add mod">
          <ac:chgData name="Chris Hurley" userId="da62bce5-8a07-4244-9a2e-9e98129974fb" providerId="ADAL" clId="{49AE5534-EBC1-4272-AB3B-7427B982A383}" dt="2024-01-25T14:31:42.066" v="29" actId="208"/>
          <ac:cxnSpMkLst>
            <pc:docMk/>
            <pc:sldMk cId="3166114719" sldId="256"/>
            <ac:cxnSpMk id="3" creationId="{94CC57BF-8368-AAC5-91E2-89F86B7121F8}"/>
          </ac:cxnSpMkLst>
        </pc:cxnChg>
      </pc:sldChg>
      <pc:sldChg chg="addSp modSp new mod modClrScheme chgLayout">
        <pc:chgData name="Chris Hurley" userId="da62bce5-8a07-4244-9a2e-9e98129974fb" providerId="ADAL" clId="{49AE5534-EBC1-4272-AB3B-7427B982A383}" dt="2024-01-25T14:35:39.079" v="110" actId="1076"/>
        <pc:sldMkLst>
          <pc:docMk/>
          <pc:sldMk cId="2307996527" sldId="257"/>
        </pc:sldMkLst>
        <pc:spChg chg="add mod">
          <ac:chgData name="Chris Hurley" userId="da62bce5-8a07-4244-9a2e-9e98129974fb" providerId="ADAL" clId="{49AE5534-EBC1-4272-AB3B-7427B982A383}" dt="2024-01-25T14:35:39.079" v="110" actId="1076"/>
          <ac:spMkLst>
            <pc:docMk/>
            <pc:sldMk cId="2307996527" sldId="257"/>
            <ac:spMk id="7" creationId="{F291A11B-0B17-0D35-62F9-A75BE75951E4}"/>
          </ac:spMkLst>
        </pc:spChg>
        <pc:picChg chg="add mod">
          <ac:chgData name="Chris Hurley" userId="da62bce5-8a07-4244-9a2e-9e98129974fb" providerId="ADAL" clId="{49AE5534-EBC1-4272-AB3B-7427B982A383}" dt="2024-01-25T14:35:10.984" v="104" actId="1035"/>
          <ac:picMkLst>
            <pc:docMk/>
            <pc:sldMk cId="2307996527" sldId="257"/>
            <ac:picMk id="2" creationId="{E590AF73-9D60-3BBB-9659-AE17CEDBA2E0}"/>
          </ac:picMkLst>
        </pc:picChg>
      </pc:sldChg>
      <pc:sldChg chg="add">
        <pc:chgData name="Chris Hurley" userId="da62bce5-8a07-4244-9a2e-9e98129974fb" providerId="ADAL" clId="{49AE5534-EBC1-4272-AB3B-7427B982A383}" dt="2024-01-25T14:36:24.015" v="111"/>
        <pc:sldMkLst>
          <pc:docMk/>
          <pc:sldMk cId="2623784042" sldId="2233"/>
        </pc:sldMkLst>
      </pc:sldChg>
      <pc:sldChg chg="new del">
        <pc:chgData name="Chris Hurley" userId="da62bce5-8a07-4244-9a2e-9e98129974fb" providerId="ADAL" clId="{49AE5534-EBC1-4272-AB3B-7427B982A383}" dt="2024-01-25T14:36:43.388" v="116" actId="2696"/>
        <pc:sldMkLst>
          <pc:docMk/>
          <pc:sldMk cId="4142721473" sldId="2234"/>
        </pc:sldMkLst>
      </pc:sldChg>
      <pc:sldChg chg="new ord">
        <pc:chgData name="Chris Hurley" userId="da62bce5-8a07-4244-9a2e-9e98129974fb" providerId="ADAL" clId="{49AE5534-EBC1-4272-AB3B-7427B982A383}" dt="2024-01-25T14:36:40.065" v="115"/>
        <pc:sldMkLst>
          <pc:docMk/>
          <pc:sldMk cId="1232350176" sldId="2235"/>
        </pc:sldMkLst>
      </pc:sldChg>
      <pc:sldChg chg="addSp delSp modSp new mod">
        <pc:chgData name="Chris Hurley" userId="da62bce5-8a07-4244-9a2e-9e98129974fb" providerId="ADAL" clId="{49AE5534-EBC1-4272-AB3B-7427B982A383}" dt="2024-01-25T14:43:57.951" v="245" actId="5793"/>
        <pc:sldMkLst>
          <pc:docMk/>
          <pc:sldMk cId="2495908618" sldId="2236"/>
        </pc:sldMkLst>
        <pc:spChg chg="mod">
          <ac:chgData name="Chris Hurley" userId="da62bce5-8a07-4244-9a2e-9e98129974fb" providerId="ADAL" clId="{49AE5534-EBC1-4272-AB3B-7427B982A383}" dt="2024-01-25T14:43:02.406" v="230" actId="14100"/>
          <ac:spMkLst>
            <pc:docMk/>
            <pc:sldMk cId="2495908618" sldId="2236"/>
            <ac:spMk id="2" creationId="{6EDDF254-A154-CE13-39E3-CCDF5B378CB8}"/>
          </ac:spMkLst>
        </pc:spChg>
        <pc:spChg chg="del">
          <ac:chgData name="Chris Hurley" userId="da62bce5-8a07-4244-9a2e-9e98129974fb" providerId="ADAL" clId="{49AE5534-EBC1-4272-AB3B-7427B982A383}" dt="2024-01-25T14:41:52.567" v="118" actId="478"/>
          <ac:spMkLst>
            <pc:docMk/>
            <pc:sldMk cId="2495908618" sldId="2236"/>
            <ac:spMk id="3" creationId="{23E5A678-EC19-802E-206A-92A6A0202117}"/>
          </ac:spMkLst>
        </pc:spChg>
        <pc:spChg chg="add mod">
          <ac:chgData name="Chris Hurley" userId="da62bce5-8a07-4244-9a2e-9e98129974fb" providerId="ADAL" clId="{49AE5534-EBC1-4272-AB3B-7427B982A383}" dt="2024-01-25T14:43:57.951" v="245" actId="5793"/>
          <ac:spMkLst>
            <pc:docMk/>
            <pc:sldMk cId="2495908618" sldId="2236"/>
            <ac:spMk id="4" creationId="{2F014E9C-73C6-DE33-A34C-5D90B15C38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D24FF-C7EF-48E6-9BEB-B79BC5B016D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4C283-E33E-4D6D-901B-5A42B452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176750" y="-11993563"/>
            <a:ext cx="22528213" cy="126730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415790"/>
            <a:ext cx="5457825" cy="4154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235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14BEE-2EAE-43AE-94B9-CA84926C49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0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5917AE-035D-4FD6-878E-FACEC848F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/>
        </p:nvCxnSpPr>
        <p:spPr>
          <a:xfrm>
            <a:off x="959095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0"/>
            <a:ext cx="6178550" cy="2562223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3771897"/>
            <a:ext cx="6175376" cy="217789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895C5-590D-442F-AF6B-4741199CC8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4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92B9F-B970-47BE-9A9D-0B46BF6AC9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C0D42-F910-46A9-A1C4-3AC5297A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F33B0B-1A35-4951-B571-E87A23AEB3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3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5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4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32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6448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832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8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3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1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6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5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5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6591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7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5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5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2982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 rot="10800000">
            <a:off x="-12485" y="5484564"/>
            <a:ext cx="12270772" cy="2152185"/>
            <a:chOff x="0" y="-156114"/>
            <a:chExt cx="24535152" cy="4304369"/>
          </a:xfrm>
        </p:grpSpPr>
        <p:sp>
          <p:nvSpPr>
            <p:cNvPr id="50" name="Freeform 49"/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1" name="Freeform 50"/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2" name="Freeform 51"/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3" name="Freeform 52"/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4" name="Freeform 53"/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5" name="Freeform 54"/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6" name="Freeform 55"/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7" name="Freeform 56"/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8" name="Freeform 57"/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59" name="Freeform 58"/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0" name="Freeform 13"/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1" name="Freeform 14"/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2" name="Freeform 15"/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3" name="Freeform 16"/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4" name="Freeform 17"/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5" name="Freeform 18"/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6" name="Freeform 19"/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7" name="Freeform 20"/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8" name="Freeform 21"/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69" name="Freeform 22"/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70" name="Freeform 23"/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71" name="Freeform 24"/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72" name="Freeform 25"/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73" name="Freeform 26"/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  <p:sp>
          <p:nvSpPr>
            <p:cNvPr id="74" name="Freeform 12"/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2700" b="0" i="0">
                <a:latin typeface="Nunito Light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D3F431-7229-4586-9308-70494B95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A2AF0-8544-4962-8CD0-4D3519F0A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419" y="2126898"/>
            <a:ext cx="10515163" cy="3306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28264"/>
      </p:ext>
    </p:extLst>
  </p:cSld>
  <p:clrMapOvr>
    <a:masterClrMapping/>
  </p:clrMapOvr>
  <p:transition advClick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5" y="548644"/>
            <a:ext cx="8903205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9863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0049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4"/>
            <a:ext cx="8903208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8383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7219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5" y="548644"/>
            <a:ext cx="889067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86108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43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0B321-D1E6-4A44-B2B2-BA4FB2F5C4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304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5" y="1825625"/>
            <a:ext cx="498347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6925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220212"/>
      </p:ext>
    </p:extLst>
  </p:cSld>
  <p:clrMapOvr>
    <a:masterClrMapping/>
  </p:clrMapOvr>
  <p:hf hd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5" y="3218847"/>
            <a:ext cx="505244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5" y="3218847"/>
            <a:ext cx="5051804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</a:t>
            </a:r>
          </a:p>
          <a:p>
            <a:pPr lvl="0"/>
            <a:r>
              <a:rPr lang="en-US"/>
              <a:t>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5" y="1818073"/>
            <a:ext cx="5052443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73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6417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477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33969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2897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3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4914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833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54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5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0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2" y="914400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8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56790-9595-4EBE-AC74-3A03E8A8CFF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170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32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3418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924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8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3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1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6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5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5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4042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7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5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5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0795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55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8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686191-0598-4D53-B371-33A234D9CDD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53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8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6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399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6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CA909-83B5-4944-B4AC-EE522089084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24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2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9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6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399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6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0912F3-C6CD-4616-AA69-3E76E317D2A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7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9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6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399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6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24F8709-F72F-49EA-B407-C95F183C29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344" y="3514725"/>
            <a:ext cx="3364992" cy="24288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477EA7-9FA2-4A54-B2B5-09C766A9A5C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80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0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8" y="914400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0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26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514724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F91543-E2A6-4B22-8B6A-38AEFF458E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2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8" y="351472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2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514724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20799A-CE29-473B-9A3E-E60F05D286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80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12056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12070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12070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1207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12070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/>
        </p:nvCxnSpPr>
        <p:spPr>
          <a:xfrm flipV="1">
            <a:off x="1041276" y="2393352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/>
        </p:nvCxnSpPr>
        <p:spPr>
          <a:xfrm>
            <a:off x="3924300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/>
        </p:nvCxnSpPr>
        <p:spPr>
          <a:xfrm>
            <a:off x="6096000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/>
        </p:nvCxnSpPr>
        <p:spPr>
          <a:xfrm>
            <a:off x="8257515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2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4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C6418-CE5B-4B8C-B48B-D6F073C6667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6AE84D-804E-4F85-82B7-285B0436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71AD41-83D3-44A4-95DE-0B49CF70278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4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5917AE-035D-4FD6-878E-FACEC848F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/>
        </p:nvCxnSpPr>
        <p:spPr>
          <a:xfrm>
            <a:off x="959095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0"/>
            <a:ext cx="8903208" cy="2562223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8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8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2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2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2" y="3869171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2" y="5158530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6" y="3869171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6" y="5158530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AFAF05-2F7F-4AD9-A86A-4C0E6B35DD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4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178387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6" y="2178387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139219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139219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8600C-73CB-48B4-9A32-F341C9A3D37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ED22F3-26AB-40DB-B6D9-2FD06AF7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1A18EA-4C4C-40EF-9582-38D2C855837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8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2C3B96C1-F354-4FFB-BF57-A0EEC936B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A3B43-D386-4BAD-A7B2-C3E4BC6B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23" y="-1875656"/>
            <a:ext cx="4352553" cy="121005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DA993BFF-82B7-4C2B-8CE7-FBA6B6EB6A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3032760" y="2608526"/>
            <a:ext cx="6126480" cy="15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78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52352"/>
            <a:ext cx="6705600" cy="1796248"/>
          </a:xfrm>
        </p:spPr>
        <p:txBody>
          <a:bodyPr anchor="ctr">
            <a:normAutofit/>
          </a:bodyPr>
          <a:lstStyle>
            <a:lvl1pPr algn="ctr">
              <a:defRPr sz="96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1663" y="3369911"/>
            <a:ext cx="4048300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20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7" y="3369911"/>
            <a:ext cx="3555994" cy="82121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61663" y="3720041"/>
            <a:ext cx="4048299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/>
        </p:nvCxnSpPr>
        <p:spPr>
          <a:xfrm>
            <a:off x="6096000" y="3389277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73136"/>
            <a:ext cx="4206240" cy="640080"/>
          </a:xfrm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310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/>
        </p:nvSpPr>
        <p:spPr>
          <a:xfrm>
            <a:off x="223520" y="0"/>
            <a:ext cx="22402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4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46748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/>
        </p:nvSpPr>
        <p:spPr>
          <a:xfrm>
            <a:off x="223520" y="0"/>
            <a:ext cx="22402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4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16169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50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4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78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1" y="3152775"/>
            <a:ext cx="5196838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0" y="3163250"/>
            <a:ext cx="5193792" cy="274320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7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D73D8B-BE43-41FD-B517-E6E6374122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61937A-62A2-494A-98C5-77EF3E9550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38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4" y="533400"/>
            <a:ext cx="4825366" cy="5416391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4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/>
        </p:nvSpPr>
        <p:spPr>
          <a:xfrm>
            <a:off x="6156960" y="0"/>
            <a:ext cx="60350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4" y="533400"/>
            <a:ext cx="4825366" cy="5416391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5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1" y="3152775"/>
            <a:ext cx="5196838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0" y="3163250"/>
            <a:ext cx="5193792" cy="274320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91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75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" y="533400"/>
            <a:ext cx="4825366" cy="5416391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11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858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/>
        </p:nvSpPr>
        <p:spPr>
          <a:xfrm>
            <a:off x="6163820" y="0"/>
            <a:ext cx="6035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4" y="533400"/>
            <a:ext cx="4825366" cy="5416391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77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/>
        </p:nvSpPr>
        <p:spPr>
          <a:xfrm>
            <a:off x="6156960" y="0"/>
            <a:ext cx="603504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6" y="1600201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1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52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/>
        </p:nvSpPr>
        <p:spPr>
          <a:xfrm>
            <a:off x="6156960" y="0"/>
            <a:ext cx="60350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/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6" y="1600201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1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28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rot="10800000">
            <a:off x="-11726" y="5487365"/>
            <a:ext cx="12270772" cy="2152185"/>
            <a:chOff x="0" y="-156114"/>
            <a:chExt cx="24535152" cy="4304369"/>
          </a:xfrm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3" name="Freeform 13"/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4" name="Freeform 14"/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5" name="Freeform 15"/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6" name="Freeform 16"/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7" name="Freeform 17"/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8" name="Freeform 18"/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9" name="Freeform 19"/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0" name="Freeform 20"/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1" name="Freeform 21"/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2" name="Freeform 22"/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3" name="Freeform 23"/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4" name="Freeform 24"/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5" name="Freeform 25"/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6" name="Freeform 26"/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7" name="Freeform 12"/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33F070C-0166-4804-B505-59E6B3ED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7078" y="1685132"/>
            <a:ext cx="4716664" cy="33956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BD95895-EA7A-4967-BD15-639BF6D80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6457" y="1669197"/>
            <a:ext cx="4716664" cy="34448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E891065-A820-498C-8FF0-5BF7C34C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10136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9894447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rot="10800000">
            <a:off x="-11726" y="5487365"/>
            <a:ext cx="12270772" cy="2152185"/>
            <a:chOff x="0" y="-156114"/>
            <a:chExt cx="24535152" cy="4304369"/>
          </a:xfrm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3" name="Freeform 13"/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4" name="Freeform 14"/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5" name="Freeform 15"/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6" name="Freeform 16"/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7" name="Freeform 17"/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8" name="Freeform 18"/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9" name="Freeform 19"/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0" name="Freeform 20"/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1" name="Freeform 21"/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2" name="Freeform 22"/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3" name="Freeform 23"/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4" name="Freeform 24"/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5" name="Freeform 25"/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6" name="Freeform 26"/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7" name="Freeform 12"/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20278F0-A7EE-4C0F-AE34-0F63E88B4D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250" y="2037690"/>
            <a:ext cx="3335413" cy="2438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FA9BF0F8-15A7-4935-BB15-9992397DF4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5182" y="2037690"/>
            <a:ext cx="3335413" cy="2438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FBCC1BAF-5D04-4417-B1CD-ECAC832900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7716" y="2035175"/>
            <a:ext cx="3335413" cy="2438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BE037159-B21C-422F-8067-D747ABA8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89311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548319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" y="548640"/>
            <a:ext cx="6178550" cy="2562223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4" y="3771897"/>
            <a:ext cx="6175376" cy="217789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46AD10-11FF-4651-A03B-7241B5280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/>
        </p:nvCxnSpPr>
        <p:spPr>
          <a:xfrm>
            <a:off x="959095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D146D-9AC2-4E49-B2B5-25783F17CB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63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F6B2CF7-0E70-4B13-AF20-5E4E34F1911D}"/>
              </a:ext>
            </a:extLst>
          </p:cNvPr>
          <p:cNvGrpSpPr/>
          <p:nvPr userDrawn="1"/>
        </p:nvGrpSpPr>
        <p:grpSpPr>
          <a:xfrm>
            <a:off x="0" y="-791384"/>
            <a:ext cx="12270772" cy="2152185"/>
            <a:chOff x="0" y="-156114"/>
            <a:chExt cx="24535152" cy="4304369"/>
          </a:xfrm>
        </p:grpSpPr>
        <p:sp>
          <p:nvSpPr>
            <p:cNvPr id="6" name="Freeform 130">
              <a:extLst>
                <a:ext uri="{FF2B5EF4-FFF2-40B4-BE49-F238E27FC236}">
                  <a16:creationId xmlns:a16="http://schemas.microsoft.com/office/drawing/2014/main" id="{B82AF1FE-44EB-4941-B4B4-ACE317CC5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7" name="Freeform 131">
              <a:extLst>
                <a:ext uri="{FF2B5EF4-FFF2-40B4-BE49-F238E27FC236}">
                  <a16:creationId xmlns:a16="http://schemas.microsoft.com/office/drawing/2014/main" id="{7125398F-1D77-4BF8-B489-530A4A7C2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8" name="Freeform 132">
              <a:extLst>
                <a:ext uri="{FF2B5EF4-FFF2-40B4-BE49-F238E27FC236}">
                  <a16:creationId xmlns:a16="http://schemas.microsoft.com/office/drawing/2014/main" id="{B2B1DB02-886D-4A0F-9CE1-8A4F7B2E5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9" name="Freeform 133">
              <a:extLst>
                <a:ext uri="{FF2B5EF4-FFF2-40B4-BE49-F238E27FC236}">
                  <a16:creationId xmlns:a16="http://schemas.microsoft.com/office/drawing/2014/main" id="{A8418F68-F582-4A55-9390-F6D4EBD8E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0" name="Freeform 134">
              <a:extLst>
                <a:ext uri="{FF2B5EF4-FFF2-40B4-BE49-F238E27FC236}">
                  <a16:creationId xmlns:a16="http://schemas.microsoft.com/office/drawing/2014/main" id="{D0EFF7BC-F770-472B-B7F7-1D1C7DF6E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1" name="Freeform 135">
              <a:extLst>
                <a:ext uri="{FF2B5EF4-FFF2-40B4-BE49-F238E27FC236}">
                  <a16:creationId xmlns:a16="http://schemas.microsoft.com/office/drawing/2014/main" id="{BEAE1B10-43C6-41A7-8E03-D416B5947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2" name="Freeform 136">
              <a:extLst>
                <a:ext uri="{FF2B5EF4-FFF2-40B4-BE49-F238E27FC236}">
                  <a16:creationId xmlns:a16="http://schemas.microsoft.com/office/drawing/2014/main" id="{2F7DB26C-3002-4265-B159-766D03E29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3" name="Freeform 137">
              <a:extLst>
                <a:ext uri="{FF2B5EF4-FFF2-40B4-BE49-F238E27FC236}">
                  <a16:creationId xmlns:a16="http://schemas.microsoft.com/office/drawing/2014/main" id="{9F179140-548A-4B8E-BDD5-3C117B06B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4" name="Freeform 138">
              <a:extLst>
                <a:ext uri="{FF2B5EF4-FFF2-40B4-BE49-F238E27FC236}">
                  <a16:creationId xmlns:a16="http://schemas.microsoft.com/office/drawing/2014/main" id="{DE75C889-A6BE-458E-9CAE-FE98EDAA2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A4210FCD-D640-4C61-9C9B-CBAA9468D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0DCE87B-EA05-4FAD-91BF-68CEBFC00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A086AAC-9471-4D18-B12D-DE49D1927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F7BFB4B5-3E07-41D2-96FE-C839E3B0C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E48CFBA-CEA7-4458-B80C-8ADD0881D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DE53C89-C6CC-45BB-AE89-7E38A8796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8C17C56-B994-40CA-8E34-4C4BA2CE2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9F178E1-4E12-4131-8137-FA70CFD61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F1A50DA-B598-4643-BC82-56DDBAF2B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FA88E0F4-4074-40A2-8693-121174ECF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BBAD1DA1-0212-472A-9628-2D03BFE2F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1ABB5E29-FB15-4561-9CEF-662445AA3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AFBACE4-8F13-4A5A-8025-09011D0EB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33E713D7-97F2-4482-B4F2-BD32A3419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ECB4D932-3189-4141-9BEC-0A7906A85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20CE6FFA-BB60-49C0-9697-CCC0C4323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dirty="0">
                <a:latin typeface="Nunito Light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6C360B4-A474-4EF0-90E8-A21611A12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1162" y="4673722"/>
            <a:ext cx="3949676" cy="1445257"/>
          </a:xfrm>
          <a:prstGeom prst="rect">
            <a:avLst/>
          </a:prstGeo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CC6C8EDB-C95F-43D9-AFE6-0532D240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32" y="2852730"/>
            <a:ext cx="10515163" cy="821405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2CB7C0B-9645-4344-A430-CB3F6622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6155" y="3738563"/>
            <a:ext cx="3949935" cy="484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 rot="10800000">
            <a:off x="-12485" y="5484563"/>
            <a:ext cx="12270772" cy="2152185"/>
            <a:chOff x="0" y="-156114"/>
            <a:chExt cx="24535152" cy="4304369"/>
          </a:xfrm>
        </p:grpSpPr>
        <p:sp>
          <p:nvSpPr>
            <p:cNvPr id="50" name="Freeform 49"/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1" name="Freeform 50"/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2" name="Freeform 51"/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3" name="Freeform 52"/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4" name="Freeform 53"/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5" name="Freeform 54"/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6" name="Freeform 55"/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7" name="Freeform 56"/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8" name="Freeform 57"/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59" name="Freeform 58"/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0" name="Freeform 13"/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1" name="Freeform 14"/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2" name="Freeform 15"/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3" name="Freeform 16"/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4" name="Freeform 17"/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5" name="Freeform 18"/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6" name="Freeform 19"/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7" name="Freeform 20"/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8" name="Freeform 21"/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9" name="Freeform 22"/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0" name="Freeform 23"/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1" name="Freeform 24"/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2" name="Freeform 25"/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3" name="Freeform 26"/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4" name="Freeform 12"/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D3F431-7229-4586-9308-70494B95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89311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80232F5-694D-43EA-856D-7584B5349FC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87563" y="1613276"/>
            <a:ext cx="7460811" cy="3820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5425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029175" y="1741726"/>
            <a:ext cx="3901648" cy="3252553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-11726" y="5487365"/>
            <a:ext cx="12270772" cy="2152185"/>
            <a:chOff x="0" y="-156114"/>
            <a:chExt cx="24535152" cy="4304369"/>
          </a:xfrm>
        </p:grpSpPr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5" name="Freeform 14"/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6" name="Freeform 15"/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7" name="Freeform 16"/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9" name="Freeform 18"/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0" name="Freeform 19"/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1" name="Freeform 13"/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7" name="Freeform 19"/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8" name="Freeform 20"/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9" name="Freeform 21"/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30" name="Freeform 22"/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31" name="Freeform 23"/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32" name="Freeform 24"/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33" name="Freeform 25"/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34" name="Freeform 26"/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35" name="Freeform 12"/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C5734-18C5-4675-A795-CAA5AE6D51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0649" y="1720850"/>
            <a:ext cx="5354882" cy="327342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44EC7-929B-4DFB-8611-2C0463D8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94039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658005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DB8F-4897-4AFD-BF9A-A0F5AECC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79" y="3242654"/>
            <a:ext cx="10515163" cy="13255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665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650FF-5935-4954-A918-5C5E0839FE6A}"/>
              </a:ext>
            </a:extLst>
          </p:cNvPr>
          <p:cNvSpPr/>
          <p:nvPr userDrawn="1"/>
        </p:nvSpPr>
        <p:spPr>
          <a:xfrm>
            <a:off x="7919970" y="0"/>
            <a:ext cx="427203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Nunito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CE11C-4BF4-4113-A03B-E2BA9B6D4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8081147" y="2588198"/>
            <a:ext cx="3949676" cy="144525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285A27-C160-468C-9A65-02D9EBA02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979" y="4778469"/>
            <a:ext cx="3694281" cy="74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385633" y="1218357"/>
            <a:ext cx="2145767" cy="38137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 rot="10800000">
            <a:off x="-11726" y="5487365"/>
            <a:ext cx="12270772" cy="2152185"/>
            <a:chOff x="0" y="-156114"/>
            <a:chExt cx="24535152" cy="4304369"/>
          </a:xfrm>
        </p:grpSpPr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5" name="Freeform 13"/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6" name="Freeform 14"/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7" name="Freeform 15"/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8" name="Freeform 16"/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9" name="Freeform 17"/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0" name="Freeform 18"/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1" name="Freeform 19"/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2" name="Freeform 20"/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3" name="Freeform 21"/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4" name="Freeform 22"/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5" name="Freeform 23"/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6" name="Freeform 24"/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7" name="Freeform 25"/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8" name="Freeform 26"/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9" name="Freeform 12"/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C7626E8-95E4-411C-9A38-5F30A1C66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4448" y="1327150"/>
            <a:ext cx="5245672" cy="3813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909053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24618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954417" y="976363"/>
            <a:ext cx="4211596" cy="4210499"/>
          </a:xfrm>
          <a:custGeom>
            <a:avLst/>
            <a:gdLst>
              <a:gd name="connsiteX0" fmla="*/ 1794805 w 3589610"/>
              <a:gd name="connsiteY0" fmla="*/ 0 h 3589610"/>
              <a:gd name="connsiteX1" fmla="*/ 3589610 w 3589610"/>
              <a:gd name="connsiteY1" fmla="*/ 1794805 h 3589610"/>
              <a:gd name="connsiteX2" fmla="*/ 1794805 w 3589610"/>
              <a:gd name="connsiteY2" fmla="*/ 3589610 h 3589610"/>
              <a:gd name="connsiteX3" fmla="*/ 0 w 3589610"/>
              <a:gd name="connsiteY3" fmla="*/ 1794805 h 3589610"/>
              <a:gd name="connsiteX4" fmla="*/ 1794805 w 3589610"/>
              <a:gd name="connsiteY4" fmla="*/ 0 h 358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610" h="3589610">
                <a:moveTo>
                  <a:pt x="1794805" y="0"/>
                </a:moveTo>
                <a:cubicBezTo>
                  <a:pt x="2786048" y="0"/>
                  <a:pt x="3589610" y="803562"/>
                  <a:pt x="3589610" y="1794805"/>
                </a:cubicBezTo>
                <a:cubicBezTo>
                  <a:pt x="3589610" y="2786048"/>
                  <a:pt x="2786048" y="3589610"/>
                  <a:pt x="1794805" y="3589610"/>
                </a:cubicBezTo>
                <a:cubicBezTo>
                  <a:pt x="803562" y="3589610"/>
                  <a:pt x="0" y="2786048"/>
                  <a:pt x="0" y="1794805"/>
                </a:cubicBezTo>
                <a:cubicBezTo>
                  <a:pt x="0" y="803562"/>
                  <a:pt x="803562" y="0"/>
                  <a:pt x="17948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Nunito Light" charset="0"/>
                <a:ea typeface="Nunito Light" charset="0"/>
                <a:cs typeface="Nunito Light" charset="0"/>
              </a:defRPr>
            </a:lvl1pPr>
          </a:lstStyle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 rot="10800000">
            <a:off x="-11726" y="5487365"/>
            <a:ext cx="12270772" cy="2152185"/>
            <a:chOff x="0" y="-156114"/>
            <a:chExt cx="24535152" cy="4304369"/>
          </a:xfrm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>
              <a:off x="23378291" y="2431564"/>
              <a:ext cx="1134322" cy="1716691"/>
            </a:xfrm>
            <a:custGeom>
              <a:avLst/>
              <a:gdLst>
                <a:gd name="T0" fmla="*/ 0 w 1152"/>
                <a:gd name="T1" fmla="*/ 1739 h 1740"/>
                <a:gd name="T2" fmla="*/ 1151 w 1152"/>
                <a:gd name="T3" fmla="*/ 918 h 1740"/>
                <a:gd name="T4" fmla="*/ 1151 w 1152"/>
                <a:gd name="T5" fmla="*/ 0 h 1740"/>
                <a:gd name="T6" fmla="*/ 0 w 1152"/>
                <a:gd name="T7" fmla="*/ 1739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1740">
                  <a:moveTo>
                    <a:pt x="0" y="1739"/>
                  </a:moveTo>
                  <a:lnTo>
                    <a:pt x="1151" y="918"/>
                  </a:lnTo>
                  <a:lnTo>
                    <a:pt x="1151" y="0"/>
                  </a:lnTo>
                  <a:lnTo>
                    <a:pt x="0" y="1739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23079221" y="-88970"/>
              <a:ext cx="1455931" cy="4233061"/>
            </a:xfrm>
            <a:custGeom>
              <a:avLst/>
              <a:gdLst>
                <a:gd name="T0" fmla="*/ 0 w 1479"/>
                <a:gd name="T1" fmla="*/ 0 h 4296"/>
                <a:gd name="T2" fmla="*/ 327 w 1479"/>
                <a:gd name="T3" fmla="*/ 4295 h 4296"/>
                <a:gd name="T4" fmla="*/ 1478 w 1479"/>
                <a:gd name="T5" fmla="*/ 2556 h 4296"/>
                <a:gd name="T6" fmla="*/ 1478 w 1479"/>
                <a:gd name="T7" fmla="*/ 0 h 4296"/>
                <a:gd name="T8" fmla="*/ 0 w 147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4296">
                  <a:moveTo>
                    <a:pt x="0" y="0"/>
                  </a:moveTo>
                  <a:lnTo>
                    <a:pt x="327" y="4295"/>
                  </a:lnTo>
                  <a:lnTo>
                    <a:pt x="1478" y="2556"/>
                  </a:lnTo>
                  <a:lnTo>
                    <a:pt x="147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20776620" y="-88970"/>
              <a:ext cx="2646748" cy="4233061"/>
            </a:xfrm>
            <a:custGeom>
              <a:avLst/>
              <a:gdLst>
                <a:gd name="T0" fmla="*/ 0 w 2687"/>
                <a:gd name="T1" fmla="*/ 0 h 4296"/>
                <a:gd name="T2" fmla="*/ 2686 w 2687"/>
                <a:gd name="T3" fmla="*/ 4295 h 4296"/>
                <a:gd name="T4" fmla="*/ 2359 w 2687"/>
                <a:gd name="T5" fmla="*/ 0 h 4296"/>
                <a:gd name="T6" fmla="*/ 0 w 2687"/>
                <a:gd name="T7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7" h="4296">
                  <a:moveTo>
                    <a:pt x="0" y="0"/>
                  </a:moveTo>
                  <a:lnTo>
                    <a:pt x="2686" y="4295"/>
                  </a:lnTo>
                  <a:lnTo>
                    <a:pt x="235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>
              <a:off x="20420243" y="-88970"/>
              <a:ext cx="3003125" cy="4233061"/>
            </a:xfrm>
            <a:custGeom>
              <a:avLst/>
              <a:gdLst>
                <a:gd name="T0" fmla="*/ 0 w 3049"/>
                <a:gd name="T1" fmla="*/ 0 h 4296"/>
                <a:gd name="T2" fmla="*/ 43 w 3049"/>
                <a:gd name="T3" fmla="*/ 3187 h 4296"/>
                <a:gd name="T4" fmla="*/ 3048 w 3049"/>
                <a:gd name="T5" fmla="*/ 4295 h 4296"/>
                <a:gd name="T6" fmla="*/ 362 w 3049"/>
                <a:gd name="T7" fmla="*/ 0 h 4296"/>
                <a:gd name="T8" fmla="*/ 0 w 3049"/>
                <a:gd name="T9" fmla="*/ 0 h 4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9" h="4296">
                  <a:moveTo>
                    <a:pt x="0" y="0"/>
                  </a:moveTo>
                  <a:lnTo>
                    <a:pt x="43" y="3187"/>
                  </a:lnTo>
                  <a:lnTo>
                    <a:pt x="3048" y="4295"/>
                  </a:lnTo>
                  <a:lnTo>
                    <a:pt x="362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>
              <a:off x="17677877" y="-88971"/>
              <a:ext cx="2785824" cy="3142198"/>
            </a:xfrm>
            <a:custGeom>
              <a:avLst/>
              <a:gdLst>
                <a:gd name="T0" fmla="*/ 2126 w 2826"/>
                <a:gd name="T1" fmla="*/ 0 h 3188"/>
                <a:gd name="T2" fmla="*/ 0 w 2826"/>
                <a:gd name="T3" fmla="*/ 1954 h 3188"/>
                <a:gd name="T4" fmla="*/ 2825 w 2826"/>
                <a:gd name="T5" fmla="*/ 3187 h 3188"/>
                <a:gd name="T6" fmla="*/ 2782 w 2826"/>
                <a:gd name="T7" fmla="*/ 0 h 3188"/>
                <a:gd name="T8" fmla="*/ 2126 w 2826"/>
                <a:gd name="T9" fmla="*/ 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3188">
                  <a:moveTo>
                    <a:pt x="2126" y="0"/>
                  </a:moveTo>
                  <a:lnTo>
                    <a:pt x="0" y="1954"/>
                  </a:lnTo>
                  <a:lnTo>
                    <a:pt x="2825" y="3187"/>
                  </a:lnTo>
                  <a:lnTo>
                    <a:pt x="2782" y="0"/>
                  </a:lnTo>
                  <a:lnTo>
                    <a:pt x="2126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>
              <a:off x="17608342" y="-88971"/>
              <a:ext cx="2168684" cy="1925303"/>
            </a:xfrm>
            <a:custGeom>
              <a:avLst/>
              <a:gdLst>
                <a:gd name="T0" fmla="*/ 0 w 2199"/>
                <a:gd name="T1" fmla="*/ 0 h 1955"/>
                <a:gd name="T2" fmla="*/ 72 w 2199"/>
                <a:gd name="T3" fmla="*/ 1954 h 1955"/>
                <a:gd name="T4" fmla="*/ 2198 w 2199"/>
                <a:gd name="T5" fmla="*/ 0 h 1955"/>
                <a:gd name="T6" fmla="*/ 0 w 2199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9" h="1955">
                  <a:moveTo>
                    <a:pt x="0" y="0"/>
                  </a:moveTo>
                  <a:lnTo>
                    <a:pt x="72" y="1954"/>
                  </a:lnTo>
                  <a:lnTo>
                    <a:pt x="2198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14888518" y="-88734"/>
              <a:ext cx="2811899" cy="1925303"/>
            </a:xfrm>
            <a:custGeom>
              <a:avLst/>
              <a:gdLst>
                <a:gd name="T0" fmla="*/ 0 w 2852"/>
                <a:gd name="T1" fmla="*/ 0 h 1955"/>
                <a:gd name="T2" fmla="*/ 2851 w 2852"/>
                <a:gd name="T3" fmla="*/ 1954 h 1955"/>
                <a:gd name="T4" fmla="*/ 2779 w 2852"/>
                <a:gd name="T5" fmla="*/ 0 h 1955"/>
                <a:gd name="T6" fmla="*/ 0 w 2852"/>
                <a:gd name="T7" fmla="*/ 0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2" h="1955">
                  <a:moveTo>
                    <a:pt x="0" y="0"/>
                  </a:moveTo>
                  <a:lnTo>
                    <a:pt x="2851" y="1954"/>
                  </a:lnTo>
                  <a:lnTo>
                    <a:pt x="2779" y="0"/>
                  </a:lnTo>
                  <a:lnTo>
                    <a:pt x="0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>
              <a:off x="13589856" y="-88970"/>
              <a:ext cx="4137447" cy="3520308"/>
            </a:xfrm>
            <a:custGeom>
              <a:avLst/>
              <a:gdLst>
                <a:gd name="T0" fmla="*/ 0 w 4196"/>
                <a:gd name="T1" fmla="*/ 0 h 3572"/>
                <a:gd name="T2" fmla="*/ 1886 w 4196"/>
                <a:gd name="T3" fmla="*/ 3571 h 3572"/>
                <a:gd name="T4" fmla="*/ 4195 w 4196"/>
                <a:gd name="T5" fmla="*/ 1954 h 3572"/>
                <a:gd name="T6" fmla="*/ 1344 w 4196"/>
                <a:gd name="T7" fmla="*/ 0 h 3572"/>
                <a:gd name="T8" fmla="*/ 0 w 4196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6" h="3572">
                  <a:moveTo>
                    <a:pt x="0" y="0"/>
                  </a:moveTo>
                  <a:lnTo>
                    <a:pt x="1886" y="3571"/>
                  </a:lnTo>
                  <a:lnTo>
                    <a:pt x="4195" y="1954"/>
                  </a:lnTo>
                  <a:lnTo>
                    <a:pt x="1344" y="0"/>
                  </a:lnTo>
                  <a:lnTo>
                    <a:pt x="0" y="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11104147" y="-111272"/>
              <a:ext cx="4346058" cy="3520308"/>
            </a:xfrm>
            <a:custGeom>
              <a:avLst/>
              <a:gdLst>
                <a:gd name="T0" fmla="*/ 965 w 4408"/>
                <a:gd name="T1" fmla="*/ 0 h 3572"/>
                <a:gd name="T2" fmla="*/ 0 w 4408"/>
                <a:gd name="T3" fmla="*/ 1760 h 3572"/>
                <a:gd name="T4" fmla="*/ 4407 w 4408"/>
                <a:gd name="T5" fmla="*/ 3571 h 3572"/>
                <a:gd name="T6" fmla="*/ 2521 w 4408"/>
                <a:gd name="T7" fmla="*/ 0 h 3572"/>
                <a:gd name="T8" fmla="*/ 965 w 4408"/>
                <a:gd name="T9" fmla="*/ 0 h 3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8" h="3572">
                  <a:moveTo>
                    <a:pt x="965" y="0"/>
                  </a:moveTo>
                  <a:lnTo>
                    <a:pt x="0" y="1760"/>
                  </a:lnTo>
                  <a:lnTo>
                    <a:pt x="4407" y="3571"/>
                  </a:lnTo>
                  <a:lnTo>
                    <a:pt x="2521" y="0"/>
                  </a:lnTo>
                  <a:lnTo>
                    <a:pt x="965" y="0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5" name="Freeform 14"/>
            <p:cNvSpPr>
              <a:spLocks noChangeArrowheads="1"/>
            </p:cNvSpPr>
            <p:nvPr/>
          </p:nvSpPr>
          <p:spPr bwMode="auto">
            <a:xfrm>
              <a:off x="9793019" y="-88970"/>
              <a:ext cx="369415" cy="195571"/>
            </a:xfrm>
            <a:custGeom>
              <a:avLst/>
              <a:gdLst>
                <a:gd name="T0" fmla="*/ 112 w 374"/>
                <a:gd name="T1" fmla="*/ 0 h 198"/>
                <a:gd name="T2" fmla="*/ 0 w 374"/>
                <a:gd name="T3" fmla="*/ 197 h 198"/>
                <a:gd name="T4" fmla="*/ 373 w 374"/>
                <a:gd name="T5" fmla="*/ 0 h 198"/>
                <a:gd name="T6" fmla="*/ 112 w 374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" h="198">
                  <a:moveTo>
                    <a:pt x="112" y="0"/>
                  </a:moveTo>
                  <a:lnTo>
                    <a:pt x="0" y="197"/>
                  </a:lnTo>
                  <a:lnTo>
                    <a:pt x="373" y="0"/>
                  </a:lnTo>
                  <a:lnTo>
                    <a:pt x="112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6" name="Freeform 13"/>
            <p:cNvSpPr>
              <a:spLocks noChangeArrowheads="1"/>
            </p:cNvSpPr>
            <p:nvPr/>
          </p:nvSpPr>
          <p:spPr bwMode="auto">
            <a:xfrm>
              <a:off x="9698211" y="-88970"/>
              <a:ext cx="225996" cy="195571"/>
            </a:xfrm>
            <a:custGeom>
              <a:avLst/>
              <a:gdLst>
                <a:gd name="T0" fmla="*/ 0 w 231"/>
                <a:gd name="T1" fmla="*/ 0 h 198"/>
                <a:gd name="T2" fmla="*/ 118 w 231"/>
                <a:gd name="T3" fmla="*/ 197 h 198"/>
                <a:gd name="T4" fmla="*/ 230 w 231"/>
                <a:gd name="T5" fmla="*/ 0 h 198"/>
                <a:gd name="T6" fmla="*/ 0 w 231"/>
                <a:gd name="T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198">
                  <a:moveTo>
                    <a:pt x="0" y="0"/>
                  </a:moveTo>
                  <a:lnTo>
                    <a:pt x="118" y="197"/>
                  </a:lnTo>
                  <a:lnTo>
                    <a:pt x="230" y="0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7" name="Freeform 14"/>
            <p:cNvSpPr>
              <a:spLocks noChangeArrowheads="1"/>
            </p:cNvSpPr>
            <p:nvPr/>
          </p:nvSpPr>
          <p:spPr bwMode="auto">
            <a:xfrm>
              <a:off x="8502000" y="61758"/>
              <a:ext cx="2646751" cy="2259950"/>
            </a:xfrm>
            <a:custGeom>
              <a:avLst/>
              <a:gdLst>
                <a:gd name="T0" fmla="*/ 2685 w 2686"/>
                <a:gd name="T1" fmla="*/ 1563 h 2292"/>
                <a:gd name="T2" fmla="*/ 1308 w 2686"/>
                <a:gd name="T3" fmla="*/ 0 h 2292"/>
                <a:gd name="T4" fmla="*/ 0 w 2686"/>
                <a:gd name="T5" fmla="*/ 2291 h 2292"/>
                <a:gd name="T6" fmla="*/ 2685 w 2686"/>
                <a:gd name="T7" fmla="*/ 1563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6" h="2292">
                  <a:moveTo>
                    <a:pt x="2685" y="1563"/>
                  </a:moveTo>
                  <a:lnTo>
                    <a:pt x="1308" y="0"/>
                  </a:lnTo>
                  <a:lnTo>
                    <a:pt x="0" y="2291"/>
                  </a:lnTo>
                  <a:lnTo>
                    <a:pt x="2685" y="156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8" name="Freeform 15"/>
            <p:cNvSpPr>
              <a:spLocks noChangeArrowheads="1"/>
            </p:cNvSpPr>
            <p:nvPr/>
          </p:nvSpPr>
          <p:spPr bwMode="auto">
            <a:xfrm>
              <a:off x="6821130" y="61996"/>
              <a:ext cx="2985743" cy="2259950"/>
            </a:xfrm>
            <a:custGeom>
              <a:avLst/>
              <a:gdLst>
                <a:gd name="T0" fmla="*/ 3029 w 3030"/>
                <a:gd name="T1" fmla="*/ 0 h 2292"/>
                <a:gd name="T2" fmla="*/ 0 w 3030"/>
                <a:gd name="T3" fmla="*/ 624 h 2292"/>
                <a:gd name="T4" fmla="*/ 1721 w 3030"/>
                <a:gd name="T5" fmla="*/ 2291 h 2292"/>
                <a:gd name="T6" fmla="*/ 3029 w 3030"/>
                <a:gd name="T7" fmla="*/ 0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30" h="2292">
                  <a:moveTo>
                    <a:pt x="3029" y="0"/>
                  </a:moveTo>
                  <a:lnTo>
                    <a:pt x="0" y="624"/>
                  </a:lnTo>
                  <a:lnTo>
                    <a:pt x="1721" y="2291"/>
                  </a:lnTo>
                  <a:lnTo>
                    <a:pt x="3029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19" name="Freeform 16"/>
            <p:cNvSpPr>
              <a:spLocks noChangeArrowheads="1"/>
            </p:cNvSpPr>
            <p:nvPr/>
          </p:nvSpPr>
          <p:spPr bwMode="auto">
            <a:xfrm>
              <a:off x="6829814" y="-88970"/>
              <a:ext cx="2985743" cy="808366"/>
            </a:xfrm>
            <a:custGeom>
              <a:avLst/>
              <a:gdLst>
                <a:gd name="T0" fmla="*/ 61 w 3030"/>
                <a:gd name="T1" fmla="*/ 0 h 822"/>
                <a:gd name="T2" fmla="*/ 0 w 3030"/>
                <a:gd name="T3" fmla="*/ 821 h 822"/>
                <a:gd name="T4" fmla="*/ 3029 w 3030"/>
                <a:gd name="T5" fmla="*/ 197 h 822"/>
                <a:gd name="T6" fmla="*/ 2911 w 3030"/>
                <a:gd name="T7" fmla="*/ 0 h 822"/>
                <a:gd name="T8" fmla="*/ 61 w 3030"/>
                <a:gd name="T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0" h="822">
                  <a:moveTo>
                    <a:pt x="61" y="0"/>
                  </a:moveTo>
                  <a:lnTo>
                    <a:pt x="0" y="821"/>
                  </a:lnTo>
                  <a:lnTo>
                    <a:pt x="3029" y="197"/>
                  </a:lnTo>
                  <a:lnTo>
                    <a:pt x="2911" y="0"/>
                  </a:lnTo>
                  <a:lnTo>
                    <a:pt x="61" y="0"/>
                  </a:ln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0" name="Freeform 17"/>
            <p:cNvSpPr>
              <a:spLocks noChangeArrowheads="1"/>
            </p:cNvSpPr>
            <p:nvPr/>
          </p:nvSpPr>
          <p:spPr bwMode="auto">
            <a:xfrm>
              <a:off x="5975275" y="-88970"/>
              <a:ext cx="943094" cy="808366"/>
            </a:xfrm>
            <a:custGeom>
              <a:avLst/>
              <a:gdLst>
                <a:gd name="T0" fmla="*/ 0 w 955"/>
                <a:gd name="T1" fmla="*/ 0 h 822"/>
                <a:gd name="T2" fmla="*/ 893 w 955"/>
                <a:gd name="T3" fmla="*/ 821 h 822"/>
                <a:gd name="T4" fmla="*/ 954 w 955"/>
                <a:gd name="T5" fmla="*/ 0 h 822"/>
                <a:gd name="T6" fmla="*/ 0 w 955"/>
                <a:gd name="T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822">
                  <a:moveTo>
                    <a:pt x="0" y="0"/>
                  </a:moveTo>
                  <a:lnTo>
                    <a:pt x="893" y="821"/>
                  </a:lnTo>
                  <a:lnTo>
                    <a:pt x="954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1" name="Freeform 18"/>
            <p:cNvSpPr>
              <a:spLocks noChangeArrowheads="1"/>
            </p:cNvSpPr>
            <p:nvPr/>
          </p:nvSpPr>
          <p:spPr bwMode="auto">
            <a:xfrm>
              <a:off x="5608571" y="674793"/>
              <a:ext cx="2916204" cy="1642810"/>
            </a:xfrm>
            <a:custGeom>
              <a:avLst/>
              <a:gdLst>
                <a:gd name="T0" fmla="*/ 2958 w 2959"/>
                <a:gd name="T1" fmla="*/ 1667 h 1668"/>
                <a:gd name="T2" fmla="*/ 1237 w 2959"/>
                <a:gd name="T3" fmla="*/ 0 h 1668"/>
                <a:gd name="T4" fmla="*/ 0 w 2959"/>
                <a:gd name="T5" fmla="*/ 1323 h 1668"/>
                <a:gd name="T6" fmla="*/ 2958 w 2959"/>
                <a:gd name="T7" fmla="*/ 1667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9" h="1668">
                  <a:moveTo>
                    <a:pt x="2958" y="1667"/>
                  </a:moveTo>
                  <a:lnTo>
                    <a:pt x="1237" y="0"/>
                  </a:lnTo>
                  <a:lnTo>
                    <a:pt x="0" y="1323"/>
                  </a:lnTo>
                  <a:lnTo>
                    <a:pt x="2958" y="1667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2" name="Freeform 19"/>
            <p:cNvSpPr>
              <a:spLocks noChangeArrowheads="1"/>
            </p:cNvSpPr>
            <p:nvPr/>
          </p:nvSpPr>
          <p:spPr bwMode="auto">
            <a:xfrm>
              <a:off x="5092201" y="-155877"/>
              <a:ext cx="1760153" cy="2112184"/>
            </a:xfrm>
            <a:custGeom>
              <a:avLst/>
              <a:gdLst>
                <a:gd name="T0" fmla="*/ 0 w 1787"/>
                <a:gd name="T1" fmla="*/ 0 h 2145"/>
                <a:gd name="T2" fmla="*/ 549 w 1787"/>
                <a:gd name="T3" fmla="*/ 2144 h 2145"/>
                <a:gd name="T4" fmla="*/ 1786 w 1787"/>
                <a:gd name="T5" fmla="*/ 821 h 2145"/>
                <a:gd name="T6" fmla="*/ 893 w 1787"/>
                <a:gd name="T7" fmla="*/ 0 h 2145"/>
                <a:gd name="T8" fmla="*/ 0 w 1787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145">
                  <a:moveTo>
                    <a:pt x="0" y="0"/>
                  </a:moveTo>
                  <a:lnTo>
                    <a:pt x="549" y="2144"/>
                  </a:lnTo>
                  <a:lnTo>
                    <a:pt x="1786" y="821"/>
                  </a:lnTo>
                  <a:lnTo>
                    <a:pt x="893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3" name="Freeform 20"/>
            <p:cNvSpPr>
              <a:spLocks noChangeArrowheads="1"/>
            </p:cNvSpPr>
            <p:nvPr/>
          </p:nvSpPr>
          <p:spPr bwMode="auto">
            <a:xfrm>
              <a:off x="443059" y="190760"/>
              <a:ext cx="5232654" cy="2977052"/>
            </a:xfrm>
            <a:custGeom>
              <a:avLst/>
              <a:gdLst>
                <a:gd name="T0" fmla="*/ 5310 w 5311"/>
                <a:gd name="T1" fmla="*/ 1771 h 3020"/>
                <a:gd name="T2" fmla="*/ 853 w 5311"/>
                <a:gd name="T3" fmla="*/ 0 h 3020"/>
                <a:gd name="T4" fmla="*/ 0 w 5311"/>
                <a:gd name="T5" fmla="*/ 3019 h 3020"/>
                <a:gd name="T6" fmla="*/ 5310 w 5311"/>
                <a:gd name="T7" fmla="*/ 1771 h 3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11" h="3020">
                  <a:moveTo>
                    <a:pt x="5310" y="1771"/>
                  </a:moveTo>
                  <a:lnTo>
                    <a:pt x="853" y="0"/>
                  </a:lnTo>
                  <a:lnTo>
                    <a:pt x="0" y="3019"/>
                  </a:lnTo>
                  <a:lnTo>
                    <a:pt x="5310" y="1771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4" name="Freeform 21"/>
            <p:cNvSpPr>
              <a:spLocks noChangeArrowheads="1"/>
            </p:cNvSpPr>
            <p:nvPr/>
          </p:nvSpPr>
          <p:spPr bwMode="auto">
            <a:xfrm>
              <a:off x="1264131" y="-156113"/>
              <a:ext cx="4393864" cy="2112184"/>
            </a:xfrm>
            <a:custGeom>
              <a:avLst/>
              <a:gdLst>
                <a:gd name="T0" fmla="*/ 936 w 4458"/>
                <a:gd name="T1" fmla="*/ 0 h 2145"/>
                <a:gd name="T2" fmla="*/ 0 w 4458"/>
                <a:gd name="T3" fmla="*/ 373 h 2145"/>
                <a:gd name="T4" fmla="*/ 4457 w 4458"/>
                <a:gd name="T5" fmla="*/ 2144 h 2145"/>
                <a:gd name="T6" fmla="*/ 3908 w 4458"/>
                <a:gd name="T7" fmla="*/ 0 h 2145"/>
                <a:gd name="T8" fmla="*/ 936 w 4458"/>
                <a:gd name="T9" fmla="*/ 0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8" h="2145">
                  <a:moveTo>
                    <a:pt x="936" y="0"/>
                  </a:moveTo>
                  <a:lnTo>
                    <a:pt x="0" y="373"/>
                  </a:lnTo>
                  <a:lnTo>
                    <a:pt x="4457" y="2144"/>
                  </a:lnTo>
                  <a:lnTo>
                    <a:pt x="3908" y="0"/>
                  </a:lnTo>
                  <a:lnTo>
                    <a:pt x="9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5" name="Freeform 22"/>
            <p:cNvSpPr>
              <a:spLocks noChangeArrowheads="1"/>
            </p:cNvSpPr>
            <p:nvPr/>
          </p:nvSpPr>
          <p:spPr bwMode="auto">
            <a:xfrm>
              <a:off x="1264131" y="-133574"/>
              <a:ext cx="921364" cy="369415"/>
            </a:xfrm>
            <a:custGeom>
              <a:avLst/>
              <a:gdLst>
                <a:gd name="T0" fmla="*/ 72 w 937"/>
                <a:gd name="T1" fmla="*/ 0 h 374"/>
                <a:gd name="T2" fmla="*/ 0 w 937"/>
                <a:gd name="T3" fmla="*/ 373 h 374"/>
                <a:gd name="T4" fmla="*/ 936 w 937"/>
                <a:gd name="T5" fmla="*/ 0 h 374"/>
                <a:gd name="T6" fmla="*/ 72 w 937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7" h="374">
                  <a:moveTo>
                    <a:pt x="72" y="0"/>
                  </a:moveTo>
                  <a:lnTo>
                    <a:pt x="0" y="373"/>
                  </a:lnTo>
                  <a:lnTo>
                    <a:pt x="936" y="0"/>
                  </a:lnTo>
                  <a:lnTo>
                    <a:pt x="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6" name="Freeform 23"/>
            <p:cNvSpPr>
              <a:spLocks noChangeArrowheads="1"/>
            </p:cNvSpPr>
            <p:nvPr/>
          </p:nvSpPr>
          <p:spPr bwMode="auto">
            <a:xfrm>
              <a:off x="734484" y="-133574"/>
              <a:ext cx="621488" cy="369415"/>
            </a:xfrm>
            <a:custGeom>
              <a:avLst/>
              <a:gdLst>
                <a:gd name="T0" fmla="*/ 0 w 629"/>
                <a:gd name="T1" fmla="*/ 0 h 374"/>
                <a:gd name="T2" fmla="*/ 556 w 629"/>
                <a:gd name="T3" fmla="*/ 373 h 374"/>
                <a:gd name="T4" fmla="*/ 628 w 629"/>
                <a:gd name="T5" fmla="*/ 0 h 374"/>
                <a:gd name="T6" fmla="*/ 0 w 629"/>
                <a:gd name="T7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9" h="374">
                  <a:moveTo>
                    <a:pt x="0" y="0"/>
                  </a:moveTo>
                  <a:lnTo>
                    <a:pt x="556" y="373"/>
                  </a:lnTo>
                  <a:lnTo>
                    <a:pt x="628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7" name="Freeform 24"/>
            <p:cNvSpPr>
              <a:spLocks noChangeArrowheads="1"/>
            </p:cNvSpPr>
            <p:nvPr/>
          </p:nvSpPr>
          <p:spPr bwMode="auto">
            <a:xfrm>
              <a:off x="0" y="885559"/>
              <a:ext cx="447642" cy="2259950"/>
            </a:xfrm>
            <a:custGeom>
              <a:avLst/>
              <a:gdLst>
                <a:gd name="T0" fmla="*/ 0 w 453"/>
                <a:gd name="T1" fmla="*/ 2104 h 2292"/>
                <a:gd name="T2" fmla="*/ 452 w 453"/>
                <a:gd name="T3" fmla="*/ 2291 h 2292"/>
                <a:gd name="T4" fmla="*/ 0 w 453"/>
                <a:gd name="T5" fmla="*/ 0 h 2292"/>
                <a:gd name="T6" fmla="*/ 0 w 453"/>
                <a:gd name="T7" fmla="*/ 2104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2292">
                  <a:moveTo>
                    <a:pt x="0" y="2104"/>
                  </a:moveTo>
                  <a:lnTo>
                    <a:pt x="452" y="2291"/>
                  </a:lnTo>
                  <a:lnTo>
                    <a:pt x="0" y="0"/>
                  </a:lnTo>
                  <a:lnTo>
                    <a:pt x="0" y="2104"/>
                  </a:ln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8" name="Freeform 25"/>
            <p:cNvSpPr>
              <a:spLocks noChangeArrowheads="1"/>
            </p:cNvSpPr>
            <p:nvPr/>
          </p:nvSpPr>
          <p:spPr bwMode="auto">
            <a:xfrm>
              <a:off x="0" y="-156114"/>
              <a:ext cx="1286433" cy="3342117"/>
            </a:xfrm>
            <a:custGeom>
              <a:avLst/>
              <a:gdLst>
                <a:gd name="T0" fmla="*/ 0 w 1306"/>
                <a:gd name="T1" fmla="*/ 0 h 3393"/>
                <a:gd name="T2" fmla="*/ 0 w 1306"/>
                <a:gd name="T3" fmla="*/ 1101 h 3393"/>
                <a:gd name="T4" fmla="*/ 452 w 1306"/>
                <a:gd name="T5" fmla="*/ 3392 h 3393"/>
                <a:gd name="T6" fmla="*/ 1305 w 1306"/>
                <a:gd name="T7" fmla="*/ 373 h 3393"/>
                <a:gd name="T8" fmla="*/ 749 w 1306"/>
                <a:gd name="T9" fmla="*/ 0 h 3393"/>
                <a:gd name="T10" fmla="*/ 0 w 1306"/>
                <a:gd name="T11" fmla="*/ 0 h 3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6" h="3393">
                  <a:moveTo>
                    <a:pt x="0" y="0"/>
                  </a:moveTo>
                  <a:lnTo>
                    <a:pt x="0" y="1101"/>
                  </a:lnTo>
                  <a:lnTo>
                    <a:pt x="452" y="3392"/>
                  </a:lnTo>
                  <a:lnTo>
                    <a:pt x="1305" y="373"/>
                  </a:lnTo>
                  <a:lnTo>
                    <a:pt x="749" y="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29" name="Freeform 26"/>
            <p:cNvSpPr>
              <a:spLocks noChangeArrowheads="1"/>
            </p:cNvSpPr>
            <p:nvPr/>
          </p:nvSpPr>
          <p:spPr bwMode="auto">
            <a:xfrm>
              <a:off x="8462804" y="1591817"/>
              <a:ext cx="6988462" cy="1786231"/>
            </a:xfrm>
            <a:custGeom>
              <a:avLst/>
              <a:gdLst>
                <a:gd name="T0" fmla="*/ 7092 w 7093"/>
                <a:gd name="T1" fmla="*/ 1811 h 1812"/>
                <a:gd name="T2" fmla="*/ 0 w 7093"/>
                <a:gd name="T3" fmla="*/ 728 h 1812"/>
                <a:gd name="T4" fmla="*/ 2685 w 7093"/>
                <a:gd name="T5" fmla="*/ 0 h 1812"/>
                <a:gd name="T6" fmla="*/ 7092 w 7093"/>
                <a:gd name="T7" fmla="*/ 1811 h 1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93" h="1812">
                  <a:moveTo>
                    <a:pt x="7092" y="1811"/>
                  </a:moveTo>
                  <a:lnTo>
                    <a:pt x="0" y="728"/>
                  </a:lnTo>
                  <a:lnTo>
                    <a:pt x="2685" y="0"/>
                  </a:lnTo>
                  <a:lnTo>
                    <a:pt x="7092" y="1811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  <p:sp>
          <p:nvSpPr>
            <p:cNvPr id="30" name="Freeform 12"/>
            <p:cNvSpPr>
              <a:spLocks noChangeArrowheads="1"/>
            </p:cNvSpPr>
            <p:nvPr/>
          </p:nvSpPr>
          <p:spPr bwMode="auto">
            <a:xfrm>
              <a:off x="9776123" y="-125128"/>
              <a:ext cx="2307757" cy="1734076"/>
            </a:xfrm>
            <a:custGeom>
              <a:avLst/>
              <a:gdLst>
                <a:gd name="T0" fmla="*/ 373 w 2343"/>
                <a:gd name="T1" fmla="*/ 0 h 1761"/>
                <a:gd name="T2" fmla="*/ 0 w 2343"/>
                <a:gd name="T3" fmla="*/ 197 h 1761"/>
                <a:gd name="T4" fmla="*/ 1377 w 2343"/>
                <a:gd name="T5" fmla="*/ 1760 h 1761"/>
                <a:gd name="T6" fmla="*/ 2342 w 2343"/>
                <a:gd name="T7" fmla="*/ 0 h 1761"/>
                <a:gd name="T8" fmla="*/ 373 w 2343"/>
                <a:gd name="T9" fmla="*/ 0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3" h="1761">
                  <a:moveTo>
                    <a:pt x="373" y="0"/>
                  </a:moveTo>
                  <a:lnTo>
                    <a:pt x="0" y="197"/>
                  </a:lnTo>
                  <a:lnTo>
                    <a:pt x="1377" y="1760"/>
                  </a:lnTo>
                  <a:lnTo>
                    <a:pt x="2342" y="0"/>
                  </a:lnTo>
                  <a:lnTo>
                    <a:pt x="373" y="0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 b="0" i="0" dirty="0">
                <a:latin typeface="Nunito Light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44D81-4D57-43C1-AA9A-0F7D08D9B6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6885" y="1165225"/>
            <a:ext cx="5649003" cy="392668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319567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8AED-07FA-44AF-A310-BE2D4F1D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A2A2A-74AD-4F46-BA7C-0D1F2C994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0A32D-D99A-4D67-B654-FAA98EDCC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122E-F308-4FF0-B19D-0A2EA5A0614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C5FF-D397-4B51-896F-BC9B5E4A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9490D-E71D-4C3B-859C-17A4C6D0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5BB3-5702-4A64-8D56-BAB312C5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24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EDE1-BEF8-4B19-89AC-FFA7FAF16CF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7BB9-0CCF-41CD-A2AE-FCCA9E777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39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A9C7-C274-4F50-89C9-83BDB06EDB81}" type="datetime1">
              <a:rPr lang="en-US" smtClean="0"/>
              <a:pPr/>
              <a:t>2/29/2024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3672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2" y="1825625"/>
            <a:ext cx="498347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22FB455-60F9-4077-8371-9B47B7FB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5949791"/>
            <a:ext cx="609600" cy="681037"/>
          </a:xfrm>
        </p:spPr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150EF0-9742-4F4C-85F4-87E6A061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019BCF-530D-430A-9121-A910E43A26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B6912E4-C0D4-4115-9789-DE6E736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834C02-558D-4A3A-85DE-A6899DB10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2438400" y="2725735"/>
            <a:ext cx="7315200" cy="1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40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38643"/>
            <a:ext cx="67056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4" y="3356202"/>
            <a:ext cx="529704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6" y="3356202"/>
            <a:ext cx="529704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723" y="3675336"/>
            <a:ext cx="420624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59427"/>
            <a:ext cx="420624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403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67125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7027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17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26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2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80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196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797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1819275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1819274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1819274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7" y="548640"/>
            <a:ext cx="10495026" cy="114204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A64A2E-98D4-4A03-8E97-7B2AD48DA9C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873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9617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551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4617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41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1047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848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10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81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5917AE-035D-4FD6-878E-FACEC848F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6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3" y="548642"/>
            <a:ext cx="6178551" cy="2562223"/>
          </a:xfrm>
        </p:spPr>
        <p:txBody>
          <a:bodyPr anchor="b">
            <a:normAutofit/>
          </a:bodyPr>
          <a:lstStyle>
            <a:lvl1pPr algn="l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3771897"/>
            <a:ext cx="6175376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895C5-590D-442F-AF6B-4741199CC8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433926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5917AE-035D-4FD6-878E-FACEC848F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6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2"/>
            <a:ext cx="8903208" cy="2562223"/>
          </a:xfrm>
        </p:spPr>
        <p:txBody>
          <a:bodyPr anchor="b">
            <a:normAutofit/>
          </a:bodyPr>
          <a:lstStyle>
            <a:lvl1pPr algn="l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2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2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AFAF05-2F7F-4AD9-A86A-4C0E6B35DD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821930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D73D8B-BE43-41FD-B517-E6E6374122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61937A-62A2-494A-98C5-77EF3E9550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48537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 noChangeAspect="1"/>
          </p:cNvSpPr>
          <p:nvPr>
            <p:ph sz="quarter" idx="18"/>
          </p:nvPr>
        </p:nvSpPr>
        <p:spPr>
          <a:xfrm>
            <a:off x="4422458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 noChangeAspect="1"/>
          </p:cNvSpPr>
          <p:nvPr>
            <p:ph sz="quarter" idx="19"/>
          </p:nvPr>
        </p:nvSpPr>
        <p:spPr>
          <a:xfrm>
            <a:off x="798842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 noChangeAspect="1"/>
          </p:cNvSpPr>
          <p:nvPr>
            <p:ph sz="quarter" idx="21"/>
          </p:nvPr>
        </p:nvSpPr>
        <p:spPr>
          <a:xfrm>
            <a:off x="4422458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 noChangeAspect="1"/>
          </p:cNvSpPr>
          <p:nvPr>
            <p:ph sz="quarter" idx="22"/>
          </p:nvPr>
        </p:nvSpPr>
        <p:spPr>
          <a:xfrm>
            <a:off x="798842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4572CB-EFDB-4752-90E6-DF710D18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F98FD0D-8D14-4398-8E54-68111E5AC747}"/>
              </a:ext>
            </a:extLst>
          </p:cNvPr>
          <p:cNvSpPr>
            <a:spLocks noGrp="1" noChangeAspect="1"/>
          </p:cNvSpPr>
          <p:nvPr>
            <p:ph sz="quarter" idx="23"/>
          </p:nvPr>
        </p:nvSpPr>
        <p:spPr>
          <a:xfrm>
            <a:off x="83857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076EE2-2A67-4D07-8118-3AA1C3B6AA2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856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3" y="548642"/>
            <a:ext cx="6178551" cy="2562223"/>
          </a:xfrm>
        </p:spPr>
        <p:txBody>
          <a:bodyPr anchor="b">
            <a:normAutofit/>
          </a:bodyPr>
          <a:lstStyle>
            <a:lvl1pPr algn="l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4" y="3771897"/>
            <a:ext cx="6175376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46AD10-11FF-4651-A03B-7241B5280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959096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D146D-9AC2-4E49-B2B5-25783F17CB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9600546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2" y="1825625"/>
            <a:ext cx="498347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22FB455-60F9-4077-8371-9B47B7FB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5949793"/>
            <a:ext cx="609600" cy="681037"/>
          </a:xfrm>
        </p:spPr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150EF0-9742-4F4C-85F4-87E6A061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019BCF-530D-430A-9121-A910E43A26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367744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1819277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1819276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1819276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7" y="548640"/>
            <a:ext cx="10495027" cy="1142048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A64A2E-98D4-4A03-8E97-7B2AD48DA9C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4150530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 noChangeAspect="1"/>
          </p:cNvSpPr>
          <p:nvPr>
            <p:ph sz="quarter" idx="18"/>
          </p:nvPr>
        </p:nvSpPr>
        <p:spPr>
          <a:xfrm>
            <a:off x="442245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 noChangeAspect="1"/>
          </p:cNvSpPr>
          <p:nvPr>
            <p:ph sz="quarter" idx="19"/>
          </p:nvPr>
        </p:nvSpPr>
        <p:spPr>
          <a:xfrm>
            <a:off x="798842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 noChangeAspect="1"/>
          </p:cNvSpPr>
          <p:nvPr>
            <p:ph sz="quarter" idx="21"/>
          </p:nvPr>
        </p:nvSpPr>
        <p:spPr>
          <a:xfrm>
            <a:off x="442245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 noChangeAspect="1"/>
          </p:cNvSpPr>
          <p:nvPr>
            <p:ph sz="quarter" idx="22"/>
          </p:nvPr>
        </p:nvSpPr>
        <p:spPr>
          <a:xfrm>
            <a:off x="798842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4572CB-EFDB-4752-90E6-DF710D18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F98FD0D-8D14-4398-8E54-68111E5AC747}"/>
              </a:ext>
            </a:extLst>
          </p:cNvPr>
          <p:cNvSpPr>
            <a:spLocks noGrp="1" noChangeAspect="1"/>
          </p:cNvSpPr>
          <p:nvPr>
            <p:ph sz="quarter" idx="23"/>
          </p:nvPr>
        </p:nvSpPr>
        <p:spPr>
          <a:xfrm>
            <a:off x="83857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076EE2-2A67-4D07-8118-3AA1C3B6AA2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539986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0EB04-4D29-432B-9E9C-EAB3CFAD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4" y="3218847"/>
            <a:ext cx="505244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3" y="3218847"/>
            <a:ext cx="5051804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 dirty="0"/>
              <a:t>Click</a:t>
            </a:r>
          </a:p>
          <a:p>
            <a:pPr lvl="0"/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4" y="1818069"/>
            <a:ext cx="5052443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7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69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7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97C677-E782-41C2-94CC-8B9347B8661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8390287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77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7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77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7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7" y="548640"/>
            <a:ext cx="10495027" cy="1142048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77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7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817AE-E5C4-48C5-A13C-FE8A3DF135B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680145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92B9F-B970-47BE-9A9D-0B46BF6AC9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C0D42-F910-46A9-A1C4-3AC5297A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F33B0B-1A35-4951-B571-E87A23AEB3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116275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0B321-D1E6-4A44-B2B2-BA4FB2F5C4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115102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2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3" y="914402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5" y="908210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56790-9595-4EBE-AC74-3A03E8A8CFF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406051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5" y="908210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686191-0598-4D53-B371-33A234D9CDD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23634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0EB04-4D29-432B-9E9C-EAB3CFAD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4" y="3218847"/>
            <a:ext cx="5052442" cy="2286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2" y="3218847"/>
            <a:ext cx="5051804" cy="2286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4" y="1818067"/>
            <a:ext cx="5052442" cy="1273401"/>
          </a:xfrm>
        </p:spPr>
        <p:txBody>
          <a:bodyPr anchor="b">
            <a:norm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67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97C677-E782-41C2-94CC-8B9347B8661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61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5" y="908210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1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8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1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8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CA909-83B5-4944-B4AC-EE522089084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4253952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28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5" y="908211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1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8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1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8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0912F3-C6CD-4616-AA69-3E76E317D2A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2816023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5" y="908211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1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8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1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8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24F8709-F72F-49EA-B407-C95F183C29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344" y="3514727"/>
            <a:ext cx="3364992" cy="2428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477EA7-9FA2-4A54-B2B5-09C766A9A5C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7565435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9" y="91440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28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5" y="3514726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F91543-E2A6-4B22-8B6A-38AEFF458E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484568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9" y="3514728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28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5" y="3514726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20799A-CE29-473B-9A3E-E60F05D286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4075145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12056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12070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12070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1207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12070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50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50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50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50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50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4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1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1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6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3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5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C6418-CE5B-4B8C-B48B-D6F073C6667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6AE84D-804E-4F85-82B7-285B0436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71AD41-83D3-44A4-95DE-0B49CF70278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712564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178387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7" y="2178387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139219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139219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5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5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8600C-73CB-48B4-9A32-F341C9A3D37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ED22F3-26AB-40DB-B6D9-2FD06AF7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1A18EA-4C4C-40EF-9582-38D2C855837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0102552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5" y="548644"/>
            <a:ext cx="8903205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9863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456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4"/>
            <a:ext cx="8903208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172515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10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75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75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7" y="548640"/>
            <a:ext cx="10495026" cy="114204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75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817AE-E5C4-48C5-A13C-FE8A3DF135B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90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5" y="548644"/>
            <a:ext cx="889067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86108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9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5" y="1825625"/>
            <a:ext cx="498347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9151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421370"/>
      </p:ext>
    </p:extLst>
  </p:cSld>
  <p:clrMapOvr>
    <a:masterClrMapping/>
  </p:clrMapOvr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5" y="3218847"/>
            <a:ext cx="505244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5" y="3218847"/>
            <a:ext cx="5051804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</a:t>
            </a:r>
          </a:p>
          <a:p>
            <a:pPr lvl="0"/>
            <a:r>
              <a:rPr lang="en-US"/>
              <a:t>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5" y="1818073"/>
            <a:ext cx="5052443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73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834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905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6854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02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3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8693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292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9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image" Target="../media/image8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image" Target="../media/image7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DC1D08-31F9-49F9-86BE-CC68A737B2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344" y="1825625"/>
            <a:ext cx="104973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5949791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7B5936F-4F56-40A3-BB4E-558707056E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AD0A3A-D1F3-46C7-B5AC-31A176125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1077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1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1077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5949791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1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effectLst/>
          <a:latin typeface="Lato Light" charset="0"/>
          <a:ea typeface="Lato Light" charset="0"/>
          <a:cs typeface="Lato Light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044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Georgia Department of Community </a:t>
            </a:r>
            <a:r>
              <a:rPr lang="en-US" dirty="0">
                <a:solidFill>
                  <a:srgbClr val="898989"/>
                </a:solidFill>
              </a:rPr>
              <a:t>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DC1D08-31F9-49F9-86BE-CC68A737B27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344" y="548642"/>
            <a:ext cx="10497312" cy="114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344" y="1825625"/>
            <a:ext cx="104973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5949793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AD0A3A-D1F3-46C7-B5AC-31A176125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1077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5735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79F788-FB1F-41CF-958A-2BBD4A690D6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0190"/>
            <a:ext cx="105156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623377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z="750" smtClean="0">
                <a:solidFill>
                  <a:schemeClr val="tx1"/>
                </a:solidFill>
              </a:rPr>
              <a:pPr/>
              <a:t>‹#›</a:t>
            </a:fld>
            <a:endParaRPr lang="en-US" sz="7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79F788-FB1F-41CF-958A-2BBD4A690D6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0190"/>
            <a:ext cx="105156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623377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z="750" smtClean="0">
                <a:solidFill>
                  <a:schemeClr val="tx1"/>
                </a:solidFill>
              </a:rPr>
              <a:pPr/>
              <a:t>‹#›</a:t>
            </a:fld>
            <a:endParaRPr lang="en-US" sz="7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a.ga.gov/local-government-assistance/planning/local-planning/newsroom/galleries/videos/planning-zoning" TargetMode="External"/><Relationship Id="rId2" Type="http://schemas.openxmlformats.org/officeDocument/2006/relationships/hyperlink" Target="https://www.dca.ga.gov/sites/default/files/2023.1_market_study_manual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cs.uga.edu/fhce/gic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georgia.ca1.qualtrics.com/jfe/form/SV_aWRGVE1IPyj6crc" TargetMode="External"/><Relationship Id="rId2" Type="http://schemas.openxmlformats.org/officeDocument/2006/relationships/hyperlink" Target="https://ugeorgia.ca1.qualtrics.com/jfe/form/SV_bOXmGLsuQJQuZaS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letebusinessnews.com/possible-causes-of-roof-leaks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I3uCGy3Htkk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90393&amp;picture=new-home-construction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news/business/wp/2018/10/04/feature/10-years-later-how-the-housing-market-has-changed-since-the-crash/" TargetMode="External"/><Relationship Id="rId2" Type="http://schemas.openxmlformats.org/officeDocument/2006/relationships/hyperlink" Target="https://upforgrowth.org/apply-the-vision/2023-housing-underproduction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hfa.gov/DataTools/Downloads/Pages/House-Price-Index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architecture" TargetMode="External"/><Relationship Id="rId2" Type="http://schemas.openxmlformats.org/officeDocument/2006/relationships/image" Target="../media/image12.1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Corinne.Thornton@dca.ga.gov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dca.ga.gov/node/2511/documents/2088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eorgia Department of Community Affairs | Helping to build strong, vibrant  communities.">
            <a:extLst>
              <a:ext uri="{FF2B5EF4-FFF2-40B4-BE49-F238E27FC236}">
                <a16:creationId xmlns:a16="http://schemas.microsoft.com/office/drawing/2014/main" id="{80F37C11-5283-5C49-E293-E273C37D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79" y="413462"/>
            <a:ext cx="7082640" cy="181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5E2B9-BAB9-69C3-DD8B-9399574049F9}"/>
              </a:ext>
            </a:extLst>
          </p:cNvPr>
          <p:cNvSpPr txBox="1"/>
          <p:nvPr/>
        </p:nvSpPr>
        <p:spPr>
          <a:xfrm>
            <a:off x="386963" y="3466440"/>
            <a:ext cx="114180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/>
            <a:r>
              <a:rPr lang="en-US" sz="4400" b="1" spc="150" dirty="0">
                <a:solidFill>
                  <a:srgbClr val="8A7A67"/>
                </a:solidFill>
                <a:latin typeface="Gotham" pitchFamily="50" charset="0"/>
                <a:ea typeface="Nunito" charset="0"/>
                <a:cs typeface="Gotham" pitchFamily="50" charset="0"/>
              </a:rPr>
              <a:t>Georgia </a:t>
            </a:r>
          </a:p>
          <a:p>
            <a:pPr algn="ctr" defTabSz="914217"/>
            <a:r>
              <a:rPr lang="en-US" sz="4400" b="1" spc="150" dirty="0">
                <a:solidFill>
                  <a:srgbClr val="8A7A67"/>
                </a:solidFill>
                <a:latin typeface="Gotham" pitchFamily="50" charset="0"/>
                <a:ea typeface="Nunito" charset="0"/>
                <a:cs typeface="Gotham" pitchFamily="50" charset="0"/>
              </a:rPr>
              <a:t>Planning &amp; Financial Resources for </a:t>
            </a:r>
          </a:p>
          <a:p>
            <a:pPr algn="ctr" defTabSz="914217"/>
            <a:r>
              <a:rPr lang="en-US" sz="4400" b="1" spc="150" dirty="0">
                <a:solidFill>
                  <a:srgbClr val="8A7A67"/>
                </a:solidFill>
                <a:latin typeface="Gotham" pitchFamily="50" charset="0"/>
                <a:ea typeface="Nunito" charset="0"/>
                <a:cs typeface="Gotham" pitchFamily="50" charset="0"/>
              </a:rPr>
              <a:t>Affordable Housing </a:t>
            </a:r>
          </a:p>
        </p:txBody>
      </p:sp>
    </p:spTree>
    <p:extLst>
      <p:ext uri="{BB962C8B-B14F-4D97-AF65-F5344CB8AC3E}">
        <p14:creationId xmlns:p14="http://schemas.microsoft.com/office/powerpoint/2010/main" val="316611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CDA62D-8468-63B5-8E92-C0D496F02DF2}"/>
              </a:ext>
            </a:extLst>
          </p:cNvPr>
          <p:cNvSpPr txBox="1"/>
          <p:nvPr/>
        </p:nvSpPr>
        <p:spPr>
          <a:xfrm>
            <a:off x="1720328" y="335203"/>
            <a:ext cx="8751371" cy="600164"/>
          </a:xfrm>
          <a:prstGeom prst="rect">
            <a:avLst/>
          </a:prstGeom>
          <a:noFill/>
        </p:spPr>
        <p:txBody>
          <a:bodyPr wrap="none" lIns="45720" tIns="22860" rIns="45720" bIns="22860" rtlCol="0" anchor="t">
            <a:spAutoFit/>
          </a:bodyPr>
          <a:lstStyle/>
          <a:p>
            <a:pPr algn="ctr"/>
            <a:r>
              <a:rPr lang="en-US" sz="3600" b="1" spc="150" dirty="0">
                <a:solidFill>
                  <a:schemeClr val="accent5">
                    <a:lumMod val="50000"/>
                  </a:schemeClr>
                </a:solidFill>
                <a:latin typeface="+mj-lt"/>
                <a:ea typeface="Nunito" charset="0"/>
                <a:cs typeface="Nunito" charset="0"/>
              </a:rPr>
              <a:t>GA Housing Planning Resources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6B3D1F-7115-9CA8-AF03-B844A5E25227}"/>
              </a:ext>
            </a:extLst>
          </p:cNvPr>
          <p:cNvSpPr txBox="1">
            <a:spLocks/>
          </p:cNvSpPr>
          <p:nvPr/>
        </p:nvSpPr>
        <p:spPr>
          <a:xfrm>
            <a:off x="441577" y="1068571"/>
            <a:ext cx="10871200" cy="5454225"/>
          </a:xfrm>
          <a:prstGeom prst="rect">
            <a:avLst/>
          </a:prstGeom>
        </p:spPr>
        <p:txBody>
          <a:bodyPr>
            <a:normAutofit/>
          </a:bodyPr>
          <a:lstStyle>
            <a:lvl1pPr marL="228555" indent="-228555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1pPr>
            <a:lvl2pPr marL="68566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1142772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1599880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2056989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Create a Housing Market Study </a:t>
            </a:r>
          </a:p>
          <a:p>
            <a:pPr marL="0" indent="0">
              <a:buNone/>
            </a:pPr>
            <a:r>
              <a:rPr lang="en-US" sz="4200" dirty="0">
                <a:solidFill>
                  <a:srgbClr val="8DC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DCA LIHTC Guide 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sz="4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Presentation on</a:t>
            </a:r>
            <a:r>
              <a:rPr lang="en-US" sz="4200" dirty="0">
                <a:solidFill>
                  <a:srgbClr val="8DC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Planning &amp; Zoning for Affordable Housing from DCA 2020 Fall Conference 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sz="4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Georgia Initiative for Community Housing </a:t>
            </a:r>
            <a:r>
              <a:rPr lang="en-US" sz="4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(GICH)</a:t>
            </a:r>
            <a:endParaRPr lang="en-US" sz="4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80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D54A33B-A0FC-0B82-9160-0BFBE82BF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314" y="5052248"/>
            <a:ext cx="2743200" cy="1434363"/>
          </a:xfrm>
          <a:prstGeom prst="rect">
            <a:avLst/>
          </a:prstGeom>
        </p:spPr>
      </p:pic>
      <p:pic>
        <p:nvPicPr>
          <p:cNvPr id="5" name="Picture 9" descr="C:\Users\klt\Documents\GICH\Logos &amp; signatures\gmalogoblu.jpg">
            <a:extLst>
              <a:ext uri="{FF2B5EF4-FFF2-40B4-BE49-F238E27FC236}">
                <a16:creationId xmlns:a16="http://schemas.microsoft.com/office/drawing/2014/main" id="{9D7407D2-A329-DEEB-7C66-65EF37F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52" y="5625404"/>
            <a:ext cx="2113140" cy="68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D6559-1369-1708-F495-80A11F479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36" y="5510938"/>
            <a:ext cx="4717977" cy="847712"/>
          </a:xfrm>
          <a:prstGeom prst="rect">
            <a:avLst/>
          </a:prstGeom>
        </p:spPr>
      </p:pic>
      <p:pic>
        <p:nvPicPr>
          <p:cNvPr id="7" name="Picture 3" descr="Text&#10;&#10;Description automatically generated">
            <a:extLst>
              <a:ext uri="{FF2B5EF4-FFF2-40B4-BE49-F238E27FC236}">
                <a16:creationId xmlns:a16="http://schemas.microsoft.com/office/drawing/2014/main" id="{92E5006F-21A6-ADD0-6208-7179250A3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16" y="5634458"/>
            <a:ext cx="2532796" cy="682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FA8B88-0FAC-8CF1-02FF-1A3207D8D453}"/>
              </a:ext>
            </a:extLst>
          </p:cNvPr>
          <p:cNvSpPr txBox="1"/>
          <p:nvPr/>
        </p:nvSpPr>
        <p:spPr>
          <a:xfrm>
            <a:off x="407690" y="234203"/>
            <a:ext cx="113766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sz="4800" b="1" spc="150" dirty="0">
                <a:solidFill>
                  <a:srgbClr val="F582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Medium" pitchFamily="50" charset="0"/>
                <a:ea typeface="Nunito" charset="0"/>
                <a:cs typeface="Gotham Medium" pitchFamily="50" charset="0"/>
              </a:rPr>
              <a:t>GICH</a:t>
            </a:r>
          </a:p>
          <a:p>
            <a:pPr algn="ctr" defTabSz="914217"/>
            <a:r>
              <a:rPr lang="en-US" sz="3600" b="1" spc="150" dirty="0">
                <a:solidFill>
                  <a:srgbClr val="F58220"/>
                </a:solidFill>
                <a:latin typeface="Gotham Medium" pitchFamily="50" charset="0"/>
                <a:ea typeface="Nunito" charset="0"/>
                <a:cs typeface="Gotham Medium" pitchFamily="50" charset="0"/>
              </a:rPr>
              <a:t>Georgia Initiative for Community Housing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A7BB03-0FAD-3CE0-4736-039E998E2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7" b="1"/>
          <a:stretch/>
        </p:blipFill>
        <p:spPr bwMode="auto">
          <a:xfrm>
            <a:off x="407690" y="1734229"/>
            <a:ext cx="11376641" cy="346245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7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9A3D0F-A8CA-CB08-F7F3-F5B370D7D73D}"/>
              </a:ext>
            </a:extLst>
          </p:cNvPr>
          <p:cNvSpPr txBox="1"/>
          <p:nvPr/>
        </p:nvSpPr>
        <p:spPr>
          <a:xfrm>
            <a:off x="1171780" y="970722"/>
            <a:ext cx="2008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400" b="1" spc="150" dirty="0">
                <a:solidFill>
                  <a:srgbClr val="F582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/>
                <a:ea typeface="Nunito" charset="0"/>
                <a:cs typeface="Nunito" charset="0"/>
              </a:rPr>
              <a:t>GICH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D9AD4-1BC4-75F0-A63B-2D8DFC8D0F37}"/>
              </a:ext>
            </a:extLst>
          </p:cNvPr>
          <p:cNvSpPr txBox="1"/>
          <p:nvPr/>
        </p:nvSpPr>
        <p:spPr>
          <a:xfrm>
            <a:off x="409828" y="1772685"/>
            <a:ext cx="35630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B6DFEF"/>
                </a:solidFill>
              </a:rPr>
              <a:t>3-year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8DC63F"/>
                </a:solidFill>
              </a:rPr>
              <a:t>2 retreats per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73C27"/>
                </a:solidFill>
              </a:rPr>
              <a:t>5 teams are added annually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D5E042"/>
                </a:solidFill>
              </a:rPr>
              <a:t>90+ communities have participated to date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522826-F169-AC98-7725-9F9B75A97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52" y="1216550"/>
            <a:ext cx="7524477" cy="4233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00397-3097-F7D5-B872-F7ED303AC535}"/>
              </a:ext>
            </a:extLst>
          </p:cNvPr>
          <p:cNvSpPr txBox="1"/>
          <p:nvPr/>
        </p:nvSpPr>
        <p:spPr>
          <a:xfrm>
            <a:off x="4127264" y="589388"/>
            <a:ext cx="345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Homeownership Award Winner:</a:t>
            </a:r>
          </a:p>
        </p:txBody>
      </p:sp>
    </p:spTree>
    <p:extLst>
      <p:ext uri="{BB962C8B-B14F-4D97-AF65-F5344CB8AC3E}">
        <p14:creationId xmlns:p14="http://schemas.microsoft.com/office/powerpoint/2010/main" val="155059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FC8EE-6D86-A915-4AD6-4988595E70D9}"/>
              </a:ext>
            </a:extLst>
          </p:cNvPr>
          <p:cNvSpPr txBox="1"/>
          <p:nvPr/>
        </p:nvSpPr>
        <p:spPr>
          <a:xfrm>
            <a:off x="5315000" y="474478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sz="4400" b="1" spc="150" dirty="0">
                <a:solidFill>
                  <a:srgbClr val="F582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Nunito" charset="0"/>
                <a:cs typeface="Gotham Black" pitchFamily="50" charset="0"/>
              </a:rPr>
              <a:t>GICH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32191C-88BF-4D98-03A2-DABFE9DD5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519"/>
              </p:ext>
            </p:extLst>
          </p:nvPr>
        </p:nvGraphicFramePr>
        <p:xfrm>
          <a:off x="740875" y="1154675"/>
          <a:ext cx="10710250" cy="4548650"/>
        </p:xfrm>
        <a:graphic>
          <a:graphicData uri="http://schemas.openxmlformats.org/drawingml/2006/table">
            <a:tbl>
              <a:tblPr/>
              <a:tblGrid>
                <a:gridCol w="4028792">
                  <a:extLst>
                    <a:ext uri="{9D8B030D-6E8A-4147-A177-3AD203B41FA5}">
                      <a16:colId xmlns:a16="http://schemas.microsoft.com/office/drawing/2014/main" val="3323115888"/>
                    </a:ext>
                  </a:extLst>
                </a:gridCol>
                <a:gridCol w="6681458">
                  <a:extLst>
                    <a:ext uri="{9D8B030D-6E8A-4147-A177-3AD203B41FA5}">
                      <a16:colId xmlns:a16="http://schemas.microsoft.com/office/drawing/2014/main" val="3615012157"/>
                    </a:ext>
                  </a:extLst>
                </a:gridCol>
              </a:tblGrid>
              <a:tr h="340153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Application Release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May 1st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419723"/>
                  </a:ext>
                </a:extLst>
              </a:tr>
              <a:tr h="1703414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Informational Webinars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Webinars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May 19th (10:00AM -11:30AM) </a:t>
                      </a:r>
                      <a:r>
                        <a:rPr lang="en-US" sz="2000" u="sng" dirty="0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Register here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June 16th (10:00AM -11:30AM) </a:t>
                      </a:r>
                      <a:r>
                        <a:rPr lang="en-US" sz="2000" u="sng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Register here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fontAlgn="t"/>
                      <a:r>
                        <a:rPr lang="en-US" sz="2000" b="1" u="sng" dirty="0">
                          <a:solidFill>
                            <a:schemeClr val="tx1"/>
                          </a:solidFill>
                          <a:effectLst/>
                        </a:rPr>
                        <a:t>Application Q&amp;A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July 21st (10:00AM - 11:00AM) No registration required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331588"/>
                  </a:ext>
                </a:extLst>
              </a:tr>
              <a:tr h="473354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Letter of Intent Due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July 7th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965131"/>
                  </a:ext>
                </a:extLst>
              </a:tr>
              <a:tr h="520902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Application Due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July 31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st by 5:00 pm EST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075386"/>
                  </a:ext>
                </a:extLst>
              </a:tr>
              <a:tr h="431716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Site Visits to Finalist Communities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Late August &amp; Early September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670872"/>
                  </a:ext>
                </a:extLst>
              </a:tr>
              <a:tr h="340153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Selection Announcement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During Fall GICH Retreat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777786"/>
                  </a:ext>
                </a:extLst>
              </a:tr>
              <a:tr h="340153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Pre-retreat Orientation Meeting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Early December 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074748"/>
                  </a:ext>
                </a:extLst>
              </a:tr>
              <a:tr h="340153">
                <a:tc>
                  <a:txBody>
                    <a:bodyPr/>
                    <a:lstStyle/>
                    <a:p>
                      <a:pPr fontAlgn="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First Retreat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TBD</a:t>
                      </a:r>
                    </a:p>
                  </a:txBody>
                  <a:tcPr marL="50015" marR="50015" marT="25008" marB="25008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965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53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spray object to fix a roof&#10;&#10;Description automatically generated">
            <a:extLst>
              <a:ext uri="{FF2B5EF4-FFF2-40B4-BE49-F238E27FC236}">
                <a16:creationId xmlns:a16="http://schemas.microsoft.com/office/drawing/2014/main" id="{75D98112-7CDE-078A-7DD5-38B7C2D2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0498" y="382656"/>
            <a:ext cx="11433092" cy="6092687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84E26BAD-54BE-E4FA-A284-0CFD87FCB81F}"/>
              </a:ext>
            </a:extLst>
          </p:cNvPr>
          <p:cNvSpPr/>
          <p:nvPr/>
        </p:nvSpPr>
        <p:spPr>
          <a:xfrm rot="10800000">
            <a:off x="6408752" y="3716240"/>
            <a:ext cx="5414838" cy="2759103"/>
          </a:xfrm>
          <a:prstGeom prst="homePlate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E1D46-CA5D-7CEE-D8F8-4680A5D2B362}"/>
              </a:ext>
            </a:extLst>
          </p:cNvPr>
          <p:cNvSpPr txBox="1"/>
          <p:nvPr/>
        </p:nvSpPr>
        <p:spPr>
          <a:xfrm>
            <a:off x="7700317" y="3895405"/>
            <a:ext cx="4023360" cy="2218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150" dirty="0">
                <a:solidFill>
                  <a:srgbClr val="C73C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/>
              </a:rPr>
              <a:t>Home Ownership Programs </a:t>
            </a:r>
          </a:p>
        </p:txBody>
      </p:sp>
    </p:spTree>
    <p:extLst>
      <p:ext uri="{BB962C8B-B14F-4D97-AF65-F5344CB8AC3E}">
        <p14:creationId xmlns:p14="http://schemas.microsoft.com/office/powerpoint/2010/main" val="230400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5D51CCB-E5D5-8F88-44DE-43EB4600D7C8}"/>
              </a:ext>
            </a:extLst>
          </p:cNvPr>
          <p:cNvSpPr txBox="1"/>
          <p:nvPr/>
        </p:nvSpPr>
        <p:spPr>
          <a:xfrm>
            <a:off x="614898" y="467659"/>
            <a:ext cx="7747956" cy="8386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sz="3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cs typeface="Arial"/>
              </a:rPr>
              <a:t>CHIP Grants</a:t>
            </a:r>
          </a:p>
          <a:p>
            <a:pPr defTabSz="342900"/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cs typeface="Arial"/>
              </a:rPr>
              <a:t>Community HOME Investment Program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D61E5-B9E6-BA8F-7E74-3BBC05A2ED46}"/>
              </a:ext>
            </a:extLst>
          </p:cNvPr>
          <p:cNvSpPr txBox="1"/>
          <p:nvPr/>
        </p:nvSpPr>
        <p:spPr>
          <a:xfrm>
            <a:off x="886378" y="1608695"/>
            <a:ext cx="75891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Annual grant application due in January</a:t>
            </a:r>
          </a:p>
          <a:p>
            <a:pPr defTabSz="342900"/>
            <a:endParaRPr lang="en-US" sz="2000" dirty="0">
              <a:solidFill>
                <a:srgbClr val="000000"/>
              </a:solidFill>
              <a:latin typeface="Arial" panose="020B0604020202020204"/>
            </a:endParaRPr>
          </a:p>
          <a:p>
            <a:pPr defTabSz="342900"/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$1.5 MM to build for-sale homes</a:t>
            </a:r>
          </a:p>
          <a:p>
            <a:pPr defTabSz="342900"/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$500,000 for home repairs </a:t>
            </a:r>
          </a:p>
          <a:p>
            <a:pPr defTabSz="342900"/>
            <a:endParaRPr lang="en-US" sz="2000" dirty="0">
              <a:solidFill>
                <a:srgbClr val="000000"/>
              </a:solidFill>
              <a:latin typeface="Arial" panose="020B0604020202020204"/>
            </a:endParaRPr>
          </a:p>
          <a:p>
            <a:pPr defTabSz="342900"/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Homeowners/buyers must make under 80% Area Median Income</a:t>
            </a:r>
          </a:p>
          <a:p>
            <a:pPr defTabSz="342900"/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B319E-3A77-BFC2-E019-6A1556B8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88" y="3701369"/>
            <a:ext cx="5340172" cy="2411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43719E-FD43-10A7-CB5B-31CF1661EF45}"/>
              </a:ext>
            </a:extLst>
          </p:cNvPr>
          <p:cNvSpPr txBox="1"/>
          <p:nvPr/>
        </p:nvSpPr>
        <p:spPr>
          <a:xfrm>
            <a:off x="2520899" y="6113342"/>
            <a:ext cx="432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CHIP neighborhood built by Covington Housing Authority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D71917-C575-ECA9-68F0-81906E4A2B45}"/>
              </a:ext>
            </a:extLst>
          </p:cNvPr>
          <p:cNvCxnSpPr/>
          <p:nvPr/>
        </p:nvCxnSpPr>
        <p:spPr>
          <a:xfrm flipH="1">
            <a:off x="411140" y="1457522"/>
            <a:ext cx="81554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for a community housing development&#10;&#10;Description automatically generated">
            <a:extLst>
              <a:ext uri="{FF2B5EF4-FFF2-40B4-BE49-F238E27FC236}">
                <a16:creationId xmlns:a16="http://schemas.microsoft.com/office/drawing/2014/main" id="{9C1F3C14-F344-00FF-513C-088929EC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270" y="467659"/>
            <a:ext cx="2313832" cy="15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2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95630D4-8200-7872-C98E-654CB482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9" y="1676616"/>
            <a:ext cx="3381249" cy="350476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Owner-Occupied Rehab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Baldwin County</a:t>
            </a:r>
          </a:p>
        </p:txBody>
      </p:sp>
      <p:pic>
        <p:nvPicPr>
          <p:cNvPr id="2" name="313115109_851225025903989_9139452406256964652_n" descr="A black background with a black square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3ECDD9CF-7382-FF1B-2488-7B1644564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3504" y="1476562"/>
            <a:ext cx="6931152" cy="3904874"/>
          </a:xfrm>
          <a:prstGeom prst="rect">
            <a:avLst/>
          </a:prstGeom>
          <a:noFill/>
        </p:spPr>
      </p:pic>
      <p:pic>
        <p:nvPicPr>
          <p:cNvPr id="3" name="Picture 2" descr="A logo for a community housing development&#10;&#10;Description automatically generated">
            <a:extLst>
              <a:ext uri="{FF2B5EF4-FFF2-40B4-BE49-F238E27FC236}">
                <a16:creationId xmlns:a16="http://schemas.microsoft.com/office/drawing/2014/main" id="{F630A74E-FD22-4D82-94C5-515C4787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5" y="509898"/>
            <a:ext cx="1778335" cy="11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D739C87-2608-146D-47EB-26F8839C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85" y="420893"/>
            <a:ext cx="3438144" cy="941235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2800" dirty="0">
                <a:latin typeface="Gotham Medium" pitchFamily="50" charset="0"/>
                <a:cs typeface="Gotham Medium" pitchFamily="50" charset="0"/>
              </a:rPr>
              <a:t>Rural Workforce Housing Initiative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B000D-A07D-D3B2-5996-8F8BF9DCC8E7}"/>
              </a:ext>
            </a:extLst>
          </p:cNvPr>
          <p:cNvSpPr txBox="1"/>
          <p:nvPr/>
        </p:nvSpPr>
        <p:spPr>
          <a:xfrm>
            <a:off x="639500" y="1704036"/>
            <a:ext cx="4031964" cy="3249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$35.7M in State funds for $25M Infrastructure Grants &amp; $10M Construction Loans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Quarterly applications are due on the 2nd Friday in January, April, July, and October.</a:t>
            </a: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3B825-02A3-CBD7-690F-50AD0A6D8DB3}"/>
              </a:ext>
            </a:extLst>
          </p:cNvPr>
          <p:cNvSpPr txBox="1"/>
          <p:nvPr/>
        </p:nvSpPr>
        <p:spPr>
          <a:xfrm>
            <a:off x="4868264" y="5474126"/>
            <a:ext cx="6329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additional information, please view the GA Rural Workforce Housing Initiative Webinar here: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Georgia Rural Workforce Housing Initiative Webinar #1 (youtube.com)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492F3-E5A2-4EFE-9E67-05E255157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7" t="4469" r="2458" b="5123"/>
          <a:stretch/>
        </p:blipFill>
        <p:spPr>
          <a:xfrm>
            <a:off x="4810929" y="1171814"/>
            <a:ext cx="6443910" cy="26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10A95-5B23-0146-7C47-D6F9B3D9DF78}"/>
              </a:ext>
            </a:extLst>
          </p:cNvPr>
          <p:cNvSpPr txBox="1"/>
          <p:nvPr/>
        </p:nvSpPr>
        <p:spPr>
          <a:xfrm>
            <a:off x="7392258" y="522178"/>
            <a:ext cx="2833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E46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Vidalia house plan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E46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(Region 9) </a:t>
            </a:r>
          </a:p>
        </p:txBody>
      </p:sp>
    </p:spTree>
    <p:extLst>
      <p:ext uri="{BB962C8B-B14F-4D97-AF65-F5344CB8AC3E}">
        <p14:creationId xmlns:p14="http://schemas.microsoft.com/office/powerpoint/2010/main" val="341801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F7DE498-02EA-CD12-B298-C12473368513}"/>
              </a:ext>
            </a:extLst>
          </p:cNvPr>
          <p:cNvGraphicFramePr>
            <a:graphicFrameLocks noGrp="1"/>
          </p:cNvGraphicFramePr>
          <p:nvPr/>
        </p:nvGraphicFramePr>
        <p:xfrm>
          <a:off x="1248978" y="1527965"/>
          <a:ext cx="5280782" cy="4597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72525">
                  <a:extLst>
                    <a:ext uri="{9D8B030D-6E8A-4147-A177-3AD203B41FA5}">
                      <a16:colId xmlns:a16="http://schemas.microsoft.com/office/drawing/2014/main" val="2499890381"/>
                    </a:ext>
                  </a:extLst>
                </a:gridCol>
                <a:gridCol w="1523307">
                  <a:extLst>
                    <a:ext uri="{9D8B030D-6E8A-4147-A177-3AD203B41FA5}">
                      <a16:colId xmlns:a16="http://schemas.microsoft.com/office/drawing/2014/main" val="763732251"/>
                    </a:ext>
                  </a:extLst>
                </a:gridCol>
                <a:gridCol w="884950">
                  <a:extLst>
                    <a:ext uri="{9D8B030D-6E8A-4147-A177-3AD203B41FA5}">
                      <a16:colId xmlns:a16="http://schemas.microsoft.com/office/drawing/2014/main" val="8304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Grant Recipient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47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City of Albany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$925,513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987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City of Alma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$2,498,218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60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455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City of Colquitt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$2,400,000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245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City of Vidalia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$2,500,000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83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Columbus Consolidated 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$2,300,000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06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Dalton Whitfield County Development Authority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$1,500,000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39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61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Donaldsonville &amp; Seminole County Development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$2,500,000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26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Douglas-Coffee County </a:t>
                      </a:r>
                    </a:p>
                    <a:p>
                      <a:r>
                        <a:rPr lang="en-US" sz="1500" dirty="0"/>
                        <a:t>Industrial Authority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$2,300,000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65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84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Stephens County Development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$478,400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318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30494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3FA19D6E-2D5A-0489-83CB-D9CCACD0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042" y="732635"/>
            <a:ext cx="3440654" cy="640080"/>
          </a:xfrm>
        </p:spPr>
        <p:txBody>
          <a:bodyPr>
            <a:normAutofit/>
          </a:bodyPr>
          <a:lstStyle/>
          <a:p>
            <a:pPr algn="l"/>
            <a:r>
              <a:rPr lang="en-US" sz="3000" dirty="0"/>
              <a:t>Awardees to 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79D2A2-7897-8970-3582-583D37B45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9" t="6252" r="2223"/>
          <a:stretch/>
        </p:blipFill>
        <p:spPr>
          <a:xfrm>
            <a:off x="6734348" y="637421"/>
            <a:ext cx="4765080" cy="53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3D633E2-99E7-9A4B-6908-856BAC9A1955}"/>
              </a:ext>
            </a:extLst>
          </p:cNvPr>
          <p:cNvSpPr txBox="1">
            <a:spLocks/>
          </p:cNvSpPr>
          <p:nvPr/>
        </p:nvSpPr>
        <p:spPr>
          <a:xfrm>
            <a:off x="839787" y="1863964"/>
            <a:ext cx="10512425" cy="3273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  "/>
              </a:rPr>
              <a:t>Annual competitive grant program for local governments for infrastructure improvements. </a:t>
            </a:r>
            <a:endParaRPr lang="en-US" sz="100" dirty="0">
              <a:latin typeface="Arial  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800" b="1" dirty="0">
                <a:latin typeface="Arial  "/>
              </a:rPr>
              <a:t>$1,000,000 </a:t>
            </a:r>
            <a:r>
              <a:rPr lang="en-US" dirty="0">
                <a:latin typeface="Arial  "/>
              </a:rPr>
              <a:t>for neighborhood revitalization activities</a:t>
            </a:r>
            <a:endParaRPr lang="en-US" sz="1050" dirty="0">
              <a:latin typeface="Arial  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latin typeface="Arial  "/>
              </a:rPr>
              <a:t>Application due in June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2E170112-C7C2-4818-DF54-42018DB5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1" y="405766"/>
            <a:ext cx="11069102" cy="9403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CDBG</a:t>
            </a:r>
            <a:br>
              <a:rPr lang="en-US" sz="4000" dirty="0"/>
            </a:br>
            <a:r>
              <a:rPr lang="en-US" sz="4000" dirty="0"/>
              <a:t>Community Development Block Grant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4886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291A11B-0B17-0D35-62F9-A75BE759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48" y="2201403"/>
            <a:ext cx="3224201" cy="2455194"/>
          </a:xfrm>
        </p:spPr>
        <p:txBody>
          <a:bodyPr/>
          <a:lstStyle/>
          <a:p>
            <a:r>
              <a:rPr lang="en-US" dirty="0"/>
              <a:t>Why is Planning for Housing Important?</a:t>
            </a:r>
          </a:p>
        </p:txBody>
      </p:sp>
      <p:pic>
        <p:nvPicPr>
          <p:cNvPr id="2" name="Picture 1" descr="Aerial view of housing community">
            <a:extLst>
              <a:ext uri="{FF2B5EF4-FFF2-40B4-BE49-F238E27FC236}">
                <a16:creationId xmlns:a16="http://schemas.microsoft.com/office/drawing/2014/main" id="{E590AF73-9D60-3BBB-9659-AE17CEDBA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07"/>
          <a:stretch/>
        </p:blipFill>
        <p:spPr>
          <a:xfrm>
            <a:off x="3734087" y="500934"/>
            <a:ext cx="8032465" cy="5828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799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under construction with a hill behind it&#10;&#10;Description automatically generated">
            <a:extLst>
              <a:ext uri="{FF2B5EF4-FFF2-40B4-BE49-F238E27FC236}">
                <a16:creationId xmlns:a16="http://schemas.microsoft.com/office/drawing/2014/main" id="{65E6E030-F254-3866-A532-6C5AED2986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28515" y="395960"/>
            <a:ext cx="9253042" cy="6066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6DF6B-B950-F8DB-CCD2-E4080045C2C5}"/>
              </a:ext>
            </a:extLst>
          </p:cNvPr>
          <p:cNvSpPr txBox="1"/>
          <p:nvPr/>
        </p:nvSpPr>
        <p:spPr>
          <a:xfrm>
            <a:off x="466102" y="2356628"/>
            <a:ext cx="4917884" cy="2144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Housing Development Programs </a:t>
            </a:r>
          </a:p>
        </p:txBody>
      </p:sp>
    </p:spTree>
    <p:extLst>
      <p:ext uri="{BB962C8B-B14F-4D97-AF65-F5344CB8AC3E}">
        <p14:creationId xmlns:p14="http://schemas.microsoft.com/office/powerpoint/2010/main" val="73764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AE78B3-1B6E-7454-5F5D-5D6467E56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1055" y="5343030"/>
            <a:ext cx="532679" cy="16507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51CCB-E5D5-8F88-44DE-43EB4600D7C8}"/>
              </a:ext>
            </a:extLst>
          </p:cNvPr>
          <p:cNvSpPr txBox="1"/>
          <p:nvPr/>
        </p:nvSpPr>
        <p:spPr>
          <a:xfrm>
            <a:off x="535386" y="939102"/>
            <a:ext cx="4656816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42900"/>
            <a:r>
              <a:rPr lang="en-US" sz="3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cs typeface="Arial"/>
              </a:rPr>
              <a:t>Housing Tax Credits</a:t>
            </a:r>
          </a:p>
        </p:txBody>
      </p:sp>
      <p:pic>
        <p:nvPicPr>
          <p:cNvPr id="4" name="Picture 3" descr="A picture containing grass, outdoor, building, tree&#10;&#10;Description automatically generated">
            <a:extLst>
              <a:ext uri="{FF2B5EF4-FFF2-40B4-BE49-F238E27FC236}">
                <a16:creationId xmlns:a16="http://schemas.microsoft.com/office/drawing/2014/main" id="{E09F79EF-F8CF-4DCC-891A-9AC9CFFC1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4"/>
          <a:stretch/>
        </p:blipFill>
        <p:spPr>
          <a:xfrm>
            <a:off x="5636154" y="610662"/>
            <a:ext cx="5702406" cy="4273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0E04D-8F37-449B-93CB-F9630C278189}"/>
              </a:ext>
            </a:extLst>
          </p:cNvPr>
          <p:cNvSpPr txBox="1">
            <a:spLocks/>
          </p:cNvSpPr>
          <p:nvPr/>
        </p:nvSpPr>
        <p:spPr>
          <a:xfrm>
            <a:off x="8361429" y="5021806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900"/>
            <a:r>
              <a:rPr lang="en-US" sz="1050" b="1" dirty="0">
                <a:solidFill>
                  <a:srgbClr val="000000"/>
                </a:solidFill>
                <a:latin typeface="Arial" panose="020B0604020202020204"/>
              </a:rPr>
              <a:t>Harmony Greene</a:t>
            </a:r>
          </a:p>
          <a:p>
            <a:pPr algn="r" defTabSz="342900"/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Pooler, Chatham County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D61E5-B9E6-BA8F-7E74-3BBC05A2ED46}"/>
              </a:ext>
            </a:extLst>
          </p:cNvPr>
          <p:cNvSpPr txBox="1"/>
          <p:nvPr/>
        </p:nvSpPr>
        <p:spPr>
          <a:xfrm>
            <a:off x="1009153" y="1671581"/>
            <a:ext cx="3518912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Income Restricted </a:t>
            </a:r>
          </a:p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Rental Housing Developments</a:t>
            </a:r>
          </a:p>
          <a:p>
            <a:pPr defTabSz="342900"/>
            <a:endParaRPr lang="en-US" b="1" dirty="0">
              <a:solidFill>
                <a:srgbClr val="000000"/>
              </a:solidFill>
              <a:latin typeface="Arial" panose="020B0604020202020204"/>
            </a:endParaRPr>
          </a:p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Tenure: Family or Seniors</a:t>
            </a:r>
          </a:p>
          <a:p>
            <a:pPr defTabSz="342900"/>
            <a:endParaRPr lang="en-US" b="1" dirty="0">
              <a:solidFill>
                <a:srgbClr val="000000"/>
              </a:solidFill>
              <a:latin typeface="Arial" panose="020B0604020202020204"/>
            </a:endParaRPr>
          </a:p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New Construction or </a:t>
            </a:r>
          </a:p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Acquisition/Rehab</a:t>
            </a:r>
          </a:p>
          <a:p>
            <a:pPr defTabSz="342900"/>
            <a:endParaRPr lang="en-US" b="1" dirty="0">
              <a:solidFill>
                <a:srgbClr val="000000"/>
              </a:solidFill>
              <a:latin typeface="Arial" panose="020B0604020202020204"/>
            </a:endParaRPr>
          </a:p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Stay Affordable for 20+ Years</a:t>
            </a:r>
          </a:p>
          <a:p>
            <a:pPr defTabSz="342900"/>
            <a:endParaRPr lang="en-US" b="1" dirty="0">
              <a:solidFill>
                <a:srgbClr val="000000"/>
              </a:solidFill>
              <a:latin typeface="Arial" panose="020B0604020202020204"/>
            </a:endParaRPr>
          </a:p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Housing Developers Apply </a:t>
            </a:r>
          </a:p>
          <a:p>
            <a:pPr defTabSz="342900"/>
            <a:r>
              <a:rPr lang="en-US" b="1" dirty="0">
                <a:solidFill>
                  <a:srgbClr val="000000"/>
                </a:solidFill>
                <a:latin typeface="Arial" panose="020B0604020202020204"/>
              </a:rPr>
              <a:t>in March &amp; October</a:t>
            </a:r>
          </a:p>
          <a:p>
            <a:pPr defTabSz="342900"/>
            <a:endParaRPr lang="en-US" sz="1350" dirty="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535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0989F-8595-4054-8B3A-79C002036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32" y="636103"/>
            <a:ext cx="11056596" cy="5007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86481-0D1D-4DA7-B0FD-ACBF2005B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1541" y="5279003"/>
            <a:ext cx="532679" cy="16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73DE55-6E26-EE9B-CDE6-2B2D0E6C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9" r="12420" b="3"/>
          <a:stretch/>
        </p:blipFill>
        <p:spPr>
          <a:xfrm>
            <a:off x="3050650" y="1030465"/>
            <a:ext cx="6090699" cy="550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F85637-D8F3-4F04-1552-003379CF8B14}"/>
              </a:ext>
            </a:extLst>
          </p:cNvPr>
          <p:cNvSpPr txBox="1"/>
          <p:nvPr/>
        </p:nvSpPr>
        <p:spPr>
          <a:xfrm>
            <a:off x="4382771" y="198508"/>
            <a:ext cx="3426457" cy="8912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latin typeface="+mj-lt"/>
                <a:ea typeface="+mj-ea"/>
                <a:cs typeface="+mj-cs"/>
              </a:rPr>
              <a:t>Expectations </a:t>
            </a:r>
          </a:p>
        </p:txBody>
      </p:sp>
    </p:spTree>
    <p:extLst>
      <p:ext uri="{BB962C8B-B14F-4D97-AF65-F5344CB8AC3E}">
        <p14:creationId xmlns:p14="http://schemas.microsoft.com/office/powerpoint/2010/main" val="353496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91D73A-82F3-30B3-F1AF-0E7720D13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3" r="4111"/>
          <a:stretch/>
        </p:blipFill>
        <p:spPr>
          <a:xfrm>
            <a:off x="523635" y="534025"/>
            <a:ext cx="4636332" cy="347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4EC65F-B942-39F1-F21B-EC0837B06625}"/>
              </a:ext>
            </a:extLst>
          </p:cNvPr>
          <p:cNvSpPr txBox="1"/>
          <p:nvPr/>
        </p:nvSpPr>
        <p:spPr>
          <a:xfrm>
            <a:off x="678094" y="3253628"/>
            <a:ext cx="314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</a:rPr>
              <a:t>The Villages at Winding</a:t>
            </a:r>
            <a: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Road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St. Marys</a:t>
            </a:r>
          </a:p>
        </p:txBody>
      </p:sp>
      <p:pic>
        <p:nvPicPr>
          <p:cNvPr id="4" name="Picture 3" descr="A picture containing outdoor, sky, grass, house&#10;&#10;Description automatically generated">
            <a:extLst>
              <a:ext uri="{FF2B5EF4-FFF2-40B4-BE49-F238E27FC236}">
                <a16:creationId xmlns:a16="http://schemas.microsoft.com/office/drawing/2014/main" id="{493D2721-0CDB-AE11-96A0-038550646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8"/>
          <a:stretch/>
        </p:blipFill>
        <p:spPr>
          <a:xfrm>
            <a:off x="6867728" y="534024"/>
            <a:ext cx="4512920" cy="2742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09940F9-B19B-C497-6FC4-DC5BE7805F7A}"/>
              </a:ext>
            </a:extLst>
          </p:cNvPr>
          <p:cNvSpPr txBox="1">
            <a:spLocks/>
          </p:cNvSpPr>
          <p:nvPr/>
        </p:nvSpPr>
        <p:spPr>
          <a:xfrm>
            <a:off x="6967034" y="2655236"/>
            <a:ext cx="1602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Midtown Village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Gainesville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9A6DE-65D0-A217-88E0-35B789BD7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" b="12500"/>
          <a:stretch/>
        </p:blipFill>
        <p:spPr>
          <a:xfrm>
            <a:off x="5501560" y="3467384"/>
            <a:ext cx="4850956" cy="285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F2D3BAF-CD13-D7D3-D685-61EE3672845E}"/>
              </a:ext>
            </a:extLst>
          </p:cNvPr>
          <p:cNvSpPr txBox="1">
            <a:spLocks/>
          </p:cNvSpPr>
          <p:nvPr/>
        </p:nvSpPr>
        <p:spPr>
          <a:xfrm>
            <a:off x="8014914" y="5510339"/>
            <a:ext cx="1821676" cy="404574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/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Villas at Mount Zion</a:t>
            </a:r>
          </a:p>
          <a:p>
            <a:pPr algn="r" defTabSz="685800"/>
            <a:r>
              <a:rPr lang="en-US" sz="1400" b="0" dirty="0">
                <a:solidFill>
                  <a:schemeClr val="bg1"/>
                </a:solidFill>
                <a:latin typeface="Arial" panose="020B0604020202020204"/>
              </a:rPr>
              <a:t>Stockbridge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20AAB-E92F-7B65-AFDB-CD1C3A5C97D6}"/>
              </a:ext>
            </a:extLst>
          </p:cNvPr>
          <p:cNvSpPr txBox="1"/>
          <p:nvPr/>
        </p:nvSpPr>
        <p:spPr>
          <a:xfrm>
            <a:off x="826104" y="4686532"/>
            <a:ext cx="4031394" cy="8912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Versus Reality</a:t>
            </a:r>
          </a:p>
        </p:txBody>
      </p:sp>
    </p:spTree>
    <p:extLst>
      <p:ext uri="{BB962C8B-B14F-4D97-AF65-F5344CB8AC3E}">
        <p14:creationId xmlns:p14="http://schemas.microsoft.com/office/powerpoint/2010/main" val="423635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6F5A-BD99-4253-3502-0AB6A57C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3711" y="52892"/>
            <a:ext cx="6705600" cy="1796248"/>
          </a:xfrm>
        </p:spPr>
        <p:txBody>
          <a:bodyPr/>
          <a:lstStyle/>
          <a:p>
            <a:r>
              <a:rPr lang="en-US" dirty="0"/>
              <a:t>HOME-ARP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455C500-EA9C-F83B-1105-0556BF390350}"/>
              </a:ext>
            </a:extLst>
          </p:cNvPr>
          <p:cNvSpPr/>
          <p:nvPr/>
        </p:nvSpPr>
        <p:spPr>
          <a:xfrm>
            <a:off x="2677886" y="2573754"/>
            <a:ext cx="2784347" cy="2651760"/>
          </a:xfrm>
          <a:custGeom>
            <a:avLst/>
            <a:gdLst>
              <a:gd name="connsiteX0" fmla="*/ 0 w 5177295"/>
              <a:gd name="connsiteY0" fmla="*/ 2588776 h 5177551"/>
              <a:gd name="connsiteX1" fmla="*/ 2588648 w 5177295"/>
              <a:gd name="connsiteY1" fmla="*/ 0 h 5177551"/>
              <a:gd name="connsiteX2" fmla="*/ 5177296 w 5177295"/>
              <a:gd name="connsiteY2" fmla="*/ 2588776 h 5177551"/>
              <a:gd name="connsiteX3" fmla="*/ 2588648 w 5177295"/>
              <a:gd name="connsiteY3" fmla="*/ 5177552 h 5177551"/>
              <a:gd name="connsiteX4" fmla="*/ 0 w 5177295"/>
              <a:gd name="connsiteY4" fmla="*/ 2588776 h 517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295" h="5177551">
                <a:moveTo>
                  <a:pt x="0" y="2588776"/>
                </a:moveTo>
                <a:cubicBezTo>
                  <a:pt x="0" y="1159034"/>
                  <a:pt x="1158977" y="0"/>
                  <a:pt x="2588648" y="0"/>
                </a:cubicBezTo>
                <a:cubicBezTo>
                  <a:pt x="4018319" y="0"/>
                  <a:pt x="5177296" y="1159034"/>
                  <a:pt x="5177296" y="2588776"/>
                </a:cubicBezTo>
                <a:cubicBezTo>
                  <a:pt x="5177296" y="4018518"/>
                  <a:pt x="4018319" y="5177552"/>
                  <a:pt x="2588648" y="5177552"/>
                </a:cubicBezTo>
                <a:cubicBezTo>
                  <a:pt x="1158977" y="5177552"/>
                  <a:pt x="0" y="4018518"/>
                  <a:pt x="0" y="2588776"/>
                </a:cubicBezTo>
                <a:close/>
              </a:path>
            </a:pathLst>
          </a:custGeom>
          <a:solidFill>
            <a:srgbClr val="C2DFEF">
              <a:lumMod val="75000"/>
            </a:srgb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74320" tIns="838245" rIns="274320" bIns="838245" numCol="1" spcCol="1270" anchor="ctr" anchorCtr="0">
            <a:noAutofit/>
          </a:bodyPr>
          <a:lstStyle/>
          <a:p>
            <a:pPr marL="0" marR="0" lvl="0" indent="0" algn="ctr" defTabSz="2800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is HOME-ARP?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0A600F-B62C-2A10-097C-CA82A1DD3960}"/>
              </a:ext>
            </a:extLst>
          </p:cNvPr>
          <p:cNvGrpSpPr/>
          <p:nvPr/>
        </p:nvGrpSpPr>
        <p:grpSpPr>
          <a:xfrm>
            <a:off x="5134850" y="952323"/>
            <a:ext cx="5921751" cy="1793632"/>
            <a:chOff x="7352408" y="1812881"/>
            <a:chExt cx="8542701" cy="2499909"/>
          </a:xfrm>
        </p:grpSpPr>
        <p:sp>
          <p:nvSpPr>
            <p:cNvPr id="9" name="Oval 8" descr="Suburban scene">
              <a:extLst>
                <a:ext uri="{FF2B5EF4-FFF2-40B4-BE49-F238E27FC236}">
                  <a16:creationId xmlns:a16="http://schemas.microsoft.com/office/drawing/2014/main" id="{E595F2EE-6810-EC9E-E4BB-4288EDC84F83}"/>
                </a:ext>
              </a:extLst>
            </p:cNvPr>
            <p:cNvSpPr/>
            <p:nvPr/>
          </p:nvSpPr>
          <p:spPr>
            <a:xfrm>
              <a:off x="7352408" y="1812881"/>
              <a:ext cx="1994774" cy="2044081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434768-25FB-5F29-B874-E0A9FE026374}"/>
                </a:ext>
              </a:extLst>
            </p:cNvPr>
            <p:cNvSpPr/>
            <p:nvPr/>
          </p:nvSpPr>
          <p:spPr>
            <a:xfrm>
              <a:off x="9423409" y="2000379"/>
              <a:ext cx="6471700" cy="2312411"/>
            </a:xfrm>
            <a:custGeom>
              <a:avLst/>
              <a:gdLst>
                <a:gd name="connsiteX0" fmla="*/ 0 w 10527564"/>
                <a:gd name="connsiteY0" fmla="*/ 0 h 971588"/>
                <a:gd name="connsiteX1" fmla="*/ 10527564 w 10527564"/>
                <a:gd name="connsiteY1" fmla="*/ 0 h 971588"/>
                <a:gd name="connsiteX2" fmla="*/ 10527564 w 10527564"/>
                <a:gd name="connsiteY2" fmla="*/ 971588 h 971588"/>
                <a:gd name="connsiteX3" fmla="*/ 0 w 10527564"/>
                <a:gd name="connsiteY3" fmla="*/ 971588 h 971588"/>
                <a:gd name="connsiteX4" fmla="*/ 0 w 10527564"/>
                <a:gd name="connsiteY4" fmla="*/ 0 h 97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564" h="971588">
                  <a:moveTo>
                    <a:pt x="0" y="0"/>
                  </a:moveTo>
                  <a:lnTo>
                    <a:pt x="10527564" y="0"/>
                  </a:lnTo>
                  <a:lnTo>
                    <a:pt x="10527564" y="971588"/>
                  </a:lnTo>
                  <a:lnTo>
                    <a:pt x="0" y="9715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marR="0" lvl="0" indent="0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Funded through the American Rescue Plan Act</a:t>
              </a:r>
            </a:p>
            <a:p>
              <a:pPr marL="285750" marR="0" lvl="1" indent="-285750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9E3DC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$87.6 Million </a:t>
              </a:r>
              <a:r>
                <a:rPr lang="en-US" sz="1600" kern="0" dirty="0">
                  <a:solidFill>
                    <a:srgbClr val="E9E3DC">
                      <a:lumMod val="50000"/>
                    </a:srgbClr>
                  </a:solidFill>
                  <a:latin typeface="Arial" panose="020B0604020202020204"/>
                </a:rPr>
                <a:t>allocated for Georgia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9E3DC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for activities to be funded through 2030</a:t>
              </a:r>
            </a:p>
            <a:p>
              <a:pPr marL="285750" marR="0" lvl="1" indent="-285750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9E3DC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Combines HOME Regulations with McKinney Vento (Homeless) Regulations</a:t>
              </a:r>
            </a:p>
            <a:p>
              <a:pPr marL="114300" marR="0" lvl="1" indent="-114300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585DD2-34C2-D9FB-46B9-EA9F2C81CE93}"/>
              </a:ext>
            </a:extLst>
          </p:cNvPr>
          <p:cNvGrpSpPr/>
          <p:nvPr/>
        </p:nvGrpSpPr>
        <p:grpSpPr>
          <a:xfrm>
            <a:off x="5553832" y="3166341"/>
            <a:ext cx="5350369" cy="1466585"/>
            <a:chOff x="7352408" y="1812881"/>
            <a:chExt cx="8143522" cy="2044081"/>
          </a:xfrm>
        </p:grpSpPr>
        <p:sp>
          <p:nvSpPr>
            <p:cNvPr id="12" name="Oval 11" descr="Suburban scene">
              <a:extLst>
                <a:ext uri="{FF2B5EF4-FFF2-40B4-BE49-F238E27FC236}">
                  <a16:creationId xmlns:a16="http://schemas.microsoft.com/office/drawing/2014/main" id="{0969AFFA-847B-5B41-F9C1-BEC72E2DB572}"/>
                </a:ext>
              </a:extLst>
            </p:cNvPr>
            <p:cNvSpPr/>
            <p:nvPr/>
          </p:nvSpPr>
          <p:spPr>
            <a:xfrm>
              <a:off x="7352408" y="1812881"/>
              <a:ext cx="1994774" cy="2044081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9407B02-0AB2-CC9A-249E-CCBDE5543975}"/>
                </a:ext>
              </a:extLst>
            </p:cNvPr>
            <p:cNvSpPr/>
            <p:nvPr/>
          </p:nvSpPr>
          <p:spPr>
            <a:xfrm>
              <a:off x="9423408" y="2207230"/>
              <a:ext cx="6072522" cy="1255382"/>
            </a:xfrm>
            <a:custGeom>
              <a:avLst/>
              <a:gdLst>
                <a:gd name="connsiteX0" fmla="*/ 0 w 10527564"/>
                <a:gd name="connsiteY0" fmla="*/ 0 h 971588"/>
                <a:gd name="connsiteX1" fmla="*/ 10527564 w 10527564"/>
                <a:gd name="connsiteY1" fmla="*/ 0 h 971588"/>
                <a:gd name="connsiteX2" fmla="*/ 10527564 w 10527564"/>
                <a:gd name="connsiteY2" fmla="*/ 971588 h 971588"/>
                <a:gd name="connsiteX3" fmla="*/ 0 w 10527564"/>
                <a:gd name="connsiteY3" fmla="*/ 971588 h 971588"/>
                <a:gd name="connsiteX4" fmla="*/ 0 w 10527564"/>
                <a:gd name="connsiteY4" fmla="*/ 0 h 97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564" h="971588">
                  <a:moveTo>
                    <a:pt x="0" y="0"/>
                  </a:moveTo>
                  <a:lnTo>
                    <a:pt x="10527564" y="0"/>
                  </a:lnTo>
                  <a:lnTo>
                    <a:pt x="10527564" y="971588"/>
                  </a:lnTo>
                  <a:lnTo>
                    <a:pt x="0" y="9715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marR="0" lvl="0" indent="0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New Beneficiaries</a:t>
              </a:r>
            </a:p>
            <a:p>
              <a:pPr marL="285750" marR="0" lvl="1" indent="-285750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E9E3DC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Households who are Homeless and at Risk of Homeless</a:t>
              </a:r>
            </a:p>
            <a:p>
              <a:pPr marL="114300" marR="0" lvl="1" indent="-114300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109C8C-8C26-405E-9E0D-A0CC5B4598BA}"/>
              </a:ext>
            </a:extLst>
          </p:cNvPr>
          <p:cNvGrpSpPr/>
          <p:nvPr/>
        </p:nvGrpSpPr>
        <p:grpSpPr>
          <a:xfrm>
            <a:off x="5134850" y="5053311"/>
            <a:ext cx="6086326" cy="1466585"/>
            <a:chOff x="7352408" y="1812881"/>
            <a:chExt cx="9263684" cy="2044081"/>
          </a:xfrm>
        </p:grpSpPr>
        <p:sp>
          <p:nvSpPr>
            <p:cNvPr id="15" name="Oval 14" descr="Suburban scene">
              <a:extLst>
                <a:ext uri="{FF2B5EF4-FFF2-40B4-BE49-F238E27FC236}">
                  <a16:creationId xmlns:a16="http://schemas.microsoft.com/office/drawing/2014/main" id="{95EC4D29-B405-9AAC-D116-A04784AB616A}"/>
                </a:ext>
              </a:extLst>
            </p:cNvPr>
            <p:cNvSpPr/>
            <p:nvPr/>
          </p:nvSpPr>
          <p:spPr>
            <a:xfrm>
              <a:off x="7352408" y="1812881"/>
              <a:ext cx="1994774" cy="2044081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E2777A9-0F3D-99E6-0FC8-464497C1B376}"/>
                </a:ext>
              </a:extLst>
            </p:cNvPr>
            <p:cNvSpPr/>
            <p:nvPr/>
          </p:nvSpPr>
          <p:spPr>
            <a:xfrm>
              <a:off x="9423408" y="2207230"/>
              <a:ext cx="7192684" cy="1255382"/>
            </a:xfrm>
            <a:custGeom>
              <a:avLst/>
              <a:gdLst>
                <a:gd name="connsiteX0" fmla="*/ 0 w 10527564"/>
                <a:gd name="connsiteY0" fmla="*/ 0 h 971588"/>
                <a:gd name="connsiteX1" fmla="*/ 10527564 w 10527564"/>
                <a:gd name="connsiteY1" fmla="*/ 0 h 971588"/>
                <a:gd name="connsiteX2" fmla="*/ 10527564 w 10527564"/>
                <a:gd name="connsiteY2" fmla="*/ 971588 h 971588"/>
                <a:gd name="connsiteX3" fmla="*/ 0 w 10527564"/>
                <a:gd name="connsiteY3" fmla="*/ 971588 h 971588"/>
                <a:gd name="connsiteX4" fmla="*/ 0 w 10527564"/>
                <a:gd name="connsiteY4" fmla="*/ 0 h 97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564" h="971588">
                  <a:moveTo>
                    <a:pt x="0" y="0"/>
                  </a:moveTo>
                  <a:lnTo>
                    <a:pt x="10527564" y="0"/>
                  </a:lnTo>
                  <a:lnTo>
                    <a:pt x="10527564" y="971588"/>
                  </a:lnTo>
                  <a:lnTo>
                    <a:pt x="0" y="97158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0" marR="0" lvl="0" indent="0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New Activities</a:t>
              </a:r>
            </a:p>
            <a:p>
              <a:pPr marL="285750" marR="0" lvl="1" indent="-285750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E9E3DC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Non-Congregate Shelters and Supportive Services </a:t>
              </a:r>
            </a:p>
            <a:p>
              <a:pPr marL="114300" marR="0" lvl="1" indent="-114300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26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D49160-D0CE-ACEE-366C-298196A67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66584" y="5073183"/>
            <a:ext cx="4196217" cy="12003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u="sng" dirty="0"/>
              <a:t>Agency Capacity Building</a:t>
            </a:r>
            <a:br>
              <a:rPr lang="en-US" sz="1800" b="1" u="sng" dirty="0"/>
            </a:br>
            <a:r>
              <a:rPr lang="en-US" sz="1800" dirty="0"/>
              <a:t>Developing the capacity of eligible nonprofit organizations to successfully carry out HOME-ARP eligible activities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51D39-8736-A5DD-6C90-C90F1B94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661" y="366642"/>
            <a:ext cx="7871270" cy="1142048"/>
          </a:xfrm>
        </p:spPr>
        <p:txBody>
          <a:bodyPr/>
          <a:lstStyle/>
          <a:p>
            <a:r>
              <a:rPr lang="en-US"/>
              <a:t>HOME-ARP Eligible Activities</a:t>
            </a:r>
            <a:endParaRPr lang="en-US" sz="2400" b="0" i="1"/>
          </a:p>
        </p:txBody>
      </p:sp>
      <p:pic>
        <p:nvPicPr>
          <p:cNvPr id="20" name="Graphic 19" descr="Group brainstorm with solid fill">
            <a:extLst>
              <a:ext uri="{FF2B5EF4-FFF2-40B4-BE49-F238E27FC236}">
                <a16:creationId xmlns:a16="http://schemas.microsoft.com/office/drawing/2014/main" id="{AF649836-6AA6-915F-F736-DAA72FE17B8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7863" y="5073388"/>
            <a:ext cx="1188720" cy="118872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E6A7034-F97B-1812-6FBC-940F15EE6790}"/>
              </a:ext>
            </a:extLst>
          </p:cNvPr>
          <p:cNvGrpSpPr/>
          <p:nvPr/>
        </p:nvGrpSpPr>
        <p:grpSpPr>
          <a:xfrm>
            <a:off x="1836289" y="1311065"/>
            <a:ext cx="4425384" cy="1201136"/>
            <a:chOff x="309263" y="1532618"/>
            <a:chExt cx="4425384" cy="1201136"/>
          </a:xfrm>
        </p:grpSpPr>
        <p:pic>
          <p:nvPicPr>
            <p:cNvPr id="10" name="Graphic 9" descr="Home1 with solid fill">
              <a:extLst>
                <a:ext uri="{FF2B5EF4-FFF2-40B4-BE49-F238E27FC236}">
                  <a16:creationId xmlns:a16="http://schemas.microsoft.com/office/drawing/2014/main" id="{D6C3DC45-E7A9-1204-A945-6B3BD26D7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9263" y="1532618"/>
              <a:ext cx="1188720" cy="11887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C89043-140E-7CF6-A5E9-30CCC8435E19}"/>
                </a:ext>
              </a:extLst>
            </p:cNvPr>
            <p:cNvSpPr txBox="1"/>
            <p:nvPr/>
          </p:nvSpPr>
          <p:spPr>
            <a:xfrm>
              <a:off x="1517986" y="1533425"/>
              <a:ext cx="32166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u="sng" dirty="0">
                  <a:solidFill>
                    <a:srgbClr val="000000"/>
                  </a:solidFill>
                  <a:latin typeface="Arial" panose="020B0604020202020204"/>
                </a:rPr>
                <a:t>Non-Congregant Shelters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Arial" panose="020B0604020202020204"/>
                </a:rPr>
                <a:t>A room for each household with a door that locks and a bathroom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F9F20F-343C-449B-51E6-6B6FBC942E97}"/>
              </a:ext>
            </a:extLst>
          </p:cNvPr>
          <p:cNvGrpSpPr/>
          <p:nvPr/>
        </p:nvGrpSpPr>
        <p:grpSpPr>
          <a:xfrm>
            <a:off x="5759757" y="2045101"/>
            <a:ext cx="4773799" cy="1204745"/>
            <a:chOff x="4027301" y="2608005"/>
            <a:chExt cx="4773799" cy="1204745"/>
          </a:xfrm>
        </p:grpSpPr>
        <p:pic>
          <p:nvPicPr>
            <p:cNvPr id="12" name="Graphic 11" descr="City with solid fill">
              <a:extLst>
                <a:ext uri="{FF2B5EF4-FFF2-40B4-BE49-F238E27FC236}">
                  <a16:creationId xmlns:a16="http://schemas.microsoft.com/office/drawing/2014/main" id="{75500DCD-397B-F27A-F126-2E7CE8A4E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27301" y="2608005"/>
              <a:ext cx="1188720" cy="118872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77B5AB-B5F3-E81E-F715-A10F6DCCBCC8}"/>
                </a:ext>
              </a:extLst>
            </p:cNvPr>
            <p:cNvSpPr txBox="1"/>
            <p:nvPr/>
          </p:nvSpPr>
          <p:spPr>
            <a:xfrm>
              <a:off x="5216974" y="2612421"/>
              <a:ext cx="358412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u="sng" dirty="0">
                  <a:solidFill>
                    <a:srgbClr val="000000"/>
                  </a:solidFill>
                  <a:latin typeface="Arial" panose="020B0604020202020204"/>
                </a:rPr>
                <a:t>Rental Housing (Multi-Family)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Arial" panose="020B0604020202020204"/>
                </a:rPr>
                <a:t>One Household per Apartment for Qualified or Low-Income Populations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AD26A6-D767-CD7D-0D98-785CC414813C}"/>
              </a:ext>
            </a:extLst>
          </p:cNvPr>
          <p:cNvGrpSpPr/>
          <p:nvPr/>
        </p:nvGrpSpPr>
        <p:grpSpPr>
          <a:xfrm>
            <a:off x="1879614" y="2991320"/>
            <a:ext cx="4994302" cy="1188720"/>
            <a:chOff x="777848" y="4807660"/>
            <a:chExt cx="4994302" cy="1188720"/>
          </a:xfrm>
        </p:grpSpPr>
        <p:pic>
          <p:nvPicPr>
            <p:cNvPr id="14" name="Graphic 13" descr="Remote work with solid fill">
              <a:extLst>
                <a:ext uri="{FF2B5EF4-FFF2-40B4-BE49-F238E27FC236}">
                  <a16:creationId xmlns:a16="http://schemas.microsoft.com/office/drawing/2014/main" id="{08DA992B-9888-01E8-5A77-221E2439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7848" y="4807660"/>
              <a:ext cx="1188720" cy="118872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E54094-EA9E-5D85-CF83-CE0287AA7229}"/>
                </a:ext>
              </a:extLst>
            </p:cNvPr>
            <p:cNvSpPr txBox="1"/>
            <p:nvPr/>
          </p:nvSpPr>
          <p:spPr>
            <a:xfrm>
              <a:off x="1977046" y="5083798"/>
              <a:ext cx="37951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u="sng" dirty="0">
                  <a:solidFill>
                    <a:srgbClr val="000000"/>
                  </a:solidFill>
                  <a:latin typeface="Arial" panose="020B0604020202020204"/>
                </a:rPr>
                <a:t>Tenant-Based Rental Assistance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Arial" panose="020B0604020202020204"/>
                </a:rPr>
                <a:t>Subsidy-based housing support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F20464-C2AD-2D3D-CF48-36900C9E434C}"/>
              </a:ext>
            </a:extLst>
          </p:cNvPr>
          <p:cNvGrpSpPr/>
          <p:nvPr/>
        </p:nvGrpSpPr>
        <p:grpSpPr>
          <a:xfrm>
            <a:off x="5167878" y="3943653"/>
            <a:ext cx="5260470" cy="1207074"/>
            <a:chOff x="3291268" y="4011103"/>
            <a:chExt cx="5260470" cy="1207074"/>
          </a:xfrm>
        </p:grpSpPr>
        <p:pic>
          <p:nvPicPr>
            <p:cNvPr id="16" name="Graphic 15" descr="Universal access with solid fill">
              <a:extLst>
                <a:ext uri="{FF2B5EF4-FFF2-40B4-BE49-F238E27FC236}">
                  <a16:creationId xmlns:a16="http://schemas.microsoft.com/office/drawing/2014/main" id="{C4AC4955-3ECF-8DBA-4D47-E61D672A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91268" y="4029457"/>
              <a:ext cx="1188720" cy="118872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E7911A-B4D0-B27C-6215-F77C20D9238A}"/>
                </a:ext>
              </a:extLst>
            </p:cNvPr>
            <p:cNvSpPr txBox="1"/>
            <p:nvPr/>
          </p:nvSpPr>
          <p:spPr>
            <a:xfrm>
              <a:off x="4495800" y="4011103"/>
              <a:ext cx="405593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u="sng" dirty="0">
                  <a:solidFill>
                    <a:srgbClr val="000000"/>
                  </a:solidFill>
                  <a:latin typeface="Arial" panose="020B0604020202020204"/>
                </a:rPr>
                <a:t>Supportive Services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Arial" panose="020B0604020202020204"/>
                </a:rPr>
                <a:t>McKinney-Vento Supportive Services, Homelessness Prevention Services, and Housing Counseling 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78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E862-6656-64E4-CED1-FF6A8D8F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15" y="376693"/>
            <a:ext cx="7872984" cy="1142048"/>
          </a:xfrm>
        </p:spPr>
        <p:txBody>
          <a:bodyPr/>
          <a:lstStyle/>
          <a:p>
            <a:r>
              <a:rPr lang="en-US"/>
              <a:t>Qualifying Populations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00D57D-856F-AA45-7424-2BFECF74A58A}"/>
              </a:ext>
            </a:extLst>
          </p:cNvPr>
          <p:cNvGrpSpPr/>
          <p:nvPr/>
        </p:nvGrpSpPr>
        <p:grpSpPr>
          <a:xfrm>
            <a:off x="1808183" y="1361767"/>
            <a:ext cx="1483398" cy="2449487"/>
            <a:chOff x="344401" y="1332928"/>
            <a:chExt cx="1483398" cy="2449487"/>
          </a:xfrm>
        </p:grpSpPr>
        <p:pic>
          <p:nvPicPr>
            <p:cNvPr id="44" name="Graphic 43" descr="User">
              <a:extLst>
                <a:ext uri="{FF2B5EF4-FFF2-40B4-BE49-F238E27FC236}">
                  <a16:creationId xmlns:a16="http://schemas.microsoft.com/office/drawing/2014/main" id="{92DAE746-F66F-5223-1813-88C9B030E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4401" y="1332928"/>
              <a:ext cx="1483398" cy="182880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8219218-22BC-1DE2-EAE9-C868525DDDBA}"/>
                </a:ext>
              </a:extLst>
            </p:cNvPr>
            <p:cNvSpPr/>
            <p:nvPr/>
          </p:nvSpPr>
          <p:spPr>
            <a:xfrm>
              <a:off x="358012" y="2951418"/>
              <a:ext cx="14630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Households that are experiencing homelessness</a:t>
              </a:r>
            </a:p>
            <a:p>
              <a:pPr algn="ctr">
                <a:defRPr/>
              </a:pPr>
              <a:r>
                <a:rPr lang="en-US" sz="1050">
                  <a:solidFill>
                    <a:srgbClr val="000000"/>
                  </a:solidFill>
                  <a:latin typeface="Arial" panose="020B0604020202020204" pitchFamily="34" charset="0"/>
                </a:rPr>
                <a:t>24 CFR §91.5</a:t>
              </a: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77A65A-AE6B-642D-F719-702BA86C3B86}"/>
              </a:ext>
            </a:extLst>
          </p:cNvPr>
          <p:cNvGrpSpPr/>
          <p:nvPr/>
        </p:nvGrpSpPr>
        <p:grpSpPr>
          <a:xfrm>
            <a:off x="3581242" y="3084719"/>
            <a:ext cx="1483398" cy="3166870"/>
            <a:chOff x="1692883" y="2705100"/>
            <a:chExt cx="1483398" cy="3166870"/>
          </a:xfrm>
        </p:grpSpPr>
        <p:pic>
          <p:nvPicPr>
            <p:cNvPr id="67" name="Graphic 66" descr="User">
              <a:extLst>
                <a:ext uri="{FF2B5EF4-FFF2-40B4-BE49-F238E27FC236}">
                  <a16:creationId xmlns:a16="http://schemas.microsoft.com/office/drawing/2014/main" id="{094409F4-5319-3A18-01A8-92667FD9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92883" y="2705100"/>
              <a:ext cx="1483398" cy="182880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11DF9D2-8A0C-D068-DB22-5FB30C597DBD}"/>
                </a:ext>
              </a:extLst>
            </p:cNvPr>
            <p:cNvSpPr/>
            <p:nvPr/>
          </p:nvSpPr>
          <p:spPr>
            <a:xfrm>
              <a:off x="1706494" y="4317490"/>
              <a:ext cx="1463040" cy="1554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Other households requiring services or housing assistance to prevent </a:t>
              </a:r>
            </a:p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returning to  homelessness</a:t>
              </a:r>
            </a:p>
            <a:p>
              <a:pPr algn="ctr">
                <a:defRPr/>
              </a:pPr>
              <a:r>
                <a:rPr lang="en-US" sz="1050">
                  <a:solidFill>
                    <a:srgbClr val="000000"/>
                  </a:solidFill>
                  <a:latin typeface="Arial" panose="020B0604020202020204"/>
                </a:rPr>
                <a:t>CPD 21-10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5E2B37-4331-C5F1-6C8F-9C78D30DE7A2}"/>
              </a:ext>
            </a:extLst>
          </p:cNvPr>
          <p:cNvGrpSpPr/>
          <p:nvPr/>
        </p:nvGrpSpPr>
        <p:grpSpPr>
          <a:xfrm>
            <a:off x="5354301" y="1315355"/>
            <a:ext cx="1483398" cy="3680593"/>
            <a:chOff x="3100557" y="1332928"/>
            <a:chExt cx="1483398" cy="3680593"/>
          </a:xfrm>
        </p:grpSpPr>
        <p:pic>
          <p:nvPicPr>
            <p:cNvPr id="70" name="Graphic 69" descr="User">
              <a:extLst>
                <a:ext uri="{FF2B5EF4-FFF2-40B4-BE49-F238E27FC236}">
                  <a16:creationId xmlns:a16="http://schemas.microsoft.com/office/drawing/2014/main" id="{EC82A50C-201B-11FB-5434-4DE98936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00557" y="1332928"/>
              <a:ext cx="1483398" cy="1828800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AAB8DE4-36B9-58BD-DDD2-762FADDBA905}"/>
                </a:ext>
              </a:extLst>
            </p:cNvPr>
            <p:cNvSpPr/>
            <p:nvPr/>
          </p:nvSpPr>
          <p:spPr>
            <a:xfrm>
              <a:off x="3114920" y="2951418"/>
              <a:ext cx="146304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Households at Risk of Being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Homeless with incomes below 30% Area Median Income (AMI), or up to 50% AMI with waiver </a:t>
              </a:r>
            </a:p>
            <a:p>
              <a:pPr algn="ctr"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24 CFR §91.5</a:t>
              </a:r>
            </a:p>
            <a:p>
              <a:pPr algn="ctr">
                <a:defRPr/>
              </a:pPr>
              <a:r>
                <a:rPr lang="en-US" sz="1000" dirty="0">
                  <a:solidFill>
                    <a:srgbClr val="000000"/>
                  </a:solidFill>
                  <a:latin typeface="Arial" panose="020B0604020202020204"/>
                </a:rPr>
                <a:t>CPD 21-10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7ACAE-8B9A-D749-3C40-036193096EDE}"/>
              </a:ext>
            </a:extLst>
          </p:cNvPr>
          <p:cNvGrpSpPr/>
          <p:nvPr/>
        </p:nvGrpSpPr>
        <p:grpSpPr>
          <a:xfrm>
            <a:off x="7069336" y="3084720"/>
            <a:ext cx="1483398" cy="3354989"/>
            <a:chOff x="4499753" y="2699861"/>
            <a:chExt cx="1483398" cy="3354989"/>
          </a:xfrm>
        </p:grpSpPr>
        <p:pic>
          <p:nvPicPr>
            <p:cNvPr id="73" name="Graphic 72" descr="User">
              <a:extLst>
                <a:ext uri="{FF2B5EF4-FFF2-40B4-BE49-F238E27FC236}">
                  <a16:creationId xmlns:a16="http://schemas.microsoft.com/office/drawing/2014/main" id="{01165311-78D7-5D08-732F-7928E40F8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9753" y="2699861"/>
              <a:ext cx="1483398" cy="18288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648D537-B671-A2E6-4C80-2C90C237E254}"/>
                </a:ext>
              </a:extLst>
            </p:cNvPr>
            <p:cNvSpPr/>
            <p:nvPr/>
          </p:nvSpPr>
          <p:spPr>
            <a:xfrm>
              <a:off x="4513108" y="4317490"/>
              <a:ext cx="1463040" cy="1737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panose="020B0604020202020204"/>
                </a:rPr>
                <a:t>Households at 30% AMI with severe housing cost burden defined as paying more than 50% of monthly household income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/>
                </a:rPr>
                <a:t>CPD 21-10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FC7EA6-671F-9F42-F190-B4D7AFD9CFBA}"/>
              </a:ext>
            </a:extLst>
          </p:cNvPr>
          <p:cNvGrpSpPr/>
          <p:nvPr/>
        </p:nvGrpSpPr>
        <p:grpSpPr>
          <a:xfrm>
            <a:off x="8741163" y="1376173"/>
            <a:ext cx="1561122" cy="3628787"/>
            <a:chOff x="5899901" y="1332928"/>
            <a:chExt cx="1561122" cy="3628787"/>
          </a:xfrm>
        </p:grpSpPr>
        <p:pic>
          <p:nvPicPr>
            <p:cNvPr id="76" name="Graphic 75" descr="User">
              <a:extLst>
                <a:ext uri="{FF2B5EF4-FFF2-40B4-BE49-F238E27FC236}">
                  <a16:creationId xmlns:a16="http://schemas.microsoft.com/office/drawing/2014/main" id="{133343FB-D6DB-FE23-58C7-4F89AA0DE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9901" y="1332928"/>
              <a:ext cx="1561122" cy="1924622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9ECB8B6-11A0-1010-C26B-42BA99E144D0}"/>
                </a:ext>
              </a:extLst>
            </p:cNvPr>
            <p:cNvSpPr/>
            <p:nvPr/>
          </p:nvSpPr>
          <p:spPr>
            <a:xfrm>
              <a:off x="5949105" y="3041475"/>
              <a:ext cx="1463040" cy="1920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Households fleeing or </a:t>
              </a:r>
            </a:p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attempting </a:t>
              </a:r>
            </a:p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to flee domestic violence, </a:t>
              </a:r>
            </a:p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dating violence, sexual assault, stalking, or </a:t>
              </a:r>
            </a:p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/>
                </a:rPr>
                <a:t>human trafficking</a:t>
              </a:r>
            </a:p>
            <a:p>
              <a:pPr algn="ctr">
                <a:defRPr/>
              </a:pPr>
              <a:r>
                <a:rPr 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HUD 24 CFR §5.2003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53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114EB-EC23-9CF5-B0C5-F19BF1254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604299"/>
          </a:xfrm>
        </p:spPr>
        <p:txBody>
          <a:bodyPr/>
          <a:lstStyle/>
          <a:p>
            <a:pPr algn="ctr"/>
            <a:r>
              <a:rPr lang="en-US" dirty="0"/>
              <a:t>Questions &amp; Resources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339940-B382-5CAE-4576-4227B26C2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5" y="1656945"/>
            <a:ext cx="1772055" cy="1772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16C4D-4E92-C119-FC1F-6421BE9CA3CA}"/>
              </a:ext>
            </a:extLst>
          </p:cNvPr>
          <p:cNvSpPr txBox="1"/>
          <p:nvPr/>
        </p:nvSpPr>
        <p:spPr>
          <a:xfrm>
            <a:off x="924936" y="1287613"/>
            <a:ext cx="186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CHIP Questions</a:t>
            </a:r>
          </a:p>
        </p:txBody>
      </p:sp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2E967E8-E54B-E0D3-3B05-D4A16AC4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32" y="1656945"/>
            <a:ext cx="1772055" cy="1772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CC51DC-29CC-2F80-A46B-D7C8BE23400A}"/>
              </a:ext>
            </a:extLst>
          </p:cNvPr>
          <p:cNvSpPr txBox="1"/>
          <p:nvPr/>
        </p:nvSpPr>
        <p:spPr>
          <a:xfrm>
            <a:off x="3011922" y="1287613"/>
            <a:ext cx="203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CDBG Questions</a:t>
            </a:r>
          </a:p>
        </p:txBody>
      </p:sp>
      <p:pic>
        <p:nvPicPr>
          <p:cNvPr id="10" name="Picture 9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8EB00529-0922-4E35-7939-73351A333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470" y="1656945"/>
            <a:ext cx="1772055" cy="17720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D8C038-755C-B15C-8A38-7FA4AAEEF923}"/>
              </a:ext>
            </a:extLst>
          </p:cNvPr>
          <p:cNvSpPr txBox="1"/>
          <p:nvPr/>
        </p:nvSpPr>
        <p:spPr>
          <a:xfrm>
            <a:off x="5079863" y="1306091"/>
            <a:ext cx="203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LIHTC Questions</a:t>
            </a:r>
          </a:p>
        </p:txBody>
      </p:sp>
      <p:pic>
        <p:nvPicPr>
          <p:cNvPr id="13" name="Picture 12" descr="A qr code with black squares&#10;&#10;Description automatically generated">
            <a:extLst>
              <a:ext uri="{FF2B5EF4-FFF2-40B4-BE49-F238E27FC236}">
                <a16:creationId xmlns:a16="http://schemas.microsoft.com/office/drawing/2014/main" id="{FFFF81AF-FE3B-B57D-D257-523EE9284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908" y="1656945"/>
            <a:ext cx="1772055" cy="17720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F90F5F-39F0-59B6-289E-C71966EAAF79}"/>
              </a:ext>
            </a:extLst>
          </p:cNvPr>
          <p:cNvSpPr txBox="1"/>
          <p:nvPr/>
        </p:nvSpPr>
        <p:spPr>
          <a:xfrm>
            <a:off x="7254798" y="1306091"/>
            <a:ext cx="203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RWHI Questions</a:t>
            </a:r>
          </a:p>
        </p:txBody>
      </p:sp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E74D45B-5CFD-FA64-2C4C-B4DE73CC4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346" y="1656945"/>
            <a:ext cx="1772055" cy="1772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D67C2D-CCA3-42E8-4749-C53D57C50811}"/>
              </a:ext>
            </a:extLst>
          </p:cNvPr>
          <p:cNvSpPr txBox="1"/>
          <p:nvPr/>
        </p:nvSpPr>
        <p:spPr>
          <a:xfrm>
            <a:off x="9376236" y="1033167"/>
            <a:ext cx="203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HOME-ARP Questions</a:t>
            </a:r>
          </a:p>
        </p:txBody>
      </p:sp>
      <p:pic>
        <p:nvPicPr>
          <p:cNvPr id="19" name="Picture 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7CD02DA-A2B5-0F3F-D7F6-6676D5FA2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94" y="3734701"/>
            <a:ext cx="1772055" cy="17720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0063AD-328D-93D8-F30C-1D4B2D6DACF1}"/>
              </a:ext>
            </a:extLst>
          </p:cNvPr>
          <p:cNvSpPr txBox="1"/>
          <p:nvPr/>
        </p:nvSpPr>
        <p:spPr>
          <a:xfrm>
            <a:off x="2078065" y="5443125"/>
            <a:ext cx="18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DCA Guide to Services</a:t>
            </a:r>
          </a:p>
        </p:txBody>
      </p:sp>
      <p:pic>
        <p:nvPicPr>
          <p:cNvPr id="22" name="Picture 21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95869E0B-D1E4-EF6B-6418-CC401F8E4B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30" y="3734700"/>
            <a:ext cx="1772055" cy="1772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376003-37EF-CCFE-6934-27490B82607A}"/>
              </a:ext>
            </a:extLst>
          </p:cNvPr>
          <p:cNvSpPr txBox="1"/>
          <p:nvPr/>
        </p:nvSpPr>
        <p:spPr>
          <a:xfrm>
            <a:off x="4547801" y="5506755"/>
            <a:ext cx="1867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Housing Georgia’s Workforce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3067A8-95B2-4EC3-A88F-3A51BC110F32}"/>
              </a:ext>
            </a:extLst>
          </p:cNvPr>
          <p:cNvSpPr txBox="1"/>
          <p:nvPr/>
        </p:nvSpPr>
        <p:spPr>
          <a:xfrm>
            <a:off x="7065366" y="4436064"/>
            <a:ext cx="437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Please scan the appropriate QR Code to email a team member or access resources.</a:t>
            </a:r>
          </a:p>
        </p:txBody>
      </p:sp>
    </p:spTree>
    <p:extLst>
      <p:ext uri="{BB962C8B-B14F-4D97-AF65-F5344CB8AC3E}">
        <p14:creationId xmlns:p14="http://schemas.microsoft.com/office/powerpoint/2010/main" val="315708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BD5E7E-6E15-664A-2020-2C626E78C006}"/>
              </a:ext>
            </a:extLst>
          </p:cNvPr>
          <p:cNvSpPr txBox="1"/>
          <p:nvPr/>
        </p:nvSpPr>
        <p:spPr>
          <a:xfrm>
            <a:off x="458788" y="3572194"/>
            <a:ext cx="11082411" cy="2000548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Gotham Medium" pitchFamily="50" charset="0"/>
                <a:ea typeface="Nunito" charset="0"/>
                <a:cs typeface="Gotham Medium" pitchFamily="50" charset="0"/>
              </a:rPr>
              <a:t>Chris Hurley</a:t>
            </a:r>
          </a:p>
          <a:p>
            <a:pPr algn="ctr"/>
            <a:endParaRPr lang="en-US" sz="3600" dirty="0">
              <a:solidFill>
                <a:schemeClr val="tx2"/>
              </a:solidFill>
              <a:latin typeface="Gotham Medium" pitchFamily="50" charset="0"/>
              <a:ea typeface="Nunito" charset="0"/>
              <a:cs typeface="Gotham Medium" pitchFamily="50" charset="0"/>
            </a:endParaRPr>
          </a:p>
          <a:p>
            <a:pPr algn="ctr"/>
            <a:r>
              <a:rPr lang="en-US" sz="2750" dirty="0">
                <a:solidFill>
                  <a:schemeClr val="tx2"/>
                </a:solidFill>
                <a:latin typeface="Gotham Medium" pitchFamily="50" charset="0"/>
                <a:ea typeface="Nunito" charset="0"/>
                <a:cs typeface="Gotham Medium" pitchFamily="50" charset="0"/>
              </a:rPr>
              <a:t>Community Housing Outreach Coordinator</a:t>
            </a:r>
          </a:p>
          <a:p>
            <a:pPr algn="ctr"/>
            <a:r>
              <a:rPr lang="en-US" sz="2750" dirty="0">
                <a:solidFill>
                  <a:schemeClr val="tx2"/>
                </a:solidFill>
                <a:latin typeface="Gotham Medium" pitchFamily="50" charset="0"/>
                <a:ea typeface="Nunito" charset="0"/>
                <a:cs typeface="Gotham Medium" pitchFamily="50" charset="0"/>
              </a:rPr>
              <a:t>Office of Community Housing Development</a:t>
            </a:r>
            <a:r>
              <a:rPr lang="en-US" sz="2750" dirty="0">
                <a:solidFill>
                  <a:schemeClr val="accent2"/>
                </a:solidFill>
                <a:latin typeface="Gotham Medium" pitchFamily="50" charset="0"/>
                <a:ea typeface="Nunito" charset="0"/>
                <a:cs typeface="Gotham Medium" pitchFamily="50" charset="0"/>
              </a:rPr>
              <a:t> </a:t>
            </a:r>
          </a:p>
        </p:txBody>
      </p:sp>
      <p:pic>
        <p:nvPicPr>
          <p:cNvPr id="5" name="Picture 2" descr="Georgia Department of Community Affairs | Helping to build strong, vibrant  communities.">
            <a:extLst>
              <a:ext uri="{FF2B5EF4-FFF2-40B4-BE49-F238E27FC236}">
                <a16:creationId xmlns:a16="http://schemas.microsoft.com/office/drawing/2014/main" id="{C9CC5C7B-3FD8-2CBA-2AAC-5A82903E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57" y="846740"/>
            <a:ext cx="7082640" cy="181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2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rred micro image of a street traffic">
            <a:extLst>
              <a:ext uri="{FF2B5EF4-FFF2-40B4-BE49-F238E27FC236}">
                <a16:creationId xmlns:a16="http://schemas.microsoft.com/office/drawing/2014/main" id="{327FD15F-674D-1D6C-400C-5C4BC5FE6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60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5893D-D49B-442F-8A16-FDE58AA18B42}"/>
              </a:ext>
            </a:extLst>
          </p:cNvPr>
          <p:cNvSpPr txBox="1">
            <a:spLocks/>
          </p:cNvSpPr>
          <p:nvPr/>
        </p:nvSpPr>
        <p:spPr>
          <a:xfrm>
            <a:off x="379743" y="973490"/>
            <a:ext cx="4029295" cy="54542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555" indent="-228555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1pPr>
            <a:lvl2pPr marL="68566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1142772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1599880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2056989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 panose="020F0502020204030204" pitchFamily="34" charset="0"/>
              <a:ea typeface="Lato Light" charset="0"/>
              <a:cs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Housing is an 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Economic Development Issue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umin-pro"/>
                <a:ea typeface="Lato Light" charset="0"/>
                <a:cs typeface="Lato Light" charset="0"/>
              </a:rPr>
              <a:t>Housing availability and affordability are essential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cumin-pro"/>
                <a:ea typeface="Lato Light" charset="0"/>
                <a:cs typeface="Lato Light" charset="0"/>
              </a:rPr>
              <a:t>attracting new businesses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Lato Light" charset="0"/>
              <a:cs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umin-pro"/>
                <a:ea typeface="Lato Light" charset="0"/>
                <a:cs typeface="Lato Light" charset="0"/>
              </a:rPr>
              <a:t>When workers spend more on housing, they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cumin-pro"/>
                <a:ea typeface="Lato Light" charset="0"/>
                <a:cs typeface="Lato Light" charset="0"/>
              </a:rPr>
              <a:t>spend less on goods and services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umin-pro"/>
                <a:ea typeface="Lato Light" charset="0"/>
                <a:cs typeface="Lato Light" charset="0"/>
              </a:rPr>
              <a:t>in the local economy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cumin-pro"/>
              <a:ea typeface="Lato Light" charset="0"/>
              <a:cs typeface="Lato Ligh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Housing is a 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Transportation Issue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umin-pro"/>
                <a:ea typeface="Lato Light" charset="0"/>
                <a:cs typeface="Lato Light" charset="0"/>
              </a:rPr>
              <a:t>Rising housing costs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cumin-pro"/>
                <a:ea typeface="Lato Light" charset="0"/>
                <a:cs typeface="Lato Light" charset="0"/>
              </a:rPr>
              <a:t>longer commutes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Lato Light" charset="0"/>
              <a:cs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Lato Light" charset="0"/>
              <a:ea typeface="Lato Light" charset="0"/>
              <a:cs typeface="Lato Light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Lato Light" charset="0"/>
              <a:ea typeface="Lato Light" charset="0"/>
              <a:cs typeface="Lato Light" charset="0"/>
            </a:endParaRPr>
          </a:p>
          <a:p>
            <a:pPr marL="228555" marR="0" lvl="0" indent="-228555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8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6AD4F6-C88F-39D1-31D5-3A157A14E6BD}"/>
              </a:ext>
            </a:extLst>
          </p:cNvPr>
          <p:cNvSpPr txBox="1"/>
          <p:nvPr/>
        </p:nvSpPr>
        <p:spPr>
          <a:xfrm>
            <a:off x="6272447" y="223883"/>
            <a:ext cx="92397" cy="600164"/>
          </a:xfrm>
          <a:prstGeom prst="rect">
            <a:avLst/>
          </a:prstGeom>
          <a:noFill/>
        </p:spPr>
        <p:txBody>
          <a:bodyPr wrap="none" lIns="45720" tIns="22860" rIns="45720" bIns="22860" rtlCol="0" anchor="t">
            <a:spAutoFit/>
          </a:bodyPr>
          <a:lstStyle/>
          <a:p>
            <a:pPr algn="ctr"/>
            <a:endParaRPr lang="en-US" sz="3600" b="1" spc="150" dirty="0">
              <a:solidFill>
                <a:schemeClr val="accent5">
                  <a:lumMod val="50000"/>
                </a:schemeClr>
              </a:solidFill>
              <a:latin typeface="+mj-lt"/>
              <a:ea typeface="Nunito" charset="0"/>
              <a:cs typeface="Nunito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89315C-842E-3C20-A98E-4A0E747C8401}"/>
              </a:ext>
            </a:extLst>
          </p:cNvPr>
          <p:cNvSpPr txBox="1">
            <a:spLocks/>
          </p:cNvSpPr>
          <p:nvPr/>
        </p:nvSpPr>
        <p:spPr>
          <a:xfrm>
            <a:off x="664213" y="957251"/>
            <a:ext cx="10871200" cy="5454225"/>
          </a:xfrm>
          <a:prstGeom prst="rect">
            <a:avLst/>
          </a:prstGeom>
        </p:spPr>
        <p:txBody>
          <a:bodyPr>
            <a:normAutofit/>
          </a:bodyPr>
          <a:lstStyle>
            <a:lvl1pPr marL="228555" indent="-228555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1pPr>
            <a:lvl2pPr marL="68566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1142772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1599880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2056989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63B04-16F8-63F5-96EC-E7D616071D60}"/>
              </a:ext>
            </a:extLst>
          </p:cNvPr>
          <p:cNvSpPr txBox="1"/>
          <p:nvPr/>
        </p:nvSpPr>
        <p:spPr>
          <a:xfrm>
            <a:off x="2973361" y="97569"/>
            <a:ext cx="861789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400" dirty="0"/>
              <a:t>2008 Housing Market Crisis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Homeowners lost $16 trillion in net worth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million people who lost their homes to foreclosure</a:t>
            </a:r>
          </a:p>
          <a:p>
            <a:endParaRPr lang="en-US" sz="2000" dirty="0"/>
          </a:p>
          <a:p>
            <a:r>
              <a:rPr lang="en-US" sz="2400" dirty="0"/>
              <a:t>2009-2020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Privately-owned housing starts dropped 60% in 2009 and recovered slowly during the 2010s.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small banks and construction companies left the market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 "/>
              </a:rPr>
              <a:t>65% of homeowners who lost their housing are still renting </a:t>
            </a:r>
          </a:p>
          <a:p>
            <a:pPr algn="l" fontAlgn="base"/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2400" dirty="0"/>
              <a:t>Since the 2020 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sales and construction froze, then migration (higher priced &amp; denser markets to lower-priced markets)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National Home Price Index increased 6.6% from November 2022 to November 2023.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HUD Fair Market Rents rose 24% in Georgia from 2019-2023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988C4-92F1-5FEA-0DB8-0DC2B519ADE5}"/>
              </a:ext>
            </a:extLst>
          </p:cNvPr>
          <p:cNvSpPr txBox="1"/>
          <p:nvPr/>
        </p:nvSpPr>
        <p:spPr>
          <a:xfrm>
            <a:off x="608367" y="415131"/>
            <a:ext cx="2170970" cy="3785652"/>
          </a:xfrm>
          <a:prstGeom prst="rect">
            <a:avLst/>
          </a:prstGeom>
          <a:solidFill>
            <a:srgbClr val="B6DF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</a:rPr>
              <a:t>We’re short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138,000</a:t>
            </a:r>
            <a:r>
              <a:rPr lang="en-US" sz="4000" dirty="0">
                <a:solidFill>
                  <a:schemeClr val="accent6"/>
                </a:solidFill>
              </a:rPr>
              <a:t> homes in Georgia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AB01C-F1D5-FE6A-E490-05E48B2348E3}"/>
              </a:ext>
            </a:extLst>
          </p:cNvPr>
          <p:cNvSpPr txBox="1"/>
          <p:nvPr/>
        </p:nvSpPr>
        <p:spPr>
          <a:xfrm>
            <a:off x="2973361" y="5732123"/>
            <a:ext cx="60946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Sources: </a:t>
            </a:r>
            <a:r>
              <a:rPr lang="en-US" sz="1200" dirty="0">
                <a:hlinkClick r:id="rId2"/>
              </a:rPr>
              <a:t>Up For Growth | 2023 Housing Underproduction™ in the U.S. - Up For Growth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A79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https://www.washingtonpost.com/news/business/wp/2018/10/04/feature/10-years-later-how-the-housing-market-has-changed-since-the-crash/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A79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</a:t>
            </a:r>
            <a:r>
              <a:rPr lang="en-US" sz="1200" dirty="0">
                <a:hlinkClick r:id="rId4"/>
              </a:rPr>
              <a:t>FHFA House Price Index | Federal Housing Finance Agency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35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hands holding a pen and writing on a paper&#10;&#10;Description automatically generated">
            <a:extLst>
              <a:ext uri="{FF2B5EF4-FFF2-40B4-BE49-F238E27FC236}">
                <a16:creationId xmlns:a16="http://schemas.microsoft.com/office/drawing/2014/main" id="{2E8B57B8-4B80-7A30-F4A5-4764596237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75573" y="470294"/>
            <a:ext cx="8865035" cy="591741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658C9DE8-E6AE-1302-FC8B-3039AD9CB520}"/>
              </a:ext>
            </a:extLst>
          </p:cNvPr>
          <p:cNvSpPr/>
          <p:nvPr/>
        </p:nvSpPr>
        <p:spPr>
          <a:xfrm>
            <a:off x="2875573" y="470294"/>
            <a:ext cx="2472856" cy="5917411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DF254-A154-CE13-39E3-CCDF5B37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8"/>
            <a:ext cx="3381249" cy="1827041"/>
          </a:xfrm>
        </p:spPr>
        <p:txBody>
          <a:bodyPr/>
          <a:lstStyle/>
          <a:p>
            <a:r>
              <a:rPr lang="en-US" dirty="0">
                <a:latin typeface="Gotham" pitchFamily="50" charset="0"/>
                <a:cs typeface="Gotham" pitchFamily="50" charset="0"/>
              </a:rPr>
              <a:t>How do Planners Play a Role?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14E9C-73C6-DE33-A34C-5D90B15C38D4}"/>
              </a:ext>
            </a:extLst>
          </p:cNvPr>
          <p:cNvSpPr txBox="1"/>
          <p:nvPr/>
        </p:nvSpPr>
        <p:spPr>
          <a:xfrm>
            <a:off x="847344" y="2735249"/>
            <a:ext cx="4400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Gotham" pitchFamily="50" charset="0"/>
                <a:cs typeface="Gotham" pitchFamily="50" charset="0"/>
              </a:rPr>
              <a:t>Land Use Planning</a:t>
            </a:r>
          </a:p>
          <a:p>
            <a:endParaRPr lang="en-US" sz="1800" dirty="0">
              <a:latin typeface="Gotham" pitchFamily="50" charset="0"/>
              <a:cs typeface="Gotham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Gotham" pitchFamily="50" charset="0"/>
                <a:cs typeface="Gotham" pitchFamily="50" charset="0"/>
              </a:rPr>
              <a:t>Transportation Planning</a:t>
            </a:r>
          </a:p>
          <a:p>
            <a:endParaRPr lang="en-US" sz="1800" dirty="0">
              <a:latin typeface="Gotham" pitchFamily="50" charset="0"/>
              <a:cs typeface="Gotham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Gotham" pitchFamily="50" charset="0"/>
                <a:cs typeface="Gotham" pitchFamily="50" charset="0"/>
              </a:rPr>
              <a:t>Zoning and Ordinances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0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B36136-004F-DD08-0DD9-DE2345483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13" y="1398084"/>
            <a:ext cx="3927945" cy="5120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81BB1B-DA5D-F73E-E449-1B00BA375736}"/>
              </a:ext>
            </a:extLst>
          </p:cNvPr>
          <p:cNvSpPr txBox="1"/>
          <p:nvPr/>
        </p:nvSpPr>
        <p:spPr>
          <a:xfrm>
            <a:off x="405517" y="511073"/>
            <a:ext cx="801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15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Medium" pitchFamily="50" charset="0"/>
                <a:ea typeface="Nunito" charset="0"/>
                <a:cs typeface="Gotham Medium" pitchFamily="50" charset="0"/>
              </a:rPr>
              <a:t>Georgia DCA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80AD18-22E7-7B68-0619-C1BFAB6B23CA}"/>
              </a:ext>
            </a:extLst>
          </p:cNvPr>
          <p:cNvSpPr txBox="1"/>
          <p:nvPr/>
        </p:nvSpPr>
        <p:spPr>
          <a:xfrm>
            <a:off x="4573381" y="1665169"/>
            <a:ext cx="69236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73C27"/>
                </a:solidFill>
                <a:effectLst/>
                <a:uLnTx/>
                <a:uFillTx/>
              </a:rPr>
              <a:t>60+ Programs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73C27"/>
                </a:solidFill>
                <a:effectLst/>
                <a:uLnTx/>
                <a:uFillTx/>
              </a:rPr>
              <a:t>Local Reps in 12 GA Regions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73C27"/>
                </a:solidFill>
                <a:effectLst/>
                <a:uLnTx/>
                <a:uFillTx/>
              </a:rPr>
              <a:t>Planning Resources for Local Governments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73C27"/>
                </a:solidFill>
                <a:effectLst/>
                <a:uLnTx/>
                <a:uFillTx/>
              </a:rPr>
              <a:t>13 Affordable Housing Programs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C73C27"/>
                </a:solidFill>
                <a:effectLst/>
                <a:uLnTx/>
                <a:uFillTx/>
              </a:rPr>
              <a:t>26 Community &amp; Economic Development Programs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</a:endParaRPr>
          </a:p>
        </p:txBody>
      </p:sp>
      <p:pic>
        <p:nvPicPr>
          <p:cNvPr id="10" name="Picture 9" descr="A qr code with a logo&#10;&#10;Description automatically generated">
            <a:extLst>
              <a:ext uri="{FF2B5EF4-FFF2-40B4-BE49-F238E27FC236}">
                <a16:creationId xmlns:a16="http://schemas.microsoft.com/office/drawing/2014/main" id="{0224ADBD-38D7-128D-065A-F22FB93CB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9" y="3727272"/>
            <a:ext cx="1960656" cy="19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5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97FD2F-85B2-A058-06E6-DD70E923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240" y="552728"/>
            <a:ext cx="5768502" cy="5752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70256-3F9D-FB28-C47E-6EC152D0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8" y="3183707"/>
            <a:ext cx="5854070" cy="3032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CF6518-691D-415F-AF94-2AFBC09B7ACC}"/>
              </a:ext>
            </a:extLst>
          </p:cNvPr>
          <p:cNvSpPr txBox="1"/>
          <p:nvPr/>
        </p:nvSpPr>
        <p:spPr>
          <a:xfrm>
            <a:off x="1105939" y="1974468"/>
            <a:ext cx="473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Contact: Corinne Thornton, Director </a:t>
            </a:r>
            <a:r>
              <a:rPr lang="en-US" sz="1800" dirty="0">
                <a:hlinkClick r:id="rId4"/>
              </a:rPr>
              <a:t>Corinne.Thornton@dca.ga.gov</a:t>
            </a:r>
            <a:endParaRPr lang="en-US" sz="1800" dirty="0"/>
          </a:p>
          <a:p>
            <a:r>
              <a:rPr lang="en-US" sz="1800" dirty="0"/>
              <a:t>706-340-6461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335BA33-ECE4-0840-A26A-6A42D270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39" y="600844"/>
            <a:ext cx="3883374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DCA Regional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68124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 designers discussing blueprints hanging in office">
            <a:extLst>
              <a:ext uri="{FF2B5EF4-FFF2-40B4-BE49-F238E27FC236}">
                <a16:creationId xmlns:a16="http://schemas.microsoft.com/office/drawing/2014/main" id="{8BAEC832-87E2-DB3E-73F9-433935389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04" y="414244"/>
            <a:ext cx="9059874" cy="6038441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5BEF8F1-09E4-FE96-7F89-67068D9C0585}"/>
              </a:ext>
            </a:extLst>
          </p:cNvPr>
          <p:cNvSpPr/>
          <p:nvPr/>
        </p:nvSpPr>
        <p:spPr>
          <a:xfrm>
            <a:off x="2711395" y="397565"/>
            <a:ext cx="2472855" cy="6058894"/>
          </a:xfrm>
          <a:prstGeom prst="flowChartDelay">
            <a:avLst/>
          </a:prstGeom>
          <a:solidFill>
            <a:srgbClr val="CCE5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84472-A268-A6EF-2FA4-4A7FB98EABA1}"/>
              </a:ext>
            </a:extLst>
          </p:cNvPr>
          <p:cNvSpPr txBox="1"/>
          <p:nvPr/>
        </p:nvSpPr>
        <p:spPr>
          <a:xfrm>
            <a:off x="700618" y="1720572"/>
            <a:ext cx="4404120" cy="34257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/>
                <a:ea typeface="+mn-ea"/>
                <a:cs typeface="+mn-cs"/>
              </a:rPr>
              <a:t>Planning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/>
                <a:ea typeface="+mn-ea"/>
                <a:cs typeface="+mn-cs"/>
              </a:rPr>
              <a:t>Resources for Affordable Housing</a:t>
            </a:r>
          </a:p>
        </p:txBody>
      </p:sp>
    </p:spTree>
    <p:extLst>
      <p:ext uri="{BB962C8B-B14F-4D97-AF65-F5344CB8AC3E}">
        <p14:creationId xmlns:p14="http://schemas.microsoft.com/office/powerpoint/2010/main" val="83933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F74221-8CE4-1B40-0A6A-4398748F5723}"/>
              </a:ext>
            </a:extLst>
          </p:cNvPr>
          <p:cNvSpPr txBox="1"/>
          <p:nvPr/>
        </p:nvSpPr>
        <p:spPr>
          <a:xfrm>
            <a:off x="330259" y="367008"/>
            <a:ext cx="11308865" cy="600164"/>
          </a:xfrm>
          <a:prstGeom prst="rect">
            <a:avLst/>
          </a:prstGeom>
          <a:noFill/>
        </p:spPr>
        <p:txBody>
          <a:bodyPr wrap="none" lIns="45720" tIns="22860" rIns="45720" bIns="22860" rtlCol="0" anchor="t">
            <a:spAutoFit/>
          </a:bodyPr>
          <a:lstStyle/>
          <a:p>
            <a:pPr algn="ctr" defTabSz="914400"/>
            <a:r>
              <a:rPr lang="en-US" sz="3600" b="1" spc="150" dirty="0">
                <a:solidFill>
                  <a:srgbClr val="E9E3DC">
                    <a:lumMod val="50000"/>
                  </a:srgbClr>
                </a:solidFill>
                <a:latin typeface="Arial Black" panose="020B0A04020102020204"/>
                <a:ea typeface="Nunito" charset="0"/>
                <a:cs typeface="Nunito" charset="0"/>
              </a:rPr>
              <a:t>Housing Elements in Comprehensive Plan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8BBB02-734A-D359-645A-E5BEFD6BD3AB}"/>
              </a:ext>
            </a:extLst>
          </p:cNvPr>
          <p:cNvSpPr txBox="1">
            <a:spLocks/>
          </p:cNvSpPr>
          <p:nvPr/>
        </p:nvSpPr>
        <p:spPr>
          <a:xfrm>
            <a:off x="330259" y="1100376"/>
            <a:ext cx="10871200" cy="54542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555" indent="-228555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1pPr>
            <a:lvl2pPr marL="68566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2pPr>
            <a:lvl3pPr marL="1142772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3pPr>
            <a:lvl4pPr marL="1599880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4pPr>
            <a:lvl5pPr marL="2056989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 Light" charset="0"/>
                <a:ea typeface="Lato Light" charset="0"/>
                <a:cs typeface="Lato Light" charset="0"/>
              </a:defRPr>
            </a:lvl5pPr>
            <a:lvl6pPr marL="2514097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5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Evaluate:</a:t>
            </a:r>
          </a:p>
          <a:p>
            <a:pPr marL="228555" marR="0" lvl="0" indent="-228555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A7967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Current housing stock 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A7967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   (age, tenancy, affordability)</a:t>
            </a:r>
          </a:p>
          <a:p>
            <a:pPr marL="228555" marR="0" lvl="0" indent="-228555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A7967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Need for new housing </a:t>
            </a:r>
          </a:p>
          <a:p>
            <a:pPr marL="228555" marR="0" lvl="0" indent="-228555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A7967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Develop shared vision 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 panose="020F0502020204030204" pitchFamily="34" charset="0"/>
              <a:ea typeface="Lato Light" charset="0"/>
              <a:cs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 panose="020F0502020204030204" pitchFamily="34" charset="0"/>
              <a:ea typeface="Lato Light" charset="0"/>
              <a:cs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</a:rPr>
              <a:t>View other communities plans here:</a:t>
            </a:r>
          </a:p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  <a:latin typeface="Calibri" panose="020F0502020204030204" pitchFamily="34" charset="0"/>
                <a:ea typeface="Lato Light" charset="0"/>
                <a:cs typeface="Calibri" panose="020F0502020204030204" pitchFamily="34" charset="0"/>
                <a:hlinkClick r:id="rId2"/>
              </a:rPr>
              <a:t>https://www.dca.ga.gov/node/2511/documents/2088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Calibri" panose="020F0502020204030204" pitchFamily="34" charset="0"/>
              <a:ea typeface="Lato Light" charset="0"/>
              <a:cs typeface="Calibri" panose="020F0502020204030204" pitchFamily="34" charset="0"/>
            </a:endParaRPr>
          </a:p>
          <a:p>
            <a:pPr marL="228555" marR="0" lvl="0" indent="-228555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Lato Light" charset="0"/>
              <a:ea typeface="Lato Light" charset="0"/>
              <a:cs typeface="Lato Light" charset="0"/>
            </a:endParaRPr>
          </a:p>
          <a:p>
            <a:pPr marL="228555" marR="0" lvl="0" indent="-228555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58220"/>
              </a:solidFill>
              <a:effectLst/>
              <a:uLnTx/>
              <a:uFillTx/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9" name="Graphic 8" descr="Thought with solid fill">
            <a:extLst>
              <a:ext uri="{FF2B5EF4-FFF2-40B4-BE49-F238E27FC236}">
                <a16:creationId xmlns:a16="http://schemas.microsoft.com/office/drawing/2014/main" id="{555F54A9-E1C0-5E9F-0F2C-235DBB4A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01640" y="967173"/>
            <a:ext cx="5618207" cy="4932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6AFB55-91AE-71FC-3802-CF18FF80F6F4}"/>
              </a:ext>
            </a:extLst>
          </p:cNvPr>
          <p:cNvSpPr txBox="1"/>
          <p:nvPr/>
        </p:nvSpPr>
        <p:spPr>
          <a:xfrm>
            <a:off x="6650177" y="1766473"/>
            <a:ext cx="3629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</a:rPr>
              <a:t>How many companies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58220"/>
                </a:solidFill>
                <a:effectLst/>
                <a:uLnTx/>
                <a:uFillTx/>
              </a:rPr>
              <a:t> are passing you up because you don’t have enough housing?</a:t>
            </a:r>
          </a:p>
        </p:txBody>
      </p:sp>
    </p:spTree>
    <p:extLst>
      <p:ext uri="{BB962C8B-B14F-4D97-AF65-F5344CB8AC3E}">
        <p14:creationId xmlns:p14="http://schemas.microsoft.com/office/powerpoint/2010/main" val="41676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CA PPT TEMPLAT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A PPT TEMPLATE" id="{DB7F77B3-A5C3-4DDF-B6C2-9F2B80664377}" vid="{C4D91CC6-33F8-46D3-8756-C41284F37A9E}"/>
    </a:ext>
  </a:extLst>
</a:theme>
</file>

<file path=ppt/theme/theme2.xml><?xml version="1.0" encoding="utf-8"?>
<a:theme xmlns:a="http://schemas.openxmlformats.org/drawingml/2006/main" name="Custom Design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GA DCA">
      <a:dk1>
        <a:srgbClr val="F58220"/>
      </a:dk1>
      <a:lt1>
        <a:srgbClr val="FFFFFF"/>
      </a:lt1>
      <a:dk2>
        <a:srgbClr val="F58220"/>
      </a:dk2>
      <a:lt2>
        <a:srgbClr val="FFFFFF"/>
      </a:lt2>
      <a:accent1>
        <a:srgbClr val="49A942"/>
      </a:accent1>
      <a:accent2>
        <a:srgbClr val="8A7967"/>
      </a:accent2>
      <a:accent3>
        <a:srgbClr val="F58220"/>
      </a:accent3>
      <a:accent4>
        <a:srgbClr val="8DC63F"/>
      </a:accent4>
      <a:accent5>
        <a:srgbClr val="E9E3DC"/>
      </a:accent5>
      <a:accent6>
        <a:srgbClr val="ED037C"/>
      </a:accent6>
      <a:hlink>
        <a:srgbClr val="8A7967"/>
      </a:hlink>
      <a:folHlink>
        <a:srgbClr val="8A79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7C74CD05501549A121BB007AA3C671" ma:contentTypeVersion="24" ma:contentTypeDescription="Create a new document." ma:contentTypeScope="" ma:versionID="2a0a5b72852e7f0672459c7b164e0f4d">
  <xsd:schema xmlns:xsd="http://www.w3.org/2001/XMLSchema" xmlns:xs="http://www.w3.org/2001/XMLSchema" xmlns:p="http://schemas.microsoft.com/office/2006/metadata/properties" xmlns:ns2="431100d4-4470-42c1-96bc-46686c1829ae" xmlns:ns3="ee28329f-8088-4003-a89a-3724c4b9ca16" targetNamespace="http://schemas.microsoft.com/office/2006/metadata/properties" ma:root="true" ma:fieldsID="796537fef241e21e2f367b8f38712748" ns2:_="" ns3:_="">
    <xsd:import namespace="431100d4-4470-42c1-96bc-46686c1829ae"/>
    <xsd:import namespace="ee28329f-8088-4003-a89a-3724c4b9ca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e4df687-44af-4f4f-83ce-cc549dc79046}" ma:internalName="TaxCatchAll" ma:showField="CatchAllData" ma:web="431100d4-4470-42c1-96bc-46686c182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8329f-8088-4003-a89a-3724c4b9c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e84caa5-4932-4209-ae5a-cc2c42c66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1100d4-4470-42c1-96bc-46686c1829ae" xsi:nil="true"/>
    <lcf76f155ced4ddcb4097134ff3c332f xmlns="ee28329f-8088-4003-a89a-3724c4b9ca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C80EA6-4CD5-44A9-B952-6DEBFC9DE035}"/>
</file>

<file path=customXml/itemProps2.xml><?xml version="1.0" encoding="utf-8"?>
<ds:datastoreItem xmlns:ds="http://schemas.openxmlformats.org/officeDocument/2006/customXml" ds:itemID="{3610A02D-F62E-466E-91FE-447A85175A2B}"/>
</file>

<file path=customXml/itemProps3.xml><?xml version="1.0" encoding="utf-8"?>
<ds:datastoreItem xmlns:ds="http://schemas.openxmlformats.org/officeDocument/2006/customXml" ds:itemID="{FAD0CB5A-B639-4D00-90C6-C69A80249015}"/>
</file>

<file path=docProps/app.xml><?xml version="1.0" encoding="utf-8"?>
<Properties xmlns="http://schemas.openxmlformats.org/officeDocument/2006/extended-properties" xmlns:vt="http://schemas.openxmlformats.org/officeDocument/2006/docPropsVTypes">
  <Template>DCA PPT TEMPLATE</Template>
  <TotalTime>2599</TotalTime>
  <Words>1048</Words>
  <Application>Microsoft Office PowerPoint</Application>
  <PresentationFormat>Widescreen</PresentationFormat>
  <Paragraphs>229</Paragraphs>
  <Slides>29</Slides>
  <Notes>2</Notes>
  <HiddenSlides>2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acumin-pro</vt:lpstr>
      <vt:lpstr>Arial</vt:lpstr>
      <vt:lpstr>Arial </vt:lpstr>
      <vt:lpstr>Arial  </vt:lpstr>
      <vt:lpstr>Arial Black</vt:lpstr>
      <vt:lpstr>Calibri</vt:lpstr>
      <vt:lpstr>Gotham</vt:lpstr>
      <vt:lpstr>Gotham Black</vt:lpstr>
      <vt:lpstr>Gotham Medium</vt:lpstr>
      <vt:lpstr>Helvetica</vt:lpstr>
      <vt:lpstr>Lato Light</vt:lpstr>
      <vt:lpstr>Nunito Light</vt:lpstr>
      <vt:lpstr>Segoe UI</vt:lpstr>
      <vt:lpstr>Source Sans Pro</vt:lpstr>
      <vt:lpstr>Wingdings</vt:lpstr>
      <vt:lpstr>DCA PPT TEMPLATE</vt:lpstr>
      <vt:lpstr>Custom Design</vt:lpstr>
      <vt:lpstr>Default Theme</vt:lpstr>
      <vt:lpstr>1_Custom Design</vt:lpstr>
      <vt:lpstr>1_Office Theme</vt:lpstr>
      <vt:lpstr>Office Theme</vt:lpstr>
      <vt:lpstr>2_Office Theme</vt:lpstr>
      <vt:lpstr>PowerPoint Presentation</vt:lpstr>
      <vt:lpstr>Why is Planning for Housing Important?</vt:lpstr>
      <vt:lpstr>PowerPoint Presentation</vt:lpstr>
      <vt:lpstr>PowerPoint Presentation</vt:lpstr>
      <vt:lpstr>How do Planners Play a Role?</vt:lpstr>
      <vt:lpstr>PowerPoint Presentation</vt:lpstr>
      <vt:lpstr>DCA Regional Representatives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Owner-Occupied Rehab  Baldwin County</vt:lpstr>
      <vt:lpstr>Rural Workforce Housing Initiative</vt:lpstr>
      <vt:lpstr>Awardees to Date</vt:lpstr>
      <vt:lpstr>CDBG Community Development Block Grant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HOME-ARP</vt:lpstr>
      <vt:lpstr>HOME-ARP Eligible Activities</vt:lpstr>
      <vt:lpstr>Qualifying Populations</vt:lpstr>
      <vt:lpstr>Questions &amp; Resources</vt:lpstr>
      <vt:lpstr>PowerPoint Presentation</vt:lpstr>
    </vt:vector>
  </TitlesOfParts>
  <Company>Georgia Department of Community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Hurley</dc:creator>
  <cp:lastModifiedBy>Chris Hurley</cp:lastModifiedBy>
  <cp:revision>1</cp:revision>
  <dcterms:created xsi:type="dcterms:W3CDTF">2024-01-25T14:20:35Z</dcterms:created>
  <dcterms:modified xsi:type="dcterms:W3CDTF">2024-02-29T21:16:23Z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0x010100D37C74CD05501549A121BB007AA3C671</vt:lpwstr>
  </property>
</Properties>
</file>