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0" r:id="rId4"/>
    <p:sldMasterId id="2147483694" r:id="rId5"/>
    <p:sldMasterId id="2147483782" r:id="rId6"/>
  </p:sldMasterIdLst>
  <p:notesMasterIdLst>
    <p:notesMasterId r:id="rId33"/>
  </p:notesMasterIdLst>
  <p:handoutMasterIdLst>
    <p:handoutMasterId r:id="rId34"/>
  </p:handoutMasterIdLst>
  <p:sldIdLst>
    <p:sldId id="302" r:id="rId7"/>
    <p:sldId id="289" r:id="rId8"/>
    <p:sldId id="287" r:id="rId9"/>
    <p:sldId id="2233" r:id="rId10"/>
    <p:sldId id="288" r:id="rId11"/>
    <p:sldId id="295" r:id="rId12"/>
    <p:sldId id="2234" r:id="rId13"/>
    <p:sldId id="2235" r:id="rId14"/>
    <p:sldId id="2236" r:id="rId15"/>
    <p:sldId id="2237" r:id="rId16"/>
    <p:sldId id="2238" r:id="rId17"/>
    <p:sldId id="2239" r:id="rId18"/>
    <p:sldId id="2240" r:id="rId19"/>
    <p:sldId id="2242" r:id="rId20"/>
    <p:sldId id="2244" r:id="rId21"/>
    <p:sldId id="2243" r:id="rId22"/>
    <p:sldId id="2245" r:id="rId23"/>
    <p:sldId id="2246" r:id="rId24"/>
    <p:sldId id="2247" r:id="rId25"/>
    <p:sldId id="2248" r:id="rId26"/>
    <p:sldId id="2250" r:id="rId27"/>
    <p:sldId id="2251" r:id="rId28"/>
    <p:sldId id="2252" r:id="rId29"/>
    <p:sldId id="2253" r:id="rId30"/>
    <p:sldId id="2254" r:id="rId31"/>
    <p:sldId id="298"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E3DC"/>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0B74BE-A188-4371-9614-8871B4430C42}" v="60" dt="2024-12-31T16:18:19.5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5" autoAdjust="0"/>
    <p:restoredTop sz="94660"/>
  </p:normalViewPr>
  <p:slideViewPr>
    <p:cSldViewPr snapToGrid="0">
      <p:cViewPr varScale="1">
        <p:scale>
          <a:sx n="92" d="100"/>
          <a:sy n="92" d="100"/>
        </p:scale>
        <p:origin x="106" y="168"/>
      </p:cViewPr>
      <p:guideLst/>
    </p:cSldViewPr>
  </p:slideViewPr>
  <p:notesTextViewPr>
    <p:cViewPr>
      <p:scale>
        <a:sx n="3" d="2"/>
        <a:sy n="3" d="2"/>
      </p:scale>
      <p:origin x="0" y="0"/>
    </p:cViewPr>
  </p:notesTextViewPr>
  <p:notesViewPr>
    <p:cSldViewPr snapToGrid="0">
      <p:cViewPr varScale="1">
        <p:scale>
          <a:sx n="75" d="100"/>
          <a:sy n="75" d="100"/>
        </p:scale>
        <p:origin x="2083"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6/11/relationships/changesInfo" Target="changesInfos/changesInfo1.xml"/><Relationship Id="rId21" Type="http://schemas.openxmlformats.org/officeDocument/2006/relationships/slide" Target="slides/slide15.xml"/><Relationship Id="rId34"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 Hurley" userId="da62bce5-8a07-4244-9a2e-9e98129974fb" providerId="ADAL" clId="{A50B74BE-A188-4371-9614-8871B4430C42}"/>
    <pc:docChg chg="undo custSel addSld delSld modSld">
      <pc:chgData name="Chris Hurley" userId="da62bce5-8a07-4244-9a2e-9e98129974fb" providerId="ADAL" clId="{A50B74BE-A188-4371-9614-8871B4430C42}" dt="2024-12-31T16:19:14.883" v="2630" actId="2696"/>
      <pc:docMkLst>
        <pc:docMk/>
      </pc:docMkLst>
      <pc:sldChg chg="add del">
        <pc:chgData name="Chris Hurley" userId="da62bce5-8a07-4244-9a2e-9e98129974fb" providerId="ADAL" clId="{A50B74BE-A188-4371-9614-8871B4430C42}" dt="2024-12-31T14:37:47.865" v="962" actId="47"/>
        <pc:sldMkLst>
          <pc:docMk/>
          <pc:sldMk cId="1395177734" sldId="282"/>
        </pc:sldMkLst>
      </pc:sldChg>
      <pc:sldChg chg="del">
        <pc:chgData name="Chris Hurley" userId="da62bce5-8a07-4244-9a2e-9e98129974fb" providerId="ADAL" clId="{A50B74BE-A188-4371-9614-8871B4430C42}" dt="2024-12-31T16:19:14.883" v="2630" actId="2696"/>
        <pc:sldMkLst>
          <pc:docMk/>
          <pc:sldMk cId="3860667159" sldId="283"/>
        </pc:sldMkLst>
      </pc:sldChg>
      <pc:sldChg chg="addSp delSp modSp mod setBg">
        <pc:chgData name="Chris Hurley" userId="da62bce5-8a07-4244-9a2e-9e98129974fb" providerId="ADAL" clId="{A50B74BE-A188-4371-9614-8871B4430C42}" dt="2024-12-31T13:48:10.284" v="21" actId="20577"/>
        <pc:sldMkLst>
          <pc:docMk/>
          <pc:sldMk cId="3919891609" sldId="288"/>
        </pc:sldMkLst>
        <pc:spChg chg="mod ord">
          <ac:chgData name="Chris Hurley" userId="da62bce5-8a07-4244-9a2e-9e98129974fb" providerId="ADAL" clId="{A50B74BE-A188-4371-9614-8871B4430C42}" dt="2024-12-31T13:44:59.865" v="13" actId="26606"/>
          <ac:spMkLst>
            <pc:docMk/>
            <pc:sldMk cId="3919891609" sldId="288"/>
            <ac:spMk id="2" creationId="{7E69C4D8-FC9C-48C4-8010-43FA3B7033A2}"/>
          </ac:spMkLst>
        </pc:spChg>
        <pc:spChg chg="mod ord">
          <ac:chgData name="Chris Hurley" userId="da62bce5-8a07-4244-9a2e-9e98129974fb" providerId="ADAL" clId="{A50B74BE-A188-4371-9614-8871B4430C42}" dt="2024-12-31T13:44:59.865" v="13" actId="26606"/>
          <ac:spMkLst>
            <pc:docMk/>
            <pc:sldMk cId="3919891609" sldId="288"/>
            <ac:spMk id="6" creationId="{65B414BA-C391-4EC6-AC8A-B1A13FCFBA82}"/>
          </ac:spMkLst>
        </pc:spChg>
        <pc:spChg chg="add mod">
          <ac:chgData name="Chris Hurley" userId="da62bce5-8a07-4244-9a2e-9e98129974fb" providerId="ADAL" clId="{A50B74BE-A188-4371-9614-8871B4430C42}" dt="2024-12-31T13:47:13.817" v="16"/>
          <ac:spMkLst>
            <pc:docMk/>
            <pc:sldMk cId="3919891609" sldId="288"/>
            <ac:spMk id="10" creationId="{795B7D7B-9DC0-F1B6-310B-4B989B8696FA}"/>
          </ac:spMkLst>
        </pc:spChg>
        <pc:spChg chg="add del">
          <ac:chgData name="Chris Hurley" userId="da62bce5-8a07-4244-9a2e-9e98129974fb" providerId="ADAL" clId="{A50B74BE-A188-4371-9614-8871B4430C42}" dt="2024-12-31T13:44:14.505" v="12" actId="26606"/>
          <ac:spMkLst>
            <pc:docMk/>
            <pc:sldMk cId="3919891609" sldId="288"/>
            <ac:spMk id="11" creationId="{2D2B266D-3625-4584-A5C3-7D3F672CFF30}"/>
          </ac:spMkLst>
        </pc:spChg>
        <pc:spChg chg="add mod">
          <ac:chgData name="Chris Hurley" userId="da62bce5-8a07-4244-9a2e-9e98129974fb" providerId="ADAL" clId="{A50B74BE-A188-4371-9614-8871B4430C42}" dt="2024-12-31T13:48:10.284" v="21" actId="20577"/>
          <ac:spMkLst>
            <pc:docMk/>
            <pc:sldMk cId="3919891609" sldId="288"/>
            <ac:spMk id="12" creationId="{50F6CFB3-9BEF-2FD2-AA3A-FC7248B90A83}"/>
          </ac:spMkLst>
        </pc:spChg>
        <pc:spChg chg="add del">
          <ac:chgData name="Chris Hurley" userId="da62bce5-8a07-4244-9a2e-9e98129974fb" providerId="ADAL" clId="{A50B74BE-A188-4371-9614-8871B4430C42}" dt="2024-12-31T13:44:14.505" v="12" actId="26606"/>
          <ac:spMkLst>
            <pc:docMk/>
            <pc:sldMk cId="3919891609" sldId="288"/>
            <ac:spMk id="13" creationId="{C463B99A-73EE-4FBB-B7C4-F9F9BCC25C65}"/>
          </ac:spMkLst>
        </pc:spChg>
        <pc:spChg chg="add del">
          <ac:chgData name="Chris Hurley" userId="da62bce5-8a07-4244-9a2e-9e98129974fb" providerId="ADAL" clId="{A50B74BE-A188-4371-9614-8871B4430C42}" dt="2024-12-31T13:44:14.505" v="12" actId="26606"/>
          <ac:spMkLst>
            <pc:docMk/>
            <pc:sldMk cId="3919891609" sldId="288"/>
            <ac:spMk id="15" creationId="{A5D2A5D1-BA0D-47D3-B051-DA7743C46E28}"/>
          </ac:spMkLst>
        </pc:spChg>
        <pc:spChg chg="add del">
          <ac:chgData name="Chris Hurley" userId="da62bce5-8a07-4244-9a2e-9e98129974fb" providerId="ADAL" clId="{A50B74BE-A188-4371-9614-8871B4430C42}" dt="2024-12-31T13:44:59.865" v="13" actId="26606"/>
          <ac:spMkLst>
            <pc:docMk/>
            <pc:sldMk cId="3919891609" sldId="288"/>
            <ac:spMk id="20" creationId="{E97C36FC-DEAA-4DCA-B0AB-7F9357FA4016}"/>
          </ac:spMkLst>
        </pc:spChg>
        <pc:spChg chg="add del">
          <ac:chgData name="Chris Hurley" userId="da62bce5-8a07-4244-9a2e-9e98129974fb" providerId="ADAL" clId="{A50B74BE-A188-4371-9614-8871B4430C42}" dt="2024-12-31T13:44:59.865" v="13" actId="26606"/>
          <ac:spMkLst>
            <pc:docMk/>
            <pc:sldMk cId="3919891609" sldId="288"/>
            <ac:spMk id="22" creationId="{278C38CD-A630-49FF-8417-6792A2B13FCA}"/>
          </ac:spMkLst>
        </pc:spChg>
        <pc:spChg chg="add">
          <ac:chgData name="Chris Hurley" userId="da62bce5-8a07-4244-9a2e-9e98129974fb" providerId="ADAL" clId="{A50B74BE-A188-4371-9614-8871B4430C42}" dt="2024-12-31T13:44:59.865" v="13" actId="26606"/>
          <ac:spMkLst>
            <pc:docMk/>
            <pc:sldMk cId="3919891609" sldId="288"/>
            <ac:spMk id="27" creationId="{B527B32F-07F3-4C94-B09B-8C8F310F0D56}"/>
          </ac:spMkLst>
        </pc:spChg>
        <pc:spChg chg="add">
          <ac:chgData name="Chris Hurley" userId="da62bce5-8a07-4244-9a2e-9e98129974fb" providerId="ADAL" clId="{A50B74BE-A188-4371-9614-8871B4430C42}" dt="2024-12-31T13:44:59.865" v="13" actId="26606"/>
          <ac:spMkLst>
            <pc:docMk/>
            <pc:sldMk cId="3919891609" sldId="288"/>
            <ac:spMk id="29" creationId="{7F41D4CC-403D-465E-9223-3277868A5D9E}"/>
          </ac:spMkLst>
        </pc:spChg>
        <pc:spChg chg="add">
          <ac:chgData name="Chris Hurley" userId="da62bce5-8a07-4244-9a2e-9e98129974fb" providerId="ADAL" clId="{A50B74BE-A188-4371-9614-8871B4430C42}" dt="2024-12-31T13:44:59.865" v="13" actId="26606"/>
          <ac:spMkLst>
            <pc:docMk/>
            <pc:sldMk cId="3919891609" sldId="288"/>
            <ac:spMk id="31" creationId="{3DC4C688-715E-4A31-AB90-6A5752887D8A}"/>
          </ac:spMkLst>
        </pc:spChg>
        <pc:picChg chg="add del mod">
          <ac:chgData name="Chris Hurley" userId="da62bce5-8a07-4244-9a2e-9e98129974fb" providerId="ADAL" clId="{A50B74BE-A188-4371-9614-8871B4430C42}" dt="2024-12-31T13:40:56.248" v="2" actId="478"/>
          <ac:picMkLst>
            <pc:docMk/>
            <pc:sldMk cId="3919891609" sldId="288"/>
            <ac:picMk id="4" creationId="{8048BE1B-9053-ABAB-5FA3-B4309FDE3404}"/>
          </ac:picMkLst>
        </pc:picChg>
        <pc:picChg chg="add mod ord">
          <ac:chgData name="Chris Hurley" userId="da62bce5-8a07-4244-9a2e-9e98129974fb" providerId="ADAL" clId="{A50B74BE-A188-4371-9614-8871B4430C42}" dt="2024-12-31T13:44:59.865" v="13" actId="26606"/>
          <ac:picMkLst>
            <pc:docMk/>
            <pc:sldMk cId="3919891609" sldId="288"/>
            <ac:picMk id="7" creationId="{2A58B746-F1E7-20EF-73AE-8B5C69D066EB}"/>
          </ac:picMkLst>
        </pc:picChg>
        <pc:picChg chg="add mod ord">
          <ac:chgData name="Chris Hurley" userId="da62bce5-8a07-4244-9a2e-9e98129974fb" providerId="ADAL" clId="{A50B74BE-A188-4371-9614-8871B4430C42}" dt="2024-12-31T13:44:59.865" v="13" actId="26606"/>
          <ac:picMkLst>
            <pc:docMk/>
            <pc:sldMk cId="3919891609" sldId="288"/>
            <ac:picMk id="9" creationId="{70FCB8C7-E99F-84AF-BFCC-8C3A35424B89}"/>
          </ac:picMkLst>
        </pc:picChg>
      </pc:sldChg>
      <pc:sldChg chg="add del">
        <pc:chgData name="Chris Hurley" userId="da62bce5-8a07-4244-9a2e-9e98129974fb" providerId="ADAL" clId="{A50B74BE-A188-4371-9614-8871B4430C42}" dt="2024-12-31T14:37:47.865" v="962" actId="47"/>
        <pc:sldMkLst>
          <pc:docMk/>
          <pc:sldMk cId="1231623384" sldId="292"/>
        </pc:sldMkLst>
      </pc:sldChg>
      <pc:sldChg chg="add del">
        <pc:chgData name="Chris Hurley" userId="da62bce5-8a07-4244-9a2e-9e98129974fb" providerId="ADAL" clId="{A50B74BE-A188-4371-9614-8871B4430C42}" dt="2024-12-31T14:37:47.865" v="962" actId="47"/>
        <pc:sldMkLst>
          <pc:docMk/>
          <pc:sldMk cId="3808907281" sldId="293"/>
        </pc:sldMkLst>
      </pc:sldChg>
      <pc:sldChg chg="add del">
        <pc:chgData name="Chris Hurley" userId="da62bce5-8a07-4244-9a2e-9e98129974fb" providerId="ADAL" clId="{A50B74BE-A188-4371-9614-8871B4430C42}" dt="2024-12-31T14:37:47.865" v="962" actId="47"/>
        <pc:sldMkLst>
          <pc:docMk/>
          <pc:sldMk cId="4290086335" sldId="294"/>
        </pc:sldMkLst>
      </pc:sldChg>
      <pc:sldChg chg="addSp modSp mod">
        <pc:chgData name="Chris Hurley" userId="da62bce5-8a07-4244-9a2e-9e98129974fb" providerId="ADAL" clId="{A50B74BE-A188-4371-9614-8871B4430C42}" dt="2024-12-31T14:19:22.262" v="446"/>
        <pc:sldMkLst>
          <pc:docMk/>
          <pc:sldMk cId="3945452017" sldId="295"/>
        </pc:sldMkLst>
        <pc:spChg chg="add mod">
          <ac:chgData name="Chris Hurley" userId="da62bce5-8a07-4244-9a2e-9e98129974fb" providerId="ADAL" clId="{A50B74BE-A188-4371-9614-8871B4430C42}" dt="2024-12-31T14:19:22.262" v="446"/>
          <ac:spMkLst>
            <pc:docMk/>
            <pc:sldMk cId="3945452017" sldId="295"/>
            <ac:spMk id="4" creationId="{63F1A706-CA0A-C4C6-2720-071709B6A032}"/>
          </ac:spMkLst>
        </pc:spChg>
        <pc:spChg chg="mod">
          <ac:chgData name="Chris Hurley" userId="da62bce5-8a07-4244-9a2e-9e98129974fb" providerId="ADAL" clId="{A50B74BE-A188-4371-9614-8871B4430C42}" dt="2024-12-31T14:08:36.662" v="33" actId="20577"/>
          <ac:spMkLst>
            <pc:docMk/>
            <pc:sldMk cId="3945452017" sldId="295"/>
            <ac:spMk id="9" creationId="{62EE8B4F-C752-40CE-9940-FF002CCDBDC5}"/>
          </ac:spMkLst>
        </pc:spChg>
        <pc:spChg chg="mod">
          <ac:chgData name="Chris Hurley" userId="da62bce5-8a07-4244-9a2e-9e98129974fb" providerId="ADAL" clId="{A50B74BE-A188-4371-9614-8871B4430C42}" dt="2024-12-31T14:09:37.655" v="102" actId="404"/>
          <ac:spMkLst>
            <pc:docMk/>
            <pc:sldMk cId="3945452017" sldId="295"/>
            <ac:spMk id="14" creationId="{E2B58807-CBE9-440F-9DE6-7DD73FFDCEAE}"/>
          </ac:spMkLst>
        </pc:spChg>
        <pc:spChg chg="mod">
          <ac:chgData name="Chris Hurley" userId="da62bce5-8a07-4244-9a2e-9e98129974fb" providerId="ADAL" clId="{A50B74BE-A188-4371-9614-8871B4430C42}" dt="2024-12-31T14:10:27.058" v="178" actId="20577"/>
          <ac:spMkLst>
            <pc:docMk/>
            <pc:sldMk cId="3945452017" sldId="295"/>
            <ac:spMk id="15" creationId="{D126403C-5A6E-4E26-ADEE-CD1CB51E87AC}"/>
          </ac:spMkLst>
        </pc:spChg>
        <pc:spChg chg="mod">
          <ac:chgData name="Chris Hurley" userId="da62bce5-8a07-4244-9a2e-9e98129974fb" providerId="ADAL" clId="{A50B74BE-A188-4371-9614-8871B4430C42}" dt="2024-12-31T14:11:41.446" v="286" actId="20577"/>
          <ac:spMkLst>
            <pc:docMk/>
            <pc:sldMk cId="3945452017" sldId="295"/>
            <ac:spMk id="16" creationId="{7F85B3A8-2B69-492D-8503-5F8BC815CE8D}"/>
          </ac:spMkLst>
        </pc:spChg>
        <pc:spChg chg="mod">
          <ac:chgData name="Chris Hurley" userId="da62bce5-8a07-4244-9a2e-9e98129974fb" providerId="ADAL" clId="{A50B74BE-A188-4371-9614-8871B4430C42}" dt="2024-12-31T14:12:47.056" v="377" actId="20577"/>
          <ac:spMkLst>
            <pc:docMk/>
            <pc:sldMk cId="3945452017" sldId="295"/>
            <ac:spMk id="17" creationId="{49D055E3-E48F-4A3A-B11E-A62245B04441}"/>
          </ac:spMkLst>
        </pc:spChg>
        <pc:picChg chg="mod">
          <ac:chgData name="Chris Hurley" userId="da62bce5-8a07-4244-9a2e-9e98129974fb" providerId="ADAL" clId="{A50B74BE-A188-4371-9614-8871B4430C42}" dt="2024-12-31T14:15:27.838" v="380" actId="14826"/>
          <ac:picMkLst>
            <pc:docMk/>
            <pc:sldMk cId="3945452017" sldId="295"/>
            <ac:picMk id="5" creationId="{E5C0D4D8-417C-4876-91BA-18CE10B3155B}"/>
          </ac:picMkLst>
        </pc:picChg>
        <pc:picChg chg="mod">
          <ac:chgData name="Chris Hurley" userId="da62bce5-8a07-4244-9a2e-9e98129974fb" providerId="ADAL" clId="{A50B74BE-A188-4371-9614-8871B4430C42}" dt="2024-12-31T14:15:51.048" v="381" actId="14826"/>
          <ac:picMkLst>
            <pc:docMk/>
            <pc:sldMk cId="3945452017" sldId="295"/>
            <ac:picMk id="7" creationId="{7DDDDEA3-C3F6-4373-97D4-14D7BC8ACBEE}"/>
          </ac:picMkLst>
        </pc:picChg>
        <pc:picChg chg="mod">
          <ac:chgData name="Chris Hurley" userId="da62bce5-8a07-4244-9a2e-9e98129974fb" providerId="ADAL" clId="{A50B74BE-A188-4371-9614-8871B4430C42}" dt="2024-12-31T14:16:20.321" v="382" actId="14826"/>
          <ac:picMkLst>
            <pc:docMk/>
            <pc:sldMk cId="3945452017" sldId="295"/>
            <ac:picMk id="10" creationId="{E0332F80-B09D-4D65-BB64-B57D6E39E295}"/>
          </ac:picMkLst>
        </pc:picChg>
        <pc:picChg chg="mod">
          <ac:chgData name="Chris Hurley" userId="da62bce5-8a07-4244-9a2e-9e98129974fb" providerId="ADAL" clId="{A50B74BE-A188-4371-9614-8871B4430C42}" dt="2024-12-31T14:14:31.740" v="378" actId="14826"/>
          <ac:picMkLst>
            <pc:docMk/>
            <pc:sldMk cId="3945452017" sldId="295"/>
            <ac:picMk id="13" creationId="{1E533713-087C-45D9-B892-9D35B2DD4DB5}"/>
          </ac:picMkLst>
        </pc:picChg>
      </pc:sldChg>
      <pc:sldChg chg="add del">
        <pc:chgData name="Chris Hurley" userId="da62bce5-8a07-4244-9a2e-9e98129974fb" providerId="ADAL" clId="{A50B74BE-A188-4371-9614-8871B4430C42}" dt="2024-12-31T14:37:47.865" v="962" actId="47"/>
        <pc:sldMkLst>
          <pc:docMk/>
          <pc:sldMk cId="2566785336" sldId="297"/>
        </pc:sldMkLst>
      </pc:sldChg>
      <pc:sldChg chg="addSp modSp mod">
        <pc:chgData name="Chris Hurley" userId="da62bce5-8a07-4244-9a2e-9e98129974fb" providerId="ADAL" clId="{A50B74BE-A188-4371-9614-8871B4430C42}" dt="2024-12-31T16:19:03.017" v="2629" actId="1076"/>
        <pc:sldMkLst>
          <pc:docMk/>
          <pc:sldMk cId="1556374765" sldId="298"/>
        </pc:sldMkLst>
        <pc:spChg chg="mod">
          <ac:chgData name="Chris Hurley" userId="da62bce5-8a07-4244-9a2e-9e98129974fb" providerId="ADAL" clId="{A50B74BE-A188-4371-9614-8871B4430C42}" dt="2024-12-31T16:18:41.830" v="2624" actId="20577"/>
          <ac:spMkLst>
            <pc:docMk/>
            <pc:sldMk cId="1556374765" sldId="298"/>
            <ac:spMk id="3" creationId="{16F4B470-E57C-463F-AE4D-C4CBED851382}"/>
          </ac:spMkLst>
        </pc:spChg>
        <pc:spChg chg="mod">
          <ac:chgData name="Chris Hurley" userId="da62bce5-8a07-4244-9a2e-9e98129974fb" providerId="ADAL" clId="{A50B74BE-A188-4371-9614-8871B4430C42}" dt="2024-12-31T16:18:34.383" v="2621" actId="1076"/>
          <ac:spMkLst>
            <pc:docMk/>
            <pc:sldMk cId="1556374765" sldId="298"/>
            <ac:spMk id="4" creationId="{49D28B9F-C1B8-44E3-B756-D6E07169010E}"/>
          </ac:spMkLst>
        </pc:spChg>
        <pc:spChg chg="mod">
          <ac:chgData name="Chris Hurley" userId="da62bce5-8a07-4244-9a2e-9e98129974fb" providerId="ADAL" clId="{A50B74BE-A188-4371-9614-8871B4430C42}" dt="2024-12-31T16:19:03.017" v="2629" actId="1076"/>
          <ac:spMkLst>
            <pc:docMk/>
            <pc:sldMk cId="1556374765" sldId="298"/>
            <ac:spMk id="5" creationId="{D5780D93-2293-4E78-812E-71A95F1D7DA1}"/>
          </ac:spMkLst>
        </pc:spChg>
        <pc:spChg chg="mod">
          <ac:chgData name="Chris Hurley" userId="da62bce5-8a07-4244-9a2e-9e98129974fb" providerId="ADAL" clId="{A50B74BE-A188-4371-9614-8871B4430C42}" dt="2024-12-31T16:17:29.367" v="2589" actId="20577"/>
          <ac:spMkLst>
            <pc:docMk/>
            <pc:sldMk cId="1556374765" sldId="298"/>
            <ac:spMk id="7" creationId="{36B8EC5A-CF3D-4607-A84E-3E0AE165527A}"/>
          </ac:spMkLst>
        </pc:spChg>
        <pc:picChg chg="add mod">
          <ac:chgData name="Chris Hurley" userId="da62bce5-8a07-4244-9a2e-9e98129974fb" providerId="ADAL" clId="{A50B74BE-A188-4371-9614-8871B4430C42}" dt="2024-12-31T16:18:38.732" v="2622" actId="1076"/>
          <ac:picMkLst>
            <pc:docMk/>
            <pc:sldMk cId="1556374765" sldId="298"/>
            <ac:picMk id="6" creationId="{EDB37970-EE34-F534-3C70-A7EBDBF10B0F}"/>
          </ac:picMkLst>
        </pc:picChg>
      </pc:sldChg>
      <pc:sldChg chg="add del">
        <pc:chgData name="Chris Hurley" userId="da62bce5-8a07-4244-9a2e-9e98129974fb" providerId="ADAL" clId="{A50B74BE-A188-4371-9614-8871B4430C42}" dt="2024-12-31T14:37:47.865" v="962" actId="47"/>
        <pc:sldMkLst>
          <pc:docMk/>
          <pc:sldMk cId="2187695037" sldId="300"/>
        </pc:sldMkLst>
      </pc:sldChg>
      <pc:sldChg chg="addSp delSp modSp new mod setBg">
        <pc:chgData name="Chris Hurley" userId="da62bce5-8a07-4244-9a2e-9e98129974fb" providerId="ADAL" clId="{A50B74BE-A188-4371-9614-8871B4430C42}" dt="2024-12-31T14:32:38.238" v="954" actId="5793"/>
        <pc:sldMkLst>
          <pc:docMk/>
          <pc:sldMk cId="4040867521" sldId="2234"/>
        </pc:sldMkLst>
        <pc:spChg chg="mod ord">
          <ac:chgData name="Chris Hurley" userId="da62bce5-8a07-4244-9a2e-9e98129974fb" providerId="ADAL" clId="{A50B74BE-A188-4371-9614-8871B4430C42}" dt="2024-12-31T14:32:38.238" v="954" actId="5793"/>
          <ac:spMkLst>
            <pc:docMk/>
            <pc:sldMk cId="4040867521" sldId="2234"/>
            <ac:spMk id="2" creationId="{CC6B7F7A-0B8C-ABE8-FC52-649317ADBC56}"/>
          </ac:spMkLst>
        </pc:spChg>
        <pc:spChg chg="mod ord">
          <ac:chgData name="Chris Hurley" userId="da62bce5-8a07-4244-9a2e-9e98129974fb" providerId="ADAL" clId="{A50B74BE-A188-4371-9614-8871B4430C42}" dt="2024-12-31T14:32:05.444" v="950" actId="26606"/>
          <ac:spMkLst>
            <pc:docMk/>
            <pc:sldMk cId="4040867521" sldId="2234"/>
            <ac:spMk id="3" creationId="{71AC34F8-25BD-21DE-B95F-BAA629BC853F}"/>
          </ac:spMkLst>
        </pc:spChg>
        <pc:spChg chg="mod">
          <ac:chgData name="Chris Hurley" userId="da62bce5-8a07-4244-9a2e-9e98129974fb" providerId="ADAL" clId="{A50B74BE-A188-4371-9614-8871B4430C42}" dt="2024-12-31T14:32:05.444" v="950" actId="26606"/>
          <ac:spMkLst>
            <pc:docMk/>
            <pc:sldMk cId="4040867521" sldId="2234"/>
            <ac:spMk id="4" creationId="{98AC42AA-5E61-7DBC-6C14-3501614A007A}"/>
          </ac:spMkLst>
        </pc:spChg>
        <pc:spChg chg="mod ord">
          <ac:chgData name="Chris Hurley" userId="da62bce5-8a07-4244-9a2e-9e98129974fb" providerId="ADAL" clId="{A50B74BE-A188-4371-9614-8871B4430C42}" dt="2024-12-31T14:32:05.444" v="950" actId="26606"/>
          <ac:spMkLst>
            <pc:docMk/>
            <pc:sldMk cId="4040867521" sldId="2234"/>
            <ac:spMk id="5" creationId="{A753DB79-2BAA-F4FC-9901-C08CF2A16505}"/>
          </ac:spMkLst>
        </pc:spChg>
        <pc:spChg chg="add mod">
          <ac:chgData name="Chris Hurley" userId="da62bce5-8a07-4244-9a2e-9e98129974fb" providerId="ADAL" clId="{A50B74BE-A188-4371-9614-8871B4430C42}" dt="2024-12-31T14:32:27.341" v="953" actId="1076"/>
          <ac:spMkLst>
            <pc:docMk/>
            <pc:sldMk cId="4040867521" sldId="2234"/>
            <ac:spMk id="8" creationId="{3E876FE7-F0E3-5EC3-C3F8-BB315A089E75}"/>
          </ac:spMkLst>
        </pc:spChg>
        <pc:spChg chg="add">
          <ac:chgData name="Chris Hurley" userId="da62bce5-8a07-4244-9a2e-9e98129974fb" providerId="ADAL" clId="{A50B74BE-A188-4371-9614-8871B4430C42}" dt="2024-12-31T14:32:05.444" v="950" actId="26606"/>
          <ac:spMkLst>
            <pc:docMk/>
            <pc:sldMk cId="4040867521" sldId="2234"/>
            <ac:spMk id="9" creationId="{F821940F-7A1D-4ACC-85B4-A932898ABB37}"/>
          </ac:spMkLst>
        </pc:spChg>
        <pc:spChg chg="add">
          <ac:chgData name="Chris Hurley" userId="da62bce5-8a07-4244-9a2e-9e98129974fb" providerId="ADAL" clId="{A50B74BE-A188-4371-9614-8871B4430C42}" dt="2024-12-31T14:32:05.444" v="950" actId="26606"/>
          <ac:spMkLst>
            <pc:docMk/>
            <pc:sldMk cId="4040867521" sldId="2234"/>
            <ac:spMk id="10" creationId="{16674508-81D3-48CF-96BF-7FC60EAA572A}"/>
          </ac:spMkLst>
        </pc:spChg>
        <pc:spChg chg="add del">
          <ac:chgData name="Chris Hurley" userId="da62bce5-8a07-4244-9a2e-9e98129974fb" providerId="ADAL" clId="{A50B74BE-A188-4371-9614-8871B4430C42}" dt="2024-12-31T14:31:57.688" v="949" actId="26606"/>
          <ac:spMkLst>
            <pc:docMk/>
            <pc:sldMk cId="4040867521" sldId="2234"/>
            <ac:spMk id="12" creationId="{201CC55D-ED54-4C5C-95E6-10947BD1103B}"/>
          </ac:spMkLst>
        </pc:spChg>
        <pc:spChg chg="add del">
          <ac:chgData name="Chris Hurley" userId="da62bce5-8a07-4244-9a2e-9e98129974fb" providerId="ADAL" clId="{A50B74BE-A188-4371-9614-8871B4430C42}" dt="2024-12-31T14:31:57.688" v="949" actId="26606"/>
          <ac:spMkLst>
            <pc:docMk/>
            <pc:sldMk cId="4040867521" sldId="2234"/>
            <ac:spMk id="18" creationId="{3873B707-463F-40B0-8227-E8CC6C67EB25}"/>
          </ac:spMkLst>
        </pc:spChg>
        <pc:spChg chg="add del">
          <ac:chgData name="Chris Hurley" userId="da62bce5-8a07-4244-9a2e-9e98129974fb" providerId="ADAL" clId="{A50B74BE-A188-4371-9614-8871B4430C42}" dt="2024-12-31T14:31:57.688" v="949" actId="26606"/>
          <ac:spMkLst>
            <pc:docMk/>
            <pc:sldMk cId="4040867521" sldId="2234"/>
            <ac:spMk id="20" creationId="{C13237C8-E62C-4F0D-A318-BD6FB6C2D138}"/>
          </ac:spMkLst>
        </pc:spChg>
        <pc:spChg chg="add del">
          <ac:chgData name="Chris Hurley" userId="da62bce5-8a07-4244-9a2e-9e98129974fb" providerId="ADAL" clId="{A50B74BE-A188-4371-9614-8871B4430C42}" dt="2024-12-31T14:31:57.688" v="949" actId="26606"/>
          <ac:spMkLst>
            <pc:docMk/>
            <pc:sldMk cId="4040867521" sldId="2234"/>
            <ac:spMk id="22" creationId="{19C9EAEA-39D0-4B0E-A0EB-51E7B26740B1}"/>
          </ac:spMkLst>
        </pc:spChg>
        <pc:grpChg chg="add del">
          <ac:chgData name="Chris Hurley" userId="da62bce5-8a07-4244-9a2e-9e98129974fb" providerId="ADAL" clId="{A50B74BE-A188-4371-9614-8871B4430C42}" dt="2024-12-31T14:31:57.688" v="949" actId="26606"/>
          <ac:grpSpMkLst>
            <pc:docMk/>
            <pc:sldMk cId="4040867521" sldId="2234"/>
            <ac:grpSpMk id="14" creationId="{1DE889C7-FAD6-4397-98E2-05D503484459}"/>
          </ac:grpSpMkLst>
        </pc:grpChg>
        <pc:picChg chg="add mod">
          <ac:chgData name="Chris Hurley" userId="da62bce5-8a07-4244-9a2e-9e98129974fb" providerId="ADAL" clId="{A50B74BE-A188-4371-9614-8871B4430C42}" dt="2024-12-31T14:32:11.178" v="951" actId="27614"/>
          <ac:picMkLst>
            <pc:docMk/>
            <pc:sldMk cId="4040867521" sldId="2234"/>
            <ac:picMk id="7" creationId="{B94D8165-837C-4193-5AD0-211D0B0077B3}"/>
          </ac:picMkLst>
        </pc:picChg>
      </pc:sldChg>
      <pc:sldChg chg="addSp delSp modSp new add del mod setBg">
        <pc:chgData name="Chris Hurley" userId="da62bce5-8a07-4244-9a2e-9e98129974fb" providerId="ADAL" clId="{A50B74BE-A188-4371-9614-8871B4430C42}" dt="2024-12-31T14:37:40.809" v="961" actId="47"/>
        <pc:sldMkLst>
          <pc:docMk/>
          <pc:sldMk cId="239435743" sldId="2235"/>
        </pc:sldMkLst>
        <pc:spChg chg="del">
          <ac:chgData name="Chris Hurley" userId="da62bce5-8a07-4244-9a2e-9e98129974fb" providerId="ADAL" clId="{A50B74BE-A188-4371-9614-8871B4430C42}" dt="2024-12-31T14:33:53.244" v="956" actId="478"/>
          <ac:spMkLst>
            <pc:docMk/>
            <pc:sldMk cId="239435743" sldId="2235"/>
            <ac:spMk id="2" creationId="{5C922F5C-D047-7FA5-D3F4-951C3CE96811}"/>
          </ac:spMkLst>
        </pc:spChg>
        <pc:spChg chg="mod ord">
          <ac:chgData name="Chris Hurley" userId="da62bce5-8a07-4244-9a2e-9e98129974fb" providerId="ADAL" clId="{A50B74BE-A188-4371-9614-8871B4430C42}" dt="2024-12-31T14:34:14.454" v="958" actId="26606"/>
          <ac:spMkLst>
            <pc:docMk/>
            <pc:sldMk cId="239435743" sldId="2235"/>
            <ac:spMk id="3" creationId="{1BCD1B78-4191-8E9A-EC88-11D314B7056F}"/>
          </ac:spMkLst>
        </pc:spChg>
        <pc:spChg chg="del">
          <ac:chgData name="Chris Hurley" userId="da62bce5-8a07-4244-9a2e-9e98129974fb" providerId="ADAL" clId="{A50B74BE-A188-4371-9614-8871B4430C42}" dt="2024-12-31T14:33:53.244" v="956" actId="478"/>
          <ac:spMkLst>
            <pc:docMk/>
            <pc:sldMk cId="239435743" sldId="2235"/>
            <ac:spMk id="4" creationId="{E356F7D0-574B-7E6D-D1C7-2B425775EEAF}"/>
          </ac:spMkLst>
        </pc:spChg>
        <pc:spChg chg="mod ord">
          <ac:chgData name="Chris Hurley" userId="da62bce5-8a07-4244-9a2e-9e98129974fb" providerId="ADAL" clId="{A50B74BE-A188-4371-9614-8871B4430C42}" dt="2024-12-31T14:34:14.454" v="958" actId="26606"/>
          <ac:spMkLst>
            <pc:docMk/>
            <pc:sldMk cId="239435743" sldId="2235"/>
            <ac:spMk id="5" creationId="{CECA06B9-E29E-93BD-046B-69F50741B188}"/>
          </ac:spMkLst>
        </pc:spChg>
        <pc:spChg chg="add">
          <ac:chgData name="Chris Hurley" userId="da62bce5-8a07-4244-9a2e-9e98129974fb" providerId="ADAL" clId="{A50B74BE-A188-4371-9614-8871B4430C42}" dt="2024-12-31T14:34:14.454" v="958" actId="26606"/>
          <ac:spMkLst>
            <pc:docMk/>
            <pc:sldMk cId="239435743" sldId="2235"/>
            <ac:spMk id="11" creationId="{2215C6C6-E45C-4179-9FC1-E8A4C1D47430}"/>
          </ac:spMkLst>
        </pc:spChg>
        <pc:spChg chg="add">
          <ac:chgData name="Chris Hurley" userId="da62bce5-8a07-4244-9a2e-9e98129974fb" providerId="ADAL" clId="{A50B74BE-A188-4371-9614-8871B4430C42}" dt="2024-12-31T14:34:14.454" v="958" actId="26606"/>
          <ac:spMkLst>
            <pc:docMk/>
            <pc:sldMk cId="239435743" sldId="2235"/>
            <ac:spMk id="17" creationId="{3776B14B-F2F4-4825-8DA8-8C7A0F2B3960}"/>
          </ac:spMkLst>
        </pc:spChg>
        <pc:grpChg chg="add">
          <ac:chgData name="Chris Hurley" userId="da62bce5-8a07-4244-9a2e-9e98129974fb" providerId="ADAL" clId="{A50B74BE-A188-4371-9614-8871B4430C42}" dt="2024-12-31T14:34:14.454" v="958" actId="26606"/>
          <ac:grpSpMkLst>
            <pc:docMk/>
            <pc:sldMk cId="239435743" sldId="2235"/>
            <ac:grpSpMk id="13" creationId="{5FE9FE4C-C9E0-4C54-8010-EA9D29CD4D59}"/>
          </ac:grpSpMkLst>
        </pc:grpChg>
        <pc:picChg chg="add mod">
          <ac:chgData name="Chris Hurley" userId="da62bce5-8a07-4244-9a2e-9e98129974fb" providerId="ADAL" clId="{A50B74BE-A188-4371-9614-8871B4430C42}" dt="2024-12-31T14:34:20.079" v="959" actId="27614"/>
          <ac:picMkLst>
            <pc:docMk/>
            <pc:sldMk cId="239435743" sldId="2235"/>
            <ac:picMk id="6" creationId="{3BAD210F-A05E-92BD-FBD2-AC7F56FC8980}"/>
          </ac:picMkLst>
        </pc:picChg>
      </pc:sldChg>
      <pc:sldChg chg="addSp delSp modSp new mod setBg">
        <pc:chgData name="Chris Hurley" userId="da62bce5-8a07-4244-9a2e-9e98129974fb" providerId="ADAL" clId="{A50B74BE-A188-4371-9614-8871B4430C42}" dt="2024-12-31T14:38:30.193" v="966" actId="26606"/>
        <pc:sldMkLst>
          <pc:docMk/>
          <pc:sldMk cId="702219007" sldId="2236"/>
        </pc:sldMkLst>
        <pc:spChg chg="del">
          <ac:chgData name="Chris Hurley" userId="da62bce5-8a07-4244-9a2e-9e98129974fb" providerId="ADAL" clId="{A50B74BE-A188-4371-9614-8871B4430C42}" dt="2024-12-31T14:37:57.417" v="964" actId="478"/>
          <ac:spMkLst>
            <pc:docMk/>
            <pc:sldMk cId="702219007" sldId="2236"/>
            <ac:spMk id="2" creationId="{900983B7-3B02-01D9-8F26-F367BA3154B9}"/>
          </ac:spMkLst>
        </pc:spChg>
        <pc:spChg chg="mod ord">
          <ac:chgData name="Chris Hurley" userId="da62bce5-8a07-4244-9a2e-9e98129974fb" providerId="ADAL" clId="{A50B74BE-A188-4371-9614-8871B4430C42}" dt="2024-12-31T14:38:30.193" v="966" actId="26606"/>
          <ac:spMkLst>
            <pc:docMk/>
            <pc:sldMk cId="702219007" sldId="2236"/>
            <ac:spMk id="3" creationId="{16DE9D12-2879-7BAB-07C1-5B1B912E1316}"/>
          </ac:spMkLst>
        </pc:spChg>
        <pc:spChg chg="del">
          <ac:chgData name="Chris Hurley" userId="da62bce5-8a07-4244-9a2e-9e98129974fb" providerId="ADAL" clId="{A50B74BE-A188-4371-9614-8871B4430C42}" dt="2024-12-31T14:37:57.417" v="964" actId="478"/>
          <ac:spMkLst>
            <pc:docMk/>
            <pc:sldMk cId="702219007" sldId="2236"/>
            <ac:spMk id="4" creationId="{CD429C34-F7CE-C93E-8A04-1A740F1A7585}"/>
          </ac:spMkLst>
        </pc:spChg>
        <pc:spChg chg="mod ord">
          <ac:chgData name="Chris Hurley" userId="da62bce5-8a07-4244-9a2e-9e98129974fb" providerId="ADAL" clId="{A50B74BE-A188-4371-9614-8871B4430C42}" dt="2024-12-31T14:38:30.193" v="966" actId="26606"/>
          <ac:spMkLst>
            <pc:docMk/>
            <pc:sldMk cId="702219007" sldId="2236"/>
            <ac:spMk id="5" creationId="{8E0CAE6B-8D7C-B914-3CB9-D833BA1AE560}"/>
          </ac:spMkLst>
        </pc:spChg>
        <pc:spChg chg="add">
          <ac:chgData name="Chris Hurley" userId="da62bce5-8a07-4244-9a2e-9e98129974fb" providerId="ADAL" clId="{A50B74BE-A188-4371-9614-8871B4430C42}" dt="2024-12-31T14:38:30.193" v="966" actId="26606"/>
          <ac:spMkLst>
            <pc:docMk/>
            <pc:sldMk cId="702219007" sldId="2236"/>
            <ac:spMk id="11" creationId="{32BC26D8-82FB-445E-AA49-62A77D7C1EE0}"/>
          </ac:spMkLst>
        </pc:spChg>
        <pc:spChg chg="add">
          <ac:chgData name="Chris Hurley" userId="da62bce5-8a07-4244-9a2e-9e98129974fb" providerId="ADAL" clId="{A50B74BE-A188-4371-9614-8871B4430C42}" dt="2024-12-31T14:38:30.193" v="966" actId="26606"/>
          <ac:spMkLst>
            <pc:docMk/>
            <pc:sldMk cId="702219007" sldId="2236"/>
            <ac:spMk id="13" creationId="{CB44330D-EA18-4254-AA95-EB49948539B8}"/>
          </ac:spMkLst>
        </pc:spChg>
        <pc:picChg chg="add mod">
          <ac:chgData name="Chris Hurley" userId="da62bce5-8a07-4244-9a2e-9e98129974fb" providerId="ADAL" clId="{A50B74BE-A188-4371-9614-8871B4430C42}" dt="2024-12-31T14:38:30.193" v="966" actId="26606"/>
          <ac:picMkLst>
            <pc:docMk/>
            <pc:sldMk cId="702219007" sldId="2236"/>
            <ac:picMk id="6" creationId="{23F772E3-BADA-D610-975A-FE26262951EE}"/>
          </ac:picMkLst>
        </pc:picChg>
      </pc:sldChg>
      <pc:sldChg chg="addSp delSp modSp new mod setBg">
        <pc:chgData name="Chris Hurley" userId="da62bce5-8a07-4244-9a2e-9e98129974fb" providerId="ADAL" clId="{A50B74BE-A188-4371-9614-8871B4430C42}" dt="2024-12-31T14:39:45.668" v="982" actId="1076"/>
        <pc:sldMkLst>
          <pc:docMk/>
          <pc:sldMk cId="670982176" sldId="2237"/>
        </pc:sldMkLst>
        <pc:spChg chg="del">
          <ac:chgData name="Chris Hurley" userId="da62bce5-8a07-4244-9a2e-9e98129974fb" providerId="ADAL" clId="{A50B74BE-A188-4371-9614-8871B4430C42}" dt="2024-12-31T14:38:48.780" v="968" actId="478"/>
          <ac:spMkLst>
            <pc:docMk/>
            <pc:sldMk cId="670982176" sldId="2237"/>
            <ac:spMk id="2" creationId="{57048808-44D7-5F46-4BB0-D6BAE1CC927F}"/>
          </ac:spMkLst>
        </pc:spChg>
        <pc:spChg chg="mod ord">
          <ac:chgData name="Chris Hurley" userId="da62bce5-8a07-4244-9a2e-9e98129974fb" providerId="ADAL" clId="{A50B74BE-A188-4371-9614-8871B4430C42}" dt="2024-12-31T14:39:20.152" v="970" actId="26606"/>
          <ac:spMkLst>
            <pc:docMk/>
            <pc:sldMk cId="670982176" sldId="2237"/>
            <ac:spMk id="3" creationId="{4FEAFC88-6C10-AB55-EEC0-24B48EAC81D8}"/>
          </ac:spMkLst>
        </pc:spChg>
        <pc:spChg chg="del">
          <ac:chgData name="Chris Hurley" userId="da62bce5-8a07-4244-9a2e-9e98129974fb" providerId="ADAL" clId="{A50B74BE-A188-4371-9614-8871B4430C42}" dt="2024-12-31T14:38:48.780" v="968" actId="478"/>
          <ac:spMkLst>
            <pc:docMk/>
            <pc:sldMk cId="670982176" sldId="2237"/>
            <ac:spMk id="4" creationId="{83254605-FB55-A333-07B8-AB9D6E8FC61B}"/>
          </ac:spMkLst>
        </pc:spChg>
        <pc:spChg chg="mod ord">
          <ac:chgData name="Chris Hurley" userId="da62bce5-8a07-4244-9a2e-9e98129974fb" providerId="ADAL" clId="{A50B74BE-A188-4371-9614-8871B4430C42}" dt="2024-12-31T14:39:20.152" v="970" actId="26606"/>
          <ac:spMkLst>
            <pc:docMk/>
            <pc:sldMk cId="670982176" sldId="2237"/>
            <ac:spMk id="5" creationId="{A07E82C2-FF42-0F06-526A-D2E42E51D2A3}"/>
          </ac:spMkLst>
        </pc:spChg>
        <pc:spChg chg="add mod">
          <ac:chgData name="Chris Hurley" userId="da62bce5-8a07-4244-9a2e-9e98129974fb" providerId="ADAL" clId="{A50B74BE-A188-4371-9614-8871B4430C42}" dt="2024-12-31T14:39:45.668" v="982" actId="1076"/>
          <ac:spMkLst>
            <pc:docMk/>
            <pc:sldMk cId="670982176" sldId="2237"/>
            <ac:spMk id="6" creationId="{E61ECF4A-DACC-DD09-5F98-377AD5E07548}"/>
          </ac:spMkLst>
        </pc:spChg>
        <pc:spChg chg="add del mod">
          <ac:chgData name="Chris Hurley" userId="da62bce5-8a07-4244-9a2e-9e98129974fb" providerId="ADAL" clId="{A50B74BE-A188-4371-9614-8871B4430C42}" dt="2024-12-31T14:39:20.152" v="970" actId="26606"/>
          <ac:spMkLst>
            <pc:docMk/>
            <pc:sldMk cId="670982176" sldId="2237"/>
            <ac:spMk id="7" creationId="{8881AFED-66EF-6F7C-B61F-03AA75054EBB}"/>
          </ac:spMkLst>
        </pc:spChg>
        <pc:spChg chg="add">
          <ac:chgData name="Chris Hurley" userId="da62bce5-8a07-4244-9a2e-9e98129974fb" providerId="ADAL" clId="{A50B74BE-A188-4371-9614-8871B4430C42}" dt="2024-12-31T14:39:20.152" v="970" actId="26606"/>
          <ac:spMkLst>
            <pc:docMk/>
            <pc:sldMk cId="670982176" sldId="2237"/>
            <ac:spMk id="13" creationId="{2659FDB4-FCBE-4A89-B46D-43D4FA54464D}"/>
          </ac:spMkLst>
        </pc:spChg>
        <pc:graphicFrameChg chg="add">
          <ac:chgData name="Chris Hurley" userId="da62bce5-8a07-4244-9a2e-9e98129974fb" providerId="ADAL" clId="{A50B74BE-A188-4371-9614-8871B4430C42}" dt="2024-12-31T14:39:20.152" v="970" actId="26606"/>
          <ac:graphicFrameMkLst>
            <pc:docMk/>
            <pc:sldMk cId="670982176" sldId="2237"/>
            <ac:graphicFrameMk id="9" creationId="{4C96288E-75D3-DCC7-4259-0553F3B9D364}"/>
          </ac:graphicFrameMkLst>
        </pc:graphicFrameChg>
        <pc:cxnChg chg="add">
          <ac:chgData name="Chris Hurley" userId="da62bce5-8a07-4244-9a2e-9e98129974fb" providerId="ADAL" clId="{A50B74BE-A188-4371-9614-8871B4430C42}" dt="2024-12-31T14:39:20.152" v="970" actId="26606"/>
          <ac:cxnSpMkLst>
            <pc:docMk/>
            <pc:sldMk cId="670982176" sldId="2237"/>
            <ac:cxnSpMk id="15" creationId="{C8F51B3F-8331-4E4A-AE96-D47B1006EEAD}"/>
          </ac:cxnSpMkLst>
        </pc:cxnChg>
      </pc:sldChg>
      <pc:sldChg chg="addSp delSp modSp new mod setBg">
        <pc:chgData name="Chris Hurley" userId="da62bce5-8a07-4244-9a2e-9e98129974fb" providerId="ADAL" clId="{A50B74BE-A188-4371-9614-8871B4430C42}" dt="2024-12-31T14:41:06.681" v="987" actId="27614"/>
        <pc:sldMkLst>
          <pc:docMk/>
          <pc:sldMk cId="3993464880" sldId="2238"/>
        </pc:sldMkLst>
        <pc:spChg chg="del">
          <ac:chgData name="Chris Hurley" userId="da62bce5-8a07-4244-9a2e-9e98129974fb" providerId="ADAL" clId="{A50B74BE-A188-4371-9614-8871B4430C42}" dt="2024-12-31T14:40:27.818" v="984" actId="478"/>
          <ac:spMkLst>
            <pc:docMk/>
            <pc:sldMk cId="3993464880" sldId="2238"/>
            <ac:spMk id="2" creationId="{7DCD4A30-3A34-632F-D457-8ACE41FBEB74}"/>
          </ac:spMkLst>
        </pc:spChg>
        <pc:spChg chg="mod ord">
          <ac:chgData name="Chris Hurley" userId="da62bce5-8a07-4244-9a2e-9e98129974fb" providerId="ADAL" clId="{A50B74BE-A188-4371-9614-8871B4430C42}" dt="2024-12-31T14:40:57.432" v="986" actId="26606"/>
          <ac:spMkLst>
            <pc:docMk/>
            <pc:sldMk cId="3993464880" sldId="2238"/>
            <ac:spMk id="3" creationId="{462A77EB-2153-655F-2F79-193F1B373277}"/>
          </ac:spMkLst>
        </pc:spChg>
        <pc:spChg chg="del">
          <ac:chgData name="Chris Hurley" userId="da62bce5-8a07-4244-9a2e-9e98129974fb" providerId="ADAL" clId="{A50B74BE-A188-4371-9614-8871B4430C42}" dt="2024-12-31T14:40:27.818" v="984" actId="478"/>
          <ac:spMkLst>
            <pc:docMk/>
            <pc:sldMk cId="3993464880" sldId="2238"/>
            <ac:spMk id="4" creationId="{7A43C73C-6B21-ECAF-1293-DD4C34E61BE4}"/>
          </ac:spMkLst>
        </pc:spChg>
        <pc:spChg chg="mod ord">
          <ac:chgData name="Chris Hurley" userId="da62bce5-8a07-4244-9a2e-9e98129974fb" providerId="ADAL" clId="{A50B74BE-A188-4371-9614-8871B4430C42}" dt="2024-12-31T14:40:57.432" v="986" actId="26606"/>
          <ac:spMkLst>
            <pc:docMk/>
            <pc:sldMk cId="3993464880" sldId="2238"/>
            <ac:spMk id="5" creationId="{8AFE0D2A-DB20-E4BD-6B99-A0D3DB7CF01F}"/>
          </ac:spMkLst>
        </pc:spChg>
        <pc:spChg chg="add mod">
          <ac:chgData name="Chris Hurley" userId="da62bce5-8a07-4244-9a2e-9e98129974fb" providerId="ADAL" clId="{A50B74BE-A188-4371-9614-8871B4430C42}" dt="2024-12-31T14:40:57.432" v="986" actId="26606"/>
          <ac:spMkLst>
            <pc:docMk/>
            <pc:sldMk cId="3993464880" sldId="2238"/>
            <ac:spMk id="7" creationId="{A577D6CE-045D-F0DA-988B-EB08B293BB2C}"/>
          </ac:spMkLst>
        </pc:spChg>
        <pc:spChg chg="add mod">
          <ac:chgData name="Chris Hurley" userId="da62bce5-8a07-4244-9a2e-9e98129974fb" providerId="ADAL" clId="{A50B74BE-A188-4371-9614-8871B4430C42}" dt="2024-12-31T14:40:57.432" v="986" actId="26606"/>
          <ac:spMkLst>
            <pc:docMk/>
            <pc:sldMk cId="3993464880" sldId="2238"/>
            <ac:spMk id="8" creationId="{B95077D8-FBB6-9F6E-0834-795964A61C32}"/>
          </ac:spMkLst>
        </pc:spChg>
        <pc:spChg chg="add">
          <ac:chgData name="Chris Hurley" userId="da62bce5-8a07-4244-9a2e-9e98129974fb" providerId="ADAL" clId="{A50B74BE-A188-4371-9614-8871B4430C42}" dt="2024-12-31T14:40:57.432" v="986" actId="26606"/>
          <ac:spMkLst>
            <pc:docMk/>
            <pc:sldMk cId="3993464880" sldId="2238"/>
            <ac:spMk id="14" creationId="{EEEEAA75-AA19-426C-A43C-35F6F9119B8D}"/>
          </ac:spMkLst>
        </pc:spChg>
        <pc:spChg chg="add">
          <ac:chgData name="Chris Hurley" userId="da62bce5-8a07-4244-9a2e-9e98129974fb" providerId="ADAL" clId="{A50B74BE-A188-4371-9614-8871B4430C42}" dt="2024-12-31T14:40:57.432" v="986" actId="26606"/>
          <ac:spMkLst>
            <pc:docMk/>
            <pc:sldMk cId="3993464880" sldId="2238"/>
            <ac:spMk id="16" creationId="{90464369-70FA-42AF-948F-80664CA7BFE5}"/>
          </ac:spMkLst>
        </pc:spChg>
        <pc:spChg chg="add">
          <ac:chgData name="Chris Hurley" userId="da62bce5-8a07-4244-9a2e-9e98129974fb" providerId="ADAL" clId="{A50B74BE-A188-4371-9614-8871B4430C42}" dt="2024-12-31T14:40:57.432" v="986" actId="26606"/>
          <ac:spMkLst>
            <pc:docMk/>
            <pc:sldMk cId="3993464880" sldId="2238"/>
            <ac:spMk id="18" creationId="{CC552A98-EF7D-4D42-AB69-066B786AB55B}"/>
          </ac:spMkLst>
        </pc:spChg>
        <pc:spChg chg="add">
          <ac:chgData name="Chris Hurley" userId="da62bce5-8a07-4244-9a2e-9e98129974fb" providerId="ADAL" clId="{A50B74BE-A188-4371-9614-8871B4430C42}" dt="2024-12-31T14:40:57.432" v="986" actId="26606"/>
          <ac:spMkLst>
            <pc:docMk/>
            <pc:sldMk cId="3993464880" sldId="2238"/>
            <ac:spMk id="20" creationId="{A6604B49-AD5C-4590-B051-06C8222ECD99}"/>
          </ac:spMkLst>
        </pc:spChg>
        <pc:spChg chg="add">
          <ac:chgData name="Chris Hurley" userId="da62bce5-8a07-4244-9a2e-9e98129974fb" providerId="ADAL" clId="{A50B74BE-A188-4371-9614-8871B4430C42}" dt="2024-12-31T14:40:57.432" v="986" actId="26606"/>
          <ac:spMkLst>
            <pc:docMk/>
            <pc:sldMk cId="3993464880" sldId="2238"/>
            <ac:spMk id="22" creationId="{0BB19363-8354-4E75-A15C-A08F755171F6}"/>
          </ac:spMkLst>
        </pc:spChg>
        <pc:spChg chg="add">
          <ac:chgData name="Chris Hurley" userId="da62bce5-8a07-4244-9a2e-9e98129974fb" providerId="ADAL" clId="{A50B74BE-A188-4371-9614-8871B4430C42}" dt="2024-12-31T14:40:57.432" v="986" actId="26606"/>
          <ac:spMkLst>
            <pc:docMk/>
            <pc:sldMk cId="3993464880" sldId="2238"/>
            <ac:spMk id="24" creationId="{A648176E-454C-437C-B0FC-9B82FCF32B24}"/>
          </ac:spMkLst>
        </pc:spChg>
        <pc:picChg chg="add mod ord">
          <ac:chgData name="Chris Hurley" userId="da62bce5-8a07-4244-9a2e-9e98129974fb" providerId="ADAL" clId="{A50B74BE-A188-4371-9614-8871B4430C42}" dt="2024-12-31T14:41:06.681" v="987" actId="27614"/>
          <ac:picMkLst>
            <pc:docMk/>
            <pc:sldMk cId="3993464880" sldId="2238"/>
            <ac:picMk id="6" creationId="{B3A0B29B-D9B5-FA16-58C6-44BA938FEF03}"/>
          </ac:picMkLst>
        </pc:picChg>
        <pc:picChg chg="add mod">
          <ac:chgData name="Chris Hurley" userId="da62bce5-8a07-4244-9a2e-9e98129974fb" providerId="ADAL" clId="{A50B74BE-A188-4371-9614-8871B4430C42}" dt="2024-12-31T14:40:57.432" v="986" actId="26606"/>
          <ac:picMkLst>
            <pc:docMk/>
            <pc:sldMk cId="3993464880" sldId="2238"/>
            <ac:picMk id="9" creationId="{31989F57-19AA-BCBA-A985-0F72742F72F3}"/>
          </ac:picMkLst>
        </pc:picChg>
      </pc:sldChg>
      <pc:sldChg chg="addSp delSp modSp new mod setBg">
        <pc:chgData name="Chris Hurley" userId="da62bce5-8a07-4244-9a2e-9e98129974fb" providerId="ADAL" clId="{A50B74BE-A188-4371-9614-8871B4430C42}" dt="2024-12-31T14:43:39.247" v="1030" actId="1076"/>
        <pc:sldMkLst>
          <pc:docMk/>
          <pc:sldMk cId="3056936691" sldId="2239"/>
        </pc:sldMkLst>
        <pc:spChg chg="del">
          <ac:chgData name="Chris Hurley" userId="da62bce5-8a07-4244-9a2e-9e98129974fb" providerId="ADAL" clId="{A50B74BE-A188-4371-9614-8871B4430C42}" dt="2024-12-31T14:41:46.440" v="989" actId="478"/>
          <ac:spMkLst>
            <pc:docMk/>
            <pc:sldMk cId="3056936691" sldId="2239"/>
            <ac:spMk id="2" creationId="{81D1CE41-4282-7178-B76D-D91DBCE5C983}"/>
          </ac:spMkLst>
        </pc:spChg>
        <pc:spChg chg="mod ord">
          <ac:chgData name="Chris Hurley" userId="da62bce5-8a07-4244-9a2e-9e98129974fb" providerId="ADAL" clId="{A50B74BE-A188-4371-9614-8871B4430C42}" dt="2024-12-31T14:42:51.470" v="1019" actId="26606"/>
          <ac:spMkLst>
            <pc:docMk/>
            <pc:sldMk cId="3056936691" sldId="2239"/>
            <ac:spMk id="3" creationId="{73120378-BA14-FB20-045B-05233C1FD7E7}"/>
          </ac:spMkLst>
        </pc:spChg>
        <pc:spChg chg="del">
          <ac:chgData name="Chris Hurley" userId="da62bce5-8a07-4244-9a2e-9e98129974fb" providerId="ADAL" clId="{A50B74BE-A188-4371-9614-8871B4430C42}" dt="2024-12-31T14:41:46.440" v="989" actId="478"/>
          <ac:spMkLst>
            <pc:docMk/>
            <pc:sldMk cId="3056936691" sldId="2239"/>
            <ac:spMk id="4" creationId="{B95C373C-252F-8DB8-83F2-AB493F834FED}"/>
          </ac:spMkLst>
        </pc:spChg>
        <pc:spChg chg="mod ord">
          <ac:chgData name="Chris Hurley" userId="da62bce5-8a07-4244-9a2e-9e98129974fb" providerId="ADAL" clId="{A50B74BE-A188-4371-9614-8871B4430C42}" dt="2024-12-31T14:42:51.470" v="1019" actId="26606"/>
          <ac:spMkLst>
            <pc:docMk/>
            <pc:sldMk cId="3056936691" sldId="2239"/>
            <ac:spMk id="5" creationId="{DD63CB47-BA23-7F3C-A9E6-8F49433EFF97}"/>
          </ac:spMkLst>
        </pc:spChg>
        <pc:spChg chg="add mod ord">
          <ac:chgData name="Chris Hurley" userId="da62bce5-8a07-4244-9a2e-9e98129974fb" providerId="ADAL" clId="{A50B74BE-A188-4371-9614-8871B4430C42}" dt="2024-12-31T14:42:51.470" v="1019" actId="26606"/>
          <ac:spMkLst>
            <pc:docMk/>
            <pc:sldMk cId="3056936691" sldId="2239"/>
            <ac:spMk id="8" creationId="{299F9157-B4A0-4018-D956-134D437B65A4}"/>
          </ac:spMkLst>
        </pc:spChg>
        <pc:spChg chg="add mod ord">
          <ac:chgData name="Chris Hurley" userId="da62bce5-8a07-4244-9a2e-9e98129974fb" providerId="ADAL" clId="{A50B74BE-A188-4371-9614-8871B4430C42}" dt="2024-12-31T14:42:51.470" v="1019" actId="26606"/>
          <ac:spMkLst>
            <pc:docMk/>
            <pc:sldMk cId="3056936691" sldId="2239"/>
            <ac:spMk id="9" creationId="{905748CA-7DFA-5CEA-A884-E240C33A71DC}"/>
          </ac:spMkLst>
        </pc:spChg>
        <pc:spChg chg="add del">
          <ac:chgData name="Chris Hurley" userId="da62bce5-8a07-4244-9a2e-9e98129974fb" providerId="ADAL" clId="{A50B74BE-A188-4371-9614-8871B4430C42}" dt="2024-12-31T14:42:51.470" v="1019" actId="26606"/>
          <ac:spMkLst>
            <pc:docMk/>
            <pc:sldMk cId="3056936691" sldId="2239"/>
            <ac:spMk id="14" creationId="{922F19F4-FE70-43DC-856F-2CE5F521DC48}"/>
          </ac:spMkLst>
        </pc:spChg>
        <pc:spChg chg="add del">
          <ac:chgData name="Chris Hurley" userId="da62bce5-8a07-4244-9a2e-9e98129974fb" providerId="ADAL" clId="{A50B74BE-A188-4371-9614-8871B4430C42}" dt="2024-12-31T14:42:51.470" v="1019" actId="26606"/>
          <ac:spMkLst>
            <pc:docMk/>
            <pc:sldMk cId="3056936691" sldId="2239"/>
            <ac:spMk id="21" creationId="{D5B0017B-2ECA-49AF-B397-DC140825DF8D}"/>
          </ac:spMkLst>
        </pc:spChg>
        <pc:spChg chg="add del">
          <ac:chgData name="Chris Hurley" userId="da62bce5-8a07-4244-9a2e-9e98129974fb" providerId="ADAL" clId="{A50B74BE-A188-4371-9614-8871B4430C42}" dt="2024-12-31T14:42:51.470" v="1019" actId="26606"/>
          <ac:spMkLst>
            <pc:docMk/>
            <pc:sldMk cId="3056936691" sldId="2239"/>
            <ac:spMk id="23" creationId="{395ECC94-3D5E-46A7-A7A1-DE807E1563B4}"/>
          </ac:spMkLst>
        </pc:spChg>
        <pc:spChg chg="add del">
          <ac:chgData name="Chris Hurley" userId="da62bce5-8a07-4244-9a2e-9e98129974fb" providerId="ADAL" clId="{A50B74BE-A188-4371-9614-8871B4430C42}" dt="2024-12-31T14:42:51.470" v="1019" actId="26606"/>
          <ac:spMkLst>
            <pc:docMk/>
            <pc:sldMk cId="3056936691" sldId="2239"/>
            <ac:spMk id="25" creationId="{7E549738-9961-462D-81B7-4A7A44691102}"/>
          </ac:spMkLst>
        </pc:spChg>
        <pc:spChg chg="add">
          <ac:chgData name="Chris Hurley" userId="da62bce5-8a07-4244-9a2e-9e98129974fb" providerId="ADAL" clId="{A50B74BE-A188-4371-9614-8871B4430C42}" dt="2024-12-31T14:42:51.470" v="1019" actId="26606"/>
          <ac:spMkLst>
            <pc:docMk/>
            <pc:sldMk cId="3056936691" sldId="2239"/>
            <ac:spMk id="32" creationId="{61293230-B0F6-45B1-96D1-13D18E242995}"/>
          </ac:spMkLst>
        </pc:spChg>
        <pc:spChg chg="add">
          <ac:chgData name="Chris Hurley" userId="da62bce5-8a07-4244-9a2e-9e98129974fb" providerId="ADAL" clId="{A50B74BE-A188-4371-9614-8871B4430C42}" dt="2024-12-31T14:42:51.470" v="1019" actId="26606"/>
          <ac:spMkLst>
            <pc:docMk/>
            <pc:sldMk cId="3056936691" sldId="2239"/>
            <ac:spMk id="34" creationId="{627FF48C-AF46-4D52-998F-ED0BDDEEF2E1}"/>
          </ac:spMkLst>
        </pc:spChg>
        <pc:grpChg chg="add del">
          <ac:chgData name="Chris Hurley" userId="da62bce5-8a07-4244-9a2e-9e98129974fb" providerId="ADAL" clId="{A50B74BE-A188-4371-9614-8871B4430C42}" dt="2024-12-31T14:42:51.470" v="1019" actId="26606"/>
          <ac:grpSpMkLst>
            <pc:docMk/>
            <pc:sldMk cId="3056936691" sldId="2239"/>
            <ac:grpSpMk id="16" creationId="{AE1C45F0-260A-458C-96ED-C1F6D2151219}"/>
          </ac:grpSpMkLst>
        </pc:grpChg>
        <pc:picChg chg="add mod">
          <ac:chgData name="Chris Hurley" userId="da62bce5-8a07-4244-9a2e-9e98129974fb" providerId="ADAL" clId="{A50B74BE-A188-4371-9614-8871B4430C42}" dt="2024-12-31T14:43:39.247" v="1030" actId="1076"/>
          <ac:picMkLst>
            <pc:docMk/>
            <pc:sldMk cId="3056936691" sldId="2239"/>
            <ac:picMk id="6" creationId="{B8894BC0-EA6F-AD9B-794A-CD294878AC49}"/>
          </ac:picMkLst>
        </pc:picChg>
        <pc:picChg chg="add mod">
          <ac:chgData name="Chris Hurley" userId="da62bce5-8a07-4244-9a2e-9e98129974fb" providerId="ADAL" clId="{A50B74BE-A188-4371-9614-8871B4430C42}" dt="2024-12-31T14:43:30.685" v="1027" actId="14100"/>
          <ac:picMkLst>
            <pc:docMk/>
            <pc:sldMk cId="3056936691" sldId="2239"/>
            <ac:picMk id="7" creationId="{0E4E0D67-FB8E-B76C-4748-3E8906F73208}"/>
          </ac:picMkLst>
        </pc:picChg>
        <pc:cxnChg chg="add del">
          <ac:chgData name="Chris Hurley" userId="da62bce5-8a07-4244-9a2e-9e98129974fb" providerId="ADAL" clId="{A50B74BE-A188-4371-9614-8871B4430C42}" dt="2024-12-31T14:42:51.470" v="1019" actId="26606"/>
          <ac:cxnSpMkLst>
            <pc:docMk/>
            <pc:sldMk cId="3056936691" sldId="2239"/>
            <ac:cxnSpMk id="27" creationId="{6CF1BAF6-AD41-4082-B212-8A1F9A2E8779}"/>
          </ac:cxnSpMkLst>
        </pc:cxnChg>
      </pc:sldChg>
      <pc:sldChg chg="modSp mod">
        <pc:chgData name="Chris Hurley" userId="da62bce5-8a07-4244-9a2e-9e98129974fb" providerId="ADAL" clId="{A50B74BE-A188-4371-9614-8871B4430C42}" dt="2024-12-31T14:45:11.006" v="1071" actId="20577"/>
        <pc:sldMkLst>
          <pc:docMk/>
          <pc:sldMk cId="3840625903" sldId="2240"/>
        </pc:sldMkLst>
        <pc:spChg chg="mod">
          <ac:chgData name="Chris Hurley" userId="da62bce5-8a07-4244-9a2e-9e98129974fb" providerId="ADAL" clId="{A50B74BE-A188-4371-9614-8871B4430C42}" dt="2024-12-31T14:45:11.006" v="1071" actId="20577"/>
          <ac:spMkLst>
            <pc:docMk/>
            <pc:sldMk cId="3840625903" sldId="2240"/>
            <ac:spMk id="2" creationId="{C06D3226-DB0B-4933-A1F4-DF7920A2AB2B}"/>
          </ac:spMkLst>
        </pc:spChg>
      </pc:sldChg>
      <pc:sldChg chg="delSp del mod">
        <pc:chgData name="Chris Hurley" userId="da62bce5-8a07-4244-9a2e-9e98129974fb" providerId="ADAL" clId="{A50B74BE-A188-4371-9614-8871B4430C42}" dt="2024-12-31T14:45:41.297" v="1076" actId="2696"/>
        <pc:sldMkLst>
          <pc:docMk/>
          <pc:sldMk cId="201509432" sldId="2241"/>
        </pc:sldMkLst>
        <pc:spChg chg="del">
          <ac:chgData name="Chris Hurley" userId="da62bce5-8a07-4244-9a2e-9e98129974fb" providerId="ADAL" clId="{A50B74BE-A188-4371-9614-8871B4430C42}" dt="2024-12-31T14:45:34.024" v="1074" actId="478"/>
          <ac:spMkLst>
            <pc:docMk/>
            <pc:sldMk cId="201509432" sldId="2241"/>
            <ac:spMk id="3" creationId="{142A7B10-92FE-47D7-6500-DA3084664A12}"/>
          </ac:spMkLst>
        </pc:spChg>
        <pc:spChg chg="del">
          <ac:chgData name="Chris Hurley" userId="da62bce5-8a07-4244-9a2e-9e98129974fb" providerId="ADAL" clId="{A50B74BE-A188-4371-9614-8871B4430C42}" dt="2024-12-31T14:45:34.024" v="1074" actId="478"/>
          <ac:spMkLst>
            <pc:docMk/>
            <pc:sldMk cId="201509432" sldId="2241"/>
            <ac:spMk id="5" creationId="{0ED4E7E0-712A-44F7-300D-C854D0E4A3EF}"/>
          </ac:spMkLst>
        </pc:spChg>
        <pc:spChg chg="del">
          <ac:chgData name="Chris Hurley" userId="da62bce5-8a07-4244-9a2e-9e98129974fb" providerId="ADAL" clId="{A50B74BE-A188-4371-9614-8871B4430C42}" dt="2024-12-31T14:45:34.024" v="1074" actId="478"/>
          <ac:spMkLst>
            <pc:docMk/>
            <pc:sldMk cId="201509432" sldId="2241"/>
            <ac:spMk id="7" creationId="{D1833049-4A23-7666-CDB1-FEA8A8815E9D}"/>
          </ac:spMkLst>
        </pc:spChg>
        <pc:spChg chg="del">
          <ac:chgData name="Chris Hurley" userId="da62bce5-8a07-4244-9a2e-9e98129974fb" providerId="ADAL" clId="{A50B74BE-A188-4371-9614-8871B4430C42}" dt="2024-12-31T14:45:34.024" v="1074" actId="478"/>
          <ac:spMkLst>
            <pc:docMk/>
            <pc:sldMk cId="201509432" sldId="2241"/>
            <ac:spMk id="8" creationId="{1392E62C-94DB-3A2E-9622-E9FC608EEF66}"/>
          </ac:spMkLst>
        </pc:spChg>
        <pc:picChg chg="del">
          <ac:chgData name="Chris Hurley" userId="da62bce5-8a07-4244-9a2e-9e98129974fb" providerId="ADAL" clId="{A50B74BE-A188-4371-9614-8871B4430C42}" dt="2024-12-31T14:45:34.024" v="1074" actId="478"/>
          <ac:picMkLst>
            <pc:docMk/>
            <pc:sldMk cId="201509432" sldId="2241"/>
            <ac:picMk id="6" creationId="{74F63D09-056C-D530-4E40-BF4B3CBD3B9E}"/>
          </ac:picMkLst>
        </pc:picChg>
        <pc:picChg chg="del">
          <ac:chgData name="Chris Hurley" userId="da62bce5-8a07-4244-9a2e-9e98129974fb" providerId="ADAL" clId="{A50B74BE-A188-4371-9614-8871B4430C42}" dt="2024-12-31T14:45:34.024" v="1074" actId="478"/>
          <ac:picMkLst>
            <pc:docMk/>
            <pc:sldMk cId="201509432" sldId="2241"/>
            <ac:picMk id="9" creationId="{261E9F2C-0BE8-50E5-4982-C5E87AE1D6CF}"/>
          </ac:picMkLst>
        </pc:picChg>
      </pc:sldChg>
      <pc:sldChg chg="new del">
        <pc:chgData name="Chris Hurley" userId="da62bce5-8a07-4244-9a2e-9e98129974fb" providerId="ADAL" clId="{A50B74BE-A188-4371-9614-8871B4430C42}" dt="2024-12-31T14:45:20.415" v="1073" actId="680"/>
        <pc:sldMkLst>
          <pc:docMk/>
          <pc:sldMk cId="2725258315" sldId="2241"/>
        </pc:sldMkLst>
      </pc:sldChg>
      <pc:sldChg chg="addSp modSp new mod setBg">
        <pc:chgData name="Chris Hurley" userId="da62bce5-8a07-4244-9a2e-9e98129974fb" providerId="ADAL" clId="{A50B74BE-A188-4371-9614-8871B4430C42}" dt="2024-12-31T15:00:13.292" v="1232" actId="1076"/>
        <pc:sldMkLst>
          <pc:docMk/>
          <pc:sldMk cId="1987354965" sldId="2242"/>
        </pc:sldMkLst>
        <pc:spChg chg="mod ord">
          <ac:chgData name="Chris Hurley" userId="da62bce5-8a07-4244-9a2e-9e98129974fb" providerId="ADAL" clId="{A50B74BE-A188-4371-9614-8871B4430C42}" dt="2024-12-31T14:59:05.193" v="1217" actId="1035"/>
          <ac:spMkLst>
            <pc:docMk/>
            <pc:sldMk cId="1987354965" sldId="2242"/>
            <ac:spMk id="2" creationId="{66D0F8B0-0837-0F9B-915B-F6356B12016D}"/>
          </ac:spMkLst>
        </pc:spChg>
        <pc:spChg chg="mod ord">
          <ac:chgData name="Chris Hurley" userId="da62bce5-8a07-4244-9a2e-9e98129974fb" providerId="ADAL" clId="{A50B74BE-A188-4371-9614-8871B4430C42}" dt="2024-12-31T14:56:25.284" v="1131" actId="26606"/>
          <ac:spMkLst>
            <pc:docMk/>
            <pc:sldMk cId="1987354965" sldId="2242"/>
            <ac:spMk id="3" creationId="{D0654D61-279F-8DB4-95BB-71C4832712CE}"/>
          </ac:spMkLst>
        </pc:spChg>
        <pc:spChg chg="mod">
          <ac:chgData name="Chris Hurley" userId="da62bce5-8a07-4244-9a2e-9e98129974fb" providerId="ADAL" clId="{A50B74BE-A188-4371-9614-8871B4430C42}" dt="2024-12-31T14:58:53.257" v="1181" actId="1035"/>
          <ac:spMkLst>
            <pc:docMk/>
            <pc:sldMk cId="1987354965" sldId="2242"/>
            <ac:spMk id="4" creationId="{87F52154-6C66-D39D-F6AC-2F016982AE07}"/>
          </ac:spMkLst>
        </pc:spChg>
        <pc:spChg chg="mod">
          <ac:chgData name="Chris Hurley" userId="da62bce5-8a07-4244-9a2e-9e98129974fb" providerId="ADAL" clId="{A50B74BE-A188-4371-9614-8871B4430C42}" dt="2024-12-31T14:56:25.284" v="1131" actId="26606"/>
          <ac:spMkLst>
            <pc:docMk/>
            <pc:sldMk cId="1987354965" sldId="2242"/>
            <ac:spMk id="5" creationId="{57026897-0B73-8EEF-0FE5-5664880146C7}"/>
          </ac:spMkLst>
        </pc:spChg>
        <pc:spChg chg="add">
          <ac:chgData name="Chris Hurley" userId="da62bce5-8a07-4244-9a2e-9e98129974fb" providerId="ADAL" clId="{A50B74BE-A188-4371-9614-8871B4430C42}" dt="2024-12-31T14:56:25.284" v="1131" actId="26606"/>
          <ac:spMkLst>
            <pc:docMk/>
            <pc:sldMk cId="1987354965" sldId="2242"/>
            <ac:spMk id="1031" creationId="{3346177D-ADC4-4968-B747-5CFCD390B5B9}"/>
          </ac:spMkLst>
        </pc:spChg>
        <pc:spChg chg="add">
          <ac:chgData name="Chris Hurley" userId="da62bce5-8a07-4244-9a2e-9e98129974fb" providerId="ADAL" clId="{A50B74BE-A188-4371-9614-8871B4430C42}" dt="2024-12-31T14:56:25.284" v="1131" actId="26606"/>
          <ac:spMkLst>
            <pc:docMk/>
            <pc:sldMk cId="1987354965" sldId="2242"/>
            <ac:spMk id="1033" creationId="{0844A943-BF79-4FEA-ABB1-3BD54D236606}"/>
          </ac:spMkLst>
        </pc:spChg>
        <pc:spChg chg="add">
          <ac:chgData name="Chris Hurley" userId="da62bce5-8a07-4244-9a2e-9e98129974fb" providerId="ADAL" clId="{A50B74BE-A188-4371-9614-8871B4430C42}" dt="2024-12-31T14:56:25.284" v="1131" actId="26606"/>
          <ac:spMkLst>
            <pc:docMk/>
            <pc:sldMk cId="1987354965" sldId="2242"/>
            <ac:spMk id="1035" creationId="{6437CC72-F4A8-4DC3-AFAB-D22C482C8100}"/>
          </ac:spMkLst>
        </pc:spChg>
        <pc:picChg chg="add mod">
          <ac:chgData name="Chris Hurley" userId="da62bce5-8a07-4244-9a2e-9e98129974fb" providerId="ADAL" clId="{A50B74BE-A188-4371-9614-8871B4430C42}" dt="2024-12-31T15:00:10.037" v="1231" actId="1076"/>
          <ac:picMkLst>
            <pc:docMk/>
            <pc:sldMk cId="1987354965" sldId="2242"/>
            <ac:picMk id="6" creationId="{4AE6EE31-7408-83CC-C2E3-26AB952AF5E0}"/>
          </ac:picMkLst>
        </pc:picChg>
        <pc:picChg chg="add mod modCrop">
          <ac:chgData name="Chris Hurley" userId="da62bce5-8a07-4244-9a2e-9e98129974fb" providerId="ADAL" clId="{A50B74BE-A188-4371-9614-8871B4430C42}" dt="2024-12-31T15:00:13.292" v="1232" actId="1076"/>
          <ac:picMkLst>
            <pc:docMk/>
            <pc:sldMk cId="1987354965" sldId="2242"/>
            <ac:picMk id="7" creationId="{B9FB5409-8897-2672-D29F-D420D43E818C}"/>
          </ac:picMkLst>
        </pc:picChg>
        <pc:picChg chg="add mod">
          <ac:chgData name="Chris Hurley" userId="da62bce5-8a07-4244-9a2e-9e98129974fb" providerId="ADAL" clId="{A50B74BE-A188-4371-9614-8871B4430C42}" dt="2024-12-31T14:59:37.111" v="1224" actId="1076"/>
          <ac:picMkLst>
            <pc:docMk/>
            <pc:sldMk cId="1987354965" sldId="2242"/>
            <ac:picMk id="8" creationId="{9D6ECD5D-C41F-6449-E659-E91D52CD5239}"/>
          </ac:picMkLst>
        </pc:picChg>
        <pc:picChg chg="add mod">
          <ac:chgData name="Chris Hurley" userId="da62bce5-8a07-4244-9a2e-9e98129974fb" providerId="ADAL" clId="{A50B74BE-A188-4371-9614-8871B4430C42}" dt="2024-12-31T14:59:25.614" v="1221" actId="14100"/>
          <ac:picMkLst>
            <pc:docMk/>
            <pc:sldMk cId="1987354965" sldId="2242"/>
            <ac:picMk id="10" creationId="{24D9E08D-3EF4-FEB2-8927-663851915602}"/>
          </ac:picMkLst>
        </pc:picChg>
        <pc:picChg chg="add mod">
          <ac:chgData name="Chris Hurley" userId="da62bce5-8a07-4244-9a2e-9e98129974fb" providerId="ADAL" clId="{A50B74BE-A188-4371-9614-8871B4430C42}" dt="2024-12-31T14:56:25.284" v="1131" actId="26606"/>
          <ac:picMkLst>
            <pc:docMk/>
            <pc:sldMk cId="1987354965" sldId="2242"/>
            <ac:picMk id="1026" creationId="{3F023571-AE25-83D9-3680-35E0BE6B81B3}"/>
          </ac:picMkLst>
        </pc:picChg>
      </pc:sldChg>
      <pc:sldChg chg="addSp delSp modSp new mod setBg">
        <pc:chgData name="Chris Hurley" userId="da62bce5-8a07-4244-9a2e-9e98129974fb" providerId="ADAL" clId="{A50B74BE-A188-4371-9614-8871B4430C42}" dt="2024-12-31T15:35:49.278" v="2007" actId="26606"/>
        <pc:sldMkLst>
          <pc:docMk/>
          <pc:sldMk cId="1429433802" sldId="2243"/>
        </pc:sldMkLst>
        <pc:spChg chg="del mod">
          <ac:chgData name="Chris Hurley" userId="da62bce5-8a07-4244-9a2e-9e98129974fb" providerId="ADAL" clId="{A50B74BE-A188-4371-9614-8871B4430C42}" dt="2024-12-31T15:19:18.184" v="1247" actId="478"/>
          <ac:spMkLst>
            <pc:docMk/>
            <pc:sldMk cId="1429433802" sldId="2243"/>
            <ac:spMk id="2" creationId="{8066EA50-93C2-4C4C-2160-17254AEC24E1}"/>
          </ac:spMkLst>
        </pc:spChg>
        <pc:spChg chg="mod ord">
          <ac:chgData name="Chris Hurley" userId="da62bce5-8a07-4244-9a2e-9e98129974fb" providerId="ADAL" clId="{A50B74BE-A188-4371-9614-8871B4430C42}" dt="2024-12-31T15:35:49.278" v="2007" actId="26606"/>
          <ac:spMkLst>
            <pc:docMk/>
            <pc:sldMk cId="1429433802" sldId="2243"/>
            <ac:spMk id="3" creationId="{2FDE773C-E799-8A4F-320D-9D6B2E9DAC3A}"/>
          </ac:spMkLst>
        </pc:spChg>
        <pc:spChg chg="del mod">
          <ac:chgData name="Chris Hurley" userId="da62bce5-8a07-4244-9a2e-9e98129974fb" providerId="ADAL" clId="{A50B74BE-A188-4371-9614-8871B4430C42}" dt="2024-12-31T15:19:18.184" v="1247" actId="478"/>
          <ac:spMkLst>
            <pc:docMk/>
            <pc:sldMk cId="1429433802" sldId="2243"/>
            <ac:spMk id="4" creationId="{6FD25AE9-780C-FFBC-1A4A-3705E0E9260D}"/>
          </ac:spMkLst>
        </pc:spChg>
        <pc:spChg chg="mod ord">
          <ac:chgData name="Chris Hurley" userId="da62bce5-8a07-4244-9a2e-9e98129974fb" providerId="ADAL" clId="{A50B74BE-A188-4371-9614-8871B4430C42}" dt="2024-12-31T15:35:49.278" v="2007" actId="26606"/>
          <ac:spMkLst>
            <pc:docMk/>
            <pc:sldMk cId="1429433802" sldId="2243"/>
            <ac:spMk id="5" creationId="{65461B03-6A87-6C85-94DB-0E66208406E7}"/>
          </ac:spMkLst>
        </pc:spChg>
        <pc:spChg chg="add mod">
          <ac:chgData name="Chris Hurley" userId="da62bce5-8a07-4244-9a2e-9e98129974fb" providerId="ADAL" clId="{A50B74BE-A188-4371-9614-8871B4430C42}" dt="2024-12-31T15:35:49.278" v="2007" actId="26606"/>
          <ac:spMkLst>
            <pc:docMk/>
            <pc:sldMk cId="1429433802" sldId="2243"/>
            <ac:spMk id="6" creationId="{95A82581-641A-427C-2789-30C0A805B1CA}"/>
          </ac:spMkLst>
        </pc:spChg>
        <pc:spChg chg="add del mod">
          <ac:chgData name="Chris Hurley" userId="da62bce5-8a07-4244-9a2e-9e98129974fb" providerId="ADAL" clId="{A50B74BE-A188-4371-9614-8871B4430C42}" dt="2024-12-31T15:30:29.957" v="1783" actId="478"/>
          <ac:spMkLst>
            <pc:docMk/>
            <pc:sldMk cId="1429433802" sldId="2243"/>
            <ac:spMk id="9" creationId="{D670C7EE-8FD5-3378-933E-E619B6A3560A}"/>
          </ac:spMkLst>
        </pc:spChg>
        <pc:spChg chg="add del mod">
          <ac:chgData name="Chris Hurley" userId="da62bce5-8a07-4244-9a2e-9e98129974fb" providerId="ADAL" clId="{A50B74BE-A188-4371-9614-8871B4430C42}" dt="2024-12-31T15:30:27.599" v="1782" actId="478"/>
          <ac:spMkLst>
            <pc:docMk/>
            <pc:sldMk cId="1429433802" sldId="2243"/>
            <ac:spMk id="10" creationId="{1F49B564-8FED-F178-4F75-49E29A755D91}"/>
          </ac:spMkLst>
        </pc:spChg>
        <pc:spChg chg="add mod">
          <ac:chgData name="Chris Hurley" userId="da62bce5-8a07-4244-9a2e-9e98129974fb" providerId="ADAL" clId="{A50B74BE-A188-4371-9614-8871B4430C42}" dt="2024-12-31T15:35:49.278" v="2007" actId="26606"/>
          <ac:spMkLst>
            <pc:docMk/>
            <pc:sldMk cId="1429433802" sldId="2243"/>
            <ac:spMk id="11" creationId="{077037ED-E9DA-E8C2-5578-4CA2D5BA1262}"/>
          </ac:spMkLst>
        </pc:spChg>
        <pc:spChg chg="add">
          <ac:chgData name="Chris Hurley" userId="da62bce5-8a07-4244-9a2e-9e98129974fb" providerId="ADAL" clId="{A50B74BE-A188-4371-9614-8871B4430C42}" dt="2024-12-31T15:35:49.278" v="2007" actId="26606"/>
          <ac:spMkLst>
            <pc:docMk/>
            <pc:sldMk cId="1429433802" sldId="2243"/>
            <ac:spMk id="16" creationId="{9A724DBA-D2D9-471E-8ED7-2015DDD950DF}"/>
          </ac:spMkLst>
        </pc:spChg>
        <pc:spChg chg="add">
          <ac:chgData name="Chris Hurley" userId="da62bce5-8a07-4244-9a2e-9e98129974fb" providerId="ADAL" clId="{A50B74BE-A188-4371-9614-8871B4430C42}" dt="2024-12-31T15:35:49.278" v="2007" actId="26606"/>
          <ac:spMkLst>
            <pc:docMk/>
            <pc:sldMk cId="1429433802" sldId="2243"/>
            <ac:spMk id="18" creationId="{08980754-6F4B-43C9-B9BE-127B6BED6586}"/>
          </ac:spMkLst>
        </pc:spChg>
        <pc:spChg chg="add">
          <ac:chgData name="Chris Hurley" userId="da62bce5-8a07-4244-9a2e-9e98129974fb" providerId="ADAL" clId="{A50B74BE-A188-4371-9614-8871B4430C42}" dt="2024-12-31T15:35:49.278" v="2007" actId="26606"/>
          <ac:spMkLst>
            <pc:docMk/>
            <pc:sldMk cId="1429433802" sldId="2243"/>
            <ac:spMk id="20" creationId="{2C1BBA94-3F40-40AA-8BB9-E69E25E537C1}"/>
          </ac:spMkLst>
        </pc:spChg>
        <pc:spChg chg="add">
          <ac:chgData name="Chris Hurley" userId="da62bce5-8a07-4244-9a2e-9e98129974fb" providerId="ADAL" clId="{A50B74BE-A188-4371-9614-8871B4430C42}" dt="2024-12-31T15:35:49.278" v="2007" actId="26606"/>
          <ac:spMkLst>
            <pc:docMk/>
            <pc:sldMk cId="1429433802" sldId="2243"/>
            <ac:spMk id="22" creationId="{169CC832-2974-4E8D-90ED-3E2941BA7336}"/>
          </ac:spMkLst>
        </pc:spChg>
        <pc:spChg chg="add">
          <ac:chgData name="Chris Hurley" userId="da62bce5-8a07-4244-9a2e-9e98129974fb" providerId="ADAL" clId="{A50B74BE-A188-4371-9614-8871B4430C42}" dt="2024-12-31T15:35:49.278" v="2007" actId="26606"/>
          <ac:spMkLst>
            <pc:docMk/>
            <pc:sldMk cId="1429433802" sldId="2243"/>
            <ac:spMk id="24" creationId="{55222F96-971A-4F90-B841-6BAB416C7AC1}"/>
          </ac:spMkLst>
        </pc:spChg>
        <pc:picChg chg="add mod">
          <ac:chgData name="Chris Hurley" userId="da62bce5-8a07-4244-9a2e-9e98129974fb" providerId="ADAL" clId="{A50B74BE-A188-4371-9614-8871B4430C42}" dt="2024-12-31T15:35:49.278" v="2007" actId="26606"/>
          <ac:picMkLst>
            <pc:docMk/>
            <pc:sldMk cId="1429433802" sldId="2243"/>
            <ac:picMk id="8" creationId="{2612993C-4B0B-EA80-68D8-1DCAA61AB9B4}"/>
          </ac:picMkLst>
        </pc:picChg>
        <pc:picChg chg="add del mod">
          <ac:chgData name="Chris Hurley" userId="da62bce5-8a07-4244-9a2e-9e98129974fb" providerId="ADAL" clId="{A50B74BE-A188-4371-9614-8871B4430C42}" dt="2024-12-31T15:19:18.184" v="1247" actId="478"/>
          <ac:picMkLst>
            <pc:docMk/>
            <pc:sldMk cId="1429433802" sldId="2243"/>
            <ac:picMk id="2050" creationId="{9F89E162-1CB8-E834-FFD2-A9251C8D5B3E}"/>
          </ac:picMkLst>
        </pc:picChg>
      </pc:sldChg>
      <pc:sldChg chg="modSp mod">
        <pc:chgData name="Chris Hurley" userId="da62bce5-8a07-4244-9a2e-9e98129974fb" providerId="ADAL" clId="{A50B74BE-A188-4371-9614-8871B4430C42}" dt="2024-12-31T15:20:32.749" v="1270" actId="20577"/>
        <pc:sldMkLst>
          <pc:docMk/>
          <pc:sldMk cId="3007551716" sldId="2244"/>
        </pc:sldMkLst>
        <pc:spChg chg="mod">
          <ac:chgData name="Chris Hurley" userId="da62bce5-8a07-4244-9a2e-9e98129974fb" providerId="ADAL" clId="{A50B74BE-A188-4371-9614-8871B4430C42}" dt="2024-12-31T15:20:32.749" v="1270" actId="20577"/>
          <ac:spMkLst>
            <pc:docMk/>
            <pc:sldMk cId="3007551716" sldId="2244"/>
            <ac:spMk id="2" creationId="{08D2B784-DA88-3B93-39E2-780754D6E404}"/>
          </ac:spMkLst>
        </pc:spChg>
      </pc:sldChg>
      <pc:sldChg chg="addSp delSp modSp new mod setBg">
        <pc:chgData name="Chris Hurley" userId="da62bce5-8a07-4244-9a2e-9e98129974fb" providerId="ADAL" clId="{A50B74BE-A188-4371-9614-8871B4430C42}" dt="2024-12-31T15:40:57.110" v="2053" actId="1076"/>
        <pc:sldMkLst>
          <pc:docMk/>
          <pc:sldMk cId="1102386076" sldId="2245"/>
        </pc:sldMkLst>
        <pc:spChg chg="del">
          <ac:chgData name="Chris Hurley" userId="da62bce5-8a07-4244-9a2e-9e98129974fb" providerId="ADAL" clId="{A50B74BE-A188-4371-9614-8871B4430C42}" dt="2024-12-31T15:37:13.201" v="2009" actId="478"/>
          <ac:spMkLst>
            <pc:docMk/>
            <pc:sldMk cId="1102386076" sldId="2245"/>
            <ac:spMk id="2" creationId="{DD2027EE-4584-DC5E-E82B-CC848CE346F6}"/>
          </ac:spMkLst>
        </pc:spChg>
        <pc:spChg chg="mod ord">
          <ac:chgData name="Chris Hurley" userId="da62bce5-8a07-4244-9a2e-9e98129974fb" providerId="ADAL" clId="{A50B74BE-A188-4371-9614-8871B4430C42}" dt="2024-12-31T15:40:13.713" v="2046" actId="26606"/>
          <ac:spMkLst>
            <pc:docMk/>
            <pc:sldMk cId="1102386076" sldId="2245"/>
            <ac:spMk id="3" creationId="{9FBF749E-4441-4A5A-76F8-62EFA4A3DB5C}"/>
          </ac:spMkLst>
        </pc:spChg>
        <pc:spChg chg="del">
          <ac:chgData name="Chris Hurley" userId="da62bce5-8a07-4244-9a2e-9e98129974fb" providerId="ADAL" clId="{A50B74BE-A188-4371-9614-8871B4430C42}" dt="2024-12-31T15:37:16.270" v="2010" actId="478"/>
          <ac:spMkLst>
            <pc:docMk/>
            <pc:sldMk cId="1102386076" sldId="2245"/>
            <ac:spMk id="4" creationId="{44F74EFA-691E-6DDD-6D58-12B0E5FABB6C}"/>
          </ac:spMkLst>
        </pc:spChg>
        <pc:spChg chg="mod ord">
          <ac:chgData name="Chris Hurley" userId="da62bce5-8a07-4244-9a2e-9e98129974fb" providerId="ADAL" clId="{A50B74BE-A188-4371-9614-8871B4430C42}" dt="2024-12-31T15:40:13.713" v="2046" actId="26606"/>
          <ac:spMkLst>
            <pc:docMk/>
            <pc:sldMk cId="1102386076" sldId="2245"/>
            <ac:spMk id="5" creationId="{926D4574-0ABF-857B-B6ED-B1D5B96D4CC1}"/>
          </ac:spMkLst>
        </pc:spChg>
        <pc:spChg chg="add">
          <ac:chgData name="Chris Hurley" userId="da62bce5-8a07-4244-9a2e-9e98129974fb" providerId="ADAL" clId="{A50B74BE-A188-4371-9614-8871B4430C42}" dt="2024-12-31T15:40:13.713" v="2046" actId="26606"/>
          <ac:spMkLst>
            <pc:docMk/>
            <pc:sldMk cId="1102386076" sldId="2245"/>
            <ac:spMk id="20" creationId="{4CD203B6-9D34-4C55-9CF4-916D7971400E}"/>
          </ac:spMkLst>
        </pc:spChg>
        <pc:picChg chg="add mod modCrop">
          <ac:chgData name="Chris Hurley" userId="da62bce5-8a07-4244-9a2e-9e98129974fb" providerId="ADAL" clId="{A50B74BE-A188-4371-9614-8871B4430C42}" dt="2024-12-31T15:40:13.713" v="2046" actId="26606"/>
          <ac:picMkLst>
            <pc:docMk/>
            <pc:sldMk cId="1102386076" sldId="2245"/>
            <ac:picMk id="7" creationId="{D080B17B-90CC-5C97-2701-8028E904C809}"/>
          </ac:picMkLst>
        </pc:picChg>
        <pc:picChg chg="add mod modCrop">
          <ac:chgData name="Chris Hurley" userId="da62bce5-8a07-4244-9a2e-9e98129974fb" providerId="ADAL" clId="{A50B74BE-A188-4371-9614-8871B4430C42}" dt="2024-12-31T15:40:13.713" v="2046" actId="26606"/>
          <ac:picMkLst>
            <pc:docMk/>
            <pc:sldMk cId="1102386076" sldId="2245"/>
            <ac:picMk id="9" creationId="{0A9D2399-C4B8-B23B-FA6A-F6EDF5C50A41}"/>
          </ac:picMkLst>
        </pc:picChg>
        <pc:picChg chg="add mod modCrop">
          <ac:chgData name="Chris Hurley" userId="da62bce5-8a07-4244-9a2e-9e98129974fb" providerId="ADAL" clId="{A50B74BE-A188-4371-9614-8871B4430C42}" dt="2024-12-31T15:40:13.713" v="2046" actId="26606"/>
          <ac:picMkLst>
            <pc:docMk/>
            <pc:sldMk cId="1102386076" sldId="2245"/>
            <ac:picMk id="11" creationId="{639C0970-E1EE-CCC5-D461-15F0E32B7BC2}"/>
          </ac:picMkLst>
        </pc:picChg>
        <pc:picChg chg="add mod ord">
          <ac:chgData name="Chris Hurley" userId="da62bce5-8a07-4244-9a2e-9e98129974fb" providerId="ADAL" clId="{A50B74BE-A188-4371-9614-8871B4430C42}" dt="2024-12-31T15:40:13.713" v="2046" actId="26606"/>
          <ac:picMkLst>
            <pc:docMk/>
            <pc:sldMk cId="1102386076" sldId="2245"/>
            <ac:picMk id="13" creationId="{EC8FC732-5431-A368-2D4F-995FC3149BA1}"/>
          </ac:picMkLst>
        </pc:picChg>
        <pc:picChg chg="add mod">
          <ac:chgData name="Chris Hurley" userId="da62bce5-8a07-4244-9a2e-9e98129974fb" providerId="ADAL" clId="{A50B74BE-A188-4371-9614-8871B4430C42}" dt="2024-12-31T15:40:13.713" v="2046" actId="26606"/>
          <ac:picMkLst>
            <pc:docMk/>
            <pc:sldMk cId="1102386076" sldId="2245"/>
            <ac:picMk id="15" creationId="{AFC86990-37F7-E1D3-6F26-0A5E9ED4AEE4}"/>
          </ac:picMkLst>
        </pc:picChg>
        <pc:picChg chg="add mod">
          <ac:chgData name="Chris Hurley" userId="da62bce5-8a07-4244-9a2e-9e98129974fb" providerId="ADAL" clId="{A50B74BE-A188-4371-9614-8871B4430C42}" dt="2024-12-31T15:40:57.110" v="2053" actId="1076"/>
          <ac:picMkLst>
            <pc:docMk/>
            <pc:sldMk cId="1102386076" sldId="2245"/>
            <ac:picMk id="17" creationId="{5BE93F01-793A-F19C-FD6C-4AC0996F8A7F}"/>
          </ac:picMkLst>
        </pc:picChg>
      </pc:sldChg>
      <pc:sldChg chg="addSp modSp new mod setBg">
        <pc:chgData name="Chris Hurley" userId="da62bce5-8a07-4244-9a2e-9e98129974fb" providerId="ADAL" clId="{A50B74BE-A188-4371-9614-8871B4430C42}" dt="2024-12-31T15:50:00.443" v="2122" actId="732"/>
        <pc:sldMkLst>
          <pc:docMk/>
          <pc:sldMk cId="2729674597" sldId="2246"/>
        </pc:sldMkLst>
        <pc:spChg chg="mod ord">
          <ac:chgData name="Chris Hurley" userId="da62bce5-8a07-4244-9a2e-9e98129974fb" providerId="ADAL" clId="{A50B74BE-A188-4371-9614-8871B4430C42}" dt="2024-12-31T15:49:49.802" v="2121" actId="26606"/>
          <ac:spMkLst>
            <pc:docMk/>
            <pc:sldMk cId="2729674597" sldId="2246"/>
            <ac:spMk id="2" creationId="{1FE3087C-9E10-962B-EFBA-FB60C398419B}"/>
          </ac:spMkLst>
        </pc:spChg>
        <pc:spChg chg="mod ord">
          <ac:chgData name="Chris Hurley" userId="da62bce5-8a07-4244-9a2e-9e98129974fb" providerId="ADAL" clId="{A50B74BE-A188-4371-9614-8871B4430C42}" dt="2024-12-31T15:49:49.802" v="2121" actId="26606"/>
          <ac:spMkLst>
            <pc:docMk/>
            <pc:sldMk cId="2729674597" sldId="2246"/>
            <ac:spMk id="3" creationId="{AB551117-DC7B-136D-8115-67085C171263}"/>
          </ac:spMkLst>
        </pc:spChg>
        <pc:spChg chg="mod">
          <ac:chgData name="Chris Hurley" userId="da62bce5-8a07-4244-9a2e-9e98129974fb" providerId="ADAL" clId="{A50B74BE-A188-4371-9614-8871B4430C42}" dt="2024-12-31T15:49:49.802" v="2121" actId="26606"/>
          <ac:spMkLst>
            <pc:docMk/>
            <pc:sldMk cId="2729674597" sldId="2246"/>
            <ac:spMk id="4" creationId="{6843D587-E623-1036-0D55-47A5F276CD26}"/>
          </ac:spMkLst>
        </pc:spChg>
        <pc:spChg chg="mod ord">
          <ac:chgData name="Chris Hurley" userId="da62bce5-8a07-4244-9a2e-9e98129974fb" providerId="ADAL" clId="{A50B74BE-A188-4371-9614-8871B4430C42}" dt="2024-12-31T15:49:49.802" v="2121" actId="26606"/>
          <ac:spMkLst>
            <pc:docMk/>
            <pc:sldMk cId="2729674597" sldId="2246"/>
            <ac:spMk id="5" creationId="{C4EEEC42-3D5E-C81D-5279-5B458AF7B7F0}"/>
          </ac:spMkLst>
        </pc:spChg>
        <pc:spChg chg="add">
          <ac:chgData name="Chris Hurley" userId="da62bce5-8a07-4244-9a2e-9e98129974fb" providerId="ADAL" clId="{A50B74BE-A188-4371-9614-8871B4430C42}" dt="2024-12-31T15:49:49.802" v="2121" actId="26606"/>
          <ac:spMkLst>
            <pc:docMk/>
            <pc:sldMk cId="2729674597" sldId="2246"/>
            <ac:spMk id="11" creationId="{60E9A6ED-B880-44EA-8D60-C9D3C82CCBD2}"/>
          </ac:spMkLst>
        </pc:spChg>
        <pc:picChg chg="add mod modCrop">
          <ac:chgData name="Chris Hurley" userId="da62bce5-8a07-4244-9a2e-9e98129974fb" providerId="ADAL" clId="{A50B74BE-A188-4371-9614-8871B4430C42}" dt="2024-12-31T15:50:00.443" v="2122" actId="732"/>
          <ac:picMkLst>
            <pc:docMk/>
            <pc:sldMk cId="2729674597" sldId="2246"/>
            <ac:picMk id="6" creationId="{CF4D7BFF-8DB5-03DB-CEBE-69262B5FCEA4}"/>
          </ac:picMkLst>
        </pc:picChg>
      </pc:sldChg>
      <pc:sldChg chg="addSp delSp modSp new mod setBg">
        <pc:chgData name="Chris Hurley" userId="da62bce5-8a07-4244-9a2e-9e98129974fb" providerId="ADAL" clId="{A50B74BE-A188-4371-9614-8871B4430C42}" dt="2024-12-31T15:59:09.481" v="2196" actId="26606"/>
        <pc:sldMkLst>
          <pc:docMk/>
          <pc:sldMk cId="2622317582" sldId="2247"/>
        </pc:sldMkLst>
        <pc:spChg chg="mod ord">
          <ac:chgData name="Chris Hurley" userId="da62bce5-8a07-4244-9a2e-9e98129974fb" providerId="ADAL" clId="{A50B74BE-A188-4371-9614-8871B4430C42}" dt="2024-12-31T15:59:09.481" v="2196" actId="26606"/>
          <ac:spMkLst>
            <pc:docMk/>
            <pc:sldMk cId="2622317582" sldId="2247"/>
            <ac:spMk id="2" creationId="{A4782DB5-FEB7-7C27-BBB9-6C0645BDE942}"/>
          </ac:spMkLst>
        </pc:spChg>
        <pc:spChg chg="mod ord">
          <ac:chgData name="Chris Hurley" userId="da62bce5-8a07-4244-9a2e-9e98129974fb" providerId="ADAL" clId="{A50B74BE-A188-4371-9614-8871B4430C42}" dt="2024-12-31T15:59:09.481" v="2196" actId="26606"/>
          <ac:spMkLst>
            <pc:docMk/>
            <pc:sldMk cId="2622317582" sldId="2247"/>
            <ac:spMk id="3" creationId="{E1BC4558-57C6-8FD3-B64F-E1BCD4E14B52}"/>
          </ac:spMkLst>
        </pc:spChg>
        <pc:spChg chg="mod">
          <ac:chgData name="Chris Hurley" userId="da62bce5-8a07-4244-9a2e-9e98129974fb" providerId="ADAL" clId="{A50B74BE-A188-4371-9614-8871B4430C42}" dt="2024-12-31T15:59:09.481" v="2196" actId="26606"/>
          <ac:spMkLst>
            <pc:docMk/>
            <pc:sldMk cId="2622317582" sldId="2247"/>
            <ac:spMk id="4" creationId="{2F37FEA1-E853-198F-3E6A-9E2B2D7CB87D}"/>
          </ac:spMkLst>
        </pc:spChg>
        <pc:spChg chg="mod ord">
          <ac:chgData name="Chris Hurley" userId="da62bce5-8a07-4244-9a2e-9e98129974fb" providerId="ADAL" clId="{A50B74BE-A188-4371-9614-8871B4430C42}" dt="2024-12-31T15:59:09.481" v="2196" actId="26606"/>
          <ac:spMkLst>
            <pc:docMk/>
            <pc:sldMk cId="2622317582" sldId="2247"/>
            <ac:spMk id="5" creationId="{B85DBC89-D9DF-576D-9BA2-8FB5E9853C9C}"/>
          </ac:spMkLst>
        </pc:spChg>
        <pc:picChg chg="add del mod">
          <ac:chgData name="Chris Hurley" userId="da62bce5-8a07-4244-9a2e-9e98129974fb" providerId="ADAL" clId="{A50B74BE-A188-4371-9614-8871B4430C42}" dt="2024-12-31T15:58:10.007" v="2194" actId="478"/>
          <ac:picMkLst>
            <pc:docMk/>
            <pc:sldMk cId="2622317582" sldId="2247"/>
            <ac:picMk id="7" creationId="{425A49DA-9122-5A94-0F03-5650AE1CD85E}"/>
          </ac:picMkLst>
        </pc:picChg>
        <pc:picChg chg="add mod">
          <ac:chgData name="Chris Hurley" userId="da62bce5-8a07-4244-9a2e-9e98129974fb" providerId="ADAL" clId="{A50B74BE-A188-4371-9614-8871B4430C42}" dt="2024-12-31T15:59:09.481" v="2196" actId="26606"/>
          <ac:picMkLst>
            <pc:docMk/>
            <pc:sldMk cId="2622317582" sldId="2247"/>
            <ac:picMk id="1026" creationId="{81FA7958-32E4-443C-BCB0-4669E21D0C58}"/>
          </ac:picMkLst>
        </pc:picChg>
      </pc:sldChg>
      <pc:sldChg chg="modSp mod">
        <pc:chgData name="Chris Hurley" userId="da62bce5-8a07-4244-9a2e-9e98129974fb" providerId="ADAL" clId="{A50B74BE-A188-4371-9614-8871B4430C42}" dt="2024-12-31T15:59:51.614" v="2224" actId="20577"/>
        <pc:sldMkLst>
          <pc:docMk/>
          <pc:sldMk cId="1456903388" sldId="2248"/>
        </pc:sldMkLst>
        <pc:spChg chg="mod">
          <ac:chgData name="Chris Hurley" userId="da62bce5-8a07-4244-9a2e-9e98129974fb" providerId="ADAL" clId="{A50B74BE-A188-4371-9614-8871B4430C42}" dt="2024-12-31T15:59:51.614" v="2224" actId="20577"/>
          <ac:spMkLst>
            <pc:docMk/>
            <pc:sldMk cId="1456903388" sldId="2248"/>
            <ac:spMk id="2" creationId="{45CC01C0-AB65-EE43-A1BB-127B4DBABB2F}"/>
          </ac:spMkLst>
        </pc:spChg>
      </pc:sldChg>
      <pc:sldChg chg="del">
        <pc:chgData name="Chris Hurley" userId="da62bce5-8a07-4244-9a2e-9e98129974fb" providerId="ADAL" clId="{A50B74BE-A188-4371-9614-8871B4430C42}" dt="2024-12-31T16:00:09.092" v="2226" actId="2696"/>
        <pc:sldMkLst>
          <pc:docMk/>
          <pc:sldMk cId="2099889005" sldId="2249"/>
        </pc:sldMkLst>
      </pc:sldChg>
      <pc:sldChg chg="addSp modSp new mod setBg">
        <pc:chgData name="Chris Hurley" userId="da62bce5-8a07-4244-9a2e-9e98129974fb" providerId="ADAL" clId="{A50B74BE-A188-4371-9614-8871B4430C42}" dt="2024-12-31T16:06:02.488" v="2431" actId="26606"/>
        <pc:sldMkLst>
          <pc:docMk/>
          <pc:sldMk cId="1256570984" sldId="2250"/>
        </pc:sldMkLst>
        <pc:spChg chg="mod ord">
          <ac:chgData name="Chris Hurley" userId="da62bce5-8a07-4244-9a2e-9e98129974fb" providerId="ADAL" clId="{A50B74BE-A188-4371-9614-8871B4430C42}" dt="2024-12-31T16:06:02.488" v="2431" actId="26606"/>
          <ac:spMkLst>
            <pc:docMk/>
            <pc:sldMk cId="1256570984" sldId="2250"/>
            <ac:spMk id="2" creationId="{2C4B3E75-88D1-3E32-9C06-B318DC4E05C8}"/>
          </ac:spMkLst>
        </pc:spChg>
        <pc:spChg chg="mod ord">
          <ac:chgData name="Chris Hurley" userId="da62bce5-8a07-4244-9a2e-9e98129974fb" providerId="ADAL" clId="{A50B74BE-A188-4371-9614-8871B4430C42}" dt="2024-12-31T16:06:02.488" v="2431" actId="26606"/>
          <ac:spMkLst>
            <pc:docMk/>
            <pc:sldMk cId="1256570984" sldId="2250"/>
            <ac:spMk id="3" creationId="{757C8B4A-26C7-85B9-C0F8-ACBED15008B8}"/>
          </ac:spMkLst>
        </pc:spChg>
        <pc:spChg chg="mod">
          <ac:chgData name="Chris Hurley" userId="da62bce5-8a07-4244-9a2e-9e98129974fb" providerId="ADAL" clId="{A50B74BE-A188-4371-9614-8871B4430C42}" dt="2024-12-31T16:06:02.488" v="2431" actId="26606"/>
          <ac:spMkLst>
            <pc:docMk/>
            <pc:sldMk cId="1256570984" sldId="2250"/>
            <ac:spMk id="4" creationId="{04A7ACC2-025F-E342-BAAD-E118B48D0277}"/>
          </ac:spMkLst>
        </pc:spChg>
        <pc:spChg chg="mod">
          <ac:chgData name="Chris Hurley" userId="da62bce5-8a07-4244-9a2e-9e98129974fb" providerId="ADAL" clId="{A50B74BE-A188-4371-9614-8871B4430C42}" dt="2024-12-31T16:06:02.488" v="2431" actId="26606"/>
          <ac:spMkLst>
            <pc:docMk/>
            <pc:sldMk cId="1256570984" sldId="2250"/>
            <ac:spMk id="5" creationId="{76353380-19F3-DC06-A41A-55C6F18902A7}"/>
          </ac:spMkLst>
        </pc:spChg>
        <pc:spChg chg="add">
          <ac:chgData name="Chris Hurley" userId="da62bce5-8a07-4244-9a2e-9e98129974fb" providerId="ADAL" clId="{A50B74BE-A188-4371-9614-8871B4430C42}" dt="2024-12-31T16:06:02.488" v="2431" actId="26606"/>
          <ac:spMkLst>
            <pc:docMk/>
            <pc:sldMk cId="1256570984" sldId="2250"/>
            <ac:spMk id="11" creationId="{04812C46-200A-4DEB-A05E-3ED6C68C2387}"/>
          </ac:spMkLst>
        </pc:spChg>
        <pc:spChg chg="add">
          <ac:chgData name="Chris Hurley" userId="da62bce5-8a07-4244-9a2e-9e98129974fb" providerId="ADAL" clId="{A50B74BE-A188-4371-9614-8871B4430C42}" dt="2024-12-31T16:06:02.488" v="2431" actId="26606"/>
          <ac:spMkLst>
            <pc:docMk/>
            <pc:sldMk cId="1256570984" sldId="2250"/>
            <ac:spMk id="13" creationId="{D1EA859B-E555-4109-94F3-6700E046E008}"/>
          </ac:spMkLst>
        </pc:spChg>
        <pc:picChg chg="add mod ord">
          <ac:chgData name="Chris Hurley" userId="da62bce5-8a07-4244-9a2e-9e98129974fb" providerId="ADAL" clId="{A50B74BE-A188-4371-9614-8871B4430C42}" dt="2024-12-31T16:06:02.488" v="2431" actId="26606"/>
          <ac:picMkLst>
            <pc:docMk/>
            <pc:sldMk cId="1256570984" sldId="2250"/>
            <ac:picMk id="6" creationId="{5EB12093-E55B-F802-D407-AC16F3FD84D2}"/>
          </ac:picMkLst>
        </pc:picChg>
      </pc:sldChg>
      <pc:sldChg chg="addSp delSp modSp new mod">
        <pc:chgData name="Chris Hurley" userId="da62bce5-8a07-4244-9a2e-9e98129974fb" providerId="ADAL" clId="{A50B74BE-A188-4371-9614-8871B4430C42}" dt="2024-12-31T16:07:36.021" v="2470" actId="1036"/>
        <pc:sldMkLst>
          <pc:docMk/>
          <pc:sldMk cId="1257393608" sldId="2251"/>
        </pc:sldMkLst>
        <pc:spChg chg="del">
          <ac:chgData name="Chris Hurley" userId="da62bce5-8a07-4244-9a2e-9e98129974fb" providerId="ADAL" clId="{A50B74BE-A188-4371-9614-8871B4430C42}" dt="2024-12-31T16:06:53.896" v="2441" actId="478"/>
          <ac:spMkLst>
            <pc:docMk/>
            <pc:sldMk cId="1257393608" sldId="2251"/>
            <ac:spMk id="2" creationId="{F811D6C7-997B-2AB6-6198-F130673EE7F0}"/>
          </ac:spMkLst>
        </pc:spChg>
        <pc:spChg chg="mod">
          <ac:chgData name="Chris Hurley" userId="da62bce5-8a07-4244-9a2e-9e98129974fb" providerId="ADAL" clId="{A50B74BE-A188-4371-9614-8871B4430C42}" dt="2024-12-31T16:06:49.941" v="2440" actId="20577"/>
          <ac:spMkLst>
            <pc:docMk/>
            <pc:sldMk cId="1257393608" sldId="2251"/>
            <ac:spMk id="4" creationId="{EB048FFF-3CB1-74C6-E6EB-78644B7D0D1A}"/>
          </ac:spMkLst>
        </pc:spChg>
        <pc:spChg chg="add mod">
          <ac:chgData name="Chris Hurley" userId="da62bce5-8a07-4244-9a2e-9e98129974fb" providerId="ADAL" clId="{A50B74BE-A188-4371-9614-8871B4430C42}" dt="2024-12-31T16:07:36.021" v="2470" actId="1036"/>
          <ac:spMkLst>
            <pc:docMk/>
            <pc:sldMk cId="1257393608" sldId="2251"/>
            <ac:spMk id="6" creationId="{1BEEFA03-145B-E7DC-9CF2-AAD3B01A0EF5}"/>
          </ac:spMkLst>
        </pc:spChg>
        <pc:spChg chg="mod">
          <ac:chgData name="Chris Hurley" userId="da62bce5-8a07-4244-9a2e-9e98129974fb" providerId="ADAL" clId="{A50B74BE-A188-4371-9614-8871B4430C42}" dt="2024-12-31T16:06:59.635" v="2442"/>
          <ac:spMkLst>
            <pc:docMk/>
            <pc:sldMk cId="1257393608" sldId="2251"/>
            <ac:spMk id="8" creationId="{8AB06164-A685-8C7F-B98D-0FFF8F5568FA}"/>
          </ac:spMkLst>
        </pc:spChg>
        <pc:spChg chg="mod">
          <ac:chgData name="Chris Hurley" userId="da62bce5-8a07-4244-9a2e-9e98129974fb" providerId="ADAL" clId="{A50B74BE-A188-4371-9614-8871B4430C42}" dt="2024-12-31T16:06:59.635" v="2442"/>
          <ac:spMkLst>
            <pc:docMk/>
            <pc:sldMk cId="1257393608" sldId="2251"/>
            <ac:spMk id="9" creationId="{76652C1D-5317-9FFC-A980-1E8B7F8DEE5F}"/>
          </ac:spMkLst>
        </pc:spChg>
        <pc:spChg chg="mod">
          <ac:chgData name="Chris Hurley" userId="da62bce5-8a07-4244-9a2e-9e98129974fb" providerId="ADAL" clId="{A50B74BE-A188-4371-9614-8871B4430C42}" dt="2024-12-31T16:06:59.635" v="2442"/>
          <ac:spMkLst>
            <pc:docMk/>
            <pc:sldMk cId="1257393608" sldId="2251"/>
            <ac:spMk id="11" creationId="{0F8FED64-C8EC-CEC1-2D42-624E15279775}"/>
          </ac:spMkLst>
        </pc:spChg>
        <pc:spChg chg="mod">
          <ac:chgData name="Chris Hurley" userId="da62bce5-8a07-4244-9a2e-9e98129974fb" providerId="ADAL" clId="{A50B74BE-A188-4371-9614-8871B4430C42}" dt="2024-12-31T16:06:59.635" v="2442"/>
          <ac:spMkLst>
            <pc:docMk/>
            <pc:sldMk cId="1257393608" sldId="2251"/>
            <ac:spMk id="12" creationId="{256338EF-4D42-D5E4-D7D8-C8D67E759077}"/>
          </ac:spMkLst>
        </pc:spChg>
        <pc:spChg chg="mod">
          <ac:chgData name="Chris Hurley" userId="da62bce5-8a07-4244-9a2e-9e98129974fb" providerId="ADAL" clId="{A50B74BE-A188-4371-9614-8871B4430C42}" dt="2024-12-31T16:07:09.357" v="2443"/>
          <ac:spMkLst>
            <pc:docMk/>
            <pc:sldMk cId="1257393608" sldId="2251"/>
            <ac:spMk id="14" creationId="{79313AD4-2C88-92DB-E490-65E5DC1F589F}"/>
          </ac:spMkLst>
        </pc:spChg>
        <pc:spChg chg="mod">
          <ac:chgData name="Chris Hurley" userId="da62bce5-8a07-4244-9a2e-9e98129974fb" providerId="ADAL" clId="{A50B74BE-A188-4371-9614-8871B4430C42}" dt="2024-12-31T16:07:09.357" v="2443"/>
          <ac:spMkLst>
            <pc:docMk/>
            <pc:sldMk cId="1257393608" sldId="2251"/>
            <ac:spMk id="15" creationId="{0752B6FA-6577-4B06-AD5B-DCB453CD4E56}"/>
          </ac:spMkLst>
        </pc:spChg>
        <pc:grpChg chg="add mod">
          <ac:chgData name="Chris Hurley" userId="da62bce5-8a07-4244-9a2e-9e98129974fb" providerId="ADAL" clId="{A50B74BE-A188-4371-9614-8871B4430C42}" dt="2024-12-31T16:07:36.021" v="2470" actId="1036"/>
          <ac:grpSpMkLst>
            <pc:docMk/>
            <pc:sldMk cId="1257393608" sldId="2251"/>
            <ac:grpSpMk id="7" creationId="{13524A95-F360-9831-E71F-EE0095F3562E}"/>
          </ac:grpSpMkLst>
        </pc:grpChg>
        <pc:grpChg chg="add mod">
          <ac:chgData name="Chris Hurley" userId="da62bce5-8a07-4244-9a2e-9e98129974fb" providerId="ADAL" clId="{A50B74BE-A188-4371-9614-8871B4430C42}" dt="2024-12-31T16:07:36.021" v="2470" actId="1036"/>
          <ac:grpSpMkLst>
            <pc:docMk/>
            <pc:sldMk cId="1257393608" sldId="2251"/>
            <ac:grpSpMk id="10" creationId="{5D696043-8BF1-0E87-D4FC-6F74AA682886}"/>
          </ac:grpSpMkLst>
        </pc:grpChg>
        <pc:grpChg chg="add mod">
          <ac:chgData name="Chris Hurley" userId="da62bce5-8a07-4244-9a2e-9e98129974fb" providerId="ADAL" clId="{A50B74BE-A188-4371-9614-8871B4430C42}" dt="2024-12-31T16:07:36.021" v="2470" actId="1036"/>
          <ac:grpSpMkLst>
            <pc:docMk/>
            <pc:sldMk cId="1257393608" sldId="2251"/>
            <ac:grpSpMk id="13" creationId="{92BEE275-3364-E0A4-7F16-042E5CED8C2F}"/>
          </ac:grpSpMkLst>
        </pc:grpChg>
      </pc:sldChg>
      <pc:sldChg chg="addSp delSp modSp new mod">
        <pc:chgData name="Chris Hurley" userId="da62bce5-8a07-4244-9a2e-9e98129974fb" providerId="ADAL" clId="{A50B74BE-A188-4371-9614-8871B4430C42}" dt="2024-12-31T16:08:41.198" v="2523" actId="1037"/>
        <pc:sldMkLst>
          <pc:docMk/>
          <pc:sldMk cId="1481831740" sldId="2252"/>
        </pc:sldMkLst>
        <pc:spChg chg="del">
          <ac:chgData name="Chris Hurley" userId="da62bce5-8a07-4244-9a2e-9e98129974fb" providerId="ADAL" clId="{A50B74BE-A188-4371-9614-8871B4430C42}" dt="2024-12-31T16:07:51.071" v="2473" actId="478"/>
          <ac:spMkLst>
            <pc:docMk/>
            <pc:sldMk cId="1481831740" sldId="2252"/>
            <ac:spMk id="2" creationId="{0E8E916B-F6F1-DE3C-5102-4FEAAA9875CD}"/>
          </ac:spMkLst>
        </pc:spChg>
        <pc:spChg chg="del">
          <ac:chgData name="Chris Hurley" userId="da62bce5-8a07-4244-9a2e-9e98129974fb" providerId="ADAL" clId="{A50B74BE-A188-4371-9614-8871B4430C42}" dt="2024-12-31T16:07:49.122" v="2472" actId="478"/>
          <ac:spMkLst>
            <pc:docMk/>
            <pc:sldMk cId="1481831740" sldId="2252"/>
            <ac:spMk id="4" creationId="{507F8B21-9295-8D78-D172-861B6A5A3B71}"/>
          </ac:spMkLst>
        </pc:spChg>
        <pc:spChg chg="add mod">
          <ac:chgData name="Chris Hurley" userId="da62bce5-8a07-4244-9a2e-9e98129974fb" providerId="ADAL" clId="{A50B74BE-A188-4371-9614-8871B4430C42}" dt="2024-12-31T16:08:41.198" v="2523" actId="1037"/>
          <ac:spMkLst>
            <pc:docMk/>
            <pc:sldMk cId="1481831740" sldId="2252"/>
            <ac:spMk id="6" creationId="{2C7F28A6-4B22-B971-FBFF-AED74F876241}"/>
          </ac:spMkLst>
        </pc:spChg>
        <pc:spChg chg="add mod">
          <ac:chgData name="Chris Hurley" userId="da62bce5-8a07-4244-9a2e-9e98129974fb" providerId="ADAL" clId="{A50B74BE-A188-4371-9614-8871B4430C42}" dt="2024-12-31T16:08:41.198" v="2523" actId="1037"/>
          <ac:spMkLst>
            <pc:docMk/>
            <pc:sldMk cId="1481831740" sldId="2252"/>
            <ac:spMk id="7" creationId="{3A6B692B-0B15-DA43-1786-1DE49B2D55B6}"/>
          </ac:spMkLst>
        </pc:spChg>
        <pc:spChg chg="mod">
          <ac:chgData name="Chris Hurley" userId="da62bce5-8a07-4244-9a2e-9e98129974fb" providerId="ADAL" clId="{A50B74BE-A188-4371-9614-8871B4430C42}" dt="2024-12-31T16:08:07.199" v="2474"/>
          <ac:spMkLst>
            <pc:docMk/>
            <pc:sldMk cId="1481831740" sldId="2252"/>
            <ac:spMk id="11" creationId="{8544D72E-C6F2-49D7-8647-09ACBED2ED75}"/>
          </ac:spMkLst>
        </pc:spChg>
        <pc:spChg chg="mod">
          <ac:chgData name="Chris Hurley" userId="da62bce5-8a07-4244-9a2e-9e98129974fb" providerId="ADAL" clId="{A50B74BE-A188-4371-9614-8871B4430C42}" dt="2024-12-31T16:08:07.199" v="2474"/>
          <ac:spMkLst>
            <pc:docMk/>
            <pc:sldMk cId="1481831740" sldId="2252"/>
            <ac:spMk id="14" creationId="{63C3DDB7-80E0-0F7D-8DD1-BB967E0A6281}"/>
          </ac:spMkLst>
        </pc:spChg>
        <pc:spChg chg="mod">
          <ac:chgData name="Chris Hurley" userId="da62bce5-8a07-4244-9a2e-9e98129974fb" providerId="ADAL" clId="{A50B74BE-A188-4371-9614-8871B4430C42}" dt="2024-12-31T16:08:07.199" v="2474"/>
          <ac:spMkLst>
            <pc:docMk/>
            <pc:sldMk cId="1481831740" sldId="2252"/>
            <ac:spMk id="17" creationId="{4B0D052B-DA70-ECEC-7E96-6B0167CBC2C6}"/>
          </ac:spMkLst>
        </pc:spChg>
        <pc:spChg chg="mod">
          <ac:chgData name="Chris Hurley" userId="da62bce5-8a07-4244-9a2e-9e98129974fb" providerId="ADAL" clId="{A50B74BE-A188-4371-9614-8871B4430C42}" dt="2024-12-31T16:08:07.199" v="2474"/>
          <ac:spMkLst>
            <pc:docMk/>
            <pc:sldMk cId="1481831740" sldId="2252"/>
            <ac:spMk id="20" creationId="{FC375F10-240F-5467-6664-A790BCD1F6FE}"/>
          </ac:spMkLst>
        </pc:spChg>
        <pc:grpChg chg="add mod">
          <ac:chgData name="Chris Hurley" userId="da62bce5-8a07-4244-9a2e-9e98129974fb" providerId="ADAL" clId="{A50B74BE-A188-4371-9614-8871B4430C42}" dt="2024-12-31T16:08:41.198" v="2523" actId="1037"/>
          <ac:grpSpMkLst>
            <pc:docMk/>
            <pc:sldMk cId="1481831740" sldId="2252"/>
            <ac:grpSpMk id="9" creationId="{6409CA92-D83E-9431-BE89-5259FC314BCE}"/>
          </ac:grpSpMkLst>
        </pc:grpChg>
        <pc:grpChg chg="add mod">
          <ac:chgData name="Chris Hurley" userId="da62bce5-8a07-4244-9a2e-9e98129974fb" providerId="ADAL" clId="{A50B74BE-A188-4371-9614-8871B4430C42}" dt="2024-12-31T16:08:41.198" v="2523" actId="1037"/>
          <ac:grpSpMkLst>
            <pc:docMk/>
            <pc:sldMk cId="1481831740" sldId="2252"/>
            <ac:grpSpMk id="12" creationId="{D8CA3449-68E1-E72D-9C18-D79D459B4585}"/>
          </ac:grpSpMkLst>
        </pc:grpChg>
        <pc:grpChg chg="add mod">
          <ac:chgData name="Chris Hurley" userId="da62bce5-8a07-4244-9a2e-9e98129974fb" providerId="ADAL" clId="{A50B74BE-A188-4371-9614-8871B4430C42}" dt="2024-12-31T16:08:41.198" v="2523" actId="1037"/>
          <ac:grpSpMkLst>
            <pc:docMk/>
            <pc:sldMk cId="1481831740" sldId="2252"/>
            <ac:grpSpMk id="15" creationId="{7E9426CE-C1C0-E920-87B9-E8C35B0D6CDA}"/>
          </ac:grpSpMkLst>
        </pc:grpChg>
        <pc:grpChg chg="add mod">
          <ac:chgData name="Chris Hurley" userId="da62bce5-8a07-4244-9a2e-9e98129974fb" providerId="ADAL" clId="{A50B74BE-A188-4371-9614-8871B4430C42}" dt="2024-12-31T16:08:41.198" v="2523" actId="1037"/>
          <ac:grpSpMkLst>
            <pc:docMk/>
            <pc:sldMk cId="1481831740" sldId="2252"/>
            <ac:grpSpMk id="18" creationId="{65C2BA40-3722-8E39-6969-D4816FF269B4}"/>
          </ac:grpSpMkLst>
        </pc:grpChg>
        <pc:picChg chg="add mod">
          <ac:chgData name="Chris Hurley" userId="da62bce5-8a07-4244-9a2e-9e98129974fb" providerId="ADAL" clId="{A50B74BE-A188-4371-9614-8871B4430C42}" dt="2024-12-31T16:08:41.198" v="2523" actId="1037"/>
          <ac:picMkLst>
            <pc:docMk/>
            <pc:sldMk cId="1481831740" sldId="2252"/>
            <ac:picMk id="8" creationId="{D1C96250-79A2-CA78-0C0F-1772AA2B989A}"/>
          </ac:picMkLst>
        </pc:picChg>
        <pc:picChg chg="mod">
          <ac:chgData name="Chris Hurley" userId="da62bce5-8a07-4244-9a2e-9e98129974fb" providerId="ADAL" clId="{A50B74BE-A188-4371-9614-8871B4430C42}" dt="2024-12-31T16:08:07.199" v="2474"/>
          <ac:picMkLst>
            <pc:docMk/>
            <pc:sldMk cId="1481831740" sldId="2252"/>
            <ac:picMk id="10" creationId="{DDA9F30E-1ECB-0A70-9C34-DAFA5E453181}"/>
          </ac:picMkLst>
        </pc:picChg>
        <pc:picChg chg="mod">
          <ac:chgData name="Chris Hurley" userId="da62bce5-8a07-4244-9a2e-9e98129974fb" providerId="ADAL" clId="{A50B74BE-A188-4371-9614-8871B4430C42}" dt="2024-12-31T16:08:07.199" v="2474"/>
          <ac:picMkLst>
            <pc:docMk/>
            <pc:sldMk cId="1481831740" sldId="2252"/>
            <ac:picMk id="13" creationId="{4DB5CAB2-9573-3586-3BBB-C9043571AC6B}"/>
          </ac:picMkLst>
        </pc:picChg>
        <pc:picChg chg="mod">
          <ac:chgData name="Chris Hurley" userId="da62bce5-8a07-4244-9a2e-9e98129974fb" providerId="ADAL" clId="{A50B74BE-A188-4371-9614-8871B4430C42}" dt="2024-12-31T16:08:07.199" v="2474"/>
          <ac:picMkLst>
            <pc:docMk/>
            <pc:sldMk cId="1481831740" sldId="2252"/>
            <ac:picMk id="16" creationId="{28C08DA3-297F-F733-10D2-F88C892B581D}"/>
          </ac:picMkLst>
        </pc:picChg>
        <pc:picChg chg="mod">
          <ac:chgData name="Chris Hurley" userId="da62bce5-8a07-4244-9a2e-9e98129974fb" providerId="ADAL" clId="{A50B74BE-A188-4371-9614-8871B4430C42}" dt="2024-12-31T16:08:07.199" v="2474"/>
          <ac:picMkLst>
            <pc:docMk/>
            <pc:sldMk cId="1481831740" sldId="2252"/>
            <ac:picMk id="19" creationId="{0EBD919C-B586-FB91-C4F7-4A100FBB28DA}"/>
          </ac:picMkLst>
        </pc:picChg>
      </pc:sldChg>
      <pc:sldChg chg="addSp delSp modSp new mod setBg setClrOvrMap">
        <pc:chgData name="Chris Hurley" userId="da62bce5-8a07-4244-9a2e-9e98129974fb" providerId="ADAL" clId="{A50B74BE-A188-4371-9614-8871B4430C42}" dt="2024-12-31T16:15:57.117" v="2534" actId="26606"/>
        <pc:sldMkLst>
          <pc:docMk/>
          <pc:sldMk cId="3012346505" sldId="2253"/>
        </pc:sldMkLst>
        <pc:spChg chg="del">
          <ac:chgData name="Chris Hurley" userId="da62bce5-8a07-4244-9a2e-9e98129974fb" providerId="ADAL" clId="{A50B74BE-A188-4371-9614-8871B4430C42}" dt="2024-12-31T16:09:05.169" v="2526" actId="478"/>
          <ac:spMkLst>
            <pc:docMk/>
            <pc:sldMk cId="3012346505" sldId="2253"/>
            <ac:spMk id="2" creationId="{4A700D18-6993-0300-4CC0-8ACAD8683EC4}"/>
          </ac:spMkLst>
        </pc:spChg>
        <pc:spChg chg="mod ord">
          <ac:chgData name="Chris Hurley" userId="da62bce5-8a07-4244-9a2e-9e98129974fb" providerId="ADAL" clId="{A50B74BE-A188-4371-9614-8871B4430C42}" dt="2024-12-31T16:15:57.117" v="2534" actId="26606"/>
          <ac:spMkLst>
            <pc:docMk/>
            <pc:sldMk cId="3012346505" sldId="2253"/>
            <ac:spMk id="3" creationId="{70607625-AD96-0E4D-CDE5-CDCA70E22460}"/>
          </ac:spMkLst>
        </pc:spChg>
        <pc:spChg chg="del">
          <ac:chgData name="Chris Hurley" userId="da62bce5-8a07-4244-9a2e-9e98129974fb" providerId="ADAL" clId="{A50B74BE-A188-4371-9614-8871B4430C42}" dt="2024-12-31T16:09:03.417" v="2525" actId="478"/>
          <ac:spMkLst>
            <pc:docMk/>
            <pc:sldMk cId="3012346505" sldId="2253"/>
            <ac:spMk id="4" creationId="{7B324C11-88C1-CAF7-8BC1-96C7632ABD86}"/>
          </ac:spMkLst>
        </pc:spChg>
        <pc:spChg chg="mod ord">
          <ac:chgData name="Chris Hurley" userId="da62bce5-8a07-4244-9a2e-9e98129974fb" providerId="ADAL" clId="{A50B74BE-A188-4371-9614-8871B4430C42}" dt="2024-12-31T16:15:57.117" v="2534" actId="26606"/>
          <ac:spMkLst>
            <pc:docMk/>
            <pc:sldMk cId="3012346505" sldId="2253"/>
            <ac:spMk id="5" creationId="{F50AE435-2BAF-AC25-030B-EF31934353DC}"/>
          </ac:spMkLst>
        </pc:spChg>
        <pc:spChg chg="add mod">
          <ac:chgData name="Chris Hurley" userId="da62bce5-8a07-4244-9a2e-9e98129974fb" providerId="ADAL" clId="{A50B74BE-A188-4371-9614-8871B4430C42}" dt="2024-12-31T16:09:10.159" v="2528"/>
          <ac:spMkLst>
            <pc:docMk/>
            <pc:sldMk cId="3012346505" sldId="2253"/>
            <ac:spMk id="6" creationId="{7874BD16-A1BA-128A-6D8C-5DD209BE1A73}"/>
          </ac:spMkLst>
        </pc:spChg>
        <pc:spChg chg="add mod">
          <ac:chgData name="Chris Hurley" userId="da62bce5-8a07-4244-9a2e-9e98129974fb" providerId="ADAL" clId="{A50B74BE-A188-4371-9614-8871B4430C42}" dt="2024-12-31T16:09:06.669" v="2527"/>
          <ac:spMkLst>
            <pc:docMk/>
            <pc:sldMk cId="3012346505" sldId="2253"/>
            <ac:spMk id="7" creationId="{D1F914D9-0C69-2057-A381-D2C103B56FFD}"/>
          </ac:spMkLst>
        </pc:spChg>
        <pc:spChg chg="mod">
          <ac:chgData name="Chris Hurley" userId="da62bce5-8a07-4244-9a2e-9e98129974fb" providerId="ADAL" clId="{A50B74BE-A188-4371-9614-8871B4430C42}" dt="2024-12-31T16:09:06.669" v="2527"/>
          <ac:spMkLst>
            <pc:docMk/>
            <pc:sldMk cId="3012346505" sldId="2253"/>
            <ac:spMk id="11" creationId="{466B3856-CC17-C126-A2C7-3919E49FEE9B}"/>
          </ac:spMkLst>
        </pc:spChg>
        <pc:spChg chg="mod">
          <ac:chgData name="Chris Hurley" userId="da62bce5-8a07-4244-9a2e-9e98129974fb" providerId="ADAL" clId="{A50B74BE-A188-4371-9614-8871B4430C42}" dt="2024-12-31T16:09:06.669" v="2527"/>
          <ac:spMkLst>
            <pc:docMk/>
            <pc:sldMk cId="3012346505" sldId="2253"/>
            <ac:spMk id="14" creationId="{63CEC127-0B4F-D375-BE5D-F22F84964431}"/>
          </ac:spMkLst>
        </pc:spChg>
        <pc:spChg chg="mod">
          <ac:chgData name="Chris Hurley" userId="da62bce5-8a07-4244-9a2e-9e98129974fb" providerId="ADAL" clId="{A50B74BE-A188-4371-9614-8871B4430C42}" dt="2024-12-31T16:09:06.669" v="2527"/>
          <ac:spMkLst>
            <pc:docMk/>
            <pc:sldMk cId="3012346505" sldId="2253"/>
            <ac:spMk id="17" creationId="{915B7EDE-B402-2ED9-295C-B05E3829EE61}"/>
          </ac:spMkLst>
        </pc:spChg>
        <pc:spChg chg="mod">
          <ac:chgData name="Chris Hurley" userId="da62bce5-8a07-4244-9a2e-9e98129974fb" providerId="ADAL" clId="{A50B74BE-A188-4371-9614-8871B4430C42}" dt="2024-12-31T16:09:06.669" v="2527"/>
          <ac:spMkLst>
            <pc:docMk/>
            <pc:sldMk cId="3012346505" sldId="2253"/>
            <ac:spMk id="20" creationId="{9770031F-BA7E-653E-01AA-AA0839CA6816}"/>
          </ac:spMkLst>
        </pc:spChg>
        <pc:spChg chg="add mod ord">
          <ac:chgData name="Chris Hurley" userId="da62bce5-8a07-4244-9a2e-9e98129974fb" providerId="ADAL" clId="{A50B74BE-A188-4371-9614-8871B4430C42}" dt="2024-12-31T16:15:57.117" v="2534" actId="26606"/>
          <ac:spMkLst>
            <pc:docMk/>
            <pc:sldMk cId="3012346505" sldId="2253"/>
            <ac:spMk id="21" creationId="{995E5341-B365-6D51-B073-4B0573244107}"/>
          </ac:spMkLst>
        </pc:spChg>
        <pc:spChg chg="mod">
          <ac:chgData name="Chris Hurley" userId="da62bce5-8a07-4244-9a2e-9e98129974fb" providerId="ADAL" clId="{A50B74BE-A188-4371-9614-8871B4430C42}" dt="2024-12-31T16:09:16.870" v="2529"/>
          <ac:spMkLst>
            <pc:docMk/>
            <pc:sldMk cId="3012346505" sldId="2253"/>
            <ac:spMk id="24" creationId="{4D63BDDE-4846-C932-5F2D-68AC20879DA9}"/>
          </ac:spMkLst>
        </pc:spChg>
        <pc:spChg chg="mod">
          <ac:chgData name="Chris Hurley" userId="da62bce5-8a07-4244-9a2e-9e98129974fb" providerId="ADAL" clId="{A50B74BE-A188-4371-9614-8871B4430C42}" dt="2024-12-31T16:09:16.870" v="2529"/>
          <ac:spMkLst>
            <pc:docMk/>
            <pc:sldMk cId="3012346505" sldId="2253"/>
            <ac:spMk id="27" creationId="{94F9BB78-2FF9-6162-B8DF-680D75B81442}"/>
          </ac:spMkLst>
        </pc:spChg>
        <pc:spChg chg="mod">
          <ac:chgData name="Chris Hurley" userId="da62bce5-8a07-4244-9a2e-9e98129974fb" providerId="ADAL" clId="{A50B74BE-A188-4371-9614-8871B4430C42}" dt="2024-12-31T16:09:16.870" v="2529"/>
          <ac:spMkLst>
            <pc:docMk/>
            <pc:sldMk cId="3012346505" sldId="2253"/>
            <ac:spMk id="30" creationId="{0A3704DC-85F2-00CA-0A71-4C6A9C0BA4A3}"/>
          </ac:spMkLst>
        </pc:spChg>
        <pc:spChg chg="mod">
          <ac:chgData name="Chris Hurley" userId="da62bce5-8a07-4244-9a2e-9e98129974fb" providerId="ADAL" clId="{A50B74BE-A188-4371-9614-8871B4430C42}" dt="2024-12-31T16:09:16.870" v="2529"/>
          <ac:spMkLst>
            <pc:docMk/>
            <pc:sldMk cId="3012346505" sldId="2253"/>
            <ac:spMk id="33" creationId="{B5C18052-B87C-6472-6EC2-AF1ACBB0E143}"/>
          </ac:spMkLst>
        </pc:spChg>
        <pc:spChg chg="mod">
          <ac:chgData name="Chris Hurley" userId="da62bce5-8a07-4244-9a2e-9e98129974fb" providerId="ADAL" clId="{A50B74BE-A188-4371-9614-8871B4430C42}" dt="2024-12-31T16:09:16.870" v="2529"/>
          <ac:spMkLst>
            <pc:docMk/>
            <pc:sldMk cId="3012346505" sldId="2253"/>
            <ac:spMk id="36" creationId="{8FB1BAE8-DA39-EBEC-5312-ABD6E64E7690}"/>
          </ac:spMkLst>
        </pc:spChg>
        <pc:spChg chg="add del">
          <ac:chgData name="Chris Hurley" userId="da62bce5-8a07-4244-9a2e-9e98129974fb" providerId="ADAL" clId="{A50B74BE-A188-4371-9614-8871B4430C42}" dt="2024-12-31T16:15:44.589" v="2532" actId="26606"/>
          <ac:spMkLst>
            <pc:docMk/>
            <pc:sldMk cId="3012346505" sldId="2253"/>
            <ac:spMk id="41" creationId="{2E2D6188-24E5-426A-BB2A-3FA2D6B9C3EF}"/>
          </ac:spMkLst>
        </pc:spChg>
        <pc:spChg chg="add del">
          <ac:chgData name="Chris Hurley" userId="da62bce5-8a07-4244-9a2e-9e98129974fb" providerId="ADAL" clId="{A50B74BE-A188-4371-9614-8871B4430C42}" dt="2024-12-31T16:15:44.589" v="2532" actId="26606"/>
          <ac:spMkLst>
            <pc:docMk/>
            <pc:sldMk cId="3012346505" sldId="2253"/>
            <ac:spMk id="43" creationId="{F6E384F5-137A-40B1-97F0-694CC6ECD59C}"/>
          </ac:spMkLst>
        </pc:spChg>
        <pc:spChg chg="add del">
          <ac:chgData name="Chris Hurley" userId="da62bce5-8a07-4244-9a2e-9e98129974fb" providerId="ADAL" clId="{A50B74BE-A188-4371-9614-8871B4430C42}" dt="2024-12-31T16:15:44.589" v="2532" actId="26606"/>
          <ac:spMkLst>
            <pc:docMk/>
            <pc:sldMk cId="3012346505" sldId="2253"/>
            <ac:spMk id="45" creationId="{9DBC4630-03DA-474F-BBCB-BA3AE6B317A4}"/>
          </ac:spMkLst>
        </pc:spChg>
        <pc:spChg chg="add del">
          <ac:chgData name="Chris Hurley" userId="da62bce5-8a07-4244-9a2e-9e98129974fb" providerId="ADAL" clId="{A50B74BE-A188-4371-9614-8871B4430C42}" dt="2024-12-31T16:15:44.589" v="2532" actId="26606"/>
          <ac:spMkLst>
            <pc:docMk/>
            <pc:sldMk cId="3012346505" sldId="2253"/>
            <ac:spMk id="47" creationId="{1208BC59-C84F-483F-80CD-FAEC74229B97}"/>
          </ac:spMkLst>
        </pc:spChg>
        <pc:spChg chg="add del">
          <ac:chgData name="Chris Hurley" userId="da62bce5-8a07-4244-9a2e-9e98129974fb" providerId="ADAL" clId="{A50B74BE-A188-4371-9614-8871B4430C42}" dt="2024-12-31T16:15:44.589" v="2532" actId="26606"/>
          <ac:spMkLst>
            <pc:docMk/>
            <pc:sldMk cId="3012346505" sldId="2253"/>
            <ac:spMk id="49" creationId="{A1DABD52-05DF-4F31-AFB9-B330D8BE46FD}"/>
          </ac:spMkLst>
        </pc:spChg>
        <pc:spChg chg="add del">
          <ac:chgData name="Chris Hurley" userId="da62bce5-8a07-4244-9a2e-9e98129974fb" providerId="ADAL" clId="{A50B74BE-A188-4371-9614-8871B4430C42}" dt="2024-12-31T16:15:44.589" v="2532" actId="26606"/>
          <ac:spMkLst>
            <pc:docMk/>
            <pc:sldMk cId="3012346505" sldId="2253"/>
            <ac:spMk id="51" creationId="{78418A25-6EAC-4140-BFE6-284E1925B5EE}"/>
          </ac:spMkLst>
        </pc:spChg>
        <pc:spChg chg="add del">
          <ac:chgData name="Chris Hurley" userId="da62bce5-8a07-4244-9a2e-9e98129974fb" providerId="ADAL" clId="{A50B74BE-A188-4371-9614-8871B4430C42}" dt="2024-12-31T16:15:44.589" v="2532" actId="26606"/>
          <ac:spMkLst>
            <pc:docMk/>
            <pc:sldMk cId="3012346505" sldId="2253"/>
            <ac:spMk id="53" creationId="{6B9D64DB-4D5C-4A91-B45F-F301E3174F9F}"/>
          </ac:spMkLst>
        </pc:spChg>
        <pc:spChg chg="add del">
          <ac:chgData name="Chris Hurley" userId="da62bce5-8a07-4244-9a2e-9e98129974fb" providerId="ADAL" clId="{A50B74BE-A188-4371-9614-8871B4430C42}" dt="2024-12-31T16:15:44.589" v="2532" actId="26606"/>
          <ac:spMkLst>
            <pc:docMk/>
            <pc:sldMk cId="3012346505" sldId="2253"/>
            <ac:spMk id="55" creationId="{8E4F04B5-4D4A-4F70-8549-384AF535134B}"/>
          </ac:spMkLst>
        </pc:spChg>
        <pc:spChg chg="add del">
          <ac:chgData name="Chris Hurley" userId="da62bce5-8a07-4244-9a2e-9e98129974fb" providerId="ADAL" clId="{A50B74BE-A188-4371-9614-8871B4430C42}" dt="2024-12-31T16:15:44.589" v="2532" actId="26606"/>
          <ac:spMkLst>
            <pc:docMk/>
            <pc:sldMk cId="3012346505" sldId="2253"/>
            <ac:spMk id="57" creationId="{0D14DB62-3EB3-452E-89EE-30B0CDB0C8F4}"/>
          </ac:spMkLst>
        </pc:spChg>
        <pc:spChg chg="add del">
          <ac:chgData name="Chris Hurley" userId="da62bce5-8a07-4244-9a2e-9e98129974fb" providerId="ADAL" clId="{A50B74BE-A188-4371-9614-8871B4430C42}" dt="2024-12-31T16:15:44.589" v="2532" actId="26606"/>
          <ac:spMkLst>
            <pc:docMk/>
            <pc:sldMk cId="3012346505" sldId="2253"/>
            <ac:spMk id="59" creationId="{CB14CE1B-4BC5-4EF2-BE3D-05E4F580B3DB}"/>
          </ac:spMkLst>
        </pc:spChg>
        <pc:spChg chg="add del">
          <ac:chgData name="Chris Hurley" userId="da62bce5-8a07-4244-9a2e-9e98129974fb" providerId="ADAL" clId="{A50B74BE-A188-4371-9614-8871B4430C42}" dt="2024-12-31T16:15:57.117" v="2534" actId="26606"/>
          <ac:spMkLst>
            <pc:docMk/>
            <pc:sldMk cId="3012346505" sldId="2253"/>
            <ac:spMk id="61" creationId="{928F64C6-FE22-4FC1-A763-DFCC514811BD}"/>
          </ac:spMkLst>
        </pc:spChg>
        <pc:grpChg chg="add mod">
          <ac:chgData name="Chris Hurley" userId="da62bce5-8a07-4244-9a2e-9e98129974fb" providerId="ADAL" clId="{A50B74BE-A188-4371-9614-8871B4430C42}" dt="2024-12-31T16:09:06.669" v="2527"/>
          <ac:grpSpMkLst>
            <pc:docMk/>
            <pc:sldMk cId="3012346505" sldId="2253"/>
            <ac:grpSpMk id="9" creationId="{FFDC5173-1C7A-D117-4470-4AB5A028E289}"/>
          </ac:grpSpMkLst>
        </pc:grpChg>
        <pc:grpChg chg="add mod">
          <ac:chgData name="Chris Hurley" userId="da62bce5-8a07-4244-9a2e-9e98129974fb" providerId="ADAL" clId="{A50B74BE-A188-4371-9614-8871B4430C42}" dt="2024-12-31T16:09:06.669" v="2527"/>
          <ac:grpSpMkLst>
            <pc:docMk/>
            <pc:sldMk cId="3012346505" sldId="2253"/>
            <ac:grpSpMk id="12" creationId="{E7C43CEC-D40C-6DB6-A7E4-AC74CD5A1058}"/>
          </ac:grpSpMkLst>
        </pc:grpChg>
        <pc:grpChg chg="add mod">
          <ac:chgData name="Chris Hurley" userId="da62bce5-8a07-4244-9a2e-9e98129974fb" providerId="ADAL" clId="{A50B74BE-A188-4371-9614-8871B4430C42}" dt="2024-12-31T16:09:06.669" v="2527"/>
          <ac:grpSpMkLst>
            <pc:docMk/>
            <pc:sldMk cId="3012346505" sldId="2253"/>
            <ac:grpSpMk id="15" creationId="{A2AC16AB-7608-CCF9-2AA4-1840EBF3E976}"/>
          </ac:grpSpMkLst>
        </pc:grpChg>
        <pc:grpChg chg="add mod">
          <ac:chgData name="Chris Hurley" userId="da62bce5-8a07-4244-9a2e-9e98129974fb" providerId="ADAL" clId="{A50B74BE-A188-4371-9614-8871B4430C42}" dt="2024-12-31T16:09:06.669" v="2527"/>
          <ac:grpSpMkLst>
            <pc:docMk/>
            <pc:sldMk cId="3012346505" sldId="2253"/>
            <ac:grpSpMk id="18" creationId="{E54B2F4B-8109-DA5C-115D-26CCE3225A4B}"/>
          </ac:grpSpMkLst>
        </pc:grpChg>
        <pc:grpChg chg="add mod">
          <ac:chgData name="Chris Hurley" userId="da62bce5-8a07-4244-9a2e-9e98129974fb" providerId="ADAL" clId="{A50B74BE-A188-4371-9614-8871B4430C42}" dt="2024-12-31T16:15:57.117" v="2534" actId="26606"/>
          <ac:grpSpMkLst>
            <pc:docMk/>
            <pc:sldMk cId="3012346505" sldId="2253"/>
            <ac:grpSpMk id="22" creationId="{3AA21CF6-3F94-FAE9-307E-8D47736DA7AC}"/>
          </ac:grpSpMkLst>
        </pc:grpChg>
        <pc:grpChg chg="add mod">
          <ac:chgData name="Chris Hurley" userId="da62bce5-8a07-4244-9a2e-9e98129974fb" providerId="ADAL" clId="{A50B74BE-A188-4371-9614-8871B4430C42}" dt="2024-12-31T16:15:57.117" v="2534" actId="26606"/>
          <ac:grpSpMkLst>
            <pc:docMk/>
            <pc:sldMk cId="3012346505" sldId="2253"/>
            <ac:grpSpMk id="25" creationId="{FE40C878-88B3-E4DD-EBFA-930FB91759EF}"/>
          </ac:grpSpMkLst>
        </pc:grpChg>
        <pc:grpChg chg="add mod">
          <ac:chgData name="Chris Hurley" userId="da62bce5-8a07-4244-9a2e-9e98129974fb" providerId="ADAL" clId="{A50B74BE-A188-4371-9614-8871B4430C42}" dt="2024-12-31T16:15:57.117" v="2534" actId="26606"/>
          <ac:grpSpMkLst>
            <pc:docMk/>
            <pc:sldMk cId="3012346505" sldId="2253"/>
            <ac:grpSpMk id="28" creationId="{18D89CDC-8C5F-1324-2E9C-95D903759B2D}"/>
          </ac:grpSpMkLst>
        </pc:grpChg>
        <pc:grpChg chg="add mod">
          <ac:chgData name="Chris Hurley" userId="da62bce5-8a07-4244-9a2e-9e98129974fb" providerId="ADAL" clId="{A50B74BE-A188-4371-9614-8871B4430C42}" dt="2024-12-31T16:15:57.117" v="2534" actId="26606"/>
          <ac:grpSpMkLst>
            <pc:docMk/>
            <pc:sldMk cId="3012346505" sldId="2253"/>
            <ac:grpSpMk id="31" creationId="{A63C3190-FAC4-74D6-D5EA-84CEAC796D5C}"/>
          </ac:grpSpMkLst>
        </pc:grpChg>
        <pc:grpChg chg="add mod">
          <ac:chgData name="Chris Hurley" userId="da62bce5-8a07-4244-9a2e-9e98129974fb" providerId="ADAL" clId="{A50B74BE-A188-4371-9614-8871B4430C42}" dt="2024-12-31T16:15:57.117" v="2534" actId="26606"/>
          <ac:grpSpMkLst>
            <pc:docMk/>
            <pc:sldMk cId="3012346505" sldId="2253"/>
            <ac:grpSpMk id="34" creationId="{FE0934ED-187F-7EA4-1E48-BFDA9443A04C}"/>
          </ac:grpSpMkLst>
        </pc:grpChg>
        <pc:picChg chg="add mod">
          <ac:chgData name="Chris Hurley" userId="da62bce5-8a07-4244-9a2e-9e98129974fb" providerId="ADAL" clId="{A50B74BE-A188-4371-9614-8871B4430C42}" dt="2024-12-31T16:09:06.669" v="2527"/>
          <ac:picMkLst>
            <pc:docMk/>
            <pc:sldMk cId="3012346505" sldId="2253"/>
            <ac:picMk id="8" creationId="{EBAC984D-F1D2-1A0F-5699-3450923FADB3}"/>
          </ac:picMkLst>
        </pc:picChg>
        <pc:picChg chg="mod">
          <ac:chgData name="Chris Hurley" userId="da62bce5-8a07-4244-9a2e-9e98129974fb" providerId="ADAL" clId="{A50B74BE-A188-4371-9614-8871B4430C42}" dt="2024-12-31T16:09:06.669" v="2527"/>
          <ac:picMkLst>
            <pc:docMk/>
            <pc:sldMk cId="3012346505" sldId="2253"/>
            <ac:picMk id="10" creationId="{A8E7C072-7D8C-6F50-13B6-20CBB6F3C510}"/>
          </ac:picMkLst>
        </pc:picChg>
        <pc:picChg chg="mod">
          <ac:chgData name="Chris Hurley" userId="da62bce5-8a07-4244-9a2e-9e98129974fb" providerId="ADAL" clId="{A50B74BE-A188-4371-9614-8871B4430C42}" dt="2024-12-31T16:09:06.669" v="2527"/>
          <ac:picMkLst>
            <pc:docMk/>
            <pc:sldMk cId="3012346505" sldId="2253"/>
            <ac:picMk id="13" creationId="{A82B4131-68DF-C697-62BD-213518D12D80}"/>
          </ac:picMkLst>
        </pc:picChg>
        <pc:picChg chg="mod">
          <ac:chgData name="Chris Hurley" userId="da62bce5-8a07-4244-9a2e-9e98129974fb" providerId="ADAL" clId="{A50B74BE-A188-4371-9614-8871B4430C42}" dt="2024-12-31T16:09:06.669" v="2527"/>
          <ac:picMkLst>
            <pc:docMk/>
            <pc:sldMk cId="3012346505" sldId="2253"/>
            <ac:picMk id="16" creationId="{7A22D758-6B9F-0C99-DE2A-8B2D97FD8402}"/>
          </ac:picMkLst>
        </pc:picChg>
        <pc:picChg chg="mod">
          <ac:chgData name="Chris Hurley" userId="da62bce5-8a07-4244-9a2e-9e98129974fb" providerId="ADAL" clId="{A50B74BE-A188-4371-9614-8871B4430C42}" dt="2024-12-31T16:09:06.669" v="2527"/>
          <ac:picMkLst>
            <pc:docMk/>
            <pc:sldMk cId="3012346505" sldId="2253"/>
            <ac:picMk id="19" creationId="{88D25B7D-03DC-CC08-0B4D-209B67C240CB}"/>
          </ac:picMkLst>
        </pc:picChg>
        <pc:picChg chg="mod">
          <ac:chgData name="Chris Hurley" userId="da62bce5-8a07-4244-9a2e-9e98129974fb" providerId="ADAL" clId="{A50B74BE-A188-4371-9614-8871B4430C42}" dt="2024-12-31T16:09:16.870" v="2529"/>
          <ac:picMkLst>
            <pc:docMk/>
            <pc:sldMk cId="3012346505" sldId="2253"/>
            <ac:picMk id="23" creationId="{15089FA9-F2F4-FE0F-6F3B-78EFD367CC70}"/>
          </ac:picMkLst>
        </pc:picChg>
        <pc:picChg chg="mod">
          <ac:chgData name="Chris Hurley" userId="da62bce5-8a07-4244-9a2e-9e98129974fb" providerId="ADAL" clId="{A50B74BE-A188-4371-9614-8871B4430C42}" dt="2024-12-31T16:09:16.870" v="2529"/>
          <ac:picMkLst>
            <pc:docMk/>
            <pc:sldMk cId="3012346505" sldId="2253"/>
            <ac:picMk id="26" creationId="{9CEF74CA-F1BD-6FD3-7812-8D13E37DD621}"/>
          </ac:picMkLst>
        </pc:picChg>
        <pc:picChg chg="mod">
          <ac:chgData name="Chris Hurley" userId="da62bce5-8a07-4244-9a2e-9e98129974fb" providerId="ADAL" clId="{A50B74BE-A188-4371-9614-8871B4430C42}" dt="2024-12-31T16:09:16.870" v="2529"/>
          <ac:picMkLst>
            <pc:docMk/>
            <pc:sldMk cId="3012346505" sldId="2253"/>
            <ac:picMk id="29" creationId="{DBDBDA72-ABEB-C7DD-E8D4-4137F62AC79A}"/>
          </ac:picMkLst>
        </pc:picChg>
        <pc:picChg chg="mod">
          <ac:chgData name="Chris Hurley" userId="da62bce5-8a07-4244-9a2e-9e98129974fb" providerId="ADAL" clId="{A50B74BE-A188-4371-9614-8871B4430C42}" dt="2024-12-31T16:09:16.870" v="2529"/>
          <ac:picMkLst>
            <pc:docMk/>
            <pc:sldMk cId="3012346505" sldId="2253"/>
            <ac:picMk id="32" creationId="{11DF06CD-2849-200A-D840-C0901256760C}"/>
          </ac:picMkLst>
        </pc:picChg>
        <pc:picChg chg="mod">
          <ac:chgData name="Chris Hurley" userId="da62bce5-8a07-4244-9a2e-9e98129974fb" providerId="ADAL" clId="{A50B74BE-A188-4371-9614-8871B4430C42}" dt="2024-12-31T16:09:16.870" v="2529"/>
          <ac:picMkLst>
            <pc:docMk/>
            <pc:sldMk cId="3012346505" sldId="2253"/>
            <ac:picMk id="35" creationId="{27B9C788-3EF9-8D0B-747D-5787A1C9D9E3}"/>
          </ac:picMkLst>
        </pc:picChg>
        <pc:cxnChg chg="add del">
          <ac:chgData name="Chris Hurley" userId="da62bce5-8a07-4244-9a2e-9e98129974fb" providerId="ADAL" clId="{A50B74BE-A188-4371-9614-8871B4430C42}" dt="2024-12-31T16:15:57.117" v="2534" actId="26606"/>
          <ac:cxnSpMkLst>
            <pc:docMk/>
            <pc:sldMk cId="3012346505" sldId="2253"/>
            <ac:cxnSpMk id="62" creationId="{5C34627B-48E6-4F4D-B843-97717A86B490}"/>
          </ac:cxnSpMkLst>
        </pc:cxnChg>
      </pc:sldChg>
      <pc:sldChg chg="addSp delSp modSp new mod">
        <pc:chgData name="Chris Hurley" userId="da62bce5-8a07-4244-9a2e-9e98129974fb" providerId="ADAL" clId="{A50B74BE-A188-4371-9614-8871B4430C42}" dt="2024-12-31T16:16:47.835" v="2539" actId="27636"/>
        <pc:sldMkLst>
          <pc:docMk/>
          <pc:sldMk cId="3737427287" sldId="2254"/>
        </pc:sldMkLst>
        <pc:spChg chg="del">
          <ac:chgData name="Chris Hurley" userId="da62bce5-8a07-4244-9a2e-9e98129974fb" providerId="ADAL" clId="{A50B74BE-A188-4371-9614-8871B4430C42}" dt="2024-12-31T16:16:34.951" v="2536" actId="478"/>
          <ac:spMkLst>
            <pc:docMk/>
            <pc:sldMk cId="3737427287" sldId="2254"/>
            <ac:spMk id="2" creationId="{6B06FF9E-0792-7D26-69D4-01BB29BEB74C}"/>
          </ac:spMkLst>
        </pc:spChg>
        <pc:spChg chg="del">
          <ac:chgData name="Chris Hurley" userId="da62bce5-8a07-4244-9a2e-9e98129974fb" providerId="ADAL" clId="{A50B74BE-A188-4371-9614-8871B4430C42}" dt="2024-12-31T16:16:37.675" v="2537" actId="478"/>
          <ac:spMkLst>
            <pc:docMk/>
            <pc:sldMk cId="3737427287" sldId="2254"/>
            <ac:spMk id="4" creationId="{A55DC46B-2B34-CA12-3DA7-3781938D03C7}"/>
          </ac:spMkLst>
        </pc:spChg>
        <pc:spChg chg="add mod">
          <ac:chgData name="Chris Hurley" userId="da62bce5-8a07-4244-9a2e-9e98129974fb" providerId="ADAL" clId="{A50B74BE-A188-4371-9614-8871B4430C42}" dt="2024-12-31T16:16:47.835" v="2539" actId="27636"/>
          <ac:spMkLst>
            <pc:docMk/>
            <pc:sldMk cId="3737427287" sldId="2254"/>
            <ac:spMk id="6" creationId="{9B2FFD32-74CC-FBEC-63B7-6DD5BD43C61A}"/>
          </ac:spMkLst>
        </pc:spChg>
        <pc:spChg chg="add mod">
          <ac:chgData name="Chris Hurley" userId="da62bce5-8a07-4244-9a2e-9e98129974fb" providerId="ADAL" clId="{A50B74BE-A188-4371-9614-8871B4430C42}" dt="2024-12-31T16:16:47.756" v="2538"/>
          <ac:spMkLst>
            <pc:docMk/>
            <pc:sldMk cId="3737427287" sldId="2254"/>
            <ac:spMk id="8" creationId="{31646736-C09A-3CD3-F48A-11E64B64482D}"/>
          </ac:spMkLst>
        </pc:spChg>
        <pc:spChg chg="add mod">
          <ac:chgData name="Chris Hurley" userId="da62bce5-8a07-4244-9a2e-9e98129974fb" providerId="ADAL" clId="{A50B74BE-A188-4371-9614-8871B4430C42}" dt="2024-12-31T16:16:47.756" v="2538"/>
          <ac:spMkLst>
            <pc:docMk/>
            <pc:sldMk cId="3737427287" sldId="2254"/>
            <ac:spMk id="10" creationId="{0EC89754-BDDF-BDA6-8CB7-2A7B7E26353B}"/>
          </ac:spMkLst>
        </pc:spChg>
        <pc:spChg chg="add mod">
          <ac:chgData name="Chris Hurley" userId="da62bce5-8a07-4244-9a2e-9e98129974fb" providerId="ADAL" clId="{A50B74BE-A188-4371-9614-8871B4430C42}" dt="2024-12-31T16:16:47.756" v="2538"/>
          <ac:spMkLst>
            <pc:docMk/>
            <pc:sldMk cId="3737427287" sldId="2254"/>
            <ac:spMk id="12" creationId="{9E84C8A4-928D-EE9D-FF3C-D349BFA1C526}"/>
          </ac:spMkLst>
        </pc:spChg>
        <pc:spChg chg="add mod">
          <ac:chgData name="Chris Hurley" userId="da62bce5-8a07-4244-9a2e-9e98129974fb" providerId="ADAL" clId="{A50B74BE-A188-4371-9614-8871B4430C42}" dt="2024-12-31T16:16:47.756" v="2538"/>
          <ac:spMkLst>
            <pc:docMk/>
            <pc:sldMk cId="3737427287" sldId="2254"/>
            <ac:spMk id="14" creationId="{B480DA15-73E4-9E73-7E9E-F47979250209}"/>
          </ac:spMkLst>
        </pc:spChg>
        <pc:spChg chg="add mod">
          <ac:chgData name="Chris Hurley" userId="da62bce5-8a07-4244-9a2e-9e98129974fb" providerId="ADAL" clId="{A50B74BE-A188-4371-9614-8871B4430C42}" dt="2024-12-31T16:16:47.756" v="2538"/>
          <ac:spMkLst>
            <pc:docMk/>
            <pc:sldMk cId="3737427287" sldId="2254"/>
            <ac:spMk id="16" creationId="{039FF36F-DCD5-DBBE-46C8-01924DECC0A9}"/>
          </ac:spMkLst>
        </pc:spChg>
        <pc:spChg chg="add mod">
          <ac:chgData name="Chris Hurley" userId="da62bce5-8a07-4244-9a2e-9e98129974fb" providerId="ADAL" clId="{A50B74BE-A188-4371-9614-8871B4430C42}" dt="2024-12-31T16:16:47.756" v="2538"/>
          <ac:spMkLst>
            <pc:docMk/>
            <pc:sldMk cId="3737427287" sldId="2254"/>
            <ac:spMk id="18" creationId="{B91BF415-D393-6EE9-2541-4B480A4BD8B2}"/>
          </ac:spMkLst>
        </pc:spChg>
        <pc:spChg chg="add mod">
          <ac:chgData name="Chris Hurley" userId="da62bce5-8a07-4244-9a2e-9e98129974fb" providerId="ADAL" clId="{A50B74BE-A188-4371-9614-8871B4430C42}" dt="2024-12-31T16:16:47.756" v="2538"/>
          <ac:spMkLst>
            <pc:docMk/>
            <pc:sldMk cId="3737427287" sldId="2254"/>
            <ac:spMk id="20" creationId="{FD0ABEF5-CCE9-E381-C5C8-54C31FA704C9}"/>
          </ac:spMkLst>
        </pc:spChg>
        <pc:spChg chg="add mod">
          <ac:chgData name="Chris Hurley" userId="da62bce5-8a07-4244-9a2e-9e98129974fb" providerId="ADAL" clId="{A50B74BE-A188-4371-9614-8871B4430C42}" dt="2024-12-31T16:16:47.756" v="2538"/>
          <ac:spMkLst>
            <pc:docMk/>
            <pc:sldMk cId="3737427287" sldId="2254"/>
            <ac:spMk id="21" creationId="{EC5B3414-7BF0-8C5B-CFB7-E675071064FB}"/>
          </ac:spMkLst>
        </pc:spChg>
        <pc:picChg chg="add mod">
          <ac:chgData name="Chris Hurley" userId="da62bce5-8a07-4244-9a2e-9e98129974fb" providerId="ADAL" clId="{A50B74BE-A188-4371-9614-8871B4430C42}" dt="2024-12-31T16:16:47.756" v="2538"/>
          <ac:picMkLst>
            <pc:docMk/>
            <pc:sldMk cId="3737427287" sldId="2254"/>
            <ac:picMk id="7" creationId="{01C91B0F-F42B-C6EA-DC50-9E63500EEFCF}"/>
          </ac:picMkLst>
        </pc:picChg>
        <pc:picChg chg="add mod">
          <ac:chgData name="Chris Hurley" userId="da62bce5-8a07-4244-9a2e-9e98129974fb" providerId="ADAL" clId="{A50B74BE-A188-4371-9614-8871B4430C42}" dt="2024-12-31T16:16:47.756" v="2538"/>
          <ac:picMkLst>
            <pc:docMk/>
            <pc:sldMk cId="3737427287" sldId="2254"/>
            <ac:picMk id="9" creationId="{7E7C80C5-7247-404F-0AF1-A086055E1B99}"/>
          </ac:picMkLst>
        </pc:picChg>
        <pc:picChg chg="add mod">
          <ac:chgData name="Chris Hurley" userId="da62bce5-8a07-4244-9a2e-9e98129974fb" providerId="ADAL" clId="{A50B74BE-A188-4371-9614-8871B4430C42}" dt="2024-12-31T16:16:47.756" v="2538"/>
          <ac:picMkLst>
            <pc:docMk/>
            <pc:sldMk cId="3737427287" sldId="2254"/>
            <ac:picMk id="11" creationId="{F1648993-150D-CF1A-A82B-263591801BFC}"/>
          </ac:picMkLst>
        </pc:picChg>
        <pc:picChg chg="add mod">
          <ac:chgData name="Chris Hurley" userId="da62bce5-8a07-4244-9a2e-9e98129974fb" providerId="ADAL" clId="{A50B74BE-A188-4371-9614-8871B4430C42}" dt="2024-12-31T16:16:47.756" v="2538"/>
          <ac:picMkLst>
            <pc:docMk/>
            <pc:sldMk cId="3737427287" sldId="2254"/>
            <ac:picMk id="13" creationId="{212401EA-4C8E-3DF1-57E9-86B6AC72E3C1}"/>
          </ac:picMkLst>
        </pc:picChg>
        <pc:picChg chg="add mod">
          <ac:chgData name="Chris Hurley" userId="da62bce5-8a07-4244-9a2e-9e98129974fb" providerId="ADAL" clId="{A50B74BE-A188-4371-9614-8871B4430C42}" dt="2024-12-31T16:16:47.756" v="2538"/>
          <ac:picMkLst>
            <pc:docMk/>
            <pc:sldMk cId="3737427287" sldId="2254"/>
            <ac:picMk id="15" creationId="{FE7DD84C-15BB-CED3-FC8D-33AA2A0F7314}"/>
          </ac:picMkLst>
        </pc:picChg>
        <pc:picChg chg="add mod">
          <ac:chgData name="Chris Hurley" userId="da62bce5-8a07-4244-9a2e-9e98129974fb" providerId="ADAL" clId="{A50B74BE-A188-4371-9614-8871B4430C42}" dt="2024-12-31T16:16:47.756" v="2538"/>
          <ac:picMkLst>
            <pc:docMk/>
            <pc:sldMk cId="3737427287" sldId="2254"/>
            <ac:picMk id="17" creationId="{D2E821DC-D15B-59C5-39AD-C020DE045E98}"/>
          </ac:picMkLst>
        </pc:picChg>
        <pc:picChg chg="add mod">
          <ac:chgData name="Chris Hurley" userId="da62bce5-8a07-4244-9a2e-9e98129974fb" providerId="ADAL" clId="{A50B74BE-A188-4371-9614-8871B4430C42}" dt="2024-12-31T16:16:47.756" v="2538"/>
          <ac:picMkLst>
            <pc:docMk/>
            <pc:sldMk cId="3737427287" sldId="2254"/>
            <ac:picMk id="19" creationId="{DEC31252-E52A-1C0F-9CF0-10FFEE8CF859}"/>
          </ac:picMkLst>
        </pc:pic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hyperlink" Target="https://www.fcs.uga.edu/fhce/gich" TargetMode="External"/><Relationship Id="rId2" Type="http://schemas.openxmlformats.org/officeDocument/2006/relationships/hyperlink" Target="https://www.dca.ga.gov/local-government-assistance/planning/local-planning/newsroom/galleries/videos/planning-zoning" TargetMode="External"/><Relationship Id="rId1" Type="http://schemas.openxmlformats.org/officeDocument/2006/relationships/hyperlink" Target="https://www.dca.ga.gov/sites/default/files/2023.1_market_study_manual.pdf"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https://www.fcs.uga.edu/fhce/gich" TargetMode="External"/><Relationship Id="rId2" Type="http://schemas.openxmlformats.org/officeDocument/2006/relationships/hyperlink" Target="https://www.dca.ga.gov/local-government-assistance/planning/local-planning/newsroom/galleries/videos/planning-zoning" TargetMode="External"/><Relationship Id="rId1" Type="http://schemas.openxmlformats.org/officeDocument/2006/relationships/hyperlink" Target="https://www.dca.ga.gov/sites/default/files/2023.1_market_study_manual.pdf" TargetMode="Externa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76F07A-78AF-464D-82A9-B91B5208EE42}" type="doc">
      <dgm:prSet loTypeId="urn:microsoft.com/office/officeart/2005/8/layout/venn3" loCatId="relationship" qsTypeId="urn:microsoft.com/office/officeart/2005/8/quickstyle/simple1" qsCatId="simple" csTypeId="urn:microsoft.com/office/officeart/2005/8/colors/accent1_5" csCatId="accent1" phldr="1"/>
      <dgm:spPr/>
      <dgm:t>
        <a:bodyPr/>
        <a:lstStyle/>
        <a:p>
          <a:endParaRPr lang="en-US"/>
        </a:p>
      </dgm:t>
    </dgm:pt>
    <dgm:pt modelId="{4A6AEB7E-86CA-47CB-8CA7-C046B56AD53D}">
      <dgm:prSet phldrT="[Text]" custT="1"/>
      <dgm:spPr>
        <a:solidFill>
          <a:schemeClr val="bg1"/>
        </a:solidFill>
        <a:ln w="28575">
          <a:solidFill>
            <a:schemeClr val="accent1"/>
          </a:solidFill>
          <a:prstDash val="dash"/>
        </a:ln>
      </dgm:spPr>
      <dgm:t>
        <a:bodyPr anchor="ctr"/>
        <a:lstStyle/>
        <a:p>
          <a:endParaRPr lang="en-US" sz="2000" dirty="0">
            <a:solidFill>
              <a:schemeClr val="tx1"/>
            </a:solidFill>
          </a:endParaRPr>
        </a:p>
      </dgm:t>
    </dgm:pt>
    <dgm:pt modelId="{24AB3D32-2052-4502-8952-12D19976C241}" type="parTrans" cxnId="{B91F2BEF-7358-4026-BC89-7E4872CE7D6C}">
      <dgm:prSet/>
      <dgm:spPr/>
      <dgm:t>
        <a:bodyPr/>
        <a:lstStyle/>
        <a:p>
          <a:endParaRPr lang="en-US"/>
        </a:p>
      </dgm:t>
    </dgm:pt>
    <dgm:pt modelId="{598612E6-2730-49D0-B79B-D2642F970669}" type="sibTrans" cxnId="{B91F2BEF-7358-4026-BC89-7E4872CE7D6C}">
      <dgm:prSet/>
      <dgm:spPr/>
      <dgm:t>
        <a:bodyPr/>
        <a:lstStyle/>
        <a:p>
          <a:endParaRPr lang="en-US"/>
        </a:p>
      </dgm:t>
    </dgm:pt>
    <dgm:pt modelId="{A7EBCD2F-B3E8-48CB-87A6-3492AF9E9858}">
      <dgm:prSet phldrT="[Text]" custT="1"/>
      <dgm:spPr>
        <a:solidFill>
          <a:schemeClr val="bg1"/>
        </a:solidFill>
        <a:ln w="28575">
          <a:solidFill>
            <a:schemeClr val="accent3"/>
          </a:solidFill>
          <a:prstDash val="solid"/>
        </a:ln>
      </dgm:spPr>
      <dgm:t>
        <a:bodyPr anchor="ctr"/>
        <a:lstStyle/>
        <a:p>
          <a:endParaRPr lang="en-US" sz="1800" dirty="0">
            <a:solidFill>
              <a:schemeClr val="tx1"/>
            </a:solidFill>
          </a:endParaRPr>
        </a:p>
      </dgm:t>
    </dgm:pt>
    <dgm:pt modelId="{E49B1B68-0C01-4BC8-B185-A755DB9DA759}" type="parTrans" cxnId="{7A16EF76-46E7-48F3-B100-A629FC01A12E}">
      <dgm:prSet/>
      <dgm:spPr/>
      <dgm:t>
        <a:bodyPr/>
        <a:lstStyle/>
        <a:p>
          <a:endParaRPr lang="en-US"/>
        </a:p>
      </dgm:t>
    </dgm:pt>
    <dgm:pt modelId="{32440F0F-8D93-43FC-AE1F-C998D8D556D1}" type="sibTrans" cxnId="{7A16EF76-46E7-48F3-B100-A629FC01A12E}">
      <dgm:prSet/>
      <dgm:spPr/>
      <dgm:t>
        <a:bodyPr/>
        <a:lstStyle/>
        <a:p>
          <a:endParaRPr lang="en-US"/>
        </a:p>
      </dgm:t>
    </dgm:pt>
    <dgm:pt modelId="{A83017FC-82B7-43CB-A0F1-67A760F1EA09}">
      <dgm:prSet phldrT="[Text]" custT="1"/>
      <dgm:spPr>
        <a:solidFill>
          <a:schemeClr val="bg1"/>
        </a:solidFill>
        <a:ln w="28575">
          <a:solidFill>
            <a:schemeClr val="accent2"/>
          </a:solidFill>
          <a:prstDash val="dash"/>
        </a:ln>
      </dgm:spPr>
      <dgm:t>
        <a:bodyPr anchor="ctr"/>
        <a:lstStyle/>
        <a:p>
          <a:endParaRPr lang="en-US" sz="1800" dirty="0">
            <a:solidFill>
              <a:schemeClr val="tx1"/>
            </a:solidFill>
          </a:endParaRPr>
        </a:p>
      </dgm:t>
    </dgm:pt>
    <dgm:pt modelId="{C61F24CC-8DC8-49EF-AE8D-5340DBA474B2}" type="parTrans" cxnId="{2E8CAB9D-9480-454D-BF07-621183EF50AA}">
      <dgm:prSet/>
      <dgm:spPr/>
      <dgm:t>
        <a:bodyPr/>
        <a:lstStyle/>
        <a:p>
          <a:endParaRPr lang="en-US"/>
        </a:p>
      </dgm:t>
    </dgm:pt>
    <dgm:pt modelId="{75FFFBF0-CC01-4E80-92CF-F4B6BBA3676B}" type="sibTrans" cxnId="{2E8CAB9D-9480-454D-BF07-621183EF50AA}">
      <dgm:prSet/>
      <dgm:spPr/>
      <dgm:t>
        <a:bodyPr/>
        <a:lstStyle/>
        <a:p>
          <a:endParaRPr lang="en-US"/>
        </a:p>
      </dgm:t>
    </dgm:pt>
    <dgm:pt modelId="{21869078-5BFC-4E06-9C32-FC6D40FD95BA}">
      <dgm:prSet phldrT="[Text]" custT="1"/>
      <dgm:spPr>
        <a:solidFill>
          <a:schemeClr val="bg1"/>
        </a:solidFill>
        <a:ln w="28575">
          <a:solidFill>
            <a:schemeClr val="accent4"/>
          </a:solidFill>
          <a:prstDash val="solid"/>
        </a:ln>
      </dgm:spPr>
      <dgm:t>
        <a:bodyPr anchor="ctr"/>
        <a:lstStyle/>
        <a:p>
          <a:endParaRPr lang="en-US" sz="1800" dirty="0">
            <a:solidFill>
              <a:schemeClr val="tx1"/>
            </a:solidFill>
          </a:endParaRPr>
        </a:p>
      </dgm:t>
    </dgm:pt>
    <dgm:pt modelId="{B688902D-E73A-42F3-A996-1F5211E04CF8}" type="parTrans" cxnId="{0D35E1C0-4A06-4566-830E-13E658789739}">
      <dgm:prSet/>
      <dgm:spPr/>
      <dgm:t>
        <a:bodyPr/>
        <a:lstStyle/>
        <a:p>
          <a:endParaRPr lang="en-US"/>
        </a:p>
      </dgm:t>
    </dgm:pt>
    <dgm:pt modelId="{F92398CE-0269-4979-AB9A-DFA696711523}" type="sibTrans" cxnId="{0D35E1C0-4A06-4566-830E-13E658789739}">
      <dgm:prSet/>
      <dgm:spPr/>
      <dgm:t>
        <a:bodyPr/>
        <a:lstStyle/>
        <a:p>
          <a:endParaRPr lang="en-US"/>
        </a:p>
      </dgm:t>
    </dgm:pt>
    <dgm:pt modelId="{29D3800D-9E6A-43AE-B44E-497AD6A7B07D}" type="pres">
      <dgm:prSet presAssocID="{9C76F07A-78AF-464D-82A9-B91B5208EE42}" presName="Name0" presStyleCnt="0">
        <dgm:presLayoutVars>
          <dgm:dir/>
          <dgm:resizeHandles val="exact"/>
        </dgm:presLayoutVars>
      </dgm:prSet>
      <dgm:spPr/>
    </dgm:pt>
    <dgm:pt modelId="{D5879B57-4780-4894-9B53-4E06CFF5D3CA}" type="pres">
      <dgm:prSet presAssocID="{4A6AEB7E-86CA-47CB-8CA7-C046B56AD53D}" presName="Name5" presStyleLbl="vennNode1" presStyleIdx="0" presStyleCnt="4">
        <dgm:presLayoutVars>
          <dgm:bulletEnabled val="1"/>
        </dgm:presLayoutVars>
      </dgm:prSet>
      <dgm:spPr/>
    </dgm:pt>
    <dgm:pt modelId="{685A67F0-5708-4752-82F7-C0A3B817F12C}" type="pres">
      <dgm:prSet presAssocID="{598612E6-2730-49D0-B79B-D2642F970669}" presName="space" presStyleCnt="0"/>
      <dgm:spPr/>
    </dgm:pt>
    <dgm:pt modelId="{0CDC795B-AD84-4054-BFF3-6D714C9C748A}" type="pres">
      <dgm:prSet presAssocID="{A7EBCD2F-B3E8-48CB-87A6-3492AF9E9858}" presName="Name5" presStyleLbl="vennNode1" presStyleIdx="1" presStyleCnt="4">
        <dgm:presLayoutVars>
          <dgm:bulletEnabled val="1"/>
        </dgm:presLayoutVars>
      </dgm:prSet>
      <dgm:spPr/>
    </dgm:pt>
    <dgm:pt modelId="{B5B598AD-D1E5-4A96-B9B2-A5DC2A6A30A7}" type="pres">
      <dgm:prSet presAssocID="{32440F0F-8D93-43FC-AE1F-C998D8D556D1}" presName="space" presStyleCnt="0"/>
      <dgm:spPr/>
    </dgm:pt>
    <dgm:pt modelId="{999D7F11-3AC3-446B-8D0F-237F83E5B8D4}" type="pres">
      <dgm:prSet presAssocID="{A83017FC-82B7-43CB-A0F1-67A760F1EA09}" presName="Name5" presStyleLbl="vennNode1" presStyleIdx="2" presStyleCnt="4">
        <dgm:presLayoutVars>
          <dgm:bulletEnabled val="1"/>
        </dgm:presLayoutVars>
      </dgm:prSet>
      <dgm:spPr/>
    </dgm:pt>
    <dgm:pt modelId="{B0FF7D6C-8C5F-4AD2-8119-6045363C14EF}" type="pres">
      <dgm:prSet presAssocID="{75FFFBF0-CC01-4E80-92CF-F4B6BBA3676B}" presName="space" presStyleCnt="0"/>
      <dgm:spPr/>
    </dgm:pt>
    <dgm:pt modelId="{31CEDD40-4944-4D89-8167-7325B26D1589}" type="pres">
      <dgm:prSet presAssocID="{21869078-5BFC-4E06-9C32-FC6D40FD95BA}" presName="Name5" presStyleLbl="vennNode1" presStyleIdx="3" presStyleCnt="4">
        <dgm:presLayoutVars>
          <dgm:bulletEnabled val="1"/>
        </dgm:presLayoutVars>
      </dgm:prSet>
      <dgm:spPr/>
    </dgm:pt>
  </dgm:ptLst>
  <dgm:cxnLst>
    <dgm:cxn modelId="{A326CE15-108D-4FEB-89A1-87BE9F8A384E}" type="presOf" srcId="{9C76F07A-78AF-464D-82A9-B91B5208EE42}" destId="{29D3800D-9E6A-43AE-B44E-497AD6A7B07D}" srcOrd="0" destOrd="0" presId="urn:microsoft.com/office/officeart/2005/8/layout/venn3"/>
    <dgm:cxn modelId="{6E204F39-BC9F-4835-BF63-037D15EC3520}" type="presOf" srcId="{A7EBCD2F-B3E8-48CB-87A6-3492AF9E9858}" destId="{0CDC795B-AD84-4054-BFF3-6D714C9C748A}" srcOrd="0" destOrd="0" presId="urn:microsoft.com/office/officeart/2005/8/layout/venn3"/>
    <dgm:cxn modelId="{7A16EF76-46E7-48F3-B100-A629FC01A12E}" srcId="{9C76F07A-78AF-464D-82A9-B91B5208EE42}" destId="{A7EBCD2F-B3E8-48CB-87A6-3492AF9E9858}" srcOrd="1" destOrd="0" parTransId="{E49B1B68-0C01-4BC8-B185-A755DB9DA759}" sibTransId="{32440F0F-8D93-43FC-AE1F-C998D8D556D1}"/>
    <dgm:cxn modelId="{45595598-1764-424B-AADB-82B85CA9C53C}" type="presOf" srcId="{A83017FC-82B7-43CB-A0F1-67A760F1EA09}" destId="{999D7F11-3AC3-446B-8D0F-237F83E5B8D4}" srcOrd="0" destOrd="0" presId="urn:microsoft.com/office/officeart/2005/8/layout/venn3"/>
    <dgm:cxn modelId="{2E8CAB9D-9480-454D-BF07-621183EF50AA}" srcId="{9C76F07A-78AF-464D-82A9-B91B5208EE42}" destId="{A83017FC-82B7-43CB-A0F1-67A760F1EA09}" srcOrd="2" destOrd="0" parTransId="{C61F24CC-8DC8-49EF-AE8D-5340DBA474B2}" sibTransId="{75FFFBF0-CC01-4E80-92CF-F4B6BBA3676B}"/>
    <dgm:cxn modelId="{B535ECAF-F328-471E-9B71-F55BC09838F6}" type="presOf" srcId="{21869078-5BFC-4E06-9C32-FC6D40FD95BA}" destId="{31CEDD40-4944-4D89-8167-7325B26D1589}" srcOrd="0" destOrd="0" presId="urn:microsoft.com/office/officeart/2005/8/layout/venn3"/>
    <dgm:cxn modelId="{0D35E1C0-4A06-4566-830E-13E658789739}" srcId="{9C76F07A-78AF-464D-82A9-B91B5208EE42}" destId="{21869078-5BFC-4E06-9C32-FC6D40FD95BA}" srcOrd="3" destOrd="0" parTransId="{B688902D-E73A-42F3-A996-1F5211E04CF8}" sibTransId="{F92398CE-0269-4979-AB9A-DFA696711523}"/>
    <dgm:cxn modelId="{B977AFE5-3516-449D-B79D-AADF0A62E52F}" type="presOf" srcId="{4A6AEB7E-86CA-47CB-8CA7-C046B56AD53D}" destId="{D5879B57-4780-4894-9B53-4E06CFF5D3CA}" srcOrd="0" destOrd="0" presId="urn:microsoft.com/office/officeart/2005/8/layout/venn3"/>
    <dgm:cxn modelId="{B91F2BEF-7358-4026-BC89-7E4872CE7D6C}" srcId="{9C76F07A-78AF-464D-82A9-B91B5208EE42}" destId="{4A6AEB7E-86CA-47CB-8CA7-C046B56AD53D}" srcOrd="0" destOrd="0" parTransId="{24AB3D32-2052-4502-8952-12D19976C241}" sibTransId="{598612E6-2730-49D0-B79B-D2642F970669}"/>
    <dgm:cxn modelId="{8CF8A034-4819-4AE9-B911-5667BDE682A9}" type="presParOf" srcId="{29D3800D-9E6A-43AE-B44E-497AD6A7B07D}" destId="{D5879B57-4780-4894-9B53-4E06CFF5D3CA}" srcOrd="0" destOrd="0" presId="urn:microsoft.com/office/officeart/2005/8/layout/venn3"/>
    <dgm:cxn modelId="{02310B29-F95D-4526-B942-A305970ABE97}" type="presParOf" srcId="{29D3800D-9E6A-43AE-B44E-497AD6A7B07D}" destId="{685A67F0-5708-4752-82F7-C0A3B817F12C}" srcOrd="1" destOrd="0" presId="urn:microsoft.com/office/officeart/2005/8/layout/venn3"/>
    <dgm:cxn modelId="{1F98EFA4-961E-4DF5-95B7-13CFD8880965}" type="presParOf" srcId="{29D3800D-9E6A-43AE-B44E-497AD6A7B07D}" destId="{0CDC795B-AD84-4054-BFF3-6D714C9C748A}" srcOrd="2" destOrd="0" presId="urn:microsoft.com/office/officeart/2005/8/layout/venn3"/>
    <dgm:cxn modelId="{3CB1B5CD-2F9C-4E12-BDF5-F46B574F9D63}" type="presParOf" srcId="{29D3800D-9E6A-43AE-B44E-497AD6A7B07D}" destId="{B5B598AD-D1E5-4A96-B9B2-A5DC2A6A30A7}" srcOrd="3" destOrd="0" presId="urn:microsoft.com/office/officeart/2005/8/layout/venn3"/>
    <dgm:cxn modelId="{3A535387-6D1E-4633-B268-6F44116685E1}" type="presParOf" srcId="{29D3800D-9E6A-43AE-B44E-497AD6A7B07D}" destId="{999D7F11-3AC3-446B-8D0F-237F83E5B8D4}" srcOrd="4" destOrd="0" presId="urn:microsoft.com/office/officeart/2005/8/layout/venn3"/>
    <dgm:cxn modelId="{5118F978-6361-4373-BFD0-3914A50EB95F}" type="presParOf" srcId="{29D3800D-9E6A-43AE-B44E-497AD6A7B07D}" destId="{B0FF7D6C-8C5F-4AD2-8119-6045363C14EF}" srcOrd="5" destOrd="0" presId="urn:microsoft.com/office/officeart/2005/8/layout/venn3"/>
    <dgm:cxn modelId="{DD3D252C-E628-4582-B501-0CE3C7AEB7DA}" type="presParOf" srcId="{29D3800D-9E6A-43AE-B44E-497AD6A7B07D}" destId="{31CEDD40-4944-4D89-8167-7325B26D1589}" srcOrd="6" destOrd="0" presId="urn:microsoft.com/office/officeart/2005/8/layout/ven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725326-1658-44D2-80C2-A100D5691D82}"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146A7E67-5A71-48A2-BB09-A4640725A945}">
      <dgm:prSet/>
      <dgm:spPr/>
      <dgm:t>
        <a:bodyPr/>
        <a:lstStyle/>
        <a:p>
          <a:r>
            <a:rPr lang="en-US" b="0" i="0" baseline="0"/>
            <a:t>Create a Housing Market Study </a:t>
          </a:r>
          <a:endParaRPr lang="en-US"/>
        </a:p>
      </dgm:t>
    </dgm:pt>
    <dgm:pt modelId="{B1CF3FB3-179F-44B2-B0AA-42590519A208}" type="parTrans" cxnId="{348EEDDF-F2A7-4493-9CB1-BB97B9118827}">
      <dgm:prSet/>
      <dgm:spPr/>
      <dgm:t>
        <a:bodyPr/>
        <a:lstStyle/>
        <a:p>
          <a:endParaRPr lang="en-US"/>
        </a:p>
      </dgm:t>
    </dgm:pt>
    <dgm:pt modelId="{2DF9361D-3553-403F-9117-E0842357E25F}" type="sibTrans" cxnId="{348EEDDF-F2A7-4493-9CB1-BB97B9118827}">
      <dgm:prSet/>
      <dgm:spPr/>
      <dgm:t>
        <a:bodyPr/>
        <a:lstStyle/>
        <a:p>
          <a:endParaRPr lang="en-US"/>
        </a:p>
      </dgm:t>
    </dgm:pt>
    <dgm:pt modelId="{4F846CE5-04F1-4EB9-9FC6-1546AD4B6B33}">
      <dgm:prSet/>
      <dgm:spPr/>
      <dgm:t>
        <a:bodyPr/>
        <a:lstStyle/>
        <a:p>
          <a:r>
            <a:rPr lang="en-US" b="0" i="0" baseline="0"/>
            <a:t>DCA LIHTC Guide </a:t>
          </a:r>
          <a:r>
            <a:rPr lang="en-US" b="0" i="0" baseline="0">
              <a:hlinkClick xmlns:r="http://schemas.openxmlformats.org/officeDocument/2006/relationships" r:id="rId1"/>
            </a:rPr>
            <a:t>Link</a:t>
          </a:r>
          <a:endParaRPr lang="en-US"/>
        </a:p>
      </dgm:t>
    </dgm:pt>
    <dgm:pt modelId="{52092205-85CF-4F43-BDC4-60CADB4DF8BC}" type="parTrans" cxnId="{475A7DB6-8664-412B-ABCD-A7699A9DA86E}">
      <dgm:prSet/>
      <dgm:spPr/>
      <dgm:t>
        <a:bodyPr/>
        <a:lstStyle/>
        <a:p>
          <a:endParaRPr lang="en-US"/>
        </a:p>
      </dgm:t>
    </dgm:pt>
    <dgm:pt modelId="{84CD24CF-E0DB-4624-A040-34E3274FB1AD}" type="sibTrans" cxnId="{475A7DB6-8664-412B-ABCD-A7699A9DA86E}">
      <dgm:prSet/>
      <dgm:spPr/>
      <dgm:t>
        <a:bodyPr/>
        <a:lstStyle/>
        <a:p>
          <a:endParaRPr lang="en-US"/>
        </a:p>
      </dgm:t>
    </dgm:pt>
    <dgm:pt modelId="{A7609C66-B913-4F50-85F9-116042C042C3}">
      <dgm:prSet/>
      <dgm:spPr/>
      <dgm:t>
        <a:bodyPr/>
        <a:lstStyle/>
        <a:p>
          <a:r>
            <a:rPr lang="en-US" b="0" i="0" baseline="0"/>
            <a:t>Presentation on Planning &amp; Zoning for Affordable Housing from DCA 2020 Fall Conference </a:t>
          </a:r>
          <a:r>
            <a:rPr lang="en-US" b="0" i="0" baseline="0">
              <a:hlinkClick xmlns:r="http://schemas.openxmlformats.org/officeDocument/2006/relationships" r:id="rId2"/>
            </a:rPr>
            <a:t>Link</a:t>
          </a:r>
          <a:endParaRPr lang="en-US"/>
        </a:p>
      </dgm:t>
    </dgm:pt>
    <dgm:pt modelId="{55411A9F-9021-4BF7-9100-D40B0EF17720}" type="parTrans" cxnId="{826866C4-3DE2-4CCD-B96A-293E16DA551A}">
      <dgm:prSet/>
      <dgm:spPr/>
      <dgm:t>
        <a:bodyPr/>
        <a:lstStyle/>
        <a:p>
          <a:endParaRPr lang="en-US"/>
        </a:p>
      </dgm:t>
    </dgm:pt>
    <dgm:pt modelId="{6F2C24DD-9F0C-413A-BC8A-1027998CB847}" type="sibTrans" cxnId="{826866C4-3DE2-4CCD-B96A-293E16DA551A}">
      <dgm:prSet/>
      <dgm:spPr/>
      <dgm:t>
        <a:bodyPr/>
        <a:lstStyle/>
        <a:p>
          <a:endParaRPr lang="en-US"/>
        </a:p>
      </dgm:t>
    </dgm:pt>
    <dgm:pt modelId="{1609E8E3-0F50-464B-81D6-20E487591BC0}">
      <dgm:prSet/>
      <dgm:spPr/>
      <dgm:t>
        <a:bodyPr/>
        <a:lstStyle/>
        <a:p>
          <a:r>
            <a:rPr lang="en-US" b="0" i="0" baseline="0"/>
            <a:t>Georgia Initiative for Community Housing </a:t>
          </a:r>
          <a:r>
            <a:rPr lang="en-US" b="0" i="0" baseline="0">
              <a:hlinkClick xmlns:r="http://schemas.openxmlformats.org/officeDocument/2006/relationships" r:id="rId3"/>
            </a:rPr>
            <a:t>(GICH)</a:t>
          </a:r>
          <a:endParaRPr lang="en-US"/>
        </a:p>
      </dgm:t>
    </dgm:pt>
    <dgm:pt modelId="{3DA56138-F79F-4712-BC07-ECE8B42A109C}" type="parTrans" cxnId="{96899F48-BE31-44B8-ABC4-424A0B93A93C}">
      <dgm:prSet/>
      <dgm:spPr/>
      <dgm:t>
        <a:bodyPr/>
        <a:lstStyle/>
        <a:p>
          <a:endParaRPr lang="en-US"/>
        </a:p>
      </dgm:t>
    </dgm:pt>
    <dgm:pt modelId="{B3D3CE61-6C69-4B1B-B13A-3112AFC78A81}" type="sibTrans" cxnId="{96899F48-BE31-44B8-ABC4-424A0B93A93C}">
      <dgm:prSet/>
      <dgm:spPr/>
      <dgm:t>
        <a:bodyPr/>
        <a:lstStyle/>
        <a:p>
          <a:endParaRPr lang="en-US"/>
        </a:p>
      </dgm:t>
    </dgm:pt>
    <dgm:pt modelId="{E2124896-4D31-40AE-AAAC-3C8C9E99520A}" type="pres">
      <dgm:prSet presAssocID="{EE725326-1658-44D2-80C2-A100D5691D82}" presName="linear" presStyleCnt="0">
        <dgm:presLayoutVars>
          <dgm:animLvl val="lvl"/>
          <dgm:resizeHandles val="exact"/>
        </dgm:presLayoutVars>
      </dgm:prSet>
      <dgm:spPr/>
    </dgm:pt>
    <dgm:pt modelId="{3206B34A-AA28-4C8D-A05B-80ACF26CEBF9}" type="pres">
      <dgm:prSet presAssocID="{146A7E67-5A71-48A2-BB09-A4640725A945}" presName="parentText" presStyleLbl="node1" presStyleIdx="0" presStyleCnt="4">
        <dgm:presLayoutVars>
          <dgm:chMax val="0"/>
          <dgm:bulletEnabled val="1"/>
        </dgm:presLayoutVars>
      </dgm:prSet>
      <dgm:spPr/>
    </dgm:pt>
    <dgm:pt modelId="{6CF42933-0C6A-49EF-8097-8BE76F815CC0}" type="pres">
      <dgm:prSet presAssocID="{2DF9361D-3553-403F-9117-E0842357E25F}" presName="spacer" presStyleCnt="0"/>
      <dgm:spPr/>
    </dgm:pt>
    <dgm:pt modelId="{CC5B3AD4-0B22-47BD-B55E-421E4183470B}" type="pres">
      <dgm:prSet presAssocID="{4F846CE5-04F1-4EB9-9FC6-1546AD4B6B33}" presName="parentText" presStyleLbl="node1" presStyleIdx="1" presStyleCnt="4">
        <dgm:presLayoutVars>
          <dgm:chMax val="0"/>
          <dgm:bulletEnabled val="1"/>
        </dgm:presLayoutVars>
      </dgm:prSet>
      <dgm:spPr/>
    </dgm:pt>
    <dgm:pt modelId="{B8A0786C-86F2-4DCD-B77B-A73625630CFD}" type="pres">
      <dgm:prSet presAssocID="{84CD24CF-E0DB-4624-A040-34E3274FB1AD}" presName="spacer" presStyleCnt="0"/>
      <dgm:spPr/>
    </dgm:pt>
    <dgm:pt modelId="{DC509218-C0F2-46AE-AC4B-65F547BE21FD}" type="pres">
      <dgm:prSet presAssocID="{A7609C66-B913-4F50-85F9-116042C042C3}" presName="parentText" presStyleLbl="node1" presStyleIdx="2" presStyleCnt="4">
        <dgm:presLayoutVars>
          <dgm:chMax val="0"/>
          <dgm:bulletEnabled val="1"/>
        </dgm:presLayoutVars>
      </dgm:prSet>
      <dgm:spPr/>
    </dgm:pt>
    <dgm:pt modelId="{8CEA563B-45D7-4633-83BF-F62A9E66DDC1}" type="pres">
      <dgm:prSet presAssocID="{6F2C24DD-9F0C-413A-BC8A-1027998CB847}" presName="spacer" presStyleCnt="0"/>
      <dgm:spPr/>
    </dgm:pt>
    <dgm:pt modelId="{A3A453F3-C92D-4271-A80D-16F357CDE082}" type="pres">
      <dgm:prSet presAssocID="{1609E8E3-0F50-464B-81D6-20E487591BC0}" presName="parentText" presStyleLbl="node1" presStyleIdx="3" presStyleCnt="4">
        <dgm:presLayoutVars>
          <dgm:chMax val="0"/>
          <dgm:bulletEnabled val="1"/>
        </dgm:presLayoutVars>
      </dgm:prSet>
      <dgm:spPr/>
    </dgm:pt>
  </dgm:ptLst>
  <dgm:cxnLst>
    <dgm:cxn modelId="{96899F48-BE31-44B8-ABC4-424A0B93A93C}" srcId="{EE725326-1658-44D2-80C2-A100D5691D82}" destId="{1609E8E3-0F50-464B-81D6-20E487591BC0}" srcOrd="3" destOrd="0" parTransId="{3DA56138-F79F-4712-BC07-ECE8B42A109C}" sibTransId="{B3D3CE61-6C69-4B1B-B13A-3112AFC78A81}"/>
    <dgm:cxn modelId="{1D41698D-0F58-440B-869E-0D3D75EE155F}" type="presOf" srcId="{A7609C66-B913-4F50-85F9-116042C042C3}" destId="{DC509218-C0F2-46AE-AC4B-65F547BE21FD}" srcOrd="0" destOrd="0" presId="urn:microsoft.com/office/officeart/2005/8/layout/vList2"/>
    <dgm:cxn modelId="{1CADCB8E-E481-4271-8CDD-9953D1A7EDCA}" type="presOf" srcId="{4F846CE5-04F1-4EB9-9FC6-1546AD4B6B33}" destId="{CC5B3AD4-0B22-47BD-B55E-421E4183470B}" srcOrd="0" destOrd="0" presId="urn:microsoft.com/office/officeart/2005/8/layout/vList2"/>
    <dgm:cxn modelId="{8585CF9A-0869-48F7-B9E0-3D357E58266C}" type="presOf" srcId="{EE725326-1658-44D2-80C2-A100D5691D82}" destId="{E2124896-4D31-40AE-AAAC-3C8C9E99520A}" srcOrd="0" destOrd="0" presId="urn:microsoft.com/office/officeart/2005/8/layout/vList2"/>
    <dgm:cxn modelId="{5FF1C7B4-E3C7-4AEF-998E-36168A31F72C}" type="presOf" srcId="{146A7E67-5A71-48A2-BB09-A4640725A945}" destId="{3206B34A-AA28-4C8D-A05B-80ACF26CEBF9}" srcOrd="0" destOrd="0" presId="urn:microsoft.com/office/officeart/2005/8/layout/vList2"/>
    <dgm:cxn modelId="{475A7DB6-8664-412B-ABCD-A7699A9DA86E}" srcId="{EE725326-1658-44D2-80C2-A100D5691D82}" destId="{4F846CE5-04F1-4EB9-9FC6-1546AD4B6B33}" srcOrd="1" destOrd="0" parTransId="{52092205-85CF-4F43-BDC4-60CADB4DF8BC}" sibTransId="{84CD24CF-E0DB-4624-A040-34E3274FB1AD}"/>
    <dgm:cxn modelId="{826866C4-3DE2-4CCD-B96A-293E16DA551A}" srcId="{EE725326-1658-44D2-80C2-A100D5691D82}" destId="{A7609C66-B913-4F50-85F9-116042C042C3}" srcOrd="2" destOrd="0" parTransId="{55411A9F-9021-4BF7-9100-D40B0EF17720}" sibTransId="{6F2C24DD-9F0C-413A-BC8A-1027998CB847}"/>
    <dgm:cxn modelId="{348EEDDF-F2A7-4493-9CB1-BB97B9118827}" srcId="{EE725326-1658-44D2-80C2-A100D5691D82}" destId="{146A7E67-5A71-48A2-BB09-A4640725A945}" srcOrd="0" destOrd="0" parTransId="{B1CF3FB3-179F-44B2-B0AA-42590519A208}" sibTransId="{2DF9361D-3553-403F-9117-E0842357E25F}"/>
    <dgm:cxn modelId="{4C8DFEFD-31A3-4CE5-9FEA-25F6EDC0F0CD}" type="presOf" srcId="{1609E8E3-0F50-464B-81D6-20E487591BC0}" destId="{A3A453F3-C92D-4271-A80D-16F357CDE082}" srcOrd="0" destOrd="0" presId="urn:microsoft.com/office/officeart/2005/8/layout/vList2"/>
    <dgm:cxn modelId="{7C95E8C2-CC74-40F1-A0D7-D7D5239496D6}" type="presParOf" srcId="{E2124896-4D31-40AE-AAAC-3C8C9E99520A}" destId="{3206B34A-AA28-4C8D-A05B-80ACF26CEBF9}" srcOrd="0" destOrd="0" presId="urn:microsoft.com/office/officeart/2005/8/layout/vList2"/>
    <dgm:cxn modelId="{30B25D58-8388-4141-BDF7-7DB6BF2DC936}" type="presParOf" srcId="{E2124896-4D31-40AE-AAAC-3C8C9E99520A}" destId="{6CF42933-0C6A-49EF-8097-8BE76F815CC0}" srcOrd="1" destOrd="0" presId="urn:microsoft.com/office/officeart/2005/8/layout/vList2"/>
    <dgm:cxn modelId="{76CD7B12-A5A2-4F4D-96AE-9F5ABBB3A249}" type="presParOf" srcId="{E2124896-4D31-40AE-AAAC-3C8C9E99520A}" destId="{CC5B3AD4-0B22-47BD-B55E-421E4183470B}" srcOrd="2" destOrd="0" presId="urn:microsoft.com/office/officeart/2005/8/layout/vList2"/>
    <dgm:cxn modelId="{C9D280A1-CB9B-4165-B029-23070B451C56}" type="presParOf" srcId="{E2124896-4D31-40AE-AAAC-3C8C9E99520A}" destId="{B8A0786C-86F2-4DCD-B77B-A73625630CFD}" srcOrd="3" destOrd="0" presId="urn:microsoft.com/office/officeart/2005/8/layout/vList2"/>
    <dgm:cxn modelId="{D35361DC-57F5-4CB3-85B2-E10E6D2A2713}" type="presParOf" srcId="{E2124896-4D31-40AE-AAAC-3C8C9E99520A}" destId="{DC509218-C0F2-46AE-AC4B-65F547BE21FD}" srcOrd="4" destOrd="0" presId="urn:microsoft.com/office/officeart/2005/8/layout/vList2"/>
    <dgm:cxn modelId="{57C3B394-D4A6-4BF1-9CC2-1F00456F2B89}" type="presParOf" srcId="{E2124896-4D31-40AE-AAAC-3C8C9E99520A}" destId="{8CEA563B-45D7-4633-83BF-F62A9E66DDC1}" srcOrd="5" destOrd="0" presId="urn:microsoft.com/office/officeart/2005/8/layout/vList2"/>
    <dgm:cxn modelId="{AE008544-3AC1-4721-8E41-0310D8B7F33E}" type="presParOf" srcId="{E2124896-4D31-40AE-AAAC-3C8C9E99520A}" destId="{A3A453F3-C92D-4271-A80D-16F357CDE08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79B57-4780-4894-9B53-4E06CFF5D3CA}">
      <dsp:nvSpPr>
        <dsp:cNvPr id="0" name=""/>
        <dsp:cNvSpPr/>
      </dsp:nvSpPr>
      <dsp:spPr>
        <a:xfrm>
          <a:off x="3080" y="511894"/>
          <a:ext cx="3091011" cy="3091011"/>
        </a:xfrm>
        <a:prstGeom prst="ellipse">
          <a:avLst/>
        </a:prstGeom>
        <a:solidFill>
          <a:schemeClr val="bg1"/>
        </a:solidFill>
        <a:ln w="28575" cap="flat" cmpd="sng" algn="ctr">
          <a:solidFill>
            <a:schemeClr val="accent1"/>
          </a:solidFill>
          <a:prstDash val="dash"/>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0109" tIns="25400" rIns="170109" bIns="25400" numCol="1" spcCol="1270" anchor="ctr" anchorCtr="0">
          <a:noAutofit/>
        </a:bodyPr>
        <a:lstStyle/>
        <a:p>
          <a:pPr marL="0" lvl="0" indent="0" algn="ctr" defTabSz="889000">
            <a:lnSpc>
              <a:spcPct val="90000"/>
            </a:lnSpc>
            <a:spcBef>
              <a:spcPct val="0"/>
            </a:spcBef>
            <a:spcAft>
              <a:spcPct val="35000"/>
            </a:spcAft>
            <a:buNone/>
          </a:pPr>
          <a:endParaRPr lang="en-US" sz="2000" kern="1200" dirty="0">
            <a:solidFill>
              <a:schemeClr val="tx1"/>
            </a:solidFill>
          </a:endParaRPr>
        </a:p>
      </dsp:txBody>
      <dsp:txXfrm>
        <a:off x="455748" y="964562"/>
        <a:ext cx="2185675" cy="2185675"/>
      </dsp:txXfrm>
    </dsp:sp>
    <dsp:sp modelId="{0CDC795B-AD84-4054-BFF3-6D714C9C748A}">
      <dsp:nvSpPr>
        <dsp:cNvPr id="0" name=""/>
        <dsp:cNvSpPr/>
      </dsp:nvSpPr>
      <dsp:spPr>
        <a:xfrm>
          <a:off x="2475889" y="511894"/>
          <a:ext cx="3091011" cy="3091011"/>
        </a:xfrm>
        <a:prstGeom prst="ellipse">
          <a:avLst/>
        </a:prstGeom>
        <a:solidFill>
          <a:schemeClr val="bg1"/>
        </a:solidFill>
        <a:ln w="28575"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0109" tIns="22860" rIns="170109" bIns="22860" numCol="1" spcCol="1270" anchor="ctr" anchorCtr="0">
          <a:noAutofit/>
        </a:bodyPr>
        <a:lstStyle/>
        <a:p>
          <a:pPr marL="0" lvl="0" indent="0" algn="ctr" defTabSz="800100">
            <a:lnSpc>
              <a:spcPct val="90000"/>
            </a:lnSpc>
            <a:spcBef>
              <a:spcPct val="0"/>
            </a:spcBef>
            <a:spcAft>
              <a:spcPct val="35000"/>
            </a:spcAft>
            <a:buNone/>
          </a:pPr>
          <a:endParaRPr lang="en-US" sz="1800" kern="1200" dirty="0">
            <a:solidFill>
              <a:schemeClr val="tx1"/>
            </a:solidFill>
          </a:endParaRPr>
        </a:p>
      </dsp:txBody>
      <dsp:txXfrm>
        <a:off x="2928557" y="964562"/>
        <a:ext cx="2185675" cy="2185675"/>
      </dsp:txXfrm>
    </dsp:sp>
    <dsp:sp modelId="{999D7F11-3AC3-446B-8D0F-237F83E5B8D4}">
      <dsp:nvSpPr>
        <dsp:cNvPr id="0" name=""/>
        <dsp:cNvSpPr/>
      </dsp:nvSpPr>
      <dsp:spPr>
        <a:xfrm>
          <a:off x="4948698" y="511894"/>
          <a:ext cx="3091011" cy="3091011"/>
        </a:xfrm>
        <a:prstGeom prst="ellipse">
          <a:avLst/>
        </a:prstGeom>
        <a:solidFill>
          <a:schemeClr val="bg1"/>
        </a:solidFill>
        <a:ln w="28575" cap="flat" cmpd="sng" algn="ctr">
          <a:solidFill>
            <a:schemeClr val="accent2"/>
          </a:solidFill>
          <a:prstDash val="dash"/>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0109" tIns="22860" rIns="170109" bIns="22860" numCol="1" spcCol="1270" anchor="ctr" anchorCtr="0">
          <a:noAutofit/>
        </a:bodyPr>
        <a:lstStyle/>
        <a:p>
          <a:pPr marL="0" lvl="0" indent="0" algn="ctr" defTabSz="800100">
            <a:lnSpc>
              <a:spcPct val="90000"/>
            </a:lnSpc>
            <a:spcBef>
              <a:spcPct val="0"/>
            </a:spcBef>
            <a:spcAft>
              <a:spcPct val="35000"/>
            </a:spcAft>
            <a:buNone/>
          </a:pPr>
          <a:endParaRPr lang="en-US" sz="1800" kern="1200" dirty="0">
            <a:solidFill>
              <a:schemeClr val="tx1"/>
            </a:solidFill>
          </a:endParaRPr>
        </a:p>
      </dsp:txBody>
      <dsp:txXfrm>
        <a:off x="5401366" y="964562"/>
        <a:ext cx="2185675" cy="2185675"/>
      </dsp:txXfrm>
    </dsp:sp>
    <dsp:sp modelId="{31CEDD40-4944-4D89-8167-7325B26D1589}">
      <dsp:nvSpPr>
        <dsp:cNvPr id="0" name=""/>
        <dsp:cNvSpPr/>
      </dsp:nvSpPr>
      <dsp:spPr>
        <a:xfrm>
          <a:off x="7421507" y="511894"/>
          <a:ext cx="3091011" cy="3091011"/>
        </a:xfrm>
        <a:prstGeom prst="ellipse">
          <a:avLst/>
        </a:prstGeom>
        <a:solidFill>
          <a:schemeClr val="bg1"/>
        </a:solidFill>
        <a:ln w="28575"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0109" tIns="22860" rIns="170109" bIns="22860" numCol="1" spcCol="1270" anchor="ctr" anchorCtr="0">
          <a:noAutofit/>
        </a:bodyPr>
        <a:lstStyle/>
        <a:p>
          <a:pPr marL="0" lvl="0" indent="0" algn="ctr" defTabSz="800100">
            <a:lnSpc>
              <a:spcPct val="90000"/>
            </a:lnSpc>
            <a:spcBef>
              <a:spcPct val="0"/>
            </a:spcBef>
            <a:spcAft>
              <a:spcPct val="35000"/>
            </a:spcAft>
            <a:buNone/>
          </a:pPr>
          <a:endParaRPr lang="en-US" sz="1800" kern="1200" dirty="0">
            <a:solidFill>
              <a:schemeClr val="tx1"/>
            </a:solidFill>
          </a:endParaRPr>
        </a:p>
      </dsp:txBody>
      <dsp:txXfrm>
        <a:off x="7874175" y="964562"/>
        <a:ext cx="2185675" cy="21856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06B34A-AA28-4C8D-A05B-80ACF26CEBF9}">
      <dsp:nvSpPr>
        <dsp:cNvPr id="0" name=""/>
        <dsp:cNvSpPr/>
      </dsp:nvSpPr>
      <dsp:spPr>
        <a:xfrm>
          <a:off x="0" y="54173"/>
          <a:ext cx="6245265" cy="131625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0" i="0" kern="1200" baseline="0"/>
            <a:t>Create a Housing Market Study </a:t>
          </a:r>
          <a:endParaRPr lang="en-US" sz="2500" kern="1200"/>
        </a:p>
      </dsp:txBody>
      <dsp:txXfrm>
        <a:off x="64254" y="118427"/>
        <a:ext cx="6116757" cy="1187742"/>
      </dsp:txXfrm>
    </dsp:sp>
    <dsp:sp modelId="{CC5B3AD4-0B22-47BD-B55E-421E4183470B}">
      <dsp:nvSpPr>
        <dsp:cNvPr id="0" name=""/>
        <dsp:cNvSpPr/>
      </dsp:nvSpPr>
      <dsp:spPr>
        <a:xfrm>
          <a:off x="0" y="1442423"/>
          <a:ext cx="6245265" cy="1316250"/>
        </a:xfrm>
        <a:prstGeom prst="roundRect">
          <a:avLst/>
        </a:prstGeom>
        <a:solidFill>
          <a:schemeClr val="accent2">
            <a:hueOff val="2736270"/>
            <a:satOff val="-3917"/>
            <a:lumOff val="85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0" i="0" kern="1200" baseline="0"/>
            <a:t>DCA LIHTC Guide </a:t>
          </a:r>
          <a:r>
            <a:rPr lang="en-US" sz="2500" b="0" i="0" kern="1200" baseline="0">
              <a:hlinkClick xmlns:r="http://schemas.openxmlformats.org/officeDocument/2006/relationships" r:id="rId1"/>
            </a:rPr>
            <a:t>Link</a:t>
          </a:r>
          <a:endParaRPr lang="en-US" sz="2500" kern="1200"/>
        </a:p>
      </dsp:txBody>
      <dsp:txXfrm>
        <a:off x="64254" y="1506677"/>
        <a:ext cx="6116757" cy="1187742"/>
      </dsp:txXfrm>
    </dsp:sp>
    <dsp:sp modelId="{DC509218-C0F2-46AE-AC4B-65F547BE21FD}">
      <dsp:nvSpPr>
        <dsp:cNvPr id="0" name=""/>
        <dsp:cNvSpPr/>
      </dsp:nvSpPr>
      <dsp:spPr>
        <a:xfrm>
          <a:off x="0" y="2830673"/>
          <a:ext cx="6245265" cy="1316250"/>
        </a:xfrm>
        <a:prstGeom prst="roundRect">
          <a:avLst/>
        </a:prstGeom>
        <a:solidFill>
          <a:schemeClr val="accent2">
            <a:hueOff val="5472541"/>
            <a:satOff val="-7833"/>
            <a:lumOff val="171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0" i="0" kern="1200" baseline="0"/>
            <a:t>Presentation on Planning &amp; Zoning for Affordable Housing from DCA 2020 Fall Conference </a:t>
          </a:r>
          <a:r>
            <a:rPr lang="en-US" sz="2500" b="0" i="0" kern="1200" baseline="0">
              <a:hlinkClick xmlns:r="http://schemas.openxmlformats.org/officeDocument/2006/relationships" r:id="rId2"/>
            </a:rPr>
            <a:t>Link</a:t>
          </a:r>
          <a:endParaRPr lang="en-US" sz="2500" kern="1200"/>
        </a:p>
      </dsp:txBody>
      <dsp:txXfrm>
        <a:off x="64254" y="2894927"/>
        <a:ext cx="6116757" cy="1187742"/>
      </dsp:txXfrm>
    </dsp:sp>
    <dsp:sp modelId="{A3A453F3-C92D-4271-A80D-16F357CDE082}">
      <dsp:nvSpPr>
        <dsp:cNvPr id="0" name=""/>
        <dsp:cNvSpPr/>
      </dsp:nvSpPr>
      <dsp:spPr>
        <a:xfrm>
          <a:off x="0" y="4218923"/>
          <a:ext cx="6245265" cy="1316250"/>
        </a:xfrm>
        <a:prstGeom prst="roundRect">
          <a:avLst/>
        </a:prstGeom>
        <a:solidFill>
          <a:schemeClr val="accent2">
            <a:hueOff val="8208811"/>
            <a:satOff val="-11750"/>
            <a:lumOff val="256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0" i="0" kern="1200" baseline="0"/>
            <a:t>Georgia Initiative for Community Housing </a:t>
          </a:r>
          <a:r>
            <a:rPr lang="en-US" sz="2500" b="0" i="0" kern="1200" baseline="0">
              <a:hlinkClick xmlns:r="http://schemas.openxmlformats.org/officeDocument/2006/relationships" r:id="rId3"/>
            </a:rPr>
            <a:t>(GICH)</a:t>
          </a:r>
          <a:endParaRPr lang="en-US" sz="2500" kern="1200"/>
        </a:p>
      </dsp:txBody>
      <dsp:txXfrm>
        <a:off x="64254" y="4283177"/>
        <a:ext cx="6116757" cy="1187742"/>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20A72C-A6FD-4D5C-8779-146ECA3C9B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D94761E-235B-4C35-890E-97E5BC8FAA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32D019-22A7-4CD9-9F16-B79DF770B52A}" type="datetimeFigureOut">
              <a:rPr lang="en-US" smtClean="0"/>
              <a:t>12/31/2024</a:t>
            </a:fld>
            <a:endParaRPr lang="en-US"/>
          </a:p>
        </p:txBody>
      </p:sp>
      <p:sp>
        <p:nvSpPr>
          <p:cNvPr id="4" name="Footer Placeholder 3">
            <a:extLst>
              <a:ext uri="{FF2B5EF4-FFF2-40B4-BE49-F238E27FC236}">
                <a16:creationId xmlns:a16="http://schemas.microsoft.com/office/drawing/2014/main" id="{07C510DD-88CB-4A88-9D49-A65F342E3A4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20F60E-ABFA-4BCB-92F6-5BBAE4FB7A1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01319B5-334E-4DB1-846A-8B50BFA0AF0F}" type="slidenum">
              <a:rPr lang="en-US" smtClean="0"/>
              <a:t>‹#›</a:t>
            </a:fld>
            <a:endParaRPr lang="en-US"/>
          </a:p>
        </p:txBody>
      </p:sp>
    </p:spTree>
    <p:extLst>
      <p:ext uri="{BB962C8B-B14F-4D97-AF65-F5344CB8AC3E}">
        <p14:creationId xmlns:p14="http://schemas.microsoft.com/office/powerpoint/2010/main" val="4129154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8E6D-A473-488D-BE98-75A98ABF8046}" type="datetimeFigureOut">
              <a:rPr lang="en-US" smtClean="0"/>
              <a:t>12/31/2024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814BEE-2EAE-43AE-94B9-CA84926C492F}" type="slidenum">
              <a:rPr lang="en-US" smtClean="0"/>
              <a:t>‹#›</a:t>
            </a:fld>
            <a:endParaRPr lang="en-US"/>
          </a:p>
        </p:txBody>
      </p:sp>
    </p:spTree>
    <p:extLst>
      <p:ext uri="{BB962C8B-B14F-4D97-AF65-F5344CB8AC3E}">
        <p14:creationId xmlns:p14="http://schemas.microsoft.com/office/powerpoint/2010/main" val="3851652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7176750" y="-11993563"/>
            <a:ext cx="22528213" cy="126730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1" y="4415790"/>
            <a:ext cx="5457825" cy="415432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altLang="en-US" dirty="0"/>
              <a:t>Did you know that the shortage of affordable housing costs the American economy an estimated $12 trillion a year in lower wages and productivity?  </a:t>
            </a:r>
          </a:p>
        </p:txBody>
      </p:sp>
    </p:spTree>
    <p:extLst>
      <p:ext uri="{BB962C8B-B14F-4D97-AF65-F5344CB8AC3E}">
        <p14:creationId xmlns:p14="http://schemas.microsoft.com/office/powerpoint/2010/main" val="10352359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Tit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CDCC80-6B3B-4802-BDFB-DBEBF8F9E603}"/>
              </a:ext>
            </a:extLst>
          </p:cNvPr>
          <p:cNvSpPr/>
          <p:nvPr userDrawn="1"/>
        </p:nvSpPr>
        <p:spPr>
          <a:xfrm>
            <a:off x="1524" y="0"/>
            <a:ext cx="12188952"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Graphical user interface, text&#10;&#10;Description automatically generated">
            <a:extLst>
              <a:ext uri="{FF2B5EF4-FFF2-40B4-BE49-F238E27FC236}">
                <a16:creationId xmlns:a16="http://schemas.microsoft.com/office/drawing/2014/main" id="{ED4ABA7C-3A14-4B9D-9DB5-DBA5B9465D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8400" y="2639681"/>
            <a:ext cx="7315200" cy="1578638"/>
          </a:xfrm>
          <a:prstGeom prst="rect">
            <a:avLst/>
          </a:prstGeom>
        </p:spPr>
      </p:pic>
    </p:spTree>
    <p:extLst>
      <p:ext uri="{BB962C8B-B14F-4D97-AF65-F5344CB8AC3E}">
        <p14:creationId xmlns:p14="http://schemas.microsoft.com/office/powerpoint/2010/main" val="3711604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and Three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12192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12192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4450080" y="3191827"/>
            <a:ext cx="329184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8296276" y="3191827"/>
            <a:ext cx="329184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2717B384-2A6E-4D45-9B02-D74040A3EB07}"/>
              </a:ext>
            </a:extLst>
          </p:cNvPr>
          <p:cNvSpPr>
            <a:spLocks noGrp="1"/>
          </p:cNvSpPr>
          <p:nvPr>
            <p:ph type="ftr" sz="quarter" idx="21"/>
          </p:nvPr>
        </p:nvSpPr>
        <p:spPr/>
        <p:txBody>
          <a:bodyPr/>
          <a:lstStyle>
            <a:lvl1pPr>
              <a:defRPr>
                <a:solidFill>
                  <a:schemeClr val="bg1"/>
                </a:solidFill>
              </a:defRPr>
            </a:lvl1pPr>
          </a:lstStyle>
          <a:p>
            <a:r>
              <a:rPr lang="en-US"/>
              <a:t>Georgia Department of Community Affairs</a:t>
            </a:r>
            <a:endParaRPr lang="en-US" dirty="0"/>
          </a:p>
        </p:txBody>
      </p:sp>
      <p:sp>
        <p:nvSpPr>
          <p:cNvPr id="12" name="Slide Number Placeholder 11">
            <a:extLst>
              <a:ext uri="{FF2B5EF4-FFF2-40B4-BE49-F238E27FC236}">
                <a16:creationId xmlns:a16="http://schemas.microsoft.com/office/drawing/2014/main" id="{D7056475-7420-4D27-B542-CF28BA493A0E}"/>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3" name="Title 1">
            <a:extLst>
              <a:ext uri="{FF2B5EF4-FFF2-40B4-BE49-F238E27FC236}">
                <a16:creationId xmlns:a16="http://schemas.microsoft.com/office/drawing/2014/main" id="{895FBAD9-43F1-4D18-B356-13961348AB40}"/>
              </a:ext>
            </a:extLst>
          </p:cNvPr>
          <p:cNvSpPr>
            <a:spLocks noGrp="1"/>
          </p:cNvSpPr>
          <p:nvPr>
            <p:ph type="title"/>
          </p:nvPr>
        </p:nvSpPr>
        <p:spPr>
          <a:xfrm>
            <a:off x="603885" y="3191827"/>
            <a:ext cx="3291840" cy="2757964"/>
          </a:xfrm>
        </p:spPr>
        <p:txBody>
          <a:bodyPr anchor="t"/>
          <a:lstStyle>
            <a:lvl1pPr algn="l">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585905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6156960" y="0"/>
            <a:ext cx="6035040"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603504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endParaRPr lang="en-US" dirty="0"/>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22" name="Title 1">
            <a:extLst>
              <a:ext uri="{FF2B5EF4-FFF2-40B4-BE49-F238E27FC236}">
                <a16:creationId xmlns:a16="http://schemas.microsoft.com/office/drawing/2014/main" id="{7D353E5D-0EE1-41DB-B2B9-970F399C31E1}"/>
              </a:ext>
            </a:extLst>
          </p:cNvPr>
          <p:cNvSpPr>
            <a:spLocks noGrp="1"/>
          </p:cNvSpPr>
          <p:nvPr>
            <p:ph type="title"/>
          </p:nvPr>
        </p:nvSpPr>
        <p:spPr>
          <a:xfrm>
            <a:off x="603884" y="533400"/>
            <a:ext cx="4825366" cy="5416391"/>
          </a:xfrm>
        </p:spPr>
        <p:txBody>
          <a:bodyPr anchor="t"/>
          <a:lstStyle>
            <a:lvl1pPr algn="l">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000287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6035040"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6156960" y="0"/>
            <a:ext cx="603504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r>
              <a:rPr lang="en-US" dirty="0"/>
              <a:t>Georgia Department of Community Affairs</a:t>
            </a:r>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itle 1">
            <a:extLst>
              <a:ext uri="{FF2B5EF4-FFF2-40B4-BE49-F238E27FC236}">
                <a16:creationId xmlns:a16="http://schemas.microsoft.com/office/drawing/2014/main" id="{B1D44815-E786-435F-9153-D87B47A5585C}"/>
              </a:ext>
            </a:extLst>
          </p:cNvPr>
          <p:cNvSpPr>
            <a:spLocks noGrp="1"/>
          </p:cNvSpPr>
          <p:nvPr>
            <p:ph type="title"/>
          </p:nvPr>
        </p:nvSpPr>
        <p:spPr>
          <a:xfrm>
            <a:off x="6757034" y="533400"/>
            <a:ext cx="4825366" cy="5416391"/>
          </a:xfrm>
        </p:spPr>
        <p:txBody>
          <a:bodyPr anchor="t"/>
          <a:lstStyle>
            <a:lvl1pPr algn="l">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1414526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and Two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12192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12192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6370321" y="3152775"/>
            <a:ext cx="5196838"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11">
            <a:extLst>
              <a:ext uri="{FF2B5EF4-FFF2-40B4-BE49-F238E27FC236}">
                <a16:creationId xmlns:a16="http://schemas.microsoft.com/office/drawing/2014/main" id="{569BA7FF-884C-49F7-9638-26374919290D}"/>
              </a:ext>
            </a:extLst>
          </p:cNvPr>
          <p:cNvSpPr>
            <a:spLocks noGrp="1"/>
          </p:cNvSpPr>
          <p:nvPr>
            <p:ph type="ftr" sz="quarter" idx="20"/>
          </p:nvPr>
        </p:nvSpPr>
        <p:spPr/>
        <p:txBody>
          <a:bodyPr/>
          <a:lstStyle>
            <a:lvl1pPr>
              <a:defRPr>
                <a:solidFill>
                  <a:schemeClr val="bg1"/>
                </a:solidFill>
              </a:defRPr>
            </a:lvl1pPr>
          </a:lstStyle>
          <a:p>
            <a:r>
              <a:rPr lang="en-US"/>
              <a:t>Georgia Department of Community Affairs</a:t>
            </a:r>
            <a:endParaRPr lang="en-US" dirty="0"/>
          </a:p>
        </p:txBody>
      </p:sp>
      <p:sp>
        <p:nvSpPr>
          <p:cNvPr id="13" name="Slide Number Placeholder 12">
            <a:extLst>
              <a:ext uri="{FF2B5EF4-FFF2-40B4-BE49-F238E27FC236}">
                <a16:creationId xmlns:a16="http://schemas.microsoft.com/office/drawing/2014/main" id="{13ED446E-7FD3-4EC8-AF3E-490DDA50F2AE}"/>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4" name="Title 1">
            <a:extLst>
              <a:ext uri="{FF2B5EF4-FFF2-40B4-BE49-F238E27FC236}">
                <a16:creationId xmlns:a16="http://schemas.microsoft.com/office/drawing/2014/main" id="{57491AAE-3CCA-4D1E-8D7E-5D204E8AAB0D}"/>
              </a:ext>
            </a:extLst>
          </p:cNvPr>
          <p:cNvSpPr>
            <a:spLocks noGrp="1"/>
          </p:cNvSpPr>
          <p:nvPr>
            <p:ph type="title"/>
          </p:nvPr>
        </p:nvSpPr>
        <p:spPr>
          <a:xfrm>
            <a:off x="613410" y="3163250"/>
            <a:ext cx="5193792" cy="2743200"/>
          </a:xfrm>
        </p:spPr>
        <p:txBody>
          <a:bodyPr anchor="t"/>
          <a:lstStyle>
            <a:lvl1pPr algn="l">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7235658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and Three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12192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12192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4450080" y="3191827"/>
            <a:ext cx="329184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8296276" y="3191827"/>
            <a:ext cx="329184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Footer Placeholder 14">
            <a:extLst>
              <a:ext uri="{FF2B5EF4-FFF2-40B4-BE49-F238E27FC236}">
                <a16:creationId xmlns:a16="http://schemas.microsoft.com/office/drawing/2014/main" id="{549F3862-850A-479E-B8BC-C246112C42C0}"/>
              </a:ext>
            </a:extLst>
          </p:cNvPr>
          <p:cNvSpPr>
            <a:spLocks noGrp="1"/>
          </p:cNvSpPr>
          <p:nvPr>
            <p:ph type="ftr" sz="quarter" idx="21"/>
          </p:nvPr>
        </p:nvSpPr>
        <p:spPr/>
        <p:txBody>
          <a:bodyPr/>
          <a:lstStyle>
            <a:lvl1pPr>
              <a:defRPr>
                <a:solidFill>
                  <a:schemeClr val="bg1"/>
                </a:solidFill>
              </a:defRPr>
            </a:lvl1pPr>
          </a:lstStyle>
          <a:p>
            <a:r>
              <a:rPr lang="en-US"/>
              <a:t>Georgia Department of Community Affairs</a:t>
            </a:r>
            <a:endParaRPr lang="en-US" dirty="0"/>
          </a:p>
        </p:txBody>
      </p:sp>
      <p:sp>
        <p:nvSpPr>
          <p:cNvPr id="16" name="Slide Number Placeholder 15">
            <a:extLst>
              <a:ext uri="{FF2B5EF4-FFF2-40B4-BE49-F238E27FC236}">
                <a16:creationId xmlns:a16="http://schemas.microsoft.com/office/drawing/2014/main" id="{2BB6CB06-CF64-46DC-9E61-D788FA831F2C}"/>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7" name="Title 1">
            <a:extLst>
              <a:ext uri="{FF2B5EF4-FFF2-40B4-BE49-F238E27FC236}">
                <a16:creationId xmlns:a16="http://schemas.microsoft.com/office/drawing/2014/main" id="{C4721248-5C65-4F78-998A-472ACB8F2B88}"/>
              </a:ext>
            </a:extLst>
          </p:cNvPr>
          <p:cNvSpPr>
            <a:spLocks noGrp="1"/>
          </p:cNvSpPr>
          <p:nvPr>
            <p:ph type="title"/>
          </p:nvPr>
        </p:nvSpPr>
        <p:spPr>
          <a:xfrm>
            <a:off x="603885" y="3191827"/>
            <a:ext cx="3291840" cy="2757964"/>
          </a:xfrm>
        </p:spPr>
        <p:txBody>
          <a:bodyPr anchor="t"/>
          <a:lstStyle>
            <a:lvl1pPr algn="l">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5518145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6156960" y="0"/>
            <a:ext cx="6035040"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6035040"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endParaRPr lang="en-US" dirty="0"/>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1" name="Title 1">
            <a:extLst>
              <a:ext uri="{FF2B5EF4-FFF2-40B4-BE49-F238E27FC236}">
                <a16:creationId xmlns:a16="http://schemas.microsoft.com/office/drawing/2014/main" id="{3087A44B-3F04-4AE4-BB34-617CFCB2D61A}"/>
              </a:ext>
            </a:extLst>
          </p:cNvPr>
          <p:cNvSpPr>
            <a:spLocks noGrp="1"/>
          </p:cNvSpPr>
          <p:nvPr>
            <p:ph type="title"/>
          </p:nvPr>
        </p:nvSpPr>
        <p:spPr>
          <a:xfrm>
            <a:off x="604837" y="533400"/>
            <a:ext cx="4825366" cy="5416391"/>
          </a:xfrm>
        </p:spPr>
        <p:txBody>
          <a:bodyPr anchor="t"/>
          <a:lstStyle>
            <a:lvl1pPr algn="l">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004005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6858" y="0"/>
            <a:ext cx="6035040"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6163820" y="0"/>
            <a:ext cx="6035040"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r>
              <a:rPr lang="en-US" dirty="0"/>
              <a:t>Georgia Department of Community Affairs</a:t>
            </a:r>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itle 1">
            <a:extLst>
              <a:ext uri="{FF2B5EF4-FFF2-40B4-BE49-F238E27FC236}">
                <a16:creationId xmlns:a16="http://schemas.microsoft.com/office/drawing/2014/main" id="{62F3EA24-D477-4698-B38F-1C4519294966}"/>
              </a:ext>
            </a:extLst>
          </p:cNvPr>
          <p:cNvSpPr>
            <a:spLocks noGrp="1"/>
          </p:cNvSpPr>
          <p:nvPr>
            <p:ph type="title"/>
          </p:nvPr>
        </p:nvSpPr>
        <p:spPr>
          <a:xfrm>
            <a:off x="6757034" y="533400"/>
            <a:ext cx="4825366" cy="5416391"/>
          </a:xfrm>
        </p:spPr>
        <p:txBody>
          <a:bodyPr anchor="t"/>
          <a:lstStyle>
            <a:lvl1pPr algn="l">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6834902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6156960" y="0"/>
            <a:ext cx="6035040"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6035040"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579120" y="1600201"/>
            <a:ext cx="4937760" cy="1491268"/>
          </a:xfrm>
        </p:spPr>
        <p:txBody>
          <a:bodyPr anchor="b">
            <a:normAutofit/>
          </a:bodyPr>
          <a:lstStyle>
            <a:lvl1pPr marL="0" indent="0">
              <a:buNone/>
              <a:defRPr sz="3600" b="1">
                <a:solidFill>
                  <a:schemeClr val="bg1"/>
                </a:solidFill>
              </a:defRPr>
            </a:lvl1pPr>
            <a:lvl2pPr marL="342900"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6674166" y="1600201"/>
            <a:ext cx="4937760" cy="1491267"/>
          </a:xfrm>
        </p:spPr>
        <p:txBody>
          <a:bodyPr anchor="b">
            <a:normAutofit/>
          </a:bodyPr>
          <a:lstStyle>
            <a:lvl1pPr marL="0" indent="0">
              <a:buNone/>
              <a:defRPr sz="3600" b="1">
                <a:solidFill>
                  <a:schemeClr val="bg1"/>
                </a:solidFill>
              </a:defRPr>
            </a:lvl1pPr>
            <a:lvl2pPr marL="342900" indent="0">
              <a:buNone/>
              <a:defRPr/>
            </a:lvl2pPr>
          </a:lstStyle>
          <a:p>
            <a:pPr lvl="0"/>
            <a:r>
              <a:rPr lang="en-US" dirty="0"/>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579754" y="3218847"/>
            <a:ext cx="4937125"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6674801" y="3218847"/>
            <a:ext cx="4937125"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12">
            <a:extLst>
              <a:ext uri="{FF2B5EF4-FFF2-40B4-BE49-F238E27FC236}">
                <a16:creationId xmlns:a16="http://schemas.microsoft.com/office/drawing/2014/main" id="{80C04F03-75F7-44AA-9785-7EDDF26FA358}"/>
              </a:ext>
            </a:extLst>
          </p:cNvPr>
          <p:cNvSpPr>
            <a:spLocks noGrp="1"/>
          </p:cNvSpPr>
          <p:nvPr>
            <p:ph type="ftr" sz="quarter" idx="29"/>
          </p:nvPr>
        </p:nvSpPr>
        <p:spPr/>
        <p:txBody>
          <a:bodyPr/>
          <a:lstStyle>
            <a:lvl1pPr>
              <a:defRPr>
                <a:solidFill>
                  <a:schemeClr val="bg1"/>
                </a:solidFill>
              </a:defRPr>
            </a:lvl1pPr>
          </a:lstStyle>
          <a:p>
            <a:r>
              <a:rPr lang="en-US"/>
              <a:t>Georgia Department of Community Affairs</a:t>
            </a:r>
            <a:endParaRPr lang="en-US" dirty="0"/>
          </a:p>
        </p:txBody>
      </p:sp>
      <p:sp>
        <p:nvSpPr>
          <p:cNvPr id="16" name="Slide Number Placeholder 15">
            <a:extLst>
              <a:ext uri="{FF2B5EF4-FFF2-40B4-BE49-F238E27FC236}">
                <a16:creationId xmlns:a16="http://schemas.microsoft.com/office/drawing/2014/main" id="{6F1B5E99-5953-439D-8ECA-998F28FB8A7F}"/>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56521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6156960" y="0"/>
            <a:ext cx="6035040" cy="68580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6035040"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579120" y="1600201"/>
            <a:ext cx="4937760" cy="1491268"/>
          </a:xfrm>
        </p:spPr>
        <p:txBody>
          <a:bodyPr anchor="b">
            <a:normAutofit/>
          </a:bodyPr>
          <a:lstStyle>
            <a:lvl1pPr marL="0" indent="0">
              <a:buNone/>
              <a:defRPr sz="3600" b="1">
                <a:solidFill>
                  <a:schemeClr val="bg1"/>
                </a:solidFill>
              </a:defRPr>
            </a:lvl1pPr>
            <a:lvl2pPr marL="342900"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6674166" y="1600201"/>
            <a:ext cx="4937760" cy="1491267"/>
          </a:xfrm>
        </p:spPr>
        <p:txBody>
          <a:bodyPr anchor="b">
            <a:normAutofit/>
          </a:bodyPr>
          <a:lstStyle>
            <a:lvl1pPr marL="0" indent="0">
              <a:buNone/>
              <a:defRPr sz="3600" b="1">
                <a:solidFill>
                  <a:schemeClr val="bg1"/>
                </a:solidFill>
              </a:defRPr>
            </a:lvl1pPr>
            <a:lvl2pPr marL="342900" indent="0">
              <a:buNone/>
              <a:defRPr/>
            </a:lvl2pPr>
          </a:lstStyle>
          <a:p>
            <a:pPr lvl="0"/>
            <a:r>
              <a:rPr lang="en-US" dirty="0"/>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579754" y="3218847"/>
            <a:ext cx="4937125"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6674801" y="3218847"/>
            <a:ext cx="4937125"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a:extLst>
              <a:ext uri="{FF2B5EF4-FFF2-40B4-BE49-F238E27FC236}">
                <a16:creationId xmlns:a16="http://schemas.microsoft.com/office/drawing/2014/main" id="{4FD56746-33F8-4CAE-9625-F8F69B41C2A0}"/>
              </a:ext>
            </a:extLst>
          </p:cNvPr>
          <p:cNvSpPr>
            <a:spLocks noGrp="1"/>
          </p:cNvSpPr>
          <p:nvPr>
            <p:ph type="ftr" sz="quarter" idx="29"/>
          </p:nvPr>
        </p:nvSpPr>
        <p:spPr/>
        <p:txBody>
          <a:bodyPr/>
          <a:lstStyle>
            <a:lvl1pPr>
              <a:defRPr>
                <a:solidFill>
                  <a:schemeClr val="bg1"/>
                </a:solidFill>
              </a:defRPr>
            </a:lvl1pPr>
          </a:lstStyle>
          <a:p>
            <a:r>
              <a:rPr lang="en-US"/>
              <a:t>Georgia Department of Community Affairs</a:t>
            </a:r>
            <a:endParaRPr lang="en-US" dirty="0"/>
          </a:p>
        </p:txBody>
      </p:sp>
      <p:sp>
        <p:nvSpPr>
          <p:cNvPr id="13" name="Slide Number Placeholder 12">
            <a:extLst>
              <a:ext uri="{FF2B5EF4-FFF2-40B4-BE49-F238E27FC236}">
                <a16:creationId xmlns:a16="http://schemas.microsoft.com/office/drawing/2014/main" id="{B1494F2D-B7D7-48D2-9E7A-659F611AB325}"/>
              </a:ext>
            </a:extLst>
          </p:cNvPr>
          <p:cNvSpPr>
            <a:spLocks noGrp="1"/>
          </p:cNvSpPr>
          <p:nvPr>
            <p:ph type="sldNum" sz="quarter" idx="30"/>
          </p:nvPr>
        </p:nvSpPr>
        <p:spPr/>
        <p:txBody>
          <a:body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8488170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905917AE-035D-4FD6-878E-FACEC848F713}"/>
              </a:ext>
            </a:extLst>
          </p:cNvPr>
          <p:cNvSpPr>
            <a:spLocks noGrp="1"/>
          </p:cNvSpPr>
          <p:nvPr>
            <p:ph type="sldNum" sz="quarter" idx="11"/>
          </p:nvPr>
        </p:nvSpPr>
        <p:spPr/>
        <p:txBody>
          <a:bodyPr/>
          <a:lstStyle/>
          <a:p>
            <a:fld id="{93CAF254-72B9-406C-9E86-C9D983240C82}" type="slidenum">
              <a:rPr lang="en-US" smtClean="0"/>
              <a:t>‹#›</a:t>
            </a:fld>
            <a:endParaRPr lang="en-US"/>
          </a:p>
        </p:txBody>
      </p:sp>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959095" y="3429000"/>
            <a:ext cx="1209675"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850392" y="548640"/>
            <a:ext cx="6178550" cy="2562223"/>
          </a:xfrm>
        </p:spPr>
        <p:txBody>
          <a:bodyPr anchor="b">
            <a:normAutofit/>
          </a:bodyPr>
          <a:lstStyle>
            <a:lvl1pPr algn="l">
              <a:defRPr sz="4000" b="1"/>
            </a:lvl1pPr>
          </a:lstStyle>
          <a:p>
            <a:r>
              <a:rPr lang="en-US" dirty="0"/>
              <a:t>Click to edit Master title style</a:t>
            </a:r>
          </a:p>
        </p:txBody>
      </p:sp>
      <p:sp>
        <p:nvSpPr>
          <p:cNvPr id="16" name="Text Placeholder 2">
            <a:extLst>
              <a:ext uri="{FF2B5EF4-FFF2-40B4-BE49-F238E27FC236}">
                <a16:creationId xmlns:a16="http://schemas.microsoft.com/office/drawing/2014/main" id="{88B40079-6CD5-4198-821B-99F61BCE1792}"/>
              </a:ext>
            </a:extLst>
          </p:cNvPr>
          <p:cNvSpPr>
            <a:spLocks noGrp="1"/>
          </p:cNvSpPr>
          <p:nvPr>
            <p:ph type="body" idx="1"/>
          </p:nvPr>
        </p:nvSpPr>
        <p:spPr>
          <a:xfrm>
            <a:off x="877824" y="3771897"/>
            <a:ext cx="6175376" cy="2177894"/>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3" name="Footer Placeholder 2">
            <a:extLst>
              <a:ext uri="{FF2B5EF4-FFF2-40B4-BE49-F238E27FC236}">
                <a16:creationId xmlns:a16="http://schemas.microsoft.com/office/drawing/2014/main" id="{6FD895C5-590D-442F-AF6B-4741199CC8CF}"/>
              </a:ext>
            </a:extLst>
          </p:cNvPr>
          <p:cNvSpPr>
            <a:spLocks noGrp="1"/>
          </p:cNvSpPr>
          <p:nvPr>
            <p:ph type="ftr" sz="quarter" idx="12"/>
          </p:nvPr>
        </p:nvSpPr>
        <p:spPr/>
        <p:txBody>
          <a:bodyPr/>
          <a:lstStyle/>
          <a:p>
            <a:r>
              <a:rPr lang="en-US"/>
              <a:t>Georgia Department of Community Affairs</a:t>
            </a:r>
          </a:p>
        </p:txBody>
      </p:sp>
    </p:spTree>
    <p:extLst>
      <p:ext uri="{BB962C8B-B14F-4D97-AF65-F5344CB8AC3E}">
        <p14:creationId xmlns:p14="http://schemas.microsoft.com/office/powerpoint/2010/main" val="1762144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Tit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CDCC80-6B3B-4802-BDFB-DBEBF8F9E603}"/>
              </a:ext>
            </a:extLst>
          </p:cNvPr>
          <p:cNvSpPr/>
          <p:nvPr userDrawn="1"/>
        </p:nvSpPr>
        <p:spPr>
          <a:xfrm>
            <a:off x="1524" y="0"/>
            <a:ext cx="12188952"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Graphical user interface, text&#10;&#10;Description automatically generated">
            <a:extLst>
              <a:ext uri="{FF2B5EF4-FFF2-40B4-BE49-F238E27FC236}">
                <a16:creationId xmlns:a16="http://schemas.microsoft.com/office/drawing/2014/main" id="{ED4ABA7C-3A14-4B9D-9DB5-DBA5B9465D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8400" y="676017"/>
            <a:ext cx="7315200" cy="1578638"/>
          </a:xfrm>
          <a:prstGeom prst="rect">
            <a:avLst/>
          </a:prstGeom>
        </p:spPr>
      </p:pic>
      <p:sp>
        <p:nvSpPr>
          <p:cNvPr id="8" name="Text Placeholder 11">
            <a:extLst>
              <a:ext uri="{FF2B5EF4-FFF2-40B4-BE49-F238E27FC236}">
                <a16:creationId xmlns:a16="http://schemas.microsoft.com/office/drawing/2014/main" id="{6B4FAA25-DC02-484B-A7BC-1C87842774D8}"/>
              </a:ext>
            </a:extLst>
          </p:cNvPr>
          <p:cNvSpPr>
            <a:spLocks noGrp="1"/>
          </p:cNvSpPr>
          <p:nvPr>
            <p:ph type="body" sz="quarter" idx="13"/>
          </p:nvPr>
        </p:nvSpPr>
        <p:spPr>
          <a:xfrm>
            <a:off x="1524000" y="2270249"/>
            <a:ext cx="9144000" cy="3657600"/>
          </a:xfrm>
        </p:spPr>
        <p:txBody>
          <a:bodyPr anchor="ctr">
            <a:normAutofit/>
          </a:bodyPr>
          <a:lstStyle>
            <a:lvl1pPr marL="0" indent="0" algn="ctr">
              <a:buNone/>
              <a:defRPr sz="6000" b="1">
                <a:solidFill>
                  <a:schemeClr val="bg1"/>
                </a:solidFill>
                <a:latin typeface="+mj-lt"/>
              </a:defRPr>
            </a:lvl1pPr>
          </a:lstStyle>
          <a:p>
            <a:pPr lvl="0"/>
            <a:r>
              <a:rPr lang="en-US" dirty="0"/>
              <a:t>Click to edit Master text styles</a:t>
            </a:r>
          </a:p>
        </p:txBody>
      </p:sp>
    </p:spTree>
    <p:extLst>
      <p:ext uri="{BB962C8B-B14F-4D97-AF65-F5344CB8AC3E}">
        <p14:creationId xmlns:p14="http://schemas.microsoft.com/office/powerpoint/2010/main" val="1824889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905917AE-035D-4FD6-878E-FACEC848F713}"/>
              </a:ext>
            </a:extLst>
          </p:cNvPr>
          <p:cNvSpPr>
            <a:spLocks noGrp="1"/>
          </p:cNvSpPr>
          <p:nvPr>
            <p:ph type="sldNum" sz="quarter" idx="11"/>
          </p:nvPr>
        </p:nvSpPr>
        <p:spPr/>
        <p:txBody>
          <a:bodyPr/>
          <a:lstStyle/>
          <a:p>
            <a:fld id="{93CAF254-72B9-406C-9E86-C9D983240C82}" type="slidenum">
              <a:rPr lang="en-US" smtClean="0"/>
              <a:t>‹#›</a:t>
            </a:fld>
            <a:endParaRPr lang="en-US"/>
          </a:p>
        </p:txBody>
      </p:sp>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959095" y="3429000"/>
            <a:ext cx="1209675"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850392" y="548640"/>
            <a:ext cx="8903208" cy="2562223"/>
          </a:xfrm>
        </p:spPr>
        <p:txBody>
          <a:bodyPr anchor="b">
            <a:normAutofit/>
          </a:bodyPr>
          <a:lstStyle>
            <a:lvl1pPr algn="l">
              <a:defRPr sz="4000" b="1"/>
            </a:lvl1pPr>
          </a:lstStyle>
          <a:p>
            <a:r>
              <a:rPr lang="en-US" dirty="0"/>
              <a:t>Click to edit Master title style</a:t>
            </a:r>
          </a:p>
        </p:txBody>
      </p:sp>
      <p:sp>
        <p:nvSpPr>
          <p:cNvPr id="13" name="Text Placeholder 8">
            <a:extLst>
              <a:ext uri="{FF2B5EF4-FFF2-40B4-BE49-F238E27FC236}">
                <a16:creationId xmlns:a16="http://schemas.microsoft.com/office/drawing/2014/main" id="{9FC91C51-1199-4633-BE5C-13C6AA50A544}"/>
              </a:ext>
            </a:extLst>
          </p:cNvPr>
          <p:cNvSpPr>
            <a:spLocks noGrp="1"/>
          </p:cNvSpPr>
          <p:nvPr>
            <p:ph type="body" sz="quarter" idx="17"/>
          </p:nvPr>
        </p:nvSpPr>
        <p:spPr>
          <a:xfrm>
            <a:off x="1818798" y="3941834"/>
            <a:ext cx="3977648" cy="731694"/>
          </a:xfrm>
        </p:spPr>
        <p:txBody>
          <a:bodyPr anchor="ctr">
            <a:normAutofit/>
          </a:bodyPr>
          <a:lstStyle>
            <a:lvl1pPr marL="0" indent="0">
              <a:buNone/>
              <a:defRPr sz="2000"/>
            </a:lvl1pPr>
          </a:lstStyle>
          <a:p>
            <a:pPr lvl="0"/>
            <a:r>
              <a:rPr lang="en-US" noProof="0" dirty="0"/>
              <a:t>Click to edit Master text styles</a:t>
            </a:r>
          </a:p>
        </p:txBody>
      </p:sp>
      <p:sp>
        <p:nvSpPr>
          <p:cNvPr id="14" name="Text Placeholder 8">
            <a:extLst>
              <a:ext uri="{FF2B5EF4-FFF2-40B4-BE49-F238E27FC236}">
                <a16:creationId xmlns:a16="http://schemas.microsoft.com/office/drawing/2014/main" id="{CB8D944A-D85D-4A83-B1CD-7982FAC8D3E7}"/>
              </a:ext>
            </a:extLst>
          </p:cNvPr>
          <p:cNvSpPr>
            <a:spLocks noGrp="1"/>
          </p:cNvSpPr>
          <p:nvPr>
            <p:ph type="body" sz="quarter" idx="18"/>
          </p:nvPr>
        </p:nvSpPr>
        <p:spPr>
          <a:xfrm>
            <a:off x="1818798" y="5232562"/>
            <a:ext cx="3977648" cy="731694"/>
          </a:xfrm>
        </p:spPr>
        <p:txBody>
          <a:bodyPr anchor="ctr">
            <a:normAutofit/>
          </a:bodyPr>
          <a:lstStyle>
            <a:lvl1pPr marL="0" indent="0">
              <a:buNone/>
              <a:defRPr sz="2000"/>
            </a:lvl1pPr>
          </a:lstStyle>
          <a:p>
            <a:pPr lvl="0"/>
            <a:r>
              <a:rPr lang="en-US" noProof="0" dirty="0"/>
              <a:t>Click to edit Master text styles</a:t>
            </a:r>
          </a:p>
        </p:txBody>
      </p:sp>
      <p:sp>
        <p:nvSpPr>
          <p:cNvPr id="17" name="Text Placeholder 8">
            <a:extLst>
              <a:ext uri="{FF2B5EF4-FFF2-40B4-BE49-F238E27FC236}">
                <a16:creationId xmlns:a16="http://schemas.microsoft.com/office/drawing/2014/main" id="{326DA353-2F37-4F19-816E-CF7C9540C14D}"/>
              </a:ext>
            </a:extLst>
          </p:cNvPr>
          <p:cNvSpPr>
            <a:spLocks noGrp="1"/>
          </p:cNvSpPr>
          <p:nvPr>
            <p:ph type="body" sz="quarter" idx="19"/>
          </p:nvPr>
        </p:nvSpPr>
        <p:spPr>
          <a:xfrm>
            <a:off x="7028942" y="3944572"/>
            <a:ext cx="3977648" cy="731694"/>
          </a:xfrm>
        </p:spPr>
        <p:txBody>
          <a:bodyPr anchor="ctr">
            <a:normAutofit/>
          </a:bodyPr>
          <a:lstStyle>
            <a:lvl1pPr marL="0" indent="0">
              <a:buNone/>
              <a:defRPr sz="2000"/>
            </a:lvl1pPr>
          </a:lstStyle>
          <a:p>
            <a:pPr lvl="0"/>
            <a:r>
              <a:rPr lang="en-US" noProof="0" dirty="0"/>
              <a:t>Click to edit Master text styles</a:t>
            </a:r>
          </a:p>
        </p:txBody>
      </p:sp>
      <p:sp>
        <p:nvSpPr>
          <p:cNvPr id="18" name="Text Placeholder 8">
            <a:extLst>
              <a:ext uri="{FF2B5EF4-FFF2-40B4-BE49-F238E27FC236}">
                <a16:creationId xmlns:a16="http://schemas.microsoft.com/office/drawing/2014/main" id="{0163657A-AF7A-4283-88D4-6E5EC931522C}"/>
              </a:ext>
            </a:extLst>
          </p:cNvPr>
          <p:cNvSpPr>
            <a:spLocks noGrp="1"/>
          </p:cNvSpPr>
          <p:nvPr>
            <p:ph type="body" sz="quarter" idx="20"/>
          </p:nvPr>
        </p:nvSpPr>
        <p:spPr>
          <a:xfrm>
            <a:off x="7028942" y="5235301"/>
            <a:ext cx="3977648" cy="731694"/>
          </a:xfrm>
        </p:spPr>
        <p:txBody>
          <a:bodyPr anchor="ctr">
            <a:normAutofit/>
          </a:bodyPr>
          <a:lstStyle>
            <a:lvl1pPr marL="0" indent="0">
              <a:buNone/>
              <a:defRPr sz="2000"/>
            </a:lvl1pPr>
          </a:lstStyle>
          <a:p>
            <a:pPr lvl="0"/>
            <a:r>
              <a:rPr lang="en-US" noProof="0" dirty="0"/>
              <a:t>Click to edit Master text styles</a:t>
            </a:r>
          </a:p>
        </p:txBody>
      </p:sp>
      <p:sp>
        <p:nvSpPr>
          <p:cNvPr id="19" name="Picture Placeholder 5" title="Decorative">
            <a:extLst>
              <a:ext uri="{FF2B5EF4-FFF2-40B4-BE49-F238E27FC236}">
                <a16:creationId xmlns:a16="http://schemas.microsoft.com/office/drawing/2014/main" id="{45C5A78E-C397-40E0-B472-409205B22CD4}"/>
              </a:ext>
            </a:extLst>
          </p:cNvPr>
          <p:cNvSpPr>
            <a:spLocks noGrp="1"/>
          </p:cNvSpPr>
          <p:nvPr>
            <p:ph type="pic" sz="quarter" idx="13"/>
          </p:nvPr>
        </p:nvSpPr>
        <p:spPr>
          <a:xfrm>
            <a:off x="850392" y="3869171"/>
            <a:ext cx="885235" cy="885235"/>
          </a:xfrm>
          <a:prstGeom prst="ellipse">
            <a:avLst/>
          </a:prstGeom>
          <a:solidFill>
            <a:schemeClr val="bg1"/>
          </a:solidFill>
          <a:ln w="19050">
            <a:noFill/>
          </a:ln>
        </p:spPr>
        <p:txBody>
          <a:bodyPr>
            <a:normAutofit/>
          </a:bodyPr>
          <a:lstStyle>
            <a:lvl1pPr>
              <a:defRPr sz="800"/>
            </a:lvl1pPr>
          </a:lstStyle>
          <a:p>
            <a:r>
              <a:rPr lang="en-US" noProof="0"/>
              <a:t>Click icon to add picture</a:t>
            </a:r>
            <a:endParaRPr lang="en-US" noProof="0" dirty="0"/>
          </a:p>
        </p:txBody>
      </p:sp>
      <p:sp>
        <p:nvSpPr>
          <p:cNvPr id="20" name="Picture Placeholder 5" title="Decorative">
            <a:extLst>
              <a:ext uri="{FF2B5EF4-FFF2-40B4-BE49-F238E27FC236}">
                <a16:creationId xmlns:a16="http://schemas.microsoft.com/office/drawing/2014/main" id="{90198A63-1442-465B-A8C6-38FBEFFC4DF0}"/>
              </a:ext>
            </a:extLst>
          </p:cNvPr>
          <p:cNvSpPr>
            <a:spLocks noGrp="1"/>
          </p:cNvSpPr>
          <p:nvPr>
            <p:ph type="pic" sz="quarter" idx="14"/>
          </p:nvPr>
        </p:nvSpPr>
        <p:spPr>
          <a:xfrm>
            <a:off x="850392" y="5158530"/>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21" name="Picture Placeholder 5" title="Decorative">
            <a:extLst>
              <a:ext uri="{FF2B5EF4-FFF2-40B4-BE49-F238E27FC236}">
                <a16:creationId xmlns:a16="http://schemas.microsoft.com/office/drawing/2014/main" id="{A378ABA1-D254-4E3B-B0E0-A68CF4CC137F}"/>
              </a:ext>
            </a:extLst>
          </p:cNvPr>
          <p:cNvSpPr>
            <a:spLocks noGrp="1"/>
          </p:cNvSpPr>
          <p:nvPr>
            <p:ph type="pic" sz="quarter" idx="15"/>
          </p:nvPr>
        </p:nvSpPr>
        <p:spPr>
          <a:xfrm>
            <a:off x="6060536" y="3869171"/>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dirty="0"/>
              <a:t>Click icon to add picture</a:t>
            </a:r>
          </a:p>
        </p:txBody>
      </p:sp>
      <p:sp>
        <p:nvSpPr>
          <p:cNvPr id="22" name="Picture Placeholder 5" title="Decorative">
            <a:extLst>
              <a:ext uri="{FF2B5EF4-FFF2-40B4-BE49-F238E27FC236}">
                <a16:creationId xmlns:a16="http://schemas.microsoft.com/office/drawing/2014/main" id="{494524CE-FE06-4E72-B4B2-F4B0C1659AE9}"/>
              </a:ext>
            </a:extLst>
          </p:cNvPr>
          <p:cNvSpPr>
            <a:spLocks noGrp="1"/>
          </p:cNvSpPr>
          <p:nvPr>
            <p:ph type="pic" sz="quarter" idx="16"/>
          </p:nvPr>
        </p:nvSpPr>
        <p:spPr>
          <a:xfrm>
            <a:off x="6060536" y="5158530"/>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2" name="Footer Placeholder 1">
            <a:extLst>
              <a:ext uri="{FF2B5EF4-FFF2-40B4-BE49-F238E27FC236}">
                <a16:creationId xmlns:a16="http://schemas.microsoft.com/office/drawing/2014/main" id="{EFAFAF05-2F7F-4AD9-A86A-4C0E6B35DDB9}"/>
              </a:ext>
            </a:extLst>
          </p:cNvPr>
          <p:cNvSpPr>
            <a:spLocks noGrp="1"/>
          </p:cNvSpPr>
          <p:nvPr>
            <p:ph type="ftr" sz="quarter" idx="21"/>
          </p:nvPr>
        </p:nvSpPr>
        <p:spPr/>
        <p:txBody>
          <a:bodyPr/>
          <a:lstStyle/>
          <a:p>
            <a:r>
              <a:rPr lang="en-US"/>
              <a:t>Georgia Department of Community Affairs</a:t>
            </a:r>
          </a:p>
        </p:txBody>
      </p:sp>
    </p:spTree>
    <p:extLst>
      <p:ext uri="{BB962C8B-B14F-4D97-AF65-F5344CB8AC3E}">
        <p14:creationId xmlns:p14="http://schemas.microsoft.com/office/powerpoint/2010/main" val="39725676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F9D73D8B-BE43-41FD-B517-E6E637412251}"/>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9" name="Title 1">
            <a:extLst>
              <a:ext uri="{FF2B5EF4-FFF2-40B4-BE49-F238E27FC236}">
                <a16:creationId xmlns:a16="http://schemas.microsoft.com/office/drawing/2014/main" id="{82338C7B-563B-45FF-91E7-5A14B3D70474}"/>
              </a:ext>
            </a:extLst>
          </p:cNvPr>
          <p:cNvSpPr>
            <a:spLocks noGrp="1"/>
          </p:cNvSpPr>
          <p:nvPr>
            <p:ph type="title"/>
          </p:nvPr>
        </p:nvSpPr>
        <p:spPr>
          <a:xfrm>
            <a:off x="847344" y="548640"/>
            <a:ext cx="10497312" cy="1142048"/>
          </a:xfrm>
        </p:spPr>
        <p:txBody>
          <a:bodyPr/>
          <a:lstStyle/>
          <a:p>
            <a:r>
              <a:rPr lang="en-US" dirty="0"/>
              <a:t>Click to edit Master title style</a:t>
            </a:r>
          </a:p>
        </p:txBody>
      </p:sp>
      <p:sp>
        <p:nvSpPr>
          <p:cNvPr id="2" name="Footer Placeholder 1">
            <a:extLst>
              <a:ext uri="{FF2B5EF4-FFF2-40B4-BE49-F238E27FC236}">
                <a16:creationId xmlns:a16="http://schemas.microsoft.com/office/drawing/2014/main" id="{6C61937A-62A2-494A-98C5-77EF3E95506E}"/>
              </a:ext>
            </a:extLst>
          </p:cNvPr>
          <p:cNvSpPr>
            <a:spLocks noGrp="1"/>
          </p:cNvSpPr>
          <p:nvPr>
            <p:ph type="ftr" sz="quarter" idx="12"/>
          </p:nvPr>
        </p:nvSpPr>
        <p:spPr/>
        <p:txBody>
          <a:bodyPr/>
          <a:lstStyle/>
          <a:p>
            <a:r>
              <a:rPr lang="en-US"/>
              <a:t>Georgia Department of Community Affairs</a:t>
            </a:r>
          </a:p>
        </p:txBody>
      </p:sp>
    </p:spTree>
    <p:extLst>
      <p:ext uri="{BB962C8B-B14F-4D97-AF65-F5344CB8AC3E}">
        <p14:creationId xmlns:p14="http://schemas.microsoft.com/office/powerpoint/2010/main" val="2532295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0392" y="548640"/>
            <a:ext cx="6178550" cy="2562223"/>
          </a:xfrm>
        </p:spPr>
        <p:txBody>
          <a:bodyPr anchor="b">
            <a:normAutofit/>
          </a:bodyPr>
          <a:lstStyle>
            <a:lvl1pPr algn="l">
              <a:defRPr sz="4000" b="1"/>
            </a:lvl1pPr>
          </a:lstStyle>
          <a:p>
            <a:r>
              <a:rPr lang="en-US" dirty="0"/>
              <a:t>Click to edit Master title style</a:t>
            </a:r>
          </a:p>
        </p:txBody>
      </p:sp>
      <p:sp>
        <p:nvSpPr>
          <p:cNvPr id="3" name="Text Placeholder 2"/>
          <p:cNvSpPr>
            <a:spLocks noGrp="1"/>
          </p:cNvSpPr>
          <p:nvPr>
            <p:ph type="body" idx="1"/>
          </p:nvPr>
        </p:nvSpPr>
        <p:spPr>
          <a:xfrm>
            <a:off x="877824" y="3771897"/>
            <a:ext cx="6175376" cy="2177894"/>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id="{9846AD10-11FF-4651-A03B-7241B52804E6}"/>
              </a:ext>
            </a:extLst>
          </p:cNvPr>
          <p:cNvSpPr>
            <a:spLocks noGrp="1"/>
          </p:cNvSpPr>
          <p:nvPr>
            <p:ph type="sldNum" sz="quarter" idx="11"/>
          </p:nvPr>
        </p:nvSpPr>
        <p:spPr/>
        <p:txBody>
          <a:bodyPr/>
          <a:lstStyle/>
          <a:p>
            <a:fld id="{93CAF254-72B9-406C-9E86-C9D983240C82}" type="slidenum">
              <a:rPr lang="en-US" smtClean="0"/>
              <a:t>‹#›</a:t>
            </a:fld>
            <a:endParaRPr lang="en-US"/>
          </a:p>
        </p:txBody>
      </p:sp>
      <p:cxnSp>
        <p:nvCxnSpPr>
          <p:cNvPr id="9" name="Straight Connector 8">
            <a:extLst>
              <a:ext uri="{FF2B5EF4-FFF2-40B4-BE49-F238E27FC236}">
                <a16:creationId xmlns:a16="http://schemas.microsoft.com/office/drawing/2014/main" id="{1D6C79AC-3A73-46BA-A9ED-8464A669A421}"/>
              </a:ext>
            </a:extLst>
          </p:cNvPr>
          <p:cNvCxnSpPr/>
          <p:nvPr userDrawn="1"/>
        </p:nvCxnSpPr>
        <p:spPr>
          <a:xfrm>
            <a:off x="959095" y="3429000"/>
            <a:ext cx="1209675"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01D146D-9AC2-4E49-B2B5-25783F17CBEB}"/>
              </a:ext>
            </a:extLst>
          </p:cNvPr>
          <p:cNvSpPr>
            <a:spLocks noGrp="1"/>
          </p:cNvSpPr>
          <p:nvPr>
            <p:ph type="ftr" sz="quarter" idx="12"/>
          </p:nvPr>
        </p:nvSpPr>
        <p:spPr/>
        <p:txBody>
          <a:bodyPr/>
          <a:lstStyle/>
          <a:p>
            <a:r>
              <a:rPr lang="en-US"/>
              <a:t>Georgia Department of Community Affairs</a:t>
            </a:r>
          </a:p>
        </p:txBody>
      </p:sp>
    </p:spTree>
    <p:extLst>
      <p:ext uri="{BB962C8B-B14F-4D97-AF65-F5344CB8AC3E}">
        <p14:creationId xmlns:p14="http://schemas.microsoft.com/office/powerpoint/2010/main" val="3957299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498348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70322" y="1825625"/>
            <a:ext cx="4983478"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6">
            <a:extLst>
              <a:ext uri="{FF2B5EF4-FFF2-40B4-BE49-F238E27FC236}">
                <a16:creationId xmlns:a16="http://schemas.microsoft.com/office/drawing/2014/main" id="{322FB455-60F9-4077-8371-9B47B7FBDA04}"/>
              </a:ext>
            </a:extLst>
          </p:cNvPr>
          <p:cNvSpPr>
            <a:spLocks noGrp="1"/>
          </p:cNvSpPr>
          <p:nvPr>
            <p:ph type="sldNum" sz="quarter" idx="12"/>
          </p:nvPr>
        </p:nvSpPr>
        <p:spPr>
          <a:xfrm>
            <a:off x="11277600" y="5949791"/>
            <a:ext cx="609600" cy="681037"/>
          </a:xfrm>
        </p:spPr>
        <p:txBody>
          <a:bodyPr/>
          <a:lstStyle/>
          <a:p>
            <a:fld id="{93CAF254-72B9-406C-9E86-C9D983240C82}" type="slidenum">
              <a:rPr lang="en-US" smtClean="0"/>
              <a:t>‹#›</a:t>
            </a:fld>
            <a:endParaRPr lang="en-US"/>
          </a:p>
        </p:txBody>
      </p:sp>
      <p:sp>
        <p:nvSpPr>
          <p:cNvPr id="5" name="Title 4">
            <a:extLst>
              <a:ext uri="{FF2B5EF4-FFF2-40B4-BE49-F238E27FC236}">
                <a16:creationId xmlns:a16="http://schemas.microsoft.com/office/drawing/2014/main" id="{A6150EF0-9742-4F4C-85F4-87E6A061A6F9}"/>
              </a:ext>
            </a:extLst>
          </p:cNvPr>
          <p:cNvSpPr>
            <a:spLocks noGrp="1"/>
          </p:cNvSpPr>
          <p:nvPr>
            <p:ph type="title"/>
          </p:nvPr>
        </p:nvSpPr>
        <p:spPr/>
        <p:txBody>
          <a:bodyPr/>
          <a:lstStyle/>
          <a:p>
            <a:r>
              <a:rPr lang="en-US"/>
              <a:t>Click to edit Master title style</a:t>
            </a:r>
          </a:p>
        </p:txBody>
      </p:sp>
      <p:sp>
        <p:nvSpPr>
          <p:cNvPr id="2" name="Footer Placeholder 1">
            <a:extLst>
              <a:ext uri="{FF2B5EF4-FFF2-40B4-BE49-F238E27FC236}">
                <a16:creationId xmlns:a16="http://schemas.microsoft.com/office/drawing/2014/main" id="{64019BCF-530D-430A-9121-A910E43A2691}"/>
              </a:ext>
            </a:extLst>
          </p:cNvPr>
          <p:cNvSpPr>
            <a:spLocks noGrp="1"/>
          </p:cNvSpPr>
          <p:nvPr>
            <p:ph type="ftr" sz="quarter" idx="13"/>
          </p:nvPr>
        </p:nvSpPr>
        <p:spPr/>
        <p:txBody>
          <a:bodyPr/>
          <a:lstStyle/>
          <a:p>
            <a:r>
              <a:rPr lang="en-US"/>
              <a:t>Georgia Department of Community Affairs</a:t>
            </a:r>
          </a:p>
        </p:txBody>
      </p:sp>
    </p:spTree>
    <p:extLst>
      <p:ext uri="{BB962C8B-B14F-4D97-AF65-F5344CB8AC3E}">
        <p14:creationId xmlns:p14="http://schemas.microsoft.com/office/powerpoint/2010/main" val="30365265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C200C55-5345-4FF8-AA76-8C49878B5CF9}"/>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856488" y="1819275"/>
            <a:ext cx="329184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4454081" y="1819274"/>
            <a:ext cx="329184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8051673" y="1819274"/>
            <a:ext cx="329184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848487" y="548640"/>
            <a:ext cx="10495026" cy="1142048"/>
          </a:xfrm>
        </p:spPr>
        <p:txBody>
          <a:bodyPr anchor="ctr">
            <a:normAutofit/>
          </a:bodyPr>
          <a:lstStyle>
            <a:lvl1pPr>
              <a:defRPr sz="4000"/>
            </a:lvl1pPr>
          </a:lstStyle>
          <a:p>
            <a:r>
              <a:rPr lang="en-US" dirty="0"/>
              <a:t>Click to edit Master title style</a:t>
            </a:r>
          </a:p>
        </p:txBody>
      </p:sp>
      <p:sp>
        <p:nvSpPr>
          <p:cNvPr id="2" name="Footer Placeholder 1">
            <a:extLst>
              <a:ext uri="{FF2B5EF4-FFF2-40B4-BE49-F238E27FC236}">
                <a16:creationId xmlns:a16="http://schemas.microsoft.com/office/drawing/2014/main" id="{E2A64A2E-98D4-4A03-8E97-7B2AD48DA9C5}"/>
              </a:ext>
            </a:extLst>
          </p:cNvPr>
          <p:cNvSpPr>
            <a:spLocks noGrp="1"/>
          </p:cNvSpPr>
          <p:nvPr>
            <p:ph type="ftr" sz="quarter" idx="20"/>
          </p:nvPr>
        </p:nvSpPr>
        <p:spPr/>
        <p:txBody>
          <a:bodyPr/>
          <a:lstStyle/>
          <a:p>
            <a:r>
              <a:rPr lang="en-US"/>
              <a:t>Georgia Department of Community Affairs</a:t>
            </a:r>
          </a:p>
        </p:txBody>
      </p:sp>
    </p:spTree>
    <p:extLst>
      <p:ext uri="{BB962C8B-B14F-4D97-AF65-F5344CB8AC3E}">
        <p14:creationId xmlns:p14="http://schemas.microsoft.com/office/powerpoint/2010/main" val="28167247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itle and Stacke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C200C55-5345-4FF8-AA76-8C49878B5CF9}"/>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8" name="Content Placeholder 3">
            <a:extLst>
              <a:ext uri="{FF2B5EF4-FFF2-40B4-BE49-F238E27FC236}">
                <a16:creationId xmlns:a16="http://schemas.microsoft.com/office/drawing/2014/main" id="{AB34D57E-ECA2-4186-9DCB-6C19BD1309BD}"/>
              </a:ext>
            </a:extLst>
          </p:cNvPr>
          <p:cNvSpPr>
            <a:spLocks noGrp="1" noChangeAspect="1"/>
          </p:cNvSpPr>
          <p:nvPr>
            <p:ph sz="quarter" idx="18"/>
          </p:nvPr>
        </p:nvSpPr>
        <p:spPr>
          <a:xfrm>
            <a:off x="4422458" y="1912144"/>
            <a:ext cx="3364992"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noChangeAspect="1"/>
          </p:cNvSpPr>
          <p:nvPr>
            <p:ph sz="quarter" idx="19"/>
          </p:nvPr>
        </p:nvSpPr>
        <p:spPr>
          <a:xfrm>
            <a:off x="7988429" y="1912144"/>
            <a:ext cx="3364992"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3">
            <a:extLst>
              <a:ext uri="{FF2B5EF4-FFF2-40B4-BE49-F238E27FC236}">
                <a16:creationId xmlns:a16="http://schemas.microsoft.com/office/drawing/2014/main" id="{97D0B630-64D0-4062-A981-19F14C5D4457}"/>
              </a:ext>
            </a:extLst>
          </p:cNvPr>
          <p:cNvSpPr>
            <a:spLocks noGrp="1" noChangeAspect="1"/>
          </p:cNvSpPr>
          <p:nvPr>
            <p:ph sz="quarter" idx="20"/>
          </p:nvPr>
        </p:nvSpPr>
        <p:spPr>
          <a:xfrm>
            <a:off x="856488" y="4038601"/>
            <a:ext cx="3364992"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745B4A4F-3893-499A-9BEA-8F0B7E3F0FEB}"/>
              </a:ext>
            </a:extLst>
          </p:cNvPr>
          <p:cNvSpPr>
            <a:spLocks noGrp="1" noChangeAspect="1"/>
          </p:cNvSpPr>
          <p:nvPr>
            <p:ph sz="quarter" idx="21"/>
          </p:nvPr>
        </p:nvSpPr>
        <p:spPr>
          <a:xfrm>
            <a:off x="4422458" y="4038601"/>
            <a:ext cx="3364992"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ECFCE8A3-CA5F-4B5C-9F65-01659461015C}"/>
              </a:ext>
            </a:extLst>
          </p:cNvPr>
          <p:cNvSpPr>
            <a:spLocks noGrp="1" noChangeAspect="1"/>
          </p:cNvSpPr>
          <p:nvPr>
            <p:ph sz="quarter" idx="22"/>
          </p:nvPr>
        </p:nvSpPr>
        <p:spPr>
          <a:xfrm>
            <a:off x="7988429" y="4038601"/>
            <a:ext cx="3364992"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a:extLst>
              <a:ext uri="{FF2B5EF4-FFF2-40B4-BE49-F238E27FC236}">
                <a16:creationId xmlns:a16="http://schemas.microsoft.com/office/drawing/2014/main" id="{9C4572CB-EFDB-4752-90E6-DF710D18304F}"/>
              </a:ext>
            </a:extLst>
          </p:cNvPr>
          <p:cNvSpPr>
            <a:spLocks noGrp="1"/>
          </p:cNvSpPr>
          <p:nvPr>
            <p:ph type="title"/>
          </p:nvPr>
        </p:nvSpPr>
        <p:spPr/>
        <p:txBody>
          <a:bodyPr/>
          <a:lstStyle/>
          <a:p>
            <a:r>
              <a:rPr lang="en-US"/>
              <a:t>Click to edit Master title style</a:t>
            </a:r>
          </a:p>
        </p:txBody>
      </p:sp>
      <p:sp>
        <p:nvSpPr>
          <p:cNvPr id="13" name="Content Placeholder 3">
            <a:extLst>
              <a:ext uri="{FF2B5EF4-FFF2-40B4-BE49-F238E27FC236}">
                <a16:creationId xmlns:a16="http://schemas.microsoft.com/office/drawing/2014/main" id="{CF98FD0D-8D14-4398-8E54-68111E5AC747}"/>
              </a:ext>
            </a:extLst>
          </p:cNvPr>
          <p:cNvSpPr>
            <a:spLocks noGrp="1" noChangeAspect="1"/>
          </p:cNvSpPr>
          <p:nvPr>
            <p:ph sz="quarter" idx="23"/>
          </p:nvPr>
        </p:nvSpPr>
        <p:spPr>
          <a:xfrm>
            <a:off x="838579" y="1912144"/>
            <a:ext cx="3364992"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Footer Placeholder 1">
            <a:extLst>
              <a:ext uri="{FF2B5EF4-FFF2-40B4-BE49-F238E27FC236}">
                <a16:creationId xmlns:a16="http://schemas.microsoft.com/office/drawing/2014/main" id="{CB076EE2-2A67-4D07-8118-3AA1C3B6AA27}"/>
              </a:ext>
            </a:extLst>
          </p:cNvPr>
          <p:cNvSpPr>
            <a:spLocks noGrp="1"/>
          </p:cNvSpPr>
          <p:nvPr>
            <p:ph type="ftr" sz="quarter" idx="24"/>
          </p:nvPr>
        </p:nvSpPr>
        <p:spPr/>
        <p:txBody>
          <a:bodyPr/>
          <a:lstStyle/>
          <a:p>
            <a:r>
              <a:rPr lang="en-US"/>
              <a:t>Georgia Department of Community Affairs</a:t>
            </a:r>
          </a:p>
        </p:txBody>
      </p:sp>
    </p:spTree>
    <p:extLst>
      <p:ext uri="{BB962C8B-B14F-4D97-AF65-F5344CB8AC3E}">
        <p14:creationId xmlns:p14="http://schemas.microsoft.com/office/powerpoint/2010/main" val="1864378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770EB04-4D29-432B-9E9C-EAB3CFADA161}"/>
              </a:ext>
            </a:extLst>
          </p:cNvPr>
          <p:cNvSpPr>
            <a:spLocks noGrp="1"/>
          </p:cNvSpPr>
          <p:nvPr>
            <p:ph type="sldNum" sz="quarter" idx="12"/>
          </p:nvPr>
        </p:nvSpPr>
        <p:spPr/>
        <p:txBody>
          <a:bodyPr/>
          <a:lstStyle/>
          <a:p>
            <a:fld id="{93CAF254-72B9-406C-9E86-C9D983240C82}" type="slidenum">
              <a:rPr lang="en-US" smtClean="0"/>
              <a:t>‹#›</a:t>
            </a:fld>
            <a:endParaRPr lang="en-US"/>
          </a:p>
        </p:txBody>
      </p:sp>
      <p:sp>
        <p:nvSpPr>
          <p:cNvPr id="13" name="Content Placeholder 12">
            <a:extLst>
              <a:ext uri="{FF2B5EF4-FFF2-40B4-BE49-F238E27FC236}">
                <a16:creationId xmlns:a16="http://schemas.microsoft.com/office/drawing/2014/main" id="{6C9414F0-F951-4741-BDC8-B8A0AEC8B640}"/>
              </a:ext>
            </a:extLst>
          </p:cNvPr>
          <p:cNvSpPr>
            <a:spLocks noGrp="1"/>
          </p:cNvSpPr>
          <p:nvPr>
            <p:ph sz="quarter" idx="17"/>
          </p:nvPr>
        </p:nvSpPr>
        <p:spPr>
          <a:xfrm>
            <a:off x="847344" y="3218847"/>
            <a:ext cx="5052442" cy="2286000"/>
          </a:xfrm>
        </p:spPr>
        <p:txBody>
          <a:bodyPr/>
          <a:lstStyle>
            <a:lvl1pPr>
              <a:defRPr sz="1800"/>
            </a:lvl1pPr>
            <a:lvl2pPr>
              <a:defRPr sz="1600"/>
            </a:lvl2pPr>
            <a:lvl3pPr>
              <a:defRPr sz="1400"/>
            </a:lvl3pPr>
            <a:lvl4pPr>
              <a:defRPr sz="12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2">
            <a:extLst>
              <a:ext uri="{FF2B5EF4-FFF2-40B4-BE49-F238E27FC236}">
                <a16:creationId xmlns:a16="http://schemas.microsoft.com/office/drawing/2014/main" id="{5995554A-6C8D-4F00-9BCD-F8F600EF3D27}"/>
              </a:ext>
            </a:extLst>
          </p:cNvPr>
          <p:cNvSpPr>
            <a:spLocks noGrp="1"/>
          </p:cNvSpPr>
          <p:nvPr>
            <p:ph sz="quarter" idx="18"/>
          </p:nvPr>
        </p:nvSpPr>
        <p:spPr>
          <a:xfrm>
            <a:off x="6292852" y="3218847"/>
            <a:ext cx="5051804" cy="2286000"/>
          </a:xfrm>
        </p:spPr>
        <p:txBody>
          <a:bodyPr/>
          <a:lstStyle>
            <a:lvl1pPr>
              <a:defRPr sz="1800"/>
            </a:lvl1pPr>
            <a:lvl2pPr>
              <a:defRPr sz="1600"/>
            </a:lvl2pPr>
            <a:lvl3pPr>
              <a:defRPr sz="1400"/>
            </a:lvl3pPr>
            <a:lvl4pPr>
              <a:defRPr sz="1200"/>
            </a:lvl4pPr>
            <a:lvl5pPr>
              <a:defRPr sz="1000"/>
            </a:lvl5pPr>
          </a:lstStyle>
          <a:p>
            <a:pPr lvl="0"/>
            <a:r>
              <a:rPr lang="en-US" dirty="0"/>
              <a:t>Click</a:t>
            </a:r>
          </a:p>
          <a:p>
            <a:pPr lvl="0"/>
            <a:r>
              <a:rPr lang="en-US" dirty="0"/>
              <a: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9">
            <a:extLst>
              <a:ext uri="{FF2B5EF4-FFF2-40B4-BE49-F238E27FC236}">
                <a16:creationId xmlns:a16="http://schemas.microsoft.com/office/drawing/2014/main" id="{9FAD79E3-808B-4CBF-8A76-617066D96C03}"/>
              </a:ext>
            </a:extLst>
          </p:cNvPr>
          <p:cNvSpPr>
            <a:spLocks noGrp="1"/>
          </p:cNvSpPr>
          <p:nvPr>
            <p:ph type="body" sz="quarter" idx="23"/>
          </p:nvPr>
        </p:nvSpPr>
        <p:spPr>
          <a:xfrm>
            <a:off x="847344" y="1818067"/>
            <a:ext cx="5052442" cy="1273401"/>
          </a:xfrm>
        </p:spPr>
        <p:txBody>
          <a:bodyPr anchor="b">
            <a:normAutofit/>
          </a:bodyPr>
          <a:lstStyle>
            <a:lvl1pPr marL="0" indent="0">
              <a:buNone/>
              <a:defRPr sz="3600" b="0"/>
            </a:lvl1pPr>
            <a:lvl2pPr marL="342900" indent="0">
              <a:buNone/>
              <a:defRPr/>
            </a:lvl2pPr>
          </a:lstStyle>
          <a:p>
            <a:pPr lvl="0"/>
            <a:r>
              <a:rPr lang="en-US" dirty="0"/>
              <a:t>Click to edit Master text styles</a:t>
            </a:r>
          </a:p>
        </p:txBody>
      </p:sp>
      <p:sp>
        <p:nvSpPr>
          <p:cNvPr id="21" name="Text Placeholder 19">
            <a:extLst>
              <a:ext uri="{FF2B5EF4-FFF2-40B4-BE49-F238E27FC236}">
                <a16:creationId xmlns:a16="http://schemas.microsoft.com/office/drawing/2014/main" id="{DFEEACD6-5E0A-47AE-B52F-F1A6AF814022}"/>
              </a:ext>
            </a:extLst>
          </p:cNvPr>
          <p:cNvSpPr>
            <a:spLocks noGrp="1"/>
          </p:cNvSpPr>
          <p:nvPr>
            <p:ph type="body" sz="quarter" idx="24"/>
          </p:nvPr>
        </p:nvSpPr>
        <p:spPr>
          <a:xfrm>
            <a:off x="6292216" y="1818067"/>
            <a:ext cx="5052440" cy="1273401"/>
          </a:xfrm>
        </p:spPr>
        <p:txBody>
          <a:bodyPr anchor="b">
            <a:normAutofit/>
          </a:bodyPr>
          <a:lstStyle>
            <a:lvl1pPr marL="0" indent="0">
              <a:buNone/>
              <a:defRPr sz="3600" b="0"/>
            </a:lvl1pPr>
            <a:lvl2pPr marL="342900" indent="0">
              <a:buNone/>
              <a:defRPr/>
            </a:lvl2pPr>
          </a:lstStyle>
          <a:p>
            <a:pPr lvl="0"/>
            <a:r>
              <a:rPr lang="en-US" dirty="0"/>
              <a:t>Click to edit Master text styles</a:t>
            </a:r>
          </a:p>
        </p:txBody>
      </p:sp>
      <p:sp>
        <p:nvSpPr>
          <p:cNvPr id="16" name="Title 1">
            <a:extLst>
              <a:ext uri="{FF2B5EF4-FFF2-40B4-BE49-F238E27FC236}">
                <a16:creationId xmlns:a16="http://schemas.microsoft.com/office/drawing/2014/main" id="{E92FBF04-0773-4AB1-9DF2-1992C00C4074}"/>
              </a:ext>
            </a:extLst>
          </p:cNvPr>
          <p:cNvSpPr>
            <a:spLocks noGrp="1"/>
          </p:cNvSpPr>
          <p:nvPr>
            <p:ph type="title"/>
          </p:nvPr>
        </p:nvSpPr>
        <p:spPr>
          <a:xfrm>
            <a:off x="847344" y="548640"/>
            <a:ext cx="10497312" cy="1142048"/>
          </a:xfrm>
        </p:spPr>
        <p:txBody>
          <a:bodyPr/>
          <a:lstStyle/>
          <a:p>
            <a:r>
              <a:rPr lang="en-US" dirty="0"/>
              <a:t>Click to edit Master title style</a:t>
            </a:r>
          </a:p>
        </p:txBody>
      </p:sp>
      <p:sp>
        <p:nvSpPr>
          <p:cNvPr id="2" name="Footer Placeholder 1">
            <a:extLst>
              <a:ext uri="{FF2B5EF4-FFF2-40B4-BE49-F238E27FC236}">
                <a16:creationId xmlns:a16="http://schemas.microsoft.com/office/drawing/2014/main" id="{EB97C677-E782-41C2-94CC-8B9347B86611}"/>
              </a:ext>
            </a:extLst>
          </p:cNvPr>
          <p:cNvSpPr>
            <a:spLocks noGrp="1"/>
          </p:cNvSpPr>
          <p:nvPr>
            <p:ph type="ftr" sz="quarter" idx="25"/>
          </p:nvPr>
        </p:nvSpPr>
        <p:spPr/>
        <p:txBody>
          <a:bodyPr/>
          <a:lstStyle/>
          <a:p>
            <a:r>
              <a:rPr lang="en-US"/>
              <a:t>Georgia Department of Community Affairs</a:t>
            </a:r>
          </a:p>
        </p:txBody>
      </p:sp>
    </p:spTree>
    <p:extLst>
      <p:ext uri="{BB962C8B-B14F-4D97-AF65-F5344CB8AC3E}">
        <p14:creationId xmlns:p14="http://schemas.microsoft.com/office/powerpoint/2010/main" val="33726585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C200C55-5345-4FF8-AA76-8C49878B5CF9}"/>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856488" y="3218848"/>
            <a:ext cx="329184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4454081" y="3218847"/>
            <a:ext cx="329184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8051673" y="3218847"/>
            <a:ext cx="329184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9">
            <a:extLst>
              <a:ext uri="{FF2B5EF4-FFF2-40B4-BE49-F238E27FC236}">
                <a16:creationId xmlns:a16="http://schemas.microsoft.com/office/drawing/2014/main" id="{5867E65C-747A-47D4-9DCF-E418381CD51B}"/>
              </a:ext>
            </a:extLst>
          </p:cNvPr>
          <p:cNvSpPr>
            <a:spLocks noGrp="1"/>
          </p:cNvSpPr>
          <p:nvPr>
            <p:ph type="body" sz="quarter" idx="23"/>
          </p:nvPr>
        </p:nvSpPr>
        <p:spPr>
          <a:xfrm>
            <a:off x="856488" y="1819275"/>
            <a:ext cx="3291840" cy="1272193"/>
          </a:xfrm>
        </p:spPr>
        <p:txBody>
          <a:bodyPr anchor="b">
            <a:noAutofit/>
          </a:bodyPr>
          <a:lstStyle>
            <a:lvl1pPr marL="0" indent="0">
              <a:buNone/>
              <a:defRPr sz="3600" b="0"/>
            </a:lvl1pPr>
            <a:lvl2pPr marL="342900"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D739209B-83D6-458D-9336-F963AF3A990A}"/>
              </a:ext>
            </a:extLst>
          </p:cNvPr>
          <p:cNvSpPr>
            <a:spLocks noGrp="1"/>
          </p:cNvSpPr>
          <p:nvPr>
            <p:ph type="body" sz="quarter" idx="24"/>
          </p:nvPr>
        </p:nvSpPr>
        <p:spPr>
          <a:xfrm>
            <a:off x="8051673" y="1819275"/>
            <a:ext cx="3291840" cy="1272193"/>
          </a:xfrm>
        </p:spPr>
        <p:txBody>
          <a:bodyPr anchor="b">
            <a:noAutofit/>
          </a:bodyPr>
          <a:lstStyle>
            <a:lvl1pPr marL="0" indent="0">
              <a:buNone/>
              <a:defRPr sz="3600" b="0"/>
            </a:lvl1pPr>
            <a:lvl2pPr marL="342900" indent="0">
              <a:buNone/>
              <a:defRPr/>
            </a:lvl2pPr>
          </a:lstStyle>
          <a:p>
            <a:pPr lvl="0"/>
            <a:r>
              <a:rPr lang="en-US" dirty="0"/>
              <a:t>Click to edit Master text styles</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848487" y="548640"/>
            <a:ext cx="10495026" cy="1142048"/>
          </a:xfrm>
        </p:spPr>
        <p:txBody>
          <a:bodyPr anchor="ctr">
            <a:normAutofit/>
          </a:bodyPr>
          <a:lstStyle>
            <a:lvl1pPr>
              <a:defRPr sz="4000"/>
            </a:lvl1pPr>
          </a:lstStyle>
          <a:p>
            <a:r>
              <a:rPr lang="en-US" dirty="0"/>
              <a:t>Click to edit Master title style</a:t>
            </a:r>
          </a:p>
        </p:txBody>
      </p:sp>
      <p:sp>
        <p:nvSpPr>
          <p:cNvPr id="14" name="Text Placeholder 19">
            <a:extLst>
              <a:ext uri="{FF2B5EF4-FFF2-40B4-BE49-F238E27FC236}">
                <a16:creationId xmlns:a16="http://schemas.microsoft.com/office/drawing/2014/main" id="{83EAE61E-E1C2-4882-91C9-5D815A6276FC}"/>
              </a:ext>
            </a:extLst>
          </p:cNvPr>
          <p:cNvSpPr>
            <a:spLocks noGrp="1"/>
          </p:cNvSpPr>
          <p:nvPr>
            <p:ph type="body" sz="quarter" idx="25"/>
          </p:nvPr>
        </p:nvSpPr>
        <p:spPr>
          <a:xfrm>
            <a:off x="4454081" y="1819275"/>
            <a:ext cx="3291840" cy="1272193"/>
          </a:xfrm>
        </p:spPr>
        <p:txBody>
          <a:bodyPr anchor="b">
            <a:noAutofit/>
          </a:bodyPr>
          <a:lstStyle>
            <a:lvl1pPr marL="0" indent="0">
              <a:buNone/>
              <a:defRPr sz="3600" b="0"/>
            </a:lvl1pPr>
            <a:lvl2pPr marL="342900" indent="0">
              <a:buNone/>
              <a:defRPr/>
            </a:lvl2pPr>
          </a:lstStyle>
          <a:p>
            <a:pPr lvl="0"/>
            <a:r>
              <a:rPr lang="en-US" dirty="0"/>
              <a:t>Click to edit Master text styles</a:t>
            </a:r>
          </a:p>
        </p:txBody>
      </p:sp>
      <p:sp>
        <p:nvSpPr>
          <p:cNvPr id="2" name="Footer Placeholder 1">
            <a:extLst>
              <a:ext uri="{FF2B5EF4-FFF2-40B4-BE49-F238E27FC236}">
                <a16:creationId xmlns:a16="http://schemas.microsoft.com/office/drawing/2014/main" id="{DA6817AE-E5C4-48C5-A13C-FE8A3DF135B4}"/>
              </a:ext>
            </a:extLst>
          </p:cNvPr>
          <p:cNvSpPr>
            <a:spLocks noGrp="1"/>
          </p:cNvSpPr>
          <p:nvPr>
            <p:ph type="ftr" sz="quarter" idx="26"/>
          </p:nvPr>
        </p:nvSpPr>
        <p:spPr/>
        <p:txBody>
          <a:bodyPr/>
          <a:lstStyle/>
          <a:p>
            <a:r>
              <a:rPr lang="en-US"/>
              <a:t>Georgia Department of Community Affairs</a:t>
            </a:r>
          </a:p>
        </p:txBody>
      </p:sp>
    </p:spTree>
    <p:extLst>
      <p:ext uri="{BB962C8B-B14F-4D97-AF65-F5344CB8AC3E}">
        <p14:creationId xmlns:p14="http://schemas.microsoft.com/office/powerpoint/2010/main" val="39850186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4592B9F-B970-47BE-9A9D-0B46BF6AC976}"/>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2" name="Title 1">
            <a:extLst>
              <a:ext uri="{FF2B5EF4-FFF2-40B4-BE49-F238E27FC236}">
                <a16:creationId xmlns:a16="http://schemas.microsoft.com/office/drawing/2014/main" id="{A07C0D42-F910-46A9-A1C4-3AC5297A251F}"/>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A9F33B0B-1A35-4951-B571-E87A23AEB3CC}"/>
              </a:ext>
            </a:extLst>
          </p:cNvPr>
          <p:cNvSpPr>
            <a:spLocks noGrp="1"/>
          </p:cNvSpPr>
          <p:nvPr>
            <p:ph type="ftr" sz="quarter" idx="12"/>
          </p:nvPr>
        </p:nvSpPr>
        <p:spPr/>
        <p:txBody>
          <a:bodyPr/>
          <a:lstStyle/>
          <a:p>
            <a:r>
              <a:rPr lang="en-US"/>
              <a:t>Georgia Department of Community Affairs</a:t>
            </a:r>
          </a:p>
        </p:txBody>
      </p:sp>
    </p:spTree>
    <p:extLst>
      <p:ext uri="{BB962C8B-B14F-4D97-AF65-F5344CB8AC3E}">
        <p14:creationId xmlns:p14="http://schemas.microsoft.com/office/powerpoint/2010/main" val="16173132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C200C55-5345-4FF8-AA76-8C49878B5CF9}"/>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2" name="Footer Placeholder 1">
            <a:extLst>
              <a:ext uri="{FF2B5EF4-FFF2-40B4-BE49-F238E27FC236}">
                <a16:creationId xmlns:a16="http://schemas.microsoft.com/office/drawing/2014/main" id="{5120B321-D1E6-4A44-B2B2-BA4FB2F5C4E4}"/>
              </a:ext>
            </a:extLst>
          </p:cNvPr>
          <p:cNvSpPr>
            <a:spLocks noGrp="1"/>
          </p:cNvSpPr>
          <p:nvPr>
            <p:ph type="ftr" sz="quarter" idx="12"/>
          </p:nvPr>
        </p:nvSpPr>
        <p:spPr/>
        <p:txBody>
          <a:bodyPr/>
          <a:lstStyle/>
          <a:p>
            <a:r>
              <a:rPr lang="en-US"/>
              <a:t>Georgia Department of Community Affairs</a:t>
            </a:r>
          </a:p>
        </p:txBody>
      </p:sp>
    </p:spTree>
    <p:extLst>
      <p:ext uri="{BB962C8B-B14F-4D97-AF65-F5344CB8AC3E}">
        <p14:creationId xmlns:p14="http://schemas.microsoft.com/office/powerpoint/2010/main" val="563381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ank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F8B0285-95B3-4F84-9D01-F9187834FB89}"/>
              </a:ext>
            </a:extLst>
          </p:cNvPr>
          <p:cNvSpPr/>
          <p:nvPr userDrawn="1"/>
        </p:nvSpPr>
        <p:spPr>
          <a:xfrm>
            <a:off x="1524" y="0"/>
            <a:ext cx="12188952"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DE33E3BF-7A22-4520-BEA9-41A95AD9FA31}"/>
              </a:ext>
            </a:extLst>
          </p:cNvPr>
          <p:cNvSpPr>
            <a:spLocks noGrp="1"/>
          </p:cNvSpPr>
          <p:nvPr>
            <p:ph type="title"/>
          </p:nvPr>
        </p:nvSpPr>
        <p:spPr>
          <a:xfrm>
            <a:off x="2743200" y="1452352"/>
            <a:ext cx="6705600" cy="1796248"/>
          </a:xfrm>
        </p:spPr>
        <p:txBody>
          <a:bodyPr anchor="ctr">
            <a:normAutofit/>
          </a:bodyPr>
          <a:lstStyle>
            <a:lvl1pPr algn="ctr">
              <a:defRPr sz="9600" b="0">
                <a:solidFill>
                  <a:schemeClr val="bg1"/>
                </a:solidFill>
              </a:defRPr>
            </a:lvl1pPr>
          </a:lstStyle>
          <a:p>
            <a:endParaRPr lang="en-US" dirty="0"/>
          </a:p>
        </p:txBody>
      </p:sp>
      <p:sp>
        <p:nvSpPr>
          <p:cNvPr id="5" name="Text Placeholder 4">
            <a:extLst>
              <a:ext uri="{FF2B5EF4-FFF2-40B4-BE49-F238E27FC236}">
                <a16:creationId xmlns:a16="http://schemas.microsoft.com/office/drawing/2014/main" id="{CF4E0D51-7402-4F39-B674-061E20FF99CD}"/>
              </a:ext>
            </a:extLst>
          </p:cNvPr>
          <p:cNvSpPr>
            <a:spLocks noGrp="1"/>
          </p:cNvSpPr>
          <p:nvPr>
            <p:ph type="body" sz="quarter" idx="10"/>
          </p:nvPr>
        </p:nvSpPr>
        <p:spPr>
          <a:xfrm>
            <a:off x="1961663" y="3369911"/>
            <a:ext cx="4048300" cy="365760"/>
          </a:xfrm>
        </p:spPr>
        <p:txBody>
          <a:bodyPr anchor="t">
            <a:noAutofit/>
          </a:bodyPr>
          <a:lstStyle>
            <a:lvl1pPr marL="0" indent="0" algn="r">
              <a:buNone/>
              <a:defRPr sz="2000" b="1">
                <a:solidFill>
                  <a:schemeClr val="bg1"/>
                </a:solidFill>
              </a:defRPr>
            </a:lvl1pPr>
            <a:lvl2pPr>
              <a:defRPr sz="1400"/>
            </a:lvl2pPr>
            <a:lvl3pPr>
              <a:defRPr sz="1400"/>
            </a:lvl3pPr>
            <a:lvl4pPr>
              <a:defRPr sz="1400"/>
            </a:lvl4pPr>
            <a:lvl5pPr>
              <a:defRPr sz="1400"/>
            </a:lvl5pPr>
          </a:lstStyle>
          <a:p>
            <a:pPr lvl="0"/>
            <a:r>
              <a:rPr lang="en-US" dirty="0"/>
              <a:t>Click to edit Master text styles</a:t>
            </a:r>
          </a:p>
        </p:txBody>
      </p:sp>
      <p:sp>
        <p:nvSpPr>
          <p:cNvPr id="8" name="Text Placeholder 4">
            <a:extLst>
              <a:ext uri="{FF2B5EF4-FFF2-40B4-BE49-F238E27FC236}">
                <a16:creationId xmlns:a16="http://schemas.microsoft.com/office/drawing/2014/main" id="{F8445044-959E-4C18-8641-A880B39ECA93}"/>
              </a:ext>
            </a:extLst>
          </p:cNvPr>
          <p:cNvSpPr>
            <a:spLocks noGrp="1"/>
          </p:cNvSpPr>
          <p:nvPr>
            <p:ph type="body" sz="quarter" idx="11"/>
          </p:nvPr>
        </p:nvSpPr>
        <p:spPr>
          <a:xfrm>
            <a:off x="6174157" y="3369911"/>
            <a:ext cx="3555994" cy="821212"/>
          </a:xfrm>
        </p:spPr>
        <p:txBody>
          <a:bodyPr anchor="t"/>
          <a:lstStyle>
            <a:lvl1pPr marL="0" indent="0">
              <a:lnSpc>
                <a:spcPct val="100000"/>
              </a:lnSpc>
              <a:spcBef>
                <a:spcPts val="300"/>
              </a:spcBef>
              <a:buNone/>
              <a:defRPr sz="1400">
                <a:solidFill>
                  <a:schemeClr val="bg1"/>
                </a:solidFill>
              </a:defRPr>
            </a:lvl1pPr>
            <a:lvl2pPr marL="457200" indent="0">
              <a:buNone/>
              <a:defRPr sz="1400"/>
            </a:lvl2pPr>
            <a:lvl3pPr>
              <a:defRPr sz="1400"/>
            </a:lvl3pPr>
            <a:lvl4pPr>
              <a:defRPr sz="1400"/>
            </a:lvl4pPr>
            <a:lvl5pPr>
              <a:defRPr sz="1400"/>
            </a:lvl5pPr>
          </a:lstStyle>
          <a:p>
            <a:pPr lvl="0"/>
            <a:r>
              <a:rPr lang="en-US" dirty="0"/>
              <a:t>Click to edit Master text styles</a:t>
            </a:r>
          </a:p>
        </p:txBody>
      </p:sp>
      <p:sp>
        <p:nvSpPr>
          <p:cNvPr id="10" name="Text Placeholder 4">
            <a:extLst>
              <a:ext uri="{FF2B5EF4-FFF2-40B4-BE49-F238E27FC236}">
                <a16:creationId xmlns:a16="http://schemas.microsoft.com/office/drawing/2014/main" id="{04BD558C-ED5F-4970-A11F-6ADAA6E014AC}"/>
              </a:ext>
            </a:extLst>
          </p:cNvPr>
          <p:cNvSpPr>
            <a:spLocks noGrp="1"/>
          </p:cNvSpPr>
          <p:nvPr>
            <p:ph type="body" sz="quarter" idx="13"/>
          </p:nvPr>
        </p:nvSpPr>
        <p:spPr>
          <a:xfrm>
            <a:off x="1961663" y="3720041"/>
            <a:ext cx="4048299" cy="471082"/>
          </a:xfrm>
        </p:spPr>
        <p:txBody>
          <a:bodyPr anchor="t">
            <a:normAutofit/>
          </a:bodyPr>
          <a:lstStyle>
            <a:lvl1pPr marL="0" indent="0" algn="r">
              <a:lnSpc>
                <a:spcPct val="100000"/>
              </a:lnSpc>
              <a:spcBef>
                <a:spcPts val="0"/>
              </a:spcBef>
              <a:buNone/>
              <a:defRPr sz="1200">
                <a:solidFill>
                  <a:schemeClr val="bg1"/>
                </a:solidFill>
              </a:defRPr>
            </a:lvl1pPr>
            <a:lvl2pPr>
              <a:defRPr sz="1400"/>
            </a:lvl2pPr>
            <a:lvl3pPr>
              <a:defRPr sz="1400"/>
            </a:lvl3pPr>
            <a:lvl4pPr>
              <a:defRPr sz="1400"/>
            </a:lvl4pPr>
            <a:lvl5pPr>
              <a:defRPr sz="1400"/>
            </a:lvl5pPr>
          </a:lstStyle>
          <a:p>
            <a:pPr lvl="0"/>
            <a:r>
              <a:rPr lang="en-US" dirty="0"/>
              <a:t>Click to edit Master text styles</a:t>
            </a:r>
          </a:p>
        </p:txBody>
      </p:sp>
      <p:cxnSp>
        <p:nvCxnSpPr>
          <p:cNvPr id="7" name="Straight Connector 6">
            <a:extLst>
              <a:ext uri="{FF2B5EF4-FFF2-40B4-BE49-F238E27FC236}">
                <a16:creationId xmlns:a16="http://schemas.microsoft.com/office/drawing/2014/main" id="{59ECCEE6-DD1D-4F76-9223-514F4666101F}"/>
              </a:ext>
            </a:extLst>
          </p:cNvPr>
          <p:cNvCxnSpPr>
            <a:cxnSpLocks/>
          </p:cNvCxnSpPr>
          <p:nvPr userDrawn="1"/>
        </p:nvCxnSpPr>
        <p:spPr>
          <a:xfrm>
            <a:off x="6096000" y="3389277"/>
            <a:ext cx="0" cy="801846"/>
          </a:xfrm>
          <a:prstGeom prst="line">
            <a:avLst/>
          </a:prstGeom>
          <a:ln w="38100">
            <a:solidFill>
              <a:srgbClr val="E9E3DC"/>
            </a:solidFill>
          </a:ln>
        </p:spPr>
        <p:style>
          <a:lnRef idx="1">
            <a:schemeClr val="accent5"/>
          </a:lnRef>
          <a:fillRef idx="0">
            <a:schemeClr val="accent5"/>
          </a:fillRef>
          <a:effectRef idx="0">
            <a:schemeClr val="accent5"/>
          </a:effectRef>
          <a:fontRef idx="minor">
            <a:schemeClr val="tx1"/>
          </a:fontRef>
        </p:style>
      </p:cxnSp>
      <p:sp>
        <p:nvSpPr>
          <p:cNvPr id="18" name="Text Placeholder 4">
            <a:extLst>
              <a:ext uri="{FF2B5EF4-FFF2-40B4-BE49-F238E27FC236}">
                <a16:creationId xmlns:a16="http://schemas.microsoft.com/office/drawing/2014/main" id="{259EBE23-F0B8-40C4-885A-FE961E8237C7}"/>
              </a:ext>
            </a:extLst>
          </p:cNvPr>
          <p:cNvSpPr>
            <a:spLocks noGrp="1"/>
          </p:cNvSpPr>
          <p:nvPr>
            <p:ph type="body" sz="quarter" idx="15"/>
          </p:nvPr>
        </p:nvSpPr>
        <p:spPr>
          <a:xfrm>
            <a:off x="3992880" y="4973136"/>
            <a:ext cx="4206240" cy="640080"/>
          </a:xfrm>
        </p:spPr>
        <p:txBody>
          <a:bodyPr anchor="ctr"/>
          <a:lstStyle>
            <a:lvl1pPr marL="0" indent="0" algn="ctr">
              <a:buNone/>
              <a:defRPr sz="1400" b="0">
                <a:solidFill>
                  <a:schemeClr val="bg1"/>
                </a:solidFill>
              </a:defRPr>
            </a:lvl1pPr>
            <a:lvl2pPr>
              <a:defRPr sz="1400"/>
            </a:lvl2pPr>
            <a:lvl3pPr>
              <a:defRPr sz="1400"/>
            </a:lvl3pPr>
            <a:lvl4pPr>
              <a:defRPr sz="1400"/>
            </a:lvl4pPr>
            <a:lvl5pPr>
              <a:defRPr sz="1400"/>
            </a:lvl5pPr>
          </a:lstStyle>
          <a:p>
            <a:pPr lvl="0"/>
            <a:r>
              <a:rPr lang="en-US" dirty="0"/>
              <a:t>Click to edit Master text styles</a:t>
            </a:r>
          </a:p>
        </p:txBody>
      </p:sp>
    </p:spTree>
    <p:extLst>
      <p:ext uri="{BB962C8B-B14F-4D97-AF65-F5344CB8AC3E}">
        <p14:creationId xmlns:p14="http://schemas.microsoft.com/office/powerpoint/2010/main" val="31125309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C200C55-5345-4FF8-AA76-8C49878B5CF9}"/>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4421505" y="914400"/>
            <a:ext cx="3364992"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7986522" y="914400"/>
            <a:ext cx="3364992"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46F3701E-33F6-411F-8E6E-F6654E545D43}"/>
              </a:ext>
            </a:extLst>
          </p:cNvPr>
          <p:cNvSpPr>
            <a:spLocks noGrp="1"/>
          </p:cNvSpPr>
          <p:nvPr>
            <p:ph type="title"/>
          </p:nvPr>
        </p:nvSpPr>
        <p:spPr>
          <a:xfrm>
            <a:off x="847344" y="908208"/>
            <a:ext cx="3381249" cy="5035391"/>
          </a:xfrm>
        </p:spPr>
        <p:txBody>
          <a:bodyPr anchor="t"/>
          <a:lstStyle>
            <a:lvl1pPr algn="l">
              <a:defRPr/>
            </a:lvl1pPr>
          </a:lstStyle>
          <a:p>
            <a:r>
              <a:rPr lang="en-US" dirty="0"/>
              <a:t>Click to edit Master title style</a:t>
            </a:r>
          </a:p>
        </p:txBody>
      </p:sp>
      <p:sp>
        <p:nvSpPr>
          <p:cNvPr id="3" name="Footer Placeholder 2">
            <a:extLst>
              <a:ext uri="{FF2B5EF4-FFF2-40B4-BE49-F238E27FC236}">
                <a16:creationId xmlns:a16="http://schemas.microsoft.com/office/drawing/2014/main" id="{CDC56790-9595-4EBE-AC74-3A03E8A8CFF1}"/>
              </a:ext>
            </a:extLst>
          </p:cNvPr>
          <p:cNvSpPr>
            <a:spLocks noGrp="1"/>
          </p:cNvSpPr>
          <p:nvPr>
            <p:ph type="ftr" sz="quarter" idx="20"/>
          </p:nvPr>
        </p:nvSpPr>
        <p:spPr/>
        <p:txBody>
          <a:bodyPr/>
          <a:lstStyle/>
          <a:p>
            <a:r>
              <a:rPr lang="en-US"/>
              <a:t>Georgia Department of Community Affairs</a:t>
            </a:r>
          </a:p>
        </p:txBody>
      </p:sp>
    </p:spTree>
    <p:extLst>
      <p:ext uri="{BB962C8B-B14F-4D97-AF65-F5344CB8AC3E}">
        <p14:creationId xmlns:p14="http://schemas.microsoft.com/office/powerpoint/2010/main" val="36028534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C200C55-5345-4FF8-AA76-8C49878B5CF9}"/>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14" name="Title 1">
            <a:extLst>
              <a:ext uri="{FF2B5EF4-FFF2-40B4-BE49-F238E27FC236}">
                <a16:creationId xmlns:a16="http://schemas.microsoft.com/office/drawing/2014/main" id="{88B8CAA7-BC28-474E-B01B-C904EB17E36E}"/>
              </a:ext>
            </a:extLst>
          </p:cNvPr>
          <p:cNvSpPr>
            <a:spLocks noGrp="1"/>
          </p:cNvSpPr>
          <p:nvPr>
            <p:ph type="title"/>
          </p:nvPr>
        </p:nvSpPr>
        <p:spPr>
          <a:xfrm>
            <a:off x="847344" y="908208"/>
            <a:ext cx="3381249" cy="5035391"/>
          </a:xfrm>
        </p:spPr>
        <p:txBody>
          <a:bodyPr anchor="t"/>
          <a:lstStyle>
            <a:lvl1pPr algn="l">
              <a:defRPr/>
            </a:lvl1pPr>
          </a:lstStyle>
          <a:p>
            <a:r>
              <a:rPr lang="en-US" dirty="0"/>
              <a:t>Click to edit Master title style</a:t>
            </a:r>
          </a:p>
        </p:txBody>
      </p:sp>
      <p:sp>
        <p:nvSpPr>
          <p:cNvPr id="5" name="Picture Placeholder 2">
            <a:extLst>
              <a:ext uri="{FF2B5EF4-FFF2-40B4-BE49-F238E27FC236}">
                <a16:creationId xmlns:a16="http://schemas.microsoft.com/office/drawing/2014/main" id="{D713A0D8-85D3-4C92-A792-1EED21E21CEC}"/>
              </a:ext>
            </a:extLst>
          </p:cNvPr>
          <p:cNvSpPr>
            <a:spLocks noGrp="1"/>
          </p:cNvSpPr>
          <p:nvPr>
            <p:ph type="pic" sz="quarter" idx="23"/>
          </p:nvPr>
        </p:nvSpPr>
        <p:spPr>
          <a:xfrm>
            <a:off x="4413504" y="914399"/>
            <a:ext cx="6931152" cy="5029200"/>
          </a:xfrm>
        </p:spPr>
        <p:txBody>
          <a:bodyPr/>
          <a:lstStyle/>
          <a:p>
            <a:endParaRPr lang="en-US" dirty="0"/>
          </a:p>
        </p:txBody>
      </p:sp>
      <p:sp>
        <p:nvSpPr>
          <p:cNvPr id="2" name="Footer Placeholder 1">
            <a:extLst>
              <a:ext uri="{FF2B5EF4-FFF2-40B4-BE49-F238E27FC236}">
                <a16:creationId xmlns:a16="http://schemas.microsoft.com/office/drawing/2014/main" id="{49686191-0598-4D53-B371-33A234D9CDD8}"/>
              </a:ext>
            </a:extLst>
          </p:cNvPr>
          <p:cNvSpPr>
            <a:spLocks noGrp="1"/>
          </p:cNvSpPr>
          <p:nvPr>
            <p:ph type="ftr" sz="quarter" idx="24"/>
          </p:nvPr>
        </p:nvSpPr>
        <p:spPr/>
        <p:txBody>
          <a:bodyPr/>
          <a:lstStyle/>
          <a:p>
            <a:r>
              <a:rPr lang="en-US"/>
              <a:t>Georgia Department of Community Affairs</a:t>
            </a:r>
          </a:p>
        </p:txBody>
      </p:sp>
    </p:spTree>
    <p:extLst>
      <p:ext uri="{BB962C8B-B14F-4D97-AF65-F5344CB8AC3E}">
        <p14:creationId xmlns:p14="http://schemas.microsoft.com/office/powerpoint/2010/main" val="42800618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Stacke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C200C55-5345-4FF8-AA76-8C49878B5CF9}"/>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14" name="Title 1">
            <a:extLst>
              <a:ext uri="{FF2B5EF4-FFF2-40B4-BE49-F238E27FC236}">
                <a16:creationId xmlns:a16="http://schemas.microsoft.com/office/drawing/2014/main" id="{0EF590BC-48B3-424E-A966-F3834F896744}"/>
              </a:ext>
            </a:extLst>
          </p:cNvPr>
          <p:cNvSpPr>
            <a:spLocks noGrp="1"/>
          </p:cNvSpPr>
          <p:nvPr>
            <p:ph type="title"/>
          </p:nvPr>
        </p:nvSpPr>
        <p:spPr>
          <a:xfrm>
            <a:off x="847344" y="908208"/>
            <a:ext cx="3381249" cy="5035391"/>
          </a:xfrm>
        </p:spPr>
        <p:txBody>
          <a:bodyPr anchor="t"/>
          <a:lstStyle>
            <a:lvl1pPr algn="l">
              <a:defRPr/>
            </a:lvl1pPr>
          </a:lstStyle>
          <a:p>
            <a:r>
              <a:rPr lang="en-US" dirty="0"/>
              <a:t>Click to edit Master title style</a:t>
            </a:r>
          </a:p>
        </p:txBody>
      </p:sp>
      <p:sp>
        <p:nvSpPr>
          <p:cNvPr id="3" name="Picture Placeholder 2">
            <a:extLst>
              <a:ext uri="{FF2B5EF4-FFF2-40B4-BE49-F238E27FC236}">
                <a16:creationId xmlns:a16="http://schemas.microsoft.com/office/drawing/2014/main" id="{4757B7BE-5992-45D6-A717-64CF265914D9}"/>
              </a:ext>
            </a:extLst>
          </p:cNvPr>
          <p:cNvSpPr>
            <a:spLocks noGrp="1"/>
          </p:cNvSpPr>
          <p:nvPr>
            <p:ph type="pic" sz="quarter" idx="23"/>
          </p:nvPr>
        </p:nvSpPr>
        <p:spPr>
          <a:xfrm>
            <a:off x="4413504" y="914399"/>
            <a:ext cx="3364992" cy="2428875"/>
          </a:xfrm>
        </p:spPr>
        <p:txBody>
          <a:bodyPr/>
          <a:lstStyle/>
          <a:p>
            <a:endParaRPr lang="en-US" dirty="0"/>
          </a:p>
        </p:txBody>
      </p:sp>
      <p:sp>
        <p:nvSpPr>
          <p:cNvPr id="10" name="Picture Placeholder 2">
            <a:extLst>
              <a:ext uri="{FF2B5EF4-FFF2-40B4-BE49-F238E27FC236}">
                <a16:creationId xmlns:a16="http://schemas.microsoft.com/office/drawing/2014/main" id="{06C25227-CAE1-4B07-A365-2A0B7DE740B5}"/>
              </a:ext>
            </a:extLst>
          </p:cNvPr>
          <p:cNvSpPr>
            <a:spLocks noGrp="1"/>
          </p:cNvSpPr>
          <p:nvPr>
            <p:ph type="pic" sz="quarter" idx="24"/>
          </p:nvPr>
        </p:nvSpPr>
        <p:spPr>
          <a:xfrm>
            <a:off x="4413504" y="3514726"/>
            <a:ext cx="3364992" cy="2428875"/>
          </a:xfrm>
        </p:spPr>
        <p:txBody>
          <a:bodyPr/>
          <a:lstStyle/>
          <a:p>
            <a:endParaRPr lang="en-US" dirty="0"/>
          </a:p>
        </p:txBody>
      </p:sp>
      <p:sp>
        <p:nvSpPr>
          <p:cNvPr id="13" name="Picture Placeholder 2">
            <a:extLst>
              <a:ext uri="{FF2B5EF4-FFF2-40B4-BE49-F238E27FC236}">
                <a16:creationId xmlns:a16="http://schemas.microsoft.com/office/drawing/2014/main" id="{BC3BEF09-6FE7-4C7D-AEB6-049278C1E280}"/>
              </a:ext>
            </a:extLst>
          </p:cNvPr>
          <p:cNvSpPr>
            <a:spLocks noGrp="1"/>
          </p:cNvSpPr>
          <p:nvPr>
            <p:ph type="pic" sz="quarter" idx="25"/>
          </p:nvPr>
        </p:nvSpPr>
        <p:spPr>
          <a:xfrm>
            <a:off x="7979664" y="914399"/>
            <a:ext cx="3364992" cy="2428875"/>
          </a:xfrm>
        </p:spPr>
        <p:txBody>
          <a:bodyPr/>
          <a:lstStyle/>
          <a:p>
            <a:endParaRPr lang="en-US" dirty="0"/>
          </a:p>
        </p:txBody>
      </p:sp>
      <p:sp>
        <p:nvSpPr>
          <p:cNvPr id="15" name="Picture Placeholder 2">
            <a:extLst>
              <a:ext uri="{FF2B5EF4-FFF2-40B4-BE49-F238E27FC236}">
                <a16:creationId xmlns:a16="http://schemas.microsoft.com/office/drawing/2014/main" id="{DE358B05-8F4A-4DC6-97EE-C05FBA2FE817}"/>
              </a:ext>
            </a:extLst>
          </p:cNvPr>
          <p:cNvSpPr>
            <a:spLocks noGrp="1"/>
          </p:cNvSpPr>
          <p:nvPr>
            <p:ph type="pic" sz="quarter" idx="26"/>
          </p:nvPr>
        </p:nvSpPr>
        <p:spPr>
          <a:xfrm>
            <a:off x="7979664" y="3514726"/>
            <a:ext cx="3364992" cy="2428875"/>
          </a:xfrm>
        </p:spPr>
        <p:txBody>
          <a:bodyPr/>
          <a:lstStyle/>
          <a:p>
            <a:endParaRPr lang="en-US" dirty="0"/>
          </a:p>
        </p:txBody>
      </p:sp>
      <p:sp>
        <p:nvSpPr>
          <p:cNvPr id="4" name="Footer Placeholder 3">
            <a:extLst>
              <a:ext uri="{FF2B5EF4-FFF2-40B4-BE49-F238E27FC236}">
                <a16:creationId xmlns:a16="http://schemas.microsoft.com/office/drawing/2014/main" id="{5D7CA909-83B5-4944-B4AC-EE5220890849}"/>
              </a:ext>
            </a:extLst>
          </p:cNvPr>
          <p:cNvSpPr>
            <a:spLocks noGrp="1"/>
          </p:cNvSpPr>
          <p:nvPr>
            <p:ph type="ftr" sz="quarter" idx="27"/>
          </p:nvPr>
        </p:nvSpPr>
        <p:spPr/>
        <p:txBody>
          <a:bodyPr/>
          <a:lstStyle/>
          <a:p>
            <a:r>
              <a:rPr lang="en-US"/>
              <a:t>Georgia Department of Community Affairs</a:t>
            </a:r>
          </a:p>
        </p:txBody>
      </p:sp>
    </p:spTree>
    <p:extLst>
      <p:ext uri="{BB962C8B-B14F-4D97-AF65-F5344CB8AC3E}">
        <p14:creationId xmlns:p14="http://schemas.microsoft.com/office/powerpoint/2010/main" val="35216905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and Stacke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C200C55-5345-4FF8-AA76-8C49878B5CF9}"/>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10" name="Content Placeholder 3">
            <a:extLst>
              <a:ext uri="{FF2B5EF4-FFF2-40B4-BE49-F238E27FC236}">
                <a16:creationId xmlns:a16="http://schemas.microsoft.com/office/drawing/2014/main" id="{97D0B630-64D0-4062-A981-19F14C5D4457}"/>
              </a:ext>
            </a:extLst>
          </p:cNvPr>
          <p:cNvSpPr>
            <a:spLocks noGrp="1" noChangeAspect="1"/>
          </p:cNvSpPr>
          <p:nvPr>
            <p:ph sz="quarter" idx="20"/>
          </p:nvPr>
        </p:nvSpPr>
        <p:spPr>
          <a:xfrm>
            <a:off x="856488" y="3514726"/>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847344" y="908209"/>
            <a:ext cx="3381249" cy="2428875"/>
          </a:xfrm>
        </p:spPr>
        <p:txBody>
          <a:bodyPr anchor="t"/>
          <a:lstStyle>
            <a:lvl1pPr algn="l">
              <a:defRPr/>
            </a:lvl1pPr>
          </a:lstStyle>
          <a:p>
            <a:r>
              <a:rPr lang="en-US" dirty="0"/>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4413504" y="914399"/>
            <a:ext cx="3364992" cy="2428875"/>
          </a:xfrm>
        </p:spPr>
        <p:txBody>
          <a:bodyPr/>
          <a:lstStyle/>
          <a:p>
            <a:endParaRPr lang="en-US" dirty="0"/>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4413504" y="3514726"/>
            <a:ext cx="3364992" cy="2428875"/>
          </a:xfrm>
        </p:spPr>
        <p:txBody>
          <a:bodyPr/>
          <a:lstStyle/>
          <a:p>
            <a:endParaRPr lang="en-US" dirty="0"/>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7979664" y="914399"/>
            <a:ext cx="3364992" cy="2428875"/>
          </a:xfrm>
        </p:spPr>
        <p:txBody>
          <a:bodyPr/>
          <a:lstStyle/>
          <a:p>
            <a:endParaRPr lang="en-US" dirty="0"/>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7979664" y="3514726"/>
            <a:ext cx="3364992" cy="2428875"/>
          </a:xfrm>
        </p:spPr>
        <p:txBody>
          <a:bodyPr/>
          <a:lstStyle/>
          <a:p>
            <a:endParaRPr lang="en-US" dirty="0"/>
          </a:p>
        </p:txBody>
      </p:sp>
      <p:sp>
        <p:nvSpPr>
          <p:cNvPr id="2" name="Footer Placeholder 1">
            <a:extLst>
              <a:ext uri="{FF2B5EF4-FFF2-40B4-BE49-F238E27FC236}">
                <a16:creationId xmlns:a16="http://schemas.microsoft.com/office/drawing/2014/main" id="{310912F3-C6CD-4616-AA69-3E76E317D2AA}"/>
              </a:ext>
            </a:extLst>
          </p:cNvPr>
          <p:cNvSpPr>
            <a:spLocks noGrp="1"/>
          </p:cNvSpPr>
          <p:nvPr>
            <p:ph type="ftr" sz="quarter" idx="27"/>
          </p:nvPr>
        </p:nvSpPr>
        <p:spPr/>
        <p:txBody>
          <a:bodyPr/>
          <a:lstStyle/>
          <a:p>
            <a:r>
              <a:rPr lang="en-US"/>
              <a:t>Georgia Department of Community Affairs</a:t>
            </a:r>
          </a:p>
        </p:txBody>
      </p:sp>
    </p:spTree>
    <p:extLst>
      <p:ext uri="{BB962C8B-B14F-4D97-AF65-F5344CB8AC3E}">
        <p14:creationId xmlns:p14="http://schemas.microsoft.com/office/powerpoint/2010/main" val="40439214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and Stacke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C200C55-5345-4FF8-AA76-8C49878B5CF9}"/>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847344" y="908209"/>
            <a:ext cx="3381249" cy="2428875"/>
          </a:xfrm>
        </p:spPr>
        <p:txBody>
          <a:bodyPr anchor="t"/>
          <a:lstStyle>
            <a:lvl1pPr algn="l">
              <a:defRPr/>
            </a:lvl1pPr>
          </a:lstStyle>
          <a:p>
            <a:r>
              <a:rPr lang="en-US" dirty="0"/>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4413504" y="914399"/>
            <a:ext cx="3364992" cy="2428875"/>
          </a:xfrm>
        </p:spPr>
        <p:txBody>
          <a:bodyPr/>
          <a:lstStyle/>
          <a:p>
            <a:endParaRPr lang="en-US" dirty="0"/>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4413504" y="3514726"/>
            <a:ext cx="3364992" cy="2428875"/>
          </a:xfrm>
        </p:spPr>
        <p:txBody>
          <a:bodyPr/>
          <a:lstStyle/>
          <a:p>
            <a:endParaRPr lang="en-US" dirty="0"/>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7979664" y="914399"/>
            <a:ext cx="3364992" cy="2428875"/>
          </a:xfrm>
        </p:spPr>
        <p:txBody>
          <a:bodyPr/>
          <a:lstStyle/>
          <a:p>
            <a:endParaRPr lang="en-US" dirty="0"/>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7979664" y="3514726"/>
            <a:ext cx="3364992" cy="2428875"/>
          </a:xfrm>
        </p:spPr>
        <p:txBody>
          <a:bodyPr/>
          <a:lstStyle/>
          <a:p>
            <a:endParaRPr lang="en-US" dirty="0"/>
          </a:p>
        </p:txBody>
      </p:sp>
      <p:sp>
        <p:nvSpPr>
          <p:cNvPr id="9" name="Picture Placeholder 2">
            <a:extLst>
              <a:ext uri="{FF2B5EF4-FFF2-40B4-BE49-F238E27FC236}">
                <a16:creationId xmlns:a16="http://schemas.microsoft.com/office/drawing/2014/main" id="{524F8709-F72F-49EA-B407-C95F183C2938}"/>
              </a:ext>
            </a:extLst>
          </p:cNvPr>
          <p:cNvSpPr>
            <a:spLocks noGrp="1"/>
          </p:cNvSpPr>
          <p:nvPr>
            <p:ph type="pic" sz="quarter" idx="27"/>
          </p:nvPr>
        </p:nvSpPr>
        <p:spPr>
          <a:xfrm>
            <a:off x="847344" y="3514725"/>
            <a:ext cx="3364992" cy="2428875"/>
          </a:xfrm>
        </p:spPr>
        <p:txBody>
          <a:bodyPr/>
          <a:lstStyle/>
          <a:p>
            <a:endParaRPr lang="en-US" dirty="0"/>
          </a:p>
        </p:txBody>
      </p:sp>
      <p:sp>
        <p:nvSpPr>
          <p:cNvPr id="2" name="Footer Placeholder 1">
            <a:extLst>
              <a:ext uri="{FF2B5EF4-FFF2-40B4-BE49-F238E27FC236}">
                <a16:creationId xmlns:a16="http://schemas.microsoft.com/office/drawing/2014/main" id="{30477EA7-9FA2-4A54-B2B5-09C766A9A5C3}"/>
              </a:ext>
            </a:extLst>
          </p:cNvPr>
          <p:cNvSpPr>
            <a:spLocks noGrp="1"/>
          </p:cNvSpPr>
          <p:nvPr>
            <p:ph type="ftr" sz="quarter" idx="28"/>
          </p:nvPr>
        </p:nvSpPr>
        <p:spPr/>
        <p:txBody>
          <a:bodyPr/>
          <a:lstStyle/>
          <a:p>
            <a:r>
              <a:rPr lang="en-US"/>
              <a:t>Georgia Department of Community Affairs</a:t>
            </a:r>
          </a:p>
        </p:txBody>
      </p:sp>
    </p:spTree>
    <p:extLst>
      <p:ext uri="{BB962C8B-B14F-4D97-AF65-F5344CB8AC3E}">
        <p14:creationId xmlns:p14="http://schemas.microsoft.com/office/powerpoint/2010/main" val="39077534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itle and Stacke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C200C55-5345-4FF8-AA76-8C49878B5CF9}"/>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856488" y="914400"/>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4422458" y="914400"/>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7988429" y="914400"/>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4422457" y="3514726"/>
            <a:ext cx="6930963"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B348BD-02A1-4A57-B741-F97E6156545F}"/>
              </a:ext>
            </a:extLst>
          </p:cNvPr>
          <p:cNvSpPr>
            <a:spLocks noGrp="1"/>
          </p:cNvSpPr>
          <p:nvPr>
            <p:ph type="title"/>
          </p:nvPr>
        </p:nvSpPr>
        <p:spPr>
          <a:xfrm>
            <a:off x="847344" y="3514724"/>
            <a:ext cx="3381249" cy="2428875"/>
          </a:xfrm>
        </p:spPr>
        <p:txBody>
          <a:bodyPr anchor="t"/>
          <a:lstStyle>
            <a:lvl1pPr algn="l">
              <a:defRPr/>
            </a:lvl1pPr>
          </a:lstStyle>
          <a:p>
            <a:r>
              <a:rPr lang="en-US" dirty="0"/>
              <a:t>Click to edit Master title style</a:t>
            </a:r>
          </a:p>
        </p:txBody>
      </p:sp>
      <p:sp>
        <p:nvSpPr>
          <p:cNvPr id="2" name="Footer Placeholder 1">
            <a:extLst>
              <a:ext uri="{FF2B5EF4-FFF2-40B4-BE49-F238E27FC236}">
                <a16:creationId xmlns:a16="http://schemas.microsoft.com/office/drawing/2014/main" id="{50F91543-E2A6-4B22-8B6A-38AEFF458E6A}"/>
              </a:ext>
            </a:extLst>
          </p:cNvPr>
          <p:cNvSpPr>
            <a:spLocks noGrp="1"/>
          </p:cNvSpPr>
          <p:nvPr>
            <p:ph type="ftr" sz="quarter" idx="22"/>
          </p:nvPr>
        </p:nvSpPr>
        <p:spPr/>
        <p:txBody>
          <a:bodyPr/>
          <a:lstStyle/>
          <a:p>
            <a:r>
              <a:rPr lang="en-US"/>
              <a:t>Georgia Department of Community Affairs</a:t>
            </a:r>
          </a:p>
        </p:txBody>
      </p:sp>
    </p:spTree>
    <p:extLst>
      <p:ext uri="{BB962C8B-B14F-4D97-AF65-F5344CB8AC3E}">
        <p14:creationId xmlns:p14="http://schemas.microsoft.com/office/powerpoint/2010/main" val="33351482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icture, 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C200C55-5345-4FF8-AA76-8C49878B5CF9}"/>
              </a:ext>
            </a:extLst>
          </p:cNvPr>
          <p:cNvSpPr>
            <a:spLocks noGrp="1"/>
          </p:cNvSpPr>
          <p:nvPr>
            <p:ph type="sldNum" sz="quarter" idx="11"/>
          </p:nvPr>
        </p:nvSpPr>
        <p:spPr/>
        <p:txBody>
          <a:bodyPr/>
          <a:lstStyle/>
          <a:p>
            <a:fld id="{93CAF254-72B9-406C-9E86-C9D983240C82}" type="slidenum">
              <a:rPr lang="en-US" smtClean="0"/>
              <a:t>‹#›</a:t>
            </a:fld>
            <a:endParaRPr lang="en-US"/>
          </a:p>
        </p:txBody>
      </p:sp>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4422458" y="3514726"/>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ECFCE8A3-CA5F-4B5C-9F65-01659461015C}"/>
              </a:ext>
            </a:extLst>
          </p:cNvPr>
          <p:cNvSpPr>
            <a:spLocks noGrp="1"/>
          </p:cNvSpPr>
          <p:nvPr>
            <p:ph sz="quarter" idx="22"/>
          </p:nvPr>
        </p:nvSpPr>
        <p:spPr>
          <a:xfrm>
            <a:off x="7988429" y="3514726"/>
            <a:ext cx="336499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0C60512-C666-4DB3-B4D7-EABD5C1081E3}"/>
              </a:ext>
            </a:extLst>
          </p:cNvPr>
          <p:cNvSpPr>
            <a:spLocks noGrp="1"/>
          </p:cNvSpPr>
          <p:nvPr>
            <p:ph type="title"/>
          </p:nvPr>
        </p:nvSpPr>
        <p:spPr>
          <a:xfrm>
            <a:off x="847344" y="3514724"/>
            <a:ext cx="3381249" cy="2428875"/>
          </a:xfrm>
        </p:spPr>
        <p:txBody>
          <a:bodyPr anchor="t"/>
          <a:lstStyle>
            <a:lvl1pPr algn="l">
              <a:defRPr/>
            </a:lvl1pPr>
          </a:lstStyle>
          <a:p>
            <a:r>
              <a:rPr lang="en-US" dirty="0"/>
              <a:t>Click to edit Master title style</a:t>
            </a:r>
          </a:p>
        </p:txBody>
      </p:sp>
      <p:sp>
        <p:nvSpPr>
          <p:cNvPr id="15" name="Picture Placeholder 8">
            <a:extLst>
              <a:ext uri="{FF2B5EF4-FFF2-40B4-BE49-F238E27FC236}">
                <a16:creationId xmlns:a16="http://schemas.microsoft.com/office/drawing/2014/main" id="{E1174059-3958-44C6-980A-7B376B9DD3EA}"/>
              </a:ext>
            </a:extLst>
          </p:cNvPr>
          <p:cNvSpPr>
            <a:spLocks noGrp="1"/>
          </p:cNvSpPr>
          <p:nvPr>
            <p:ph type="pic" sz="quarter" idx="13"/>
          </p:nvPr>
        </p:nvSpPr>
        <p:spPr>
          <a:xfrm>
            <a:off x="847344" y="908210"/>
            <a:ext cx="10497312" cy="2435064"/>
          </a:xfrm>
        </p:spPr>
        <p:txBody>
          <a:bodyPr anchor="ctr"/>
          <a:lstStyle>
            <a:lvl1pPr marL="0" indent="0" algn="ctr">
              <a:buNone/>
              <a:defRPr/>
            </a:lvl1pPr>
          </a:lstStyle>
          <a:p>
            <a:endParaRPr lang="en-US" dirty="0"/>
          </a:p>
        </p:txBody>
      </p:sp>
      <p:sp>
        <p:nvSpPr>
          <p:cNvPr id="2" name="Footer Placeholder 1">
            <a:extLst>
              <a:ext uri="{FF2B5EF4-FFF2-40B4-BE49-F238E27FC236}">
                <a16:creationId xmlns:a16="http://schemas.microsoft.com/office/drawing/2014/main" id="{3420799A-CE29-473B-9A3E-E60F05D28642}"/>
              </a:ext>
            </a:extLst>
          </p:cNvPr>
          <p:cNvSpPr>
            <a:spLocks noGrp="1"/>
          </p:cNvSpPr>
          <p:nvPr>
            <p:ph type="ftr" sz="quarter" idx="23"/>
          </p:nvPr>
        </p:nvSpPr>
        <p:spPr/>
        <p:txBody>
          <a:bodyPr/>
          <a:lstStyle/>
          <a:p>
            <a:r>
              <a:rPr lang="en-US"/>
              <a:t>Georgia Department of Community Affairs</a:t>
            </a:r>
          </a:p>
        </p:txBody>
      </p:sp>
    </p:spTree>
    <p:extLst>
      <p:ext uri="{BB962C8B-B14F-4D97-AF65-F5344CB8AC3E}">
        <p14:creationId xmlns:p14="http://schemas.microsoft.com/office/powerpoint/2010/main" val="3943390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stome">
    <p:spTree>
      <p:nvGrpSpPr>
        <p:cNvPr id="1" name=""/>
        <p:cNvGrpSpPr/>
        <p:nvPr/>
      </p:nvGrpSpPr>
      <p:grpSpPr>
        <a:xfrm>
          <a:off x="0" y="0"/>
          <a:ext cx="0" cy="0"/>
          <a:chOff x="0" y="0"/>
          <a:chExt cx="0" cy="0"/>
        </a:xfrm>
      </p:grpSpPr>
      <p:sp>
        <p:nvSpPr>
          <p:cNvPr id="27" name="Picture Placeholder 26">
            <a:extLst>
              <a:ext uri="{FF2B5EF4-FFF2-40B4-BE49-F238E27FC236}">
                <a16:creationId xmlns:a16="http://schemas.microsoft.com/office/drawing/2014/main" id="{3274A4B1-8B4D-AD8C-A527-4D590BB6C443}"/>
              </a:ext>
            </a:extLst>
          </p:cNvPr>
          <p:cNvSpPr>
            <a:spLocks noGrp="1"/>
          </p:cNvSpPr>
          <p:nvPr>
            <p:ph type="pic" sz="quarter" idx="13"/>
          </p:nvPr>
        </p:nvSpPr>
        <p:spPr>
          <a:xfrm>
            <a:off x="1131745" y="2764677"/>
            <a:ext cx="1207008" cy="120562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a:solidFill>
                  <a:schemeClr val="lt1"/>
                </a:solidFill>
              </a:defRPr>
            </a:lvl1pPr>
          </a:lstStyle>
          <a:p>
            <a:pPr marL="0" lvl="0" algn="ctr"/>
            <a:r>
              <a:rPr lang="en-US"/>
              <a:t>Click icon to add picture</a:t>
            </a:r>
            <a:endParaRPr lang="en-US" dirty="0"/>
          </a:p>
        </p:txBody>
      </p:sp>
      <p:sp>
        <p:nvSpPr>
          <p:cNvPr id="26" name="Picture Placeholder 25">
            <a:extLst>
              <a:ext uri="{FF2B5EF4-FFF2-40B4-BE49-F238E27FC236}">
                <a16:creationId xmlns:a16="http://schemas.microsoft.com/office/drawing/2014/main" id="{1810C904-F55B-7A7C-CFEE-F892A0E01DE9}"/>
              </a:ext>
            </a:extLst>
          </p:cNvPr>
          <p:cNvSpPr>
            <a:spLocks noGrp="1"/>
          </p:cNvSpPr>
          <p:nvPr>
            <p:ph type="pic" sz="quarter" idx="14"/>
          </p:nvPr>
        </p:nvSpPr>
        <p:spPr>
          <a:xfrm>
            <a:off x="3300425" y="2763293"/>
            <a:ext cx="1207008" cy="120700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a:solidFill>
                  <a:schemeClr val="lt1"/>
                </a:solidFill>
              </a:defRPr>
            </a:lvl1pPr>
          </a:lstStyle>
          <a:p>
            <a:pPr marL="0" lvl="0" algn="ctr"/>
            <a:r>
              <a:rPr lang="en-US"/>
              <a:t>Click icon to add picture</a:t>
            </a:r>
            <a:endParaRPr lang="en-US" dirty="0"/>
          </a:p>
        </p:txBody>
      </p:sp>
      <p:sp>
        <p:nvSpPr>
          <p:cNvPr id="25" name="Picture Placeholder 24">
            <a:extLst>
              <a:ext uri="{FF2B5EF4-FFF2-40B4-BE49-F238E27FC236}">
                <a16:creationId xmlns:a16="http://schemas.microsoft.com/office/drawing/2014/main" id="{C77AEB22-020B-F6CE-3C50-669489A38A50}"/>
              </a:ext>
            </a:extLst>
          </p:cNvPr>
          <p:cNvSpPr>
            <a:spLocks noGrp="1"/>
          </p:cNvSpPr>
          <p:nvPr>
            <p:ph type="pic" sz="quarter" idx="15"/>
          </p:nvPr>
        </p:nvSpPr>
        <p:spPr>
          <a:xfrm>
            <a:off x="5492496" y="2810583"/>
            <a:ext cx="1207008" cy="120700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a:solidFill>
                  <a:schemeClr val="lt1"/>
                </a:solidFill>
              </a:defRPr>
            </a:lvl1pPr>
          </a:lstStyle>
          <a:p>
            <a:pPr marL="0" lvl="0" algn="ctr"/>
            <a:r>
              <a:rPr lang="en-US"/>
              <a:t>Click icon to add picture</a:t>
            </a:r>
            <a:endParaRPr lang="en-US" dirty="0"/>
          </a:p>
        </p:txBody>
      </p:sp>
      <p:sp>
        <p:nvSpPr>
          <p:cNvPr id="24" name="Picture Placeholder 23">
            <a:extLst>
              <a:ext uri="{FF2B5EF4-FFF2-40B4-BE49-F238E27FC236}">
                <a16:creationId xmlns:a16="http://schemas.microsoft.com/office/drawing/2014/main" id="{6979DC04-0C71-6F6E-AA4F-673445ADB60A}"/>
              </a:ext>
            </a:extLst>
          </p:cNvPr>
          <p:cNvSpPr>
            <a:spLocks noGrp="1"/>
          </p:cNvSpPr>
          <p:nvPr>
            <p:ph type="pic" sz="quarter" idx="16"/>
          </p:nvPr>
        </p:nvSpPr>
        <p:spPr>
          <a:xfrm>
            <a:off x="7635240" y="2763293"/>
            <a:ext cx="1207008" cy="120700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a:solidFill>
                  <a:schemeClr val="lt1"/>
                </a:solidFill>
              </a:defRPr>
            </a:lvl1pPr>
          </a:lstStyle>
          <a:p>
            <a:pPr marL="0" lvl="0" algn="ctr"/>
            <a:r>
              <a:rPr lang="en-US"/>
              <a:t>Click icon to add picture</a:t>
            </a:r>
            <a:endParaRPr lang="en-US" dirty="0"/>
          </a:p>
        </p:txBody>
      </p:sp>
      <p:sp>
        <p:nvSpPr>
          <p:cNvPr id="23" name="Picture Placeholder 22">
            <a:extLst>
              <a:ext uri="{FF2B5EF4-FFF2-40B4-BE49-F238E27FC236}">
                <a16:creationId xmlns:a16="http://schemas.microsoft.com/office/drawing/2014/main" id="{8650B4E8-3C98-7144-C340-C6D24AF00DB6}"/>
              </a:ext>
            </a:extLst>
          </p:cNvPr>
          <p:cNvSpPr>
            <a:spLocks noGrp="1"/>
          </p:cNvSpPr>
          <p:nvPr>
            <p:ph type="pic" sz="quarter" idx="17"/>
          </p:nvPr>
        </p:nvSpPr>
        <p:spPr>
          <a:xfrm>
            <a:off x="9834372" y="2744997"/>
            <a:ext cx="1207008" cy="120700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dirty="0">
                <a:solidFill>
                  <a:schemeClr val="lt1"/>
                </a:solidFill>
              </a:defRPr>
            </a:lvl1pPr>
          </a:lstStyle>
          <a:p>
            <a:pPr marL="0" lvl="0" algn="ctr"/>
            <a:r>
              <a:rPr lang="en-US"/>
              <a:t>Click icon to add picture</a:t>
            </a:r>
            <a:endParaRPr lang="en-US" dirty="0"/>
          </a:p>
        </p:txBody>
      </p:sp>
      <p:sp>
        <p:nvSpPr>
          <p:cNvPr id="47" name="Text Placeholder 39">
            <a:extLst>
              <a:ext uri="{FF2B5EF4-FFF2-40B4-BE49-F238E27FC236}">
                <a16:creationId xmlns:a16="http://schemas.microsoft.com/office/drawing/2014/main" id="{3E65F5D0-1347-F2CA-1AC1-6D1A53EC52C1}"/>
              </a:ext>
            </a:extLst>
          </p:cNvPr>
          <p:cNvSpPr>
            <a:spLocks noGrp="1"/>
          </p:cNvSpPr>
          <p:nvPr>
            <p:ph type="body" sz="quarter" idx="18"/>
          </p:nvPr>
        </p:nvSpPr>
        <p:spPr>
          <a:xfrm>
            <a:off x="1063551"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8" name="Text Placeholder 39">
            <a:extLst>
              <a:ext uri="{FF2B5EF4-FFF2-40B4-BE49-F238E27FC236}">
                <a16:creationId xmlns:a16="http://schemas.microsoft.com/office/drawing/2014/main" id="{BE68704E-A8DC-AC90-F667-6FEE13C3E65C}"/>
              </a:ext>
            </a:extLst>
          </p:cNvPr>
          <p:cNvSpPr>
            <a:spLocks noGrp="1"/>
          </p:cNvSpPr>
          <p:nvPr>
            <p:ph type="body" sz="quarter" idx="21"/>
          </p:nvPr>
        </p:nvSpPr>
        <p:spPr>
          <a:xfrm>
            <a:off x="1060973"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49" name="Text Placeholder 39">
            <a:extLst>
              <a:ext uri="{FF2B5EF4-FFF2-40B4-BE49-F238E27FC236}">
                <a16:creationId xmlns:a16="http://schemas.microsoft.com/office/drawing/2014/main" id="{3F5AC1ED-89A8-B725-6256-728470F9EAE7}"/>
              </a:ext>
            </a:extLst>
          </p:cNvPr>
          <p:cNvSpPr>
            <a:spLocks noGrp="1"/>
          </p:cNvSpPr>
          <p:nvPr>
            <p:ph type="body" sz="quarter" idx="22"/>
          </p:nvPr>
        </p:nvSpPr>
        <p:spPr>
          <a:xfrm>
            <a:off x="3218688"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0" name="Text Placeholder 39">
            <a:extLst>
              <a:ext uri="{FF2B5EF4-FFF2-40B4-BE49-F238E27FC236}">
                <a16:creationId xmlns:a16="http://schemas.microsoft.com/office/drawing/2014/main" id="{F3CCCAA1-05AF-631C-A3C9-6624A1EC81DE}"/>
              </a:ext>
            </a:extLst>
          </p:cNvPr>
          <p:cNvSpPr>
            <a:spLocks noGrp="1"/>
          </p:cNvSpPr>
          <p:nvPr>
            <p:ph type="body" sz="quarter" idx="23"/>
          </p:nvPr>
        </p:nvSpPr>
        <p:spPr>
          <a:xfrm>
            <a:off x="3218688"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51" name="Text Placeholder 39">
            <a:extLst>
              <a:ext uri="{FF2B5EF4-FFF2-40B4-BE49-F238E27FC236}">
                <a16:creationId xmlns:a16="http://schemas.microsoft.com/office/drawing/2014/main" id="{0863D880-3EE8-64D4-08CB-DB860ED6AABC}"/>
              </a:ext>
            </a:extLst>
          </p:cNvPr>
          <p:cNvSpPr>
            <a:spLocks noGrp="1"/>
          </p:cNvSpPr>
          <p:nvPr>
            <p:ph type="body" sz="quarter" idx="24"/>
          </p:nvPr>
        </p:nvSpPr>
        <p:spPr>
          <a:xfrm>
            <a:off x="5404104"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2" name="Text Placeholder 39">
            <a:extLst>
              <a:ext uri="{FF2B5EF4-FFF2-40B4-BE49-F238E27FC236}">
                <a16:creationId xmlns:a16="http://schemas.microsoft.com/office/drawing/2014/main" id="{8C74E023-D18E-6039-1DE0-9A2BB63F429C}"/>
              </a:ext>
            </a:extLst>
          </p:cNvPr>
          <p:cNvSpPr>
            <a:spLocks noGrp="1"/>
          </p:cNvSpPr>
          <p:nvPr>
            <p:ph type="body" sz="quarter" idx="25"/>
          </p:nvPr>
        </p:nvSpPr>
        <p:spPr>
          <a:xfrm>
            <a:off x="5404104"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53" name="Text Placeholder 39">
            <a:extLst>
              <a:ext uri="{FF2B5EF4-FFF2-40B4-BE49-F238E27FC236}">
                <a16:creationId xmlns:a16="http://schemas.microsoft.com/office/drawing/2014/main" id="{7299E6A2-D3C9-DE9A-B1C7-F97C864DDFDC}"/>
              </a:ext>
            </a:extLst>
          </p:cNvPr>
          <p:cNvSpPr>
            <a:spLocks noGrp="1"/>
          </p:cNvSpPr>
          <p:nvPr>
            <p:ph type="body" sz="quarter" idx="26"/>
          </p:nvPr>
        </p:nvSpPr>
        <p:spPr>
          <a:xfrm>
            <a:off x="7552944"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4" name="Text Placeholder 39">
            <a:extLst>
              <a:ext uri="{FF2B5EF4-FFF2-40B4-BE49-F238E27FC236}">
                <a16:creationId xmlns:a16="http://schemas.microsoft.com/office/drawing/2014/main" id="{AD547EE1-5C3B-2287-B9E3-9F0376DF306D}"/>
              </a:ext>
            </a:extLst>
          </p:cNvPr>
          <p:cNvSpPr>
            <a:spLocks noGrp="1"/>
          </p:cNvSpPr>
          <p:nvPr>
            <p:ph type="body" sz="quarter" idx="27"/>
          </p:nvPr>
        </p:nvSpPr>
        <p:spPr>
          <a:xfrm>
            <a:off x="7552944"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55" name="Text Placeholder 39">
            <a:extLst>
              <a:ext uri="{FF2B5EF4-FFF2-40B4-BE49-F238E27FC236}">
                <a16:creationId xmlns:a16="http://schemas.microsoft.com/office/drawing/2014/main" id="{4B62DCAF-9B73-498E-0829-9496E739183A}"/>
              </a:ext>
            </a:extLst>
          </p:cNvPr>
          <p:cNvSpPr>
            <a:spLocks noGrp="1"/>
          </p:cNvSpPr>
          <p:nvPr>
            <p:ph type="body" sz="quarter" idx="28"/>
          </p:nvPr>
        </p:nvSpPr>
        <p:spPr>
          <a:xfrm>
            <a:off x="9756648"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6" name="Text Placeholder 39">
            <a:extLst>
              <a:ext uri="{FF2B5EF4-FFF2-40B4-BE49-F238E27FC236}">
                <a16:creationId xmlns:a16="http://schemas.microsoft.com/office/drawing/2014/main" id="{B6877860-2940-382D-E00F-3B733A253F8F}"/>
              </a:ext>
            </a:extLst>
          </p:cNvPr>
          <p:cNvSpPr>
            <a:spLocks noGrp="1"/>
          </p:cNvSpPr>
          <p:nvPr>
            <p:ph type="body" sz="quarter" idx="29"/>
          </p:nvPr>
        </p:nvSpPr>
        <p:spPr>
          <a:xfrm>
            <a:off x="9756648"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cxnSp>
        <p:nvCxnSpPr>
          <p:cNvPr id="58" name="Straight Connector 57">
            <a:extLst>
              <a:ext uri="{FF2B5EF4-FFF2-40B4-BE49-F238E27FC236}">
                <a16:creationId xmlns:a16="http://schemas.microsoft.com/office/drawing/2014/main" id="{8A238256-237D-24D6-5A38-E198DB1EB604}"/>
              </a:ext>
            </a:extLst>
          </p:cNvPr>
          <p:cNvCxnSpPr>
            <a:cxnSpLocks/>
          </p:cNvCxnSpPr>
          <p:nvPr userDrawn="1"/>
        </p:nvCxnSpPr>
        <p:spPr>
          <a:xfrm flipV="1">
            <a:off x="1041276" y="2393352"/>
            <a:ext cx="712573" cy="1293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8A92CDD-5053-BFA6-FEE3-50FFA7D6EE81}"/>
              </a:ext>
            </a:extLst>
          </p:cNvPr>
          <p:cNvCxnSpPr>
            <a:cxnSpLocks/>
          </p:cNvCxnSpPr>
          <p:nvPr userDrawn="1"/>
        </p:nvCxnSpPr>
        <p:spPr>
          <a:xfrm>
            <a:off x="1753849" y="2393352"/>
            <a:ext cx="217045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AC28C8B-11F4-0BED-1FE8-E10E4DD3030A}"/>
              </a:ext>
            </a:extLst>
          </p:cNvPr>
          <p:cNvCxnSpPr>
            <a:cxnSpLocks/>
          </p:cNvCxnSpPr>
          <p:nvPr userDrawn="1"/>
        </p:nvCxnSpPr>
        <p:spPr>
          <a:xfrm>
            <a:off x="3924300" y="2391883"/>
            <a:ext cx="2171700"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F058929-9E17-5F0C-C475-EBB62C0D1468}"/>
              </a:ext>
            </a:extLst>
          </p:cNvPr>
          <p:cNvCxnSpPr>
            <a:cxnSpLocks/>
          </p:cNvCxnSpPr>
          <p:nvPr userDrawn="1"/>
        </p:nvCxnSpPr>
        <p:spPr>
          <a:xfrm>
            <a:off x="6096000" y="2391883"/>
            <a:ext cx="2161515" cy="14408"/>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667C6C-7D88-4368-2395-8414D68B5C3B}"/>
              </a:ext>
            </a:extLst>
          </p:cNvPr>
          <p:cNvCxnSpPr>
            <a:cxnSpLocks/>
          </p:cNvCxnSpPr>
          <p:nvPr userDrawn="1"/>
        </p:nvCxnSpPr>
        <p:spPr>
          <a:xfrm>
            <a:off x="8257515" y="2402544"/>
            <a:ext cx="218919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9354D76-073A-C99D-A74A-389343736C7D}"/>
              </a:ext>
            </a:extLst>
          </p:cNvPr>
          <p:cNvCxnSpPr>
            <a:cxnSpLocks/>
          </p:cNvCxnSpPr>
          <p:nvPr userDrawn="1"/>
        </p:nvCxnSpPr>
        <p:spPr>
          <a:xfrm>
            <a:off x="10446712" y="2398796"/>
            <a:ext cx="66853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9" name="Text Placeholder 88">
            <a:extLst>
              <a:ext uri="{FF2B5EF4-FFF2-40B4-BE49-F238E27FC236}">
                <a16:creationId xmlns:a16="http://schemas.microsoft.com/office/drawing/2014/main" id="{F16DF89E-D658-4FD6-396D-5BDB8D50DCF1}"/>
              </a:ext>
            </a:extLst>
          </p:cNvPr>
          <p:cNvSpPr>
            <a:spLocks noGrp="1"/>
          </p:cNvSpPr>
          <p:nvPr>
            <p:ph type="body" sz="quarter" idx="30" hasCustomPrompt="1"/>
          </p:nvPr>
        </p:nvSpPr>
        <p:spPr>
          <a:xfrm>
            <a:off x="1630551" y="2287828"/>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6"/>
          </a:solidFill>
        </p:spPr>
        <p:txBody>
          <a:bodyPr wrap="square" anchor="ctr">
            <a:noAutofit/>
          </a:bodyPr>
          <a:lstStyle>
            <a:lvl1pPr marL="0" indent="0" algn="ctr">
              <a:buNone/>
              <a:defRPr sz="800">
                <a:solidFill>
                  <a:schemeClr val="tx1">
                    <a:alpha val="0"/>
                  </a:schemeClr>
                </a:solidFill>
              </a:defRPr>
            </a:lvl1pPr>
          </a:lstStyle>
          <a:p>
            <a:pPr lvl="0"/>
            <a:r>
              <a:rPr lang="en-US" dirty="0"/>
              <a:t>X</a:t>
            </a:r>
          </a:p>
        </p:txBody>
      </p:sp>
      <p:sp>
        <p:nvSpPr>
          <p:cNvPr id="88" name="Text Placeholder 87">
            <a:extLst>
              <a:ext uri="{FF2B5EF4-FFF2-40B4-BE49-F238E27FC236}">
                <a16:creationId xmlns:a16="http://schemas.microsoft.com/office/drawing/2014/main" id="{B15E5DF8-5D98-0B9D-2EA1-44D9BB4CDAD7}"/>
              </a:ext>
            </a:extLst>
          </p:cNvPr>
          <p:cNvSpPr>
            <a:spLocks noGrp="1"/>
          </p:cNvSpPr>
          <p:nvPr>
            <p:ph type="body" sz="quarter" idx="31" hasCustomPrompt="1"/>
          </p:nvPr>
        </p:nvSpPr>
        <p:spPr>
          <a:xfrm>
            <a:off x="3805163" y="2292868"/>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5"/>
          </a:solidFill>
        </p:spPr>
        <p:txBody>
          <a:bodyPr wrap="square" anchor="ctr">
            <a:noAutofit/>
          </a:bodyPr>
          <a:lstStyle>
            <a:lvl1pPr marL="0" indent="0" algn="ctr">
              <a:buNone/>
              <a:defRPr sz="800">
                <a:solidFill>
                  <a:schemeClr val="tx1">
                    <a:alpha val="0"/>
                  </a:schemeClr>
                </a:solidFill>
              </a:defRPr>
            </a:lvl1pPr>
          </a:lstStyle>
          <a:p>
            <a:pPr lvl="0"/>
            <a:r>
              <a:rPr lang="en-US" dirty="0"/>
              <a:t>X</a:t>
            </a:r>
          </a:p>
        </p:txBody>
      </p:sp>
      <p:sp>
        <p:nvSpPr>
          <p:cNvPr id="87" name="Text Placeholder 86">
            <a:extLst>
              <a:ext uri="{FF2B5EF4-FFF2-40B4-BE49-F238E27FC236}">
                <a16:creationId xmlns:a16="http://schemas.microsoft.com/office/drawing/2014/main" id="{143A506F-C19F-441F-4497-D86E9AB332F1}"/>
              </a:ext>
            </a:extLst>
          </p:cNvPr>
          <p:cNvSpPr>
            <a:spLocks noGrp="1"/>
          </p:cNvSpPr>
          <p:nvPr>
            <p:ph type="body" sz="quarter" idx="32" hasCustomPrompt="1"/>
          </p:nvPr>
        </p:nvSpPr>
        <p:spPr>
          <a:xfrm>
            <a:off x="5984012" y="2288841"/>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4"/>
          </a:solidFill>
        </p:spPr>
        <p:txBody>
          <a:bodyPr wrap="square" anchor="ctr">
            <a:noAutofit/>
          </a:bodyPr>
          <a:lstStyle>
            <a:lvl1pPr marL="0" indent="0" algn="ctr">
              <a:buNone/>
              <a:defRPr sz="800">
                <a:solidFill>
                  <a:schemeClr val="tx1">
                    <a:alpha val="0"/>
                  </a:schemeClr>
                </a:solidFill>
              </a:defRPr>
            </a:lvl1pPr>
          </a:lstStyle>
          <a:p>
            <a:pPr lvl="0"/>
            <a:r>
              <a:rPr lang="en-US" dirty="0"/>
              <a:t>X</a:t>
            </a:r>
          </a:p>
        </p:txBody>
      </p:sp>
      <p:sp>
        <p:nvSpPr>
          <p:cNvPr id="86" name="Text Placeholder 85">
            <a:extLst>
              <a:ext uri="{FF2B5EF4-FFF2-40B4-BE49-F238E27FC236}">
                <a16:creationId xmlns:a16="http://schemas.microsoft.com/office/drawing/2014/main" id="{44F32027-9269-C3DC-33AC-A69C99A8A0C3}"/>
              </a:ext>
            </a:extLst>
          </p:cNvPr>
          <p:cNvSpPr>
            <a:spLocks noGrp="1"/>
          </p:cNvSpPr>
          <p:nvPr>
            <p:ph type="body" sz="quarter" idx="33" hasCustomPrompt="1"/>
          </p:nvPr>
        </p:nvSpPr>
        <p:spPr>
          <a:xfrm>
            <a:off x="8127690" y="2297879"/>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2"/>
          </a:solidFill>
        </p:spPr>
        <p:txBody>
          <a:bodyPr wrap="square" anchor="ctr">
            <a:noAutofit/>
          </a:bodyPr>
          <a:lstStyle>
            <a:lvl1pPr marL="0" indent="0" algn="ctr">
              <a:buNone/>
              <a:defRPr sz="800">
                <a:solidFill>
                  <a:schemeClr val="tx1">
                    <a:alpha val="0"/>
                  </a:schemeClr>
                </a:solidFill>
              </a:defRPr>
            </a:lvl1pPr>
          </a:lstStyle>
          <a:p>
            <a:pPr lvl="0"/>
            <a:r>
              <a:rPr lang="en-US" dirty="0"/>
              <a:t>X</a:t>
            </a:r>
          </a:p>
        </p:txBody>
      </p:sp>
      <p:sp>
        <p:nvSpPr>
          <p:cNvPr id="85" name="Text Placeholder 84">
            <a:extLst>
              <a:ext uri="{FF2B5EF4-FFF2-40B4-BE49-F238E27FC236}">
                <a16:creationId xmlns:a16="http://schemas.microsoft.com/office/drawing/2014/main" id="{F3D9D69A-000C-EF97-2383-3A915A07BB24}"/>
              </a:ext>
            </a:extLst>
          </p:cNvPr>
          <p:cNvSpPr>
            <a:spLocks noGrp="1"/>
          </p:cNvSpPr>
          <p:nvPr>
            <p:ph type="body" sz="quarter" idx="34" hasCustomPrompt="1"/>
          </p:nvPr>
        </p:nvSpPr>
        <p:spPr>
          <a:xfrm>
            <a:off x="10342014" y="2290384"/>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1"/>
          </a:solidFill>
        </p:spPr>
        <p:txBody>
          <a:bodyPr wrap="square" anchor="ctr">
            <a:noAutofit/>
          </a:bodyPr>
          <a:lstStyle>
            <a:lvl1pPr marL="0" indent="0" algn="ctr">
              <a:buNone/>
              <a:defRPr sz="800">
                <a:solidFill>
                  <a:schemeClr val="tx1">
                    <a:alpha val="0"/>
                  </a:schemeClr>
                </a:solidFill>
              </a:defRPr>
            </a:lvl1pPr>
          </a:lstStyle>
          <a:p>
            <a:pPr lvl="0"/>
            <a:r>
              <a:rPr lang="en-US" dirty="0"/>
              <a:t>X</a:t>
            </a:r>
          </a:p>
        </p:txBody>
      </p:sp>
      <p:sp>
        <p:nvSpPr>
          <p:cNvPr id="3" name="Slide Number Placeholder 2">
            <a:extLst>
              <a:ext uri="{FF2B5EF4-FFF2-40B4-BE49-F238E27FC236}">
                <a16:creationId xmlns:a16="http://schemas.microsoft.com/office/drawing/2014/main" id="{612C6418-CE5B-4B8C-B48B-D6F073C66673}"/>
              </a:ext>
            </a:extLst>
          </p:cNvPr>
          <p:cNvSpPr>
            <a:spLocks noGrp="1"/>
          </p:cNvSpPr>
          <p:nvPr>
            <p:ph type="sldNum" sz="quarter" idx="35"/>
          </p:nvPr>
        </p:nvSpPr>
        <p:spPr/>
        <p:txBody>
          <a:bodyPr/>
          <a:lstStyle/>
          <a:p>
            <a:fld id="{93CAF254-72B9-406C-9E86-C9D983240C82}" type="slidenum">
              <a:rPr lang="en-US" smtClean="0"/>
              <a:pPr/>
              <a:t>‹#›</a:t>
            </a:fld>
            <a:endParaRPr lang="en-US" dirty="0"/>
          </a:p>
        </p:txBody>
      </p:sp>
      <p:sp>
        <p:nvSpPr>
          <p:cNvPr id="4" name="Title 3">
            <a:extLst>
              <a:ext uri="{FF2B5EF4-FFF2-40B4-BE49-F238E27FC236}">
                <a16:creationId xmlns:a16="http://schemas.microsoft.com/office/drawing/2014/main" id="{916AE84D-804E-4F85-82B7-285B04368F0C}"/>
              </a:ext>
            </a:extLst>
          </p:cNvPr>
          <p:cNvSpPr>
            <a:spLocks noGrp="1"/>
          </p:cNvSpPr>
          <p:nvPr>
            <p:ph type="title"/>
          </p:nvPr>
        </p:nvSpPr>
        <p:spPr/>
        <p:txBody>
          <a:bodyPr/>
          <a:lstStyle/>
          <a:p>
            <a:r>
              <a:rPr lang="en-US"/>
              <a:t>Click to edit Master title style</a:t>
            </a:r>
          </a:p>
        </p:txBody>
      </p:sp>
      <p:sp>
        <p:nvSpPr>
          <p:cNvPr id="2" name="Footer Placeholder 1">
            <a:extLst>
              <a:ext uri="{FF2B5EF4-FFF2-40B4-BE49-F238E27FC236}">
                <a16:creationId xmlns:a16="http://schemas.microsoft.com/office/drawing/2014/main" id="{2C71AD41-83D3-44A4-95DE-0B49CF702782}"/>
              </a:ext>
            </a:extLst>
          </p:cNvPr>
          <p:cNvSpPr>
            <a:spLocks noGrp="1"/>
          </p:cNvSpPr>
          <p:nvPr>
            <p:ph type="ftr" sz="quarter" idx="36"/>
          </p:nvPr>
        </p:nvSpPr>
        <p:spPr/>
        <p:txBody>
          <a:bodyPr/>
          <a:lstStyle/>
          <a:p>
            <a:r>
              <a:rPr lang="en-US"/>
              <a:t>Georgia Department of Community Affairs</a:t>
            </a:r>
          </a:p>
        </p:txBody>
      </p:sp>
    </p:spTree>
    <p:extLst>
      <p:ext uri="{BB962C8B-B14F-4D97-AF65-F5344CB8AC3E}">
        <p14:creationId xmlns:p14="http://schemas.microsoft.com/office/powerpoint/2010/main" val="7340631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6EB68C9D-2145-4CC0-9F00-198AA56E3882}"/>
              </a:ext>
            </a:extLst>
          </p:cNvPr>
          <p:cNvSpPr>
            <a:spLocks noGrp="1"/>
          </p:cNvSpPr>
          <p:nvPr>
            <p:ph type="pic" sz="quarter" idx="13"/>
          </p:nvPr>
        </p:nvSpPr>
        <p:spPr>
          <a:xfrm>
            <a:off x="975089" y="2178387"/>
            <a:ext cx="1920240" cy="1920240"/>
          </a:xfrm>
          <a:prstGeom prst="ellipse">
            <a:avLst/>
          </a:prstGeom>
          <a:solidFill>
            <a:schemeClr val="bg1">
              <a:lumMod val="85000"/>
            </a:schemeClr>
          </a:solidFill>
        </p:spPr>
        <p:txBody>
          <a:bodyPr wrap="square" anchor="ctr">
            <a:noAutofit/>
          </a:bodyPr>
          <a:lstStyle>
            <a:lvl1pPr marL="0" indent="0" algn="ctr">
              <a:buNone/>
              <a:defRPr sz="1800"/>
            </a:lvl1pPr>
          </a:lstStyle>
          <a:p>
            <a:r>
              <a:rPr lang="en-US"/>
              <a:t>Click icon to add picture</a:t>
            </a:r>
            <a:endParaRPr lang="en-US" dirty="0"/>
          </a:p>
        </p:txBody>
      </p:sp>
      <p:sp>
        <p:nvSpPr>
          <p:cNvPr id="36" name="Picture Placeholder 35">
            <a:extLst>
              <a:ext uri="{FF2B5EF4-FFF2-40B4-BE49-F238E27FC236}">
                <a16:creationId xmlns:a16="http://schemas.microsoft.com/office/drawing/2014/main" id="{974C254A-D1C1-7C23-7A97-D08B5EF74FC5}"/>
              </a:ext>
            </a:extLst>
          </p:cNvPr>
          <p:cNvSpPr>
            <a:spLocks noGrp="1"/>
          </p:cNvSpPr>
          <p:nvPr>
            <p:ph type="pic" sz="quarter" idx="14"/>
          </p:nvPr>
        </p:nvSpPr>
        <p:spPr>
          <a:xfrm>
            <a:off x="3724866" y="2178387"/>
            <a:ext cx="1920240" cy="1920240"/>
          </a:xfrm>
          <a:prstGeom prst="ellipse">
            <a:avLst/>
          </a:prstGeom>
          <a:solidFill>
            <a:schemeClr val="bg1">
              <a:lumMod val="85000"/>
            </a:schemeClr>
          </a:solidFill>
        </p:spPr>
        <p:txBody>
          <a:bodyPr wrap="square" anchor="ctr">
            <a:noAutofit/>
          </a:bodyPr>
          <a:lstStyle>
            <a:lvl1pPr marL="0" indent="0" algn="ctr">
              <a:buNone/>
              <a:defRPr sz="1800"/>
            </a:lvl1pPr>
          </a:lstStyle>
          <a:p>
            <a:r>
              <a:rPr lang="en-US"/>
              <a:t>Click icon to add picture</a:t>
            </a:r>
            <a:endParaRPr lang="en-US" dirty="0"/>
          </a:p>
        </p:txBody>
      </p:sp>
      <p:sp>
        <p:nvSpPr>
          <p:cNvPr id="37" name="Picture Placeholder 36">
            <a:extLst>
              <a:ext uri="{FF2B5EF4-FFF2-40B4-BE49-F238E27FC236}">
                <a16:creationId xmlns:a16="http://schemas.microsoft.com/office/drawing/2014/main" id="{FD22F399-84EB-DA43-D72E-972541FA68AC}"/>
              </a:ext>
            </a:extLst>
          </p:cNvPr>
          <p:cNvSpPr>
            <a:spLocks noGrp="1"/>
          </p:cNvSpPr>
          <p:nvPr>
            <p:ph type="pic" sz="quarter" idx="15"/>
          </p:nvPr>
        </p:nvSpPr>
        <p:spPr>
          <a:xfrm>
            <a:off x="6538351" y="2139219"/>
            <a:ext cx="1920240" cy="1920240"/>
          </a:xfrm>
          <a:prstGeom prst="ellipse">
            <a:avLst/>
          </a:prstGeom>
          <a:solidFill>
            <a:schemeClr val="bg1">
              <a:lumMod val="85000"/>
            </a:schemeClr>
          </a:solidFill>
        </p:spPr>
        <p:txBody>
          <a:bodyPr wrap="square" anchor="ctr">
            <a:noAutofit/>
          </a:bodyPr>
          <a:lstStyle>
            <a:lvl1pPr marL="0" indent="0" algn="ctr">
              <a:buNone/>
              <a:defRPr sz="1800"/>
            </a:lvl1pPr>
          </a:lstStyle>
          <a:p>
            <a:r>
              <a:rPr lang="en-US"/>
              <a:t>Click icon to add picture</a:t>
            </a:r>
            <a:endParaRPr lang="en-US" dirty="0"/>
          </a:p>
        </p:txBody>
      </p:sp>
      <p:sp>
        <p:nvSpPr>
          <p:cNvPr id="38" name="Picture Placeholder 37">
            <a:extLst>
              <a:ext uri="{FF2B5EF4-FFF2-40B4-BE49-F238E27FC236}">
                <a16:creationId xmlns:a16="http://schemas.microsoft.com/office/drawing/2014/main" id="{293D7505-3D5F-5EC7-DA15-D6C2DF6E286A}"/>
              </a:ext>
            </a:extLst>
          </p:cNvPr>
          <p:cNvSpPr>
            <a:spLocks noGrp="1"/>
          </p:cNvSpPr>
          <p:nvPr>
            <p:ph type="pic" sz="quarter" idx="16"/>
          </p:nvPr>
        </p:nvSpPr>
        <p:spPr>
          <a:xfrm>
            <a:off x="9341823" y="2139219"/>
            <a:ext cx="1920240" cy="1920240"/>
          </a:xfrm>
          <a:prstGeom prst="ellipse">
            <a:avLst/>
          </a:prstGeom>
          <a:solidFill>
            <a:schemeClr val="bg1">
              <a:lumMod val="85000"/>
            </a:schemeClr>
          </a:solidFill>
        </p:spPr>
        <p:txBody>
          <a:bodyPr wrap="square" anchor="ctr">
            <a:noAutofit/>
          </a:bodyPr>
          <a:lstStyle>
            <a:lvl1pPr marL="0" indent="0" algn="ctr">
              <a:buNone/>
              <a:defRPr sz="1800"/>
            </a:lvl1pPr>
          </a:lstStyle>
          <a:p>
            <a:r>
              <a:rPr lang="en-US"/>
              <a:t>Click icon to add picture</a:t>
            </a:r>
            <a:endParaRPr lang="en-US" dirty="0"/>
          </a:p>
        </p:txBody>
      </p:sp>
      <p:sp>
        <p:nvSpPr>
          <p:cNvPr id="40" name="Text Placeholder 39">
            <a:extLst>
              <a:ext uri="{FF2B5EF4-FFF2-40B4-BE49-F238E27FC236}">
                <a16:creationId xmlns:a16="http://schemas.microsoft.com/office/drawing/2014/main" id="{95D410CB-8838-F5FE-B127-40EB466A162F}"/>
              </a:ext>
            </a:extLst>
          </p:cNvPr>
          <p:cNvSpPr>
            <a:spLocks noGrp="1"/>
          </p:cNvSpPr>
          <p:nvPr>
            <p:ph type="body" sz="quarter" idx="17"/>
          </p:nvPr>
        </p:nvSpPr>
        <p:spPr>
          <a:xfrm>
            <a:off x="695734" y="4507992"/>
            <a:ext cx="2468880" cy="365760"/>
          </a:xfrm>
        </p:spPr>
        <p:txBody>
          <a:bodyPr anchor="ctr">
            <a:noAutofit/>
          </a:bodyPr>
          <a:lstStyle>
            <a:lvl1pPr marL="0" indent="0" algn="ctr">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1" name="Text Placeholder 39">
            <a:extLst>
              <a:ext uri="{FF2B5EF4-FFF2-40B4-BE49-F238E27FC236}">
                <a16:creationId xmlns:a16="http://schemas.microsoft.com/office/drawing/2014/main" id="{4AB9408A-B6CD-B62B-A40C-113C980EF1FE}"/>
              </a:ext>
            </a:extLst>
          </p:cNvPr>
          <p:cNvSpPr>
            <a:spLocks noGrp="1"/>
          </p:cNvSpPr>
          <p:nvPr>
            <p:ph type="body" sz="quarter" idx="18"/>
          </p:nvPr>
        </p:nvSpPr>
        <p:spPr>
          <a:xfrm>
            <a:off x="3451468" y="4507992"/>
            <a:ext cx="2468880" cy="365760"/>
          </a:xfrm>
        </p:spPr>
        <p:txBody>
          <a:bodyPr anchor="ctr">
            <a:noAutofit/>
          </a:bodyPr>
          <a:lstStyle>
            <a:lvl1pPr marL="0" indent="0" algn="ctr">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2" name="Text Placeholder 39">
            <a:extLst>
              <a:ext uri="{FF2B5EF4-FFF2-40B4-BE49-F238E27FC236}">
                <a16:creationId xmlns:a16="http://schemas.microsoft.com/office/drawing/2014/main" id="{61463C70-6782-0D6E-7762-61E567762645}"/>
              </a:ext>
            </a:extLst>
          </p:cNvPr>
          <p:cNvSpPr>
            <a:spLocks noGrp="1"/>
          </p:cNvSpPr>
          <p:nvPr>
            <p:ph type="body" sz="quarter" idx="19"/>
          </p:nvPr>
        </p:nvSpPr>
        <p:spPr>
          <a:xfrm>
            <a:off x="6264031" y="4507992"/>
            <a:ext cx="2468880" cy="365760"/>
          </a:xfrm>
        </p:spPr>
        <p:txBody>
          <a:bodyPr anchor="ctr">
            <a:noAutofit/>
          </a:bodyPr>
          <a:lstStyle>
            <a:lvl1pPr marL="0" indent="0" algn="ctr">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3" name="Text Placeholder 39">
            <a:extLst>
              <a:ext uri="{FF2B5EF4-FFF2-40B4-BE49-F238E27FC236}">
                <a16:creationId xmlns:a16="http://schemas.microsoft.com/office/drawing/2014/main" id="{E4A9BFDF-CD6B-DB2B-93AB-335CC2AE455B}"/>
              </a:ext>
            </a:extLst>
          </p:cNvPr>
          <p:cNvSpPr>
            <a:spLocks noGrp="1"/>
          </p:cNvSpPr>
          <p:nvPr>
            <p:ph type="body" sz="quarter" idx="20"/>
          </p:nvPr>
        </p:nvSpPr>
        <p:spPr>
          <a:xfrm>
            <a:off x="9067503" y="4507992"/>
            <a:ext cx="2468880" cy="365760"/>
          </a:xfrm>
        </p:spPr>
        <p:txBody>
          <a:bodyPr anchor="ctr">
            <a:noAutofit/>
          </a:bodyPr>
          <a:lstStyle>
            <a:lvl1pPr marL="0" indent="0" algn="ctr">
              <a:lnSpc>
                <a:spcPct val="100000"/>
              </a:lnSpc>
              <a:buNone/>
              <a:defRPr sz="180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4" name="Text Placeholder 39">
            <a:extLst>
              <a:ext uri="{FF2B5EF4-FFF2-40B4-BE49-F238E27FC236}">
                <a16:creationId xmlns:a16="http://schemas.microsoft.com/office/drawing/2014/main" id="{D4374427-D19A-E579-3D78-7A08CED4EE8A}"/>
              </a:ext>
            </a:extLst>
          </p:cNvPr>
          <p:cNvSpPr>
            <a:spLocks noGrp="1"/>
          </p:cNvSpPr>
          <p:nvPr>
            <p:ph type="body" sz="quarter" idx="21"/>
          </p:nvPr>
        </p:nvSpPr>
        <p:spPr>
          <a:xfrm>
            <a:off x="695734" y="4901184"/>
            <a:ext cx="2468880" cy="365760"/>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45" name="Text Placeholder 39">
            <a:extLst>
              <a:ext uri="{FF2B5EF4-FFF2-40B4-BE49-F238E27FC236}">
                <a16:creationId xmlns:a16="http://schemas.microsoft.com/office/drawing/2014/main" id="{1F400EB7-1FDE-3683-C9B4-63413EE5EA48}"/>
              </a:ext>
            </a:extLst>
          </p:cNvPr>
          <p:cNvSpPr>
            <a:spLocks noGrp="1"/>
          </p:cNvSpPr>
          <p:nvPr>
            <p:ph type="body" sz="quarter" idx="22"/>
          </p:nvPr>
        </p:nvSpPr>
        <p:spPr>
          <a:xfrm>
            <a:off x="3451468" y="4901184"/>
            <a:ext cx="2468880" cy="365760"/>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46" name="Text Placeholder 39">
            <a:extLst>
              <a:ext uri="{FF2B5EF4-FFF2-40B4-BE49-F238E27FC236}">
                <a16:creationId xmlns:a16="http://schemas.microsoft.com/office/drawing/2014/main" id="{5D8F7F98-168C-5B0E-F2F8-A4AD7BA597D2}"/>
              </a:ext>
            </a:extLst>
          </p:cNvPr>
          <p:cNvSpPr>
            <a:spLocks noGrp="1"/>
          </p:cNvSpPr>
          <p:nvPr>
            <p:ph type="body" sz="quarter" idx="23"/>
          </p:nvPr>
        </p:nvSpPr>
        <p:spPr>
          <a:xfrm>
            <a:off x="6264031" y="4901184"/>
            <a:ext cx="2468880" cy="365760"/>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47" name="Text Placeholder 39">
            <a:extLst>
              <a:ext uri="{FF2B5EF4-FFF2-40B4-BE49-F238E27FC236}">
                <a16:creationId xmlns:a16="http://schemas.microsoft.com/office/drawing/2014/main" id="{C5A299EB-BF79-F241-A67B-AD318037BB55}"/>
              </a:ext>
            </a:extLst>
          </p:cNvPr>
          <p:cNvSpPr>
            <a:spLocks noGrp="1"/>
          </p:cNvSpPr>
          <p:nvPr>
            <p:ph type="body" sz="quarter" idx="24"/>
          </p:nvPr>
        </p:nvSpPr>
        <p:spPr>
          <a:xfrm>
            <a:off x="9067503" y="4901184"/>
            <a:ext cx="2468880" cy="365760"/>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a:t>Click to edit Master text styles</a:t>
            </a:r>
          </a:p>
        </p:txBody>
      </p:sp>
      <p:sp>
        <p:nvSpPr>
          <p:cNvPr id="3" name="Slide Number Placeholder 2">
            <a:extLst>
              <a:ext uri="{FF2B5EF4-FFF2-40B4-BE49-F238E27FC236}">
                <a16:creationId xmlns:a16="http://schemas.microsoft.com/office/drawing/2014/main" id="{5338600C-73CB-48B4-9A32-F341C9A3D374}"/>
              </a:ext>
            </a:extLst>
          </p:cNvPr>
          <p:cNvSpPr>
            <a:spLocks noGrp="1"/>
          </p:cNvSpPr>
          <p:nvPr>
            <p:ph type="sldNum" sz="quarter" idx="25"/>
          </p:nvPr>
        </p:nvSpPr>
        <p:spPr/>
        <p:txBody>
          <a:bodyPr/>
          <a:lstStyle/>
          <a:p>
            <a:fld id="{93CAF254-72B9-406C-9E86-C9D983240C82}" type="slidenum">
              <a:rPr lang="en-US" smtClean="0"/>
              <a:pPr/>
              <a:t>‹#›</a:t>
            </a:fld>
            <a:endParaRPr lang="en-US" dirty="0"/>
          </a:p>
        </p:txBody>
      </p:sp>
      <p:sp>
        <p:nvSpPr>
          <p:cNvPr id="4" name="Title 3">
            <a:extLst>
              <a:ext uri="{FF2B5EF4-FFF2-40B4-BE49-F238E27FC236}">
                <a16:creationId xmlns:a16="http://schemas.microsoft.com/office/drawing/2014/main" id="{1AED22F3-26AB-40DB-B6D9-2FD06AF79F2F}"/>
              </a:ext>
            </a:extLst>
          </p:cNvPr>
          <p:cNvSpPr>
            <a:spLocks noGrp="1"/>
          </p:cNvSpPr>
          <p:nvPr>
            <p:ph type="title"/>
          </p:nvPr>
        </p:nvSpPr>
        <p:spPr/>
        <p:txBody>
          <a:bodyPr/>
          <a:lstStyle/>
          <a:p>
            <a:r>
              <a:rPr lang="en-US"/>
              <a:t>Click to edit Master title style</a:t>
            </a:r>
          </a:p>
        </p:txBody>
      </p:sp>
      <p:sp>
        <p:nvSpPr>
          <p:cNvPr id="2" name="Footer Placeholder 1">
            <a:extLst>
              <a:ext uri="{FF2B5EF4-FFF2-40B4-BE49-F238E27FC236}">
                <a16:creationId xmlns:a16="http://schemas.microsoft.com/office/drawing/2014/main" id="{291A18EA-4C4C-40EF-9582-38D2C855837A}"/>
              </a:ext>
            </a:extLst>
          </p:cNvPr>
          <p:cNvSpPr>
            <a:spLocks noGrp="1"/>
          </p:cNvSpPr>
          <p:nvPr>
            <p:ph type="ftr" sz="quarter" idx="26"/>
          </p:nvPr>
        </p:nvSpPr>
        <p:spPr/>
        <p:txBody>
          <a:bodyPr/>
          <a:lstStyle/>
          <a:p>
            <a:r>
              <a:rPr lang="en-US"/>
              <a:t>Georgia Department of Community Affairs</a:t>
            </a:r>
          </a:p>
        </p:txBody>
      </p:sp>
    </p:spTree>
    <p:extLst>
      <p:ext uri="{BB962C8B-B14F-4D97-AF65-F5344CB8AC3E}">
        <p14:creationId xmlns:p14="http://schemas.microsoft.com/office/powerpoint/2010/main" val="33710923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grpSp>
        <p:nvGrpSpPr>
          <p:cNvPr id="2" name="Group 1"/>
          <p:cNvGrpSpPr/>
          <p:nvPr userDrawn="1"/>
        </p:nvGrpSpPr>
        <p:grpSpPr>
          <a:xfrm rot="10800000">
            <a:off x="-11726" y="5487365"/>
            <a:ext cx="12270772" cy="2152185"/>
            <a:chOff x="0" y="-156114"/>
            <a:chExt cx="24535152" cy="4304369"/>
          </a:xfrm>
        </p:grpSpPr>
        <p:sp>
          <p:nvSpPr>
            <p:cNvPr id="3" name="Freeform 2"/>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4" name="Freeform 3"/>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5" name="Freeform 4"/>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6" name="Freeform 5"/>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7" name="Freeform 6"/>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8" name="Freeform 7"/>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9" name="Freeform 8"/>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10" name="Freeform 9"/>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11" name="Freeform 10"/>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3599" b="0" i="0" dirty="0">
                <a:latin typeface="Nunito Light" charset="0"/>
              </a:endParaRPr>
            </a:p>
          </p:txBody>
        </p:sp>
        <p:sp>
          <p:nvSpPr>
            <p:cNvPr id="12" name="Freeform 11"/>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13"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14"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3599" b="0" i="0" dirty="0">
                <a:latin typeface="Nunito Light" charset="0"/>
              </a:endParaRPr>
            </a:p>
          </p:txBody>
        </p:sp>
        <p:sp>
          <p:nvSpPr>
            <p:cNvPr id="15"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16"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3599" b="0" i="0" dirty="0">
                <a:latin typeface="Nunito Light" charset="0"/>
              </a:endParaRPr>
            </a:p>
          </p:txBody>
        </p:sp>
        <p:sp>
          <p:nvSpPr>
            <p:cNvPr id="17"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18"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3599" b="0" i="0" dirty="0">
                <a:latin typeface="Nunito Light" charset="0"/>
              </a:endParaRPr>
            </a:p>
          </p:txBody>
        </p:sp>
        <p:sp>
          <p:nvSpPr>
            <p:cNvPr id="19"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20"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3599" b="0" i="0" dirty="0">
                <a:latin typeface="Nunito Light" charset="0"/>
              </a:endParaRPr>
            </a:p>
          </p:txBody>
        </p:sp>
        <p:sp>
          <p:nvSpPr>
            <p:cNvPr id="21"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3599" b="0" i="0" dirty="0">
                <a:latin typeface="Nunito Light" charset="0"/>
              </a:endParaRPr>
            </a:p>
          </p:txBody>
        </p:sp>
        <p:sp>
          <p:nvSpPr>
            <p:cNvPr id="22"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23"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24"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3599" b="0" i="0" dirty="0">
                <a:latin typeface="Nunito Light" charset="0"/>
              </a:endParaRPr>
            </a:p>
          </p:txBody>
        </p:sp>
        <p:sp>
          <p:nvSpPr>
            <p:cNvPr id="25"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3599" b="0" i="0" dirty="0">
                <a:latin typeface="Nunito Light" charset="0"/>
              </a:endParaRPr>
            </a:p>
          </p:txBody>
        </p:sp>
        <p:sp>
          <p:nvSpPr>
            <p:cNvPr id="26"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27"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grpSp>
      <p:sp>
        <p:nvSpPr>
          <p:cNvPr id="29" name="Text Placeholder 28">
            <a:extLst>
              <a:ext uri="{FF2B5EF4-FFF2-40B4-BE49-F238E27FC236}">
                <a16:creationId xmlns:a16="http://schemas.microsoft.com/office/drawing/2014/main" id="{433F070C-0166-4804-B505-59E6B3ED7961}"/>
              </a:ext>
            </a:extLst>
          </p:cNvPr>
          <p:cNvSpPr>
            <a:spLocks noGrp="1"/>
          </p:cNvSpPr>
          <p:nvPr>
            <p:ph type="body" sz="quarter" idx="10"/>
          </p:nvPr>
        </p:nvSpPr>
        <p:spPr>
          <a:xfrm>
            <a:off x="1067078" y="1685132"/>
            <a:ext cx="4716664" cy="3395663"/>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Text Placeholder 30">
            <a:extLst>
              <a:ext uri="{FF2B5EF4-FFF2-40B4-BE49-F238E27FC236}">
                <a16:creationId xmlns:a16="http://schemas.microsoft.com/office/drawing/2014/main" id="{5BD95895-EA7A-4967-BD15-639BF6D8067D}"/>
              </a:ext>
            </a:extLst>
          </p:cNvPr>
          <p:cNvSpPr>
            <a:spLocks noGrp="1"/>
          </p:cNvSpPr>
          <p:nvPr>
            <p:ph type="body" sz="quarter" idx="11"/>
          </p:nvPr>
        </p:nvSpPr>
        <p:spPr>
          <a:xfrm>
            <a:off x="6366457" y="1669197"/>
            <a:ext cx="4716664" cy="3444875"/>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Title 31">
            <a:extLst>
              <a:ext uri="{FF2B5EF4-FFF2-40B4-BE49-F238E27FC236}">
                <a16:creationId xmlns:a16="http://schemas.microsoft.com/office/drawing/2014/main" id="{9E891065-A820-498C-8FF0-5BF7C34C06CE}"/>
              </a:ext>
            </a:extLst>
          </p:cNvPr>
          <p:cNvSpPr>
            <a:spLocks noGrp="1"/>
          </p:cNvSpPr>
          <p:nvPr>
            <p:ph type="title"/>
          </p:nvPr>
        </p:nvSpPr>
        <p:spPr>
          <a:xfrm>
            <a:off x="838419" y="365126"/>
            <a:ext cx="10515163" cy="1013608"/>
          </a:xfrm>
          <a:prstGeom prst="rect">
            <a:avLst/>
          </a:prstGeom>
        </p:spPr>
        <p:txBody>
          <a:bodyPr/>
          <a:lstStyle>
            <a:lvl1pPr>
              <a:defRPr>
                <a:latin typeface="+mj-lt"/>
              </a:defRPr>
            </a:lvl1pPr>
          </a:lstStyle>
          <a:p>
            <a:r>
              <a:rPr lang="en-US" dirty="0"/>
              <a:t>Click to edit Master title style</a:t>
            </a:r>
          </a:p>
        </p:txBody>
      </p:sp>
    </p:spTree>
    <p:extLst>
      <p:ext uri="{BB962C8B-B14F-4D97-AF65-F5344CB8AC3E}">
        <p14:creationId xmlns:p14="http://schemas.microsoft.com/office/powerpoint/2010/main" val="1906199147"/>
      </p:ext>
    </p:extLst>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12192000" cy="6858000"/>
          </a:xfrm>
          <a:prstGeom prst="rect">
            <a:avLst/>
          </a:prstGeom>
          <a:gradFill flip="none" rotWithShape="1">
            <a:gsLst>
              <a:gs pos="2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524000" y="1600200"/>
            <a:ext cx="9144000" cy="3657600"/>
          </a:xfrm>
        </p:spPr>
        <p:txBody>
          <a:bodyPr anchor="ctr">
            <a:normAutofit/>
          </a:bodyPr>
          <a:lstStyle>
            <a:lvl1pPr marL="0" indent="0" algn="l">
              <a:buNone/>
              <a:defRPr sz="48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223520" y="0"/>
            <a:ext cx="2240280" cy="4462760"/>
          </a:xfrm>
          <a:prstGeom prst="rect">
            <a:avLst/>
          </a:prstGeom>
          <a:noFill/>
        </p:spPr>
        <p:txBody>
          <a:bodyPr wrap="square" rtlCol="0">
            <a:spAutoFit/>
          </a:bodyPr>
          <a:lstStyle/>
          <a:p>
            <a:pPr algn="ctr"/>
            <a:r>
              <a:rPr lang="en-US" sz="28400" dirty="0">
                <a:solidFill>
                  <a:schemeClr val="bg1"/>
                </a:solidFill>
              </a:rPr>
              <a:t>“</a:t>
            </a:r>
          </a:p>
        </p:txBody>
      </p:sp>
    </p:spTree>
    <p:extLst>
      <p:ext uri="{BB962C8B-B14F-4D97-AF65-F5344CB8AC3E}">
        <p14:creationId xmlns:p14="http://schemas.microsoft.com/office/powerpoint/2010/main" val="20537570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grpSp>
        <p:nvGrpSpPr>
          <p:cNvPr id="2" name="Group 1"/>
          <p:cNvGrpSpPr/>
          <p:nvPr userDrawn="1"/>
        </p:nvGrpSpPr>
        <p:grpSpPr>
          <a:xfrm rot="10800000">
            <a:off x="-11726" y="5487365"/>
            <a:ext cx="12270772" cy="2152185"/>
            <a:chOff x="0" y="-156114"/>
            <a:chExt cx="24535152" cy="4304369"/>
          </a:xfrm>
        </p:grpSpPr>
        <p:sp>
          <p:nvSpPr>
            <p:cNvPr id="3" name="Freeform 2"/>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4" name="Freeform 3"/>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5" name="Freeform 4"/>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6" name="Freeform 5"/>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7" name="Freeform 6"/>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8" name="Freeform 7"/>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9" name="Freeform 8"/>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10" name="Freeform 9"/>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11" name="Freeform 10"/>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3599" b="0" i="0" dirty="0">
                <a:latin typeface="Nunito Light" charset="0"/>
              </a:endParaRPr>
            </a:p>
          </p:txBody>
        </p:sp>
        <p:sp>
          <p:nvSpPr>
            <p:cNvPr id="12" name="Freeform 11"/>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13"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14"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3599" b="0" i="0" dirty="0">
                <a:latin typeface="Nunito Light" charset="0"/>
              </a:endParaRPr>
            </a:p>
          </p:txBody>
        </p:sp>
        <p:sp>
          <p:nvSpPr>
            <p:cNvPr id="15"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16"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3599" b="0" i="0" dirty="0">
                <a:latin typeface="Nunito Light" charset="0"/>
              </a:endParaRPr>
            </a:p>
          </p:txBody>
        </p:sp>
        <p:sp>
          <p:nvSpPr>
            <p:cNvPr id="17"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18"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3599" b="0" i="0" dirty="0">
                <a:latin typeface="Nunito Light" charset="0"/>
              </a:endParaRPr>
            </a:p>
          </p:txBody>
        </p:sp>
        <p:sp>
          <p:nvSpPr>
            <p:cNvPr id="19"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20"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3599" b="0" i="0" dirty="0">
                <a:latin typeface="Nunito Light" charset="0"/>
              </a:endParaRPr>
            </a:p>
          </p:txBody>
        </p:sp>
        <p:sp>
          <p:nvSpPr>
            <p:cNvPr id="21"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3599" b="0" i="0" dirty="0">
                <a:latin typeface="Nunito Light" charset="0"/>
              </a:endParaRPr>
            </a:p>
          </p:txBody>
        </p:sp>
        <p:sp>
          <p:nvSpPr>
            <p:cNvPr id="22"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23"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24"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3599" b="0" i="0" dirty="0">
                <a:latin typeface="Nunito Light" charset="0"/>
              </a:endParaRPr>
            </a:p>
          </p:txBody>
        </p:sp>
        <p:sp>
          <p:nvSpPr>
            <p:cNvPr id="25"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3599" b="0" i="0" dirty="0">
                <a:latin typeface="Nunito Light" charset="0"/>
              </a:endParaRPr>
            </a:p>
          </p:txBody>
        </p:sp>
        <p:sp>
          <p:nvSpPr>
            <p:cNvPr id="26"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27"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grpSp>
      <p:sp>
        <p:nvSpPr>
          <p:cNvPr id="30" name="Text Placeholder 29">
            <a:extLst>
              <a:ext uri="{FF2B5EF4-FFF2-40B4-BE49-F238E27FC236}">
                <a16:creationId xmlns:a16="http://schemas.microsoft.com/office/drawing/2014/main" id="{D20278F0-A7EE-4C0F-AE34-0F63E88B4D41}"/>
              </a:ext>
            </a:extLst>
          </p:cNvPr>
          <p:cNvSpPr>
            <a:spLocks noGrp="1"/>
          </p:cNvSpPr>
          <p:nvPr>
            <p:ph type="body" sz="quarter" idx="10"/>
          </p:nvPr>
        </p:nvSpPr>
        <p:spPr>
          <a:xfrm>
            <a:off x="700250" y="2037690"/>
            <a:ext cx="3335413" cy="2438400"/>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0" name="Text Placeholder 29">
            <a:extLst>
              <a:ext uri="{FF2B5EF4-FFF2-40B4-BE49-F238E27FC236}">
                <a16:creationId xmlns:a16="http://schemas.microsoft.com/office/drawing/2014/main" id="{FA9BF0F8-15A7-4935-BB15-9992397DF44C}"/>
              </a:ext>
            </a:extLst>
          </p:cNvPr>
          <p:cNvSpPr>
            <a:spLocks noGrp="1"/>
          </p:cNvSpPr>
          <p:nvPr>
            <p:ph type="body" sz="quarter" idx="11"/>
          </p:nvPr>
        </p:nvSpPr>
        <p:spPr>
          <a:xfrm>
            <a:off x="8155182" y="2037690"/>
            <a:ext cx="3335413" cy="2438400"/>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 name="Text Placeholder 29">
            <a:extLst>
              <a:ext uri="{FF2B5EF4-FFF2-40B4-BE49-F238E27FC236}">
                <a16:creationId xmlns:a16="http://schemas.microsoft.com/office/drawing/2014/main" id="{FBCC1BAF-5D04-4417-B1CD-ECAC8329000C}"/>
              </a:ext>
            </a:extLst>
          </p:cNvPr>
          <p:cNvSpPr>
            <a:spLocks noGrp="1"/>
          </p:cNvSpPr>
          <p:nvPr>
            <p:ph type="body" sz="quarter" idx="12"/>
          </p:nvPr>
        </p:nvSpPr>
        <p:spPr>
          <a:xfrm>
            <a:off x="4427716" y="2035175"/>
            <a:ext cx="3335413" cy="2438400"/>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4" name="Title 43">
            <a:extLst>
              <a:ext uri="{FF2B5EF4-FFF2-40B4-BE49-F238E27FC236}">
                <a16:creationId xmlns:a16="http://schemas.microsoft.com/office/drawing/2014/main" id="{BE037159-B21C-422F-8067-D747ABA80537}"/>
              </a:ext>
            </a:extLst>
          </p:cNvPr>
          <p:cNvSpPr>
            <a:spLocks noGrp="1"/>
          </p:cNvSpPr>
          <p:nvPr>
            <p:ph type="title"/>
          </p:nvPr>
        </p:nvSpPr>
        <p:spPr>
          <a:xfrm>
            <a:off x="838419" y="365126"/>
            <a:ext cx="10515163" cy="893116"/>
          </a:xfrm>
          <a:prstGeom prst="rect">
            <a:avLst/>
          </a:prstGeom>
        </p:spPr>
        <p:txBody>
          <a:bodyPr/>
          <a:lstStyle>
            <a:lvl1pPr>
              <a:defRPr>
                <a:latin typeface="+mj-lt"/>
              </a:defRPr>
            </a:lvl1pPr>
          </a:lstStyle>
          <a:p>
            <a:r>
              <a:rPr lang="en-US" dirty="0"/>
              <a:t>Click to edit Master title style</a:t>
            </a:r>
          </a:p>
        </p:txBody>
      </p:sp>
    </p:spTree>
    <p:extLst>
      <p:ext uri="{BB962C8B-B14F-4D97-AF65-F5344CB8AC3E}">
        <p14:creationId xmlns:p14="http://schemas.microsoft.com/office/powerpoint/2010/main" val="2126777153"/>
      </p:ext>
    </p:extLst>
  </p:cSld>
  <p:clrMapOvr>
    <a:masterClrMapping/>
  </p:clrMapOvr>
  <p:transition advClick="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F6B2CF7-0E70-4B13-AF20-5E4E34F1911D}"/>
              </a:ext>
            </a:extLst>
          </p:cNvPr>
          <p:cNvGrpSpPr/>
          <p:nvPr userDrawn="1"/>
        </p:nvGrpSpPr>
        <p:grpSpPr>
          <a:xfrm>
            <a:off x="0" y="-791384"/>
            <a:ext cx="12270772" cy="2152185"/>
            <a:chOff x="0" y="-156114"/>
            <a:chExt cx="24535152" cy="4304369"/>
          </a:xfrm>
        </p:grpSpPr>
        <p:sp>
          <p:nvSpPr>
            <p:cNvPr id="6" name="Freeform 130">
              <a:extLst>
                <a:ext uri="{FF2B5EF4-FFF2-40B4-BE49-F238E27FC236}">
                  <a16:creationId xmlns:a16="http://schemas.microsoft.com/office/drawing/2014/main" id="{B82AF1FE-44EB-4941-B4B4-ACE317CC5608}"/>
                </a:ext>
              </a:extLst>
            </p:cNvPr>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3599" dirty="0">
                <a:latin typeface="Nunito Light" charset="0"/>
              </a:endParaRPr>
            </a:p>
          </p:txBody>
        </p:sp>
        <p:sp>
          <p:nvSpPr>
            <p:cNvPr id="7" name="Freeform 131">
              <a:extLst>
                <a:ext uri="{FF2B5EF4-FFF2-40B4-BE49-F238E27FC236}">
                  <a16:creationId xmlns:a16="http://schemas.microsoft.com/office/drawing/2014/main" id="{7125398F-1D77-4BF8-B489-530A4A7C2634}"/>
                </a:ext>
              </a:extLst>
            </p:cNvPr>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3599" dirty="0">
                <a:latin typeface="Nunito Light" charset="0"/>
              </a:endParaRPr>
            </a:p>
          </p:txBody>
        </p:sp>
        <p:sp>
          <p:nvSpPr>
            <p:cNvPr id="8" name="Freeform 132">
              <a:extLst>
                <a:ext uri="{FF2B5EF4-FFF2-40B4-BE49-F238E27FC236}">
                  <a16:creationId xmlns:a16="http://schemas.microsoft.com/office/drawing/2014/main" id="{B2B1DB02-886D-4A0F-9CE1-8A4F7B2E5910}"/>
                </a:ext>
              </a:extLst>
            </p:cNvPr>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3599" dirty="0">
                <a:latin typeface="Nunito Light" charset="0"/>
              </a:endParaRPr>
            </a:p>
          </p:txBody>
        </p:sp>
        <p:sp>
          <p:nvSpPr>
            <p:cNvPr id="9" name="Freeform 133">
              <a:extLst>
                <a:ext uri="{FF2B5EF4-FFF2-40B4-BE49-F238E27FC236}">
                  <a16:creationId xmlns:a16="http://schemas.microsoft.com/office/drawing/2014/main" id="{A8418F68-F582-4A55-9390-F6D4EBD8E16D}"/>
                </a:ext>
              </a:extLst>
            </p:cNvPr>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3599" dirty="0">
                <a:latin typeface="Nunito Light" charset="0"/>
              </a:endParaRPr>
            </a:p>
          </p:txBody>
        </p:sp>
        <p:sp>
          <p:nvSpPr>
            <p:cNvPr id="10" name="Freeform 134">
              <a:extLst>
                <a:ext uri="{FF2B5EF4-FFF2-40B4-BE49-F238E27FC236}">
                  <a16:creationId xmlns:a16="http://schemas.microsoft.com/office/drawing/2014/main" id="{D0EFF7BC-F770-472B-B7F7-1D1C7DF6E7D1}"/>
                </a:ext>
              </a:extLst>
            </p:cNvPr>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3599" dirty="0">
                <a:latin typeface="Nunito Light" charset="0"/>
              </a:endParaRPr>
            </a:p>
          </p:txBody>
        </p:sp>
        <p:sp>
          <p:nvSpPr>
            <p:cNvPr id="11" name="Freeform 135">
              <a:extLst>
                <a:ext uri="{FF2B5EF4-FFF2-40B4-BE49-F238E27FC236}">
                  <a16:creationId xmlns:a16="http://schemas.microsoft.com/office/drawing/2014/main" id="{BEAE1B10-43C6-41A7-8E03-D416B59472C4}"/>
                </a:ext>
              </a:extLst>
            </p:cNvPr>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3599" dirty="0">
                <a:latin typeface="Nunito Light" charset="0"/>
              </a:endParaRPr>
            </a:p>
          </p:txBody>
        </p:sp>
        <p:sp>
          <p:nvSpPr>
            <p:cNvPr id="12" name="Freeform 136">
              <a:extLst>
                <a:ext uri="{FF2B5EF4-FFF2-40B4-BE49-F238E27FC236}">
                  <a16:creationId xmlns:a16="http://schemas.microsoft.com/office/drawing/2014/main" id="{2F7DB26C-3002-4265-B159-766D03E29959}"/>
                </a:ext>
              </a:extLst>
            </p:cNvPr>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3599" dirty="0">
                <a:latin typeface="Nunito Light" charset="0"/>
              </a:endParaRPr>
            </a:p>
          </p:txBody>
        </p:sp>
        <p:sp>
          <p:nvSpPr>
            <p:cNvPr id="13" name="Freeform 137">
              <a:extLst>
                <a:ext uri="{FF2B5EF4-FFF2-40B4-BE49-F238E27FC236}">
                  <a16:creationId xmlns:a16="http://schemas.microsoft.com/office/drawing/2014/main" id="{9F179140-548A-4B8E-BDD5-3C117B06B8AD}"/>
                </a:ext>
              </a:extLst>
            </p:cNvPr>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3599" dirty="0">
                <a:latin typeface="Nunito Light" charset="0"/>
              </a:endParaRPr>
            </a:p>
          </p:txBody>
        </p:sp>
        <p:sp>
          <p:nvSpPr>
            <p:cNvPr id="14" name="Freeform 138">
              <a:extLst>
                <a:ext uri="{FF2B5EF4-FFF2-40B4-BE49-F238E27FC236}">
                  <a16:creationId xmlns:a16="http://schemas.microsoft.com/office/drawing/2014/main" id="{DE75C889-A6BE-458E-9CAE-FE98EDAA2A32}"/>
                </a:ext>
              </a:extLst>
            </p:cNvPr>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3599" dirty="0">
                <a:latin typeface="Nunito Light" charset="0"/>
              </a:endParaRPr>
            </a:p>
          </p:txBody>
        </p:sp>
        <p:sp>
          <p:nvSpPr>
            <p:cNvPr id="15" name="Freeform 139">
              <a:extLst>
                <a:ext uri="{FF2B5EF4-FFF2-40B4-BE49-F238E27FC236}">
                  <a16:creationId xmlns:a16="http://schemas.microsoft.com/office/drawing/2014/main" id="{A4210FCD-D640-4C61-9C9B-CBAA9468DD77}"/>
                </a:ext>
              </a:extLst>
            </p:cNvPr>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3599" dirty="0">
                <a:latin typeface="Nunito Light" charset="0"/>
              </a:endParaRPr>
            </a:p>
          </p:txBody>
        </p:sp>
        <p:sp>
          <p:nvSpPr>
            <p:cNvPr id="16" name="Freeform 13">
              <a:extLst>
                <a:ext uri="{FF2B5EF4-FFF2-40B4-BE49-F238E27FC236}">
                  <a16:creationId xmlns:a16="http://schemas.microsoft.com/office/drawing/2014/main" id="{A0DCE87B-EA05-4FAD-91BF-68CEBFC00569}"/>
                </a:ext>
              </a:extLst>
            </p:cNvPr>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3599" dirty="0">
                <a:latin typeface="Nunito Light" charset="0"/>
              </a:endParaRPr>
            </a:p>
          </p:txBody>
        </p:sp>
        <p:sp>
          <p:nvSpPr>
            <p:cNvPr id="17" name="Freeform 14">
              <a:extLst>
                <a:ext uri="{FF2B5EF4-FFF2-40B4-BE49-F238E27FC236}">
                  <a16:creationId xmlns:a16="http://schemas.microsoft.com/office/drawing/2014/main" id="{BA086AAC-9471-4D18-B12D-DE49D1927C25}"/>
                </a:ext>
              </a:extLst>
            </p:cNvPr>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3599" dirty="0">
                <a:latin typeface="Nunito Light" charset="0"/>
              </a:endParaRPr>
            </a:p>
          </p:txBody>
        </p:sp>
        <p:sp>
          <p:nvSpPr>
            <p:cNvPr id="18" name="Freeform 15">
              <a:extLst>
                <a:ext uri="{FF2B5EF4-FFF2-40B4-BE49-F238E27FC236}">
                  <a16:creationId xmlns:a16="http://schemas.microsoft.com/office/drawing/2014/main" id="{F7BFB4B5-3E07-41D2-96FE-C839E3B0C0AC}"/>
                </a:ext>
              </a:extLst>
            </p:cNvPr>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3599" dirty="0">
                <a:latin typeface="Nunito Light" charset="0"/>
              </a:endParaRPr>
            </a:p>
          </p:txBody>
        </p:sp>
        <p:sp>
          <p:nvSpPr>
            <p:cNvPr id="19" name="Freeform 16">
              <a:extLst>
                <a:ext uri="{FF2B5EF4-FFF2-40B4-BE49-F238E27FC236}">
                  <a16:creationId xmlns:a16="http://schemas.microsoft.com/office/drawing/2014/main" id="{AE48CFBA-CEA7-4458-B80C-8ADD0881DC4D}"/>
                </a:ext>
              </a:extLst>
            </p:cNvPr>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3599" dirty="0">
                <a:latin typeface="Nunito Light" charset="0"/>
              </a:endParaRPr>
            </a:p>
          </p:txBody>
        </p:sp>
        <p:sp>
          <p:nvSpPr>
            <p:cNvPr id="20" name="Freeform 17">
              <a:extLst>
                <a:ext uri="{FF2B5EF4-FFF2-40B4-BE49-F238E27FC236}">
                  <a16:creationId xmlns:a16="http://schemas.microsoft.com/office/drawing/2014/main" id="{4DE53C89-C6CC-45BB-AE89-7E38A8796434}"/>
                </a:ext>
              </a:extLst>
            </p:cNvPr>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3599" dirty="0">
                <a:latin typeface="Nunito Light" charset="0"/>
              </a:endParaRPr>
            </a:p>
          </p:txBody>
        </p:sp>
        <p:sp>
          <p:nvSpPr>
            <p:cNvPr id="21" name="Freeform 18">
              <a:extLst>
                <a:ext uri="{FF2B5EF4-FFF2-40B4-BE49-F238E27FC236}">
                  <a16:creationId xmlns:a16="http://schemas.microsoft.com/office/drawing/2014/main" id="{A8C17C56-B994-40CA-8E34-4C4BA2CE2328}"/>
                </a:ext>
              </a:extLst>
            </p:cNvPr>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3599" dirty="0">
                <a:latin typeface="Nunito Light" charset="0"/>
              </a:endParaRPr>
            </a:p>
          </p:txBody>
        </p:sp>
        <p:sp>
          <p:nvSpPr>
            <p:cNvPr id="22" name="Freeform 19">
              <a:extLst>
                <a:ext uri="{FF2B5EF4-FFF2-40B4-BE49-F238E27FC236}">
                  <a16:creationId xmlns:a16="http://schemas.microsoft.com/office/drawing/2014/main" id="{D9F178E1-4E12-4131-8137-FA70CFD6149E}"/>
                </a:ext>
              </a:extLst>
            </p:cNvPr>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3599" dirty="0">
                <a:latin typeface="Nunito Light" charset="0"/>
              </a:endParaRPr>
            </a:p>
          </p:txBody>
        </p:sp>
        <p:sp>
          <p:nvSpPr>
            <p:cNvPr id="23" name="Freeform 20">
              <a:extLst>
                <a:ext uri="{FF2B5EF4-FFF2-40B4-BE49-F238E27FC236}">
                  <a16:creationId xmlns:a16="http://schemas.microsoft.com/office/drawing/2014/main" id="{CF1A50DA-B598-4643-BC82-56DDBAF2B89E}"/>
                </a:ext>
              </a:extLst>
            </p:cNvPr>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3599" dirty="0">
                <a:latin typeface="Nunito Light" charset="0"/>
              </a:endParaRPr>
            </a:p>
          </p:txBody>
        </p:sp>
        <p:sp>
          <p:nvSpPr>
            <p:cNvPr id="24" name="Freeform 21">
              <a:extLst>
                <a:ext uri="{FF2B5EF4-FFF2-40B4-BE49-F238E27FC236}">
                  <a16:creationId xmlns:a16="http://schemas.microsoft.com/office/drawing/2014/main" id="{FA88E0F4-4074-40A2-8693-121174ECF582}"/>
                </a:ext>
              </a:extLst>
            </p:cNvPr>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3599" dirty="0">
                <a:latin typeface="Nunito Light" charset="0"/>
              </a:endParaRPr>
            </a:p>
          </p:txBody>
        </p:sp>
        <p:sp>
          <p:nvSpPr>
            <p:cNvPr id="25" name="Freeform 22">
              <a:extLst>
                <a:ext uri="{FF2B5EF4-FFF2-40B4-BE49-F238E27FC236}">
                  <a16:creationId xmlns:a16="http://schemas.microsoft.com/office/drawing/2014/main" id="{BBAD1DA1-0212-472A-9628-2D03BFE2F77D}"/>
                </a:ext>
              </a:extLst>
            </p:cNvPr>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3599" dirty="0">
                <a:latin typeface="Nunito Light" charset="0"/>
              </a:endParaRPr>
            </a:p>
          </p:txBody>
        </p:sp>
        <p:sp>
          <p:nvSpPr>
            <p:cNvPr id="26" name="Freeform 23">
              <a:extLst>
                <a:ext uri="{FF2B5EF4-FFF2-40B4-BE49-F238E27FC236}">
                  <a16:creationId xmlns:a16="http://schemas.microsoft.com/office/drawing/2014/main" id="{1ABB5E29-FB15-4561-9CEF-662445AA3DA4}"/>
                </a:ext>
              </a:extLst>
            </p:cNvPr>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3599" dirty="0">
                <a:latin typeface="Nunito Light" charset="0"/>
              </a:endParaRPr>
            </a:p>
          </p:txBody>
        </p:sp>
        <p:sp>
          <p:nvSpPr>
            <p:cNvPr id="27" name="Freeform 24">
              <a:extLst>
                <a:ext uri="{FF2B5EF4-FFF2-40B4-BE49-F238E27FC236}">
                  <a16:creationId xmlns:a16="http://schemas.microsoft.com/office/drawing/2014/main" id="{8AFBACE4-8F13-4A5A-8025-09011D0EBB8D}"/>
                </a:ext>
              </a:extLst>
            </p:cNvPr>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3599" dirty="0">
                <a:latin typeface="Nunito Light" charset="0"/>
              </a:endParaRPr>
            </a:p>
          </p:txBody>
        </p:sp>
        <p:sp>
          <p:nvSpPr>
            <p:cNvPr id="28" name="Freeform 25">
              <a:extLst>
                <a:ext uri="{FF2B5EF4-FFF2-40B4-BE49-F238E27FC236}">
                  <a16:creationId xmlns:a16="http://schemas.microsoft.com/office/drawing/2014/main" id="{33E713D7-97F2-4482-B4F2-BD32A3419861}"/>
                </a:ext>
              </a:extLst>
            </p:cNvPr>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3599" dirty="0">
                <a:latin typeface="Nunito Light" charset="0"/>
              </a:endParaRPr>
            </a:p>
          </p:txBody>
        </p:sp>
        <p:sp>
          <p:nvSpPr>
            <p:cNvPr id="29" name="Freeform 26">
              <a:extLst>
                <a:ext uri="{FF2B5EF4-FFF2-40B4-BE49-F238E27FC236}">
                  <a16:creationId xmlns:a16="http://schemas.microsoft.com/office/drawing/2014/main" id="{ECB4D932-3189-4141-9BEC-0A7906A85750}"/>
                </a:ext>
              </a:extLst>
            </p:cNvPr>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3599" dirty="0">
                <a:latin typeface="Nunito Light" charset="0"/>
              </a:endParaRPr>
            </a:p>
          </p:txBody>
        </p:sp>
        <p:sp>
          <p:nvSpPr>
            <p:cNvPr id="30" name="Freeform 12">
              <a:extLst>
                <a:ext uri="{FF2B5EF4-FFF2-40B4-BE49-F238E27FC236}">
                  <a16:creationId xmlns:a16="http://schemas.microsoft.com/office/drawing/2014/main" id="{20CE6FFA-BB60-49C0-9697-CCC0C4323A7A}"/>
                </a:ext>
              </a:extLst>
            </p:cNvPr>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3599" dirty="0">
                <a:latin typeface="Nunito Light" charset="0"/>
              </a:endParaRPr>
            </a:p>
          </p:txBody>
        </p:sp>
      </p:grpSp>
      <p:pic>
        <p:nvPicPr>
          <p:cNvPr id="31" name="Picture 30">
            <a:extLst>
              <a:ext uri="{FF2B5EF4-FFF2-40B4-BE49-F238E27FC236}">
                <a16:creationId xmlns:a16="http://schemas.microsoft.com/office/drawing/2014/main" id="{96C360B4-A474-4EF0-90E8-A21611A12F83}"/>
              </a:ext>
            </a:extLst>
          </p:cNvPr>
          <p:cNvPicPr>
            <a:picLocks noChangeAspect="1"/>
          </p:cNvPicPr>
          <p:nvPr userDrawn="1"/>
        </p:nvPicPr>
        <p:blipFill>
          <a:blip r:embed="rId2"/>
          <a:stretch>
            <a:fillRect/>
          </a:stretch>
        </p:blipFill>
        <p:spPr>
          <a:xfrm>
            <a:off x="4121162" y="4673722"/>
            <a:ext cx="3949676" cy="1445257"/>
          </a:xfrm>
          <a:prstGeom prst="rect">
            <a:avLst/>
          </a:prstGeom>
        </p:spPr>
      </p:pic>
      <p:sp>
        <p:nvSpPr>
          <p:cNvPr id="32" name="Title 31">
            <a:extLst>
              <a:ext uri="{FF2B5EF4-FFF2-40B4-BE49-F238E27FC236}">
                <a16:creationId xmlns:a16="http://schemas.microsoft.com/office/drawing/2014/main" id="{CC6C8EDB-C95F-43D9-AFE6-0532D24074C0}"/>
              </a:ext>
            </a:extLst>
          </p:cNvPr>
          <p:cNvSpPr>
            <a:spLocks noGrp="1"/>
          </p:cNvSpPr>
          <p:nvPr>
            <p:ph type="title"/>
          </p:nvPr>
        </p:nvSpPr>
        <p:spPr>
          <a:xfrm>
            <a:off x="785932" y="2852730"/>
            <a:ext cx="10515163" cy="821405"/>
          </a:xfrm>
          <a:prstGeom prst="rect">
            <a:avLst/>
          </a:prstGeom>
        </p:spPr>
        <p:txBody>
          <a:bodyPr anchor="b"/>
          <a:lstStyle>
            <a:lvl1pPr algn="ctr">
              <a:defRPr sz="4400">
                <a:latin typeface="+mj-lt"/>
              </a:defRPr>
            </a:lvl1pPr>
          </a:lstStyle>
          <a:p>
            <a:endParaRPr lang="en-US" dirty="0"/>
          </a:p>
        </p:txBody>
      </p:sp>
      <p:sp>
        <p:nvSpPr>
          <p:cNvPr id="34" name="Text Placeholder 33">
            <a:extLst>
              <a:ext uri="{FF2B5EF4-FFF2-40B4-BE49-F238E27FC236}">
                <a16:creationId xmlns:a16="http://schemas.microsoft.com/office/drawing/2014/main" id="{42CB7C0B-9645-4344-A430-CB3F6622CB80}"/>
              </a:ext>
            </a:extLst>
          </p:cNvPr>
          <p:cNvSpPr>
            <a:spLocks noGrp="1"/>
          </p:cNvSpPr>
          <p:nvPr>
            <p:ph type="body" sz="quarter" idx="10"/>
          </p:nvPr>
        </p:nvSpPr>
        <p:spPr>
          <a:xfrm>
            <a:off x="4026155" y="3738563"/>
            <a:ext cx="3949935" cy="484188"/>
          </a:xfrm>
          <a:prstGeom prst="rect">
            <a:avLst/>
          </a:prstGeom>
        </p:spPr>
        <p:txBody>
          <a:bodyPr/>
          <a:lstStyle>
            <a:lvl1pPr marL="0" indent="0" algn="ctr">
              <a:buNone/>
              <a:defRPr sz="14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stStyle>
          <a:p>
            <a:pPr lvl="0"/>
            <a:endParaRPr lang="en-US" dirty="0"/>
          </a:p>
        </p:txBody>
      </p:sp>
    </p:spTree>
    <p:extLst>
      <p:ext uri="{BB962C8B-B14F-4D97-AF65-F5344CB8AC3E}">
        <p14:creationId xmlns:p14="http://schemas.microsoft.com/office/powerpoint/2010/main" val="5879664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grpSp>
        <p:nvGrpSpPr>
          <p:cNvPr id="49" name="Group 48"/>
          <p:cNvGrpSpPr/>
          <p:nvPr userDrawn="1"/>
        </p:nvGrpSpPr>
        <p:grpSpPr>
          <a:xfrm rot="10800000">
            <a:off x="-12485" y="5484563"/>
            <a:ext cx="12270772" cy="2152185"/>
            <a:chOff x="0" y="-156114"/>
            <a:chExt cx="24535152" cy="4304369"/>
          </a:xfrm>
        </p:grpSpPr>
        <p:sp>
          <p:nvSpPr>
            <p:cNvPr id="50" name="Freeform 49"/>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51" name="Freeform 50"/>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52" name="Freeform 51"/>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53" name="Freeform 52"/>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54" name="Freeform 53"/>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55" name="Freeform 54"/>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56" name="Freeform 55"/>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57" name="Freeform 56"/>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58" name="Freeform 57"/>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3599" b="0" i="0" dirty="0">
                <a:latin typeface="Nunito Light" charset="0"/>
              </a:endParaRPr>
            </a:p>
          </p:txBody>
        </p:sp>
        <p:sp>
          <p:nvSpPr>
            <p:cNvPr id="59" name="Freeform 58"/>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60"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61"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3599" b="0" i="0" dirty="0">
                <a:latin typeface="Nunito Light" charset="0"/>
              </a:endParaRPr>
            </a:p>
          </p:txBody>
        </p:sp>
        <p:sp>
          <p:nvSpPr>
            <p:cNvPr id="62"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63"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3599" b="0" i="0" dirty="0">
                <a:latin typeface="Nunito Light" charset="0"/>
              </a:endParaRPr>
            </a:p>
          </p:txBody>
        </p:sp>
        <p:sp>
          <p:nvSpPr>
            <p:cNvPr id="64"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65"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3599" b="0" i="0" dirty="0">
                <a:latin typeface="Nunito Light" charset="0"/>
              </a:endParaRPr>
            </a:p>
          </p:txBody>
        </p:sp>
        <p:sp>
          <p:nvSpPr>
            <p:cNvPr id="66"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67"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3599" b="0" i="0" dirty="0">
                <a:latin typeface="Nunito Light" charset="0"/>
              </a:endParaRPr>
            </a:p>
          </p:txBody>
        </p:sp>
        <p:sp>
          <p:nvSpPr>
            <p:cNvPr id="68"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3599" b="0" i="0" dirty="0">
                <a:latin typeface="Nunito Light" charset="0"/>
              </a:endParaRPr>
            </a:p>
          </p:txBody>
        </p:sp>
        <p:sp>
          <p:nvSpPr>
            <p:cNvPr id="69"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70"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71"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3599" b="0" i="0" dirty="0">
                <a:latin typeface="Nunito Light" charset="0"/>
              </a:endParaRPr>
            </a:p>
          </p:txBody>
        </p:sp>
        <p:sp>
          <p:nvSpPr>
            <p:cNvPr id="72"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3599" b="0" i="0" dirty="0">
                <a:latin typeface="Nunito Light" charset="0"/>
              </a:endParaRPr>
            </a:p>
          </p:txBody>
        </p:sp>
        <p:sp>
          <p:nvSpPr>
            <p:cNvPr id="73"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74"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grpSp>
      <p:sp>
        <p:nvSpPr>
          <p:cNvPr id="2" name="Title 1">
            <a:extLst>
              <a:ext uri="{FF2B5EF4-FFF2-40B4-BE49-F238E27FC236}">
                <a16:creationId xmlns:a16="http://schemas.microsoft.com/office/drawing/2014/main" id="{51D3F431-7229-4586-9308-70494B9511EB}"/>
              </a:ext>
            </a:extLst>
          </p:cNvPr>
          <p:cNvSpPr>
            <a:spLocks noGrp="1"/>
          </p:cNvSpPr>
          <p:nvPr>
            <p:ph type="title"/>
          </p:nvPr>
        </p:nvSpPr>
        <p:spPr>
          <a:xfrm>
            <a:off x="838419" y="365126"/>
            <a:ext cx="10515163" cy="893116"/>
          </a:xfrm>
          <a:prstGeom prst="rect">
            <a:avLst/>
          </a:prstGeom>
        </p:spPr>
        <p:txBody>
          <a:bodyPr/>
          <a:lstStyle>
            <a:lvl1pPr>
              <a:defRPr>
                <a:latin typeface="+mj-lt"/>
              </a:defRPr>
            </a:lvl1pPr>
          </a:lstStyle>
          <a:p>
            <a:endParaRPr lang="en-US" dirty="0"/>
          </a:p>
        </p:txBody>
      </p:sp>
      <p:sp>
        <p:nvSpPr>
          <p:cNvPr id="5" name="Table Placeholder 4">
            <a:extLst>
              <a:ext uri="{FF2B5EF4-FFF2-40B4-BE49-F238E27FC236}">
                <a16:creationId xmlns:a16="http://schemas.microsoft.com/office/drawing/2014/main" id="{180232F5-694D-43EA-856D-7584B5349FC6}"/>
              </a:ext>
            </a:extLst>
          </p:cNvPr>
          <p:cNvSpPr>
            <a:spLocks noGrp="1"/>
          </p:cNvSpPr>
          <p:nvPr>
            <p:ph type="tbl" sz="quarter" idx="10"/>
          </p:nvPr>
        </p:nvSpPr>
        <p:spPr>
          <a:xfrm>
            <a:off x="1887563" y="1613276"/>
            <a:ext cx="7460811" cy="3820319"/>
          </a:xfrm>
          <a:prstGeom prst="rect">
            <a:avLst/>
          </a:prstGeom>
        </p:spPr>
        <p:txBody>
          <a:bodyPr/>
          <a:lstStyle>
            <a:lvl1pPr marL="0" indent="0">
              <a:buNone/>
              <a:defRPr/>
            </a:lvl1pPr>
          </a:lstStyle>
          <a:p>
            <a:endParaRPr lang="en-US" dirty="0"/>
          </a:p>
        </p:txBody>
      </p:sp>
    </p:spTree>
    <p:extLst>
      <p:ext uri="{BB962C8B-B14F-4D97-AF65-F5344CB8AC3E}">
        <p14:creationId xmlns:p14="http://schemas.microsoft.com/office/powerpoint/2010/main" val="4217298008"/>
      </p:ext>
    </p:extLst>
  </p:cSld>
  <p:clrMapOvr>
    <a:masterClrMapping/>
  </p:clrMapOvr>
  <p:transition advClick="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 and Image">
    <p:spTree>
      <p:nvGrpSpPr>
        <p:cNvPr id="1" name=""/>
        <p:cNvGrpSpPr/>
        <p:nvPr/>
      </p:nvGrpSpPr>
      <p:grpSpPr>
        <a:xfrm>
          <a:off x="0" y="0"/>
          <a:ext cx="0" cy="0"/>
          <a:chOff x="0" y="0"/>
          <a:chExt cx="0" cy="0"/>
        </a:xfrm>
      </p:grpSpPr>
      <p:sp>
        <p:nvSpPr>
          <p:cNvPr id="18" name="Picture Placeholder 13"/>
          <p:cNvSpPr>
            <a:spLocks noGrp="1"/>
          </p:cNvSpPr>
          <p:nvPr>
            <p:ph type="pic" sz="quarter" idx="14"/>
          </p:nvPr>
        </p:nvSpPr>
        <p:spPr>
          <a:xfrm>
            <a:off x="7029175" y="1741726"/>
            <a:ext cx="3901648" cy="3252553"/>
          </a:xfrm>
          <a:prstGeom prst="rect">
            <a:avLst/>
          </a:prstGeom>
          <a:solidFill>
            <a:schemeClr val="bg1">
              <a:lumMod val="95000"/>
            </a:schemeClr>
          </a:solidFill>
          <a:effectLst/>
        </p:spPr>
        <p:txBody>
          <a:bodyPr>
            <a:normAutofit/>
          </a:bodyPr>
          <a:lstStyle>
            <a:lvl1pPr marL="0" indent="0">
              <a:buNone/>
              <a:defRPr sz="1200" b="0" i="0">
                <a:ln>
                  <a:noFill/>
                </a:ln>
                <a:solidFill>
                  <a:schemeClr val="tx2"/>
                </a:solidFill>
                <a:latin typeface="Nunito Light" charset="0"/>
                <a:ea typeface="Nunito Light" charset="0"/>
                <a:cs typeface="Nunito Light" charset="0"/>
              </a:defRPr>
            </a:lvl1pPr>
          </a:lstStyle>
          <a:p>
            <a:endParaRPr lang="en-US" dirty="0"/>
          </a:p>
        </p:txBody>
      </p:sp>
      <p:grpSp>
        <p:nvGrpSpPr>
          <p:cNvPr id="9" name="Group 8"/>
          <p:cNvGrpSpPr/>
          <p:nvPr userDrawn="1"/>
        </p:nvGrpSpPr>
        <p:grpSpPr>
          <a:xfrm rot="10800000">
            <a:off x="-11726" y="5487365"/>
            <a:ext cx="12270772" cy="2152185"/>
            <a:chOff x="0" y="-156114"/>
            <a:chExt cx="24535152" cy="4304369"/>
          </a:xfrm>
        </p:grpSpPr>
        <p:sp>
          <p:nvSpPr>
            <p:cNvPr id="10" name="Freeform 9"/>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11" name="Freeform 10"/>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12" name="Freeform 11"/>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13" name="Freeform 12"/>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14" name="Freeform 13"/>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15" name="Freeform 14"/>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16" name="Freeform 15"/>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17" name="Freeform 16"/>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19" name="Freeform 18"/>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3599" b="0" i="0" dirty="0">
                <a:latin typeface="Nunito Light" charset="0"/>
              </a:endParaRPr>
            </a:p>
          </p:txBody>
        </p:sp>
        <p:sp>
          <p:nvSpPr>
            <p:cNvPr id="20" name="Freeform 19"/>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21"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22"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3599" b="0" i="0" dirty="0">
                <a:latin typeface="Nunito Light" charset="0"/>
              </a:endParaRPr>
            </a:p>
          </p:txBody>
        </p:sp>
        <p:sp>
          <p:nvSpPr>
            <p:cNvPr id="23"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24"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3599" b="0" i="0" dirty="0">
                <a:latin typeface="Nunito Light" charset="0"/>
              </a:endParaRPr>
            </a:p>
          </p:txBody>
        </p:sp>
        <p:sp>
          <p:nvSpPr>
            <p:cNvPr id="25"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26"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3599" b="0" i="0" dirty="0">
                <a:latin typeface="Nunito Light" charset="0"/>
              </a:endParaRPr>
            </a:p>
          </p:txBody>
        </p:sp>
        <p:sp>
          <p:nvSpPr>
            <p:cNvPr id="27"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28"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3599" b="0" i="0" dirty="0">
                <a:latin typeface="Nunito Light" charset="0"/>
              </a:endParaRPr>
            </a:p>
          </p:txBody>
        </p:sp>
        <p:sp>
          <p:nvSpPr>
            <p:cNvPr id="29"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3599" b="0" i="0" dirty="0">
                <a:latin typeface="Nunito Light" charset="0"/>
              </a:endParaRPr>
            </a:p>
          </p:txBody>
        </p:sp>
        <p:sp>
          <p:nvSpPr>
            <p:cNvPr id="30"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31"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32"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3599" b="0" i="0" dirty="0">
                <a:latin typeface="Nunito Light" charset="0"/>
              </a:endParaRPr>
            </a:p>
          </p:txBody>
        </p:sp>
        <p:sp>
          <p:nvSpPr>
            <p:cNvPr id="33"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3599" b="0" i="0" dirty="0">
                <a:latin typeface="Nunito Light" charset="0"/>
              </a:endParaRPr>
            </a:p>
          </p:txBody>
        </p:sp>
        <p:sp>
          <p:nvSpPr>
            <p:cNvPr id="34"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35"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grpSp>
      <p:sp>
        <p:nvSpPr>
          <p:cNvPr id="3" name="Text Placeholder 2">
            <a:extLst>
              <a:ext uri="{FF2B5EF4-FFF2-40B4-BE49-F238E27FC236}">
                <a16:creationId xmlns:a16="http://schemas.microsoft.com/office/drawing/2014/main" id="{701C5734-18C5-4675-A795-CAA5AE6D5101}"/>
              </a:ext>
            </a:extLst>
          </p:cNvPr>
          <p:cNvSpPr>
            <a:spLocks noGrp="1"/>
          </p:cNvSpPr>
          <p:nvPr>
            <p:ph type="body" sz="quarter" idx="15"/>
          </p:nvPr>
        </p:nvSpPr>
        <p:spPr>
          <a:xfrm>
            <a:off x="860649" y="1720850"/>
            <a:ext cx="5354882" cy="3273429"/>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22344EC7-929B-4DFB-8611-2C0463D89726}"/>
              </a:ext>
            </a:extLst>
          </p:cNvPr>
          <p:cNvSpPr>
            <a:spLocks noGrp="1"/>
          </p:cNvSpPr>
          <p:nvPr>
            <p:ph type="title"/>
          </p:nvPr>
        </p:nvSpPr>
        <p:spPr>
          <a:xfrm>
            <a:off x="838419" y="365126"/>
            <a:ext cx="10515163" cy="940390"/>
          </a:xfrm>
          <a:prstGeom prst="rect">
            <a:avLst/>
          </a:prstGeom>
        </p:spPr>
        <p:txBody>
          <a:bodyPr/>
          <a:lstStyle>
            <a:lvl1pPr>
              <a:defRPr>
                <a:latin typeface="+mj-lt"/>
              </a:defRPr>
            </a:lvl1pPr>
          </a:lstStyle>
          <a:p>
            <a:r>
              <a:rPr lang="en-US"/>
              <a:t>Click to edit Master title style</a:t>
            </a:r>
          </a:p>
        </p:txBody>
      </p:sp>
    </p:spTree>
    <p:extLst>
      <p:ext uri="{BB962C8B-B14F-4D97-AF65-F5344CB8AC3E}">
        <p14:creationId xmlns:p14="http://schemas.microsoft.com/office/powerpoint/2010/main" val="1336213206"/>
      </p:ext>
    </p:extLst>
  </p:cSld>
  <p:clrMapOvr>
    <a:masterClrMapping/>
  </p:clrMapOvr>
  <p:transition advClick="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5DB8F-4897-4AFD-BF9A-A0F5AECC887F}"/>
              </a:ext>
            </a:extLst>
          </p:cNvPr>
          <p:cNvSpPr>
            <a:spLocks noGrp="1"/>
          </p:cNvSpPr>
          <p:nvPr>
            <p:ph type="title"/>
          </p:nvPr>
        </p:nvSpPr>
        <p:spPr>
          <a:xfrm>
            <a:off x="685979" y="3242654"/>
            <a:ext cx="10515163" cy="1325563"/>
          </a:xfrm>
          <a:prstGeom prst="rect">
            <a:avLst/>
          </a:prstGeom>
          <a:solidFill>
            <a:schemeClr val="bg1"/>
          </a:solidFill>
        </p:spPr>
        <p:txBody>
          <a:bodyPr/>
          <a:lstStyle>
            <a:lvl1pPr>
              <a:defRPr sz="6650">
                <a:solidFill>
                  <a:schemeClr val="accent2"/>
                </a:solidFill>
                <a:latin typeface="+mj-lt"/>
              </a:defRPr>
            </a:lvl1pPr>
          </a:lstStyle>
          <a:p>
            <a:endParaRPr lang="en-US" dirty="0"/>
          </a:p>
        </p:txBody>
      </p:sp>
      <p:sp>
        <p:nvSpPr>
          <p:cNvPr id="5" name="Rectangle 4">
            <a:extLst>
              <a:ext uri="{FF2B5EF4-FFF2-40B4-BE49-F238E27FC236}">
                <a16:creationId xmlns:a16="http://schemas.microsoft.com/office/drawing/2014/main" id="{B8B650FF-5935-4954-A918-5C5E0839FE6A}"/>
              </a:ext>
            </a:extLst>
          </p:cNvPr>
          <p:cNvSpPr/>
          <p:nvPr userDrawn="1"/>
        </p:nvSpPr>
        <p:spPr>
          <a:xfrm>
            <a:off x="7919970" y="0"/>
            <a:ext cx="427203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Light" charset="0"/>
            </a:endParaRPr>
          </a:p>
        </p:txBody>
      </p:sp>
      <p:pic>
        <p:nvPicPr>
          <p:cNvPr id="6" name="Picture 5">
            <a:extLst>
              <a:ext uri="{FF2B5EF4-FFF2-40B4-BE49-F238E27FC236}">
                <a16:creationId xmlns:a16="http://schemas.microsoft.com/office/drawing/2014/main" id="{986CE11C-4BF4-4113-A03B-E2BA9B6D4AE5}"/>
              </a:ext>
            </a:extLst>
          </p:cNvPr>
          <p:cNvPicPr>
            <a:picLocks noChangeAspect="1"/>
          </p:cNvPicPr>
          <p:nvPr userDrawn="1"/>
        </p:nvPicPr>
        <p:blipFill>
          <a:blip r:embed="rId2">
            <a:biLevel thresh="50000"/>
          </a:blip>
          <a:stretch>
            <a:fillRect/>
          </a:stretch>
        </p:blipFill>
        <p:spPr>
          <a:xfrm>
            <a:off x="8081147" y="2588198"/>
            <a:ext cx="3949676" cy="1445257"/>
          </a:xfrm>
          <a:prstGeom prst="rect">
            <a:avLst/>
          </a:prstGeom>
        </p:spPr>
      </p:pic>
      <p:sp>
        <p:nvSpPr>
          <p:cNvPr id="8" name="Text Placeholder 7">
            <a:extLst>
              <a:ext uri="{FF2B5EF4-FFF2-40B4-BE49-F238E27FC236}">
                <a16:creationId xmlns:a16="http://schemas.microsoft.com/office/drawing/2014/main" id="{56285A27-C160-468C-9A65-02D9EBA02373}"/>
              </a:ext>
            </a:extLst>
          </p:cNvPr>
          <p:cNvSpPr>
            <a:spLocks noGrp="1"/>
          </p:cNvSpPr>
          <p:nvPr>
            <p:ph type="body" sz="quarter" idx="10"/>
          </p:nvPr>
        </p:nvSpPr>
        <p:spPr>
          <a:xfrm>
            <a:off x="685979" y="4778469"/>
            <a:ext cx="3694281" cy="743744"/>
          </a:xfrm>
          <a:prstGeom prst="rect">
            <a:avLst/>
          </a:prstGeom>
        </p:spPr>
        <p:txBody>
          <a:bodyPr/>
          <a:lstStyle>
            <a:lvl1pPr marL="0" indent="0">
              <a:buNone/>
              <a:defRPr sz="1600">
                <a:latin typeface="+mn-lt"/>
              </a:defRPr>
            </a:lvl1pPr>
          </a:lstStyle>
          <a:p>
            <a:pPr lvl="0"/>
            <a:endParaRPr lang="en-US" dirty="0"/>
          </a:p>
        </p:txBody>
      </p:sp>
    </p:spTree>
    <p:extLst>
      <p:ext uri="{BB962C8B-B14F-4D97-AF65-F5344CB8AC3E}">
        <p14:creationId xmlns:p14="http://schemas.microsoft.com/office/powerpoint/2010/main" val="35531593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mage and Body">
    <p:spTree>
      <p:nvGrpSpPr>
        <p:cNvPr id="1" name=""/>
        <p:cNvGrpSpPr/>
        <p:nvPr/>
      </p:nvGrpSpPr>
      <p:grpSpPr>
        <a:xfrm>
          <a:off x="0" y="0"/>
          <a:ext cx="0" cy="0"/>
          <a:chOff x="0" y="0"/>
          <a:chExt cx="0" cy="0"/>
        </a:xfrm>
      </p:grpSpPr>
      <p:sp>
        <p:nvSpPr>
          <p:cNvPr id="4" name="Picture Placeholder 13"/>
          <p:cNvSpPr>
            <a:spLocks noGrp="1"/>
          </p:cNvSpPr>
          <p:nvPr>
            <p:ph type="pic" sz="quarter" idx="14"/>
          </p:nvPr>
        </p:nvSpPr>
        <p:spPr>
          <a:xfrm>
            <a:off x="2385633" y="1218357"/>
            <a:ext cx="2145767" cy="3813718"/>
          </a:xfrm>
          <a:prstGeom prst="rect">
            <a:avLst/>
          </a:prstGeom>
          <a:solidFill>
            <a:schemeClr val="bg1">
              <a:lumMod val="95000"/>
            </a:schemeClr>
          </a:solidFill>
          <a:effectLst/>
        </p:spPr>
        <p:txBody>
          <a:bodyPr>
            <a:normAutofit/>
          </a:bodyPr>
          <a:lstStyle>
            <a:lvl1pPr marL="0" indent="0">
              <a:buNone/>
              <a:defRPr sz="1200" b="0" i="0">
                <a:ln>
                  <a:noFill/>
                </a:ln>
                <a:solidFill>
                  <a:schemeClr val="tx2"/>
                </a:solidFill>
                <a:latin typeface="Nunito Light" charset="0"/>
                <a:ea typeface="Nunito Light" charset="0"/>
                <a:cs typeface="Nunito Light" charset="0"/>
              </a:defRPr>
            </a:lvl1pPr>
          </a:lstStyle>
          <a:p>
            <a:endParaRPr lang="en-US" dirty="0"/>
          </a:p>
        </p:txBody>
      </p:sp>
      <p:grpSp>
        <p:nvGrpSpPr>
          <p:cNvPr id="3" name="Group 2"/>
          <p:cNvGrpSpPr/>
          <p:nvPr userDrawn="1"/>
        </p:nvGrpSpPr>
        <p:grpSpPr>
          <a:xfrm rot="10800000">
            <a:off x="-11726" y="5487365"/>
            <a:ext cx="12270772" cy="2152185"/>
            <a:chOff x="0" y="-156114"/>
            <a:chExt cx="24535152" cy="4304369"/>
          </a:xfrm>
        </p:grpSpPr>
        <p:sp>
          <p:nvSpPr>
            <p:cNvPr id="5" name="Freeform 4"/>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6" name="Freeform 5"/>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7" name="Freeform 6"/>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8" name="Freeform 7"/>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9" name="Freeform 8"/>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10" name="Freeform 9"/>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11" name="Freeform 10"/>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12" name="Freeform 11"/>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13" name="Freeform 12"/>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3599" b="0" i="0" dirty="0">
                <a:latin typeface="Nunito Light" charset="0"/>
              </a:endParaRPr>
            </a:p>
          </p:txBody>
        </p:sp>
        <p:sp>
          <p:nvSpPr>
            <p:cNvPr id="14" name="Freeform 13"/>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15"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16"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3599" b="0" i="0" dirty="0">
                <a:latin typeface="Nunito Light" charset="0"/>
              </a:endParaRPr>
            </a:p>
          </p:txBody>
        </p:sp>
        <p:sp>
          <p:nvSpPr>
            <p:cNvPr id="17"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18"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3599" b="0" i="0" dirty="0">
                <a:latin typeface="Nunito Light" charset="0"/>
              </a:endParaRPr>
            </a:p>
          </p:txBody>
        </p:sp>
        <p:sp>
          <p:nvSpPr>
            <p:cNvPr id="19"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20"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3599" b="0" i="0" dirty="0">
                <a:latin typeface="Nunito Light" charset="0"/>
              </a:endParaRPr>
            </a:p>
          </p:txBody>
        </p:sp>
        <p:sp>
          <p:nvSpPr>
            <p:cNvPr id="21"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22"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3599" b="0" i="0" dirty="0">
                <a:latin typeface="Nunito Light" charset="0"/>
              </a:endParaRPr>
            </a:p>
          </p:txBody>
        </p:sp>
        <p:sp>
          <p:nvSpPr>
            <p:cNvPr id="23"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3599" b="0" i="0" dirty="0">
                <a:latin typeface="Nunito Light" charset="0"/>
              </a:endParaRPr>
            </a:p>
          </p:txBody>
        </p:sp>
        <p:sp>
          <p:nvSpPr>
            <p:cNvPr id="24"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25"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26"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3599" b="0" i="0" dirty="0">
                <a:latin typeface="Nunito Light" charset="0"/>
              </a:endParaRPr>
            </a:p>
          </p:txBody>
        </p:sp>
        <p:sp>
          <p:nvSpPr>
            <p:cNvPr id="27"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3599" b="0" i="0" dirty="0">
                <a:latin typeface="Nunito Light" charset="0"/>
              </a:endParaRPr>
            </a:p>
          </p:txBody>
        </p:sp>
        <p:sp>
          <p:nvSpPr>
            <p:cNvPr id="28"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29"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grpSp>
      <p:sp>
        <p:nvSpPr>
          <p:cNvPr id="30" name="Text Placeholder 29">
            <a:extLst>
              <a:ext uri="{FF2B5EF4-FFF2-40B4-BE49-F238E27FC236}">
                <a16:creationId xmlns:a16="http://schemas.microsoft.com/office/drawing/2014/main" id="{0C7626E8-95E4-411C-9A38-5F30A1C66D95}"/>
              </a:ext>
            </a:extLst>
          </p:cNvPr>
          <p:cNvSpPr>
            <a:spLocks noGrp="1"/>
          </p:cNvSpPr>
          <p:nvPr>
            <p:ph type="body" sz="quarter" idx="15"/>
          </p:nvPr>
        </p:nvSpPr>
        <p:spPr>
          <a:xfrm>
            <a:off x="5774448" y="1327150"/>
            <a:ext cx="5245672" cy="38131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5899118"/>
      </p:ext>
    </p:extLst>
  </p:cSld>
  <p:clrMapOvr>
    <a:masterClrMapping/>
  </p:clrMapOvr>
  <p:transition advClick="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Picture">
    <p:spTree>
      <p:nvGrpSpPr>
        <p:cNvPr id="1" name=""/>
        <p:cNvGrpSpPr/>
        <p:nvPr/>
      </p:nvGrpSpPr>
      <p:grpSpPr>
        <a:xfrm>
          <a:off x="0" y="0"/>
          <a:ext cx="0" cy="0"/>
          <a:chOff x="0" y="0"/>
          <a:chExt cx="0" cy="0"/>
        </a:xfrm>
      </p:grpSpPr>
      <p:sp>
        <p:nvSpPr>
          <p:cNvPr id="49" name="Picture Placeholder 13"/>
          <p:cNvSpPr>
            <a:spLocks noGrp="1"/>
          </p:cNvSpPr>
          <p:nvPr>
            <p:ph type="pic" sz="quarter" idx="14"/>
          </p:nvPr>
        </p:nvSpPr>
        <p:spPr>
          <a:xfrm>
            <a:off x="0" y="0"/>
            <a:ext cx="12192000" cy="6858000"/>
          </a:xfrm>
          <a:prstGeom prst="rect">
            <a:avLst/>
          </a:prstGeom>
          <a:solidFill>
            <a:schemeClr val="bg1">
              <a:lumMod val="95000"/>
            </a:schemeClr>
          </a:solidFill>
          <a:effectLst/>
        </p:spPr>
        <p:txBody>
          <a:bodyPr>
            <a:normAutofit/>
          </a:bodyPr>
          <a:lstStyle>
            <a:lvl1pPr marL="0" indent="0">
              <a:buNone/>
              <a:defRPr sz="1200" b="0" i="0">
                <a:ln>
                  <a:noFill/>
                </a:ln>
                <a:solidFill>
                  <a:schemeClr val="tx2"/>
                </a:solidFill>
                <a:latin typeface="Nunito Light" charset="0"/>
                <a:ea typeface="Nunito Light" charset="0"/>
                <a:cs typeface="Nunito Light" charset="0"/>
              </a:defRPr>
            </a:lvl1pPr>
          </a:lstStyle>
          <a:p>
            <a:endParaRPr lang="en-US" dirty="0"/>
          </a:p>
        </p:txBody>
      </p:sp>
    </p:spTree>
    <p:extLst>
      <p:ext uri="{BB962C8B-B14F-4D97-AF65-F5344CB8AC3E}">
        <p14:creationId xmlns:p14="http://schemas.microsoft.com/office/powerpoint/2010/main" val="2497345125"/>
      </p:ext>
    </p:extLst>
  </p:cSld>
  <p:clrMapOvr>
    <a:masterClrMapping/>
  </p:clrMapOvr>
  <p:transition advClick="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reative Break Picture">
    <p:spTree>
      <p:nvGrpSpPr>
        <p:cNvPr id="1" name=""/>
        <p:cNvGrpSpPr/>
        <p:nvPr/>
      </p:nvGrpSpPr>
      <p:grpSpPr>
        <a:xfrm>
          <a:off x="0" y="0"/>
          <a:ext cx="0" cy="0"/>
          <a:chOff x="0" y="0"/>
          <a:chExt cx="0" cy="0"/>
        </a:xfrm>
      </p:grpSpPr>
      <p:sp>
        <p:nvSpPr>
          <p:cNvPr id="4" name="Picture Placeholder 3"/>
          <p:cNvSpPr>
            <a:spLocks noGrp="1"/>
          </p:cNvSpPr>
          <p:nvPr>
            <p:ph type="pic" sz="quarter" idx="15"/>
          </p:nvPr>
        </p:nvSpPr>
        <p:spPr>
          <a:xfrm>
            <a:off x="6954417" y="976363"/>
            <a:ext cx="4211596" cy="4210499"/>
          </a:xfrm>
          <a:custGeom>
            <a:avLst/>
            <a:gdLst>
              <a:gd name="connsiteX0" fmla="*/ 1794805 w 3589610"/>
              <a:gd name="connsiteY0" fmla="*/ 0 h 3589610"/>
              <a:gd name="connsiteX1" fmla="*/ 3589610 w 3589610"/>
              <a:gd name="connsiteY1" fmla="*/ 1794805 h 3589610"/>
              <a:gd name="connsiteX2" fmla="*/ 1794805 w 3589610"/>
              <a:gd name="connsiteY2" fmla="*/ 3589610 h 3589610"/>
              <a:gd name="connsiteX3" fmla="*/ 0 w 3589610"/>
              <a:gd name="connsiteY3" fmla="*/ 1794805 h 3589610"/>
              <a:gd name="connsiteX4" fmla="*/ 1794805 w 3589610"/>
              <a:gd name="connsiteY4" fmla="*/ 0 h 3589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9610" h="3589610">
                <a:moveTo>
                  <a:pt x="1794805" y="0"/>
                </a:moveTo>
                <a:cubicBezTo>
                  <a:pt x="2786048" y="0"/>
                  <a:pt x="3589610" y="803562"/>
                  <a:pt x="3589610" y="1794805"/>
                </a:cubicBezTo>
                <a:cubicBezTo>
                  <a:pt x="3589610" y="2786048"/>
                  <a:pt x="2786048" y="3589610"/>
                  <a:pt x="1794805" y="3589610"/>
                </a:cubicBezTo>
                <a:cubicBezTo>
                  <a:pt x="803562" y="3589610"/>
                  <a:pt x="0" y="2786048"/>
                  <a:pt x="0" y="1794805"/>
                </a:cubicBezTo>
                <a:cubicBezTo>
                  <a:pt x="0" y="803562"/>
                  <a:pt x="803562" y="0"/>
                  <a:pt x="1794805" y="0"/>
                </a:cubicBezTo>
                <a:close/>
              </a:path>
            </a:pathLst>
          </a:custGeom>
          <a:solidFill>
            <a:schemeClr val="bg1">
              <a:lumMod val="95000"/>
            </a:schemeClr>
          </a:solidFill>
          <a:effectLst/>
        </p:spPr>
        <p:txBody>
          <a:bodyPr wrap="square">
            <a:noAutofit/>
          </a:bodyPr>
          <a:lstStyle>
            <a:lvl1pPr marL="0" indent="0">
              <a:buNone/>
              <a:defRPr sz="1200" b="0" i="0">
                <a:ln>
                  <a:noFill/>
                </a:ln>
                <a:solidFill>
                  <a:schemeClr val="tx2"/>
                </a:solidFill>
                <a:latin typeface="Nunito Light" charset="0"/>
                <a:ea typeface="Nunito Light" charset="0"/>
                <a:cs typeface="Nunito Light" charset="0"/>
              </a:defRPr>
            </a:lvl1pPr>
          </a:lstStyle>
          <a:p>
            <a:endParaRPr lang="en-US" dirty="0"/>
          </a:p>
        </p:txBody>
      </p:sp>
      <p:grpSp>
        <p:nvGrpSpPr>
          <p:cNvPr id="5" name="Group 4"/>
          <p:cNvGrpSpPr/>
          <p:nvPr userDrawn="1"/>
        </p:nvGrpSpPr>
        <p:grpSpPr>
          <a:xfrm rot="10800000">
            <a:off x="-11726" y="5487365"/>
            <a:ext cx="12270772" cy="2152185"/>
            <a:chOff x="0" y="-156114"/>
            <a:chExt cx="24535152" cy="4304369"/>
          </a:xfrm>
        </p:grpSpPr>
        <p:sp>
          <p:nvSpPr>
            <p:cNvPr id="6" name="Freeform 5"/>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7" name="Freeform 6"/>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8" name="Freeform 7"/>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9" name="Freeform 8"/>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10" name="Freeform 9"/>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11" name="Freeform 10"/>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12" name="Freeform 11"/>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3599" b="0" i="0" dirty="0">
                <a:latin typeface="Nunito Light" charset="0"/>
              </a:endParaRPr>
            </a:p>
          </p:txBody>
        </p:sp>
        <p:sp>
          <p:nvSpPr>
            <p:cNvPr id="13" name="Freeform 12"/>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3599" b="0" i="0" dirty="0">
                <a:latin typeface="Nunito Light" charset="0"/>
              </a:endParaRPr>
            </a:p>
          </p:txBody>
        </p:sp>
        <p:sp>
          <p:nvSpPr>
            <p:cNvPr id="14" name="Freeform 13"/>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3599" b="0" i="0" dirty="0">
                <a:latin typeface="Nunito Light" charset="0"/>
              </a:endParaRPr>
            </a:p>
          </p:txBody>
        </p:sp>
        <p:sp>
          <p:nvSpPr>
            <p:cNvPr id="15" name="Freeform 14"/>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16"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17"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3599" b="0" i="0" dirty="0">
                <a:latin typeface="Nunito Light" charset="0"/>
              </a:endParaRPr>
            </a:p>
          </p:txBody>
        </p:sp>
        <p:sp>
          <p:nvSpPr>
            <p:cNvPr id="18"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19"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3599" b="0" i="0" dirty="0">
                <a:latin typeface="Nunito Light" charset="0"/>
              </a:endParaRPr>
            </a:p>
          </p:txBody>
        </p:sp>
        <p:sp>
          <p:nvSpPr>
            <p:cNvPr id="20"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21"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3599" b="0" i="0" dirty="0">
                <a:latin typeface="Nunito Light" charset="0"/>
              </a:endParaRPr>
            </a:p>
          </p:txBody>
        </p:sp>
        <p:sp>
          <p:nvSpPr>
            <p:cNvPr id="22"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23"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3599" b="0" i="0" dirty="0">
                <a:latin typeface="Nunito Light" charset="0"/>
              </a:endParaRPr>
            </a:p>
          </p:txBody>
        </p:sp>
        <p:sp>
          <p:nvSpPr>
            <p:cNvPr id="24"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3599" b="0" i="0" dirty="0">
                <a:latin typeface="Nunito Light" charset="0"/>
              </a:endParaRPr>
            </a:p>
          </p:txBody>
        </p:sp>
        <p:sp>
          <p:nvSpPr>
            <p:cNvPr id="25"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26"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3599" b="0" i="0" dirty="0">
                <a:latin typeface="Nunito Light" charset="0"/>
              </a:endParaRPr>
            </a:p>
          </p:txBody>
        </p:sp>
        <p:sp>
          <p:nvSpPr>
            <p:cNvPr id="27"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3599" b="0" i="0" dirty="0">
                <a:latin typeface="Nunito Light" charset="0"/>
              </a:endParaRPr>
            </a:p>
          </p:txBody>
        </p:sp>
        <p:sp>
          <p:nvSpPr>
            <p:cNvPr id="28"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3599" b="0" i="0" dirty="0">
                <a:latin typeface="Nunito Light" charset="0"/>
              </a:endParaRPr>
            </a:p>
          </p:txBody>
        </p:sp>
        <p:sp>
          <p:nvSpPr>
            <p:cNvPr id="29"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sp>
          <p:nvSpPr>
            <p:cNvPr id="30"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3599" b="0" i="0" dirty="0">
                <a:latin typeface="Nunito Light" charset="0"/>
              </a:endParaRPr>
            </a:p>
          </p:txBody>
        </p:sp>
      </p:grpSp>
      <p:sp>
        <p:nvSpPr>
          <p:cNvPr id="3" name="Text Placeholder 2">
            <a:extLst>
              <a:ext uri="{FF2B5EF4-FFF2-40B4-BE49-F238E27FC236}">
                <a16:creationId xmlns:a16="http://schemas.microsoft.com/office/drawing/2014/main" id="{69544D81-4D57-43C1-AA9A-0F7D08D9B6A4}"/>
              </a:ext>
            </a:extLst>
          </p:cNvPr>
          <p:cNvSpPr>
            <a:spLocks noGrp="1"/>
          </p:cNvSpPr>
          <p:nvPr>
            <p:ph type="body" sz="quarter" idx="16"/>
          </p:nvPr>
        </p:nvSpPr>
        <p:spPr>
          <a:xfrm>
            <a:off x="566885" y="1165225"/>
            <a:ext cx="5649003" cy="3926682"/>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5053935"/>
      </p:ext>
    </p:extLst>
  </p:cSld>
  <p:clrMapOvr>
    <a:masterClrMapping/>
  </p:clrMapOvr>
  <p:transition advClick="0"/>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18AED-07FA-44AF-A310-BE2D4F1D55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1A2A2A-74AD-4F46-BA7C-0D1F2C9945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B0A32D-D99A-4D67-B654-FAA98EDCC250}"/>
              </a:ext>
            </a:extLst>
          </p:cNvPr>
          <p:cNvSpPr>
            <a:spLocks noGrp="1"/>
          </p:cNvSpPr>
          <p:nvPr>
            <p:ph type="dt" sz="half" idx="10"/>
          </p:nvPr>
        </p:nvSpPr>
        <p:spPr/>
        <p:txBody>
          <a:bodyPr/>
          <a:lstStyle/>
          <a:p>
            <a:fld id="{7D9D122E-F308-4FF0-B19D-0A2EA5A0614E}" type="datetimeFigureOut">
              <a:rPr lang="en-US" smtClean="0"/>
              <a:t>12/31/2024</a:t>
            </a:fld>
            <a:endParaRPr lang="en-US"/>
          </a:p>
        </p:txBody>
      </p:sp>
      <p:sp>
        <p:nvSpPr>
          <p:cNvPr id="5" name="Footer Placeholder 4">
            <a:extLst>
              <a:ext uri="{FF2B5EF4-FFF2-40B4-BE49-F238E27FC236}">
                <a16:creationId xmlns:a16="http://schemas.microsoft.com/office/drawing/2014/main" id="{4FACC5FF-D397-4B51-896F-BC9B5E4A96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D9490D-E71D-4C3B-859C-17A4C6D0CC01}"/>
              </a:ext>
            </a:extLst>
          </p:cNvPr>
          <p:cNvSpPr>
            <a:spLocks noGrp="1"/>
          </p:cNvSpPr>
          <p:nvPr>
            <p:ph type="sldNum" sz="quarter" idx="12"/>
          </p:nvPr>
        </p:nvSpPr>
        <p:spPr/>
        <p:txBody>
          <a:bodyPr/>
          <a:lstStyle/>
          <a:p>
            <a:fld id="{C8635BB3-5702-4A64-8D56-BAB312C586CC}" type="slidenum">
              <a:rPr lang="en-US" smtClean="0"/>
              <a:t>‹#›</a:t>
            </a:fld>
            <a:endParaRPr lang="en-US"/>
          </a:p>
        </p:txBody>
      </p:sp>
    </p:spTree>
    <p:extLst>
      <p:ext uri="{BB962C8B-B14F-4D97-AF65-F5344CB8AC3E}">
        <p14:creationId xmlns:p14="http://schemas.microsoft.com/office/powerpoint/2010/main" val="20723257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59CEDE1-BEF8-4B19-89AC-FFA7FAF16CF0}" type="datetimeFigureOut">
              <a:rPr lang="en-US" smtClean="0"/>
              <a:t>12/31/2024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037BB9-0CCF-41CD-A2AE-FCCA9E777298}" type="slidenum">
              <a:rPr lang="en-US" smtClean="0"/>
              <a:t>‹#›</a:t>
            </a:fld>
            <a:endParaRPr lang="en-US"/>
          </a:p>
        </p:txBody>
      </p:sp>
    </p:spTree>
    <p:extLst>
      <p:ext uri="{BB962C8B-B14F-4D97-AF65-F5344CB8AC3E}">
        <p14:creationId xmlns:p14="http://schemas.microsoft.com/office/powerpoint/2010/main" val="1233659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524000" y="1600200"/>
            <a:ext cx="9144000" cy="3657600"/>
          </a:xfrm>
        </p:spPr>
        <p:txBody>
          <a:bodyPr anchor="ctr">
            <a:normAutofit/>
          </a:bodyPr>
          <a:lstStyle>
            <a:lvl1pPr marL="0" indent="0" algn="l">
              <a:buNone/>
              <a:defRPr sz="48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223520" y="0"/>
            <a:ext cx="2240280" cy="4462760"/>
          </a:xfrm>
          <a:prstGeom prst="rect">
            <a:avLst/>
          </a:prstGeom>
          <a:noFill/>
        </p:spPr>
        <p:txBody>
          <a:bodyPr wrap="square" rtlCol="0">
            <a:spAutoFit/>
          </a:bodyPr>
          <a:lstStyle/>
          <a:p>
            <a:pPr algn="ctr"/>
            <a:r>
              <a:rPr lang="en-US" sz="28400" dirty="0">
                <a:solidFill>
                  <a:schemeClr val="bg1"/>
                </a:solidFill>
              </a:rPr>
              <a:t>“</a:t>
            </a:r>
          </a:p>
        </p:txBody>
      </p:sp>
    </p:spTree>
    <p:extLst>
      <p:ext uri="{BB962C8B-B14F-4D97-AF65-F5344CB8AC3E}">
        <p14:creationId xmlns:p14="http://schemas.microsoft.com/office/powerpoint/2010/main" val="366837143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C101A9C7-C274-4F50-89C9-83BDB06EDB81}" type="datetime1">
              <a:rPr lang="en-US" smtClean="0"/>
              <a:pPr/>
              <a:t>12/31/2024</a:t>
            </a:fld>
            <a:endParaRPr lang="en-US" dirty="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66843"/>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Pictur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0" y="0"/>
            <a:ext cx="12191999" cy="6858000"/>
          </a:xfrm>
        </p:spPr>
        <p:txBody>
          <a:bodyPr anchor="ctr"/>
          <a:lstStyle>
            <a:lvl1pPr marL="0" indent="0" algn="ctr">
              <a:buNone/>
              <a:defRPr/>
            </a:lvl1pPr>
          </a:lstStyle>
          <a:p>
            <a:endParaRPr lang="en-US" dirty="0"/>
          </a:p>
        </p:txBody>
      </p:sp>
      <p:sp>
        <p:nvSpPr>
          <p:cNvPr id="5" name="Footer Placeholder 4">
            <a:extLst>
              <a:ext uri="{FF2B5EF4-FFF2-40B4-BE49-F238E27FC236}">
                <a16:creationId xmlns:a16="http://schemas.microsoft.com/office/drawing/2014/main" id="{A3C4F66C-FB46-45B9-8206-4DE86B99AA9E}"/>
              </a:ext>
            </a:extLst>
          </p:cNvPr>
          <p:cNvSpPr>
            <a:spLocks noGrp="1"/>
          </p:cNvSpPr>
          <p:nvPr>
            <p:ph type="ftr" sz="quarter" idx="15"/>
          </p:nvPr>
        </p:nvSpPr>
        <p:spPr/>
        <p:txBody>
          <a:bodyPr/>
          <a:lstStyle>
            <a:lvl1pPr>
              <a:defRPr>
                <a:solidFill>
                  <a:schemeClr val="bg1"/>
                </a:solidFill>
              </a:defRPr>
            </a:lvl1pPr>
          </a:lstStyle>
          <a:p>
            <a:r>
              <a:rPr lang="en-US" dirty="0"/>
              <a:t>Georgia Department of Community Affairs</a:t>
            </a:r>
          </a:p>
        </p:txBody>
      </p:sp>
      <p:sp>
        <p:nvSpPr>
          <p:cNvPr id="7" name="Slide Number Placeholder 6">
            <a:extLst>
              <a:ext uri="{FF2B5EF4-FFF2-40B4-BE49-F238E27FC236}">
                <a16:creationId xmlns:a16="http://schemas.microsoft.com/office/drawing/2014/main" id="{D08C8336-9E94-4380-96D7-2388EC76DA77}"/>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896722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6156960" y="0"/>
            <a:ext cx="6035040" cy="6858000"/>
          </a:xfrm>
        </p:spPr>
        <p:txBody>
          <a:bodyPr anchor="ctr"/>
          <a:lstStyle>
            <a:lvl1pPr marL="0" indent="0" algn="ctr">
              <a:buNone/>
              <a:defRPr/>
            </a:lvl1pPr>
          </a:lstStyle>
          <a:p>
            <a:endParaRPr lang="en-US" dirty="0"/>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0"/>
            <a:ext cx="6035040" cy="6858000"/>
          </a:xfrm>
        </p:spPr>
        <p:txBody>
          <a:bodyPr anchor="ctr"/>
          <a:lstStyle>
            <a:lvl1pPr marL="0" indent="0" algn="ctr">
              <a:buNone/>
              <a:defRPr/>
            </a:lvl1pPr>
          </a:lstStyle>
          <a:p>
            <a:endParaRPr lang="en-US" dirty="0"/>
          </a:p>
        </p:txBody>
      </p:sp>
      <p:sp>
        <p:nvSpPr>
          <p:cNvPr id="2" name="Footer Placeholder 1">
            <a:extLst>
              <a:ext uri="{FF2B5EF4-FFF2-40B4-BE49-F238E27FC236}">
                <a16:creationId xmlns:a16="http://schemas.microsoft.com/office/drawing/2014/main" id="{A7F84428-91D2-49CF-B4BF-80CD750CBB7E}"/>
              </a:ext>
            </a:extLst>
          </p:cNvPr>
          <p:cNvSpPr>
            <a:spLocks noGrp="1"/>
          </p:cNvSpPr>
          <p:nvPr>
            <p:ph type="ftr" sz="quarter" idx="15"/>
          </p:nvPr>
        </p:nvSpPr>
        <p:spPr/>
        <p:txBody>
          <a:bodyPr/>
          <a:lstStyle>
            <a:lvl1pPr>
              <a:defRPr>
                <a:solidFill>
                  <a:schemeClr val="bg1"/>
                </a:solidFill>
              </a:defRPr>
            </a:lvl1pPr>
          </a:lstStyle>
          <a:p>
            <a:r>
              <a:rPr lang="en-US" dirty="0"/>
              <a:t>Georgia Department of Community Affairs</a:t>
            </a:r>
          </a:p>
        </p:txBody>
      </p:sp>
      <p:sp>
        <p:nvSpPr>
          <p:cNvPr id="3" name="Slide Number Placeholder 2">
            <a:extLst>
              <a:ext uri="{FF2B5EF4-FFF2-40B4-BE49-F238E27FC236}">
                <a16:creationId xmlns:a16="http://schemas.microsoft.com/office/drawing/2014/main" id="{E765BC11-E44D-4B53-A090-017C11571C21}"/>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849435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6156960" y="-1"/>
            <a:ext cx="6035040" cy="3355848"/>
          </a:xfrm>
        </p:spPr>
        <p:txBody>
          <a:bodyPr anchor="ctr"/>
          <a:lstStyle>
            <a:lvl1pPr marL="0" indent="0" algn="ctr">
              <a:buNone/>
              <a:defRPr/>
            </a:lvl1pPr>
          </a:lstStyle>
          <a:p>
            <a:endParaRPr lang="en-US" dirty="0"/>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1"/>
            <a:ext cx="6035040" cy="3355848"/>
          </a:xfrm>
        </p:spPr>
        <p:txBody>
          <a:bodyPr anchor="ctr"/>
          <a:lstStyle>
            <a:lvl1pPr marL="0" indent="0" algn="ctr">
              <a:buNone/>
              <a:defRPr/>
            </a:lvl1pPr>
          </a:lstStyle>
          <a:p>
            <a:endParaRPr lang="en-US" dirty="0"/>
          </a:p>
        </p:txBody>
      </p:sp>
      <p:sp>
        <p:nvSpPr>
          <p:cNvPr id="7" name="Picture Placeholder 8">
            <a:extLst>
              <a:ext uri="{FF2B5EF4-FFF2-40B4-BE49-F238E27FC236}">
                <a16:creationId xmlns:a16="http://schemas.microsoft.com/office/drawing/2014/main" id="{C2AE5AE4-EAC1-4FAD-8ACB-EDC50CFCD4D4}"/>
              </a:ext>
            </a:extLst>
          </p:cNvPr>
          <p:cNvSpPr>
            <a:spLocks noGrp="1"/>
          </p:cNvSpPr>
          <p:nvPr>
            <p:ph type="pic" sz="quarter" idx="15"/>
          </p:nvPr>
        </p:nvSpPr>
        <p:spPr>
          <a:xfrm>
            <a:off x="6156960" y="3502152"/>
            <a:ext cx="6035040" cy="3355848"/>
          </a:xfrm>
        </p:spPr>
        <p:txBody>
          <a:bodyPr anchor="ctr"/>
          <a:lstStyle>
            <a:lvl1pPr marL="0" indent="0" algn="ctr">
              <a:buNone/>
              <a:defRPr/>
            </a:lvl1pPr>
          </a:lstStyle>
          <a:p>
            <a:endParaRPr lang="en-US" dirty="0"/>
          </a:p>
        </p:txBody>
      </p:sp>
      <p:sp>
        <p:nvSpPr>
          <p:cNvPr id="8" name="Picture Placeholder 8">
            <a:extLst>
              <a:ext uri="{FF2B5EF4-FFF2-40B4-BE49-F238E27FC236}">
                <a16:creationId xmlns:a16="http://schemas.microsoft.com/office/drawing/2014/main" id="{431124D4-E78E-489D-A6CB-3E98B9D7C8C9}"/>
              </a:ext>
            </a:extLst>
          </p:cNvPr>
          <p:cNvSpPr>
            <a:spLocks noGrp="1"/>
          </p:cNvSpPr>
          <p:nvPr>
            <p:ph type="pic" sz="quarter" idx="16"/>
          </p:nvPr>
        </p:nvSpPr>
        <p:spPr>
          <a:xfrm>
            <a:off x="1" y="3502152"/>
            <a:ext cx="6035040" cy="3355848"/>
          </a:xfrm>
        </p:spPr>
        <p:txBody>
          <a:bodyPr anchor="ctr"/>
          <a:lstStyle>
            <a:lvl1pPr marL="0" indent="0" algn="ctr">
              <a:buNone/>
              <a:defRPr/>
            </a:lvl1pPr>
          </a:lstStyle>
          <a:p>
            <a:endParaRPr lang="en-US" dirty="0"/>
          </a:p>
        </p:txBody>
      </p:sp>
      <p:sp>
        <p:nvSpPr>
          <p:cNvPr id="2" name="Footer Placeholder 1">
            <a:extLst>
              <a:ext uri="{FF2B5EF4-FFF2-40B4-BE49-F238E27FC236}">
                <a16:creationId xmlns:a16="http://schemas.microsoft.com/office/drawing/2014/main" id="{220BD415-C1DB-44A5-B49B-6FD2363534EB}"/>
              </a:ext>
            </a:extLst>
          </p:cNvPr>
          <p:cNvSpPr>
            <a:spLocks noGrp="1"/>
          </p:cNvSpPr>
          <p:nvPr>
            <p:ph type="ftr" sz="quarter" idx="17"/>
          </p:nvPr>
        </p:nvSpPr>
        <p:spPr/>
        <p:txBody>
          <a:bodyPr/>
          <a:lstStyle>
            <a:lvl1pPr>
              <a:defRPr>
                <a:solidFill>
                  <a:schemeClr val="bg1"/>
                </a:solidFill>
              </a:defRPr>
            </a:lvl1pPr>
          </a:lstStyle>
          <a:p>
            <a:r>
              <a:rPr lang="en-US" dirty="0"/>
              <a:t>Georgia Department of Community Affairs</a:t>
            </a:r>
          </a:p>
        </p:txBody>
      </p:sp>
      <p:sp>
        <p:nvSpPr>
          <p:cNvPr id="3" name="Slide Number Placeholder 2">
            <a:extLst>
              <a:ext uri="{FF2B5EF4-FFF2-40B4-BE49-F238E27FC236}">
                <a16:creationId xmlns:a16="http://schemas.microsoft.com/office/drawing/2014/main" id="{3B2FFEC9-D3C8-420C-818D-1549E53CA035}"/>
              </a:ext>
            </a:extLst>
          </p:cNvPr>
          <p:cNvSpPr>
            <a:spLocks noGrp="1"/>
          </p:cNvSpPr>
          <p:nvPr>
            <p:ph type="sldNum" sz="quarter" idx="18"/>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1565347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and Two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12192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12192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6370321" y="3152775"/>
            <a:ext cx="5196838"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FD35BC66-8B10-4093-9779-5C79A7910D63}"/>
              </a:ext>
            </a:extLst>
          </p:cNvPr>
          <p:cNvSpPr>
            <a:spLocks noGrp="1"/>
          </p:cNvSpPr>
          <p:nvPr>
            <p:ph type="ftr" sz="quarter" idx="20"/>
          </p:nvPr>
        </p:nvSpPr>
        <p:spPr/>
        <p:txBody>
          <a:bodyPr/>
          <a:lstStyle>
            <a:lvl1pPr>
              <a:defRPr>
                <a:solidFill>
                  <a:schemeClr val="bg1"/>
                </a:solidFill>
              </a:defRPr>
            </a:lvl1pPr>
          </a:lstStyle>
          <a:p>
            <a:r>
              <a:rPr lang="en-US"/>
              <a:t>Georgia Department of Community Affairs</a:t>
            </a:r>
            <a:endParaRPr lang="en-US" dirty="0"/>
          </a:p>
        </p:txBody>
      </p:sp>
      <p:sp>
        <p:nvSpPr>
          <p:cNvPr id="11" name="Slide Number Placeholder 10">
            <a:extLst>
              <a:ext uri="{FF2B5EF4-FFF2-40B4-BE49-F238E27FC236}">
                <a16:creationId xmlns:a16="http://schemas.microsoft.com/office/drawing/2014/main" id="{E3470219-9A4B-4B0C-92DE-7B4C6B7736E8}"/>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3" name="Title 1">
            <a:extLst>
              <a:ext uri="{FF2B5EF4-FFF2-40B4-BE49-F238E27FC236}">
                <a16:creationId xmlns:a16="http://schemas.microsoft.com/office/drawing/2014/main" id="{2B387EAB-07EE-4092-BBBD-F3E2585DDCE1}"/>
              </a:ext>
            </a:extLst>
          </p:cNvPr>
          <p:cNvSpPr>
            <a:spLocks noGrp="1"/>
          </p:cNvSpPr>
          <p:nvPr>
            <p:ph type="title"/>
          </p:nvPr>
        </p:nvSpPr>
        <p:spPr>
          <a:xfrm>
            <a:off x="613410" y="3163250"/>
            <a:ext cx="5193792" cy="2743200"/>
          </a:xfrm>
        </p:spPr>
        <p:txBody>
          <a:bodyPr anchor="t"/>
          <a:lstStyle>
            <a:lvl1pPr algn="l">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995385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theme" Target="../theme/theme2.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theme" Target="../theme/theme3.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BBC9BD-3806-4E16-A033-BEFF03F499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DF6EF7-3E42-4B71-91DF-101AD36185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1A44353A-A281-43AA-9C67-B482E6F0B8DE}"/>
              </a:ext>
            </a:extLst>
          </p:cNvPr>
          <p:cNvSpPr>
            <a:spLocks noGrp="1"/>
          </p:cNvSpPr>
          <p:nvPr>
            <p:ph type="ftr" sz="quarter" idx="3"/>
          </p:nvPr>
        </p:nvSpPr>
        <p:spPr>
          <a:xfrm>
            <a:off x="406400" y="6107746"/>
            <a:ext cx="41148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a:t>Georgia Department of Community Affairs</a:t>
            </a:r>
          </a:p>
        </p:txBody>
      </p:sp>
      <p:sp>
        <p:nvSpPr>
          <p:cNvPr id="8" name="Slide Number Placeholder 5">
            <a:extLst>
              <a:ext uri="{FF2B5EF4-FFF2-40B4-BE49-F238E27FC236}">
                <a16:creationId xmlns:a16="http://schemas.microsoft.com/office/drawing/2014/main" id="{767F7F0A-A3E2-4A86-9EB6-120D8E330621}"/>
              </a:ext>
            </a:extLst>
          </p:cNvPr>
          <p:cNvSpPr>
            <a:spLocks noGrp="1"/>
          </p:cNvSpPr>
          <p:nvPr>
            <p:ph type="sldNum" sz="quarter" idx="4"/>
          </p:nvPr>
        </p:nvSpPr>
        <p:spPr>
          <a:xfrm>
            <a:off x="11277600" y="5949791"/>
            <a:ext cx="609600" cy="681037"/>
          </a:xfrm>
          <a:prstGeom prst="rect">
            <a:avLst/>
          </a:prstGeom>
        </p:spPr>
        <p:txBody>
          <a:bodyPr vert="horz" lIns="91440" tIns="45720" rIns="91440" bIns="45720" rtlCol="0" anchor="ctr"/>
          <a:lstStyle>
            <a:lvl1pPr algn="ctr">
              <a:defRPr sz="1000">
                <a:solidFill>
                  <a:schemeClr val="tx1">
                    <a:tint val="75000"/>
                  </a:schemeClr>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1427618905"/>
      </p:ext>
    </p:extLst>
  </p:cSld>
  <p:clrMap bg1="lt1" tx1="dk1" bg2="lt2" tx2="dk2" accent1="accent1" accent2="accent2" accent3="accent3" accent4="accent4" accent5="accent5" accent6="accent6" hlink="hlink" folHlink="folHlink"/>
  <p:sldLayoutIdLst>
    <p:sldLayoutId id="2147483766" r:id="rId1"/>
    <p:sldLayoutId id="2147483781" r:id="rId2"/>
    <p:sldLayoutId id="2147483780" r:id="rId3"/>
    <p:sldLayoutId id="2147483660" r:id="rId4"/>
    <p:sldLayoutId id="2147483779" r:id="rId5"/>
    <p:sldLayoutId id="2147483768" r:id="rId6"/>
    <p:sldLayoutId id="2147483770" r:id="rId7"/>
    <p:sldLayoutId id="2147483769" r:id="rId8"/>
    <p:sldLayoutId id="2147483747" r:id="rId9"/>
    <p:sldLayoutId id="2147483751" r:id="rId10"/>
    <p:sldLayoutId id="2147483670" r:id="rId11"/>
    <p:sldLayoutId id="2147483762" r:id="rId12"/>
    <p:sldLayoutId id="2147483745" r:id="rId13"/>
    <p:sldLayoutId id="2147483746" r:id="rId14"/>
    <p:sldLayoutId id="2147483708" r:id="rId15"/>
    <p:sldLayoutId id="2147483761" r:id="rId16"/>
    <p:sldLayoutId id="2147483774" r:id="rId17"/>
    <p:sldLayoutId id="2147483732" r:id="rId18"/>
  </p:sldLayoutIdLst>
  <p:hf hd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7344" y="548640"/>
            <a:ext cx="10497312" cy="114204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47344" y="1825625"/>
            <a:ext cx="10497312"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1277600" y="5949791"/>
            <a:ext cx="609600" cy="681037"/>
          </a:xfrm>
          <a:prstGeom prst="rect">
            <a:avLst/>
          </a:prstGeom>
        </p:spPr>
        <p:txBody>
          <a:bodyPr vert="horz" lIns="91440" tIns="45720" rIns="91440" bIns="45720" rtlCol="0" anchor="ctr"/>
          <a:lstStyle>
            <a:lvl1pPr algn="ctr">
              <a:defRPr sz="1000">
                <a:solidFill>
                  <a:schemeClr val="tx1"/>
                </a:solidFill>
              </a:defRPr>
            </a:lvl1pPr>
          </a:lstStyle>
          <a:p>
            <a:fld id="{93CAF254-72B9-406C-9E86-C9D983240C82}" type="slidenum">
              <a:rPr lang="en-US" smtClean="0"/>
              <a:pPr/>
              <a:t>‹#›</a:t>
            </a:fld>
            <a:endParaRPr lang="en-US" dirty="0"/>
          </a:p>
        </p:txBody>
      </p:sp>
      <p:sp>
        <p:nvSpPr>
          <p:cNvPr id="8" name="Footer Placeholder 4">
            <a:extLst>
              <a:ext uri="{FF2B5EF4-FFF2-40B4-BE49-F238E27FC236}">
                <a16:creationId xmlns:a16="http://schemas.microsoft.com/office/drawing/2014/main" id="{7BAD0A3A-D1F3-46C7-B5AC-31A176125FC5}"/>
              </a:ext>
            </a:extLst>
          </p:cNvPr>
          <p:cNvSpPr>
            <a:spLocks noGrp="1"/>
          </p:cNvSpPr>
          <p:nvPr>
            <p:ph type="ftr" sz="quarter" idx="3"/>
          </p:nvPr>
        </p:nvSpPr>
        <p:spPr>
          <a:xfrm>
            <a:off x="406400" y="6107747"/>
            <a:ext cx="4114800" cy="365125"/>
          </a:xfrm>
          <a:prstGeom prst="rect">
            <a:avLst/>
          </a:prstGeom>
        </p:spPr>
        <p:txBody>
          <a:bodyPr vert="horz" lIns="91440" tIns="45720" rIns="91440" bIns="45720" rtlCol="0" anchor="ctr"/>
          <a:lstStyle>
            <a:lvl1pPr algn="l">
              <a:defRPr sz="1000">
                <a:solidFill>
                  <a:schemeClr val="tx1"/>
                </a:solidFill>
              </a:defRPr>
            </a:lvl1pPr>
          </a:lstStyle>
          <a:p>
            <a:r>
              <a:rPr lang="en-US" dirty="0"/>
              <a:t>Georgia Department of Community Affairs</a:t>
            </a:r>
          </a:p>
        </p:txBody>
      </p:sp>
    </p:spTree>
    <p:extLst>
      <p:ext uri="{BB962C8B-B14F-4D97-AF65-F5344CB8AC3E}">
        <p14:creationId xmlns:p14="http://schemas.microsoft.com/office/powerpoint/2010/main" val="2945651048"/>
      </p:ext>
    </p:extLst>
  </p:cSld>
  <p:clrMap bg1="lt1" tx1="dk1" bg2="lt2" tx2="dk2" accent1="accent1" accent2="accent2" accent3="accent3" accent4="accent4" accent5="accent5" accent6="accent6" hlink="hlink" folHlink="folHlink"/>
  <p:sldLayoutIdLst>
    <p:sldLayoutId id="2147483727" r:id="rId1"/>
    <p:sldLayoutId id="2147483765" r:id="rId2"/>
    <p:sldLayoutId id="2147483696" r:id="rId3"/>
    <p:sldLayoutId id="2147483697" r:id="rId4"/>
    <p:sldLayoutId id="2147483698" r:id="rId5"/>
    <p:sldLayoutId id="2147483763" r:id="rId6"/>
    <p:sldLayoutId id="2147483764" r:id="rId7"/>
    <p:sldLayoutId id="2147483711" r:id="rId8"/>
    <p:sldLayoutId id="2147483753" r:id="rId9"/>
    <p:sldLayoutId id="2147483700" r:id="rId10"/>
    <p:sldLayoutId id="2147483701" r:id="rId11"/>
    <p:sldLayoutId id="2147483759" r:id="rId12"/>
    <p:sldLayoutId id="2147483758" r:id="rId13"/>
    <p:sldLayoutId id="2147483757" r:id="rId14"/>
    <p:sldLayoutId id="2147483754" r:id="rId15"/>
    <p:sldLayoutId id="2147483771" r:id="rId16"/>
    <p:sldLayoutId id="2147483756" r:id="rId17"/>
    <p:sldLayoutId id="2147483755" r:id="rId18"/>
    <p:sldLayoutId id="2147483733" r:id="rId19"/>
    <p:sldLayoutId id="2147483734" r:id="rId20"/>
  </p:sldLayoutIdLst>
  <p:hf hdr="0" dt="0"/>
  <p:txStyles>
    <p:titleStyle>
      <a:lvl1pPr algn="l" defTabSz="914400" rtl="0" eaLnBrk="1" latinLnBrk="0" hangingPunct="1">
        <a:lnSpc>
          <a:spcPct val="90000"/>
        </a:lnSpc>
        <a:spcBef>
          <a:spcPct val="0"/>
        </a:spcBef>
        <a:buNone/>
        <a:defRPr sz="4000" b="1" kern="1200">
          <a:solidFill>
            <a:schemeClr val="accent6"/>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9001266"/>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hdr="0" ftr="0" dt="0"/>
  <p:txStyles>
    <p:titleStyle>
      <a:lvl1pPr algn="l" defTabSz="914217" rtl="0" eaLnBrk="1" latinLnBrk="0" hangingPunct="1">
        <a:lnSpc>
          <a:spcPct val="90000"/>
        </a:lnSpc>
        <a:spcBef>
          <a:spcPct val="0"/>
        </a:spcBef>
        <a:buNone/>
        <a:defRPr lang="en-US" sz="3000" kern="1200">
          <a:solidFill>
            <a:schemeClr val="tx1"/>
          </a:solidFill>
          <a:latin typeface="Lato Light" charset="0"/>
          <a:ea typeface="Lato Light" charset="0"/>
          <a:cs typeface="Lato Light" charset="0"/>
        </a:defRPr>
      </a:lvl1pPr>
    </p:titleStyle>
    <p:bodyStyle>
      <a:lvl1pPr marL="228555" indent="-228555" algn="l" defTabSz="914217"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effectLst/>
          <a:latin typeface="Lato Light" charset="0"/>
          <a:ea typeface="Lato Light" charset="0"/>
          <a:cs typeface="Lato Light" charset="0"/>
        </a:defRPr>
      </a:lvl1pPr>
      <a:lvl2pPr marL="685663" indent="-228555" algn="l" defTabSz="914217"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Lato Light" charset="0"/>
          <a:ea typeface="Lato Light" charset="0"/>
          <a:cs typeface="Lato Light" charset="0"/>
        </a:defRPr>
      </a:lvl2pPr>
      <a:lvl3pPr marL="1142772" indent="-228555" algn="l" defTabSz="914217"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Lato Light" charset="0"/>
          <a:ea typeface="Lato Light" charset="0"/>
          <a:cs typeface="Lato Light" charset="0"/>
        </a:defRPr>
      </a:lvl3pPr>
      <a:lvl4pPr marL="1599880" indent="-228555" algn="l" defTabSz="914217" rtl="0" eaLnBrk="1" latinLnBrk="0" hangingPunct="1">
        <a:lnSpc>
          <a:spcPct val="90000"/>
        </a:lnSpc>
        <a:spcBef>
          <a:spcPts val="500"/>
        </a:spcBef>
        <a:buFont typeface="Arial" panose="020B0604020202020204" pitchFamily="34" charset="0"/>
        <a:buChar char="•"/>
        <a:defRPr lang="en-US" sz="1600" kern="1200" dirty="0" smtClean="0">
          <a:solidFill>
            <a:schemeClr val="tx1"/>
          </a:solidFill>
          <a:effectLst/>
          <a:latin typeface="Lato Light" charset="0"/>
          <a:ea typeface="Lato Light" charset="0"/>
          <a:cs typeface="Lato Light" charset="0"/>
        </a:defRPr>
      </a:lvl4pPr>
      <a:lvl5pPr marL="2056989" indent="-228555" algn="l" defTabSz="914217" rtl="0" eaLnBrk="1" latinLnBrk="0" hangingPunct="1">
        <a:lnSpc>
          <a:spcPct val="90000"/>
        </a:lnSpc>
        <a:spcBef>
          <a:spcPts val="500"/>
        </a:spcBef>
        <a:buFont typeface="Arial" panose="020B0604020202020204" pitchFamily="34" charset="0"/>
        <a:buChar char="•"/>
        <a:defRPr lang="en-US" sz="1600" kern="1200" dirty="0">
          <a:solidFill>
            <a:schemeClr val="tx1"/>
          </a:solidFill>
          <a:effectLst/>
          <a:latin typeface="Lato Light" charset="0"/>
          <a:ea typeface="Lato Light" charset="0"/>
          <a:cs typeface="Lato Light" charset="0"/>
        </a:defRPr>
      </a:lvl5pPr>
      <a:lvl6pPr marL="2514097"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mailto:Corinne.Thornton@dca.ga.gov" TargetMode="External"/><Relationship Id="rId1" Type="http://schemas.openxmlformats.org/officeDocument/2006/relationships/slideLayout" Target="../slideLayouts/slideLayout21.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1.xml"/><Relationship Id="rId6" Type="http://schemas.openxmlformats.org/officeDocument/2006/relationships/image" Target="../media/image26.jpg"/><Relationship Id="rId5" Type="http://schemas.openxmlformats.org/officeDocument/2006/relationships/image" Target="../media/image25.jpe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g"/><Relationship Id="rId7"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Layout" Target="../slideLayouts/slideLayout21.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30.jpg"/></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svg"/><Relationship Id="rId7" Type="http://schemas.openxmlformats.org/officeDocument/2006/relationships/image" Target="../media/image43.svg"/><Relationship Id="rId2" Type="http://schemas.openxmlformats.org/officeDocument/2006/relationships/image" Target="../media/image38.png"/><Relationship Id="rId1" Type="http://schemas.openxmlformats.org/officeDocument/2006/relationships/slideLayout" Target="../slideLayouts/slideLayout21.xml"/><Relationship Id="rId6" Type="http://schemas.openxmlformats.org/officeDocument/2006/relationships/image" Target="../media/image42.png"/><Relationship Id="rId11" Type="http://schemas.openxmlformats.org/officeDocument/2006/relationships/image" Target="../media/image47.svg"/><Relationship Id="rId5" Type="http://schemas.openxmlformats.org/officeDocument/2006/relationships/image" Target="../media/image41.sv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svg"/></Relationships>
</file>

<file path=ppt/slides/_rels/slide24.xml.rels><?xml version="1.0" encoding="UTF-8" standalone="yes"?>
<Relationships xmlns="http://schemas.openxmlformats.org/package/2006/relationships"><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slideLayout" Target="../slideLayouts/slideLayout21.xml"/><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2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3" Type="http://schemas.openxmlformats.org/officeDocument/2006/relationships/hyperlink" Target="https://govstrategymap.com/what-is-economic-development/" TargetMode="External"/><Relationship Id="rId2" Type="http://schemas.openxmlformats.org/officeDocument/2006/relationships/image" Target="../media/image5.jpg"/><Relationship Id="rId1" Type="http://schemas.openxmlformats.org/officeDocument/2006/relationships/slideLayout" Target="../slideLayouts/slideLayout24.xml"/><Relationship Id="rId5" Type="http://schemas.openxmlformats.org/officeDocument/2006/relationships/hyperlink" Target="https://www.universityliving.com/blog/accommodation/accommodation-crisis-in-uk-for-students/" TargetMode="Externa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3" Type="http://schemas.openxmlformats.org/officeDocument/2006/relationships/diagramLayout" Target="../diagrams/layout1.xml"/><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diagramData" Target="../diagrams/data1.xml"/><Relationship Id="rId1" Type="http://schemas.openxmlformats.org/officeDocument/2006/relationships/slideLayout" Target="../slideLayouts/slideLayout21.xml"/><Relationship Id="rId6" Type="http://schemas.microsoft.com/office/2007/relationships/diagramDrawing" Target="../diagrams/drawing1.xml"/><Relationship Id="rId11" Type="http://schemas.openxmlformats.org/officeDocument/2006/relationships/image" Target="../media/image11.png"/><Relationship Id="rId5" Type="http://schemas.openxmlformats.org/officeDocument/2006/relationships/diagramColors" Target="../diagrams/colors1.xml"/><Relationship Id="rId15" Type="http://schemas.openxmlformats.org/officeDocument/2006/relationships/hyperlink" Target="https://www.gachamber.com/data/state-of-housing-report/" TargetMode="External"/><Relationship Id="rId10" Type="http://schemas.openxmlformats.org/officeDocument/2006/relationships/image" Target="../media/image10.svg"/><Relationship Id="rId4" Type="http://schemas.openxmlformats.org/officeDocument/2006/relationships/diagramQuickStyle" Target="../diagrams/quickStyle1.xml"/><Relationship Id="rId9" Type="http://schemas.openxmlformats.org/officeDocument/2006/relationships/image" Target="../media/image9.png"/><Relationship Id="rId14" Type="http://schemas.openxmlformats.org/officeDocument/2006/relationships/image" Target="../media/image14.svg"/></Relationships>
</file>

<file path=ppt/slides/_rels/slide7.xml.rels><?xml version="1.0" encoding="UTF-8" standalone="yes"?>
<Relationships xmlns="http://schemas.openxmlformats.org/package/2006/relationships"><Relationship Id="rId3" Type="http://schemas.openxmlformats.org/officeDocument/2006/relationships/hyperlink" Target="https://www.gachamber.com/data/state-of-housing-report/" TargetMode="External"/><Relationship Id="rId2" Type="http://schemas.openxmlformats.org/officeDocument/2006/relationships/image" Target="../media/image15.pn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6D3226-DB0B-4933-A1F4-DF7920A2AB2B}"/>
              </a:ext>
            </a:extLst>
          </p:cNvPr>
          <p:cNvSpPr>
            <a:spLocks noGrp="1"/>
          </p:cNvSpPr>
          <p:nvPr>
            <p:ph type="body" sz="quarter" idx="13"/>
          </p:nvPr>
        </p:nvSpPr>
        <p:spPr/>
        <p:txBody>
          <a:bodyPr/>
          <a:lstStyle/>
          <a:p>
            <a:pPr algn="ctr" defTabSz="914217"/>
            <a:r>
              <a:rPr lang="en-US" sz="6000" b="1" spc="150" dirty="0">
                <a:solidFill>
                  <a:srgbClr val="8A7A67"/>
                </a:solidFill>
                <a:latin typeface="Gotham" pitchFamily="50" charset="0"/>
                <a:ea typeface="Nunito" charset="0"/>
                <a:cs typeface="Gotham" pitchFamily="50" charset="0"/>
              </a:rPr>
              <a:t>Georgia </a:t>
            </a:r>
          </a:p>
          <a:p>
            <a:pPr algn="ctr" defTabSz="914217"/>
            <a:r>
              <a:rPr lang="en-US" sz="6000" b="1" spc="150" dirty="0">
                <a:solidFill>
                  <a:srgbClr val="8A7A67"/>
                </a:solidFill>
                <a:latin typeface="Gotham" pitchFamily="50" charset="0"/>
                <a:ea typeface="Nunito" charset="0"/>
                <a:cs typeface="Gotham" pitchFamily="50" charset="0"/>
              </a:rPr>
              <a:t>Planning &amp; Financial Resources for </a:t>
            </a:r>
          </a:p>
          <a:p>
            <a:pPr algn="ctr" defTabSz="914217"/>
            <a:r>
              <a:rPr lang="en-US" sz="6000" b="1" spc="150" dirty="0">
                <a:solidFill>
                  <a:srgbClr val="8A7A67"/>
                </a:solidFill>
                <a:latin typeface="Gotham" pitchFamily="50" charset="0"/>
                <a:ea typeface="Nunito" charset="0"/>
                <a:cs typeface="Gotham" pitchFamily="50" charset="0"/>
              </a:rPr>
              <a:t>Affordable Housing </a:t>
            </a:r>
          </a:p>
        </p:txBody>
      </p:sp>
    </p:spTree>
    <p:extLst>
      <p:ext uri="{BB962C8B-B14F-4D97-AF65-F5344CB8AC3E}">
        <p14:creationId xmlns:p14="http://schemas.microsoft.com/office/powerpoint/2010/main" val="4149989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TextBox 5">
            <a:extLst>
              <a:ext uri="{FF2B5EF4-FFF2-40B4-BE49-F238E27FC236}">
                <a16:creationId xmlns:a16="http://schemas.microsoft.com/office/drawing/2014/main" id="{E61ECF4A-DACC-DD09-5F98-377AD5E07548}"/>
              </a:ext>
            </a:extLst>
          </p:cNvPr>
          <p:cNvSpPr txBox="1"/>
          <p:nvPr/>
        </p:nvSpPr>
        <p:spPr>
          <a:xfrm>
            <a:off x="598125" y="2253010"/>
            <a:ext cx="3939688" cy="3224926"/>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5400" b="1" kern="1200" spc="150" dirty="0">
                <a:solidFill>
                  <a:schemeClr val="tx1"/>
                </a:solidFill>
                <a:latin typeface="+mj-lt"/>
                <a:ea typeface="+mj-ea"/>
                <a:cs typeface="+mj-cs"/>
              </a:rPr>
              <a:t>Georgia Housing Planning Resources</a:t>
            </a:r>
          </a:p>
        </p:txBody>
      </p:sp>
      <p:sp>
        <p:nvSpPr>
          <p:cNvPr id="5" name="Footer Placeholder 4">
            <a:extLst>
              <a:ext uri="{FF2B5EF4-FFF2-40B4-BE49-F238E27FC236}">
                <a16:creationId xmlns:a16="http://schemas.microsoft.com/office/drawing/2014/main" id="{A07E82C2-FF42-0F06-526A-D2E42E51D2A3}"/>
              </a:ext>
            </a:extLst>
          </p:cNvPr>
          <p:cNvSpPr>
            <a:spLocks noGrp="1"/>
          </p:cNvSpPr>
          <p:nvPr>
            <p:ph type="ftr" sz="quarter" idx="12"/>
          </p:nvPr>
        </p:nvSpPr>
        <p:spPr>
          <a:xfrm>
            <a:off x="4038600" y="320400"/>
            <a:ext cx="4114800" cy="365125"/>
          </a:xfrm>
        </p:spPr>
        <p:txBody>
          <a:bodyPr vert="horz" lIns="91440" tIns="45720" rIns="91440" bIns="45720" rtlCol="0" anchor="ctr">
            <a:normAutofit/>
          </a:bodyPr>
          <a:lstStyle/>
          <a:p>
            <a:pPr algn="ctr" defTabSz="914400">
              <a:spcAft>
                <a:spcPts val="600"/>
              </a:spcAft>
            </a:pPr>
            <a:r>
              <a:rPr lang="en-US" sz="1200" kern="1200">
                <a:solidFill>
                  <a:schemeClr val="tx1">
                    <a:alpha val="60000"/>
                  </a:schemeClr>
                </a:solidFill>
                <a:latin typeface="+mn-lt"/>
                <a:ea typeface="+mn-ea"/>
                <a:cs typeface="+mn-cs"/>
              </a:rPr>
              <a:t>Georgia Department of Community Affairs</a:t>
            </a:r>
          </a:p>
        </p:txBody>
      </p:sp>
      <p:sp>
        <p:nvSpPr>
          <p:cNvPr id="3" name="Slide Number Placeholder 2">
            <a:extLst>
              <a:ext uri="{FF2B5EF4-FFF2-40B4-BE49-F238E27FC236}">
                <a16:creationId xmlns:a16="http://schemas.microsoft.com/office/drawing/2014/main" id="{4FEAFC88-6C10-AB55-EEC0-24B48EAC81D8}"/>
              </a:ext>
            </a:extLst>
          </p:cNvPr>
          <p:cNvSpPr>
            <a:spLocks noGrp="1"/>
          </p:cNvSpPr>
          <p:nvPr>
            <p:ph type="sldNum" sz="quarter" idx="11"/>
          </p:nvPr>
        </p:nvSpPr>
        <p:spPr>
          <a:xfrm>
            <a:off x="8610600" y="320400"/>
            <a:ext cx="2743200" cy="365125"/>
          </a:xfrm>
        </p:spPr>
        <p:txBody>
          <a:bodyPr vert="horz" lIns="91440" tIns="45720" rIns="91440" bIns="45720" rtlCol="0" anchor="ctr">
            <a:normAutofit/>
          </a:bodyPr>
          <a:lstStyle/>
          <a:p>
            <a:pPr algn="r" defTabSz="914400">
              <a:spcAft>
                <a:spcPts val="600"/>
              </a:spcAft>
            </a:pPr>
            <a:fld id="{93CAF254-72B9-406C-9E86-C9D983240C82}" type="slidenum">
              <a:rPr lang="en-US" sz="1200">
                <a:solidFill>
                  <a:schemeClr val="tx1">
                    <a:alpha val="60000"/>
                  </a:schemeClr>
                </a:solidFill>
              </a:rPr>
              <a:pPr algn="r" defTabSz="914400">
                <a:spcAft>
                  <a:spcPts val="600"/>
                </a:spcAft>
              </a:pPr>
              <a:t>10</a:t>
            </a:fld>
            <a:endParaRPr lang="en-US" sz="1200">
              <a:solidFill>
                <a:schemeClr val="tx1">
                  <a:alpha val="60000"/>
                </a:schemeClr>
              </a:solidFill>
            </a:endParaRPr>
          </a:p>
        </p:txBody>
      </p:sp>
      <p:cxnSp>
        <p:nvCxnSpPr>
          <p:cNvPr id="15" name="Straight Connector 14">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9" name="Content Placeholder 2">
            <a:extLst>
              <a:ext uri="{FF2B5EF4-FFF2-40B4-BE49-F238E27FC236}">
                <a16:creationId xmlns:a16="http://schemas.microsoft.com/office/drawing/2014/main" id="{4C96288E-75D3-DCC7-4259-0553F3B9D364}"/>
              </a:ext>
            </a:extLst>
          </p:cNvPr>
          <p:cNvGraphicFramePr/>
          <p:nvPr>
            <p:extLst>
              <p:ext uri="{D42A27DB-BD31-4B8C-83A1-F6EECF244321}">
                <p14:modId xmlns:p14="http://schemas.microsoft.com/office/powerpoint/2010/main" val="343609003"/>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0982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EEEAA75-AA19-426C-A43C-35F6F9119B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577D6CE-045D-F0DA-988B-EB08B293BB2C}"/>
              </a:ext>
            </a:extLst>
          </p:cNvPr>
          <p:cNvSpPr txBox="1"/>
          <p:nvPr/>
        </p:nvSpPr>
        <p:spPr>
          <a:xfrm>
            <a:off x="581647" y="349664"/>
            <a:ext cx="5562868" cy="1638377"/>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4800" b="1" spc="150">
                <a:effectLst>
                  <a:outerShdw blurRad="38100" dist="38100" dir="2700000" algn="tl">
                    <a:srgbClr val="000000">
                      <a:alpha val="43137"/>
                    </a:srgbClr>
                  </a:outerShdw>
                </a:effectLst>
                <a:latin typeface="+mj-lt"/>
                <a:ea typeface="+mj-ea"/>
                <a:cs typeface="+mj-cs"/>
              </a:rPr>
              <a:t>Georgia DCA Resources</a:t>
            </a:r>
          </a:p>
        </p:txBody>
      </p:sp>
      <p:sp>
        <p:nvSpPr>
          <p:cNvPr id="8" name="TextBox 7">
            <a:extLst>
              <a:ext uri="{FF2B5EF4-FFF2-40B4-BE49-F238E27FC236}">
                <a16:creationId xmlns:a16="http://schemas.microsoft.com/office/drawing/2014/main" id="{B95077D8-FBB6-9F6E-0834-795964A61C32}"/>
              </a:ext>
            </a:extLst>
          </p:cNvPr>
          <p:cNvSpPr txBox="1"/>
          <p:nvPr/>
        </p:nvSpPr>
        <p:spPr>
          <a:xfrm>
            <a:off x="587988" y="2620641"/>
            <a:ext cx="5555425" cy="3023702"/>
          </a:xfrm>
          <a:prstGeom prst="rect">
            <a:avLst/>
          </a:prstGeom>
        </p:spPr>
        <p:txBody>
          <a:bodyPr vert="horz" lIns="91440" tIns="45720" rIns="91440" bIns="45720" rtlCol="0" anchor="ctr">
            <a:normAutofit/>
          </a:bodyPr>
          <a:lstStyle/>
          <a:p>
            <a:pPr marL="285750" marR="0" lvl="0" indent="-228600" defTabSz="914400" fontAlgn="auto">
              <a:lnSpc>
                <a:spcPct val="90000"/>
              </a:lnSpc>
              <a:spcBef>
                <a:spcPts val="0"/>
              </a:spcBef>
              <a:spcAft>
                <a:spcPts val="600"/>
              </a:spcAft>
              <a:buClrTx/>
              <a:buSzTx/>
              <a:buFont typeface="Arial" panose="020B0604020202020204" pitchFamily="34" charset="0"/>
              <a:buChar char="•"/>
              <a:tabLst/>
              <a:defRPr/>
            </a:pPr>
            <a:r>
              <a:rPr kumimoji="0" lang="en-US" b="0" i="0" u="none" strike="noStrike" cap="none" spc="0" normalizeH="0" baseline="0" noProof="0">
                <a:ln>
                  <a:noFill/>
                </a:ln>
                <a:effectLst/>
                <a:uLnTx/>
                <a:uFillTx/>
              </a:rPr>
              <a:t>60+ Programs</a:t>
            </a:r>
          </a:p>
          <a:p>
            <a:pPr marL="285750" marR="0" lvl="0" indent="-228600" defTabSz="914400" fontAlgn="auto">
              <a:lnSpc>
                <a:spcPct val="90000"/>
              </a:lnSpc>
              <a:spcBef>
                <a:spcPts val="0"/>
              </a:spcBef>
              <a:spcAft>
                <a:spcPts val="600"/>
              </a:spcAft>
              <a:buClrTx/>
              <a:buSzTx/>
              <a:buFont typeface="Arial" panose="020B0604020202020204" pitchFamily="34" charset="0"/>
              <a:buChar char="•"/>
              <a:tabLst/>
              <a:defRPr/>
            </a:pPr>
            <a:r>
              <a:rPr kumimoji="0" lang="en-US" b="0" i="0" u="none" strike="noStrike" cap="none" spc="0" normalizeH="0" baseline="0" noProof="0">
                <a:ln>
                  <a:noFill/>
                </a:ln>
                <a:effectLst/>
                <a:uLnTx/>
                <a:uFillTx/>
              </a:rPr>
              <a:t>Local Reps in 12 GA Regions </a:t>
            </a:r>
          </a:p>
          <a:p>
            <a:pPr marL="285750" marR="0" lvl="0" indent="-228600" defTabSz="914400" fontAlgn="auto">
              <a:lnSpc>
                <a:spcPct val="90000"/>
              </a:lnSpc>
              <a:spcBef>
                <a:spcPts val="0"/>
              </a:spcBef>
              <a:spcAft>
                <a:spcPts val="600"/>
              </a:spcAft>
              <a:buClrTx/>
              <a:buSzTx/>
              <a:buFont typeface="Arial" panose="020B0604020202020204" pitchFamily="34" charset="0"/>
              <a:buChar char="•"/>
              <a:tabLst/>
              <a:defRPr/>
            </a:pPr>
            <a:r>
              <a:rPr kumimoji="0" lang="en-US" b="0" i="0" u="none" strike="noStrike" cap="none" spc="0" normalizeH="0" baseline="0" noProof="0">
                <a:ln>
                  <a:noFill/>
                </a:ln>
                <a:effectLst/>
                <a:uLnTx/>
                <a:uFillTx/>
              </a:rPr>
              <a:t>Planning Resources for Local Governments</a:t>
            </a:r>
          </a:p>
          <a:p>
            <a:pPr marL="285750" marR="0" lvl="0" indent="-228600" defTabSz="914400" fontAlgn="auto">
              <a:lnSpc>
                <a:spcPct val="90000"/>
              </a:lnSpc>
              <a:spcBef>
                <a:spcPts val="0"/>
              </a:spcBef>
              <a:spcAft>
                <a:spcPts val="600"/>
              </a:spcAft>
              <a:buClrTx/>
              <a:buSzTx/>
              <a:buFont typeface="Arial" panose="020B0604020202020204" pitchFamily="34" charset="0"/>
              <a:buChar char="•"/>
              <a:tabLst/>
              <a:defRPr/>
            </a:pPr>
            <a:r>
              <a:rPr kumimoji="0" lang="en-US" b="0" i="0" u="none" strike="noStrike" cap="none" spc="0" normalizeH="0" baseline="0" noProof="0">
                <a:ln>
                  <a:noFill/>
                </a:ln>
                <a:effectLst/>
                <a:uLnTx/>
                <a:uFillTx/>
              </a:rPr>
              <a:t>13 Affordable Housing Programs</a:t>
            </a:r>
          </a:p>
          <a:p>
            <a:pPr marL="285750" marR="0" lvl="0" indent="-228600" defTabSz="914400" fontAlgn="auto">
              <a:lnSpc>
                <a:spcPct val="90000"/>
              </a:lnSpc>
              <a:spcBef>
                <a:spcPts val="0"/>
              </a:spcBef>
              <a:spcAft>
                <a:spcPts val="600"/>
              </a:spcAft>
              <a:buClrTx/>
              <a:buSzTx/>
              <a:buFont typeface="Arial" panose="020B0604020202020204" pitchFamily="34" charset="0"/>
              <a:buChar char="•"/>
              <a:tabLst/>
              <a:defRPr/>
            </a:pPr>
            <a:r>
              <a:rPr kumimoji="0" lang="en-US" b="0" i="0" u="none" strike="noStrike" cap="none" spc="0" normalizeH="0" baseline="0" noProof="0">
                <a:ln>
                  <a:noFill/>
                </a:ln>
                <a:effectLst/>
                <a:uLnTx/>
                <a:uFillTx/>
              </a:rPr>
              <a:t>26 Community &amp; Economic Development Programs</a:t>
            </a:r>
          </a:p>
          <a:p>
            <a:pPr marL="0" marR="0" lvl="0" indent="-228600" defTabSz="914400" fontAlgn="auto">
              <a:lnSpc>
                <a:spcPct val="90000"/>
              </a:lnSpc>
              <a:spcBef>
                <a:spcPts val="0"/>
              </a:spcBef>
              <a:spcAft>
                <a:spcPts val="600"/>
              </a:spcAft>
              <a:buClrTx/>
              <a:buSzTx/>
              <a:buFont typeface="Arial" panose="020B0604020202020204" pitchFamily="34" charset="0"/>
              <a:buChar char="•"/>
              <a:tabLst/>
              <a:defRPr/>
            </a:pPr>
            <a:endParaRPr kumimoji="0" lang="en-US" b="0" i="0" u="none" strike="noStrike" cap="none" spc="0" normalizeH="0" baseline="0" noProof="0">
              <a:ln>
                <a:noFill/>
              </a:ln>
              <a:effectLst/>
              <a:uLnTx/>
              <a:uFillTx/>
            </a:endParaRPr>
          </a:p>
          <a:p>
            <a:pPr marL="0" marR="0" lvl="0" indent="-228600" defTabSz="914400" fontAlgn="auto">
              <a:lnSpc>
                <a:spcPct val="90000"/>
              </a:lnSpc>
              <a:spcBef>
                <a:spcPts val="0"/>
              </a:spcBef>
              <a:spcAft>
                <a:spcPts val="600"/>
              </a:spcAft>
              <a:buClrTx/>
              <a:buSzTx/>
              <a:buFont typeface="Arial" panose="020B0604020202020204" pitchFamily="34" charset="0"/>
              <a:buChar char="•"/>
              <a:tabLst/>
              <a:defRPr/>
            </a:pPr>
            <a:endParaRPr kumimoji="0" lang="en-US" b="0" i="0" u="none" strike="noStrike" cap="none" spc="0" normalizeH="0" baseline="0" noProof="0">
              <a:ln>
                <a:noFill/>
              </a:ln>
              <a:effectLst/>
              <a:uLnTx/>
              <a:uFillTx/>
            </a:endParaRPr>
          </a:p>
        </p:txBody>
      </p:sp>
      <p:sp>
        <p:nvSpPr>
          <p:cNvPr id="18" name="Rectangle 17">
            <a:extLst>
              <a:ext uri="{FF2B5EF4-FFF2-40B4-BE49-F238E27FC236}">
                <a16:creationId xmlns:a16="http://schemas.microsoft.com/office/drawing/2014/main" id="{CC552A98-EF7D-4D42-AB69-066B786AB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19144" y="198171"/>
            <a:ext cx="5191082" cy="310499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pplication&#10;&#10;Description automatically generated with low confidence">
            <a:extLst>
              <a:ext uri="{FF2B5EF4-FFF2-40B4-BE49-F238E27FC236}">
                <a16:creationId xmlns:a16="http://schemas.microsoft.com/office/drawing/2014/main" id="{B3A0B29B-D9B5-FA16-58C6-44BA938FEF03}"/>
              </a:ext>
            </a:extLst>
          </p:cNvPr>
          <p:cNvPicPr>
            <a:picLocks noChangeAspect="1"/>
          </p:cNvPicPr>
          <p:nvPr/>
        </p:nvPicPr>
        <p:blipFill>
          <a:blip r:embed="rId2"/>
          <a:stretch>
            <a:fillRect/>
          </a:stretch>
        </p:blipFill>
        <p:spPr>
          <a:xfrm>
            <a:off x="8291684" y="417768"/>
            <a:ext cx="2046001" cy="2665800"/>
          </a:xfrm>
          <a:prstGeom prst="rect">
            <a:avLst/>
          </a:prstGeom>
        </p:spPr>
      </p:pic>
      <p:sp>
        <p:nvSpPr>
          <p:cNvPr id="20" name="Rectangle 19">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669568"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BB19363-8354-4E75-A15C-A08F755171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19144" y="3527725"/>
            <a:ext cx="5191082" cy="310499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qr code with a logo&#10;&#10;Description automatically generated">
            <a:extLst>
              <a:ext uri="{FF2B5EF4-FFF2-40B4-BE49-F238E27FC236}">
                <a16:creationId xmlns:a16="http://schemas.microsoft.com/office/drawing/2014/main" id="{31989F57-19AA-BCBA-A985-0F72742F72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1786" y="3747321"/>
            <a:ext cx="2665800" cy="2665800"/>
          </a:xfrm>
          <a:prstGeom prst="rect">
            <a:avLst/>
          </a:prstGeom>
        </p:spPr>
      </p:pic>
      <p:sp>
        <p:nvSpPr>
          <p:cNvPr id="24" name="Rectangle 23">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787731"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8AFE0D2A-DB20-E4BD-6B99-A0D3DB7CF01F}"/>
              </a:ext>
            </a:extLst>
          </p:cNvPr>
          <p:cNvSpPr>
            <a:spLocks noGrp="1"/>
          </p:cNvSpPr>
          <p:nvPr>
            <p:ph type="ftr" sz="quarter" idx="12"/>
          </p:nvPr>
        </p:nvSpPr>
        <p:spPr>
          <a:xfrm>
            <a:off x="2173395" y="6489641"/>
            <a:ext cx="2784686" cy="365125"/>
          </a:xfrm>
        </p:spPr>
        <p:txBody>
          <a:bodyPr vert="horz" lIns="91440" tIns="45720" rIns="91440" bIns="45720" rtlCol="0" anchor="ctr">
            <a:normAutofit/>
          </a:bodyPr>
          <a:lstStyle/>
          <a:p>
            <a:pPr algn="ctr" defTabSz="914400">
              <a:spcAft>
                <a:spcPts val="600"/>
              </a:spcAft>
            </a:pPr>
            <a:r>
              <a:rPr lang="en-US" sz="1100" kern="1200">
                <a:solidFill>
                  <a:schemeClr val="tx1">
                    <a:tint val="75000"/>
                  </a:schemeClr>
                </a:solidFill>
                <a:latin typeface="+mn-lt"/>
                <a:ea typeface="+mn-ea"/>
                <a:cs typeface="+mn-cs"/>
              </a:rPr>
              <a:t>Georgia Department of Community Affairs</a:t>
            </a:r>
          </a:p>
        </p:txBody>
      </p:sp>
      <p:sp>
        <p:nvSpPr>
          <p:cNvPr id="3" name="Slide Number Placeholder 2">
            <a:extLst>
              <a:ext uri="{FF2B5EF4-FFF2-40B4-BE49-F238E27FC236}">
                <a16:creationId xmlns:a16="http://schemas.microsoft.com/office/drawing/2014/main" id="{462A77EB-2153-655F-2F79-193F1B373277}"/>
              </a:ext>
            </a:extLst>
          </p:cNvPr>
          <p:cNvSpPr>
            <a:spLocks noGrp="1"/>
          </p:cNvSpPr>
          <p:nvPr>
            <p:ph type="sldNum" sz="quarter" idx="11"/>
          </p:nvPr>
        </p:nvSpPr>
        <p:spPr>
          <a:xfrm>
            <a:off x="5073228" y="6489641"/>
            <a:ext cx="1070186" cy="365125"/>
          </a:xfrm>
        </p:spPr>
        <p:txBody>
          <a:bodyPr vert="horz" lIns="91440" tIns="45720" rIns="91440" bIns="45720" rtlCol="0" anchor="ctr">
            <a:normAutofit/>
          </a:bodyPr>
          <a:lstStyle/>
          <a:p>
            <a:pPr algn="r" defTabSz="914400">
              <a:spcAft>
                <a:spcPts val="600"/>
              </a:spcAft>
            </a:pPr>
            <a:fld id="{93CAF254-72B9-406C-9E86-C9D983240C82}" type="slidenum">
              <a:rPr lang="en-US" sz="1200" smtClean="0">
                <a:solidFill>
                  <a:schemeClr val="tx1">
                    <a:tint val="75000"/>
                  </a:schemeClr>
                </a:solidFill>
              </a:rPr>
              <a:pPr algn="r" defTabSz="914400">
                <a:spcAft>
                  <a:spcPts val="600"/>
                </a:spcAft>
              </a:pPr>
              <a:t>11</a:t>
            </a:fld>
            <a:endParaRPr lang="en-US" sz="1200">
              <a:solidFill>
                <a:schemeClr val="tx1">
                  <a:tint val="75000"/>
                </a:schemeClr>
              </a:solidFill>
            </a:endParaRPr>
          </a:p>
        </p:txBody>
      </p:sp>
    </p:spTree>
    <p:extLst>
      <p:ext uri="{BB962C8B-B14F-4D97-AF65-F5344CB8AC3E}">
        <p14:creationId xmlns:p14="http://schemas.microsoft.com/office/powerpoint/2010/main" val="3993464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61293230-B0F6-45B1-96D1-13D18E242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627FF48C-AF46-4D52-998F-ED0BDDEEF2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239000"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itle 1">
            <a:extLst>
              <a:ext uri="{FF2B5EF4-FFF2-40B4-BE49-F238E27FC236}">
                <a16:creationId xmlns:a16="http://schemas.microsoft.com/office/drawing/2014/main" id="{905748CA-7DFA-5CEA-A884-E240C33A71DC}"/>
              </a:ext>
            </a:extLst>
          </p:cNvPr>
          <p:cNvSpPr txBox="1">
            <a:spLocks/>
          </p:cNvSpPr>
          <p:nvPr/>
        </p:nvSpPr>
        <p:spPr>
          <a:xfrm>
            <a:off x="1137034" y="609599"/>
            <a:ext cx="5338194" cy="13228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a:lstStyle>
          <a:p>
            <a:pPr>
              <a:spcAft>
                <a:spcPts val="600"/>
              </a:spcAft>
            </a:pPr>
            <a:r>
              <a:rPr lang="en-US" sz="4400"/>
              <a:t>DCA Regional Representatives</a:t>
            </a:r>
          </a:p>
        </p:txBody>
      </p:sp>
      <p:sp>
        <p:nvSpPr>
          <p:cNvPr id="8" name="TextBox 7">
            <a:extLst>
              <a:ext uri="{FF2B5EF4-FFF2-40B4-BE49-F238E27FC236}">
                <a16:creationId xmlns:a16="http://schemas.microsoft.com/office/drawing/2014/main" id="{299F9157-B4A0-4018-D956-134D437B65A4}"/>
              </a:ext>
            </a:extLst>
          </p:cNvPr>
          <p:cNvSpPr txBox="1"/>
          <p:nvPr/>
        </p:nvSpPr>
        <p:spPr>
          <a:xfrm>
            <a:off x="1137034" y="2194101"/>
            <a:ext cx="4742771" cy="3983415"/>
          </a:xfrm>
          <a:prstGeom prst="rect">
            <a:avLst/>
          </a:prstGeom>
        </p:spPr>
        <p:txBody>
          <a:bodyPr vert="horz" lIns="91440" tIns="45720" rIns="91440" bIns="45720" rtlCol="0">
            <a:normAutofit/>
          </a:bodyPr>
          <a:lstStyle/>
          <a:p>
            <a:pPr marL="0" marR="0" lvl="0" indent="-228600" defTabSz="914400" fontAlgn="auto">
              <a:lnSpc>
                <a:spcPct val="90000"/>
              </a:lnSpc>
              <a:spcBef>
                <a:spcPts val="0"/>
              </a:spcBef>
              <a:spcAft>
                <a:spcPts val="600"/>
              </a:spcAft>
              <a:buClrTx/>
              <a:buSzTx/>
              <a:buFont typeface="Arial" panose="020B0604020202020204" pitchFamily="34" charset="0"/>
              <a:buChar char="•"/>
              <a:tabLst/>
              <a:defRPr/>
            </a:pPr>
            <a:r>
              <a:rPr kumimoji="0" lang="en-US" sz="2000" b="0" i="0" u="none" strike="noStrike" cap="none" spc="0" normalizeH="0" baseline="0" noProof="0">
                <a:ln>
                  <a:noFill/>
                </a:ln>
                <a:effectLst/>
                <a:uLnTx/>
                <a:uFillTx/>
              </a:rPr>
              <a:t>Contact: Corinne Thornton, Director </a:t>
            </a:r>
            <a:r>
              <a:rPr lang="en-US" sz="2000"/>
              <a:t>                      </a:t>
            </a:r>
            <a:r>
              <a:rPr kumimoji="0" lang="en-US" sz="2000" b="0" i="0" u="none" strike="noStrike" cap="none" spc="0" normalizeH="0" baseline="0" noProof="0">
                <a:ln>
                  <a:noFill/>
                </a:ln>
                <a:effectLst/>
                <a:uLnTx/>
                <a:uFillTx/>
                <a:hlinkClick r:id="rId2"/>
              </a:rPr>
              <a:t>Corinne.Thornton@dca.ga.gov</a:t>
            </a:r>
            <a:endParaRPr kumimoji="0" lang="en-US" sz="2000" b="0" i="0" u="none" strike="noStrike" cap="none" spc="0" normalizeH="0" baseline="0" noProof="0">
              <a:ln>
                <a:noFill/>
              </a:ln>
              <a:effectLst/>
              <a:uLnTx/>
              <a:uFillTx/>
            </a:endParaRPr>
          </a:p>
          <a:p>
            <a:pPr marL="0" marR="0" lvl="0" indent="-228600" defTabSz="914400" fontAlgn="auto">
              <a:lnSpc>
                <a:spcPct val="90000"/>
              </a:lnSpc>
              <a:spcBef>
                <a:spcPts val="0"/>
              </a:spcBef>
              <a:spcAft>
                <a:spcPts val="600"/>
              </a:spcAft>
              <a:buClrTx/>
              <a:buSzTx/>
              <a:buFont typeface="Arial" panose="020B0604020202020204" pitchFamily="34" charset="0"/>
              <a:buChar char="•"/>
              <a:tabLst/>
              <a:defRPr/>
            </a:pPr>
            <a:r>
              <a:rPr kumimoji="0" lang="en-US" sz="2000" b="0" i="0" u="none" strike="noStrike" cap="none" spc="0" normalizeH="0" baseline="0" noProof="0">
                <a:ln>
                  <a:noFill/>
                </a:ln>
                <a:effectLst/>
                <a:uLnTx/>
                <a:uFillTx/>
              </a:rPr>
              <a:t>706-340-6461</a:t>
            </a:r>
          </a:p>
        </p:txBody>
      </p:sp>
      <p:pic>
        <p:nvPicPr>
          <p:cNvPr id="6" name="Picture 5">
            <a:extLst>
              <a:ext uri="{FF2B5EF4-FFF2-40B4-BE49-F238E27FC236}">
                <a16:creationId xmlns:a16="http://schemas.microsoft.com/office/drawing/2014/main" id="{B8894BC0-EA6F-AD9B-794A-CD294878AC49}"/>
              </a:ext>
            </a:extLst>
          </p:cNvPr>
          <p:cNvPicPr>
            <a:picLocks noChangeAspect="1"/>
          </p:cNvPicPr>
          <p:nvPr/>
        </p:nvPicPr>
        <p:blipFill>
          <a:blip r:embed="rId3"/>
          <a:stretch>
            <a:fillRect/>
          </a:stretch>
        </p:blipFill>
        <p:spPr>
          <a:xfrm>
            <a:off x="7151857" y="915229"/>
            <a:ext cx="5040143" cy="5027542"/>
          </a:xfrm>
          <a:prstGeom prst="rect">
            <a:avLst/>
          </a:prstGeom>
        </p:spPr>
      </p:pic>
      <p:pic>
        <p:nvPicPr>
          <p:cNvPr id="7" name="Picture 6">
            <a:extLst>
              <a:ext uri="{FF2B5EF4-FFF2-40B4-BE49-F238E27FC236}">
                <a16:creationId xmlns:a16="http://schemas.microsoft.com/office/drawing/2014/main" id="{0E4E0D67-FB8E-B76C-4748-3E8906F73208}"/>
              </a:ext>
            </a:extLst>
          </p:cNvPr>
          <p:cNvPicPr>
            <a:picLocks noChangeAspect="1"/>
          </p:cNvPicPr>
          <p:nvPr/>
        </p:nvPicPr>
        <p:blipFill>
          <a:blip r:embed="rId4"/>
          <a:stretch>
            <a:fillRect/>
          </a:stretch>
        </p:blipFill>
        <p:spPr>
          <a:xfrm>
            <a:off x="297713" y="3363071"/>
            <a:ext cx="6177515" cy="3196862"/>
          </a:xfrm>
          <a:prstGeom prst="rect">
            <a:avLst/>
          </a:prstGeom>
        </p:spPr>
      </p:pic>
      <p:sp>
        <p:nvSpPr>
          <p:cNvPr id="5" name="Footer Placeholder 4">
            <a:extLst>
              <a:ext uri="{FF2B5EF4-FFF2-40B4-BE49-F238E27FC236}">
                <a16:creationId xmlns:a16="http://schemas.microsoft.com/office/drawing/2014/main" id="{DD63CB47-BA23-7F3C-A9E6-8F49433EFF97}"/>
              </a:ext>
            </a:extLst>
          </p:cNvPr>
          <p:cNvSpPr>
            <a:spLocks noGrp="1"/>
          </p:cNvSpPr>
          <p:nvPr>
            <p:ph type="ftr" sz="quarter" idx="12"/>
          </p:nvPr>
        </p:nvSpPr>
        <p:spPr>
          <a:xfrm>
            <a:off x="4038600" y="6356350"/>
            <a:ext cx="4114800" cy="365125"/>
          </a:xfrm>
        </p:spPr>
        <p:txBody>
          <a:bodyPr vert="horz" lIns="91440" tIns="45720" rIns="91440" bIns="45720" rtlCol="0" anchor="ctr">
            <a:normAutofit/>
          </a:bodyPr>
          <a:lstStyle/>
          <a:p>
            <a:pPr algn="ctr" defTabSz="914400">
              <a:spcAft>
                <a:spcPts val="600"/>
              </a:spcAft>
            </a:pPr>
            <a:r>
              <a:rPr lang="en-US" kern="1200">
                <a:solidFill>
                  <a:schemeClr val="tx1">
                    <a:tint val="75000"/>
                  </a:schemeClr>
                </a:solidFill>
                <a:latin typeface="+mn-lt"/>
                <a:ea typeface="+mn-ea"/>
                <a:cs typeface="+mn-cs"/>
              </a:rPr>
              <a:t>Georgia Department of Community Affairs</a:t>
            </a:r>
          </a:p>
        </p:txBody>
      </p:sp>
      <p:sp>
        <p:nvSpPr>
          <p:cNvPr id="3" name="Slide Number Placeholder 2">
            <a:extLst>
              <a:ext uri="{FF2B5EF4-FFF2-40B4-BE49-F238E27FC236}">
                <a16:creationId xmlns:a16="http://schemas.microsoft.com/office/drawing/2014/main" id="{73120378-BA14-FB20-045B-05233C1FD7E7}"/>
              </a:ext>
            </a:extLst>
          </p:cNvPr>
          <p:cNvSpPr>
            <a:spLocks noGrp="1"/>
          </p:cNvSpPr>
          <p:nvPr>
            <p:ph type="sldNum" sz="quarter" idx="11"/>
          </p:nvPr>
        </p:nvSpPr>
        <p:spPr>
          <a:xfrm>
            <a:off x="8610600" y="6356350"/>
            <a:ext cx="2743200" cy="365125"/>
          </a:xfrm>
        </p:spPr>
        <p:txBody>
          <a:bodyPr vert="horz" lIns="91440" tIns="45720" rIns="91440" bIns="45720" rtlCol="0" anchor="ctr">
            <a:normAutofit/>
          </a:bodyPr>
          <a:lstStyle/>
          <a:p>
            <a:pPr algn="r" defTabSz="914400">
              <a:spcAft>
                <a:spcPts val="600"/>
              </a:spcAft>
            </a:pPr>
            <a:fld id="{93CAF254-72B9-406C-9E86-C9D983240C82}" type="slidenum">
              <a:rPr lang="en-US">
                <a:solidFill>
                  <a:schemeClr val="tx1">
                    <a:tint val="75000"/>
                  </a:schemeClr>
                </a:solidFill>
              </a:rPr>
              <a:pPr algn="r" defTabSz="914400">
                <a:spcAft>
                  <a:spcPts val="600"/>
                </a:spcAft>
              </a:pPr>
              <a:t>12</a:t>
            </a:fld>
            <a:endParaRPr lang="en-US">
              <a:solidFill>
                <a:schemeClr val="tx1">
                  <a:tint val="75000"/>
                </a:schemeClr>
              </a:solidFill>
            </a:endParaRPr>
          </a:p>
        </p:txBody>
      </p:sp>
    </p:spTree>
    <p:extLst>
      <p:ext uri="{BB962C8B-B14F-4D97-AF65-F5344CB8AC3E}">
        <p14:creationId xmlns:p14="http://schemas.microsoft.com/office/powerpoint/2010/main" val="3056936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6D3226-DB0B-4933-A1F4-DF7920A2AB2B}"/>
              </a:ext>
            </a:extLst>
          </p:cNvPr>
          <p:cNvSpPr>
            <a:spLocks noGrp="1"/>
          </p:cNvSpPr>
          <p:nvPr>
            <p:ph type="body" sz="quarter" idx="13"/>
          </p:nvPr>
        </p:nvSpPr>
        <p:spPr/>
        <p:txBody>
          <a:bodyPr/>
          <a:lstStyle/>
          <a:p>
            <a:r>
              <a:rPr lang="en-US" dirty="0"/>
              <a:t>Planning Resources for Affordable Housing</a:t>
            </a:r>
          </a:p>
        </p:txBody>
      </p:sp>
    </p:spTree>
    <p:extLst>
      <p:ext uri="{BB962C8B-B14F-4D97-AF65-F5344CB8AC3E}">
        <p14:creationId xmlns:p14="http://schemas.microsoft.com/office/powerpoint/2010/main" val="3840625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7F52154-6C66-D39D-F6AC-2F016982AE07}"/>
              </a:ext>
            </a:extLst>
          </p:cNvPr>
          <p:cNvSpPr>
            <a:spLocks noGrp="1"/>
          </p:cNvSpPr>
          <p:nvPr>
            <p:ph type="title"/>
          </p:nvPr>
        </p:nvSpPr>
        <p:spPr>
          <a:xfrm>
            <a:off x="5596501" y="274348"/>
            <a:ext cx="5754896" cy="1667569"/>
          </a:xfrm>
        </p:spPr>
        <p:txBody>
          <a:bodyPr vert="horz" lIns="91440" tIns="45720" rIns="91440" bIns="45720" rtlCol="0" anchor="b">
            <a:normAutofit/>
          </a:bodyPr>
          <a:lstStyle/>
          <a:p>
            <a:r>
              <a:rPr lang="en-US" sz="3700" kern="1200" dirty="0">
                <a:solidFill>
                  <a:schemeClr val="tx1"/>
                </a:solidFill>
                <a:latin typeface="+mj-lt"/>
                <a:ea typeface="+mj-ea"/>
                <a:cs typeface="+mj-cs"/>
              </a:rPr>
              <a:t>Georgia Initiative for Community Housing</a:t>
            </a:r>
            <a:br>
              <a:rPr lang="en-US" sz="3700" kern="1200" dirty="0">
                <a:solidFill>
                  <a:schemeClr val="tx1"/>
                </a:solidFill>
                <a:latin typeface="+mj-lt"/>
                <a:ea typeface="+mj-ea"/>
                <a:cs typeface="+mj-cs"/>
              </a:rPr>
            </a:br>
            <a:r>
              <a:rPr lang="en-US" sz="3700" kern="1200" dirty="0">
                <a:solidFill>
                  <a:schemeClr val="tx1"/>
                </a:solidFill>
                <a:latin typeface="+mj-lt"/>
                <a:ea typeface="+mj-ea"/>
                <a:cs typeface="+mj-cs"/>
              </a:rPr>
              <a:t>GICH</a:t>
            </a:r>
          </a:p>
        </p:txBody>
      </p:sp>
      <p:sp>
        <p:nvSpPr>
          <p:cNvPr id="5" name="Footer Placeholder 4">
            <a:extLst>
              <a:ext uri="{FF2B5EF4-FFF2-40B4-BE49-F238E27FC236}">
                <a16:creationId xmlns:a16="http://schemas.microsoft.com/office/drawing/2014/main" id="{57026897-0B73-8EEF-0FE5-5664880146C7}"/>
              </a:ext>
            </a:extLst>
          </p:cNvPr>
          <p:cNvSpPr>
            <a:spLocks noGrp="1"/>
          </p:cNvSpPr>
          <p:nvPr>
            <p:ph type="ftr" sz="quarter" idx="12"/>
          </p:nvPr>
        </p:nvSpPr>
        <p:spPr>
          <a:xfrm rot="5400000">
            <a:off x="-1828800" y="2002536"/>
            <a:ext cx="4114800" cy="365125"/>
          </a:xfrm>
        </p:spPr>
        <p:txBody>
          <a:bodyPr vert="horz" lIns="91440" tIns="45720" rIns="91440" bIns="45720" rtlCol="0" anchor="ctr">
            <a:normAutofit/>
          </a:bodyPr>
          <a:lstStyle/>
          <a:p>
            <a:pPr defTabSz="914400">
              <a:spcAft>
                <a:spcPts val="600"/>
              </a:spcAft>
            </a:pPr>
            <a:r>
              <a:rPr lang="en-US" sz="1100" kern="1200">
                <a:solidFill>
                  <a:schemeClr val="tx1">
                    <a:lumMod val="50000"/>
                    <a:lumOff val="50000"/>
                  </a:schemeClr>
                </a:solidFill>
                <a:latin typeface="+mn-lt"/>
                <a:ea typeface="+mn-ea"/>
                <a:cs typeface="+mn-cs"/>
              </a:rPr>
              <a:t>Georgia Department of Community Affairs</a:t>
            </a:r>
          </a:p>
        </p:txBody>
      </p:sp>
      <p:pic>
        <p:nvPicPr>
          <p:cNvPr id="1026" name="Picture 2" descr="Helping Your Community Meet Its Housing and Neighborhood Revitalization  Needs">
            <a:extLst>
              <a:ext uri="{FF2B5EF4-FFF2-40B4-BE49-F238E27FC236}">
                <a16:creationId xmlns:a16="http://schemas.microsoft.com/office/drawing/2014/main" id="{3F023571-AE25-83D9-3680-35E0BE6B81B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68130" y="2174442"/>
            <a:ext cx="3876165" cy="2077421"/>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a:extLst>
              <a:ext uri="{FF2B5EF4-FFF2-40B4-BE49-F238E27FC236}">
                <a16:creationId xmlns:a16="http://schemas.microsoft.com/office/drawing/2014/main" id="{66D0F8B0-0837-0F9B-915B-F6356B12016D}"/>
              </a:ext>
            </a:extLst>
          </p:cNvPr>
          <p:cNvSpPr>
            <a:spLocks noGrp="1"/>
          </p:cNvSpPr>
          <p:nvPr>
            <p:ph idx="1"/>
          </p:nvPr>
        </p:nvSpPr>
        <p:spPr>
          <a:xfrm>
            <a:off x="5596502" y="1921790"/>
            <a:ext cx="5754896" cy="3822784"/>
          </a:xfrm>
        </p:spPr>
        <p:txBody>
          <a:bodyPr vert="horz" lIns="91440" tIns="45720" rIns="91440" bIns="45720" rtlCol="0" anchor="t">
            <a:normAutofit lnSpcReduction="10000"/>
          </a:bodyPr>
          <a:lstStyle/>
          <a:p>
            <a:pPr marL="0" indent="0">
              <a:buNone/>
            </a:pPr>
            <a:r>
              <a:rPr lang="en-US" sz="1700" b="0" i="0" dirty="0">
                <a:effectLst/>
              </a:rPr>
              <a:t>GICH helps communities improve their quality of life and economic vitality through the development of locally-driven housing and revitalization strategies. This is achieved through:</a:t>
            </a:r>
          </a:p>
          <a:p>
            <a:r>
              <a:rPr lang="en-US" sz="1700" b="0" i="0" dirty="0">
                <a:effectLst/>
              </a:rPr>
              <a:t>Technical assistance</a:t>
            </a:r>
          </a:p>
          <a:p>
            <a:r>
              <a:rPr lang="en-US" sz="1700" b="0" i="0" dirty="0">
                <a:effectLst/>
              </a:rPr>
              <a:t>Collaboration</a:t>
            </a:r>
          </a:p>
          <a:p>
            <a:r>
              <a:rPr lang="en-US" sz="1700" b="0" i="0" dirty="0">
                <a:effectLst/>
              </a:rPr>
              <a:t>Expert presenters</a:t>
            </a:r>
          </a:p>
          <a:p>
            <a:r>
              <a:rPr lang="en-US" sz="1700" b="0" i="0" dirty="0">
                <a:effectLst/>
              </a:rPr>
              <a:t>Training</a:t>
            </a:r>
          </a:p>
          <a:p>
            <a:r>
              <a:rPr lang="en-US" sz="1700" b="0" i="0" dirty="0">
                <a:effectLst/>
              </a:rPr>
              <a:t>Facilitation</a:t>
            </a:r>
          </a:p>
          <a:p>
            <a:r>
              <a:rPr lang="en-US" sz="1700" b="0" i="0" dirty="0">
                <a:effectLst/>
              </a:rPr>
              <a:t>Consensus building</a:t>
            </a:r>
          </a:p>
          <a:p>
            <a:r>
              <a:rPr lang="en-US" sz="1700" b="0" i="0" dirty="0">
                <a:effectLst/>
              </a:rPr>
              <a:t>Networking</a:t>
            </a:r>
          </a:p>
          <a:p>
            <a:r>
              <a:rPr lang="en-US" sz="1700" b="0" i="0" dirty="0">
                <a:effectLst/>
              </a:rPr>
              <a:t>Mentoring</a:t>
            </a:r>
          </a:p>
          <a:p>
            <a:endParaRPr lang="en-US" sz="1300" dirty="0"/>
          </a:p>
        </p:txBody>
      </p:sp>
      <p:sp>
        <p:nvSpPr>
          <p:cNvPr id="1033" name="Rectangle 1032">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D0654D61-279F-8DB4-95BB-71C4832712CE}"/>
              </a:ext>
            </a:extLst>
          </p:cNvPr>
          <p:cNvSpPr>
            <a:spLocks noGrp="1"/>
          </p:cNvSpPr>
          <p:nvPr>
            <p:ph type="sldNum" sz="quarter" idx="11"/>
          </p:nvPr>
        </p:nvSpPr>
        <p:spPr>
          <a:xfrm>
            <a:off x="11704320" y="6455664"/>
            <a:ext cx="448056" cy="365125"/>
          </a:xfrm>
        </p:spPr>
        <p:txBody>
          <a:bodyPr vert="horz" lIns="91440" tIns="45720" rIns="91440" bIns="45720" rtlCol="0" anchor="ctr">
            <a:normAutofit/>
          </a:bodyPr>
          <a:lstStyle/>
          <a:p>
            <a:pPr algn="r" defTabSz="914400">
              <a:spcAft>
                <a:spcPts val="600"/>
              </a:spcAft>
            </a:pPr>
            <a:fld id="{93CAF254-72B9-406C-9E86-C9D983240C82}" type="slidenum">
              <a:rPr lang="en-US" sz="1100">
                <a:solidFill>
                  <a:srgbClr val="FFFFFF"/>
                </a:solidFill>
              </a:rPr>
              <a:pPr algn="r" defTabSz="914400">
                <a:spcAft>
                  <a:spcPts val="600"/>
                </a:spcAft>
              </a:pPr>
              <a:t>14</a:t>
            </a:fld>
            <a:endParaRPr lang="en-US" sz="1100">
              <a:solidFill>
                <a:srgbClr val="FFFFFF"/>
              </a:solidFill>
            </a:endParaRPr>
          </a:p>
        </p:txBody>
      </p:sp>
      <p:pic>
        <p:nvPicPr>
          <p:cNvPr id="6" name="Picture 5">
            <a:extLst>
              <a:ext uri="{FF2B5EF4-FFF2-40B4-BE49-F238E27FC236}">
                <a16:creationId xmlns:a16="http://schemas.microsoft.com/office/drawing/2014/main" id="{4AE6EE31-7408-83CC-C2E3-26AB952AF5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421" y="5600943"/>
            <a:ext cx="3526054" cy="633551"/>
          </a:xfrm>
          <a:prstGeom prst="rect">
            <a:avLst/>
          </a:prstGeom>
        </p:spPr>
      </p:pic>
      <p:pic>
        <p:nvPicPr>
          <p:cNvPr id="7" name="Picture 2" descr="Logo, company name&#10;&#10;Description automatically generated">
            <a:extLst>
              <a:ext uri="{FF2B5EF4-FFF2-40B4-BE49-F238E27FC236}">
                <a16:creationId xmlns:a16="http://schemas.microsoft.com/office/drawing/2014/main" id="{B9FB5409-8897-2672-D29F-D420D43E818C}"/>
              </a:ext>
            </a:extLst>
          </p:cNvPr>
          <p:cNvPicPr>
            <a:picLocks noChangeAspect="1"/>
          </p:cNvPicPr>
          <p:nvPr/>
        </p:nvPicPr>
        <p:blipFill>
          <a:blip r:embed="rId4"/>
          <a:srcRect l="26509" r="26133"/>
          <a:stretch/>
        </p:blipFill>
        <p:spPr>
          <a:xfrm>
            <a:off x="4479593" y="5481163"/>
            <a:ext cx="790806" cy="873110"/>
          </a:xfrm>
          <a:prstGeom prst="rect">
            <a:avLst/>
          </a:prstGeom>
        </p:spPr>
      </p:pic>
      <p:pic>
        <p:nvPicPr>
          <p:cNvPr id="8" name="Picture 9" descr="C:\Users\klt\Documents\GICH\Logos &amp; signatures\gmalogoblu.jpg">
            <a:extLst>
              <a:ext uri="{FF2B5EF4-FFF2-40B4-BE49-F238E27FC236}">
                <a16:creationId xmlns:a16="http://schemas.microsoft.com/office/drawing/2014/main" id="{9D6ECD5D-C41F-6449-E659-E91D52CD52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0532" y="5804667"/>
            <a:ext cx="1558476" cy="503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Text&#10;&#10;Description automatically generated">
            <a:extLst>
              <a:ext uri="{FF2B5EF4-FFF2-40B4-BE49-F238E27FC236}">
                <a16:creationId xmlns:a16="http://schemas.microsoft.com/office/drawing/2014/main" id="{24D9E08D-3EF4-FEB2-8927-6638519156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99294" y="5720379"/>
            <a:ext cx="4129055" cy="671659"/>
          </a:xfrm>
          <a:prstGeom prst="rect">
            <a:avLst/>
          </a:prstGeom>
        </p:spPr>
      </p:pic>
    </p:spTree>
    <p:extLst>
      <p:ext uri="{BB962C8B-B14F-4D97-AF65-F5344CB8AC3E}">
        <p14:creationId xmlns:p14="http://schemas.microsoft.com/office/powerpoint/2010/main" val="1987354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8A732-05DC-BC5F-71AF-413C46597FC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8D2B784-DA88-3B93-39E2-780754D6E404}"/>
              </a:ext>
            </a:extLst>
          </p:cNvPr>
          <p:cNvSpPr>
            <a:spLocks noGrp="1"/>
          </p:cNvSpPr>
          <p:nvPr>
            <p:ph type="body" sz="quarter" idx="13"/>
          </p:nvPr>
        </p:nvSpPr>
        <p:spPr/>
        <p:txBody>
          <a:bodyPr/>
          <a:lstStyle/>
          <a:p>
            <a:r>
              <a:rPr lang="en-US" dirty="0"/>
              <a:t>Home Ownership</a:t>
            </a:r>
          </a:p>
          <a:p>
            <a:r>
              <a:rPr lang="en-US" dirty="0"/>
              <a:t>Programs</a:t>
            </a:r>
          </a:p>
        </p:txBody>
      </p:sp>
    </p:spTree>
    <p:extLst>
      <p:ext uri="{BB962C8B-B14F-4D97-AF65-F5344CB8AC3E}">
        <p14:creationId xmlns:p14="http://schemas.microsoft.com/office/powerpoint/2010/main" val="3007551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A724DBA-D2D9-471E-8ED7-2015DDD95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95A82581-641A-427C-2789-30C0A805B1CA}"/>
              </a:ext>
            </a:extLst>
          </p:cNvPr>
          <p:cNvSpPr>
            <a:spLocks noGrp="1"/>
          </p:cNvSpPr>
          <p:nvPr>
            <p:ph type="title"/>
          </p:nvPr>
        </p:nvSpPr>
        <p:spPr>
          <a:xfrm>
            <a:off x="7239014" y="525982"/>
            <a:ext cx="4282983" cy="1200361"/>
          </a:xfrm>
        </p:spPr>
        <p:txBody>
          <a:bodyPr vert="horz" lIns="91440" tIns="45720" rIns="91440" bIns="45720" rtlCol="0" anchor="b">
            <a:normAutofit/>
          </a:bodyPr>
          <a:lstStyle/>
          <a:p>
            <a:r>
              <a:rPr lang="en-US" sz="2500" kern="1200">
                <a:solidFill>
                  <a:schemeClr val="tx1"/>
                </a:solidFill>
                <a:latin typeface="+mj-lt"/>
                <a:ea typeface="+mj-ea"/>
                <a:cs typeface="+mj-cs"/>
              </a:rPr>
              <a:t>Community HOME Investment Program</a:t>
            </a:r>
            <a:br>
              <a:rPr lang="en-US" sz="2500" kern="1200">
                <a:solidFill>
                  <a:schemeClr val="tx1"/>
                </a:solidFill>
                <a:latin typeface="+mj-lt"/>
                <a:ea typeface="+mj-ea"/>
                <a:cs typeface="+mj-cs"/>
              </a:rPr>
            </a:br>
            <a:r>
              <a:rPr lang="en-US" sz="2500" kern="1200">
                <a:solidFill>
                  <a:schemeClr val="tx1"/>
                </a:solidFill>
                <a:latin typeface="+mj-lt"/>
                <a:ea typeface="+mj-ea"/>
                <a:cs typeface="+mj-cs"/>
              </a:rPr>
              <a:t>CHIP</a:t>
            </a:r>
          </a:p>
        </p:txBody>
      </p:sp>
      <p:sp>
        <p:nvSpPr>
          <p:cNvPr id="18" name="Rectangle 17">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641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0234"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logo&#10;&#10;Description automatically generated">
            <a:extLst>
              <a:ext uri="{FF2B5EF4-FFF2-40B4-BE49-F238E27FC236}">
                <a16:creationId xmlns:a16="http://schemas.microsoft.com/office/drawing/2014/main" id="{2612993C-4B0B-EA80-68D8-1DCAA61AB9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244" y="1919631"/>
            <a:ext cx="5628018" cy="2785867"/>
          </a:xfrm>
          <a:prstGeom prst="rect">
            <a:avLst/>
          </a:prstGeom>
        </p:spPr>
      </p:pic>
      <p:sp>
        <p:nvSpPr>
          <p:cNvPr id="22" name="Rectangle 21">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077037ED-E9DA-E8C2-5578-4CA2D5BA1262}"/>
              </a:ext>
            </a:extLst>
          </p:cNvPr>
          <p:cNvSpPr txBox="1"/>
          <p:nvPr/>
        </p:nvSpPr>
        <p:spPr>
          <a:xfrm>
            <a:off x="7239012" y="2031101"/>
            <a:ext cx="4282984" cy="3511943"/>
          </a:xfrm>
          <a:prstGeom prst="rect">
            <a:avLst/>
          </a:prstGeom>
        </p:spPr>
        <p:txBody>
          <a:bodyPr vert="horz" lIns="91440" tIns="45720" rIns="91440" bIns="45720" rtlCol="0" anchor="ctr">
            <a:normAutofit/>
          </a:bodyPr>
          <a:lstStyle/>
          <a:p>
            <a:pPr marL="285750" indent="-228600" defTabSz="914400">
              <a:lnSpc>
                <a:spcPct val="90000"/>
              </a:lnSpc>
              <a:spcAft>
                <a:spcPts val="600"/>
              </a:spcAft>
              <a:buFont typeface="Arial" panose="020B0604020202020204" pitchFamily="34" charset="0"/>
              <a:buChar char="•"/>
            </a:pPr>
            <a:r>
              <a:rPr lang="en-US" dirty="0"/>
              <a:t>Available to local governments, housing authorities, and non-profits</a:t>
            </a:r>
            <a:endParaRPr lang="en-US"/>
          </a:p>
          <a:p>
            <a:pPr indent="-228600" defTabSz="914400">
              <a:lnSpc>
                <a:spcPct val="90000"/>
              </a:lnSpc>
              <a:spcAft>
                <a:spcPts val="600"/>
              </a:spcAft>
              <a:buFont typeface="Arial" panose="020B0604020202020204" pitchFamily="34" charset="0"/>
              <a:buChar char="•"/>
            </a:pPr>
            <a:endParaRPr lang="en-US"/>
          </a:p>
          <a:p>
            <a:pPr marL="285750" indent="-228600" defTabSz="914400">
              <a:lnSpc>
                <a:spcPct val="90000"/>
              </a:lnSpc>
              <a:spcAft>
                <a:spcPts val="600"/>
              </a:spcAft>
              <a:buFont typeface="Arial" panose="020B0604020202020204" pitchFamily="34" charset="0"/>
              <a:buChar char="•"/>
            </a:pPr>
            <a:r>
              <a:rPr lang="en-US" dirty="0"/>
              <a:t>$1.5 Million for Single-Family Construction</a:t>
            </a:r>
            <a:endParaRPr lang="en-US"/>
          </a:p>
          <a:p>
            <a:pPr indent="-228600" defTabSz="914400">
              <a:lnSpc>
                <a:spcPct val="90000"/>
              </a:lnSpc>
              <a:spcAft>
                <a:spcPts val="600"/>
              </a:spcAft>
              <a:buFont typeface="Arial" panose="020B0604020202020204" pitchFamily="34" charset="0"/>
              <a:buChar char="•"/>
            </a:pPr>
            <a:endParaRPr lang="en-US"/>
          </a:p>
          <a:p>
            <a:pPr marL="285750" indent="-228600" defTabSz="914400">
              <a:lnSpc>
                <a:spcPct val="90000"/>
              </a:lnSpc>
              <a:spcAft>
                <a:spcPts val="600"/>
              </a:spcAft>
              <a:buFont typeface="Arial" panose="020B0604020202020204" pitchFamily="34" charset="0"/>
              <a:buChar char="•"/>
            </a:pPr>
            <a:r>
              <a:rPr lang="en-US" dirty="0"/>
              <a:t>$500K for Owner-Occupied Rehabilitation</a:t>
            </a:r>
            <a:endParaRPr lang="en-US"/>
          </a:p>
          <a:p>
            <a:pPr indent="-228600" defTabSz="914400">
              <a:lnSpc>
                <a:spcPct val="90000"/>
              </a:lnSpc>
              <a:spcAft>
                <a:spcPts val="600"/>
              </a:spcAft>
              <a:buFont typeface="Arial" panose="020B0604020202020204" pitchFamily="34" charset="0"/>
              <a:buChar char="•"/>
            </a:pPr>
            <a:endParaRPr lang="en-US"/>
          </a:p>
          <a:p>
            <a:pPr marL="285750" indent="-228600" defTabSz="914400">
              <a:lnSpc>
                <a:spcPct val="90000"/>
              </a:lnSpc>
              <a:spcAft>
                <a:spcPts val="600"/>
              </a:spcAft>
              <a:buFont typeface="Arial" panose="020B0604020202020204" pitchFamily="34" charset="0"/>
              <a:buChar char="•"/>
            </a:pPr>
            <a:r>
              <a:rPr lang="en-US" dirty="0"/>
              <a:t>Homeowners/homebuyers income must be under 80% AMI</a:t>
            </a:r>
            <a:endParaRPr lang="en-US"/>
          </a:p>
        </p:txBody>
      </p:sp>
      <p:sp>
        <p:nvSpPr>
          <p:cNvPr id="5" name="Footer Placeholder 4">
            <a:extLst>
              <a:ext uri="{FF2B5EF4-FFF2-40B4-BE49-F238E27FC236}">
                <a16:creationId xmlns:a16="http://schemas.microsoft.com/office/drawing/2014/main" id="{65461B03-6A87-6C85-94DB-0E66208406E7}"/>
              </a:ext>
            </a:extLst>
          </p:cNvPr>
          <p:cNvSpPr>
            <a:spLocks noGrp="1"/>
          </p:cNvSpPr>
          <p:nvPr>
            <p:ph type="ftr" sz="quarter" idx="12"/>
          </p:nvPr>
        </p:nvSpPr>
        <p:spPr>
          <a:xfrm>
            <a:off x="4038600" y="6492240"/>
            <a:ext cx="4114800" cy="365125"/>
          </a:xfrm>
        </p:spPr>
        <p:txBody>
          <a:bodyPr vert="horz" lIns="91440" tIns="45720" rIns="91440" bIns="45720" rtlCol="0" anchor="ctr">
            <a:normAutofit/>
          </a:bodyPr>
          <a:lstStyle/>
          <a:p>
            <a:pPr algn="ctr" defTabSz="914400">
              <a:spcAft>
                <a:spcPts val="600"/>
              </a:spcAft>
            </a:pPr>
            <a:r>
              <a:rPr lang="en-US" sz="1200" kern="1200">
                <a:solidFill>
                  <a:schemeClr val="tx1">
                    <a:tint val="75000"/>
                  </a:schemeClr>
                </a:solidFill>
                <a:latin typeface="+mn-lt"/>
                <a:ea typeface="+mn-ea"/>
                <a:cs typeface="+mn-cs"/>
              </a:rPr>
              <a:t>Georgia Department of Community Affairs</a:t>
            </a:r>
          </a:p>
        </p:txBody>
      </p:sp>
      <p:sp>
        <p:nvSpPr>
          <p:cNvPr id="3" name="Slide Number Placeholder 2">
            <a:extLst>
              <a:ext uri="{FF2B5EF4-FFF2-40B4-BE49-F238E27FC236}">
                <a16:creationId xmlns:a16="http://schemas.microsoft.com/office/drawing/2014/main" id="{2FDE773C-E799-8A4F-320D-9D6B2E9DAC3A}"/>
              </a:ext>
            </a:extLst>
          </p:cNvPr>
          <p:cNvSpPr>
            <a:spLocks noGrp="1"/>
          </p:cNvSpPr>
          <p:nvPr>
            <p:ph type="sldNum" sz="quarter" idx="11"/>
          </p:nvPr>
        </p:nvSpPr>
        <p:spPr>
          <a:xfrm>
            <a:off x="8610600" y="6492240"/>
            <a:ext cx="2743200" cy="365125"/>
          </a:xfrm>
        </p:spPr>
        <p:txBody>
          <a:bodyPr vert="horz" lIns="91440" tIns="45720" rIns="91440" bIns="45720" rtlCol="0" anchor="ctr">
            <a:normAutofit/>
          </a:bodyPr>
          <a:lstStyle/>
          <a:p>
            <a:pPr algn="r" defTabSz="914400">
              <a:spcAft>
                <a:spcPts val="600"/>
              </a:spcAft>
            </a:pPr>
            <a:fld id="{93CAF254-72B9-406C-9E86-C9D983240C82}" type="slidenum">
              <a:rPr lang="en-US" sz="1200" smtClean="0">
                <a:solidFill>
                  <a:schemeClr val="tx1">
                    <a:tint val="75000"/>
                  </a:schemeClr>
                </a:solidFill>
              </a:rPr>
              <a:pPr algn="r" defTabSz="914400">
                <a:spcAft>
                  <a:spcPts val="600"/>
                </a:spcAft>
              </a:pPr>
              <a:t>16</a:t>
            </a:fld>
            <a:endParaRPr lang="en-US" sz="1200">
              <a:solidFill>
                <a:schemeClr val="tx1">
                  <a:tint val="75000"/>
                </a:schemeClr>
              </a:solidFill>
            </a:endParaRPr>
          </a:p>
        </p:txBody>
      </p:sp>
      <p:sp>
        <p:nvSpPr>
          <p:cNvPr id="24" name="Rectangle 23">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9433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CD203B6-9D34-4C55-9CF4-916D797140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descr="A picture containing grass, outdoor, sky, house&#10;&#10;Description automatically generated">
            <a:extLst>
              <a:ext uri="{FF2B5EF4-FFF2-40B4-BE49-F238E27FC236}">
                <a16:creationId xmlns:a16="http://schemas.microsoft.com/office/drawing/2014/main" id="{D080B17B-90CC-5C97-2701-8028E904C809}"/>
              </a:ext>
            </a:extLst>
          </p:cNvPr>
          <p:cNvPicPr>
            <a:picLocks noChangeAspect="1"/>
          </p:cNvPicPr>
          <p:nvPr/>
        </p:nvPicPr>
        <p:blipFill>
          <a:blip r:embed="rId2">
            <a:extLst>
              <a:ext uri="{28A0092B-C50C-407E-A947-70E740481C1C}">
                <a14:useLocalDpi xmlns:a14="http://schemas.microsoft.com/office/drawing/2010/main" val="0"/>
              </a:ext>
            </a:extLst>
          </a:blip>
          <a:srcRect t="3706" r="2" b="15694"/>
          <a:stretch/>
        </p:blipFill>
        <p:spPr>
          <a:xfrm>
            <a:off x="2296" y="10"/>
            <a:ext cx="7395866" cy="4470857"/>
          </a:xfrm>
          <a:prstGeom prst="rect">
            <a:avLst/>
          </a:prstGeom>
        </p:spPr>
      </p:pic>
      <p:pic>
        <p:nvPicPr>
          <p:cNvPr id="9" name="Picture 8" descr="A picture containing grass, outdoor, tree, house&#10;&#10;Description automatically generated">
            <a:extLst>
              <a:ext uri="{FF2B5EF4-FFF2-40B4-BE49-F238E27FC236}">
                <a16:creationId xmlns:a16="http://schemas.microsoft.com/office/drawing/2014/main" id="{0A9D2399-C4B8-B23B-FA6A-F6EDF5C50A41}"/>
              </a:ext>
            </a:extLst>
          </p:cNvPr>
          <p:cNvPicPr>
            <a:picLocks noChangeAspect="1"/>
          </p:cNvPicPr>
          <p:nvPr/>
        </p:nvPicPr>
        <p:blipFill>
          <a:blip r:embed="rId3">
            <a:extLst>
              <a:ext uri="{28A0092B-C50C-407E-A947-70E740481C1C}">
                <a14:useLocalDpi xmlns:a14="http://schemas.microsoft.com/office/drawing/2010/main" val="0"/>
              </a:ext>
            </a:extLst>
          </a:blip>
          <a:srcRect t="4868" r="3" b="31759"/>
          <a:stretch/>
        </p:blipFill>
        <p:spPr>
          <a:xfrm>
            <a:off x="7499230" y="-2"/>
            <a:ext cx="4689052" cy="2228757"/>
          </a:xfrm>
          <a:prstGeom prst="rect">
            <a:avLst/>
          </a:prstGeom>
        </p:spPr>
      </p:pic>
      <p:pic>
        <p:nvPicPr>
          <p:cNvPr id="11" name="Picture 10" descr="A picture containing outdoor, tree, sky, grass&#10;&#10;Description automatically generated">
            <a:extLst>
              <a:ext uri="{FF2B5EF4-FFF2-40B4-BE49-F238E27FC236}">
                <a16:creationId xmlns:a16="http://schemas.microsoft.com/office/drawing/2014/main" id="{639C0970-E1EE-CCC5-D461-15F0E32B7BC2}"/>
              </a:ext>
            </a:extLst>
          </p:cNvPr>
          <p:cNvPicPr>
            <a:picLocks noChangeAspect="1"/>
          </p:cNvPicPr>
          <p:nvPr/>
        </p:nvPicPr>
        <p:blipFill>
          <a:blip r:embed="rId4">
            <a:extLst>
              <a:ext uri="{28A0092B-C50C-407E-A947-70E740481C1C}">
                <a14:useLocalDpi xmlns:a14="http://schemas.microsoft.com/office/drawing/2010/main" val="0"/>
              </a:ext>
            </a:extLst>
          </a:blip>
          <a:srcRect l="1222" r="-1" b="-1"/>
          <a:stretch/>
        </p:blipFill>
        <p:spPr>
          <a:xfrm>
            <a:off x="7499338" y="2324139"/>
            <a:ext cx="4682932" cy="2133380"/>
          </a:xfrm>
          <a:prstGeom prst="rect">
            <a:avLst/>
          </a:prstGeom>
        </p:spPr>
      </p:pic>
      <p:pic>
        <p:nvPicPr>
          <p:cNvPr id="15" name="Picture 14" descr="A group of people standing around a pile of dirt&#10;&#10;Description automatically generated with low confidence">
            <a:extLst>
              <a:ext uri="{FF2B5EF4-FFF2-40B4-BE49-F238E27FC236}">
                <a16:creationId xmlns:a16="http://schemas.microsoft.com/office/drawing/2014/main" id="{AFC86990-37F7-E1D3-6F26-0A5E9ED4AEE4}"/>
              </a:ext>
            </a:extLst>
          </p:cNvPr>
          <p:cNvPicPr>
            <a:picLocks noChangeAspect="1"/>
          </p:cNvPicPr>
          <p:nvPr/>
        </p:nvPicPr>
        <p:blipFill>
          <a:blip r:embed="rId5">
            <a:extLst>
              <a:ext uri="{28A0092B-C50C-407E-A947-70E740481C1C}">
                <a14:useLocalDpi xmlns:a14="http://schemas.microsoft.com/office/drawing/2010/main" val="0"/>
              </a:ext>
            </a:extLst>
          </a:blip>
          <a:srcRect t="27924" r="1" b="34933"/>
          <a:stretch/>
        </p:blipFill>
        <p:spPr>
          <a:xfrm>
            <a:off x="-3717" y="4566250"/>
            <a:ext cx="4627475" cy="2291750"/>
          </a:xfrm>
          <a:prstGeom prst="rect">
            <a:avLst/>
          </a:prstGeom>
        </p:spPr>
      </p:pic>
      <p:pic>
        <p:nvPicPr>
          <p:cNvPr id="13" name="Picture 12" descr="A group of people posing for a photo in front of a house&#10;&#10;Description automatically generated">
            <a:extLst>
              <a:ext uri="{FF2B5EF4-FFF2-40B4-BE49-F238E27FC236}">
                <a16:creationId xmlns:a16="http://schemas.microsoft.com/office/drawing/2014/main" id="{EC8FC732-5431-A368-2D4F-995FC3149BA1}"/>
              </a:ext>
            </a:extLst>
          </p:cNvPr>
          <p:cNvPicPr>
            <a:picLocks noChangeAspect="1"/>
          </p:cNvPicPr>
          <p:nvPr/>
        </p:nvPicPr>
        <p:blipFill>
          <a:blip r:embed="rId6">
            <a:extLst>
              <a:ext uri="{28A0092B-C50C-407E-A947-70E740481C1C}">
                <a14:useLocalDpi xmlns:a14="http://schemas.microsoft.com/office/drawing/2010/main" val="0"/>
              </a:ext>
            </a:extLst>
          </a:blip>
          <a:srcRect t="42637" r="1" b="10477"/>
          <a:stretch/>
        </p:blipFill>
        <p:spPr>
          <a:xfrm>
            <a:off x="4713920" y="4566250"/>
            <a:ext cx="7462341" cy="2291750"/>
          </a:xfrm>
          <a:prstGeom prst="rect">
            <a:avLst/>
          </a:prstGeom>
        </p:spPr>
      </p:pic>
      <p:sp>
        <p:nvSpPr>
          <p:cNvPr id="5" name="Footer Placeholder 4">
            <a:extLst>
              <a:ext uri="{FF2B5EF4-FFF2-40B4-BE49-F238E27FC236}">
                <a16:creationId xmlns:a16="http://schemas.microsoft.com/office/drawing/2014/main" id="{926D4574-0ABF-857B-B6ED-B1D5B96D4CC1}"/>
              </a:ext>
            </a:extLst>
          </p:cNvPr>
          <p:cNvSpPr>
            <a:spLocks noGrp="1"/>
          </p:cNvSpPr>
          <p:nvPr>
            <p:ph type="ftr" sz="quarter" idx="12"/>
          </p:nvPr>
        </p:nvSpPr>
        <p:spPr>
          <a:xfrm>
            <a:off x="4940387" y="6356350"/>
            <a:ext cx="4114800" cy="365125"/>
          </a:xfrm>
        </p:spPr>
        <p:txBody>
          <a:bodyPr vert="horz" lIns="91440" tIns="45720" rIns="91440" bIns="45720" rtlCol="0" anchor="ctr">
            <a:normAutofit/>
          </a:bodyPr>
          <a:lstStyle/>
          <a:p>
            <a:pPr defTabSz="914400">
              <a:spcAft>
                <a:spcPts val="600"/>
              </a:spcAft>
            </a:pPr>
            <a:r>
              <a:rPr lang="en-US" sz="1200" kern="1200">
                <a:solidFill>
                  <a:srgbClr val="FFFFFF"/>
                </a:solidFill>
                <a:latin typeface="+mn-lt"/>
                <a:ea typeface="+mn-ea"/>
                <a:cs typeface="+mn-cs"/>
              </a:rPr>
              <a:t>Georgia Department of Community Affairs</a:t>
            </a:r>
          </a:p>
        </p:txBody>
      </p:sp>
      <p:sp>
        <p:nvSpPr>
          <p:cNvPr id="3" name="Slide Number Placeholder 2">
            <a:extLst>
              <a:ext uri="{FF2B5EF4-FFF2-40B4-BE49-F238E27FC236}">
                <a16:creationId xmlns:a16="http://schemas.microsoft.com/office/drawing/2014/main" id="{9FBF749E-4441-4A5A-76F8-62EFA4A3DB5C}"/>
              </a:ext>
            </a:extLst>
          </p:cNvPr>
          <p:cNvSpPr>
            <a:spLocks noGrp="1"/>
          </p:cNvSpPr>
          <p:nvPr>
            <p:ph type="sldNum" sz="quarter" idx="11"/>
          </p:nvPr>
        </p:nvSpPr>
        <p:spPr>
          <a:xfrm>
            <a:off x="10228668" y="6356350"/>
            <a:ext cx="1125132" cy="365125"/>
          </a:xfrm>
        </p:spPr>
        <p:txBody>
          <a:bodyPr vert="horz" lIns="91440" tIns="45720" rIns="91440" bIns="45720" rtlCol="0" anchor="ctr">
            <a:normAutofit/>
          </a:bodyPr>
          <a:lstStyle/>
          <a:p>
            <a:pPr algn="r" defTabSz="914400">
              <a:spcAft>
                <a:spcPts val="600"/>
              </a:spcAft>
            </a:pPr>
            <a:fld id="{93CAF254-72B9-406C-9E86-C9D983240C82}" type="slidenum">
              <a:rPr lang="en-US" sz="1200">
                <a:solidFill>
                  <a:srgbClr val="FFFFFF"/>
                </a:solidFill>
              </a:rPr>
              <a:pPr algn="r" defTabSz="914400">
                <a:spcAft>
                  <a:spcPts val="600"/>
                </a:spcAft>
              </a:pPr>
              <a:t>17</a:t>
            </a:fld>
            <a:endParaRPr lang="en-US" sz="1200">
              <a:solidFill>
                <a:srgbClr val="FFFFFF"/>
              </a:solidFill>
            </a:endParaRPr>
          </a:p>
        </p:txBody>
      </p:sp>
      <p:pic>
        <p:nvPicPr>
          <p:cNvPr id="17" name="Picture 16" descr="A picture containing logo&#10;&#10;Description automatically generated">
            <a:extLst>
              <a:ext uri="{FF2B5EF4-FFF2-40B4-BE49-F238E27FC236}">
                <a16:creationId xmlns:a16="http://schemas.microsoft.com/office/drawing/2014/main" id="{5BE93F01-793A-F19C-FD6C-4AC0996F8A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84063" y="3488654"/>
            <a:ext cx="2164633" cy="1073091"/>
          </a:xfrm>
          <a:prstGeom prst="rect">
            <a:avLst/>
          </a:prstGeom>
        </p:spPr>
      </p:pic>
    </p:spTree>
    <p:extLst>
      <p:ext uri="{BB962C8B-B14F-4D97-AF65-F5344CB8AC3E}">
        <p14:creationId xmlns:p14="http://schemas.microsoft.com/office/powerpoint/2010/main" val="1102386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843D587-E623-1036-0D55-47A5F276CD26}"/>
              </a:ext>
            </a:extLst>
          </p:cNvPr>
          <p:cNvSpPr>
            <a:spLocks noGrp="1"/>
          </p:cNvSpPr>
          <p:nvPr>
            <p:ph type="title"/>
          </p:nvPr>
        </p:nvSpPr>
        <p:spPr>
          <a:xfrm>
            <a:off x="648929" y="557190"/>
            <a:ext cx="5170852" cy="1671564"/>
          </a:xfrm>
        </p:spPr>
        <p:txBody>
          <a:bodyPr vert="horz" lIns="91440" tIns="45720" rIns="91440" bIns="45720" rtlCol="0" anchor="ctr">
            <a:normAutofit/>
          </a:bodyPr>
          <a:lstStyle/>
          <a:p>
            <a:r>
              <a:rPr lang="en-US">
                <a:solidFill>
                  <a:schemeClr val="tx1"/>
                </a:solidFill>
              </a:rPr>
              <a:t>Rural Workforce Housing Initiative</a:t>
            </a:r>
          </a:p>
        </p:txBody>
      </p:sp>
      <p:sp>
        <p:nvSpPr>
          <p:cNvPr id="2" name="Content Placeholder 1">
            <a:extLst>
              <a:ext uri="{FF2B5EF4-FFF2-40B4-BE49-F238E27FC236}">
                <a16:creationId xmlns:a16="http://schemas.microsoft.com/office/drawing/2014/main" id="{1FE3087C-9E10-962B-EFBA-FB60C398419B}"/>
              </a:ext>
            </a:extLst>
          </p:cNvPr>
          <p:cNvSpPr>
            <a:spLocks noGrp="1"/>
          </p:cNvSpPr>
          <p:nvPr>
            <p:ph idx="1"/>
          </p:nvPr>
        </p:nvSpPr>
        <p:spPr>
          <a:xfrm>
            <a:off x="648930" y="2398030"/>
            <a:ext cx="5180245" cy="3731058"/>
          </a:xfrm>
        </p:spPr>
        <p:txBody>
          <a:bodyPr vert="horz" lIns="91440" tIns="45720" rIns="91440" bIns="45720" rtlCol="0">
            <a:normAutofit/>
          </a:bodyPr>
          <a:lstStyle/>
          <a:p>
            <a:r>
              <a:rPr lang="en-US" sz="1600"/>
              <a:t>Single-family homes for use as a primary residence with a sale price of between $125,000- 290,000.</a:t>
            </a:r>
          </a:p>
          <a:p>
            <a:r>
              <a:rPr lang="en-US" sz="1600"/>
              <a:t>Maximum $1 million loan (Loan Term – 2 years from Award date)</a:t>
            </a:r>
          </a:p>
          <a:p>
            <a:r>
              <a:rPr lang="en-US" sz="1600"/>
              <a:t>The project must be completed, the Home must be sold to an owner-occupied Homebuyer, and the loan must be repaid to DCA within two years. </a:t>
            </a:r>
          </a:p>
          <a:p>
            <a:r>
              <a:rPr lang="en-US" sz="1600"/>
              <a:t>Applications will be accepted quarterly. (The second Friday of the following months: January, April, July, and October.) Prior to submitting the pre-application, an initial project assessment meeting must be held with the DCA Regional Representative. Pre-applications are due 30 days before the full application.</a:t>
            </a:r>
          </a:p>
        </p:txBody>
      </p:sp>
      <p:pic>
        <p:nvPicPr>
          <p:cNvPr id="6" name="Picture 5">
            <a:extLst>
              <a:ext uri="{FF2B5EF4-FFF2-40B4-BE49-F238E27FC236}">
                <a16:creationId xmlns:a16="http://schemas.microsoft.com/office/drawing/2014/main" id="{CF4D7BFF-8DB5-03DB-CEBE-69262B5FCEA4}"/>
              </a:ext>
            </a:extLst>
          </p:cNvPr>
          <p:cNvPicPr>
            <a:picLocks noChangeAspect="1"/>
          </p:cNvPicPr>
          <p:nvPr/>
        </p:nvPicPr>
        <p:blipFill rotWithShape="1">
          <a:blip r:embed="rId2"/>
          <a:srcRect l="33127" t="4867" r="37176" b="-2"/>
          <a:stretch/>
        </p:blipFill>
        <p:spPr>
          <a:xfrm>
            <a:off x="6182944" y="828339"/>
            <a:ext cx="5170852" cy="5300748"/>
          </a:xfrm>
          <a:prstGeom prst="rect">
            <a:avLst/>
          </a:prstGeom>
          <a:effectLst/>
        </p:spPr>
      </p:pic>
      <p:sp>
        <p:nvSpPr>
          <p:cNvPr id="5" name="Footer Placeholder 4">
            <a:extLst>
              <a:ext uri="{FF2B5EF4-FFF2-40B4-BE49-F238E27FC236}">
                <a16:creationId xmlns:a16="http://schemas.microsoft.com/office/drawing/2014/main" id="{C4EEEC42-3D5E-C81D-5279-5B458AF7B7F0}"/>
              </a:ext>
            </a:extLst>
          </p:cNvPr>
          <p:cNvSpPr>
            <a:spLocks noGrp="1"/>
          </p:cNvSpPr>
          <p:nvPr>
            <p:ph type="ftr" sz="quarter" idx="12"/>
          </p:nvPr>
        </p:nvSpPr>
        <p:spPr>
          <a:xfrm>
            <a:off x="4038600" y="6356350"/>
            <a:ext cx="4114800" cy="365125"/>
          </a:xfrm>
        </p:spPr>
        <p:txBody>
          <a:bodyPr vert="horz" lIns="91440" tIns="45720" rIns="91440" bIns="45720" rtlCol="0" anchor="ctr">
            <a:normAutofit/>
          </a:bodyPr>
          <a:lstStyle/>
          <a:p>
            <a:pPr algn="ctr" defTabSz="914400">
              <a:spcAft>
                <a:spcPts val="600"/>
              </a:spcAft>
              <a:defRPr/>
            </a:pPr>
            <a:r>
              <a:rPr lang="en-US" sz="1200" kern="1200">
                <a:solidFill>
                  <a:prstClr val="black">
                    <a:tint val="75000"/>
                  </a:prstClr>
                </a:solidFill>
                <a:latin typeface="Calibri" panose="020F0502020204030204"/>
                <a:ea typeface="+mn-ea"/>
                <a:cs typeface="+mn-cs"/>
              </a:rPr>
              <a:t>Georgia Department of Community Affairs</a:t>
            </a:r>
          </a:p>
        </p:txBody>
      </p:sp>
      <p:sp>
        <p:nvSpPr>
          <p:cNvPr id="3" name="Slide Number Placeholder 2">
            <a:extLst>
              <a:ext uri="{FF2B5EF4-FFF2-40B4-BE49-F238E27FC236}">
                <a16:creationId xmlns:a16="http://schemas.microsoft.com/office/drawing/2014/main" id="{AB551117-DC7B-136D-8115-67085C171263}"/>
              </a:ext>
            </a:extLst>
          </p:cNvPr>
          <p:cNvSpPr>
            <a:spLocks noGrp="1"/>
          </p:cNvSpPr>
          <p:nvPr>
            <p:ph type="sldNum" sz="quarter" idx="11"/>
          </p:nvPr>
        </p:nvSpPr>
        <p:spPr>
          <a:xfrm>
            <a:off x="8610600" y="6356350"/>
            <a:ext cx="2743200" cy="365125"/>
          </a:xfrm>
        </p:spPr>
        <p:txBody>
          <a:bodyPr vert="horz" lIns="91440" tIns="45720" rIns="91440" bIns="45720" rtlCol="0" anchor="ctr">
            <a:normAutofit/>
          </a:bodyPr>
          <a:lstStyle/>
          <a:p>
            <a:pPr algn="r" defTabSz="914400">
              <a:spcAft>
                <a:spcPts val="600"/>
              </a:spcAft>
              <a:defRPr/>
            </a:pPr>
            <a:fld id="{93CAF254-72B9-406C-9E86-C9D983240C82}" type="slidenum">
              <a:rPr lang="en-US" sz="1200" smtClean="0">
                <a:solidFill>
                  <a:prstClr val="black">
                    <a:tint val="75000"/>
                  </a:prstClr>
                </a:solidFill>
                <a:latin typeface="Calibri" panose="020F0502020204030204"/>
              </a:rPr>
              <a:pPr algn="r" defTabSz="914400">
                <a:spcAft>
                  <a:spcPts val="600"/>
                </a:spcAft>
                <a:defRPr/>
              </a:pPr>
              <a:t>18</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2729674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37FEA1-E853-198F-3E6A-9E2B2D7CB87D}"/>
              </a:ext>
            </a:extLst>
          </p:cNvPr>
          <p:cNvSpPr>
            <a:spLocks noGrp="1"/>
          </p:cNvSpPr>
          <p:nvPr>
            <p:ph type="title"/>
          </p:nvPr>
        </p:nvSpPr>
        <p:spPr>
          <a:xfrm>
            <a:off x="481013" y="3752849"/>
            <a:ext cx="3290887" cy="2452687"/>
          </a:xfrm>
        </p:spPr>
        <p:txBody>
          <a:bodyPr vert="horz" lIns="91440" tIns="45720" rIns="91440" bIns="45720" rtlCol="0" anchor="ctr">
            <a:normAutofit/>
          </a:bodyPr>
          <a:lstStyle/>
          <a:p>
            <a:r>
              <a:rPr lang="en-US" sz="3600">
                <a:solidFill>
                  <a:schemeClr val="tx1"/>
                </a:solidFill>
              </a:rPr>
              <a:t>Community Development Block Grant</a:t>
            </a:r>
            <a:br>
              <a:rPr lang="en-US" sz="3600">
                <a:solidFill>
                  <a:schemeClr val="tx1"/>
                </a:solidFill>
              </a:rPr>
            </a:br>
            <a:r>
              <a:rPr lang="en-US" sz="3600">
                <a:solidFill>
                  <a:schemeClr val="tx1"/>
                </a:solidFill>
              </a:rPr>
              <a:t>CDBG</a:t>
            </a:r>
          </a:p>
        </p:txBody>
      </p:sp>
      <p:pic>
        <p:nvPicPr>
          <p:cNvPr id="1026" name="Picture 2" descr="GDOT: 'No final completion date' for I-16/I-75 interchange expansion – The  Macon Newsroom">
            <a:extLst>
              <a:ext uri="{FF2B5EF4-FFF2-40B4-BE49-F238E27FC236}">
                <a16:creationId xmlns:a16="http://schemas.microsoft.com/office/drawing/2014/main" id="{81FA7958-32E4-443C-BCB0-4669E21D0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8245" b="16160"/>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2" name="Content Placeholder 1">
            <a:extLst>
              <a:ext uri="{FF2B5EF4-FFF2-40B4-BE49-F238E27FC236}">
                <a16:creationId xmlns:a16="http://schemas.microsoft.com/office/drawing/2014/main" id="{A4782DB5-FEB7-7C27-BBB9-6C0645BDE942}"/>
              </a:ext>
            </a:extLst>
          </p:cNvPr>
          <p:cNvSpPr>
            <a:spLocks noGrp="1"/>
          </p:cNvSpPr>
          <p:nvPr>
            <p:ph idx="1"/>
          </p:nvPr>
        </p:nvSpPr>
        <p:spPr>
          <a:xfrm>
            <a:off x="4223982" y="3752850"/>
            <a:ext cx="7485413" cy="2452687"/>
          </a:xfrm>
        </p:spPr>
        <p:txBody>
          <a:bodyPr vert="horz" lIns="91440" tIns="45720" rIns="91440" bIns="45720" rtlCol="0" anchor="ctr">
            <a:normAutofit/>
          </a:bodyPr>
          <a:lstStyle/>
          <a:p>
            <a:pPr marL="0"/>
            <a:r>
              <a:rPr lang="en-US" sz="1800" b="0" i="0">
                <a:effectLst/>
              </a:rPr>
              <a:t>The Community Development Block Grant Program (CDBG) provides funding to assist a wide range of eligible activities, including housing improvement projects, public facilities such as water and sewer lines, buildings such as local health centers or head start centers, and economic development projects. All projects must substantially benefit low—and moderate-income persons.</a:t>
            </a:r>
          </a:p>
          <a:p>
            <a:pPr marL="0"/>
            <a:r>
              <a:rPr lang="en-US" sz="1800" b="0" i="0">
                <a:effectLst/>
              </a:rPr>
              <a:t>The maximum amount available per applicant is $1,000,000 for a Single Activity during regular competition and $1,250,000 for a Multi-Activity during regular competition.</a:t>
            </a:r>
          </a:p>
          <a:p>
            <a:pPr marL="0"/>
            <a:endParaRPr lang="en-US" sz="1800"/>
          </a:p>
        </p:txBody>
      </p:sp>
      <p:sp>
        <p:nvSpPr>
          <p:cNvPr id="5" name="Footer Placeholder 4">
            <a:extLst>
              <a:ext uri="{FF2B5EF4-FFF2-40B4-BE49-F238E27FC236}">
                <a16:creationId xmlns:a16="http://schemas.microsoft.com/office/drawing/2014/main" id="{B85DBC89-D9DF-576D-9BA2-8FB5E9853C9C}"/>
              </a:ext>
            </a:extLst>
          </p:cNvPr>
          <p:cNvSpPr>
            <a:spLocks noGrp="1"/>
          </p:cNvSpPr>
          <p:nvPr>
            <p:ph type="ftr" sz="quarter" idx="12"/>
          </p:nvPr>
        </p:nvSpPr>
        <p:spPr>
          <a:xfrm>
            <a:off x="4038600" y="6356350"/>
            <a:ext cx="4114800" cy="365125"/>
          </a:xfrm>
        </p:spPr>
        <p:txBody>
          <a:bodyPr vert="horz" lIns="91440" tIns="45720" rIns="91440" bIns="45720" rtlCol="0" anchor="ctr">
            <a:normAutofit/>
          </a:bodyPr>
          <a:lstStyle/>
          <a:p>
            <a:pPr algn="ctr" defTabSz="914400">
              <a:spcAft>
                <a:spcPts val="600"/>
              </a:spcAft>
              <a:defRPr/>
            </a:pPr>
            <a:r>
              <a:rPr lang="en-US" sz="1200" kern="1200">
                <a:solidFill>
                  <a:schemeClr val="tx1">
                    <a:lumMod val="75000"/>
                    <a:lumOff val="25000"/>
                  </a:schemeClr>
                </a:solidFill>
                <a:latin typeface="Calibri" panose="020F0502020204030204"/>
                <a:ea typeface="+mn-ea"/>
                <a:cs typeface="+mn-cs"/>
              </a:rPr>
              <a:t>Georgia Department of Community Affairs</a:t>
            </a:r>
          </a:p>
        </p:txBody>
      </p:sp>
      <p:sp>
        <p:nvSpPr>
          <p:cNvPr id="3" name="Slide Number Placeholder 2">
            <a:extLst>
              <a:ext uri="{FF2B5EF4-FFF2-40B4-BE49-F238E27FC236}">
                <a16:creationId xmlns:a16="http://schemas.microsoft.com/office/drawing/2014/main" id="{E1BC4558-57C6-8FD3-B64F-E1BCD4E14B52}"/>
              </a:ext>
            </a:extLst>
          </p:cNvPr>
          <p:cNvSpPr>
            <a:spLocks noGrp="1"/>
          </p:cNvSpPr>
          <p:nvPr>
            <p:ph type="sldNum" sz="quarter" idx="11"/>
          </p:nvPr>
        </p:nvSpPr>
        <p:spPr>
          <a:xfrm>
            <a:off x="8864600" y="6356350"/>
            <a:ext cx="2743200" cy="365125"/>
          </a:xfrm>
        </p:spPr>
        <p:txBody>
          <a:bodyPr vert="horz" lIns="91440" tIns="45720" rIns="91440" bIns="45720" rtlCol="0" anchor="ctr">
            <a:normAutofit/>
          </a:bodyPr>
          <a:lstStyle/>
          <a:p>
            <a:pPr algn="r" defTabSz="914400">
              <a:spcAft>
                <a:spcPts val="600"/>
              </a:spcAft>
              <a:defRPr/>
            </a:pPr>
            <a:fld id="{93CAF254-72B9-406C-9E86-C9D983240C82}" type="slidenum">
              <a:rPr lang="en-US" sz="1200">
                <a:solidFill>
                  <a:schemeClr val="tx1">
                    <a:lumMod val="75000"/>
                    <a:lumOff val="25000"/>
                  </a:schemeClr>
                </a:solidFill>
                <a:latin typeface="Calibri" panose="020F0502020204030204"/>
              </a:rPr>
              <a:pPr algn="r" defTabSz="914400">
                <a:spcAft>
                  <a:spcPts val="600"/>
                </a:spcAft>
                <a:defRPr/>
              </a:pPr>
              <a:t>19</a:t>
            </a:fld>
            <a:endParaRPr lang="en-US" sz="1200">
              <a:solidFill>
                <a:schemeClr val="tx1">
                  <a:lumMod val="75000"/>
                  <a:lumOff val="25000"/>
                </a:schemeClr>
              </a:solidFill>
              <a:latin typeface="Calibri" panose="020F0502020204030204"/>
            </a:endParaRPr>
          </a:p>
        </p:txBody>
      </p:sp>
    </p:spTree>
    <p:extLst>
      <p:ext uri="{BB962C8B-B14F-4D97-AF65-F5344CB8AC3E}">
        <p14:creationId xmlns:p14="http://schemas.microsoft.com/office/powerpoint/2010/main" val="2622317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5FF9C2-8A97-460B-97AA-9151CE555E12}"/>
              </a:ext>
            </a:extLst>
          </p:cNvPr>
          <p:cNvSpPr>
            <a:spLocks noGrp="1"/>
          </p:cNvSpPr>
          <p:nvPr>
            <p:ph type="body" sz="quarter" idx="13"/>
          </p:nvPr>
        </p:nvSpPr>
        <p:spPr/>
        <p:txBody>
          <a:bodyPr/>
          <a:lstStyle/>
          <a:p>
            <a:r>
              <a:rPr lang="en-US" dirty="0"/>
              <a:t>“Our American values are not luxuries, but necessities – not the salt in the bread, but the bread itself.” – Jimmy Carter</a:t>
            </a:r>
          </a:p>
        </p:txBody>
      </p:sp>
    </p:spTree>
    <p:extLst>
      <p:ext uri="{BB962C8B-B14F-4D97-AF65-F5344CB8AC3E}">
        <p14:creationId xmlns:p14="http://schemas.microsoft.com/office/powerpoint/2010/main" val="16900257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252E7-F650-2FD7-ECAD-0D60EB4EA43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5CC01C0-AB65-EE43-A1BB-127B4DBABB2F}"/>
              </a:ext>
            </a:extLst>
          </p:cNvPr>
          <p:cNvSpPr>
            <a:spLocks noGrp="1"/>
          </p:cNvSpPr>
          <p:nvPr>
            <p:ph type="body" sz="quarter" idx="13"/>
          </p:nvPr>
        </p:nvSpPr>
        <p:spPr/>
        <p:txBody>
          <a:bodyPr/>
          <a:lstStyle/>
          <a:p>
            <a:r>
              <a:rPr lang="en-US" dirty="0"/>
              <a:t>Housing Development</a:t>
            </a:r>
          </a:p>
          <a:p>
            <a:r>
              <a:rPr lang="en-US" dirty="0"/>
              <a:t>Programs</a:t>
            </a:r>
          </a:p>
        </p:txBody>
      </p:sp>
    </p:spTree>
    <p:extLst>
      <p:ext uri="{BB962C8B-B14F-4D97-AF65-F5344CB8AC3E}">
        <p14:creationId xmlns:p14="http://schemas.microsoft.com/office/powerpoint/2010/main" val="14569033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EB12093-E55B-F802-D407-AC16F3FD84D2}"/>
              </a:ext>
            </a:extLst>
          </p:cNvPr>
          <p:cNvPicPr>
            <a:picLocks noChangeAspect="1"/>
          </p:cNvPicPr>
          <p:nvPr/>
        </p:nvPicPr>
        <p:blipFill rotWithShape="1">
          <a:blip r:embed="rId2"/>
          <a:srcRect l="1154" r="4729" b="-1"/>
          <a:stretch/>
        </p:blipFill>
        <p:spPr>
          <a:xfrm>
            <a:off x="2522356" y="10"/>
            <a:ext cx="9669642" cy="6857990"/>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04A7ACC2-025F-E342-BAAD-E118B48D0277}"/>
              </a:ext>
            </a:extLst>
          </p:cNvPr>
          <p:cNvSpPr>
            <a:spLocks noGrp="1"/>
          </p:cNvSpPr>
          <p:nvPr>
            <p:ph type="title"/>
          </p:nvPr>
        </p:nvSpPr>
        <p:spPr>
          <a:xfrm>
            <a:off x="838200" y="365125"/>
            <a:ext cx="3822189" cy="1899912"/>
          </a:xfrm>
        </p:spPr>
        <p:txBody>
          <a:bodyPr vert="horz" lIns="91440" tIns="45720" rIns="91440" bIns="45720" rtlCol="0" anchor="ctr">
            <a:normAutofit/>
          </a:bodyPr>
          <a:lstStyle/>
          <a:p>
            <a:r>
              <a:rPr lang="en-US">
                <a:solidFill>
                  <a:schemeClr val="tx1"/>
                </a:solidFill>
              </a:rPr>
              <a:t>Housing Tax Credits</a:t>
            </a:r>
          </a:p>
        </p:txBody>
      </p:sp>
      <p:sp>
        <p:nvSpPr>
          <p:cNvPr id="2" name="Content Placeholder 1">
            <a:extLst>
              <a:ext uri="{FF2B5EF4-FFF2-40B4-BE49-F238E27FC236}">
                <a16:creationId xmlns:a16="http://schemas.microsoft.com/office/drawing/2014/main" id="{2C4B3E75-88D1-3E32-9C06-B318DC4E05C8}"/>
              </a:ext>
            </a:extLst>
          </p:cNvPr>
          <p:cNvSpPr>
            <a:spLocks noGrp="1"/>
          </p:cNvSpPr>
          <p:nvPr>
            <p:ph idx="1"/>
          </p:nvPr>
        </p:nvSpPr>
        <p:spPr>
          <a:xfrm>
            <a:off x="838200" y="2434201"/>
            <a:ext cx="3822189" cy="3742762"/>
          </a:xfrm>
        </p:spPr>
        <p:txBody>
          <a:bodyPr vert="horz" lIns="91440" tIns="45720" rIns="91440" bIns="45720" rtlCol="0">
            <a:normAutofit/>
          </a:bodyPr>
          <a:lstStyle/>
          <a:p>
            <a:pPr marL="0"/>
            <a:r>
              <a:rPr lang="en-US" sz="1900" b="0" i="0">
                <a:effectLst/>
              </a:rPr>
              <a:t>The Housing Tax Credit Program produces rental housing for households with incomes between 20% and 80% of the Area Median Income. </a:t>
            </a:r>
          </a:p>
          <a:p>
            <a:r>
              <a:rPr lang="en-US" sz="1900"/>
              <a:t>Provides tax credits for new construction or acquisition/rehab</a:t>
            </a:r>
          </a:p>
          <a:p>
            <a:r>
              <a:rPr lang="en-US" sz="1900"/>
              <a:t>Must remain affordability for 20+ years</a:t>
            </a:r>
          </a:p>
          <a:p>
            <a:r>
              <a:rPr lang="en-US" sz="1900"/>
              <a:t>Housing provided for families or senior citizens</a:t>
            </a:r>
          </a:p>
          <a:p>
            <a:pPr marL="0"/>
            <a:endParaRPr lang="en-US" sz="1900"/>
          </a:p>
        </p:txBody>
      </p:sp>
      <p:sp>
        <p:nvSpPr>
          <p:cNvPr id="5" name="Footer Placeholder 4">
            <a:extLst>
              <a:ext uri="{FF2B5EF4-FFF2-40B4-BE49-F238E27FC236}">
                <a16:creationId xmlns:a16="http://schemas.microsoft.com/office/drawing/2014/main" id="{76353380-19F3-DC06-A41A-55C6F18902A7}"/>
              </a:ext>
            </a:extLst>
          </p:cNvPr>
          <p:cNvSpPr>
            <a:spLocks noGrp="1"/>
          </p:cNvSpPr>
          <p:nvPr>
            <p:ph type="ftr" sz="quarter" idx="12"/>
          </p:nvPr>
        </p:nvSpPr>
        <p:spPr>
          <a:xfrm>
            <a:off x="4038600" y="6356350"/>
            <a:ext cx="4114800" cy="365125"/>
          </a:xfrm>
        </p:spPr>
        <p:txBody>
          <a:bodyPr vert="horz" lIns="91440" tIns="45720" rIns="91440" bIns="45720" rtlCol="0" anchor="ctr">
            <a:normAutofit/>
          </a:bodyPr>
          <a:lstStyle/>
          <a:p>
            <a:pPr algn="ctr" defTabSz="914400">
              <a:spcAft>
                <a:spcPts val="600"/>
              </a:spcAft>
              <a:defRPr/>
            </a:pPr>
            <a:r>
              <a:rPr lang="en-US" sz="1200" kern="1200">
                <a:solidFill>
                  <a:srgbClr val="FFFFFF"/>
                </a:solidFill>
                <a:latin typeface="Calibri" panose="020F0502020204030204"/>
                <a:ea typeface="+mn-ea"/>
                <a:cs typeface="+mn-cs"/>
              </a:rPr>
              <a:t>Georgia Department of Community Affairs</a:t>
            </a:r>
          </a:p>
        </p:txBody>
      </p:sp>
      <p:sp>
        <p:nvSpPr>
          <p:cNvPr id="3" name="Slide Number Placeholder 2">
            <a:extLst>
              <a:ext uri="{FF2B5EF4-FFF2-40B4-BE49-F238E27FC236}">
                <a16:creationId xmlns:a16="http://schemas.microsoft.com/office/drawing/2014/main" id="{757C8B4A-26C7-85B9-C0F8-ACBED15008B8}"/>
              </a:ext>
            </a:extLst>
          </p:cNvPr>
          <p:cNvSpPr>
            <a:spLocks noGrp="1"/>
          </p:cNvSpPr>
          <p:nvPr>
            <p:ph type="sldNum" sz="quarter" idx="11"/>
          </p:nvPr>
        </p:nvSpPr>
        <p:spPr>
          <a:xfrm>
            <a:off x="8610600" y="6356350"/>
            <a:ext cx="2743200" cy="365125"/>
          </a:xfrm>
        </p:spPr>
        <p:txBody>
          <a:bodyPr vert="horz" lIns="91440" tIns="45720" rIns="91440" bIns="45720" rtlCol="0" anchor="ctr">
            <a:normAutofit/>
          </a:bodyPr>
          <a:lstStyle/>
          <a:p>
            <a:pPr algn="r" defTabSz="914400">
              <a:spcAft>
                <a:spcPts val="600"/>
              </a:spcAft>
              <a:defRPr/>
            </a:pPr>
            <a:fld id="{93CAF254-72B9-406C-9E86-C9D983240C82}" type="slidenum">
              <a:rPr lang="en-US" sz="1200">
                <a:solidFill>
                  <a:srgbClr val="FFFFFF"/>
                </a:solidFill>
                <a:latin typeface="Calibri" panose="020F0502020204030204"/>
              </a:rPr>
              <a:pPr algn="r" defTabSz="914400">
                <a:spcAft>
                  <a:spcPts val="600"/>
                </a:spcAft>
                <a:defRPr/>
              </a:pPr>
              <a:t>21</a:t>
            </a:fld>
            <a:endParaRPr lang="en-US" sz="1200">
              <a:solidFill>
                <a:srgbClr val="FFFFFF"/>
              </a:solidFill>
              <a:latin typeface="Calibri" panose="020F0502020204030204"/>
            </a:endParaRPr>
          </a:p>
        </p:txBody>
      </p:sp>
    </p:spTree>
    <p:extLst>
      <p:ext uri="{BB962C8B-B14F-4D97-AF65-F5344CB8AC3E}">
        <p14:creationId xmlns:p14="http://schemas.microsoft.com/office/powerpoint/2010/main" val="12565709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C259AE5-DE62-9261-9D76-051D28928288}"/>
              </a:ext>
            </a:extLst>
          </p:cNvPr>
          <p:cNvSpPr>
            <a:spLocks noGrp="1"/>
          </p:cNvSpPr>
          <p:nvPr>
            <p:ph type="sldNum" sz="quarter" idx="11"/>
          </p:nvPr>
        </p:nvSpPr>
        <p:spPr/>
        <p:txBody>
          <a:bodyPr/>
          <a:lstStyle/>
          <a:p>
            <a:fld id="{93CAF254-72B9-406C-9E86-C9D983240C82}" type="slidenum">
              <a:rPr lang="en-US" smtClean="0"/>
              <a:t>22</a:t>
            </a:fld>
            <a:endParaRPr lang="en-US"/>
          </a:p>
        </p:txBody>
      </p:sp>
      <p:sp>
        <p:nvSpPr>
          <p:cNvPr id="4" name="Title 3">
            <a:extLst>
              <a:ext uri="{FF2B5EF4-FFF2-40B4-BE49-F238E27FC236}">
                <a16:creationId xmlns:a16="http://schemas.microsoft.com/office/drawing/2014/main" id="{EB048FFF-3CB1-74C6-E6EB-78644B7D0D1A}"/>
              </a:ext>
            </a:extLst>
          </p:cNvPr>
          <p:cNvSpPr>
            <a:spLocks noGrp="1"/>
          </p:cNvSpPr>
          <p:nvPr>
            <p:ph type="title"/>
          </p:nvPr>
        </p:nvSpPr>
        <p:spPr/>
        <p:txBody>
          <a:bodyPr/>
          <a:lstStyle/>
          <a:p>
            <a:r>
              <a:rPr lang="en-US" dirty="0"/>
              <a:t>HOME-ARP</a:t>
            </a:r>
          </a:p>
        </p:txBody>
      </p:sp>
      <p:sp>
        <p:nvSpPr>
          <p:cNvPr id="5" name="Footer Placeholder 4">
            <a:extLst>
              <a:ext uri="{FF2B5EF4-FFF2-40B4-BE49-F238E27FC236}">
                <a16:creationId xmlns:a16="http://schemas.microsoft.com/office/drawing/2014/main" id="{DDAD6639-668B-5E5A-F363-35E65AB00993}"/>
              </a:ext>
            </a:extLst>
          </p:cNvPr>
          <p:cNvSpPr>
            <a:spLocks noGrp="1"/>
          </p:cNvSpPr>
          <p:nvPr>
            <p:ph type="ftr" sz="quarter" idx="12"/>
          </p:nvPr>
        </p:nvSpPr>
        <p:spPr/>
        <p:txBody>
          <a:bodyPr/>
          <a:lstStyle/>
          <a:p>
            <a:r>
              <a:rPr lang="en-US"/>
              <a:t>Georgia Department of Community Affairs</a:t>
            </a:r>
          </a:p>
        </p:txBody>
      </p:sp>
      <p:sp>
        <p:nvSpPr>
          <p:cNvPr id="6" name="Freeform: Shape 5">
            <a:extLst>
              <a:ext uri="{FF2B5EF4-FFF2-40B4-BE49-F238E27FC236}">
                <a16:creationId xmlns:a16="http://schemas.microsoft.com/office/drawing/2014/main" id="{1BEEFA03-145B-E7DC-9CF2-AAD3B01A0EF5}"/>
              </a:ext>
            </a:extLst>
          </p:cNvPr>
          <p:cNvSpPr/>
          <p:nvPr/>
        </p:nvSpPr>
        <p:spPr>
          <a:xfrm>
            <a:off x="2677886" y="2108244"/>
            <a:ext cx="2784347" cy="2651760"/>
          </a:xfrm>
          <a:custGeom>
            <a:avLst/>
            <a:gdLst>
              <a:gd name="connsiteX0" fmla="*/ 0 w 5177295"/>
              <a:gd name="connsiteY0" fmla="*/ 2588776 h 5177551"/>
              <a:gd name="connsiteX1" fmla="*/ 2588648 w 5177295"/>
              <a:gd name="connsiteY1" fmla="*/ 0 h 5177551"/>
              <a:gd name="connsiteX2" fmla="*/ 5177296 w 5177295"/>
              <a:gd name="connsiteY2" fmla="*/ 2588776 h 5177551"/>
              <a:gd name="connsiteX3" fmla="*/ 2588648 w 5177295"/>
              <a:gd name="connsiteY3" fmla="*/ 5177552 h 5177551"/>
              <a:gd name="connsiteX4" fmla="*/ 0 w 5177295"/>
              <a:gd name="connsiteY4" fmla="*/ 2588776 h 5177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7295" h="5177551">
                <a:moveTo>
                  <a:pt x="0" y="2588776"/>
                </a:moveTo>
                <a:cubicBezTo>
                  <a:pt x="0" y="1159034"/>
                  <a:pt x="1158977" y="0"/>
                  <a:pt x="2588648" y="0"/>
                </a:cubicBezTo>
                <a:cubicBezTo>
                  <a:pt x="4018319" y="0"/>
                  <a:pt x="5177296" y="1159034"/>
                  <a:pt x="5177296" y="2588776"/>
                </a:cubicBezTo>
                <a:cubicBezTo>
                  <a:pt x="5177296" y="4018518"/>
                  <a:pt x="4018319" y="5177552"/>
                  <a:pt x="2588648" y="5177552"/>
                </a:cubicBezTo>
                <a:cubicBezTo>
                  <a:pt x="1158977" y="5177552"/>
                  <a:pt x="0" y="4018518"/>
                  <a:pt x="0" y="2588776"/>
                </a:cubicBezTo>
                <a:close/>
              </a:path>
            </a:pathLst>
          </a:custGeom>
          <a:solidFill>
            <a:srgbClr val="C2DFEF">
              <a:lumMod val="75000"/>
            </a:srgbClr>
          </a:solidFill>
          <a:ln w="12700" cap="flat" cmpd="sng" algn="ctr">
            <a:solidFill>
              <a:srgbClr val="FFFFFF">
                <a:hueOff val="0"/>
                <a:satOff val="0"/>
                <a:lumOff val="0"/>
                <a:alphaOff val="0"/>
              </a:srgbClr>
            </a:solidFill>
            <a:prstDash val="solid"/>
            <a:miter lim="800000"/>
          </a:ln>
          <a:effectLst/>
        </p:spPr>
        <p:txBody>
          <a:bodyPr spcFirstLastPara="0" vert="horz" wrap="square" lIns="274320" tIns="838245" rIns="274320" bIns="838245" numCol="1" spcCol="1270" anchor="ctr" anchorCtr="0">
            <a:noAutofit/>
          </a:bodyPr>
          <a:lstStyle/>
          <a:p>
            <a:pPr marL="0" marR="0" lvl="0" indent="0" algn="ctr" defTabSz="2800350" eaLnBrk="1" fontAlgn="auto" latinLnBrk="0" hangingPunct="1">
              <a:lnSpc>
                <a:spcPct val="90000"/>
              </a:lnSpc>
              <a:spcBef>
                <a:spcPct val="0"/>
              </a:spcBef>
              <a:spcAft>
                <a:spcPct val="35000"/>
              </a:spcAft>
              <a:buClrTx/>
              <a:buSzTx/>
              <a:buFontTx/>
              <a:buNone/>
              <a:tabLst/>
              <a:defRPr/>
            </a:pPr>
            <a:r>
              <a:rPr kumimoji="0" lang="en-US" sz="2800" b="1" i="0" u="none" strike="noStrike" kern="0" cap="none" spc="0" normalizeH="0" baseline="0" noProof="0" dirty="0">
                <a:ln>
                  <a:noFill/>
                </a:ln>
                <a:solidFill>
                  <a:srgbClr val="FFFFFF"/>
                </a:solidFill>
                <a:effectLst/>
                <a:uLnTx/>
                <a:uFillTx/>
              </a:rPr>
              <a:t>What is HOME-ARP?</a:t>
            </a:r>
          </a:p>
        </p:txBody>
      </p:sp>
      <p:grpSp>
        <p:nvGrpSpPr>
          <p:cNvPr id="7" name="Group 6">
            <a:extLst>
              <a:ext uri="{FF2B5EF4-FFF2-40B4-BE49-F238E27FC236}">
                <a16:creationId xmlns:a16="http://schemas.microsoft.com/office/drawing/2014/main" id="{13524A95-F360-9831-E71F-EE0095F3562E}"/>
              </a:ext>
            </a:extLst>
          </p:cNvPr>
          <p:cNvGrpSpPr/>
          <p:nvPr/>
        </p:nvGrpSpPr>
        <p:grpSpPr>
          <a:xfrm>
            <a:off x="5134850" y="486813"/>
            <a:ext cx="5921751" cy="1793632"/>
            <a:chOff x="7352408" y="1812881"/>
            <a:chExt cx="8542701" cy="2499909"/>
          </a:xfrm>
        </p:grpSpPr>
        <p:sp>
          <p:nvSpPr>
            <p:cNvPr id="8" name="Oval 7" descr="Suburban scene">
              <a:extLst>
                <a:ext uri="{FF2B5EF4-FFF2-40B4-BE49-F238E27FC236}">
                  <a16:creationId xmlns:a16="http://schemas.microsoft.com/office/drawing/2014/main" id="{8AB06164-A685-8C7F-B98D-0FFF8F5568FA}"/>
                </a:ext>
              </a:extLst>
            </p:cNvPr>
            <p:cNvSpPr/>
            <p:nvPr/>
          </p:nvSpPr>
          <p:spPr>
            <a:xfrm>
              <a:off x="7352408" y="1812881"/>
              <a:ext cx="1994774" cy="2044081"/>
            </a:xfrm>
            <a:prstGeom prst="ellipse">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hueOff val="0"/>
                    <a:satOff val="0"/>
                    <a:lumOff val="0"/>
                    <a:alphaOff val="0"/>
                  </a:srgbClr>
                </a:solidFill>
                <a:effectLst/>
                <a:uLnTx/>
                <a:uFillTx/>
              </a:endParaRPr>
            </a:p>
          </p:txBody>
        </p:sp>
        <p:sp>
          <p:nvSpPr>
            <p:cNvPr id="9" name="Freeform: Shape 8">
              <a:extLst>
                <a:ext uri="{FF2B5EF4-FFF2-40B4-BE49-F238E27FC236}">
                  <a16:creationId xmlns:a16="http://schemas.microsoft.com/office/drawing/2014/main" id="{76652C1D-5317-9FFC-A980-1E8B7F8DEE5F}"/>
                </a:ext>
              </a:extLst>
            </p:cNvPr>
            <p:cNvSpPr/>
            <p:nvPr/>
          </p:nvSpPr>
          <p:spPr>
            <a:xfrm>
              <a:off x="9423409" y="2000379"/>
              <a:ext cx="6471700" cy="2312411"/>
            </a:xfrm>
            <a:custGeom>
              <a:avLst/>
              <a:gdLst>
                <a:gd name="connsiteX0" fmla="*/ 0 w 10527564"/>
                <a:gd name="connsiteY0" fmla="*/ 0 h 971588"/>
                <a:gd name="connsiteX1" fmla="*/ 10527564 w 10527564"/>
                <a:gd name="connsiteY1" fmla="*/ 0 h 971588"/>
                <a:gd name="connsiteX2" fmla="*/ 10527564 w 10527564"/>
                <a:gd name="connsiteY2" fmla="*/ 971588 h 971588"/>
                <a:gd name="connsiteX3" fmla="*/ 0 w 10527564"/>
                <a:gd name="connsiteY3" fmla="*/ 971588 h 971588"/>
                <a:gd name="connsiteX4" fmla="*/ 0 w 10527564"/>
                <a:gd name="connsiteY4" fmla="*/ 0 h 971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564" h="971588">
                  <a:moveTo>
                    <a:pt x="0" y="0"/>
                  </a:moveTo>
                  <a:lnTo>
                    <a:pt x="10527564" y="0"/>
                  </a:lnTo>
                  <a:lnTo>
                    <a:pt x="10527564" y="971588"/>
                  </a:lnTo>
                  <a:lnTo>
                    <a:pt x="0" y="971588"/>
                  </a:lnTo>
                  <a:lnTo>
                    <a:pt x="0" y="0"/>
                  </a:lnTo>
                  <a:close/>
                </a:path>
              </a:pathLst>
            </a:custGeom>
            <a:noFill/>
            <a:ln>
              <a:noFill/>
            </a:ln>
            <a:effectLst/>
          </p:spPr>
          <p:txBody>
            <a:bodyPr spcFirstLastPara="0" vert="horz" wrap="square" lIns="45720" tIns="45720" rIns="45720" bIns="45720" numCol="1" spcCol="1270" anchor="t" anchorCtr="0">
              <a:noAutofit/>
            </a:bodyPr>
            <a:lstStyle/>
            <a:p>
              <a:pPr marL="0" marR="0" lvl="0" indent="0" defTabSz="1600200" eaLnBrk="1" fontAlgn="auto" latinLnBrk="0" hangingPunct="1">
                <a:lnSpc>
                  <a:spcPct val="90000"/>
                </a:lnSpc>
                <a:spcBef>
                  <a:spcPct val="0"/>
                </a:spcBef>
                <a:spcAft>
                  <a:spcPct val="10000"/>
                </a:spcAft>
                <a:buClrTx/>
                <a:buSzTx/>
                <a:buFontTx/>
                <a:buNone/>
                <a:tabLst/>
                <a:defRPr/>
              </a:pPr>
              <a:r>
                <a:rPr kumimoji="0" lang="en-US" sz="2000" b="0" i="0" u="none" strike="noStrike" kern="0" cap="none" spc="0" normalizeH="0" baseline="0" noProof="0" dirty="0">
                  <a:ln>
                    <a:noFill/>
                  </a:ln>
                  <a:solidFill>
                    <a:srgbClr val="000000">
                      <a:hueOff val="0"/>
                      <a:satOff val="0"/>
                      <a:lumOff val="0"/>
                      <a:alphaOff val="0"/>
                    </a:srgbClr>
                  </a:solidFill>
                  <a:effectLst/>
                  <a:uLnTx/>
                  <a:uFillTx/>
                </a:rPr>
                <a:t>Funded through the American Rescue Plan Act</a:t>
              </a:r>
            </a:p>
            <a:p>
              <a:pPr marL="285750" marR="0" lvl="1" indent="-285750" defTabSz="1244600" eaLnBrk="1" fontAlgn="auto" latinLnBrk="0" hangingPunct="1">
                <a:lnSpc>
                  <a:spcPct val="90000"/>
                </a:lnSpc>
                <a:spcBef>
                  <a:spcPct val="0"/>
                </a:spcBef>
                <a:spcAft>
                  <a:spcPct val="15000"/>
                </a:spcAft>
                <a:buClrTx/>
                <a:buSzTx/>
                <a:buFontTx/>
                <a:buChar char="•"/>
                <a:tabLst/>
                <a:defRPr/>
              </a:pPr>
              <a:r>
                <a:rPr kumimoji="0" lang="en-US" sz="1600" b="0" i="0" u="none" strike="noStrike" kern="0" cap="none" spc="0" normalizeH="0" baseline="0" noProof="0" dirty="0">
                  <a:ln>
                    <a:noFill/>
                  </a:ln>
                  <a:solidFill>
                    <a:srgbClr val="E9E3DC">
                      <a:lumMod val="50000"/>
                    </a:srgbClr>
                  </a:solidFill>
                  <a:effectLst/>
                  <a:uLnTx/>
                  <a:uFillTx/>
                </a:rPr>
                <a:t>$87.6 Million allocated for Georgia for activities to be funded through 2030</a:t>
              </a:r>
            </a:p>
            <a:p>
              <a:pPr marL="285750" marR="0" lvl="1" indent="-285750" defTabSz="1244600" eaLnBrk="1" fontAlgn="auto" latinLnBrk="0" hangingPunct="1">
                <a:lnSpc>
                  <a:spcPct val="90000"/>
                </a:lnSpc>
                <a:spcBef>
                  <a:spcPct val="0"/>
                </a:spcBef>
                <a:spcAft>
                  <a:spcPct val="15000"/>
                </a:spcAft>
                <a:buClrTx/>
                <a:buSzTx/>
                <a:buFontTx/>
                <a:buChar char="•"/>
                <a:tabLst/>
                <a:defRPr/>
              </a:pPr>
              <a:r>
                <a:rPr kumimoji="0" lang="en-US" sz="1600" b="0" i="0" u="none" strike="noStrike" kern="0" cap="none" spc="0" normalizeH="0" baseline="0" noProof="0" dirty="0">
                  <a:ln>
                    <a:noFill/>
                  </a:ln>
                  <a:solidFill>
                    <a:srgbClr val="E9E3DC">
                      <a:lumMod val="50000"/>
                    </a:srgbClr>
                  </a:solidFill>
                  <a:effectLst/>
                  <a:uLnTx/>
                  <a:uFillTx/>
                </a:rPr>
                <a:t>Combines HOME Regulations with McKinney Vento (Homeless) Regulations</a:t>
              </a:r>
            </a:p>
            <a:p>
              <a:pPr marL="114300" marR="0" lvl="1" indent="-114300" defTabSz="577850" eaLnBrk="1" fontAlgn="auto" latinLnBrk="0" hangingPunct="1">
                <a:lnSpc>
                  <a:spcPct val="90000"/>
                </a:lnSpc>
                <a:spcBef>
                  <a:spcPct val="0"/>
                </a:spcBef>
                <a:spcAft>
                  <a:spcPct val="15000"/>
                </a:spcAft>
                <a:buClrTx/>
                <a:buSzTx/>
                <a:buFontTx/>
                <a:buChar char="•"/>
                <a:tabLst/>
                <a:defRPr/>
              </a:pPr>
              <a:endParaRPr kumimoji="0" lang="en-US" sz="1300" b="0" i="0" u="none" strike="noStrike" kern="0" cap="none" spc="0" normalizeH="0" baseline="0" noProof="0" dirty="0">
                <a:ln>
                  <a:noFill/>
                </a:ln>
                <a:solidFill>
                  <a:srgbClr val="000000">
                    <a:hueOff val="0"/>
                    <a:satOff val="0"/>
                    <a:lumOff val="0"/>
                    <a:alphaOff val="0"/>
                  </a:srgbClr>
                </a:solidFill>
                <a:effectLst/>
                <a:uLnTx/>
                <a:uFillTx/>
              </a:endParaRPr>
            </a:p>
          </p:txBody>
        </p:sp>
      </p:grpSp>
      <p:grpSp>
        <p:nvGrpSpPr>
          <p:cNvPr id="10" name="Group 9">
            <a:extLst>
              <a:ext uri="{FF2B5EF4-FFF2-40B4-BE49-F238E27FC236}">
                <a16:creationId xmlns:a16="http://schemas.microsoft.com/office/drawing/2014/main" id="{5D696043-8BF1-0E87-D4FC-6F74AA682886}"/>
              </a:ext>
            </a:extLst>
          </p:cNvPr>
          <p:cNvGrpSpPr/>
          <p:nvPr/>
        </p:nvGrpSpPr>
        <p:grpSpPr>
          <a:xfrm>
            <a:off x="5553832" y="2700831"/>
            <a:ext cx="5350369" cy="1466585"/>
            <a:chOff x="7352408" y="1812881"/>
            <a:chExt cx="8143522" cy="2044081"/>
          </a:xfrm>
        </p:grpSpPr>
        <p:sp>
          <p:nvSpPr>
            <p:cNvPr id="11" name="Oval 10" descr="Suburban scene">
              <a:extLst>
                <a:ext uri="{FF2B5EF4-FFF2-40B4-BE49-F238E27FC236}">
                  <a16:creationId xmlns:a16="http://schemas.microsoft.com/office/drawing/2014/main" id="{0F8FED64-C8EC-CEC1-2D42-624E15279775}"/>
                </a:ext>
              </a:extLst>
            </p:cNvPr>
            <p:cNvSpPr/>
            <p:nvPr/>
          </p:nvSpPr>
          <p:spPr>
            <a:xfrm>
              <a:off x="7352408" y="1812881"/>
              <a:ext cx="1994774" cy="2044081"/>
            </a:xfrm>
            <a:prstGeom prst="ellipse">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hueOff val="0"/>
                    <a:satOff val="0"/>
                    <a:lumOff val="0"/>
                    <a:alphaOff val="0"/>
                  </a:srgbClr>
                </a:solidFill>
                <a:effectLst/>
                <a:uLnTx/>
                <a:uFillTx/>
              </a:endParaRPr>
            </a:p>
          </p:txBody>
        </p:sp>
        <p:sp>
          <p:nvSpPr>
            <p:cNvPr id="12" name="Freeform: Shape 11">
              <a:extLst>
                <a:ext uri="{FF2B5EF4-FFF2-40B4-BE49-F238E27FC236}">
                  <a16:creationId xmlns:a16="http://schemas.microsoft.com/office/drawing/2014/main" id="{256338EF-4D42-D5E4-D7D8-C8D67E759077}"/>
                </a:ext>
              </a:extLst>
            </p:cNvPr>
            <p:cNvSpPr/>
            <p:nvPr/>
          </p:nvSpPr>
          <p:spPr>
            <a:xfrm>
              <a:off x="9423408" y="2207230"/>
              <a:ext cx="6072522" cy="1255382"/>
            </a:xfrm>
            <a:custGeom>
              <a:avLst/>
              <a:gdLst>
                <a:gd name="connsiteX0" fmla="*/ 0 w 10527564"/>
                <a:gd name="connsiteY0" fmla="*/ 0 h 971588"/>
                <a:gd name="connsiteX1" fmla="*/ 10527564 w 10527564"/>
                <a:gd name="connsiteY1" fmla="*/ 0 h 971588"/>
                <a:gd name="connsiteX2" fmla="*/ 10527564 w 10527564"/>
                <a:gd name="connsiteY2" fmla="*/ 971588 h 971588"/>
                <a:gd name="connsiteX3" fmla="*/ 0 w 10527564"/>
                <a:gd name="connsiteY3" fmla="*/ 971588 h 971588"/>
                <a:gd name="connsiteX4" fmla="*/ 0 w 10527564"/>
                <a:gd name="connsiteY4" fmla="*/ 0 h 971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564" h="971588">
                  <a:moveTo>
                    <a:pt x="0" y="0"/>
                  </a:moveTo>
                  <a:lnTo>
                    <a:pt x="10527564" y="0"/>
                  </a:lnTo>
                  <a:lnTo>
                    <a:pt x="10527564" y="971588"/>
                  </a:lnTo>
                  <a:lnTo>
                    <a:pt x="0" y="971588"/>
                  </a:lnTo>
                  <a:lnTo>
                    <a:pt x="0" y="0"/>
                  </a:lnTo>
                  <a:close/>
                </a:path>
              </a:pathLst>
            </a:custGeom>
            <a:noFill/>
            <a:ln>
              <a:noFill/>
            </a:ln>
            <a:effectLst/>
          </p:spPr>
          <p:txBody>
            <a:bodyPr spcFirstLastPara="0" vert="horz" wrap="square" lIns="45720" tIns="45720" rIns="45720" bIns="45720" numCol="1" spcCol="1270" anchor="t" anchorCtr="0">
              <a:noAutofit/>
            </a:bodyPr>
            <a:lstStyle/>
            <a:p>
              <a:pPr marL="0" marR="0" lvl="0" indent="0" defTabSz="1600200" eaLnBrk="1" fontAlgn="auto" latinLnBrk="0" hangingPunct="1">
                <a:lnSpc>
                  <a:spcPct val="90000"/>
                </a:lnSpc>
                <a:spcBef>
                  <a:spcPct val="0"/>
                </a:spcBef>
                <a:spcAft>
                  <a:spcPct val="10000"/>
                </a:spcAft>
                <a:buClrTx/>
                <a:buSzTx/>
                <a:buFontTx/>
                <a:buNone/>
                <a:tabLst/>
                <a:defRPr/>
              </a:pPr>
              <a:r>
                <a:rPr kumimoji="0" lang="en-US" sz="2000" b="0" i="0" u="none" strike="noStrike" kern="0" cap="none" spc="0" normalizeH="0" baseline="0" noProof="0">
                  <a:ln>
                    <a:noFill/>
                  </a:ln>
                  <a:solidFill>
                    <a:srgbClr val="000000">
                      <a:hueOff val="0"/>
                      <a:satOff val="0"/>
                      <a:lumOff val="0"/>
                      <a:alphaOff val="0"/>
                    </a:srgbClr>
                  </a:solidFill>
                  <a:effectLst/>
                  <a:uLnTx/>
                  <a:uFillTx/>
                </a:rPr>
                <a:t>New Beneficiaries</a:t>
              </a:r>
            </a:p>
            <a:p>
              <a:pPr marL="285750" marR="0" lvl="1" indent="-285750" defTabSz="1244600" eaLnBrk="1" fontAlgn="auto" latinLnBrk="0" hangingPunct="1">
                <a:lnSpc>
                  <a:spcPct val="90000"/>
                </a:lnSpc>
                <a:spcBef>
                  <a:spcPct val="0"/>
                </a:spcBef>
                <a:spcAft>
                  <a:spcPct val="15000"/>
                </a:spcAft>
                <a:buClrTx/>
                <a:buSzTx/>
                <a:buFontTx/>
                <a:buChar char="•"/>
                <a:tabLst/>
                <a:defRPr/>
              </a:pPr>
              <a:r>
                <a:rPr kumimoji="0" lang="en-US" sz="1600" b="0" i="0" u="none" strike="noStrike" kern="0" cap="none" spc="0" normalizeH="0" baseline="0" noProof="0">
                  <a:ln>
                    <a:noFill/>
                  </a:ln>
                  <a:solidFill>
                    <a:srgbClr val="E9E3DC">
                      <a:lumMod val="50000"/>
                    </a:srgbClr>
                  </a:solidFill>
                  <a:effectLst/>
                  <a:uLnTx/>
                  <a:uFillTx/>
                </a:rPr>
                <a:t>Households who are Homeless and at Risk of Homeless</a:t>
              </a:r>
            </a:p>
            <a:p>
              <a:pPr marL="114300" marR="0" lvl="1" indent="-114300" defTabSz="577850" eaLnBrk="1" fontAlgn="auto" latinLnBrk="0" hangingPunct="1">
                <a:lnSpc>
                  <a:spcPct val="90000"/>
                </a:lnSpc>
                <a:spcBef>
                  <a:spcPct val="0"/>
                </a:spcBef>
                <a:spcAft>
                  <a:spcPct val="15000"/>
                </a:spcAft>
                <a:buClrTx/>
                <a:buSzTx/>
                <a:buFontTx/>
                <a:buChar char="•"/>
                <a:tabLst/>
                <a:defRPr/>
              </a:pPr>
              <a:endParaRPr kumimoji="0" lang="en-US" sz="1300" b="0" i="0" u="none" strike="noStrike" kern="0" cap="none" spc="0" normalizeH="0" baseline="0" noProof="0">
                <a:ln>
                  <a:noFill/>
                </a:ln>
                <a:solidFill>
                  <a:srgbClr val="000000">
                    <a:hueOff val="0"/>
                    <a:satOff val="0"/>
                    <a:lumOff val="0"/>
                    <a:alphaOff val="0"/>
                  </a:srgbClr>
                </a:solidFill>
                <a:effectLst/>
                <a:uLnTx/>
                <a:uFillTx/>
              </a:endParaRPr>
            </a:p>
          </p:txBody>
        </p:sp>
      </p:grpSp>
      <p:grpSp>
        <p:nvGrpSpPr>
          <p:cNvPr id="13" name="Group 12">
            <a:extLst>
              <a:ext uri="{FF2B5EF4-FFF2-40B4-BE49-F238E27FC236}">
                <a16:creationId xmlns:a16="http://schemas.microsoft.com/office/drawing/2014/main" id="{92BEE275-3364-E0A4-7F16-042E5CED8C2F}"/>
              </a:ext>
            </a:extLst>
          </p:cNvPr>
          <p:cNvGrpSpPr/>
          <p:nvPr/>
        </p:nvGrpSpPr>
        <p:grpSpPr>
          <a:xfrm>
            <a:off x="5134850" y="4587801"/>
            <a:ext cx="6086326" cy="1466585"/>
            <a:chOff x="7352408" y="1812881"/>
            <a:chExt cx="9263684" cy="2044081"/>
          </a:xfrm>
        </p:grpSpPr>
        <p:sp>
          <p:nvSpPr>
            <p:cNvPr id="14" name="Oval 13" descr="Suburban scene">
              <a:extLst>
                <a:ext uri="{FF2B5EF4-FFF2-40B4-BE49-F238E27FC236}">
                  <a16:creationId xmlns:a16="http://schemas.microsoft.com/office/drawing/2014/main" id="{79313AD4-2C88-92DB-E490-65E5DC1F589F}"/>
                </a:ext>
              </a:extLst>
            </p:cNvPr>
            <p:cNvSpPr/>
            <p:nvPr/>
          </p:nvSpPr>
          <p:spPr>
            <a:xfrm>
              <a:off x="7352408" y="1812881"/>
              <a:ext cx="1994774" cy="2044081"/>
            </a:xfrm>
            <a:prstGeom prst="ellipse">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hueOff val="0"/>
                    <a:satOff val="0"/>
                    <a:lumOff val="0"/>
                    <a:alphaOff val="0"/>
                  </a:srgbClr>
                </a:solidFill>
                <a:effectLst/>
                <a:uLnTx/>
                <a:uFillTx/>
                <a:latin typeface="Arial" panose="020B0604020202020204"/>
                <a:ea typeface="+mn-ea"/>
                <a:cs typeface="+mn-cs"/>
              </a:endParaRPr>
            </a:p>
          </p:txBody>
        </p:sp>
        <p:sp>
          <p:nvSpPr>
            <p:cNvPr id="15" name="Freeform: Shape 14">
              <a:extLst>
                <a:ext uri="{FF2B5EF4-FFF2-40B4-BE49-F238E27FC236}">
                  <a16:creationId xmlns:a16="http://schemas.microsoft.com/office/drawing/2014/main" id="{0752B6FA-6577-4B06-AD5B-DCB453CD4E56}"/>
                </a:ext>
              </a:extLst>
            </p:cNvPr>
            <p:cNvSpPr/>
            <p:nvPr/>
          </p:nvSpPr>
          <p:spPr>
            <a:xfrm>
              <a:off x="9423408" y="2207230"/>
              <a:ext cx="7192684" cy="1255382"/>
            </a:xfrm>
            <a:custGeom>
              <a:avLst/>
              <a:gdLst>
                <a:gd name="connsiteX0" fmla="*/ 0 w 10527564"/>
                <a:gd name="connsiteY0" fmla="*/ 0 h 971588"/>
                <a:gd name="connsiteX1" fmla="*/ 10527564 w 10527564"/>
                <a:gd name="connsiteY1" fmla="*/ 0 h 971588"/>
                <a:gd name="connsiteX2" fmla="*/ 10527564 w 10527564"/>
                <a:gd name="connsiteY2" fmla="*/ 971588 h 971588"/>
                <a:gd name="connsiteX3" fmla="*/ 0 w 10527564"/>
                <a:gd name="connsiteY3" fmla="*/ 971588 h 971588"/>
                <a:gd name="connsiteX4" fmla="*/ 0 w 10527564"/>
                <a:gd name="connsiteY4" fmla="*/ 0 h 971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564" h="971588">
                  <a:moveTo>
                    <a:pt x="0" y="0"/>
                  </a:moveTo>
                  <a:lnTo>
                    <a:pt x="10527564" y="0"/>
                  </a:lnTo>
                  <a:lnTo>
                    <a:pt x="10527564" y="971588"/>
                  </a:lnTo>
                  <a:lnTo>
                    <a:pt x="0" y="971588"/>
                  </a:lnTo>
                  <a:lnTo>
                    <a:pt x="0" y="0"/>
                  </a:lnTo>
                  <a:close/>
                </a:path>
              </a:pathLst>
            </a:custGeom>
            <a:noFill/>
            <a:ln>
              <a:noFill/>
            </a:ln>
            <a:effectLst/>
          </p:spPr>
          <p:txBody>
            <a:bodyPr spcFirstLastPara="0" vert="horz" wrap="square" lIns="45720" tIns="45720" rIns="45720" bIns="45720" numCol="1" spcCol="1270" anchor="t" anchorCtr="0">
              <a:noAutofit/>
            </a:bodyPr>
            <a:lstStyle/>
            <a:p>
              <a:pPr marL="0" marR="0" lvl="0" indent="0" defTabSz="1600200" eaLnBrk="1" fontAlgn="auto" latinLnBrk="0" hangingPunct="1">
                <a:lnSpc>
                  <a:spcPct val="90000"/>
                </a:lnSpc>
                <a:spcBef>
                  <a:spcPct val="0"/>
                </a:spcBef>
                <a:spcAft>
                  <a:spcPct val="10000"/>
                </a:spcAft>
                <a:buClrTx/>
                <a:buSzTx/>
                <a:buFontTx/>
                <a:buNone/>
                <a:tabLst/>
                <a:defRPr/>
              </a:pPr>
              <a:r>
                <a:rPr kumimoji="0" lang="en-US" sz="2000" b="0" i="0" u="none" strike="noStrike" kern="0" cap="none" spc="0" normalizeH="0" baseline="0" noProof="0" dirty="0">
                  <a:ln>
                    <a:noFill/>
                  </a:ln>
                  <a:solidFill>
                    <a:srgbClr val="000000">
                      <a:hueOff val="0"/>
                      <a:satOff val="0"/>
                      <a:lumOff val="0"/>
                      <a:alphaOff val="0"/>
                    </a:srgbClr>
                  </a:solidFill>
                  <a:effectLst/>
                  <a:uLnTx/>
                  <a:uFillTx/>
                  <a:latin typeface="Arial" panose="020B0604020202020204"/>
                  <a:ea typeface="+mn-ea"/>
                  <a:cs typeface="+mn-cs"/>
                </a:rPr>
                <a:t>New Activities</a:t>
              </a:r>
            </a:p>
            <a:p>
              <a:pPr marL="285750" marR="0" lvl="1" indent="-285750" defTabSz="1244600" eaLnBrk="1" fontAlgn="auto" latinLnBrk="0" hangingPunct="1">
                <a:lnSpc>
                  <a:spcPct val="90000"/>
                </a:lnSpc>
                <a:spcBef>
                  <a:spcPct val="0"/>
                </a:spcBef>
                <a:spcAft>
                  <a:spcPct val="15000"/>
                </a:spcAft>
                <a:buClrTx/>
                <a:buSzTx/>
                <a:buFontTx/>
                <a:buChar char="•"/>
                <a:tabLst/>
                <a:defRPr/>
              </a:pPr>
              <a:r>
                <a:rPr kumimoji="0" lang="en-US" sz="1600" b="0" i="0" u="none" strike="noStrike" kern="0" cap="none" spc="0" normalizeH="0" baseline="0" noProof="0" dirty="0">
                  <a:ln>
                    <a:noFill/>
                  </a:ln>
                  <a:solidFill>
                    <a:srgbClr val="E9E3DC">
                      <a:lumMod val="50000"/>
                    </a:srgbClr>
                  </a:solidFill>
                  <a:effectLst/>
                  <a:uLnTx/>
                  <a:uFillTx/>
                  <a:latin typeface="Arial" panose="020B0604020202020204"/>
                  <a:ea typeface="+mn-ea"/>
                  <a:cs typeface="+mn-cs"/>
                </a:rPr>
                <a:t>Non-Congregate Shelters and Supportive Services </a:t>
              </a:r>
            </a:p>
            <a:p>
              <a:pPr marL="114300" marR="0" lvl="1" indent="-114300" defTabSz="577850" eaLnBrk="1" fontAlgn="auto" latinLnBrk="0" hangingPunct="1">
                <a:lnSpc>
                  <a:spcPct val="90000"/>
                </a:lnSpc>
                <a:spcBef>
                  <a:spcPct val="0"/>
                </a:spcBef>
                <a:spcAft>
                  <a:spcPct val="15000"/>
                </a:spcAft>
                <a:buClrTx/>
                <a:buSzTx/>
                <a:buFontTx/>
                <a:buChar char="•"/>
                <a:tabLst/>
                <a:defRPr/>
              </a:pPr>
              <a:endParaRPr kumimoji="0" lang="en-US" sz="1300" b="0" i="0" u="none" strike="noStrike" kern="0" cap="none" spc="0" normalizeH="0" baseline="0" noProof="0" dirty="0">
                <a:ln>
                  <a:noFill/>
                </a:ln>
                <a:solidFill>
                  <a:srgbClr val="000000">
                    <a:hueOff val="0"/>
                    <a:satOff val="0"/>
                    <a:lumOff val="0"/>
                    <a:alphaOff val="0"/>
                  </a:srgbClr>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12573936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DF265EC-1EBE-C324-B0B6-3C5960806A34}"/>
              </a:ext>
            </a:extLst>
          </p:cNvPr>
          <p:cNvSpPr>
            <a:spLocks noGrp="1"/>
          </p:cNvSpPr>
          <p:nvPr>
            <p:ph type="sldNum" sz="quarter" idx="11"/>
          </p:nvPr>
        </p:nvSpPr>
        <p:spPr/>
        <p:txBody>
          <a:bodyPr/>
          <a:lstStyle/>
          <a:p>
            <a:fld id="{93CAF254-72B9-406C-9E86-C9D983240C82}" type="slidenum">
              <a:rPr lang="en-US" smtClean="0"/>
              <a:t>23</a:t>
            </a:fld>
            <a:endParaRPr lang="en-US"/>
          </a:p>
        </p:txBody>
      </p:sp>
      <p:sp>
        <p:nvSpPr>
          <p:cNvPr id="5" name="Footer Placeholder 4">
            <a:extLst>
              <a:ext uri="{FF2B5EF4-FFF2-40B4-BE49-F238E27FC236}">
                <a16:creationId xmlns:a16="http://schemas.microsoft.com/office/drawing/2014/main" id="{1652CC76-3F97-98CF-79E0-74CB583A56C6}"/>
              </a:ext>
            </a:extLst>
          </p:cNvPr>
          <p:cNvSpPr>
            <a:spLocks noGrp="1"/>
          </p:cNvSpPr>
          <p:nvPr>
            <p:ph type="ftr" sz="quarter" idx="12"/>
          </p:nvPr>
        </p:nvSpPr>
        <p:spPr/>
        <p:txBody>
          <a:bodyPr/>
          <a:lstStyle/>
          <a:p>
            <a:r>
              <a:rPr lang="en-US"/>
              <a:t>Georgia Department of Community Affairs</a:t>
            </a:r>
          </a:p>
        </p:txBody>
      </p:sp>
      <p:sp>
        <p:nvSpPr>
          <p:cNvPr id="6" name="Content Placeholder 4">
            <a:extLst>
              <a:ext uri="{FF2B5EF4-FFF2-40B4-BE49-F238E27FC236}">
                <a16:creationId xmlns:a16="http://schemas.microsoft.com/office/drawing/2014/main" id="{2C7F28A6-4B22-B971-FBFF-AED74F876241}"/>
              </a:ext>
            </a:extLst>
          </p:cNvPr>
          <p:cNvSpPr txBox="1">
            <a:spLocks/>
          </p:cNvSpPr>
          <p:nvPr/>
        </p:nvSpPr>
        <p:spPr>
          <a:xfrm>
            <a:off x="3415470" y="4931867"/>
            <a:ext cx="4196217" cy="12003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8DC63F"/>
              </a:buClr>
              <a:buSzTx/>
              <a:buFont typeface="Arial" panose="020B0604020202020204" pitchFamily="34" charset="0"/>
              <a:buNone/>
              <a:tabLst/>
              <a:defRPr/>
            </a:pPr>
            <a:r>
              <a:rPr kumimoji="0" lang="en-US" sz="1800" b="1" i="0" u="sng" strike="noStrike" kern="1200" cap="none" spc="0" normalizeH="0" baseline="0" noProof="0" dirty="0">
                <a:ln>
                  <a:noFill/>
                </a:ln>
                <a:solidFill>
                  <a:srgbClr val="000000"/>
                </a:solidFill>
                <a:effectLst/>
                <a:uLnTx/>
                <a:uFillTx/>
                <a:latin typeface="Arial" panose="020B0604020202020204"/>
                <a:ea typeface="+mn-ea"/>
                <a:cs typeface="+mn-cs"/>
              </a:rPr>
              <a:t>Agency Capacity Building</a:t>
            </a:r>
            <a:br>
              <a:rPr kumimoji="0" lang="en-US" sz="1800" b="1" i="0" u="sng" strike="noStrike" kern="1200" cap="none" spc="0" normalizeH="0" baseline="0" noProof="0" dirty="0">
                <a:ln>
                  <a:noFill/>
                </a:ln>
                <a:solidFill>
                  <a:srgbClr val="000000"/>
                </a:solidFill>
                <a:effectLst/>
                <a:uLnTx/>
                <a:uFillTx/>
                <a:latin typeface="Arial" panose="020B0604020202020204"/>
                <a:ea typeface="+mn-ea"/>
                <a:cs typeface="+mn-cs"/>
              </a:rPr>
            </a:b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Developing the capacity of eligible nonprofit organizations to successfully carry out HOME-ARP-eligible activities</a:t>
            </a:r>
          </a:p>
        </p:txBody>
      </p:sp>
      <p:sp>
        <p:nvSpPr>
          <p:cNvPr id="7" name="Title 2">
            <a:extLst>
              <a:ext uri="{FF2B5EF4-FFF2-40B4-BE49-F238E27FC236}">
                <a16:creationId xmlns:a16="http://schemas.microsoft.com/office/drawing/2014/main" id="{3A6B692B-0B15-DA43-1786-1DE49B2D55B6}"/>
              </a:ext>
            </a:extLst>
          </p:cNvPr>
          <p:cNvSpPr txBox="1">
            <a:spLocks/>
          </p:cNvSpPr>
          <p:nvPr/>
        </p:nvSpPr>
        <p:spPr>
          <a:xfrm>
            <a:off x="2346547" y="225326"/>
            <a:ext cx="7871270" cy="11420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000000"/>
                </a:solidFill>
                <a:effectLst/>
                <a:uLnTx/>
                <a:uFillTx/>
                <a:latin typeface="Arial" panose="020B0604020202020204"/>
                <a:ea typeface="+mj-ea"/>
                <a:cs typeface="+mj-cs"/>
              </a:rPr>
              <a:t>HOME-ARP Eligible Activities</a:t>
            </a:r>
            <a:endParaRPr kumimoji="0" lang="en-US" sz="2400" b="0" i="1" u="none" strike="noStrike" kern="1200" cap="none" spc="0" normalizeH="0" baseline="0" noProof="0" dirty="0">
              <a:ln>
                <a:noFill/>
              </a:ln>
              <a:solidFill>
                <a:srgbClr val="000000"/>
              </a:solidFill>
              <a:effectLst/>
              <a:uLnTx/>
              <a:uFillTx/>
              <a:latin typeface="Arial" panose="020B0604020202020204"/>
              <a:ea typeface="+mj-ea"/>
              <a:cs typeface="+mj-cs"/>
            </a:endParaRPr>
          </a:p>
        </p:txBody>
      </p:sp>
      <p:pic>
        <p:nvPicPr>
          <p:cNvPr id="8" name="Graphic 7" descr="Group brainstorm with solid fill">
            <a:extLst>
              <a:ext uri="{FF2B5EF4-FFF2-40B4-BE49-F238E27FC236}">
                <a16:creationId xmlns:a16="http://schemas.microsoft.com/office/drawing/2014/main" id="{D1C96250-79A2-CA78-0C0F-1772AA2B989A}"/>
              </a:ext>
            </a:extLst>
          </p:cNvPr>
          <p:cNvPicPr>
            <a:picLocks noChangeAspect="1"/>
          </p:cNvPicPr>
          <p:nvPr/>
        </p:nvPicPr>
        <p:blipFill>
          <a:blip r:embed="rId2">
            <a:duotone>
              <a:srgbClr val="E9E3DC">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26749" y="4932072"/>
            <a:ext cx="1188720" cy="1188720"/>
          </a:xfrm>
          <a:prstGeom prst="rect">
            <a:avLst/>
          </a:prstGeom>
        </p:spPr>
      </p:pic>
      <p:grpSp>
        <p:nvGrpSpPr>
          <p:cNvPr id="9" name="Group 8">
            <a:extLst>
              <a:ext uri="{FF2B5EF4-FFF2-40B4-BE49-F238E27FC236}">
                <a16:creationId xmlns:a16="http://schemas.microsoft.com/office/drawing/2014/main" id="{6409CA92-D83E-9431-BE89-5259FC314BCE}"/>
              </a:ext>
            </a:extLst>
          </p:cNvPr>
          <p:cNvGrpSpPr/>
          <p:nvPr/>
        </p:nvGrpSpPr>
        <p:grpSpPr>
          <a:xfrm>
            <a:off x="2285175" y="1169749"/>
            <a:ext cx="4425384" cy="1201136"/>
            <a:chOff x="309263" y="1532618"/>
            <a:chExt cx="4425384" cy="1201136"/>
          </a:xfrm>
        </p:grpSpPr>
        <p:pic>
          <p:nvPicPr>
            <p:cNvPr id="10" name="Graphic 9" descr="Home1 with solid fill">
              <a:extLst>
                <a:ext uri="{FF2B5EF4-FFF2-40B4-BE49-F238E27FC236}">
                  <a16:creationId xmlns:a16="http://schemas.microsoft.com/office/drawing/2014/main" id="{DDA9F30E-1ECB-0A70-9C34-DAFA5E45318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9263" y="1532618"/>
              <a:ext cx="1188720" cy="1188720"/>
            </a:xfrm>
            <a:prstGeom prst="rect">
              <a:avLst/>
            </a:prstGeom>
          </p:spPr>
        </p:pic>
        <p:sp>
          <p:nvSpPr>
            <p:cNvPr id="11" name="TextBox 10">
              <a:extLst>
                <a:ext uri="{FF2B5EF4-FFF2-40B4-BE49-F238E27FC236}">
                  <a16:creationId xmlns:a16="http://schemas.microsoft.com/office/drawing/2014/main" id="{8544D72E-C6F2-49D7-8647-09ACBED2ED75}"/>
                </a:ext>
              </a:extLst>
            </p:cNvPr>
            <p:cNvSpPr txBox="1"/>
            <p:nvPr/>
          </p:nvSpPr>
          <p:spPr>
            <a:xfrm>
              <a:off x="1517986" y="1533425"/>
              <a:ext cx="3216661" cy="1200329"/>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sng" strike="noStrike" kern="0" cap="none" spc="0" normalizeH="0" baseline="0" noProof="0" dirty="0">
                  <a:ln>
                    <a:noFill/>
                  </a:ln>
                  <a:solidFill>
                    <a:srgbClr val="000000"/>
                  </a:solidFill>
                  <a:effectLst/>
                  <a:uLnTx/>
                  <a:uFillTx/>
                </a:rPr>
                <a:t>Non-Congregant Shelters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rPr>
                <a:t>A room for each household with a door that locks and a bathroom</a:t>
              </a:r>
            </a:p>
          </p:txBody>
        </p:sp>
      </p:grpSp>
      <p:grpSp>
        <p:nvGrpSpPr>
          <p:cNvPr id="12" name="Group 11">
            <a:extLst>
              <a:ext uri="{FF2B5EF4-FFF2-40B4-BE49-F238E27FC236}">
                <a16:creationId xmlns:a16="http://schemas.microsoft.com/office/drawing/2014/main" id="{D8CA3449-68E1-E72D-9C18-D79D459B4585}"/>
              </a:ext>
            </a:extLst>
          </p:cNvPr>
          <p:cNvGrpSpPr/>
          <p:nvPr/>
        </p:nvGrpSpPr>
        <p:grpSpPr>
          <a:xfrm>
            <a:off x="6208643" y="1903785"/>
            <a:ext cx="4773799" cy="1204745"/>
            <a:chOff x="4027301" y="2608005"/>
            <a:chExt cx="4773799" cy="1204745"/>
          </a:xfrm>
        </p:grpSpPr>
        <p:pic>
          <p:nvPicPr>
            <p:cNvPr id="13" name="Graphic 12" descr="City with solid fill">
              <a:extLst>
                <a:ext uri="{FF2B5EF4-FFF2-40B4-BE49-F238E27FC236}">
                  <a16:creationId xmlns:a16="http://schemas.microsoft.com/office/drawing/2014/main" id="{4DB5CAB2-9573-3586-3BBB-C9043571AC6B}"/>
                </a:ext>
              </a:extLst>
            </p:cNvPr>
            <p:cNvPicPr>
              <a:picLocks noChangeAspect="1"/>
            </p:cNvPicPr>
            <p:nvPr/>
          </p:nvPicPr>
          <p:blipFill>
            <a:blip r:embed="rId6">
              <a:duotone>
                <a:srgbClr val="AE462D">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27301" y="2608005"/>
              <a:ext cx="1188720" cy="1188720"/>
            </a:xfrm>
            <a:prstGeom prst="rect">
              <a:avLst/>
            </a:prstGeom>
          </p:spPr>
        </p:pic>
        <p:sp>
          <p:nvSpPr>
            <p:cNvPr id="14" name="TextBox 13">
              <a:extLst>
                <a:ext uri="{FF2B5EF4-FFF2-40B4-BE49-F238E27FC236}">
                  <a16:creationId xmlns:a16="http://schemas.microsoft.com/office/drawing/2014/main" id="{63C3DDB7-80E0-0F7D-8DD1-BB967E0A6281}"/>
                </a:ext>
              </a:extLst>
            </p:cNvPr>
            <p:cNvSpPr txBox="1"/>
            <p:nvPr/>
          </p:nvSpPr>
          <p:spPr>
            <a:xfrm>
              <a:off x="5216974" y="2612421"/>
              <a:ext cx="3584126" cy="1200329"/>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sng" strike="noStrike" kern="0" cap="none" spc="0" normalizeH="0" baseline="0" noProof="0" dirty="0">
                  <a:ln>
                    <a:noFill/>
                  </a:ln>
                  <a:solidFill>
                    <a:srgbClr val="000000"/>
                  </a:solidFill>
                  <a:effectLst/>
                  <a:uLnTx/>
                  <a:uFillTx/>
                </a:rPr>
                <a:t>Rental Housing (Multi-Family)</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rPr>
                <a:t>One Household per Apartment for Qualified or Low-Income Populations</a:t>
              </a:r>
            </a:p>
          </p:txBody>
        </p:sp>
      </p:grpSp>
      <p:grpSp>
        <p:nvGrpSpPr>
          <p:cNvPr id="15" name="Group 14">
            <a:extLst>
              <a:ext uri="{FF2B5EF4-FFF2-40B4-BE49-F238E27FC236}">
                <a16:creationId xmlns:a16="http://schemas.microsoft.com/office/drawing/2014/main" id="{7E9426CE-C1C0-E920-87B9-E8C35B0D6CDA}"/>
              </a:ext>
            </a:extLst>
          </p:cNvPr>
          <p:cNvGrpSpPr/>
          <p:nvPr/>
        </p:nvGrpSpPr>
        <p:grpSpPr>
          <a:xfrm>
            <a:off x="2328500" y="2850004"/>
            <a:ext cx="4994302" cy="1188720"/>
            <a:chOff x="777848" y="4807660"/>
            <a:chExt cx="4994302" cy="1188720"/>
          </a:xfrm>
        </p:grpSpPr>
        <p:pic>
          <p:nvPicPr>
            <p:cNvPr id="16" name="Graphic 15" descr="Remote work with solid fill">
              <a:extLst>
                <a:ext uri="{FF2B5EF4-FFF2-40B4-BE49-F238E27FC236}">
                  <a16:creationId xmlns:a16="http://schemas.microsoft.com/office/drawing/2014/main" id="{28C08DA3-297F-F733-10D2-F88C892B581D}"/>
                </a:ext>
              </a:extLst>
            </p:cNvPr>
            <p:cNvPicPr>
              <a:picLocks noChangeAspect="1"/>
            </p:cNvPicPr>
            <p:nvPr/>
          </p:nvPicPr>
          <p:blipFill>
            <a:blip r:embed="rId8">
              <a:duotone>
                <a:srgbClr val="8DC63F">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77848" y="4807660"/>
              <a:ext cx="1188720" cy="1188720"/>
            </a:xfrm>
            <a:prstGeom prst="rect">
              <a:avLst/>
            </a:prstGeom>
          </p:spPr>
        </p:pic>
        <p:sp>
          <p:nvSpPr>
            <p:cNvPr id="17" name="TextBox 16">
              <a:extLst>
                <a:ext uri="{FF2B5EF4-FFF2-40B4-BE49-F238E27FC236}">
                  <a16:creationId xmlns:a16="http://schemas.microsoft.com/office/drawing/2014/main" id="{4B0D052B-DA70-ECEC-7E96-6B0167CBC2C6}"/>
                </a:ext>
              </a:extLst>
            </p:cNvPr>
            <p:cNvSpPr txBox="1"/>
            <p:nvPr/>
          </p:nvSpPr>
          <p:spPr>
            <a:xfrm>
              <a:off x="1977046" y="5083798"/>
              <a:ext cx="3795104" cy="646331"/>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sng" strike="noStrike" kern="0" cap="none" spc="0" normalizeH="0" baseline="0" noProof="0" dirty="0">
                  <a:ln>
                    <a:noFill/>
                  </a:ln>
                  <a:solidFill>
                    <a:srgbClr val="000000"/>
                  </a:solidFill>
                  <a:effectLst/>
                  <a:uLnTx/>
                  <a:uFillTx/>
                </a:rPr>
                <a:t>Tenant-Based Rental Assistance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rPr>
                <a:t>Subsidy-based housing support</a:t>
              </a:r>
            </a:p>
          </p:txBody>
        </p:sp>
      </p:grpSp>
      <p:grpSp>
        <p:nvGrpSpPr>
          <p:cNvPr id="18" name="Group 17">
            <a:extLst>
              <a:ext uri="{FF2B5EF4-FFF2-40B4-BE49-F238E27FC236}">
                <a16:creationId xmlns:a16="http://schemas.microsoft.com/office/drawing/2014/main" id="{65C2BA40-3722-8E39-6969-D4816FF269B4}"/>
              </a:ext>
            </a:extLst>
          </p:cNvPr>
          <p:cNvGrpSpPr/>
          <p:nvPr/>
        </p:nvGrpSpPr>
        <p:grpSpPr>
          <a:xfrm>
            <a:off x="5616764" y="3802337"/>
            <a:ext cx="5260470" cy="1207074"/>
            <a:chOff x="3291268" y="4011103"/>
            <a:chExt cx="5260470" cy="1207074"/>
          </a:xfrm>
        </p:grpSpPr>
        <p:pic>
          <p:nvPicPr>
            <p:cNvPr id="19" name="Graphic 18" descr="Universal access with solid fill">
              <a:extLst>
                <a:ext uri="{FF2B5EF4-FFF2-40B4-BE49-F238E27FC236}">
                  <a16:creationId xmlns:a16="http://schemas.microsoft.com/office/drawing/2014/main" id="{0EBD919C-B586-FB91-C4F7-4A100FBB28DA}"/>
                </a:ext>
              </a:extLst>
            </p:cNvPr>
            <p:cNvPicPr>
              <a:picLocks noChangeAspect="1"/>
            </p:cNvPicPr>
            <p:nvPr/>
          </p:nvPicPr>
          <p:blipFill>
            <a:blip r:embed="rId10">
              <a:duotone>
                <a:srgbClr val="D5E04E">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291268" y="4029457"/>
              <a:ext cx="1188720" cy="1188720"/>
            </a:xfrm>
            <a:prstGeom prst="rect">
              <a:avLst/>
            </a:prstGeom>
          </p:spPr>
        </p:pic>
        <p:sp>
          <p:nvSpPr>
            <p:cNvPr id="20" name="TextBox 19">
              <a:extLst>
                <a:ext uri="{FF2B5EF4-FFF2-40B4-BE49-F238E27FC236}">
                  <a16:creationId xmlns:a16="http://schemas.microsoft.com/office/drawing/2014/main" id="{FC375F10-240F-5467-6664-A790BCD1F6FE}"/>
                </a:ext>
              </a:extLst>
            </p:cNvPr>
            <p:cNvSpPr txBox="1"/>
            <p:nvPr/>
          </p:nvSpPr>
          <p:spPr>
            <a:xfrm>
              <a:off x="4495800" y="4011103"/>
              <a:ext cx="4055938" cy="1200329"/>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sng" strike="noStrike" kern="0" cap="none" spc="0" normalizeH="0" baseline="0" noProof="0" dirty="0">
                  <a:ln>
                    <a:noFill/>
                  </a:ln>
                  <a:solidFill>
                    <a:srgbClr val="000000"/>
                  </a:solidFill>
                  <a:effectLst/>
                  <a:uLnTx/>
                  <a:uFillTx/>
                </a:rPr>
                <a:t>Supportive Services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rPr>
                <a:t>McKinney-Vento Supportive Services, Homelessness Prevention Services, and Housing Counseling Services</a:t>
              </a:r>
            </a:p>
          </p:txBody>
        </p:sp>
      </p:grpSp>
    </p:spTree>
    <p:extLst>
      <p:ext uri="{BB962C8B-B14F-4D97-AF65-F5344CB8AC3E}">
        <p14:creationId xmlns:p14="http://schemas.microsoft.com/office/powerpoint/2010/main" val="14818317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0607625-AD96-0E4D-CDE5-CDCA70E22460}"/>
              </a:ext>
            </a:extLst>
          </p:cNvPr>
          <p:cNvSpPr>
            <a:spLocks noGrp="1"/>
          </p:cNvSpPr>
          <p:nvPr>
            <p:ph type="sldNum" sz="quarter" idx="11"/>
          </p:nvPr>
        </p:nvSpPr>
        <p:spPr/>
        <p:txBody>
          <a:bodyPr/>
          <a:lstStyle/>
          <a:p>
            <a:fld id="{93CAF254-72B9-406C-9E86-C9D983240C82}" type="slidenum">
              <a:rPr lang="en-US" smtClean="0"/>
              <a:t>24</a:t>
            </a:fld>
            <a:endParaRPr lang="en-US"/>
          </a:p>
        </p:txBody>
      </p:sp>
      <p:sp>
        <p:nvSpPr>
          <p:cNvPr id="5" name="Footer Placeholder 4">
            <a:extLst>
              <a:ext uri="{FF2B5EF4-FFF2-40B4-BE49-F238E27FC236}">
                <a16:creationId xmlns:a16="http://schemas.microsoft.com/office/drawing/2014/main" id="{F50AE435-2BAF-AC25-030B-EF31934353DC}"/>
              </a:ext>
            </a:extLst>
          </p:cNvPr>
          <p:cNvSpPr>
            <a:spLocks noGrp="1"/>
          </p:cNvSpPr>
          <p:nvPr>
            <p:ph type="ftr" sz="quarter" idx="12"/>
          </p:nvPr>
        </p:nvSpPr>
        <p:spPr/>
        <p:txBody>
          <a:bodyPr/>
          <a:lstStyle/>
          <a:p>
            <a:r>
              <a:rPr lang="en-US"/>
              <a:t>Georgia Department of Community Affairs</a:t>
            </a:r>
          </a:p>
        </p:txBody>
      </p:sp>
      <p:sp>
        <p:nvSpPr>
          <p:cNvPr id="21" name="Title 1">
            <a:extLst>
              <a:ext uri="{FF2B5EF4-FFF2-40B4-BE49-F238E27FC236}">
                <a16:creationId xmlns:a16="http://schemas.microsoft.com/office/drawing/2014/main" id="{995E5341-B365-6D51-B073-4B0573244107}"/>
              </a:ext>
            </a:extLst>
          </p:cNvPr>
          <p:cNvSpPr txBox="1">
            <a:spLocks/>
          </p:cNvSpPr>
          <p:nvPr/>
        </p:nvSpPr>
        <p:spPr>
          <a:xfrm>
            <a:off x="1889715" y="376693"/>
            <a:ext cx="7872984" cy="11420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000000"/>
                </a:solidFill>
                <a:effectLst/>
                <a:uLnTx/>
                <a:uFillTx/>
                <a:latin typeface="Arial" panose="020B0604020202020204"/>
                <a:ea typeface="+mj-ea"/>
                <a:cs typeface="+mj-cs"/>
              </a:rPr>
              <a:t>Qualifying Populations</a:t>
            </a:r>
          </a:p>
        </p:txBody>
      </p:sp>
      <p:grpSp>
        <p:nvGrpSpPr>
          <p:cNvPr id="22" name="Group 21">
            <a:extLst>
              <a:ext uri="{FF2B5EF4-FFF2-40B4-BE49-F238E27FC236}">
                <a16:creationId xmlns:a16="http://schemas.microsoft.com/office/drawing/2014/main" id="{3AA21CF6-3F94-FAE9-307E-8D47736DA7AC}"/>
              </a:ext>
            </a:extLst>
          </p:cNvPr>
          <p:cNvGrpSpPr/>
          <p:nvPr/>
        </p:nvGrpSpPr>
        <p:grpSpPr>
          <a:xfrm>
            <a:off x="1808183" y="1361767"/>
            <a:ext cx="1483398" cy="2449487"/>
            <a:chOff x="344401" y="1332928"/>
            <a:chExt cx="1483398" cy="2449487"/>
          </a:xfrm>
        </p:grpSpPr>
        <p:pic>
          <p:nvPicPr>
            <p:cNvPr id="23" name="Graphic 22" descr="User">
              <a:extLst>
                <a:ext uri="{FF2B5EF4-FFF2-40B4-BE49-F238E27FC236}">
                  <a16:creationId xmlns:a16="http://schemas.microsoft.com/office/drawing/2014/main" id="{15089FA9-F2F4-FE0F-6F3B-78EFD367CC7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4401" y="1332928"/>
              <a:ext cx="1483398" cy="1828800"/>
            </a:xfrm>
            <a:prstGeom prst="rect">
              <a:avLst/>
            </a:prstGeom>
          </p:spPr>
        </p:pic>
        <p:sp>
          <p:nvSpPr>
            <p:cNvPr id="24" name="Rectangle 23">
              <a:extLst>
                <a:ext uri="{FF2B5EF4-FFF2-40B4-BE49-F238E27FC236}">
                  <a16:creationId xmlns:a16="http://schemas.microsoft.com/office/drawing/2014/main" id="{4D63BDDE-4846-C932-5F2D-68AC20879DA9}"/>
                </a:ext>
              </a:extLst>
            </p:cNvPr>
            <p:cNvSpPr/>
            <p:nvPr/>
          </p:nvSpPr>
          <p:spPr>
            <a:xfrm>
              <a:off x="358012" y="2951418"/>
              <a:ext cx="1463040" cy="830997"/>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00000"/>
                  </a:solidFill>
                  <a:effectLst/>
                  <a:uLnTx/>
                  <a:uFillTx/>
                </a:rPr>
                <a:t>Households that are experiencing homelessness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srgbClr val="000000"/>
                  </a:solidFill>
                  <a:effectLst/>
                  <a:uLnTx/>
                  <a:uFillTx/>
                </a:rPr>
                <a:t>24 CFR §91.5</a:t>
              </a:r>
              <a:r>
                <a:rPr kumimoji="0" lang="en-US" sz="1200" b="0" i="0" u="none" strike="noStrike" kern="0" cap="none" spc="0" normalizeH="0" baseline="0" noProof="0">
                  <a:ln>
                    <a:noFill/>
                  </a:ln>
                  <a:solidFill>
                    <a:srgbClr val="000000"/>
                  </a:solidFill>
                  <a:effectLst/>
                  <a:uLnTx/>
                  <a:uFillTx/>
                </a:rPr>
                <a:t> </a:t>
              </a:r>
            </a:p>
          </p:txBody>
        </p:sp>
      </p:grpSp>
      <p:grpSp>
        <p:nvGrpSpPr>
          <p:cNvPr id="25" name="Group 24">
            <a:extLst>
              <a:ext uri="{FF2B5EF4-FFF2-40B4-BE49-F238E27FC236}">
                <a16:creationId xmlns:a16="http://schemas.microsoft.com/office/drawing/2014/main" id="{FE40C878-88B3-E4DD-EBFA-930FB91759EF}"/>
              </a:ext>
            </a:extLst>
          </p:cNvPr>
          <p:cNvGrpSpPr/>
          <p:nvPr/>
        </p:nvGrpSpPr>
        <p:grpSpPr>
          <a:xfrm>
            <a:off x="3581242" y="3084719"/>
            <a:ext cx="1483398" cy="3166870"/>
            <a:chOff x="1692883" y="2705100"/>
            <a:chExt cx="1483398" cy="3166870"/>
          </a:xfrm>
        </p:grpSpPr>
        <p:pic>
          <p:nvPicPr>
            <p:cNvPr id="26" name="Graphic 25" descr="User">
              <a:extLst>
                <a:ext uri="{FF2B5EF4-FFF2-40B4-BE49-F238E27FC236}">
                  <a16:creationId xmlns:a16="http://schemas.microsoft.com/office/drawing/2014/main" id="{9CEF74CA-F1BD-6FD3-7812-8D13E37DD62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92883" y="2705100"/>
              <a:ext cx="1483398" cy="1828800"/>
            </a:xfrm>
            <a:prstGeom prst="rect">
              <a:avLst/>
            </a:prstGeom>
          </p:spPr>
        </p:pic>
        <p:sp>
          <p:nvSpPr>
            <p:cNvPr id="27" name="Rectangle 26">
              <a:extLst>
                <a:ext uri="{FF2B5EF4-FFF2-40B4-BE49-F238E27FC236}">
                  <a16:creationId xmlns:a16="http://schemas.microsoft.com/office/drawing/2014/main" id="{94F9BB78-2FF9-6162-B8DF-680D75B81442}"/>
                </a:ext>
              </a:extLst>
            </p:cNvPr>
            <p:cNvSpPr/>
            <p:nvPr/>
          </p:nvSpPr>
          <p:spPr>
            <a:xfrm>
              <a:off x="1706494" y="4317490"/>
              <a:ext cx="1463040" cy="155448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00000"/>
                  </a:solidFill>
                  <a:effectLst/>
                  <a:uLnTx/>
                  <a:uFillTx/>
                </a:rPr>
                <a:t>Other households requiring services or housing assistance to prevent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00000"/>
                  </a:solidFill>
                  <a:effectLst/>
                  <a:uLnTx/>
                  <a:uFillTx/>
                </a:rPr>
                <a:t>returning to  homelessness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srgbClr val="000000"/>
                  </a:solidFill>
                  <a:effectLst/>
                  <a:uLnTx/>
                  <a:uFillTx/>
                </a:rPr>
                <a:t>CPD 21-10</a:t>
              </a:r>
            </a:p>
          </p:txBody>
        </p:sp>
      </p:grpSp>
      <p:grpSp>
        <p:nvGrpSpPr>
          <p:cNvPr id="28" name="Group 27">
            <a:extLst>
              <a:ext uri="{FF2B5EF4-FFF2-40B4-BE49-F238E27FC236}">
                <a16:creationId xmlns:a16="http://schemas.microsoft.com/office/drawing/2014/main" id="{18D89CDC-8C5F-1324-2E9C-95D903759B2D}"/>
              </a:ext>
            </a:extLst>
          </p:cNvPr>
          <p:cNvGrpSpPr/>
          <p:nvPr/>
        </p:nvGrpSpPr>
        <p:grpSpPr>
          <a:xfrm>
            <a:off x="5354301" y="1315355"/>
            <a:ext cx="1483398" cy="3680593"/>
            <a:chOff x="3100557" y="1332928"/>
            <a:chExt cx="1483398" cy="3680593"/>
          </a:xfrm>
        </p:grpSpPr>
        <p:pic>
          <p:nvPicPr>
            <p:cNvPr id="29" name="Graphic 28" descr="User">
              <a:extLst>
                <a:ext uri="{FF2B5EF4-FFF2-40B4-BE49-F238E27FC236}">
                  <a16:creationId xmlns:a16="http://schemas.microsoft.com/office/drawing/2014/main" id="{DBDBDA72-ABEB-C7DD-E8D4-4137F62AC79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100557" y="1332928"/>
              <a:ext cx="1483398" cy="1828800"/>
            </a:xfrm>
            <a:prstGeom prst="rect">
              <a:avLst/>
            </a:prstGeom>
          </p:spPr>
        </p:pic>
        <p:sp>
          <p:nvSpPr>
            <p:cNvPr id="30" name="Rectangle 29">
              <a:extLst>
                <a:ext uri="{FF2B5EF4-FFF2-40B4-BE49-F238E27FC236}">
                  <a16:creationId xmlns:a16="http://schemas.microsoft.com/office/drawing/2014/main" id="{0A3704DC-85F2-00CA-0A71-4C6A9C0BA4A3}"/>
                </a:ext>
              </a:extLst>
            </p:cNvPr>
            <p:cNvSpPr/>
            <p:nvPr/>
          </p:nvSpPr>
          <p:spPr>
            <a:xfrm>
              <a:off x="3114920" y="2951418"/>
              <a:ext cx="1463040" cy="2062103"/>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rPr>
                <a:t>Households at Risk of Being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rPr>
                <a:t>Homeless with incomes below 30% Area Median Income (AMI), or up to 50% AMI with waiver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srgbClr val="000000"/>
                  </a:solidFill>
                  <a:effectLst/>
                  <a:uLnTx/>
                  <a:uFillTx/>
                </a:rPr>
                <a:t>24 CFR §91.5</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srgbClr val="000000"/>
                  </a:solidFill>
                  <a:effectLst/>
                  <a:uLnTx/>
                  <a:uFillTx/>
                </a:rPr>
                <a:t>CPD 21-10</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rPr>
                <a:t> </a:t>
              </a:r>
            </a:p>
          </p:txBody>
        </p:sp>
      </p:grpSp>
      <p:grpSp>
        <p:nvGrpSpPr>
          <p:cNvPr id="31" name="Group 30">
            <a:extLst>
              <a:ext uri="{FF2B5EF4-FFF2-40B4-BE49-F238E27FC236}">
                <a16:creationId xmlns:a16="http://schemas.microsoft.com/office/drawing/2014/main" id="{A63C3190-FAC4-74D6-D5EA-84CEAC796D5C}"/>
              </a:ext>
            </a:extLst>
          </p:cNvPr>
          <p:cNvGrpSpPr/>
          <p:nvPr/>
        </p:nvGrpSpPr>
        <p:grpSpPr>
          <a:xfrm>
            <a:off x="7069336" y="3084720"/>
            <a:ext cx="1483398" cy="3354989"/>
            <a:chOff x="4499753" y="2699861"/>
            <a:chExt cx="1483398" cy="3354989"/>
          </a:xfrm>
        </p:grpSpPr>
        <p:pic>
          <p:nvPicPr>
            <p:cNvPr id="32" name="Graphic 31" descr="User">
              <a:extLst>
                <a:ext uri="{FF2B5EF4-FFF2-40B4-BE49-F238E27FC236}">
                  <a16:creationId xmlns:a16="http://schemas.microsoft.com/office/drawing/2014/main" id="{11DF06CD-2849-200A-D840-C090125676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99753" y="2699861"/>
              <a:ext cx="1483398" cy="1828800"/>
            </a:xfrm>
            <a:prstGeom prst="rect">
              <a:avLst/>
            </a:prstGeom>
          </p:spPr>
        </p:pic>
        <p:sp>
          <p:nvSpPr>
            <p:cNvPr id="33" name="Rectangle 32">
              <a:extLst>
                <a:ext uri="{FF2B5EF4-FFF2-40B4-BE49-F238E27FC236}">
                  <a16:creationId xmlns:a16="http://schemas.microsoft.com/office/drawing/2014/main" id="{B5C18052-B87C-6472-6EC2-AF1ACBB0E143}"/>
                </a:ext>
              </a:extLst>
            </p:cNvPr>
            <p:cNvSpPr/>
            <p:nvPr/>
          </p:nvSpPr>
          <p:spPr>
            <a:xfrm>
              <a:off x="4513108" y="4317490"/>
              <a:ext cx="1463040" cy="173736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rPr>
                <a:t>Households at 30% AMI with severe housing cost burden defined as paying more than 50% of monthly household income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srgbClr val="000000"/>
                  </a:solidFill>
                  <a:effectLst/>
                  <a:uLnTx/>
                  <a:uFillTx/>
                </a:rPr>
                <a:t>CPD 21-10</a:t>
              </a:r>
            </a:p>
          </p:txBody>
        </p:sp>
      </p:grpSp>
      <p:grpSp>
        <p:nvGrpSpPr>
          <p:cNvPr id="34" name="Group 33">
            <a:extLst>
              <a:ext uri="{FF2B5EF4-FFF2-40B4-BE49-F238E27FC236}">
                <a16:creationId xmlns:a16="http://schemas.microsoft.com/office/drawing/2014/main" id="{FE0934ED-187F-7EA4-1E48-BFDA9443A04C}"/>
              </a:ext>
            </a:extLst>
          </p:cNvPr>
          <p:cNvGrpSpPr/>
          <p:nvPr/>
        </p:nvGrpSpPr>
        <p:grpSpPr>
          <a:xfrm>
            <a:off x="8741163" y="1376173"/>
            <a:ext cx="1561122" cy="3628787"/>
            <a:chOff x="5899901" y="1332928"/>
            <a:chExt cx="1561122" cy="3628787"/>
          </a:xfrm>
        </p:grpSpPr>
        <p:pic>
          <p:nvPicPr>
            <p:cNvPr id="35" name="Graphic 34" descr="User">
              <a:extLst>
                <a:ext uri="{FF2B5EF4-FFF2-40B4-BE49-F238E27FC236}">
                  <a16:creationId xmlns:a16="http://schemas.microsoft.com/office/drawing/2014/main" id="{27B9C788-3EF9-8D0B-747D-5787A1C9D9E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99901" y="1332928"/>
              <a:ext cx="1561122" cy="1924622"/>
            </a:xfrm>
            <a:prstGeom prst="rect">
              <a:avLst/>
            </a:prstGeom>
          </p:spPr>
        </p:pic>
        <p:sp>
          <p:nvSpPr>
            <p:cNvPr id="36" name="Rectangle 35">
              <a:extLst>
                <a:ext uri="{FF2B5EF4-FFF2-40B4-BE49-F238E27FC236}">
                  <a16:creationId xmlns:a16="http://schemas.microsoft.com/office/drawing/2014/main" id="{8FB1BAE8-DA39-EBEC-5312-ABD6E64E7690}"/>
                </a:ext>
              </a:extLst>
            </p:cNvPr>
            <p:cNvSpPr/>
            <p:nvPr/>
          </p:nvSpPr>
          <p:spPr>
            <a:xfrm>
              <a:off x="5949105" y="3041475"/>
              <a:ext cx="1463040" cy="192024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00000"/>
                  </a:solidFill>
                  <a:effectLst/>
                  <a:uLnTx/>
                  <a:uFillTx/>
                </a:rPr>
                <a:t>Households fleeing or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00000"/>
                  </a:solidFill>
                  <a:effectLst/>
                  <a:uLnTx/>
                  <a:uFillTx/>
                </a:rPr>
                <a:t>attempting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00000"/>
                  </a:solidFill>
                  <a:effectLst/>
                  <a:uLnTx/>
                  <a:uFillTx/>
                </a:rPr>
                <a:t>to flee domestic violence,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00000"/>
                  </a:solidFill>
                  <a:effectLst/>
                  <a:uLnTx/>
                  <a:uFillTx/>
                </a:rPr>
                <a:t>dating violence, sexual assault, stalking, or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00000"/>
                  </a:solidFill>
                  <a:effectLst/>
                  <a:uLnTx/>
                  <a:uFillTx/>
                </a:rPr>
                <a:t>human trafficking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000000"/>
                  </a:solidFill>
                  <a:effectLst/>
                  <a:uLnTx/>
                  <a:uFillTx/>
                </a:rPr>
                <a:t>HUD 24 CFR §5.2003</a:t>
              </a:r>
            </a:p>
          </p:txBody>
        </p:sp>
      </p:grpSp>
    </p:spTree>
    <p:extLst>
      <p:ext uri="{BB962C8B-B14F-4D97-AF65-F5344CB8AC3E}">
        <p14:creationId xmlns:p14="http://schemas.microsoft.com/office/powerpoint/2010/main" val="30123465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1E4F6B1-665B-5116-D4B8-B33A3570E517}"/>
              </a:ext>
            </a:extLst>
          </p:cNvPr>
          <p:cNvSpPr>
            <a:spLocks noGrp="1"/>
          </p:cNvSpPr>
          <p:nvPr>
            <p:ph type="sldNum" sz="quarter" idx="11"/>
          </p:nvPr>
        </p:nvSpPr>
        <p:spPr/>
        <p:txBody>
          <a:bodyPr/>
          <a:lstStyle/>
          <a:p>
            <a:fld id="{93CAF254-72B9-406C-9E86-C9D983240C82}" type="slidenum">
              <a:rPr lang="en-US" smtClean="0"/>
              <a:t>25</a:t>
            </a:fld>
            <a:endParaRPr lang="en-US"/>
          </a:p>
        </p:txBody>
      </p:sp>
      <p:sp>
        <p:nvSpPr>
          <p:cNvPr id="5" name="Footer Placeholder 4">
            <a:extLst>
              <a:ext uri="{FF2B5EF4-FFF2-40B4-BE49-F238E27FC236}">
                <a16:creationId xmlns:a16="http://schemas.microsoft.com/office/drawing/2014/main" id="{1B700373-AD62-C93E-BBD8-2B9379A79027}"/>
              </a:ext>
            </a:extLst>
          </p:cNvPr>
          <p:cNvSpPr>
            <a:spLocks noGrp="1"/>
          </p:cNvSpPr>
          <p:nvPr>
            <p:ph type="ftr" sz="quarter" idx="12"/>
          </p:nvPr>
        </p:nvSpPr>
        <p:spPr/>
        <p:txBody>
          <a:bodyPr/>
          <a:lstStyle/>
          <a:p>
            <a:r>
              <a:rPr lang="en-US"/>
              <a:t>Georgia Department of Community Affairs</a:t>
            </a:r>
          </a:p>
        </p:txBody>
      </p:sp>
      <p:sp>
        <p:nvSpPr>
          <p:cNvPr id="6" name="Title 1">
            <a:extLst>
              <a:ext uri="{FF2B5EF4-FFF2-40B4-BE49-F238E27FC236}">
                <a16:creationId xmlns:a16="http://schemas.microsoft.com/office/drawing/2014/main" id="{9B2FFD32-74CC-FBEC-63B7-6DD5BD43C61A}"/>
              </a:ext>
            </a:extLst>
          </p:cNvPr>
          <p:cNvSpPr>
            <a:spLocks noGrp="1"/>
          </p:cNvSpPr>
          <p:nvPr>
            <p:ph type="title"/>
          </p:nvPr>
        </p:nvSpPr>
        <p:spPr>
          <a:xfrm>
            <a:off x="847344" y="548640"/>
            <a:ext cx="10497312" cy="604299"/>
          </a:xfrm>
        </p:spPr>
        <p:txBody>
          <a:bodyPr>
            <a:normAutofit fontScale="90000"/>
          </a:bodyPr>
          <a:lstStyle/>
          <a:p>
            <a:pPr algn="ctr"/>
            <a:r>
              <a:rPr lang="en-US" dirty="0"/>
              <a:t>Questions &amp; Resources</a:t>
            </a:r>
          </a:p>
        </p:txBody>
      </p:sp>
      <p:pic>
        <p:nvPicPr>
          <p:cNvPr id="7" name="Picture 6" descr="A qr code on a white background&#10;&#10;Description automatically generated">
            <a:extLst>
              <a:ext uri="{FF2B5EF4-FFF2-40B4-BE49-F238E27FC236}">
                <a16:creationId xmlns:a16="http://schemas.microsoft.com/office/drawing/2014/main" id="{01C91B0F-F42B-C6EA-DC50-9E63500EEF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2765" y="1656945"/>
            <a:ext cx="1772055" cy="1772055"/>
          </a:xfrm>
          <a:prstGeom prst="rect">
            <a:avLst/>
          </a:prstGeom>
        </p:spPr>
      </p:pic>
      <p:sp>
        <p:nvSpPr>
          <p:cNvPr id="8" name="TextBox 7">
            <a:extLst>
              <a:ext uri="{FF2B5EF4-FFF2-40B4-BE49-F238E27FC236}">
                <a16:creationId xmlns:a16="http://schemas.microsoft.com/office/drawing/2014/main" id="{31646736-C09A-3CD3-F48A-11E64B64482D}"/>
              </a:ext>
            </a:extLst>
          </p:cNvPr>
          <p:cNvSpPr txBox="1"/>
          <p:nvPr/>
        </p:nvSpPr>
        <p:spPr>
          <a:xfrm>
            <a:off x="924936" y="1287613"/>
            <a:ext cx="1867712" cy="369332"/>
          </a:xfrm>
          <a:prstGeom prst="rect">
            <a:avLst/>
          </a:prstGeom>
          <a:noFill/>
        </p:spPr>
        <p:txBody>
          <a:bodyPr wrap="square" rtlCol="0">
            <a:spAutoFit/>
          </a:bodyPr>
          <a:lstStyle/>
          <a:p>
            <a:pPr algn="ctr"/>
            <a:r>
              <a:rPr lang="en-US" dirty="0"/>
              <a:t>CHIP Questions</a:t>
            </a:r>
          </a:p>
        </p:txBody>
      </p:sp>
      <p:pic>
        <p:nvPicPr>
          <p:cNvPr id="9" name="Picture 8" descr="A qr code with a white background&#10;&#10;Description automatically generated">
            <a:extLst>
              <a:ext uri="{FF2B5EF4-FFF2-40B4-BE49-F238E27FC236}">
                <a16:creationId xmlns:a16="http://schemas.microsoft.com/office/drawing/2014/main" id="{7E7C80C5-7247-404F-0AF1-A086055E1B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2032" y="1656945"/>
            <a:ext cx="1772055" cy="1772055"/>
          </a:xfrm>
          <a:prstGeom prst="rect">
            <a:avLst/>
          </a:prstGeom>
        </p:spPr>
      </p:pic>
      <p:sp>
        <p:nvSpPr>
          <p:cNvPr id="10" name="TextBox 9">
            <a:extLst>
              <a:ext uri="{FF2B5EF4-FFF2-40B4-BE49-F238E27FC236}">
                <a16:creationId xmlns:a16="http://schemas.microsoft.com/office/drawing/2014/main" id="{0EC89754-BDDF-BDA6-8CB7-2A7B7E26353B}"/>
              </a:ext>
            </a:extLst>
          </p:cNvPr>
          <p:cNvSpPr txBox="1"/>
          <p:nvPr/>
        </p:nvSpPr>
        <p:spPr>
          <a:xfrm>
            <a:off x="3011922" y="1287613"/>
            <a:ext cx="2032274" cy="369332"/>
          </a:xfrm>
          <a:prstGeom prst="rect">
            <a:avLst/>
          </a:prstGeom>
          <a:noFill/>
        </p:spPr>
        <p:txBody>
          <a:bodyPr wrap="square" rtlCol="0">
            <a:spAutoFit/>
          </a:bodyPr>
          <a:lstStyle/>
          <a:p>
            <a:pPr algn="ctr"/>
            <a:r>
              <a:rPr lang="en-US" dirty="0"/>
              <a:t>CDBG Questions</a:t>
            </a:r>
          </a:p>
        </p:txBody>
      </p:sp>
      <p:pic>
        <p:nvPicPr>
          <p:cNvPr id="11" name="Picture 10" descr="A qr code with a few black squares&#10;&#10;Description automatically generated">
            <a:extLst>
              <a:ext uri="{FF2B5EF4-FFF2-40B4-BE49-F238E27FC236}">
                <a16:creationId xmlns:a16="http://schemas.microsoft.com/office/drawing/2014/main" id="{F1648993-150D-CF1A-A82B-263591801B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63470" y="1656945"/>
            <a:ext cx="1772055" cy="1772055"/>
          </a:xfrm>
          <a:prstGeom prst="rect">
            <a:avLst/>
          </a:prstGeom>
        </p:spPr>
      </p:pic>
      <p:sp>
        <p:nvSpPr>
          <p:cNvPr id="12" name="TextBox 11">
            <a:extLst>
              <a:ext uri="{FF2B5EF4-FFF2-40B4-BE49-F238E27FC236}">
                <a16:creationId xmlns:a16="http://schemas.microsoft.com/office/drawing/2014/main" id="{9E84C8A4-928D-EE9D-FF3C-D349BFA1C526}"/>
              </a:ext>
            </a:extLst>
          </p:cNvPr>
          <p:cNvSpPr txBox="1"/>
          <p:nvPr/>
        </p:nvSpPr>
        <p:spPr>
          <a:xfrm>
            <a:off x="5079863" y="1306091"/>
            <a:ext cx="2032274" cy="369332"/>
          </a:xfrm>
          <a:prstGeom prst="rect">
            <a:avLst/>
          </a:prstGeom>
          <a:noFill/>
        </p:spPr>
        <p:txBody>
          <a:bodyPr wrap="square" rtlCol="0">
            <a:spAutoFit/>
          </a:bodyPr>
          <a:lstStyle/>
          <a:p>
            <a:pPr algn="ctr"/>
            <a:r>
              <a:rPr lang="en-US" dirty="0"/>
              <a:t>LIHTC Questions</a:t>
            </a:r>
          </a:p>
        </p:txBody>
      </p:sp>
      <p:pic>
        <p:nvPicPr>
          <p:cNvPr id="13" name="Picture 12" descr="A qr code with black squares&#10;&#10;Description automatically generated">
            <a:extLst>
              <a:ext uri="{FF2B5EF4-FFF2-40B4-BE49-F238E27FC236}">
                <a16:creationId xmlns:a16="http://schemas.microsoft.com/office/drawing/2014/main" id="{212401EA-4C8E-3DF1-57E9-86B6AC72E3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84908" y="1656945"/>
            <a:ext cx="1772055" cy="1772055"/>
          </a:xfrm>
          <a:prstGeom prst="rect">
            <a:avLst/>
          </a:prstGeom>
        </p:spPr>
      </p:pic>
      <p:sp>
        <p:nvSpPr>
          <p:cNvPr id="14" name="TextBox 13">
            <a:extLst>
              <a:ext uri="{FF2B5EF4-FFF2-40B4-BE49-F238E27FC236}">
                <a16:creationId xmlns:a16="http://schemas.microsoft.com/office/drawing/2014/main" id="{B480DA15-73E4-9E73-7E9E-F47979250209}"/>
              </a:ext>
            </a:extLst>
          </p:cNvPr>
          <p:cNvSpPr txBox="1"/>
          <p:nvPr/>
        </p:nvSpPr>
        <p:spPr>
          <a:xfrm>
            <a:off x="7254798" y="1306091"/>
            <a:ext cx="2032274" cy="369332"/>
          </a:xfrm>
          <a:prstGeom prst="rect">
            <a:avLst/>
          </a:prstGeom>
          <a:noFill/>
        </p:spPr>
        <p:txBody>
          <a:bodyPr wrap="square" rtlCol="0">
            <a:spAutoFit/>
          </a:bodyPr>
          <a:lstStyle/>
          <a:p>
            <a:pPr algn="ctr"/>
            <a:r>
              <a:rPr lang="en-US" dirty="0"/>
              <a:t>RWHI Questions</a:t>
            </a:r>
          </a:p>
        </p:txBody>
      </p:sp>
      <p:pic>
        <p:nvPicPr>
          <p:cNvPr id="15" name="Picture 14" descr="A qr code on a white background&#10;&#10;Description automatically generated">
            <a:extLst>
              <a:ext uri="{FF2B5EF4-FFF2-40B4-BE49-F238E27FC236}">
                <a16:creationId xmlns:a16="http://schemas.microsoft.com/office/drawing/2014/main" id="{FE7DD84C-15BB-CED3-FC8D-33AA2A0F73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06346" y="1656945"/>
            <a:ext cx="1772055" cy="1772055"/>
          </a:xfrm>
          <a:prstGeom prst="rect">
            <a:avLst/>
          </a:prstGeom>
        </p:spPr>
      </p:pic>
      <p:sp>
        <p:nvSpPr>
          <p:cNvPr id="16" name="TextBox 15">
            <a:extLst>
              <a:ext uri="{FF2B5EF4-FFF2-40B4-BE49-F238E27FC236}">
                <a16:creationId xmlns:a16="http://schemas.microsoft.com/office/drawing/2014/main" id="{039FF36F-DCD5-DBBE-46C8-01924DECC0A9}"/>
              </a:ext>
            </a:extLst>
          </p:cNvPr>
          <p:cNvSpPr txBox="1"/>
          <p:nvPr/>
        </p:nvSpPr>
        <p:spPr>
          <a:xfrm>
            <a:off x="9376236" y="1033167"/>
            <a:ext cx="2032274" cy="646331"/>
          </a:xfrm>
          <a:prstGeom prst="rect">
            <a:avLst/>
          </a:prstGeom>
          <a:noFill/>
        </p:spPr>
        <p:txBody>
          <a:bodyPr wrap="square" rtlCol="0">
            <a:spAutoFit/>
          </a:bodyPr>
          <a:lstStyle/>
          <a:p>
            <a:pPr algn="ctr"/>
            <a:r>
              <a:rPr lang="en-US" dirty="0"/>
              <a:t>HOME-ARP Questions</a:t>
            </a:r>
          </a:p>
        </p:txBody>
      </p:sp>
      <p:pic>
        <p:nvPicPr>
          <p:cNvPr id="17" name="Picture 16" descr="A qr code on a white background&#10;&#10;Description automatically generated">
            <a:extLst>
              <a:ext uri="{FF2B5EF4-FFF2-40B4-BE49-F238E27FC236}">
                <a16:creationId xmlns:a16="http://schemas.microsoft.com/office/drawing/2014/main" id="{D2E821DC-D15B-59C5-39AD-C020DE045E9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25894" y="3734701"/>
            <a:ext cx="1772055" cy="1772055"/>
          </a:xfrm>
          <a:prstGeom prst="rect">
            <a:avLst/>
          </a:prstGeom>
        </p:spPr>
      </p:pic>
      <p:sp>
        <p:nvSpPr>
          <p:cNvPr id="18" name="TextBox 17">
            <a:extLst>
              <a:ext uri="{FF2B5EF4-FFF2-40B4-BE49-F238E27FC236}">
                <a16:creationId xmlns:a16="http://schemas.microsoft.com/office/drawing/2014/main" id="{B91BF415-D393-6EE9-2541-4B480A4BD8B2}"/>
              </a:ext>
            </a:extLst>
          </p:cNvPr>
          <p:cNvSpPr txBox="1"/>
          <p:nvPr/>
        </p:nvSpPr>
        <p:spPr>
          <a:xfrm>
            <a:off x="2078065" y="5443125"/>
            <a:ext cx="1867712" cy="646331"/>
          </a:xfrm>
          <a:prstGeom prst="rect">
            <a:avLst/>
          </a:prstGeom>
          <a:noFill/>
        </p:spPr>
        <p:txBody>
          <a:bodyPr wrap="square" rtlCol="0">
            <a:spAutoFit/>
          </a:bodyPr>
          <a:lstStyle/>
          <a:p>
            <a:pPr algn="ctr"/>
            <a:r>
              <a:rPr lang="en-US" dirty="0"/>
              <a:t>DCA Guide to Services</a:t>
            </a:r>
          </a:p>
        </p:txBody>
      </p:sp>
      <p:pic>
        <p:nvPicPr>
          <p:cNvPr id="19" name="Picture 18" descr="A qr code with a white background&#10;&#10;Description automatically generated">
            <a:extLst>
              <a:ext uri="{FF2B5EF4-FFF2-40B4-BE49-F238E27FC236}">
                <a16:creationId xmlns:a16="http://schemas.microsoft.com/office/drawing/2014/main" id="{DEC31252-E52A-1C0F-9CF0-10FFEE8CF8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95630" y="3734700"/>
            <a:ext cx="1772055" cy="1772055"/>
          </a:xfrm>
          <a:prstGeom prst="rect">
            <a:avLst/>
          </a:prstGeom>
        </p:spPr>
      </p:pic>
      <p:sp>
        <p:nvSpPr>
          <p:cNvPr id="20" name="TextBox 19">
            <a:extLst>
              <a:ext uri="{FF2B5EF4-FFF2-40B4-BE49-F238E27FC236}">
                <a16:creationId xmlns:a16="http://schemas.microsoft.com/office/drawing/2014/main" id="{FD0ABEF5-CCE9-E381-C5C8-54C31FA704C9}"/>
              </a:ext>
            </a:extLst>
          </p:cNvPr>
          <p:cNvSpPr txBox="1"/>
          <p:nvPr/>
        </p:nvSpPr>
        <p:spPr>
          <a:xfrm>
            <a:off x="4547801" y="5506755"/>
            <a:ext cx="1867712" cy="923330"/>
          </a:xfrm>
          <a:prstGeom prst="rect">
            <a:avLst/>
          </a:prstGeom>
          <a:noFill/>
        </p:spPr>
        <p:txBody>
          <a:bodyPr wrap="square" rtlCol="0">
            <a:spAutoFit/>
          </a:bodyPr>
          <a:lstStyle/>
          <a:p>
            <a:pPr algn="ctr"/>
            <a:r>
              <a:rPr lang="en-US" dirty="0"/>
              <a:t>Housing Georgia’s Workforce</a:t>
            </a:r>
          </a:p>
        </p:txBody>
      </p:sp>
      <p:sp>
        <p:nvSpPr>
          <p:cNvPr id="21" name="TextBox 20">
            <a:extLst>
              <a:ext uri="{FF2B5EF4-FFF2-40B4-BE49-F238E27FC236}">
                <a16:creationId xmlns:a16="http://schemas.microsoft.com/office/drawing/2014/main" id="{EC5B3414-7BF0-8C5B-CFB7-E675071064FB}"/>
              </a:ext>
            </a:extLst>
          </p:cNvPr>
          <p:cNvSpPr txBox="1"/>
          <p:nvPr/>
        </p:nvSpPr>
        <p:spPr>
          <a:xfrm>
            <a:off x="7065366" y="4436064"/>
            <a:ext cx="4372985" cy="923330"/>
          </a:xfrm>
          <a:prstGeom prst="rect">
            <a:avLst/>
          </a:prstGeom>
          <a:noFill/>
        </p:spPr>
        <p:txBody>
          <a:bodyPr wrap="square" rtlCol="0">
            <a:spAutoFit/>
          </a:bodyPr>
          <a:lstStyle/>
          <a:p>
            <a:pPr algn="r"/>
            <a:r>
              <a:rPr lang="en-US" dirty="0"/>
              <a:t>Please scan the appropriate QR Code to email a team member or access resources.</a:t>
            </a:r>
          </a:p>
        </p:txBody>
      </p:sp>
    </p:spTree>
    <p:extLst>
      <p:ext uri="{BB962C8B-B14F-4D97-AF65-F5344CB8AC3E}">
        <p14:creationId xmlns:p14="http://schemas.microsoft.com/office/powerpoint/2010/main" val="37374272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D28B9F-C1B8-44E3-B756-D6E07169010E}"/>
              </a:ext>
            </a:extLst>
          </p:cNvPr>
          <p:cNvSpPr>
            <a:spLocks noGrp="1"/>
          </p:cNvSpPr>
          <p:nvPr>
            <p:ph type="title"/>
          </p:nvPr>
        </p:nvSpPr>
        <p:spPr>
          <a:xfrm>
            <a:off x="2821357" y="271349"/>
            <a:ext cx="6705600" cy="1796248"/>
          </a:xfrm>
        </p:spPr>
        <p:txBody>
          <a:bodyPr/>
          <a:lstStyle/>
          <a:p>
            <a:r>
              <a:rPr lang="en-US" b="0" dirty="0">
                <a:solidFill>
                  <a:schemeClr val="accent5"/>
                </a:solidFill>
              </a:rPr>
              <a:t>Thanks!</a:t>
            </a:r>
          </a:p>
        </p:txBody>
      </p:sp>
      <p:sp>
        <p:nvSpPr>
          <p:cNvPr id="3" name="Text Placeholder 2">
            <a:extLst>
              <a:ext uri="{FF2B5EF4-FFF2-40B4-BE49-F238E27FC236}">
                <a16:creationId xmlns:a16="http://schemas.microsoft.com/office/drawing/2014/main" id="{16F4B470-E57C-463F-AE4D-C4CBED851382}"/>
              </a:ext>
            </a:extLst>
          </p:cNvPr>
          <p:cNvSpPr>
            <a:spLocks noGrp="1"/>
          </p:cNvSpPr>
          <p:nvPr>
            <p:ph type="body" sz="quarter" idx="10"/>
          </p:nvPr>
        </p:nvSpPr>
        <p:spPr/>
        <p:txBody>
          <a:bodyPr>
            <a:normAutofit/>
          </a:bodyPr>
          <a:lstStyle/>
          <a:p>
            <a:r>
              <a:rPr lang="en-US" dirty="0"/>
              <a:t>Chris Hurley</a:t>
            </a:r>
          </a:p>
        </p:txBody>
      </p:sp>
      <p:sp>
        <p:nvSpPr>
          <p:cNvPr id="5" name="Text Placeholder 4">
            <a:extLst>
              <a:ext uri="{FF2B5EF4-FFF2-40B4-BE49-F238E27FC236}">
                <a16:creationId xmlns:a16="http://schemas.microsoft.com/office/drawing/2014/main" id="{D5780D93-2293-4E78-812E-71A95F1D7DA1}"/>
              </a:ext>
            </a:extLst>
          </p:cNvPr>
          <p:cNvSpPr>
            <a:spLocks noGrp="1"/>
          </p:cNvSpPr>
          <p:nvPr>
            <p:ph type="body" sz="quarter" idx="11"/>
          </p:nvPr>
        </p:nvSpPr>
        <p:spPr>
          <a:xfrm>
            <a:off x="6174157" y="3473861"/>
            <a:ext cx="3555994" cy="523620"/>
          </a:xfrm>
        </p:spPr>
        <p:txBody>
          <a:bodyPr>
            <a:normAutofit lnSpcReduction="10000"/>
          </a:bodyPr>
          <a:lstStyle/>
          <a:p>
            <a:r>
              <a:rPr lang="en-US" dirty="0"/>
              <a:t>Chris.hurley@dca.ga.gov</a:t>
            </a:r>
          </a:p>
          <a:p>
            <a:r>
              <a:rPr lang="en-US" dirty="0"/>
              <a:t>Direct: 470-773-8892</a:t>
            </a:r>
          </a:p>
        </p:txBody>
      </p:sp>
      <p:sp>
        <p:nvSpPr>
          <p:cNvPr id="7" name="Text Placeholder 6">
            <a:extLst>
              <a:ext uri="{FF2B5EF4-FFF2-40B4-BE49-F238E27FC236}">
                <a16:creationId xmlns:a16="http://schemas.microsoft.com/office/drawing/2014/main" id="{36B8EC5A-CF3D-4607-A84E-3E0AE165527A}"/>
              </a:ext>
            </a:extLst>
          </p:cNvPr>
          <p:cNvSpPr>
            <a:spLocks noGrp="1"/>
          </p:cNvSpPr>
          <p:nvPr>
            <p:ph type="body" sz="quarter" idx="13"/>
          </p:nvPr>
        </p:nvSpPr>
        <p:spPr/>
        <p:txBody>
          <a:bodyPr>
            <a:normAutofit/>
          </a:bodyPr>
          <a:lstStyle/>
          <a:p>
            <a:r>
              <a:rPr lang="en-US" i="1" dirty="0"/>
              <a:t>Community Housing Outreach Coordinator</a:t>
            </a:r>
          </a:p>
        </p:txBody>
      </p:sp>
      <p:sp>
        <p:nvSpPr>
          <p:cNvPr id="19" name="Text Placeholder 18">
            <a:extLst>
              <a:ext uri="{FF2B5EF4-FFF2-40B4-BE49-F238E27FC236}">
                <a16:creationId xmlns:a16="http://schemas.microsoft.com/office/drawing/2014/main" id="{F411D6E8-65A7-4B64-B8F8-66D99179E6A6}"/>
              </a:ext>
            </a:extLst>
          </p:cNvPr>
          <p:cNvSpPr>
            <a:spLocks noGrp="1"/>
          </p:cNvSpPr>
          <p:nvPr>
            <p:ph type="body" sz="quarter" idx="15"/>
          </p:nvPr>
        </p:nvSpPr>
        <p:spPr/>
        <p:txBody>
          <a:bodyPr>
            <a:normAutofit/>
          </a:bodyPr>
          <a:lstStyle/>
          <a:p>
            <a:pPr>
              <a:lnSpc>
                <a:spcPct val="100000"/>
              </a:lnSpc>
              <a:spcBef>
                <a:spcPts val="0"/>
              </a:spcBef>
            </a:pPr>
            <a:r>
              <a:rPr lang="en-US" b="1" dirty="0">
                <a:solidFill>
                  <a:schemeClr val="accent1"/>
                </a:solidFill>
              </a:rPr>
              <a:t>dca.ga.gov</a:t>
            </a:r>
          </a:p>
        </p:txBody>
      </p:sp>
      <p:pic>
        <p:nvPicPr>
          <p:cNvPr id="6" name="Picture 5" descr="A person wearing glasses&#10;&#10;Description automatically generated with medium confidence">
            <a:extLst>
              <a:ext uri="{FF2B5EF4-FFF2-40B4-BE49-F238E27FC236}">
                <a16:creationId xmlns:a16="http://schemas.microsoft.com/office/drawing/2014/main" id="{EDB37970-EE34-F534-3C70-A7EBDBF10B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4754" y="1648799"/>
            <a:ext cx="1342492" cy="1537855"/>
          </a:xfrm>
          <a:prstGeom prst="rect">
            <a:avLst/>
          </a:prstGeom>
        </p:spPr>
      </p:pic>
    </p:spTree>
    <p:extLst>
      <p:ext uri="{BB962C8B-B14F-4D97-AF65-F5344CB8AC3E}">
        <p14:creationId xmlns:p14="http://schemas.microsoft.com/office/powerpoint/2010/main" val="1556374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854DEE1C-7FD6-4FA0-A96A-BDF952F199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1524000" y="4370227"/>
            <a:ext cx="9144000" cy="1193138"/>
          </a:xfrm>
        </p:spPr>
        <p:txBody>
          <a:bodyPr vert="horz" lIns="91440" tIns="45720" rIns="91440" bIns="45720" rtlCol="0" anchor="b">
            <a:normAutofit fontScale="90000"/>
          </a:bodyPr>
          <a:lstStyle/>
          <a:p>
            <a:pPr algn="ctr"/>
            <a:r>
              <a:rPr lang="en-US" sz="4400" dirty="0">
                <a:solidFill>
                  <a:schemeClr val="tx1"/>
                </a:solidFill>
              </a:rPr>
              <a:t>Why is Planning for Housing Important?</a:t>
            </a:r>
          </a:p>
        </p:txBody>
      </p:sp>
      <p:pic>
        <p:nvPicPr>
          <p:cNvPr id="11" name="Picture 10">
            <a:extLst>
              <a:ext uri="{FF2B5EF4-FFF2-40B4-BE49-F238E27FC236}">
                <a16:creationId xmlns:a16="http://schemas.microsoft.com/office/drawing/2014/main" id="{8F2F61FB-6377-C028-33E9-A64C20CF52D4}"/>
              </a:ext>
            </a:extLst>
          </p:cNvPr>
          <p:cNvPicPr>
            <a:picLocks noChangeAspect="1"/>
          </p:cNvPicPr>
          <p:nvPr/>
        </p:nvPicPr>
        <p:blipFill>
          <a:blip r:embed="rId2"/>
          <a:srcRect t="24785" r="2" b="2"/>
          <a:stretch/>
        </p:blipFill>
        <p:spPr>
          <a:xfrm>
            <a:off x="1690046" y="386205"/>
            <a:ext cx="8903441" cy="3766876"/>
          </a:xfrm>
          <a:custGeom>
            <a:avLst/>
            <a:gdLst/>
            <a:ahLst/>
            <a:cxnLst/>
            <a:rect l="l" t="t" r="r" b="b"/>
            <a:pathLst>
              <a:path w="8903441" h="3766876">
                <a:moveTo>
                  <a:pt x="8890380" y="1667288"/>
                </a:moveTo>
                <a:lnTo>
                  <a:pt x="8895460" y="1677046"/>
                </a:lnTo>
                <a:cubicBezTo>
                  <a:pt x="8905866" y="1703466"/>
                  <a:pt x="8906717" y="1724063"/>
                  <a:pt x="8894323" y="1729738"/>
                </a:cubicBezTo>
                <a:lnTo>
                  <a:pt x="8891365" y="1729349"/>
                </a:lnTo>
                <a:lnTo>
                  <a:pt x="8891421" y="1712412"/>
                </a:lnTo>
                <a:cubicBezTo>
                  <a:pt x="8891337" y="1700170"/>
                  <a:pt x="8891138" y="1688653"/>
                  <a:pt x="8890856" y="1678595"/>
                </a:cubicBezTo>
                <a:close/>
                <a:moveTo>
                  <a:pt x="8888451" y="1641624"/>
                </a:moveTo>
                <a:cubicBezTo>
                  <a:pt x="8888927" y="1642911"/>
                  <a:pt x="8889388" y="1647125"/>
                  <a:pt x="8889800" y="1653531"/>
                </a:cubicBezTo>
                <a:lnTo>
                  <a:pt x="8890380" y="1667288"/>
                </a:lnTo>
                <a:lnTo>
                  <a:pt x="8884645" y="1656272"/>
                </a:lnTo>
                <a:lnTo>
                  <a:pt x="8886368" y="1643902"/>
                </a:lnTo>
                <a:cubicBezTo>
                  <a:pt x="8887058" y="1640758"/>
                  <a:pt x="8887743" y="1639762"/>
                  <a:pt x="8888451" y="1641624"/>
                </a:cubicBezTo>
                <a:close/>
                <a:moveTo>
                  <a:pt x="999724" y="1241031"/>
                </a:moveTo>
                <a:cubicBezTo>
                  <a:pt x="998379" y="1242269"/>
                  <a:pt x="996554" y="1243547"/>
                  <a:pt x="995210" y="1244785"/>
                </a:cubicBezTo>
                <a:cubicBezTo>
                  <a:pt x="1005261" y="1248940"/>
                  <a:pt x="1015746" y="1252497"/>
                  <a:pt x="1025774" y="1256374"/>
                </a:cubicBezTo>
                <a:cubicBezTo>
                  <a:pt x="1037480" y="1257305"/>
                  <a:pt x="1049668" y="1258195"/>
                  <a:pt x="1060894" y="1259168"/>
                </a:cubicBezTo>
                <a:cubicBezTo>
                  <a:pt x="1040504" y="1253123"/>
                  <a:pt x="1020115" y="1247076"/>
                  <a:pt x="999724" y="1241031"/>
                </a:cubicBezTo>
                <a:close/>
                <a:moveTo>
                  <a:pt x="1319296" y="820371"/>
                </a:moveTo>
                <a:cubicBezTo>
                  <a:pt x="1421680" y="872109"/>
                  <a:pt x="1548101" y="905226"/>
                  <a:pt x="1681342" y="933268"/>
                </a:cubicBezTo>
                <a:cubicBezTo>
                  <a:pt x="1683167" y="931988"/>
                  <a:pt x="1684512" y="930751"/>
                  <a:pt x="1686338" y="929471"/>
                </a:cubicBezTo>
                <a:cubicBezTo>
                  <a:pt x="1563998" y="893197"/>
                  <a:pt x="1441635" y="856646"/>
                  <a:pt x="1319296" y="820371"/>
                </a:cubicBezTo>
                <a:close/>
                <a:moveTo>
                  <a:pt x="7894848" y="858"/>
                </a:moveTo>
                <a:cubicBezTo>
                  <a:pt x="7906700" y="3455"/>
                  <a:pt x="7910528" y="8436"/>
                  <a:pt x="7907341" y="16271"/>
                </a:cubicBezTo>
                <a:cubicBezTo>
                  <a:pt x="7902882" y="26177"/>
                  <a:pt x="7893520" y="35394"/>
                  <a:pt x="7882642" y="43904"/>
                </a:cubicBezTo>
                <a:cubicBezTo>
                  <a:pt x="7831903" y="83897"/>
                  <a:pt x="7856047" y="94090"/>
                  <a:pt x="7927648" y="93123"/>
                </a:cubicBezTo>
                <a:cubicBezTo>
                  <a:pt x="7991511" y="92274"/>
                  <a:pt x="8055318" y="85274"/>
                  <a:pt x="8119655" y="78787"/>
                </a:cubicBezTo>
                <a:cubicBezTo>
                  <a:pt x="8151329" y="75447"/>
                  <a:pt x="8152942" y="77265"/>
                  <a:pt x="8141786" y="93635"/>
                </a:cubicBezTo>
                <a:cubicBezTo>
                  <a:pt x="8123815" y="120677"/>
                  <a:pt x="8122595" y="145410"/>
                  <a:pt x="8151055" y="166138"/>
                </a:cubicBezTo>
                <a:cubicBezTo>
                  <a:pt x="8157767" y="170866"/>
                  <a:pt x="8162605" y="176318"/>
                  <a:pt x="8160811" y="183471"/>
                </a:cubicBezTo>
                <a:cubicBezTo>
                  <a:pt x="8152723" y="212724"/>
                  <a:pt x="8169841" y="236686"/>
                  <a:pt x="8187466" y="260884"/>
                </a:cubicBezTo>
                <a:cubicBezTo>
                  <a:pt x="8217175" y="301371"/>
                  <a:pt x="8254836" y="338641"/>
                  <a:pt x="8295790" y="374783"/>
                </a:cubicBezTo>
                <a:cubicBezTo>
                  <a:pt x="8324664" y="400232"/>
                  <a:pt x="8342922" y="431650"/>
                  <a:pt x="8406170" y="440370"/>
                </a:cubicBezTo>
                <a:cubicBezTo>
                  <a:pt x="8421364" y="442394"/>
                  <a:pt x="8426373" y="449790"/>
                  <a:pt x="8420903" y="459225"/>
                </a:cubicBezTo>
                <a:cubicBezTo>
                  <a:pt x="8402820" y="490474"/>
                  <a:pt x="8417534" y="514648"/>
                  <a:pt x="8450800" y="534955"/>
                </a:cubicBezTo>
                <a:cubicBezTo>
                  <a:pt x="8462563" y="542037"/>
                  <a:pt x="8458146" y="546902"/>
                  <a:pt x="8442097" y="551669"/>
                </a:cubicBezTo>
                <a:cubicBezTo>
                  <a:pt x="8423667" y="556925"/>
                  <a:pt x="8409328" y="564619"/>
                  <a:pt x="8398067" y="574282"/>
                </a:cubicBezTo>
                <a:cubicBezTo>
                  <a:pt x="8379577" y="589897"/>
                  <a:pt x="8370872" y="606612"/>
                  <a:pt x="8363634" y="623477"/>
                </a:cubicBezTo>
                <a:cubicBezTo>
                  <a:pt x="8352394" y="649929"/>
                  <a:pt x="8339133" y="675439"/>
                  <a:pt x="8295388" y="695789"/>
                </a:cubicBezTo>
                <a:cubicBezTo>
                  <a:pt x="8282368" y="701969"/>
                  <a:pt x="8271923" y="709882"/>
                  <a:pt x="8260972" y="717559"/>
                </a:cubicBezTo>
                <a:cubicBezTo>
                  <a:pt x="8264466" y="724248"/>
                  <a:pt x="8273101" y="728807"/>
                  <a:pt x="8289132" y="729358"/>
                </a:cubicBezTo>
                <a:cubicBezTo>
                  <a:pt x="8391169" y="732995"/>
                  <a:pt x="8386647" y="769770"/>
                  <a:pt x="8387346" y="810845"/>
                </a:cubicBezTo>
                <a:cubicBezTo>
                  <a:pt x="8388418" y="861681"/>
                  <a:pt x="8330862" y="890238"/>
                  <a:pt x="8259532" y="916368"/>
                </a:cubicBezTo>
                <a:cubicBezTo>
                  <a:pt x="8235122" y="925226"/>
                  <a:pt x="8199529" y="928071"/>
                  <a:pt x="8191769" y="950020"/>
                </a:cubicBezTo>
                <a:cubicBezTo>
                  <a:pt x="8234379" y="966427"/>
                  <a:pt x="8282955" y="945934"/>
                  <a:pt x="8327664" y="947606"/>
                </a:cubicBezTo>
                <a:cubicBezTo>
                  <a:pt x="8364609" y="949119"/>
                  <a:pt x="8424473" y="941347"/>
                  <a:pt x="8378206" y="982626"/>
                </a:cubicBezTo>
                <a:cubicBezTo>
                  <a:pt x="8364736" y="994722"/>
                  <a:pt x="8382242" y="1001021"/>
                  <a:pt x="8400605" y="1000529"/>
                </a:cubicBezTo>
                <a:cubicBezTo>
                  <a:pt x="8549357" y="995586"/>
                  <a:pt x="8487684" y="1076555"/>
                  <a:pt x="8538706" y="1111533"/>
                </a:cubicBezTo>
                <a:cubicBezTo>
                  <a:pt x="8553092" y="1120905"/>
                  <a:pt x="8540810" y="1141011"/>
                  <a:pt x="8520556" y="1147547"/>
                </a:cubicBezTo>
                <a:cubicBezTo>
                  <a:pt x="8392015" y="1189611"/>
                  <a:pt x="8380569" y="1263373"/>
                  <a:pt x="8322605" y="1331423"/>
                </a:cubicBezTo>
                <a:cubicBezTo>
                  <a:pt x="8393509" y="1350105"/>
                  <a:pt x="8476647" y="1348124"/>
                  <a:pt x="8552563" y="1357692"/>
                </a:cubicBezTo>
                <a:cubicBezTo>
                  <a:pt x="8631413" y="1367560"/>
                  <a:pt x="8632510" y="1380057"/>
                  <a:pt x="8572872" y="1434543"/>
                </a:cubicBezTo>
                <a:cubicBezTo>
                  <a:pt x="8740108" y="1430496"/>
                  <a:pt x="8740108" y="1430496"/>
                  <a:pt x="8695911" y="1511890"/>
                </a:cubicBezTo>
                <a:cubicBezTo>
                  <a:pt x="8766152" y="1509223"/>
                  <a:pt x="8835070" y="1574251"/>
                  <a:pt x="8873147" y="1634187"/>
                </a:cubicBezTo>
                <a:lnTo>
                  <a:pt x="8884645" y="1656272"/>
                </a:lnTo>
                <a:lnTo>
                  <a:pt x="8884254" y="1659075"/>
                </a:lnTo>
                <a:cubicBezTo>
                  <a:pt x="8882795" y="1672543"/>
                  <a:pt x="8881198" y="1691773"/>
                  <a:pt x="8879232" y="1711097"/>
                </a:cubicBezTo>
                <a:lnTo>
                  <a:pt x="8877347" y="1727504"/>
                </a:lnTo>
                <a:lnTo>
                  <a:pt x="8865337" y="1725923"/>
                </a:lnTo>
                <a:cubicBezTo>
                  <a:pt x="8855639" y="1721668"/>
                  <a:pt x="8848716" y="1720054"/>
                  <a:pt x="8843722" y="1720152"/>
                </a:cubicBezTo>
                <a:cubicBezTo>
                  <a:pt x="8828739" y="1720444"/>
                  <a:pt x="8831115" y="1736133"/>
                  <a:pt x="8828004" y="1742073"/>
                </a:cubicBezTo>
                <a:cubicBezTo>
                  <a:pt x="8817547" y="1760900"/>
                  <a:pt x="8843589" y="1770647"/>
                  <a:pt x="8861127" y="1782820"/>
                </a:cubicBezTo>
                <a:cubicBezTo>
                  <a:pt x="8867694" y="1787281"/>
                  <a:pt x="8872382" y="1766445"/>
                  <a:pt x="8875975" y="1739445"/>
                </a:cubicBezTo>
                <a:lnTo>
                  <a:pt x="8877347" y="1727504"/>
                </a:lnTo>
                <a:lnTo>
                  <a:pt x="8891365" y="1729349"/>
                </a:lnTo>
                <a:lnTo>
                  <a:pt x="8891294" y="1750579"/>
                </a:lnTo>
                <a:cubicBezTo>
                  <a:pt x="8890576" y="1802412"/>
                  <a:pt x="8887485" y="1854103"/>
                  <a:pt x="8879895" y="1858687"/>
                </a:cubicBezTo>
                <a:cubicBezTo>
                  <a:pt x="8799411" y="1907447"/>
                  <a:pt x="8858072" y="1996322"/>
                  <a:pt x="8700018" y="2022228"/>
                </a:cubicBezTo>
                <a:cubicBezTo>
                  <a:pt x="8628887" y="2034069"/>
                  <a:pt x="8597252" y="2070985"/>
                  <a:pt x="8546517" y="2094468"/>
                </a:cubicBezTo>
                <a:cubicBezTo>
                  <a:pt x="8369592" y="2175758"/>
                  <a:pt x="8254890" y="2270617"/>
                  <a:pt x="8208310" y="2391116"/>
                </a:cubicBezTo>
                <a:cubicBezTo>
                  <a:pt x="8195251" y="2424444"/>
                  <a:pt x="8137916" y="2455501"/>
                  <a:pt x="8101924" y="2486924"/>
                </a:cubicBezTo>
                <a:cubicBezTo>
                  <a:pt x="8122498" y="2506105"/>
                  <a:pt x="8219539" y="2452814"/>
                  <a:pt x="8188722" y="2510086"/>
                </a:cubicBezTo>
                <a:cubicBezTo>
                  <a:pt x="8165388" y="2553270"/>
                  <a:pt x="8098391" y="2584616"/>
                  <a:pt x="8035596" y="2614194"/>
                </a:cubicBezTo>
                <a:cubicBezTo>
                  <a:pt x="7963481" y="2647947"/>
                  <a:pt x="7883214" y="2677100"/>
                  <a:pt x="7854509" y="2730830"/>
                </a:cubicBezTo>
                <a:cubicBezTo>
                  <a:pt x="7848249" y="2742293"/>
                  <a:pt x="6341566" y="3671513"/>
                  <a:pt x="4141410" y="3763614"/>
                </a:cubicBezTo>
                <a:cubicBezTo>
                  <a:pt x="3781875" y="3778662"/>
                  <a:pt x="2353277" y="3737838"/>
                  <a:pt x="2161737" y="3718831"/>
                </a:cubicBezTo>
                <a:cubicBezTo>
                  <a:pt x="1964811" y="3699179"/>
                  <a:pt x="1793107" y="3646810"/>
                  <a:pt x="1591600" y="3635674"/>
                </a:cubicBezTo>
                <a:cubicBezTo>
                  <a:pt x="1485018" y="3629919"/>
                  <a:pt x="1381185" y="3611329"/>
                  <a:pt x="1390654" y="3531585"/>
                </a:cubicBezTo>
                <a:cubicBezTo>
                  <a:pt x="1393510" y="3508948"/>
                  <a:pt x="1364047" y="3493344"/>
                  <a:pt x="1320867" y="3503571"/>
                </a:cubicBezTo>
                <a:cubicBezTo>
                  <a:pt x="1239265" y="3523046"/>
                  <a:pt x="1198946" y="3494124"/>
                  <a:pt x="1150681" y="3474015"/>
                </a:cubicBezTo>
                <a:cubicBezTo>
                  <a:pt x="1065213" y="3438422"/>
                  <a:pt x="982868" y="3399757"/>
                  <a:pt x="851974" y="3403971"/>
                </a:cubicBezTo>
                <a:cubicBezTo>
                  <a:pt x="873994" y="3367898"/>
                  <a:pt x="917237" y="3369420"/>
                  <a:pt x="956780" y="3372944"/>
                </a:cubicBezTo>
                <a:cubicBezTo>
                  <a:pt x="1061276" y="3382521"/>
                  <a:pt x="1164043" y="3394488"/>
                  <a:pt x="1268515" y="3403788"/>
                </a:cubicBezTo>
                <a:cubicBezTo>
                  <a:pt x="1336376" y="3409863"/>
                  <a:pt x="1404651" y="3420660"/>
                  <a:pt x="1492884" y="3399484"/>
                </a:cubicBezTo>
                <a:cubicBezTo>
                  <a:pt x="1410006" y="3338199"/>
                  <a:pt x="1277736" y="3337777"/>
                  <a:pt x="1169657" y="3325996"/>
                </a:cubicBezTo>
                <a:cubicBezTo>
                  <a:pt x="1034677" y="3311259"/>
                  <a:pt x="951965" y="3268429"/>
                  <a:pt x="853866" y="3221353"/>
                </a:cubicBezTo>
                <a:cubicBezTo>
                  <a:pt x="950752" y="3199416"/>
                  <a:pt x="1014418" y="3234964"/>
                  <a:pt x="1090648" y="3226034"/>
                </a:cubicBezTo>
                <a:cubicBezTo>
                  <a:pt x="1094340" y="3218434"/>
                  <a:pt x="1100169" y="3207568"/>
                  <a:pt x="1099183" y="3207375"/>
                </a:cubicBezTo>
                <a:cubicBezTo>
                  <a:pt x="971072" y="3188118"/>
                  <a:pt x="907890" y="3136018"/>
                  <a:pt x="882137" y="3068880"/>
                </a:cubicBezTo>
                <a:cubicBezTo>
                  <a:pt x="868924" y="3034221"/>
                  <a:pt x="822286" y="3027121"/>
                  <a:pt x="776145" y="3014660"/>
                </a:cubicBezTo>
                <a:cubicBezTo>
                  <a:pt x="613874" y="2970419"/>
                  <a:pt x="443486" y="2933046"/>
                  <a:pt x="307191" y="2864697"/>
                </a:cubicBezTo>
                <a:cubicBezTo>
                  <a:pt x="457123" y="2862170"/>
                  <a:pt x="581367" y="2903594"/>
                  <a:pt x="743379" y="2911759"/>
                </a:cubicBezTo>
                <a:cubicBezTo>
                  <a:pt x="608349" y="2835743"/>
                  <a:pt x="439124" y="2806104"/>
                  <a:pt x="284020" y="2766269"/>
                </a:cubicBezTo>
                <a:cubicBezTo>
                  <a:pt x="213164" y="2748143"/>
                  <a:pt x="147010" y="2722889"/>
                  <a:pt x="63190" y="2717094"/>
                </a:cubicBezTo>
                <a:cubicBezTo>
                  <a:pt x="33455" y="2714947"/>
                  <a:pt x="-16425" y="2709531"/>
                  <a:pt x="5340" y="2681595"/>
                </a:cubicBezTo>
                <a:cubicBezTo>
                  <a:pt x="23652" y="2658441"/>
                  <a:pt x="63627" y="2661368"/>
                  <a:pt x="100237" y="2664591"/>
                </a:cubicBezTo>
                <a:cubicBezTo>
                  <a:pt x="188123" y="2672547"/>
                  <a:pt x="277551" y="2664977"/>
                  <a:pt x="394328" y="2654447"/>
                </a:cubicBezTo>
                <a:cubicBezTo>
                  <a:pt x="290057" y="2592242"/>
                  <a:pt x="112140" y="2629127"/>
                  <a:pt x="21491" y="2562088"/>
                </a:cubicBezTo>
                <a:cubicBezTo>
                  <a:pt x="125636" y="2540073"/>
                  <a:pt x="208727" y="2559644"/>
                  <a:pt x="294268" y="2557453"/>
                </a:cubicBezTo>
                <a:cubicBezTo>
                  <a:pt x="371589" y="2555423"/>
                  <a:pt x="389695" y="2540961"/>
                  <a:pt x="367847" y="2501743"/>
                </a:cubicBezTo>
                <a:cubicBezTo>
                  <a:pt x="333905" y="2440640"/>
                  <a:pt x="373328" y="2404160"/>
                  <a:pt x="486858" y="2411824"/>
                </a:cubicBezTo>
                <a:cubicBezTo>
                  <a:pt x="592120" y="2419095"/>
                  <a:pt x="600599" y="2394285"/>
                  <a:pt x="570008" y="2360312"/>
                </a:cubicBezTo>
                <a:cubicBezTo>
                  <a:pt x="525457" y="2310774"/>
                  <a:pt x="567057" y="2265987"/>
                  <a:pt x="594400" y="2218813"/>
                </a:cubicBezTo>
                <a:cubicBezTo>
                  <a:pt x="635581" y="2147198"/>
                  <a:pt x="612469" y="2115647"/>
                  <a:pt x="505675" y="2074370"/>
                </a:cubicBezTo>
                <a:cubicBezTo>
                  <a:pt x="445534" y="2051386"/>
                  <a:pt x="381431" y="2032947"/>
                  <a:pt x="295650" y="2015851"/>
                </a:cubicBezTo>
                <a:cubicBezTo>
                  <a:pt x="487251" y="1985881"/>
                  <a:pt x="281423" y="1958614"/>
                  <a:pt x="346760" y="1924896"/>
                </a:cubicBezTo>
                <a:cubicBezTo>
                  <a:pt x="481788" y="1901571"/>
                  <a:pt x="600623" y="1980687"/>
                  <a:pt x="783461" y="1939173"/>
                </a:cubicBezTo>
                <a:cubicBezTo>
                  <a:pt x="547912" y="1882335"/>
                  <a:pt x="287006" y="1807013"/>
                  <a:pt x="112183" y="1719100"/>
                </a:cubicBezTo>
                <a:cubicBezTo>
                  <a:pt x="148588" y="1692398"/>
                  <a:pt x="188462" y="1710725"/>
                  <a:pt x="219936" y="1699568"/>
                </a:cubicBezTo>
                <a:cubicBezTo>
                  <a:pt x="218006" y="1694140"/>
                  <a:pt x="220184" y="1685834"/>
                  <a:pt x="214196" y="1683841"/>
                </a:cubicBezTo>
                <a:cubicBezTo>
                  <a:pt x="85284" y="1638910"/>
                  <a:pt x="83720" y="1637648"/>
                  <a:pt x="212296" y="1584947"/>
                </a:cubicBezTo>
                <a:cubicBezTo>
                  <a:pt x="257172" y="1566456"/>
                  <a:pt x="252206" y="1554019"/>
                  <a:pt x="226108" y="1538121"/>
                </a:cubicBezTo>
                <a:cubicBezTo>
                  <a:pt x="207682" y="1526866"/>
                  <a:pt x="185078" y="1517656"/>
                  <a:pt x="192710" y="1488723"/>
                </a:cubicBezTo>
                <a:cubicBezTo>
                  <a:pt x="268435" y="1518175"/>
                  <a:pt x="624154" y="1547955"/>
                  <a:pt x="685843" y="1538903"/>
                </a:cubicBezTo>
                <a:cubicBezTo>
                  <a:pt x="755173" y="1528619"/>
                  <a:pt x="994201" y="1520231"/>
                  <a:pt x="1067153" y="1523622"/>
                </a:cubicBezTo>
                <a:cubicBezTo>
                  <a:pt x="1063138" y="1522015"/>
                  <a:pt x="1059122" y="1520410"/>
                  <a:pt x="1055106" y="1518803"/>
                </a:cubicBezTo>
                <a:cubicBezTo>
                  <a:pt x="983007" y="1486514"/>
                  <a:pt x="909946" y="1454310"/>
                  <a:pt x="864245" y="1408231"/>
                </a:cubicBezTo>
                <a:cubicBezTo>
                  <a:pt x="862153" y="1406456"/>
                  <a:pt x="861045" y="1404874"/>
                  <a:pt x="856768" y="1405809"/>
                </a:cubicBezTo>
                <a:cubicBezTo>
                  <a:pt x="819307" y="1414974"/>
                  <a:pt x="822846" y="1400112"/>
                  <a:pt x="821342" y="1388491"/>
                </a:cubicBezTo>
                <a:cubicBezTo>
                  <a:pt x="819813" y="1376592"/>
                  <a:pt x="812736" y="1367699"/>
                  <a:pt x="784954" y="1371257"/>
                </a:cubicBezTo>
                <a:cubicBezTo>
                  <a:pt x="783512" y="1371384"/>
                  <a:pt x="781566" y="1371274"/>
                  <a:pt x="779619" y="1371165"/>
                </a:cubicBezTo>
                <a:cubicBezTo>
                  <a:pt x="766469" y="1370361"/>
                  <a:pt x="722835" y="1342290"/>
                  <a:pt x="728571" y="1335910"/>
                </a:cubicBezTo>
                <a:cubicBezTo>
                  <a:pt x="741389" y="1321912"/>
                  <a:pt x="726409" y="1316791"/>
                  <a:pt x="713734" y="1310348"/>
                </a:cubicBezTo>
                <a:cubicBezTo>
                  <a:pt x="696009" y="1301550"/>
                  <a:pt x="678333" y="1293308"/>
                  <a:pt x="659695" y="1285149"/>
                </a:cubicBezTo>
                <a:cubicBezTo>
                  <a:pt x="641562" y="1277227"/>
                  <a:pt x="622997" y="1269901"/>
                  <a:pt x="604409" y="1262299"/>
                </a:cubicBezTo>
                <a:cubicBezTo>
                  <a:pt x="561305" y="1256847"/>
                  <a:pt x="517819" y="1252549"/>
                  <a:pt x="472556" y="1250086"/>
                </a:cubicBezTo>
                <a:cubicBezTo>
                  <a:pt x="438951" y="1247999"/>
                  <a:pt x="401379" y="1244860"/>
                  <a:pt x="382690" y="1214040"/>
                </a:cubicBezTo>
                <a:cubicBezTo>
                  <a:pt x="418096" y="1214570"/>
                  <a:pt x="453575" y="1215933"/>
                  <a:pt x="489053" y="1217296"/>
                </a:cubicBezTo>
                <a:cubicBezTo>
                  <a:pt x="454954" y="1204059"/>
                  <a:pt x="421816" y="1190737"/>
                  <a:pt x="390047" y="1176456"/>
                </a:cubicBezTo>
                <a:cubicBezTo>
                  <a:pt x="363810" y="1164487"/>
                  <a:pt x="342232" y="1150431"/>
                  <a:pt x="333292" y="1131347"/>
                </a:cubicBezTo>
                <a:cubicBezTo>
                  <a:pt x="330930" y="1126518"/>
                  <a:pt x="329025" y="1121368"/>
                  <a:pt x="337841" y="1116956"/>
                </a:cubicBezTo>
                <a:cubicBezTo>
                  <a:pt x="347569" y="1111905"/>
                  <a:pt x="355552" y="1114562"/>
                  <a:pt x="363031" y="1116984"/>
                </a:cubicBezTo>
                <a:cubicBezTo>
                  <a:pt x="393929" y="1126864"/>
                  <a:pt x="425283" y="1136425"/>
                  <a:pt x="455724" y="1146625"/>
                </a:cubicBezTo>
                <a:cubicBezTo>
                  <a:pt x="496146" y="1160147"/>
                  <a:pt x="536111" y="1173989"/>
                  <a:pt x="576050" y="1187553"/>
                </a:cubicBezTo>
                <a:cubicBezTo>
                  <a:pt x="519650" y="1157524"/>
                  <a:pt x="457798" y="1131612"/>
                  <a:pt x="391358" y="1108621"/>
                </a:cubicBezTo>
                <a:cubicBezTo>
                  <a:pt x="343386" y="1091844"/>
                  <a:pt x="295414" y="1075067"/>
                  <a:pt x="258466" y="1051446"/>
                </a:cubicBezTo>
                <a:cubicBezTo>
                  <a:pt x="239512" y="1039678"/>
                  <a:pt x="230024" y="1025400"/>
                  <a:pt x="227119" y="1008864"/>
                </a:cubicBezTo>
                <a:cubicBezTo>
                  <a:pt x="226729" y="1004421"/>
                  <a:pt x="227253" y="999338"/>
                  <a:pt x="237176" y="996508"/>
                </a:cubicBezTo>
                <a:cubicBezTo>
                  <a:pt x="247123" y="993956"/>
                  <a:pt x="253208" y="997060"/>
                  <a:pt x="257395" y="1000610"/>
                </a:cubicBezTo>
                <a:cubicBezTo>
                  <a:pt x="262111" y="1004674"/>
                  <a:pt x="267716" y="1007820"/>
                  <a:pt x="275649" y="1009921"/>
                </a:cubicBezTo>
                <a:cubicBezTo>
                  <a:pt x="345186" y="1029563"/>
                  <a:pt x="406508" y="1054962"/>
                  <a:pt x="469199" y="1079402"/>
                </a:cubicBezTo>
                <a:cubicBezTo>
                  <a:pt x="558968" y="1114336"/>
                  <a:pt x="647368" y="1150231"/>
                  <a:pt x="753033" y="1173138"/>
                </a:cubicBezTo>
                <a:cubicBezTo>
                  <a:pt x="793015" y="1181661"/>
                  <a:pt x="834292" y="1188391"/>
                  <a:pt x="865682" y="1187316"/>
                </a:cubicBezTo>
                <a:cubicBezTo>
                  <a:pt x="750261" y="1147076"/>
                  <a:pt x="641375" y="1104025"/>
                  <a:pt x="543487" y="1053852"/>
                </a:cubicBezTo>
                <a:cubicBezTo>
                  <a:pt x="444589" y="1003208"/>
                  <a:pt x="357848" y="947579"/>
                  <a:pt x="295297" y="880592"/>
                </a:cubicBezTo>
                <a:cubicBezTo>
                  <a:pt x="288871" y="873601"/>
                  <a:pt x="284873" y="866676"/>
                  <a:pt x="264758" y="869281"/>
                </a:cubicBezTo>
                <a:cubicBezTo>
                  <a:pt x="255650" y="870360"/>
                  <a:pt x="252375" y="866170"/>
                  <a:pt x="254388" y="861516"/>
                </a:cubicBezTo>
                <a:cubicBezTo>
                  <a:pt x="266992" y="828509"/>
                  <a:pt x="236853" y="810726"/>
                  <a:pt x="190786" y="799099"/>
                </a:cubicBezTo>
                <a:cubicBezTo>
                  <a:pt x="176408" y="795324"/>
                  <a:pt x="175031" y="790688"/>
                  <a:pt x="184973" y="782539"/>
                </a:cubicBezTo>
                <a:cubicBezTo>
                  <a:pt x="198516" y="771277"/>
                  <a:pt x="196123" y="760574"/>
                  <a:pt x="187530" y="750974"/>
                </a:cubicBezTo>
                <a:cubicBezTo>
                  <a:pt x="182644" y="744967"/>
                  <a:pt x="176339" y="739364"/>
                  <a:pt x="170996" y="733676"/>
                </a:cubicBezTo>
                <a:cubicBezTo>
                  <a:pt x="167290" y="730083"/>
                  <a:pt x="161157" y="726424"/>
                  <a:pt x="169444" y="721499"/>
                </a:cubicBezTo>
                <a:cubicBezTo>
                  <a:pt x="177298" y="717172"/>
                  <a:pt x="185665" y="718676"/>
                  <a:pt x="193501" y="719668"/>
                </a:cubicBezTo>
                <a:cubicBezTo>
                  <a:pt x="231170" y="723917"/>
                  <a:pt x="254043" y="736181"/>
                  <a:pt x="265436" y="755609"/>
                </a:cubicBezTo>
                <a:cubicBezTo>
                  <a:pt x="273963" y="769971"/>
                  <a:pt x="281726" y="770130"/>
                  <a:pt x="302333" y="756567"/>
                </a:cubicBezTo>
                <a:cubicBezTo>
                  <a:pt x="317894" y="746247"/>
                  <a:pt x="332387" y="745814"/>
                  <a:pt x="346481" y="751853"/>
                </a:cubicBezTo>
                <a:cubicBezTo>
                  <a:pt x="354007" y="754830"/>
                  <a:pt x="358771" y="759448"/>
                  <a:pt x="364449" y="763428"/>
                </a:cubicBezTo>
                <a:cubicBezTo>
                  <a:pt x="392910" y="784156"/>
                  <a:pt x="422762" y="804202"/>
                  <a:pt x="467363" y="815678"/>
                </a:cubicBezTo>
                <a:cubicBezTo>
                  <a:pt x="487199" y="820933"/>
                  <a:pt x="508355" y="824672"/>
                  <a:pt x="537693" y="816781"/>
                </a:cubicBezTo>
                <a:cubicBezTo>
                  <a:pt x="518386" y="812039"/>
                  <a:pt x="499567" y="812852"/>
                  <a:pt x="482019" y="811593"/>
                </a:cubicBezTo>
                <a:cubicBezTo>
                  <a:pt x="464472" y="810335"/>
                  <a:pt x="454949" y="806693"/>
                  <a:pt x="467050" y="795557"/>
                </a:cubicBezTo>
                <a:cubicBezTo>
                  <a:pt x="473772" y="789371"/>
                  <a:pt x="472878" y="784693"/>
                  <a:pt x="465734" y="780562"/>
                </a:cubicBezTo>
                <a:cubicBezTo>
                  <a:pt x="442763" y="767188"/>
                  <a:pt x="430336" y="747011"/>
                  <a:pt x="384526" y="749353"/>
                </a:cubicBezTo>
                <a:cubicBezTo>
                  <a:pt x="382123" y="749564"/>
                  <a:pt x="379622" y="748664"/>
                  <a:pt x="377146" y="748041"/>
                </a:cubicBezTo>
                <a:cubicBezTo>
                  <a:pt x="367744" y="745789"/>
                  <a:pt x="357358" y="743342"/>
                  <a:pt x="360089" y="735827"/>
                </a:cubicBezTo>
                <a:cubicBezTo>
                  <a:pt x="363301" y="728269"/>
                  <a:pt x="375652" y="725506"/>
                  <a:pt x="386634" y="723703"/>
                </a:cubicBezTo>
                <a:cubicBezTo>
                  <a:pt x="414823" y="719269"/>
                  <a:pt x="437543" y="724271"/>
                  <a:pt x="459375" y="730191"/>
                </a:cubicBezTo>
                <a:cubicBezTo>
                  <a:pt x="512487" y="744837"/>
                  <a:pt x="556932" y="765561"/>
                  <a:pt x="603200" y="785006"/>
                </a:cubicBezTo>
                <a:cubicBezTo>
                  <a:pt x="672604" y="814173"/>
                  <a:pt x="734250" y="848778"/>
                  <a:pt x="810521" y="873425"/>
                </a:cubicBezTo>
                <a:cubicBezTo>
                  <a:pt x="1037317" y="946423"/>
                  <a:pt x="1260943" y="1021938"/>
                  <a:pt x="1494102" y="1090180"/>
                </a:cubicBezTo>
                <a:cubicBezTo>
                  <a:pt x="1580109" y="1115371"/>
                  <a:pt x="1667892" y="1138728"/>
                  <a:pt x="1756565" y="1161167"/>
                </a:cubicBezTo>
                <a:cubicBezTo>
                  <a:pt x="1756899" y="1159458"/>
                  <a:pt x="1757282" y="1158305"/>
                  <a:pt x="1757592" y="1156319"/>
                </a:cubicBezTo>
                <a:cubicBezTo>
                  <a:pt x="1757470" y="1154931"/>
                  <a:pt x="1757324" y="1153264"/>
                  <a:pt x="1757202" y="1151876"/>
                </a:cubicBezTo>
                <a:cubicBezTo>
                  <a:pt x="1694452" y="1137796"/>
                  <a:pt x="1632540" y="1122242"/>
                  <a:pt x="1572453" y="1105409"/>
                </a:cubicBezTo>
                <a:cubicBezTo>
                  <a:pt x="1424942" y="1063789"/>
                  <a:pt x="1288864" y="1014450"/>
                  <a:pt x="1171972" y="951953"/>
                </a:cubicBezTo>
                <a:cubicBezTo>
                  <a:pt x="1162328" y="946924"/>
                  <a:pt x="1152112" y="946421"/>
                  <a:pt x="1137334" y="949118"/>
                </a:cubicBezTo>
                <a:cubicBezTo>
                  <a:pt x="1089682" y="958058"/>
                  <a:pt x="1074050" y="951035"/>
                  <a:pt x="1081493" y="925476"/>
                </a:cubicBezTo>
                <a:cubicBezTo>
                  <a:pt x="1083360" y="919155"/>
                  <a:pt x="1083403" y="914115"/>
                  <a:pt x="1074768" y="909555"/>
                </a:cubicBezTo>
                <a:cubicBezTo>
                  <a:pt x="1036165" y="889158"/>
                  <a:pt x="995714" y="869763"/>
                  <a:pt x="952019" y="852050"/>
                </a:cubicBezTo>
                <a:cubicBezTo>
                  <a:pt x="871170" y="819410"/>
                  <a:pt x="784821" y="790332"/>
                  <a:pt x="709017" y="754450"/>
                </a:cubicBezTo>
                <a:cubicBezTo>
                  <a:pt x="686747" y="743533"/>
                  <a:pt x="669617" y="730485"/>
                  <a:pt x="659046" y="714902"/>
                </a:cubicBezTo>
                <a:cubicBezTo>
                  <a:pt x="655674" y="709602"/>
                  <a:pt x="653624" y="702786"/>
                  <a:pt x="664793" y="697608"/>
                </a:cubicBezTo>
                <a:cubicBezTo>
                  <a:pt x="675483" y="692472"/>
                  <a:pt x="684069" y="696476"/>
                  <a:pt x="692052" y="699133"/>
                </a:cubicBezTo>
                <a:cubicBezTo>
                  <a:pt x="725451" y="709913"/>
                  <a:pt x="759355" y="720929"/>
                  <a:pt x="792779" y="731987"/>
                </a:cubicBezTo>
                <a:cubicBezTo>
                  <a:pt x="826682" y="743003"/>
                  <a:pt x="860155" y="754616"/>
                  <a:pt x="895574" y="766338"/>
                </a:cubicBezTo>
                <a:cubicBezTo>
                  <a:pt x="897416" y="759741"/>
                  <a:pt x="890085" y="758985"/>
                  <a:pt x="886044" y="757101"/>
                </a:cubicBezTo>
                <a:cubicBezTo>
                  <a:pt x="828975" y="730489"/>
                  <a:pt x="766861" y="707118"/>
                  <a:pt x="702924" y="685027"/>
                </a:cubicBezTo>
                <a:cubicBezTo>
                  <a:pt x="653460" y="667821"/>
                  <a:pt x="605342" y="649378"/>
                  <a:pt x="571540" y="622962"/>
                </a:cubicBezTo>
                <a:cubicBezTo>
                  <a:pt x="558524" y="612632"/>
                  <a:pt x="551227" y="601239"/>
                  <a:pt x="552940" y="587657"/>
                </a:cubicBezTo>
                <a:cubicBezTo>
                  <a:pt x="553537" y="583407"/>
                  <a:pt x="554132" y="579157"/>
                  <a:pt x="563623" y="576925"/>
                </a:cubicBezTo>
                <a:cubicBezTo>
                  <a:pt x="571217" y="575139"/>
                  <a:pt x="576243" y="577216"/>
                  <a:pt x="580332" y="579656"/>
                </a:cubicBezTo>
                <a:cubicBezTo>
                  <a:pt x="587500" y="584063"/>
                  <a:pt x="594668" y="588471"/>
                  <a:pt x="604623" y="591516"/>
                </a:cubicBezTo>
                <a:cubicBezTo>
                  <a:pt x="664350" y="609779"/>
                  <a:pt x="720426" y="630601"/>
                  <a:pt x="775136" y="652383"/>
                </a:cubicBezTo>
                <a:cubicBezTo>
                  <a:pt x="864952" y="687874"/>
                  <a:pt x="953882" y="724283"/>
                  <a:pt x="1057795" y="749301"/>
                </a:cubicBezTo>
                <a:cubicBezTo>
                  <a:pt x="1096889" y="758742"/>
                  <a:pt x="1137304" y="766668"/>
                  <a:pt x="1183454" y="768213"/>
                </a:cubicBezTo>
                <a:cubicBezTo>
                  <a:pt x="1181768" y="765563"/>
                  <a:pt x="1178737" y="764150"/>
                  <a:pt x="1175732" y="763015"/>
                </a:cubicBezTo>
                <a:cubicBezTo>
                  <a:pt x="1075170" y="726508"/>
                  <a:pt x="977850" y="688319"/>
                  <a:pt x="888743" y="644370"/>
                </a:cubicBezTo>
                <a:cubicBezTo>
                  <a:pt x="778881" y="590211"/>
                  <a:pt x="683912" y="529148"/>
                  <a:pt x="615490" y="455960"/>
                </a:cubicBezTo>
                <a:cubicBezTo>
                  <a:pt x="612312" y="452882"/>
                  <a:pt x="610122" y="449996"/>
                  <a:pt x="602432" y="450671"/>
                </a:cubicBezTo>
                <a:cubicBezTo>
                  <a:pt x="582748" y="452678"/>
                  <a:pt x="580338" y="447293"/>
                  <a:pt x="582418" y="437876"/>
                </a:cubicBezTo>
                <a:cubicBezTo>
                  <a:pt x="588134" y="414707"/>
                  <a:pt x="573498" y="396964"/>
                  <a:pt x="539211" y="387101"/>
                </a:cubicBezTo>
                <a:cubicBezTo>
                  <a:pt x="514350" y="379769"/>
                  <a:pt x="493430" y="373210"/>
                  <a:pt x="519748" y="352990"/>
                </a:cubicBezTo>
                <a:cubicBezTo>
                  <a:pt x="526113" y="348234"/>
                  <a:pt x="523173" y="342336"/>
                  <a:pt x="520282" y="336993"/>
                </a:cubicBezTo>
                <a:cubicBezTo>
                  <a:pt x="516186" y="328957"/>
                  <a:pt x="507910" y="322968"/>
                  <a:pt x="498650" y="316785"/>
                </a:cubicBezTo>
                <a:cubicBezTo>
                  <a:pt x="493501" y="313319"/>
                  <a:pt x="487271" y="308549"/>
                  <a:pt x="493610" y="303515"/>
                </a:cubicBezTo>
                <a:cubicBezTo>
                  <a:pt x="500838" y="297564"/>
                  <a:pt x="511247" y="300288"/>
                  <a:pt x="519565" y="301237"/>
                </a:cubicBezTo>
                <a:cubicBezTo>
                  <a:pt x="557715" y="305444"/>
                  <a:pt x="581118" y="318221"/>
                  <a:pt x="592560" y="338204"/>
                </a:cubicBezTo>
                <a:cubicBezTo>
                  <a:pt x="599979" y="350985"/>
                  <a:pt x="609184" y="351016"/>
                  <a:pt x="627076" y="339652"/>
                </a:cubicBezTo>
                <a:cubicBezTo>
                  <a:pt x="647275" y="326965"/>
                  <a:pt x="664147" y="326044"/>
                  <a:pt x="679640" y="336997"/>
                </a:cubicBezTo>
                <a:cubicBezTo>
                  <a:pt x="692054" y="345981"/>
                  <a:pt x="702112" y="355732"/>
                  <a:pt x="716352" y="363437"/>
                </a:cubicBezTo>
                <a:cubicBezTo>
                  <a:pt x="754546" y="384710"/>
                  <a:pt x="790508" y="408138"/>
                  <a:pt x="869745" y="400343"/>
                </a:cubicBezTo>
                <a:cubicBezTo>
                  <a:pt x="847718" y="392203"/>
                  <a:pt x="825656" y="394699"/>
                  <a:pt x="806641" y="393290"/>
                </a:cubicBezTo>
                <a:cubicBezTo>
                  <a:pt x="792988" y="392249"/>
                  <a:pt x="779165" y="389265"/>
                  <a:pt x="791435" y="380072"/>
                </a:cubicBezTo>
                <a:cubicBezTo>
                  <a:pt x="805532" y="369601"/>
                  <a:pt x="796441" y="365362"/>
                  <a:pt x="787709" y="359692"/>
                </a:cubicBezTo>
                <a:cubicBezTo>
                  <a:pt x="767647" y="346342"/>
                  <a:pt x="751260" y="330710"/>
                  <a:pt x="711071" y="330880"/>
                </a:cubicBezTo>
                <a:cubicBezTo>
                  <a:pt x="704773" y="330873"/>
                  <a:pt x="699699" y="328240"/>
                  <a:pt x="694722" y="326718"/>
                </a:cubicBezTo>
                <a:cubicBezTo>
                  <a:pt x="687749" y="324532"/>
                  <a:pt x="681713" y="321984"/>
                  <a:pt x="684613" y="316412"/>
                </a:cubicBezTo>
                <a:cubicBezTo>
                  <a:pt x="687565" y="311396"/>
                  <a:pt x="694531" y="307986"/>
                  <a:pt x="703615" y="306629"/>
                </a:cubicBezTo>
                <a:cubicBezTo>
                  <a:pt x="711738" y="305356"/>
                  <a:pt x="720365" y="304319"/>
                  <a:pt x="728585" y="304157"/>
                </a:cubicBezTo>
                <a:cubicBezTo>
                  <a:pt x="765287" y="302895"/>
                  <a:pt x="791378" y="313197"/>
                  <a:pt x="817397" y="322666"/>
                </a:cubicBezTo>
                <a:cubicBezTo>
                  <a:pt x="908436" y="355531"/>
                  <a:pt x="989341" y="394323"/>
                  <a:pt x="1073943" y="431110"/>
                </a:cubicBezTo>
                <a:cubicBezTo>
                  <a:pt x="1158521" y="467620"/>
                  <a:pt x="1256741" y="493978"/>
                  <a:pt x="1349484" y="524175"/>
                </a:cubicBezTo>
                <a:cubicBezTo>
                  <a:pt x="1563417" y="594105"/>
                  <a:pt x="1778287" y="663672"/>
                  <a:pt x="2004921" y="723811"/>
                </a:cubicBezTo>
                <a:cubicBezTo>
                  <a:pt x="2226580" y="782429"/>
                  <a:pt x="2967159" y="809769"/>
                  <a:pt x="3111348" y="808027"/>
                </a:cubicBezTo>
                <a:cubicBezTo>
                  <a:pt x="3295676" y="805559"/>
                  <a:pt x="3730204" y="773014"/>
                  <a:pt x="4173417" y="745585"/>
                </a:cubicBezTo>
                <a:cubicBezTo>
                  <a:pt x="4223504" y="742307"/>
                  <a:pt x="4272653" y="739393"/>
                  <a:pt x="4324760" y="737057"/>
                </a:cubicBezTo>
                <a:cubicBezTo>
                  <a:pt x="5801059" y="670156"/>
                  <a:pt x="6841344" y="326433"/>
                  <a:pt x="6893789" y="305879"/>
                </a:cubicBezTo>
                <a:cubicBezTo>
                  <a:pt x="6978091" y="273014"/>
                  <a:pt x="7258655" y="208091"/>
                  <a:pt x="7259184" y="208604"/>
                </a:cubicBezTo>
                <a:cubicBezTo>
                  <a:pt x="7265440" y="213652"/>
                  <a:pt x="7297274" y="217644"/>
                  <a:pt x="7323059" y="220312"/>
                </a:cubicBezTo>
                <a:lnTo>
                  <a:pt x="7347572" y="222730"/>
                </a:lnTo>
                <a:lnTo>
                  <a:pt x="7350636" y="224083"/>
                </a:lnTo>
                <a:cubicBezTo>
                  <a:pt x="7359607" y="224205"/>
                  <a:pt x="7359159" y="223929"/>
                  <a:pt x="7353245" y="223290"/>
                </a:cubicBezTo>
                <a:lnTo>
                  <a:pt x="7347572" y="222730"/>
                </a:lnTo>
                <a:lnTo>
                  <a:pt x="7342573" y="220523"/>
                </a:lnTo>
                <a:cubicBezTo>
                  <a:pt x="7341302" y="218466"/>
                  <a:pt x="7341191" y="215818"/>
                  <a:pt x="7341465" y="213415"/>
                </a:cubicBezTo>
                <a:cubicBezTo>
                  <a:pt x="7342771" y="200707"/>
                  <a:pt x="7352468" y="189782"/>
                  <a:pt x="7375606" y="182994"/>
                </a:cubicBezTo>
                <a:cubicBezTo>
                  <a:pt x="7397808" y="176568"/>
                  <a:pt x="7420538" y="170655"/>
                  <a:pt x="7443270" y="164742"/>
                </a:cubicBezTo>
                <a:cubicBezTo>
                  <a:pt x="7462204" y="159722"/>
                  <a:pt x="7475181" y="158583"/>
                  <a:pt x="7478299" y="172021"/>
                </a:cubicBezTo>
                <a:cubicBezTo>
                  <a:pt x="7481416" y="185460"/>
                  <a:pt x="7508389" y="189249"/>
                  <a:pt x="7524024" y="179761"/>
                </a:cubicBezTo>
                <a:cubicBezTo>
                  <a:pt x="7585174" y="142492"/>
                  <a:pt x="7658615" y="112820"/>
                  <a:pt x="7727944" y="80430"/>
                </a:cubicBezTo>
                <a:cubicBezTo>
                  <a:pt x="7776349" y="57992"/>
                  <a:pt x="7827303" y="37009"/>
                  <a:pt x="7867024" y="9456"/>
                </a:cubicBezTo>
                <a:cubicBezTo>
                  <a:pt x="7874326" y="4338"/>
                  <a:pt x="7880999" y="-2404"/>
                  <a:pt x="7894848" y="858"/>
                </a:cubicBezTo>
                <a:close/>
              </a:path>
            </a:pathLst>
          </a:custGeom>
        </p:spPr>
      </p:pic>
      <p:sp>
        <p:nvSpPr>
          <p:cNvPr id="6" name="Footer Placeholder 5">
            <a:extLst>
              <a:ext uri="{FF2B5EF4-FFF2-40B4-BE49-F238E27FC236}">
                <a16:creationId xmlns:a16="http://schemas.microsoft.com/office/drawing/2014/main" id="{4CA7F821-B2DD-4FFA-9C0E-FA3B5DA00BE5}"/>
              </a:ext>
            </a:extLst>
          </p:cNvPr>
          <p:cNvSpPr>
            <a:spLocks noGrp="1"/>
          </p:cNvSpPr>
          <p:nvPr>
            <p:ph type="ftr" sz="quarter" idx="13"/>
          </p:nvPr>
        </p:nvSpPr>
        <p:spPr>
          <a:xfrm>
            <a:off x="4038600" y="6356350"/>
            <a:ext cx="4114800" cy="365125"/>
          </a:xfrm>
        </p:spPr>
        <p:txBody>
          <a:bodyPr vert="horz" lIns="91440" tIns="45720" rIns="91440" bIns="45720" rtlCol="0" anchor="ctr">
            <a:normAutofit/>
          </a:bodyPr>
          <a:lstStyle/>
          <a:p>
            <a:pPr algn="ctr" defTabSz="914400">
              <a:spcAft>
                <a:spcPts val="600"/>
              </a:spcAft>
              <a:defRPr/>
            </a:pPr>
            <a:r>
              <a:rPr lang="en-US" sz="1200" kern="1200">
                <a:solidFill>
                  <a:prstClr val="black">
                    <a:tint val="75000"/>
                  </a:prstClr>
                </a:solidFill>
                <a:latin typeface="Calibri" panose="020F0502020204030204"/>
                <a:ea typeface="+mn-ea"/>
                <a:cs typeface="+mn-cs"/>
              </a:rPr>
              <a:t>Georgia Department of Community Affairs</a:t>
            </a:r>
          </a:p>
        </p:txBody>
      </p:sp>
      <p:sp>
        <p:nvSpPr>
          <p:cNvPr id="5" name="Slide Number Placeholder 4">
            <a:extLst>
              <a:ext uri="{FF2B5EF4-FFF2-40B4-BE49-F238E27FC236}">
                <a16:creationId xmlns:a16="http://schemas.microsoft.com/office/drawing/2014/main" id="{0E8E14B5-6FE2-474B-9A65-6FC61D2ACE70}"/>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lgn="r" defTabSz="914400">
              <a:spcAft>
                <a:spcPts val="600"/>
              </a:spcAft>
              <a:defRPr/>
            </a:pPr>
            <a:fld id="{93CAF254-72B9-406C-9E86-C9D983240C82}" type="slidenum">
              <a:rPr lang="en-US" sz="1200" smtClean="0">
                <a:solidFill>
                  <a:prstClr val="black">
                    <a:tint val="75000"/>
                  </a:prstClr>
                </a:solidFill>
                <a:latin typeface="Calibri" panose="020F0502020204030204"/>
              </a:rPr>
              <a:pPr algn="r" defTabSz="914400">
                <a:spcAft>
                  <a:spcPts val="600"/>
                </a:spcAft>
                <a:defRPr/>
              </a:pPr>
              <a:t>3</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1654318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lurred micro image of a street traffic">
            <a:extLst>
              <a:ext uri="{FF2B5EF4-FFF2-40B4-BE49-F238E27FC236}">
                <a16:creationId xmlns:a16="http://schemas.microsoft.com/office/drawing/2014/main" id="{327FD15F-674D-1D6C-400C-5C4BC5FE65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8126016"/>
          </a:xfrm>
          <a:prstGeom prst="rect">
            <a:avLst/>
          </a:prstGeom>
        </p:spPr>
      </p:pic>
      <p:sp>
        <p:nvSpPr>
          <p:cNvPr id="6" name="Content Placeholder 2">
            <a:extLst>
              <a:ext uri="{FF2B5EF4-FFF2-40B4-BE49-F238E27FC236}">
                <a16:creationId xmlns:a16="http://schemas.microsoft.com/office/drawing/2014/main" id="{5795893D-D49B-442F-8A16-FDE58AA18B42}"/>
              </a:ext>
            </a:extLst>
          </p:cNvPr>
          <p:cNvSpPr txBox="1">
            <a:spLocks/>
          </p:cNvSpPr>
          <p:nvPr/>
        </p:nvSpPr>
        <p:spPr>
          <a:xfrm>
            <a:off x="379743" y="973490"/>
            <a:ext cx="4029295" cy="5454225"/>
          </a:xfrm>
          <a:prstGeom prst="rect">
            <a:avLst/>
          </a:prstGeom>
        </p:spPr>
        <p:txBody>
          <a:bodyPr>
            <a:normAutofit fontScale="70000" lnSpcReduction="20000"/>
          </a:bodyPr>
          <a:lstStyle>
            <a:lvl1pPr marL="228555" indent="-228555" algn="l" defTabSz="914217"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effectLst/>
                <a:latin typeface="Lato Light" charset="0"/>
                <a:ea typeface="Lato Light" charset="0"/>
                <a:cs typeface="Lato Light" charset="0"/>
              </a:defRPr>
            </a:lvl1pPr>
            <a:lvl2pPr marL="685663" indent="-228555" algn="l" defTabSz="914217"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Lato Light" charset="0"/>
                <a:ea typeface="Lato Light" charset="0"/>
                <a:cs typeface="Lato Light" charset="0"/>
              </a:defRPr>
            </a:lvl2pPr>
            <a:lvl3pPr marL="1142772" indent="-228555" algn="l" defTabSz="914217"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Lato Light" charset="0"/>
                <a:ea typeface="Lato Light" charset="0"/>
                <a:cs typeface="Lato Light" charset="0"/>
              </a:defRPr>
            </a:lvl3pPr>
            <a:lvl4pPr marL="1599880" indent="-228555" algn="l" defTabSz="914217" rtl="0" eaLnBrk="1" latinLnBrk="0" hangingPunct="1">
              <a:lnSpc>
                <a:spcPct val="90000"/>
              </a:lnSpc>
              <a:spcBef>
                <a:spcPts val="500"/>
              </a:spcBef>
              <a:buFont typeface="Arial" panose="020B0604020202020204" pitchFamily="34" charset="0"/>
              <a:buChar char="•"/>
              <a:defRPr lang="en-US" sz="1600" kern="1200" dirty="0" smtClean="0">
                <a:solidFill>
                  <a:schemeClr val="tx1"/>
                </a:solidFill>
                <a:effectLst/>
                <a:latin typeface="Lato Light" charset="0"/>
                <a:ea typeface="Lato Light" charset="0"/>
                <a:cs typeface="Lato Light" charset="0"/>
              </a:defRPr>
            </a:lvl4pPr>
            <a:lvl5pPr marL="2056989" indent="-228555" algn="l" defTabSz="914217" rtl="0" eaLnBrk="1" latinLnBrk="0" hangingPunct="1">
              <a:lnSpc>
                <a:spcPct val="90000"/>
              </a:lnSpc>
              <a:spcBef>
                <a:spcPts val="500"/>
              </a:spcBef>
              <a:buFont typeface="Arial" panose="020B0604020202020204" pitchFamily="34" charset="0"/>
              <a:buChar char="•"/>
              <a:defRPr lang="en-US" sz="1600" kern="1200" dirty="0">
                <a:solidFill>
                  <a:schemeClr val="tx1"/>
                </a:solidFill>
                <a:effectLst/>
                <a:latin typeface="Lato Light" charset="0"/>
                <a:ea typeface="Lato Light" charset="0"/>
                <a:cs typeface="Lato Light" charset="0"/>
              </a:defRPr>
            </a:lvl5pPr>
            <a:lvl6pPr marL="2514097"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srgbClr val="F58220"/>
              </a:solidFill>
              <a:effectLst/>
              <a:uLnTx/>
              <a:uFillTx/>
              <a:latin typeface="Calibri" panose="020F0502020204030204" pitchFamily="34" charset="0"/>
              <a:ea typeface="Lato Light" charset="0"/>
              <a:cs typeface="Calibri" panose="020F0502020204030204" pitchFamily="34" charset="0"/>
            </a:endParaRPr>
          </a:p>
          <a:p>
            <a:pPr marL="0" marR="0" lvl="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rgbClr val="F58220"/>
                </a:solidFill>
                <a:effectLst/>
                <a:uLnTx/>
                <a:uFillTx/>
                <a:latin typeface="Calibri" panose="020F0502020204030204" pitchFamily="34" charset="0"/>
                <a:ea typeface="Lato Light" charset="0"/>
                <a:cs typeface="Calibri" panose="020F0502020204030204" pitchFamily="34" charset="0"/>
              </a:rPr>
              <a:t>Housing is an </a:t>
            </a:r>
          </a:p>
          <a:p>
            <a:pPr marL="0" marR="0" lvl="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600" b="1" i="0" u="none" strike="noStrike" kern="1200" cap="none" spc="0" normalizeH="0" baseline="0" noProof="0" dirty="0">
                <a:ln>
                  <a:noFill/>
                </a:ln>
                <a:solidFill>
                  <a:srgbClr val="F58220"/>
                </a:solidFill>
                <a:effectLst/>
                <a:uLnTx/>
                <a:uFillTx/>
                <a:latin typeface="Calibri" panose="020F0502020204030204" pitchFamily="34" charset="0"/>
                <a:ea typeface="Lato Light" charset="0"/>
                <a:cs typeface="Calibri" panose="020F0502020204030204" pitchFamily="34" charset="0"/>
              </a:rPr>
              <a:t>Economic Development Issue</a:t>
            </a:r>
          </a:p>
          <a:p>
            <a:pPr marL="0" marR="0" lvl="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FFFF"/>
                </a:solidFill>
                <a:effectLst/>
                <a:uLnTx/>
                <a:uFillTx/>
                <a:latin typeface="acumin-pro"/>
                <a:ea typeface="Lato Light" charset="0"/>
                <a:cs typeface="Lato Light" charset="0"/>
              </a:rPr>
              <a:t>Housing availability and affordability are essential in </a:t>
            </a:r>
            <a:r>
              <a:rPr kumimoji="0" lang="en-US" sz="2800" b="0" i="0" u="none" strike="noStrike" kern="1200" cap="none" spc="0" normalizeH="0" baseline="0" noProof="0" dirty="0">
                <a:ln>
                  <a:noFill/>
                </a:ln>
                <a:solidFill>
                  <a:srgbClr val="FFFF00"/>
                </a:solidFill>
                <a:effectLst/>
                <a:uLnTx/>
                <a:uFillTx/>
                <a:latin typeface="acumin-pro"/>
                <a:ea typeface="Lato Light" charset="0"/>
                <a:cs typeface="Lato Light" charset="0"/>
              </a:rPr>
              <a:t>attracting new businesses</a:t>
            </a:r>
          </a:p>
          <a:p>
            <a:pPr marL="0" marR="0" lvl="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FFFFFF"/>
              </a:solidFill>
              <a:effectLst/>
              <a:uLnTx/>
              <a:uFillTx/>
              <a:latin typeface="Calibri" panose="020F0502020204030204" pitchFamily="34" charset="0"/>
              <a:ea typeface="Lato Light" charset="0"/>
              <a:cs typeface="Calibri" panose="020F0502020204030204" pitchFamily="34" charset="0"/>
            </a:endParaRPr>
          </a:p>
          <a:p>
            <a:pPr marL="0" marR="0" lvl="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FFFF"/>
                </a:solidFill>
                <a:effectLst/>
                <a:uLnTx/>
                <a:uFillTx/>
                <a:latin typeface="acumin-pro"/>
                <a:ea typeface="Lato Light" charset="0"/>
                <a:cs typeface="Lato Light" charset="0"/>
              </a:rPr>
              <a:t>When workers spend more on housing, they </a:t>
            </a:r>
            <a:r>
              <a:rPr kumimoji="0" lang="en-US" sz="2800" b="0" i="0" u="none" strike="noStrike" kern="1200" cap="none" spc="0" normalizeH="0" baseline="0" noProof="0" dirty="0">
                <a:ln>
                  <a:noFill/>
                </a:ln>
                <a:solidFill>
                  <a:srgbClr val="FFFF00"/>
                </a:solidFill>
                <a:effectLst/>
                <a:uLnTx/>
                <a:uFillTx/>
                <a:latin typeface="acumin-pro"/>
                <a:ea typeface="Lato Light" charset="0"/>
                <a:cs typeface="Lato Light" charset="0"/>
              </a:rPr>
              <a:t>spend less on goods and services </a:t>
            </a:r>
            <a:r>
              <a:rPr kumimoji="0" lang="en-US" sz="2800" b="0" i="0" u="none" strike="noStrike" kern="1200" cap="none" spc="0" normalizeH="0" baseline="0" noProof="0" dirty="0">
                <a:ln>
                  <a:noFill/>
                </a:ln>
                <a:solidFill>
                  <a:srgbClr val="FFFFFF"/>
                </a:solidFill>
                <a:effectLst/>
                <a:uLnTx/>
                <a:uFillTx/>
                <a:latin typeface="acumin-pro"/>
                <a:ea typeface="Lato Light" charset="0"/>
                <a:cs typeface="Lato Light" charset="0"/>
              </a:rPr>
              <a:t>in the local economy</a:t>
            </a:r>
          </a:p>
          <a:p>
            <a:pPr marL="0" marR="0" lvl="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333333"/>
              </a:solidFill>
              <a:effectLst/>
              <a:uLnTx/>
              <a:uFillTx/>
              <a:latin typeface="acumin-pro"/>
              <a:ea typeface="Lato Light" charset="0"/>
              <a:cs typeface="Lato Light" charset="0"/>
            </a:endParaRPr>
          </a:p>
          <a:p>
            <a:pPr marL="0" marR="0" lvl="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rgbClr val="F58220"/>
                </a:solidFill>
                <a:effectLst/>
                <a:uLnTx/>
                <a:uFillTx/>
                <a:latin typeface="Calibri" panose="020F0502020204030204" pitchFamily="34" charset="0"/>
                <a:ea typeface="Lato Light" charset="0"/>
                <a:cs typeface="Calibri" panose="020F0502020204030204" pitchFamily="34" charset="0"/>
              </a:rPr>
              <a:t>Housing is a </a:t>
            </a:r>
          </a:p>
          <a:p>
            <a:pPr marL="0" marR="0" lvl="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600" b="1" i="0" u="none" strike="noStrike" kern="1200" cap="none" spc="0" normalizeH="0" baseline="0" noProof="0" dirty="0">
                <a:ln>
                  <a:noFill/>
                </a:ln>
                <a:solidFill>
                  <a:srgbClr val="F58220"/>
                </a:solidFill>
                <a:effectLst/>
                <a:uLnTx/>
                <a:uFillTx/>
                <a:latin typeface="Calibri" panose="020F0502020204030204" pitchFamily="34" charset="0"/>
                <a:ea typeface="Lato Light" charset="0"/>
                <a:cs typeface="Calibri" panose="020F0502020204030204" pitchFamily="34" charset="0"/>
              </a:rPr>
              <a:t>Transportation Issue</a:t>
            </a:r>
          </a:p>
          <a:p>
            <a:pPr marL="0" marR="0" lvl="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FFFF"/>
                </a:solidFill>
                <a:effectLst/>
                <a:uLnTx/>
                <a:uFillTx/>
                <a:latin typeface="acumin-pro"/>
                <a:ea typeface="Lato Light" charset="0"/>
                <a:cs typeface="Lato Light" charset="0"/>
              </a:rPr>
              <a:t>Rising housing costs = </a:t>
            </a:r>
            <a:r>
              <a:rPr kumimoji="0" lang="en-US" sz="2800" b="0" i="0" u="none" strike="noStrike" kern="1200" cap="none" spc="0" normalizeH="0" baseline="0" noProof="0" dirty="0">
                <a:ln>
                  <a:noFill/>
                </a:ln>
                <a:solidFill>
                  <a:srgbClr val="FFFF00"/>
                </a:solidFill>
                <a:effectLst/>
                <a:uLnTx/>
                <a:uFillTx/>
                <a:latin typeface="acumin-pro"/>
                <a:ea typeface="Lato Light" charset="0"/>
                <a:cs typeface="Lato Light" charset="0"/>
              </a:rPr>
              <a:t>longer commutes</a:t>
            </a:r>
            <a:endParaRPr kumimoji="0" lang="en-US" sz="2800" b="0" i="0" u="none" strike="noStrike" kern="1200" cap="none" spc="0" normalizeH="0" baseline="0" noProof="0" dirty="0">
              <a:ln>
                <a:noFill/>
              </a:ln>
              <a:solidFill>
                <a:srgbClr val="FFFF00"/>
              </a:solidFill>
              <a:effectLst/>
              <a:uLnTx/>
              <a:uFillTx/>
              <a:latin typeface="Calibri" panose="020F0502020204030204" pitchFamily="34" charset="0"/>
              <a:ea typeface="Lato Light" charset="0"/>
              <a:cs typeface="Calibri" panose="020F0502020204030204" pitchFamily="34" charset="0"/>
            </a:endParaRPr>
          </a:p>
          <a:p>
            <a:pPr marL="0" marR="0" lvl="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F58220"/>
              </a:solidFill>
              <a:effectLst/>
              <a:uLnTx/>
              <a:uFillTx/>
              <a:latin typeface="Lato Light" charset="0"/>
              <a:ea typeface="Lato Light" charset="0"/>
              <a:cs typeface="Lato Light" charset="0"/>
            </a:endParaRPr>
          </a:p>
          <a:p>
            <a:pPr marL="0" marR="0" lvl="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F58220"/>
              </a:solidFill>
              <a:effectLst/>
              <a:uLnTx/>
              <a:uFillTx/>
              <a:latin typeface="Lato Light" charset="0"/>
              <a:ea typeface="Lato Light" charset="0"/>
              <a:cs typeface="Lato Light" charset="0"/>
            </a:endParaRPr>
          </a:p>
          <a:p>
            <a:pPr marL="228555" marR="0" lvl="0" indent="-228555" algn="l" defTabSz="914217"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F58220"/>
              </a:solidFill>
              <a:effectLst/>
              <a:uLnTx/>
              <a:uFillTx/>
              <a:latin typeface="Lato Light" charset="0"/>
              <a:ea typeface="Lato Light" charset="0"/>
              <a:cs typeface="Lato Light" charset="0"/>
            </a:endParaRPr>
          </a:p>
        </p:txBody>
      </p:sp>
    </p:spTree>
    <p:extLst>
      <p:ext uri="{BB962C8B-B14F-4D97-AF65-F5344CB8AC3E}">
        <p14:creationId xmlns:p14="http://schemas.microsoft.com/office/powerpoint/2010/main" val="262378404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527B32F-07F3-4C94-B09B-8C8F310F0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
            <a:ext cx="768096" cy="6089895"/>
          </a:xfrm>
          <a:prstGeom prst="rect">
            <a:avLst/>
          </a:prstGeom>
          <a:solidFill>
            <a:srgbClr val="8774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7E69C4D8-FC9C-48C4-8010-43FA3B7033A2}"/>
              </a:ext>
            </a:extLst>
          </p:cNvPr>
          <p:cNvSpPr>
            <a:spLocks noGrp="1"/>
          </p:cNvSpPr>
          <p:nvPr>
            <p:ph type="sldNum" sz="quarter" idx="11"/>
          </p:nvPr>
        </p:nvSpPr>
        <p:spPr>
          <a:xfrm>
            <a:off x="178909" y="6470704"/>
            <a:ext cx="640080" cy="274320"/>
          </a:xfrm>
        </p:spPr>
        <p:txBody>
          <a:bodyPr vert="horz" lIns="91440" tIns="45720" rIns="91440" bIns="45720" rtlCol="0" anchor="ctr">
            <a:normAutofit/>
          </a:bodyPr>
          <a:lstStyle/>
          <a:p>
            <a:pPr algn="r" defTabSz="914400">
              <a:spcAft>
                <a:spcPts val="600"/>
              </a:spcAft>
            </a:pPr>
            <a:fld id="{93CAF254-72B9-406C-9E86-C9D983240C82}" type="slidenum">
              <a:rPr lang="en-US" sz="1200">
                <a:solidFill>
                  <a:schemeClr val="tx1">
                    <a:tint val="75000"/>
                  </a:schemeClr>
                </a:solidFill>
              </a:rPr>
              <a:pPr algn="r" defTabSz="914400">
                <a:spcAft>
                  <a:spcPts val="600"/>
                </a:spcAft>
              </a:pPr>
              <a:t>5</a:t>
            </a:fld>
            <a:endParaRPr lang="en-US" sz="1200">
              <a:solidFill>
                <a:schemeClr val="tx1">
                  <a:tint val="75000"/>
                </a:schemeClr>
              </a:solidFill>
            </a:endParaRPr>
          </a:p>
        </p:txBody>
      </p:sp>
      <p:sp>
        <p:nvSpPr>
          <p:cNvPr id="6" name="Footer Placeholder 5">
            <a:extLst>
              <a:ext uri="{FF2B5EF4-FFF2-40B4-BE49-F238E27FC236}">
                <a16:creationId xmlns:a16="http://schemas.microsoft.com/office/drawing/2014/main" id="{65B414BA-C391-4EC6-AC8A-B1A13FCFBA82}"/>
              </a:ext>
            </a:extLst>
          </p:cNvPr>
          <p:cNvSpPr>
            <a:spLocks noGrp="1"/>
          </p:cNvSpPr>
          <p:nvPr>
            <p:ph type="ftr" sz="quarter" idx="20"/>
          </p:nvPr>
        </p:nvSpPr>
        <p:spPr>
          <a:xfrm>
            <a:off x="926036" y="6470704"/>
            <a:ext cx="5029200" cy="274320"/>
          </a:xfrm>
        </p:spPr>
        <p:txBody>
          <a:bodyPr vert="horz" lIns="91440" tIns="45720" rIns="91440" bIns="45720" rtlCol="0" anchor="ctr">
            <a:normAutofit/>
          </a:bodyPr>
          <a:lstStyle/>
          <a:p>
            <a:pPr defTabSz="914400">
              <a:spcAft>
                <a:spcPts val="600"/>
              </a:spcAft>
            </a:pPr>
            <a:r>
              <a:rPr lang="en-US" sz="1200" kern="1200" dirty="0">
                <a:solidFill>
                  <a:schemeClr val="tx1">
                    <a:tint val="75000"/>
                  </a:schemeClr>
                </a:solidFill>
                <a:latin typeface="+mn-lt"/>
                <a:ea typeface="+mn-ea"/>
                <a:cs typeface="+mn-cs"/>
              </a:rPr>
              <a:t>Georgia Department of Community Affairs</a:t>
            </a:r>
          </a:p>
        </p:txBody>
      </p:sp>
      <p:pic>
        <p:nvPicPr>
          <p:cNvPr id="7" name="Picture 6" descr="A picture containing metalware, gear, disk brake, wheel&#10;&#10;Description automatically generated">
            <a:extLst>
              <a:ext uri="{FF2B5EF4-FFF2-40B4-BE49-F238E27FC236}">
                <a16:creationId xmlns:a16="http://schemas.microsoft.com/office/drawing/2014/main" id="{2A58B746-F1E7-20EF-73AE-8B5C69D066E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6196" r="1" b="5597"/>
          <a:stretch/>
        </p:blipFill>
        <p:spPr>
          <a:xfrm>
            <a:off x="6088088" y="3264090"/>
            <a:ext cx="6103911" cy="3593910"/>
          </a:xfrm>
          <a:prstGeom prst="rect">
            <a:avLst/>
          </a:prstGeom>
        </p:spPr>
      </p:pic>
      <p:pic>
        <p:nvPicPr>
          <p:cNvPr id="9" name="Picture 8" descr="A picture containing text, sign&#10;&#10;Description automatically generated">
            <a:extLst>
              <a:ext uri="{FF2B5EF4-FFF2-40B4-BE49-F238E27FC236}">
                <a16:creationId xmlns:a16="http://schemas.microsoft.com/office/drawing/2014/main" id="{70FCB8C7-E99F-84AF-BFCC-8C3A35424B8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4875" r="1" b="1"/>
          <a:stretch/>
        </p:blipFill>
        <p:spPr>
          <a:xfrm>
            <a:off x="926036" y="9"/>
            <a:ext cx="7279913" cy="3895335"/>
          </a:xfrm>
          <a:custGeom>
            <a:avLst/>
            <a:gdLst/>
            <a:ahLst/>
            <a:cxnLst/>
            <a:rect l="l" t="t" r="r" b="b"/>
            <a:pathLst>
              <a:path w="7279913" h="3895335">
                <a:moveTo>
                  <a:pt x="0" y="0"/>
                </a:moveTo>
                <a:lnTo>
                  <a:pt x="7279913" y="0"/>
                </a:lnTo>
                <a:lnTo>
                  <a:pt x="7279913" y="3116976"/>
                </a:lnTo>
                <a:lnTo>
                  <a:pt x="5011287" y="3116976"/>
                </a:lnTo>
                <a:lnTo>
                  <a:pt x="5011287" y="3895335"/>
                </a:lnTo>
                <a:lnTo>
                  <a:pt x="0" y="3895335"/>
                </a:lnTo>
                <a:close/>
              </a:path>
            </a:pathLst>
          </a:custGeom>
        </p:spPr>
      </p:pic>
      <p:sp>
        <p:nvSpPr>
          <p:cNvPr id="29" name="Rectangle 28">
            <a:extLst>
              <a:ext uri="{FF2B5EF4-FFF2-40B4-BE49-F238E27FC236}">
                <a16:creationId xmlns:a16="http://schemas.microsoft.com/office/drawing/2014/main" id="{7F41D4CC-403D-465E-9223-3277868A5D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41417" y="643467"/>
            <a:ext cx="3850583" cy="2473517"/>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DC4C688-715E-4A31-AB90-6A5752887D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6036" y="4069422"/>
            <a:ext cx="5001186" cy="2020482"/>
          </a:xfrm>
          <a:prstGeom prst="rect">
            <a:avLst/>
          </a:prstGeom>
          <a:solidFill>
            <a:schemeClr val="bg2">
              <a:lumMod val="9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95B7D7B-9DC0-F1B6-310B-4B989B8696FA}"/>
              </a:ext>
            </a:extLst>
          </p:cNvPr>
          <p:cNvSpPr txBox="1"/>
          <p:nvPr/>
        </p:nvSpPr>
        <p:spPr>
          <a:xfrm>
            <a:off x="926036" y="4069422"/>
            <a:ext cx="5001186" cy="2020482"/>
          </a:xfrm>
          <a:prstGeom prst="rect">
            <a:avLst/>
          </a:prstGeom>
          <a:noFill/>
        </p:spPr>
        <p:txBody>
          <a:bodyPr wrap="square" rtlCol="0">
            <a:spAutoFit/>
          </a:bodyPr>
          <a:lstStyle/>
          <a:p>
            <a:r>
              <a:rPr lang="en-US" b="0" i="0" dirty="0">
                <a:solidFill>
                  <a:srgbClr val="4A4A4A"/>
                </a:solidFill>
                <a:effectLst/>
                <a:latin typeface="Roboto" panose="02000000000000000000" pitchFamily="2" charset="0"/>
              </a:rPr>
              <a:t>“In the same five years, we’ve experienced unprecedented economic growth in every corner of the state, housing inventory has decreased by over 60%, making the dream of homeownership unattainable for nearly four million Georgians,” said Daniela Perry, vice president of the Georgia Chamber Foundation.</a:t>
            </a:r>
            <a:endParaRPr lang="en-US" dirty="0"/>
          </a:p>
        </p:txBody>
      </p:sp>
      <p:sp>
        <p:nvSpPr>
          <p:cNvPr id="12" name="TextBox 11">
            <a:extLst>
              <a:ext uri="{FF2B5EF4-FFF2-40B4-BE49-F238E27FC236}">
                <a16:creationId xmlns:a16="http://schemas.microsoft.com/office/drawing/2014/main" id="{50F6CFB3-9BEF-2FD2-AA3A-FC7248B90A83}"/>
              </a:ext>
            </a:extLst>
          </p:cNvPr>
          <p:cNvSpPr txBox="1"/>
          <p:nvPr/>
        </p:nvSpPr>
        <p:spPr>
          <a:xfrm>
            <a:off x="8341417" y="643467"/>
            <a:ext cx="3911543" cy="1754326"/>
          </a:xfrm>
          <a:prstGeom prst="rect">
            <a:avLst/>
          </a:prstGeom>
          <a:noFill/>
        </p:spPr>
        <p:txBody>
          <a:bodyPr wrap="square" rtlCol="0">
            <a:spAutoFit/>
          </a:bodyPr>
          <a:lstStyle/>
          <a:p>
            <a:r>
              <a:rPr lang="en-US" b="0" i="0" dirty="0">
                <a:solidFill>
                  <a:schemeClr val="bg1"/>
                </a:solidFill>
                <a:effectLst/>
                <a:latin typeface="Roboto" panose="02000000000000000000" pitchFamily="2" charset="0"/>
              </a:rPr>
              <a:t>Over the last five years, Georgia has witnessed record-breaking economic development, with over 2,000 new or expanded site locations and 268,000 jobs added to the economy.</a:t>
            </a:r>
            <a:endParaRPr lang="en-US" dirty="0">
              <a:solidFill>
                <a:schemeClr val="bg1"/>
              </a:solidFill>
            </a:endParaRPr>
          </a:p>
        </p:txBody>
      </p:sp>
    </p:spTree>
    <p:extLst>
      <p:ext uri="{BB962C8B-B14F-4D97-AF65-F5344CB8AC3E}">
        <p14:creationId xmlns:p14="http://schemas.microsoft.com/office/powerpoint/2010/main" val="3919891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a:extLst>
              <a:ext uri="{FF2B5EF4-FFF2-40B4-BE49-F238E27FC236}">
                <a16:creationId xmlns:a16="http://schemas.microsoft.com/office/drawing/2014/main" id="{879D682E-65D9-4606-8798-5B5443213B73}"/>
              </a:ext>
            </a:extLst>
          </p:cNvPr>
          <p:cNvGraphicFramePr>
            <a:graphicFrameLocks noGrp="1"/>
          </p:cNvGraphicFramePr>
          <p:nvPr>
            <p:ph idx="1"/>
            <p:extLst>
              <p:ext uri="{D42A27DB-BD31-4B8C-83A1-F6EECF244321}">
                <p14:modId xmlns:p14="http://schemas.microsoft.com/office/powerpoint/2010/main" val="72953966"/>
              </p:ext>
            </p:extLst>
          </p:nvPr>
        </p:nvGraphicFramePr>
        <p:xfrm>
          <a:off x="838200" y="1825625"/>
          <a:ext cx="105156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id="{844EDAE7-404A-4183-AD57-F655DDFC62A8}"/>
              </a:ext>
            </a:extLst>
          </p:cNvPr>
          <p:cNvSpPr>
            <a:spLocks noGrp="1"/>
          </p:cNvSpPr>
          <p:nvPr>
            <p:ph type="sldNum" sz="quarter" idx="11"/>
          </p:nvPr>
        </p:nvSpPr>
        <p:spPr/>
        <p:txBody>
          <a:bodyPr/>
          <a:lstStyle/>
          <a:p>
            <a:fld id="{93CAF254-72B9-406C-9E86-C9D983240C82}" type="slidenum">
              <a:rPr lang="en-US" smtClean="0"/>
              <a:t>6</a:t>
            </a:fld>
            <a:endParaRPr lang="en-US"/>
          </a:p>
        </p:txBody>
      </p:sp>
      <p:sp>
        <p:nvSpPr>
          <p:cNvPr id="9" name="Title 8">
            <a:extLst>
              <a:ext uri="{FF2B5EF4-FFF2-40B4-BE49-F238E27FC236}">
                <a16:creationId xmlns:a16="http://schemas.microsoft.com/office/drawing/2014/main" id="{62EE8B4F-C752-40CE-9940-FF002CCDBDC5}"/>
              </a:ext>
            </a:extLst>
          </p:cNvPr>
          <p:cNvSpPr>
            <a:spLocks noGrp="1"/>
          </p:cNvSpPr>
          <p:nvPr>
            <p:ph type="title"/>
          </p:nvPr>
        </p:nvSpPr>
        <p:spPr/>
        <p:txBody>
          <a:bodyPr/>
          <a:lstStyle/>
          <a:p>
            <a:r>
              <a:rPr lang="en-US" dirty="0"/>
              <a:t>Fast Facts</a:t>
            </a:r>
          </a:p>
        </p:txBody>
      </p:sp>
      <p:pic>
        <p:nvPicPr>
          <p:cNvPr id="5" name="Graphic 4" descr="House with solid fill">
            <a:extLst>
              <a:ext uri="{FF2B5EF4-FFF2-40B4-BE49-F238E27FC236}">
                <a16:creationId xmlns:a16="http://schemas.microsoft.com/office/drawing/2014/main" id="{E5C0D4D8-417C-4876-91BA-18CE10B3155B}"/>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6862801" y="2717800"/>
            <a:ext cx="914400" cy="914400"/>
          </a:xfrm>
          <a:prstGeom prst="rect">
            <a:avLst/>
          </a:prstGeom>
        </p:spPr>
      </p:pic>
      <p:pic>
        <p:nvPicPr>
          <p:cNvPr id="7" name="Graphic 6" descr="Dollar with solid fill">
            <a:extLst>
              <a:ext uri="{FF2B5EF4-FFF2-40B4-BE49-F238E27FC236}">
                <a16:creationId xmlns:a16="http://schemas.microsoft.com/office/drawing/2014/main" id="{7DDDDEA3-C3F6-4373-97D4-14D7BC8ACBEE}"/>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9335700" y="2717800"/>
            <a:ext cx="914400" cy="914400"/>
          </a:xfrm>
          <a:prstGeom prst="rect">
            <a:avLst/>
          </a:prstGeom>
        </p:spPr>
      </p:pic>
      <p:pic>
        <p:nvPicPr>
          <p:cNvPr id="10" name="Graphic 9" descr="School boy with solid fill">
            <a:extLst>
              <a:ext uri="{FF2B5EF4-FFF2-40B4-BE49-F238E27FC236}">
                <a16:creationId xmlns:a16="http://schemas.microsoft.com/office/drawing/2014/main" id="{E0332F80-B09D-4D65-BB64-B57D6E39E295}"/>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4414799" y="2717800"/>
            <a:ext cx="914400" cy="914400"/>
          </a:xfrm>
          <a:prstGeom prst="rect">
            <a:avLst/>
          </a:prstGeom>
        </p:spPr>
      </p:pic>
      <p:pic>
        <p:nvPicPr>
          <p:cNvPr id="13" name="Graphic 12" descr="Hammer with solid fill">
            <a:extLst>
              <a:ext uri="{FF2B5EF4-FFF2-40B4-BE49-F238E27FC236}">
                <a16:creationId xmlns:a16="http://schemas.microsoft.com/office/drawing/2014/main" id="{1E533713-087C-45D9-B892-9D35B2DD4DB5}"/>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1941900" y="2717800"/>
            <a:ext cx="914400" cy="914400"/>
          </a:xfrm>
          <a:prstGeom prst="rect">
            <a:avLst/>
          </a:prstGeom>
        </p:spPr>
      </p:pic>
      <p:sp>
        <p:nvSpPr>
          <p:cNvPr id="14" name="TextBox 13">
            <a:extLst>
              <a:ext uri="{FF2B5EF4-FFF2-40B4-BE49-F238E27FC236}">
                <a16:creationId xmlns:a16="http://schemas.microsoft.com/office/drawing/2014/main" id="{E2B58807-CBE9-440F-9DE6-7DD73FFDCEAE}"/>
              </a:ext>
            </a:extLst>
          </p:cNvPr>
          <p:cNvSpPr txBox="1"/>
          <p:nvPr/>
        </p:nvSpPr>
        <p:spPr>
          <a:xfrm>
            <a:off x="1429993" y="3632200"/>
            <a:ext cx="1937992" cy="1569660"/>
          </a:xfrm>
          <a:prstGeom prst="rect">
            <a:avLst/>
          </a:prstGeom>
          <a:noFill/>
        </p:spPr>
        <p:txBody>
          <a:bodyPr wrap="square" rtlCol="0">
            <a:spAutoFit/>
          </a:bodyPr>
          <a:lstStyle/>
          <a:p>
            <a:pPr lvl="0" algn="ctr">
              <a:spcBef>
                <a:spcPts val="1000"/>
              </a:spcBef>
            </a:pPr>
            <a:r>
              <a:rPr lang="en-US" sz="1600" b="1" dirty="0"/>
              <a:t>Georgia's housing inventory has decreased by 60% over the last 5 years.</a:t>
            </a:r>
            <a:endParaRPr lang="en-US" sz="1400" dirty="0"/>
          </a:p>
        </p:txBody>
      </p:sp>
      <p:sp>
        <p:nvSpPr>
          <p:cNvPr id="15" name="TextBox 14">
            <a:extLst>
              <a:ext uri="{FF2B5EF4-FFF2-40B4-BE49-F238E27FC236}">
                <a16:creationId xmlns:a16="http://schemas.microsoft.com/office/drawing/2014/main" id="{D126403C-5A6E-4E26-ADEE-CD1CB51E87AC}"/>
              </a:ext>
            </a:extLst>
          </p:cNvPr>
          <p:cNvSpPr txBox="1"/>
          <p:nvPr/>
        </p:nvSpPr>
        <p:spPr>
          <a:xfrm>
            <a:off x="3902892" y="3632200"/>
            <a:ext cx="1937992" cy="1323439"/>
          </a:xfrm>
          <a:prstGeom prst="rect">
            <a:avLst/>
          </a:prstGeom>
          <a:noFill/>
        </p:spPr>
        <p:txBody>
          <a:bodyPr wrap="square" rtlCol="0">
            <a:spAutoFit/>
          </a:bodyPr>
          <a:lstStyle/>
          <a:p>
            <a:pPr lvl="0" algn="ctr">
              <a:spcBef>
                <a:spcPts val="1000"/>
              </a:spcBef>
            </a:pPr>
            <a:r>
              <a:rPr lang="en-US" sz="1600" b="1" dirty="0"/>
              <a:t>29% of children live in high housing cost-burdened households.</a:t>
            </a:r>
            <a:endParaRPr lang="en-US" sz="1600" dirty="0"/>
          </a:p>
        </p:txBody>
      </p:sp>
      <p:sp>
        <p:nvSpPr>
          <p:cNvPr id="16" name="TextBox 15">
            <a:extLst>
              <a:ext uri="{FF2B5EF4-FFF2-40B4-BE49-F238E27FC236}">
                <a16:creationId xmlns:a16="http://schemas.microsoft.com/office/drawing/2014/main" id="{7F85B3A8-2B69-492D-8503-5F8BC815CE8D}"/>
              </a:ext>
            </a:extLst>
          </p:cNvPr>
          <p:cNvSpPr txBox="1"/>
          <p:nvPr/>
        </p:nvSpPr>
        <p:spPr>
          <a:xfrm>
            <a:off x="6350894" y="3638794"/>
            <a:ext cx="1937992" cy="1323439"/>
          </a:xfrm>
          <a:prstGeom prst="rect">
            <a:avLst/>
          </a:prstGeom>
          <a:noFill/>
        </p:spPr>
        <p:txBody>
          <a:bodyPr wrap="square" rtlCol="0">
            <a:spAutoFit/>
          </a:bodyPr>
          <a:lstStyle/>
          <a:p>
            <a:pPr lvl="0" algn="ctr">
              <a:spcBef>
                <a:spcPts val="1000"/>
              </a:spcBef>
            </a:pPr>
            <a:r>
              <a:rPr lang="en-US" sz="1600" b="1" dirty="0"/>
              <a:t>The number of first-time home buyers has declined by 8% over the last year.</a:t>
            </a:r>
            <a:endParaRPr lang="en-US" sz="1600" dirty="0"/>
          </a:p>
        </p:txBody>
      </p:sp>
      <p:sp>
        <p:nvSpPr>
          <p:cNvPr id="17" name="TextBox 16">
            <a:extLst>
              <a:ext uri="{FF2B5EF4-FFF2-40B4-BE49-F238E27FC236}">
                <a16:creationId xmlns:a16="http://schemas.microsoft.com/office/drawing/2014/main" id="{49D055E3-E48F-4A3A-B11E-A62245B04441}"/>
              </a:ext>
            </a:extLst>
          </p:cNvPr>
          <p:cNvSpPr txBox="1"/>
          <p:nvPr/>
        </p:nvSpPr>
        <p:spPr>
          <a:xfrm>
            <a:off x="8823793" y="3638794"/>
            <a:ext cx="1937992" cy="1569660"/>
          </a:xfrm>
          <a:prstGeom prst="rect">
            <a:avLst/>
          </a:prstGeom>
          <a:noFill/>
        </p:spPr>
        <p:txBody>
          <a:bodyPr wrap="square" rtlCol="0">
            <a:spAutoFit/>
          </a:bodyPr>
          <a:lstStyle/>
          <a:p>
            <a:pPr lvl="0" algn="ctr">
              <a:spcBef>
                <a:spcPts val="1000"/>
              </a:spcBef>
            </a:pPr>
            <a:r>
              <a:rPr lang="en-US" sz="1600" b="1" dirty="0"/>
              <a:t>The average county in Georgia has seen a 53.6% increase in monthly housing payments.</a:t>
            </a:r>
            <a:endParaRPr lang="en-US" sz="1600" dirty="0"/>
          </a:p>
        </p:txBody>
      </p:sp>
      <p:sp>
        <p:nvSpPr>
          <p:cNvPr id="3" name="Footer Placeholder 2">
            <a:extLst>
              <a:ext uri="{FF2B5EF4-FFF2-40B4-BE49-F238E27FC236}">
                <a16:creationId xmlns:a16="http://schemas.microsoft.com/office/drawing/2014/main" id="{D7B6EA9C-B7AA-48DB-8372-1A8A6D816B25}"/>
              </a:ext>
            </a:extLst>
          </p:cNvPr>
          <p:cNvSpPr>
            <a:spLocks noGrp="1"/>
          </p:cNvSpPr>
          <p:nvPr>
            <p:ph type="ftr" sz="quarter" idx="12"/>
          </p:nvPr>
        </p:nvSpPr>
        <p:spPr/>
        <p:txBody>
          <a:bodyPr/>
          <a:lstStyle/>
          <a:p>
            <a:r>
              <a:rPr lang="en-US"/>
              <a:t>Georgia Department of Community Affairs</a:t>
            </a:r>
          </a:p>
        </p:txBody>
      </p:sp>
      <p:sp>
        <p:nvSpPr>
          <p:cNvPr id="4" name="TextBox 3">
            <a:extLst>
              <a:ext uri="{FF2B5EF4-FFF2-40B4-BE49-F238E27FC236}">
                <a16:creationId xmlns:a16="http://schemas.microsoft.com/office/drawing/2014/main" id="{63F1A706-CA0A-C4C6-2720-071709B6A032}"/>
              </a:ext>
            </a:extLst>
          </p:cNvPr>
          <p:cNvSpPr txBox="1"/>
          <p:nvPr/>
        </p:nvSpPr>
        <p:spPr>
          <a:xfrm>
            <a:off x="5586153" y="5949791"/>
            <a:ext cx="5370022" cy="523220"/>
          </a:xfrm>
          <a:prstGeom prst="rect">
            <a:avLst/>
          </a:prstGeom>
          <a:noFill/>
        </p:spPr>
        <p:txBody>
          <a:bodyPr wrap="square" rtlCol="0">
            <a:spAutoFit/>
          </a:bodyPr>
          <a:lstStyle/>
          <a:p>
            <a:r>
              <a:rPr lang="en-US" sz="1400" dirty="0"/>
              <a:t>SOURCE:  State of Housing Report, GA Chamber of Commerce, </a:t>
            </a:r>
            <a:r>
              <a:rPr lang="en-US" sz="1400" dirty="0">
                <a:hlinkClick r:id="rId15"/>
              </a:rPr>
              <a:t>State of Housing Report | Georgia Chamber of Commerce</a:t>
            </a:r>
            <a:endParaRPr lang="en-US" sz="1400" dirty="0"/>
          </a:p>
        </p:txBody>
      </p:sp>
    </p:spTree>
    <p:extLst>
      <p:ext uri="{BB962C8B-B14F-4D97-AF65-F5344CB8AC3E}">
        <p14:creationId xmlns:p14="http://schemas.microsoft.com/office/powerpoint/2010/main" val="3945452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821940F-7A1D-4ACC-85B4-A932898A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16674508-81D3-48CF-96BF-7FC60EAA5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1994"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98AC42AA-5E61-7DBC-6C14-3501614A007A}"/>
              </a:ext>
            </a:extLst>
          </p:cNvPr>
          <p:cNvSpPr>
            <a:spLocks noGrp="1"/>
          </p:cNvSpPr>
          <p:nvPr>
            <p:ph type="title"/>
          </p:nvPr>
        </p:nvSpPr>
        <p:spPr>
          <a:xfrm>
            <a:off x="1137034" y="609600"/>
            <a:ext cx="4784796" cy="1330840"/>
          </a:xfrm>
        </p:spPr>
        <p:txBody>
          <a:bodyPr vert="horz" lIns="91440" tIns="45720" rIns="91440" bIns="45720" rtlCol="0" anchor="ctr">
            <a:normAutofit/>
          </a:bodyPr>
          <a:lstStyle/>
          <a:p>
            <a:r>
              <a:rPr lang="en-US" sz="4400" kern="1200" dirty="0">
                <a:solidFill>
                  <a:schemeClr val="tx1"/>
                </a:solidFill>
                <a:latin typeface="+mj-lt"/>
                <a:ea typeface="+mj-ea"/>
                <a:cs typeface="+mj-cs"/>
              </a:rPr>
              <a:t>Housing Inventory</a:t>
            </a:r>
          </a:p>
        </p:txBody>
      </p:sp>
      <p:sp>
        <p:nvSpPr>
          <p:cNvPr id="2" name="Content Placeholder 1">
            <a:extLst>
              <a:ext uri="{FF2B5EF4-FFF2-40B4-BE49-F238E27FC236}">
                <a16:creationId xmlns:a16="http://schemas.microsoft.com/office/drawing/2014/main" id="{CC6B7F7A-0B8C-ABE8-FC52-649317ADBC56}"/>
              </a:ext>
            </a:extLst>
          </p:cNvPr>
          <p:cNvSpPr>
            <a:spLocks noGrp="1"/>
          </p:cNvSpPr>
          <p:nvPr>
            <p:ph idx="1"/>
          </p:nvPr>
        </p:nvSpPr>
        <p:spPr>
          <a:xfrm>
            <a:off x="1137034" y="2194102"/>
            <a:ext cx="4438036" cy="3908585"/>
          </a:xfrm>
        </p:spPr>
        <p:txBody>
          <a:bodyPr vert="horz" lIns="91440" tIns="45720" rIns="91440" bIns="45720" rtlCol="0">
            <a:normAutofit/>
          </a:bodyPr>
          <a:lstStyle/>
          <a:p>
            <a:pPr marL="0" indent="0">
              <a:buNone/>
            </a:pPr>
            <a:r>
              <a:rPr lang="en-US" dirty="0"/>
              <a:t>A healthy community housing stock level is around 6 months of supply. From November 2018 to November 2023, the number of Georgia counties with at least a 6-month supply of housing dropped from 75 to only 9 counties. This indicates that the rate at which new housing is being developed is not adequate to accommodate our state’s population growth rate.</a:t>
            </a:r>
          </a:p>
        </p:txBody>
      </p:sp>
      <p:pic>
        <p:nvPicPr>
          <p:cNvPr id="7" name="Picture 6" descr="Chart, bar chart&#10;&#10;Description automatically generated">
            <a:extLst>
              <a:ext uri="{FF2B5EF4-FFF2-40B4-BE49-F238E27FC236}">
                <a16:creationId xmlns:a16="http://schemas.microsoft.com/office/drawing/2014/main" id="{B94D8165-837C-4193-5AD0-211D0B0077B3}"/>
              </a:ext>
            </a:extLst>
          </p:cNvPr>
          <p:cNvPicPr>
            <a:picLocks noChangeAspect="1"/>
          </p:cNvPicPr>
          <p:nvPr/>
        </p:nvPicPr>
        <p:blipFill>
          <a:blip r:embed="rId2"/>
          <a:stretch>
            <a:fillRect/>
          </a:stretch>
        </p:blipFill>
        <p:spPr>
          <a:xfrm>
            <a:off x="6880610" y="1521359"/>
            <a:ext cx="4737650" cy="3837496"/>
          </a:xfrm>
          <a:prstGeom prst="rect">
            <a:avLst/>
          </a:prstGeom>
        </p:spPr>
      </p:pic>
      <p:sp>
        <p:nvSpPr>
          <p:cNvPr id="5" name="Footer Placeholder 4">
            <a:extLst>
              <a:ext uri="{FF2B5EF4-FFF2-40B4-BE49-F238E27FC236}">
                <a16:creationId xmlns:a16="http://schemas.microsoft.com/office/drawing/2014/main" id="{A753DB79-2BAA-F4FC-9901-C08CF2A16505}"/>
              </a:ext>
            </a:extLst>
          </p:cNvPr>
          <p:cNvSpPr>
            <a:spLocks noGrp="1"/>
          </p:cNvSpPr>
          <p:nvPr>
            <p:ph type="ftr" sz="quarter" idx="12"/>
          </p:nvPr>
        </p:nvSpPr>
        <p:spPr>
          <a:xfrm>
            <a:off x="4038600" y="6356350"/>
            <a:ext cx="4114800" cy="365125"/>
          </a:xfrm>
        </p:spPr>
        <p:txBody>
          <a:bodyPr vert="horz" lIns="91440" tIns="45720" rIns="91440" bIns="45720" rtlCol="0" anchor="ctr">
            <a:normAutofit/>
          </a:bodyPr>
          <a:lstStyle/>
          <a:p>
            <a:pPr algn="ctr" defTabSz="914400">
              <a:spcAft>
                <a:spcPts val="600"/>
              </a:spcAft>
            </a:pPr>
            <a:r>
              <a:rPr lang="en-US" kern="1200">
                <a:solidFill>
                  <a:schemeClr val="tx1">
                    <a:tint val="75000"/>
                  </a:schemeClr>
                </a:solidFill>
                <a:latin typeface="+mn-lt"/>
                <a:ea typeface="+mn-ea"/>
                <a:cs typeface="+mn-cs"/>
              </a:rPr>
              <a:t>Georgia Department of Community Affairs</a:t>
            </a:r>
          </a:p>
        </p:txBody>
      </p:sp>
      <p:sp>
        <p:nvSpPr>
          <p:cNvPr id="3" name="Slide Number Placeholder 2">
            <a:extLst>
              <a:ext uri="{FF2B5EF4-FFF2-40B4-BE49-F238E27FC236}">
                <a16:creationId xmlns:a16="http://schemas.microsoft.com/office/drawing/2014/main" id="{71AC34F8-25BD-21DE-B95F-BAA629BC853F}"/>
              </a:ext>
            </a:extLst>
          </p:cNvPr>
          <p:cNvSpPr>
            <a:spLocks noGrp="1"/>
          </p:cNvSpPr>
          <p:nvPr>
            <p:ph type="sldNum" sz="quarter" idx="11"/>
          </p:nvPr>
        </p:nvSpPr>
        <p:spPr>
          <a:xfrm>
            <a:off x="8610600" y="6356350"/>
            <a:ext cx="2743200" cy="365125"/>
          </a:xfrm>
        </p:spPr>
        <p:txBody>
          <a:bodyPr vert="horz" lIns="91440" tIns="45720" rIns="91440" bIns="45720" rtlCol="0" anchor="ctr">
            <a:normAutofit/>
          </a:bodyPr>
          <a:lstStyle/>
          <a:p>
            <a:pPr algn="r" defTabSz="914400">
              <a:spcAft>
                <a:spcPts val="600"/>
              </a:spcAft>
            </a:pPr>
            <a:fld id="{93CAF254-72B9-406C-9E86-C9D983240C82}" type="slidenum">
              <a:rPr lang="en-US">
                <a:solidFill>
                  <a:schemeClr val="tx1">
                    <a:tint val="75000"/>
                  </a:schemeClr>
                </a:solidFill>
              </a:rPr>
              <a:pPr algn="r" defTabSz="914400">
                <a:spcAft>
                  <a:spcPts val="600"/>
                </a:spcAft>
              </a:pPr>
              <a:t>7</a:t>
            </a:fld>
            <a:endParaRPr lang="en-US">
              <a:solidFill>
                <a:schemeClr val="tx1">
                  <a:tint val="75000"/>
                </a:schemeClr>
              </a:solidFill>
            </a:endParaRPr>
          </a:p>
        </p:txBody>
      </p:sp>
      <p:sp>
        <p:nvSpPr>
          <p:cNvPr id="8" name="TextBox 7">
            <a:extLst>
              <a:ext uri="{FF2B5EF4-FFF2-40B4-BE49-F238E27FC236}">
                <a16:creationId xmlns:a16="http://schemas.microsoft.com/office/drawing/2014/main" id="{3E876FE7-F0E3-5EC3-C3F8-BB315A089E75}"/>
              </a:ext>
            </a:extLst>
          </p:cNvPr>
          <p:cNvSpPr txBox="1"/>
          <p:nvPr/>
        </p:nvSpPr>
        <p:spPr>
          <a:xfrm>
            <a:off x="66502" y="6198255"/>
            <a:ext cx="5370022" cy="523220"/>
          </a:xfrm>
          <a:prstGeom prst="rect">
            <a:avLst/>
          </a:prstGeom>
          <a:noFill/>
        </p:spPr>
        <p:txBody>
          <a:bodyPr wrap="square" rtlCol="0">
            <a:spAutoFit/>
          </a:bodyPr>
          <a:lstStyle/>
          <a:p>
            <a:r>
              <a:rPr lang="en-US" sz="1400" dirty="0"/>
              <a:t>SOURCE:  State of Housing Report, GA Chamber of Commerce, </a:t>
            </a:r>
            <a:r>
              <a:rPr lang="en-US" sz="1400" dirty="0">
                <a:hlinkClick r:id="rId3"/>
              </a:rPr>
              <a:t>State of Housing Report | Georgia Chamber of Commerce</a:t>
            </a:r>
            <a:endParaRPr lang="en-US" sz="1400" dirty="0"/>
          </a:p>
        </p:txBody>
      </p:sp>
    </p:spTree>
    <p:extLst>
      <p:ext uri="{BB962C8B-B14F-4D97-AF65-F5344CB8AC3E}">
        <p14:creationId xmlns:p14="http://schemas.microsoft.com/office/powerpoint/2010/main" val="4040867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215C6C6-E45C-4179-9FC1-E8A4C1D47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5FE9FE4C-C9E0-4C54-8010-EA9D29CD4D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1564726" y="1890469"/>
            <a:ext cx="5860051" cy="2079143"/>
            <a:chOff x="6081624" y="1998368"/>
            <a:chExt cx="5613457" cy="782175"/>
          </a:xfrm>
          <a:solidFill>
            <a:schemeClr val="accent4"/>
          </a:solidFill>
        </p:grpSpPr>
        <p:sp>
          <p:nvSpPr>
            <p:cNvPr id="14" name="Rectangle 13">
              <a:extLst>
                <a:ext uri="{FF2B5EF4-FFF2-40B4-BE49-F238E27FC236}">
                  <a16:creationId xmlns:a16="http://schemas.microsoft.com/office/drawing/2014/main" id="{56FAD6EF-0374-46BD-901E-E901DCA01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4847ABE-275E-4DCA-B164-A672D517F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3776B14B-F2F4-4825-8DA8-8C7A0F2B39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466344"/>
            <a:ext cx="11111729" cy="591782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erson writing on a paper&#10;&#10;Description automatically generated with low confidence">
            <a:extLst>
              <a:ext uri="{FF2B5EF4-FFF2-40B4-BE49-F238E27FC236}">
                <a16:creationId xmlns:a16="http://schemas.microsoft.com/office/drawing/2014/main" id="{3BAD210F-A05E-92BD-FBD2-AC7F56FC8980}"/>
              </a:ext>
            </a:extLst>
          </p:cNvPr>
          <p:cNvPicPr>
            <a:picLocks noChangeAspect="1"/>
          </p:cNvPicPr>
          <p:nvPr/>
        </p:nvPicPr>
        <p:blipFill>
          <a:blip r:embed="rId2"/>
          <a:srcRect b="3880"/>
          <a:stretch/>
        </p:blipFill>
        <p:spPr>
          <a:xfrm>
            <a:off x="838200" y="704765"/>
            <a:ext cx="10628376" cy="5440003"/>
          </a:xfrm>
          <a:prstGeom prst="rect">
            <a:avLst/>
          </a:prstGeom>
        </p:spPr>
      </p:pic>
      <p:sp>
        <p:nvSpPr>
          <p:cNvPr id="5" name="Footer Placeholder 4">
            <a:extLst>
              <a:ext uri="{FF2B5EF4-FFF2-40B4-BE49-F238E27FC236}">
                <a16:creationId xmlns:a16="http://schemas.microsoft.com/office/drawing/2014/main" id="{CECA06B9-E29E-93BD-046B-69F50741B188}"/>
              </a:ext>
            </a:extLst>
          </p:cNvPr>
          <p:cNvSpPr>
            <a:spLocks noGrp="1"/>
          </p:cNvSpPr>
          <p:nvPr>
            <p:ph type="ftr" sz="quarter" idx="12"/>
          </p:nvPr>
        </p:nvSpPr>
        <p:spPr>
          <a:xfrm>
            <a:off x="4038600" y="6492240"/>
            <a:ext cx="4114800" cy="365125"/>
          </a:xfrm>
        </p:spPr>
        <p:txBody>
          <a:bodyPr vert="horz" lIns="91440" tIns="45720" rIns="91440" bIns="45720" rtlCol="0" anchor="ctr">
            <a:normAutofit/>
          </a:bodyPr>
          <a:lstStyle/>
          <a:p>
            <a:pPr algn="ctr" defTabSz="914400">
              <a:spcAft>
                <a:spcPts val="600"/>
              </a:spcAft>
            </a:pPr>
            <a:r>
              <a:rPr lang="en-US" sz="1200" kern="1200">
                <a:solidFill>
                  <a:schemeClr val="tx1">
                    <a:tint val="75000"/>
                  </a:schemeClr>
                </a:solidFill>
                <a:latin typeface="+mn-lt"/>
                <a:ea typeface="+mn-ea"/>
                <a:cs typeface="+mn-cs"/>
              </a:rPr>
              <a:t>Georgia Department of Community Affairs</a:t>
            </a:r>
          </a:p>
        </p:txBody>
      </p:sp>
      <p:sp>
        <p:nvSpPr>
          <p:cNvPr id="3" name="Slide Number Placeholder 2">
            <a:extLst>
              <a:ext uri="{FF2B5EF4-FFF2-40B4-BE49-F238E27FC236}">
                <a16:creationId xmlns:a16="http://schemas.microsoft.com/office/drawing/2014/main" id="{1BCD1B78-4191-8E9A-EC88-11D314B7056F}"/>
              </a:ext>
            </a:extLst>
          </p:cNvPr>
          <p:cNvSpPr>
            <a:spLocks noGrp="1"/>
          </p:cNvSpPr>
          <p:nvPr>
            <p:ph type="sldNum" sz="quarter" idx="11"/>
          </p:nvPr>
        </p:nvSpPr>
        <p:spPr>
          <a:xfrm>
            <a:off x="8610600" y="6492240"/>
            <a:ext cx="2743200" cy="365125"/>
          </a:xfrm>
        </p:spPr>
        <p:txBody>
          <a:bodyPr vert="horz" lIns="91440" tIns="45720" rIns="91440" bIns="45720" rtlCol="0" anchor="ctr">
            <a:normAutofit/>
          </a:bodyPr>
          <a:lstStyle/>
          <a:p>
            <a:pPr algn="r" defTabSz="914400">
              <a:spcAft>
                <a:spcPts val="600"/>
              </a:spcAft>
            </a:pPr>
            <a:fld id="{93CAF254-72B9-406C-9E86-C9D983240C82}" type="slidenum">
              <a:rPr lang="en-US" sz="1200" smtClean="0">
                <a:solidFill>
                  <a:schemeClr val="tx1">
                    <a:tint val="75000"/>
                  </a:schemeClr>
                </a:solidFill>
              </a:rPr>
              <a:pPr algn="r" defTabSz="914400">
                <a:spcAft>
                  <a:spcPts val="600"/>
                </a:spcAft>
              </a:pPr>
              <a:t>8</a:t>
            </a:fld>
            <a:endParaRPr lang="en-US" sz="1200">
              <a:solidFill>
                <a:schemeClr val="tx1">
                  <a:tint val="75000"/>
                </a:schemeClr>
              </a:solidFill>
            </a:endParaRPr>
          </a:p>
        </p:txBody>
      </p:sp>
    </p:spTree>
    <p:extLst>
      <p:ext uri="{BB962C8B-B14F-4D97-AF65-F5344CB8AC3E}">
        <p14:creationId xmlns:p14="http://schemas.microsoft.com/office/powerpoint/2010/main" val="239435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3F772E3-BADA-D610-975A-FE26262951EE}"/>
              </a:ext>
            </a:extLst>
          </p:cNvPr>
          <p:cNvPicPr>
            <a:picLocks noChangeAspect="1"/>
          </p:cNvPicPr>
          <p:nvPr/>
        </p:nvPicPr>
        <p:blipFill>
          <a:blip r:embed="rId2"/>
          <a:stretch>
            <a:fillRect/>
          </a:stretch>
        </p:blipFill>
        <p:spPr>
          <a:xfrm>
            <a:off x="1035703" y="643467"/>
            <a:ext cx="10120594" cy="5571066"/>
          </a:xfrm>
          <a:prstGeom prst="rect">
            <a:avLst/>
          </a:prstGeom>
        </p:spPr>
      </p:pic>
      <p:sp>
        <p:nvSpPr>
          <p:cNvPr id="5" name="Footer Placeholder 4">
            <a:extLst>
              <a:ext uri="{FF2B5EF4-FFF2-40B4-BE49-F238E27FC236}">
                <a16:creationId xmlns:a16="http://schemas.microsoft.com/office/drawing/2014/main" id="{8E0CAE6B-8D7C-B914-3CB9-D833BA1AE560}"/>
              </a:ext>
            </a:extLst>
          </p:cNvPr>
          <p:cNvSpPr>
            <a:spLocks noGrp="1"/>
          </p:cNvSpPr>
          <p:nvPr>
            <p:ph type="ftr" sz="quarter" idx="12"/>
          </p:nvPr>
        </p:nvSpPr>
        <p:spPr>
          <a:xfrm>
            <a:off x="4038600" y="6356350"/>
            <a:ext cx="4114800" cy="365125"/>
          </a:xfrm>
        </p:spPr>
        <p:txBody>
          <a:bodyPr vert="horz" lIns="91440" tIns="45720" rIns="91440" bIns="45720" rtlCol="0" anchor="ctr">
            <a:normAutofit/>
          </a:bodyPr>
          <a:lstStyle/>
          <a:p>
            <a:pPr algn="ctr" defTabSz="914400">
              <a:spcAft>
                <a:spcPts val="600"/>
              </a:spcAft>
            </a:pPr>
            <a:r>
              <a:rPr lang="en-US" sz="1200" kern="1200">
                <a:solidFill>
                  <a:srgbClr val="FFFFFF"/>
                </a:solidFill>
                <a:latin typeface="+mn-lt"/>
                <a:ea typeface="+mn-ea"/>
                <a:cs typeface="+mn-cs"/>
              </a:rPr>
              <a:t>Georgia Department of Community Affairs</a:t>
            </a:r>
          </a:p>
        </p:txBody>
      </p:sp>
      <p:sp>
        <p:nvSpPr>
          <p:cNvPr id="3" name="Slide Number Placeholder 2">
            <a:extLst>
              <a:ext uri="{FF2B5EF4-FFF2-40B4-BE49-F238E27FC236}">
                <a16:creationId xmlns:a16="http://schemas.microsoft.com/office/drawing/2014/main" id="{16DE9D12-2879-7BAB-07C1-5B1B912E1316}"/>
              </a:ext>
            </a:extLst>
          </p:cNvPr>
          <p:cNvSpPr>
            <a:spLocks noGrp="1"/>
          </p:cNvSpPr>
          <p:nvPr>
            <p:ph type="sldNum" sz="quarter" idx="11"/>
          </p:nvPr>
        </p:nvSpPr>
        <p:spPr>
          <a:xfrm>
            <a:off x="8610600" y="6356350"/>
            <a:ext cx="2743200" cy="365125"/>
          </a:xfrm>
        </p:spPr>
        <p:txBody>
          <a:bodyPr vert="horz" lIns="91440" tIns="45720" rIns="91440" bIns="45720" rtlCol="0" anchor="ctr">
            <a:normAutofit/>
          </a:bodyPr>
          <a:lstStyle/>
          <a:p>
            <a:pPr algn="r" defTabSz="914400">
              <a:spcAft>
                <a:spcPts val="600"/>
              </a:spcAft>
            </a:pPr>
            <a:fld id="{93CAF254-72B9-406C-9E86-C9D983240C82}" type="slidenum">
              <a:rPr lang="en-US" sz="1200">
                <a:solidFill>
                  <a:srgbClr val="FFFFFF"/>
                </a:solidFill>
              </a:rPr>
              <a:pPr algn="r" defTabSz="914400">
                <a:spcAft>
                  <a:spcPts val="600"/>
                </a:spcAft>
              </a:pPr>
              <a:t>9</a:t>
            </a:fld>
            <a:endParaRPr lang="en-US" sz="1200">
              <a:solidFill>
                <a:srgbClr val="FFFFFF"/>
              </a:solidFill>
            </a:endParaRPr>
          </a:p>
        </p:txBody>
      </p:sp>
    </p:spTree>
    <p:extLst>
      <p:ext uri="{BB962C8B-B14F-4D97-AF65-F5344CB8AC3E}">
        <p14:creationId xmlns:p14="http://schemas.microsoft.com/office/powerpoint/2010/main" val="702219007"/>
      </p:ext>
    </p:extLst>
  </p:cSld>
  <p:clrMapOvr>
    <a:masterClrMapping/>
  </p:clrMapOvr>
</p:sld>
</file>

<file path=ppt/theme/theme1.xml><?xml version="1.0" encoding="utf-8"?>
<a:theme xmlns:a="http://schemas.openxmlformats.org/drawingml/2006/main" name="Custom Design">
  <a:themeElements>
    <a:clrScheme name="Custom 2">
      <a:dk1>
        <a:srgbClr val="000000"/>
      </a:dk1>
      <a:lt1>
        <a:srgbClr val="FFFFFF"/>
      </a:lt1>
      <a:dk2>
        <a:srgbClr val="000000"/>
      </a:dk2>
      <a:lt2>
        <a:srgbClr val="E4E8EE"/>
      </a:lt2>
      <a:accent1>
        <a:srgbClr val="8DC63F"/>
      </a:accent1>
      <a:accent2>
        <a:srgbClr val="D5E04E"/>
      </a:accent2>
      <a:accent3>
        <a:srgbClr val="C2DFEF"/>
      </a:accent3>
      <a:accent4>
        <a:srgbClr val="AE462D"/>
      </a:accent4>
      <a:accent5>
        <a:srgbClr val="E4E8EE"/>
      </a:accent5>
      <a:accent6>
        <a:srgbClr val="1B3A4D"/>
      </a:accent6>
      <a:hlink>
        <a:srgbClr val="AE462D"/>
      </a:hlink>
      <a:folHlink>
        <a:srgbClr val="1B3A4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ustom 2">
      <a:dk1>
        <a:srgbClr val="000000"/>
      </a:dk1>
      <a:lt1>
        <a:srgbClr val="FFFFFF"/>
      </a:lt1>
      <a:dk2>
        <a:srgbClr val="000000"/>
      </a:dk2>
      <a:lt2>
        <a:srgbClr val="E4E8EE"/>
      </a:lt2>
      <a:accent1>
        <a:srgbClr val="8DC63F"/>
      </a:accent1>
      <a:accent2>
        <a:srgbClr val="D5E04E"/>
      </a:accent2>
      <a:accent3>
        <a:srgbClr val="C2DFEF"/>
      </a:accent3>
      <a:accent4>
        <a:srgbClr val="AE462D"/>
      </a:accent4>
      <a:accent5>
        <a:srgbClr val="E4E8EE"/>
      </a:accent5>
      <a:accent6>
        <a:srgbClr val="1B3A4D"/>
      </a:accent6>
      <a:hlink>
        <a:srgbClr val="AE462D"/>
      </a:hlink>
      <a:folHlink>
        <a:srgbClr val="1B3A4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Theme">
  <a:themeElements>
    <a:clrScheme name="GA DCA">
      <a:dk1>
        <a:srgbClr val="F58220"/>
      </a:dk1>
      <a:lt1>
        <a:srgbClr val="FFFFFF"/>
      </a:lt1>
      <a:dk2>
        <a:srgbClr val="F58220"/>
      </a:dk2>
      <a:lt2>
        <a:srgbClr val="FFFFFF"/>
      </a:lt2>
      <a:accent1>
        <a:srgbClr val="49A942"/>
      </a:accent1>
      <a:accent2>
        <a:srgbClr val="8A7967"/>
      </a:accent2>
      <a:accent3>
        <a:srgbClr val="F58220"/>
      </a:accent3>
      <a:accent4>
        <a:srgbClr val="8DC63F"/>
      </a:accent4>
      <a:accent5>
        <a:srgbClr val="E9E3DC"/>
      </a:accent5>
      <a:accent6>
        <a:srgbClr val="ED037C"/>
      </a:accent6>
      <a:hlink>
        <a:srgbClr val="8A7967"/>
      </a:hlink>
      <a:folHlink>
        <a:srgbClr val="8A7967"/>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31100d4-4470-42c1-96bc-46686c1829ae" xsi:nil="true"/>
    <lcf76f155ced4ddcb4097134ff3c332f xmlns="ee28329f-8088-4003-a89a-3724c4b9ca1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37C74CD05501549A121BB007AA3C671" ma:contentTypeVersion="24" ma:contentTypeDescription="Create a new document." ma:contentTypeScope="" ma:versionID="2a0a5b72852e7f0672459c7b164e0f4d">
  <xsd:schema xmlns:xsd="http://www.w3.org/2001/XMLSchema" xmlns:xs="http://www.w3.org/2001/XMLSchema" xmlns:p="http://schemas.microsoft.com/office/2006/metadata/properties" xmlns:ns2="431100d4-4470-42c1-96bc-46686c1829ae" xmlns:ns3="ee28329f-8088-4003-a89a-3724c4b9ca16" targetNamespace="http://schemas.microsoft.com/office/2006/metadata/properties" ma:root="true" ma:fieldsID="796537fef241e21e2f367b8f38712748" ns2:_="" ns3:_="">
    <xsd:import namespace="431100d4-4470-42c1-96bc-46686c1829ae"/>
    <xsd:import namespace="ee28329f-8088-4003-a89a-3724c4b9ca1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1100d4-4470-42c1-96bc-46686c1829a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14" nillable="true" ma:displayName="Taxonomy Catch All Column" ma:hidden="true" ma:list="{9e4df687-44af-4f4f-83ce-cc549dc79046}" ma:internalName="TaxCatchAll" ma:showField="CatchAllData" ma:web="431100d4-4470-42c1-96bc-46686c1829a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e28329f-8088-4003-a89a-3724c4b9ca1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e84caa5-4932-4209-ae5a-cc2c42c66743"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116A27-DA52-4EA6-9E99-B226B712BB11}">
  <ds:schemaRefs>
    <ds:schemaRef ds:uri="http://purl.org/dc/dcmitype/"/>
    <ds:schemaRef ds:uri="http://purl.org/dc/elements/1.1/"/>
    <ds:schemaRef ds:uri="http://schemas.microsoft.com/office/2006/metadata/properties"/>
    <ds:schemaRef ds:uri="2caeac48-cba0-4630-8516-530feeea33b3"/>
    <ds:schemaRef ds:uri="http://schemas.microsoft.com/office/2006/documentManagement/types"/>
    <ds:schemaRef ds:uri="http://purl.org/dc/terms/"/>
    <ds:schemaRef ds:uri="http://schemas.openxmlformats.org/package/2006/metadata/core-properties"/>
    <ds:schemaRef ds:uri="431100d4-4470-42c1-96bc-46686c1829ae"/>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F4A310C9-E07D-4FFA-9024-23784B9B0BDF}">
  <ds:schemaRefs>
    <ds:schemaRef ds:uri="http://schemas.microsoft.com/sharepoint/v3/contenttype/forms"/>
  </ds:schemaRefs>
</ds:datastoreItem>
</file>

<file path=customXml/itemProps3.xml><?xml version="1.0" encoding="utf-8"?>
<ds:datastoreItem xmlns:ds="http://schemas.openxmlformats.org/officeDocument/2006/customXml" ds:itemID="{7985D3E7-5083-4E4A-B6BB-F807C83D8CD4}"/>
</file>

<file path=docProps/app.xml><?xml version="1.0" encoding="utf-8"?>
<Properties xmlns="http://schemas.openxmlformats.org/officeDocument/2006/extended-properties" xmlns:vt="http://schemas.openxmlformats.org/officeDocument/2006/docPropsVTypes">
  <Template>Office Theme</Template>
  <TotalTime>15881</TotalTime>
  <Words>1196</Words>
  <Application>Microsoft Office PowerPoint</Application>
  <PresentationFormat>Widescreen</PresentationFormat>
  <Paragraphs>169</Paragraphs>
  <Slides>26</Slides>
  <Notes>1</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26</vt:i4>
      </vt:variant>
    </vt:vector>
  </HeadingPairs>
  <TitlesOfParts>
    <vt:vector size="37" baseType="lpstr">
      <vt:lpstr>acumin-pro</vt:lpstr>
      <vt:lpstr>Arial</vt:lpstr>
      <vt:lpstr>Calibri</vt:lpstr>
      <vt:lpstr>Gotham</vt:lpstr>
      <vt:lpstr>Lato Light</vt:lpstr>
      <vt:lpstr>Nunito Light</vt:lpstr>
      <vt:lpstr>Roboto</vt:lpstr>
      <vt:lpstr>Source Sans Pro</vt:lpstr>
      <vt:lpstr>Custom Design</vt:lpstr>
      <vt:lpstr>Office Theme</vt:lpstr>
      <vt:lpstr>Default Theme</vt:lpstr>
      <vt:lpstr>PowerPoint Presentation</vt:lpstr>
      <vt:lpstr>PowerPoint Presentation</vt:lpstr>
      <vt:lpstr>Why is Planning for Housing Important?</vt:lpstr>
      <vt:lpstr>PowerPoint Presentation</vt:lpstr>
      <vt:lpstr>PowerPoint Presentation</vt:lpstr>
      <vt:lpstr>Fast Facts</vt:lpstr>
      <vt:lpstr>Housing Inventory</vt:lpstr>
      <vt:lpstr>PowerPoint Presentation</vt:lpstr>
      <vt:lpstr>PowerPoint Presentation</vt:lpstr>
      <vt:lpstr>PowerPoint Presentation</vt:lpstr>
      <vt:lpstr>PowerPoint Presentation</vt:lpstr>
      <vt:lpstr>PowerPoint Presentation</vt:lpstr>
      <vt:lpstr>PowerPoint Presentation</vt:lpstr>
      <vt:lpstr>Georgia Initiative for Community Housing GICH</vt:lpstr>
      <vt:lpstr>PowerPoint Presentation</vt:lpstr>
      <vt:lpstr>Community HOME Investment Program CHIP</vt:lpstr>
      <vt:lpstr>PowerPoint Presentation</vt:lpstr>
      <vt:lpstr>Rural Workforce Housing Initiative</vt:lpstr>
      <vt:lpstr>Community Development Block Grant CDBG</vt:lpstr>
      <vt:lpstr>PowerPoint Presentation</vt:lpstr>
      <vt:lpstr>Housing Tax Credits</vt:lpstr>
      <vt:lpstr>HOME-ARP</vt:lpstr>
      <vt:lpstr>PowerPoint Presentation</vt:lpstr>
      <vt:lpstr>PowerPoint Presentation</vt:lpstr>
      <vt:lpstr>Questions &amp; Resources</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Shayla Moultrie</dc:creator>
  <cp:lastModifiedBy>Chris Hurley</cp:lastModifiedBy>
  <cp:revision>211</cp:revision>
  <dcterms:created xsi:type="dcterms:W3CDTF">2023-04-03T19:03:47Z</dcterms:created>
  <dcterms:modified xsi:type="dcterms:W3CDTF">2024-12-31T16:19:23Z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0x010100D37C74CD05501549A121BB007AA3C671</vt:lpwstr>
  </property>
  <property fmtid="{D5CDD505-2E9C-101B-9397-08002B2CF9AE}" pid="3" name="MediaServiceImageTags">
    <vt:lpwstr/>
  </property>
</Properties>
</file>