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diagrams/data3.xml" ContentType="application/vnd.openxmlformats-officedocument.drawingml.diagramData+xml"/>
  <Override PartName="/ppt/diagrams/data9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diagrams/data1.xml" ContentType="application/vnd.openxmlformats-officedocument.drawingml.diagramData+xml"/>
  <Override PartName="/ppt/diagrams/data5.xml" ContentType="application/vnd.openxmlformats-officedocument.drawingml.diagramData+xml"/>
  <Override PartName="/ppt/diagrams/data2.xml" ContentType="application/vnd.openxmlformats-officedocument.drawingml.diagramData+xml"/>
  <Override PartName="/ppt/diagrams/data10.xml" ContentType="application/vnd.openxmlformats-officedocument.drawingml.diagramData+xml"/>
  <Override PartName="/ppt/diagrams/data7.xml" ContentType="application/vnd.openxmlformats-officedocument.drawingml.diagramData+xml"/>
  <Override PartName="/ppt/diagrams/data13.xml" ContentType="application/vnd.openxmlformats-officedocument.drawingml.diagramData+xml"/>
  <Override PartName="/ppt/diagrams/data8.xml" ContentType="application/vnd.openxmlformats-officedocument.drawingml.diagramData+xml"/>
  <Override PartName="/ppt/diagrams/data4.xml" ContentType="application/vnd.openxmlformats-officedocument.drawingml.diagramData+xml"/>
  <Override PartName="/ppt/diagrams/data11.xml" ContentType="application/vnd.openxmlformats-officedocument.drawingml.diagramData+xml"/>
  <Override PartName="/ppt/diagrams/data14.xml" ContentType="application/vnd.openxmlformats-officedocument.drawingml.diagramData+xml"/>
  <Override PartName="/ppt/diagrams/data6.xml" ContentType="application/vnd.openxmlformats-officedocument.drawingml.diagramData+xml"/>
  <Override PartName="/ppt/diagrams/data12.xml" ContentType="application/vnd.openxmlformats-officedocument.drawingml.diagramData+xml"/>
  <Override PartName="/ppt/diagrams/data16.xml" ContentType="application/vnd.openxmlformats-officedocument.drawingml.diagramData+xml"/>
  <Override PartName="/ppt/diagrams/data17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presentation.xml" ContentType="application/vnd.openxmlformats-officedocument.presentationml.presentation.main+xml"/>
  <Override PartName="/ppt/diagrams/data15.xml" ContentType="application/vnd.openxmlformats-officedocument.drawingml.diagramData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0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41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4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Masters/notesMaster1.xml" ContentType="application/vnd.openxmlformats-officedocument.presentationml.notesMaster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heme/theme1.xml" ContentType="application/vnd.openxmlformats-officedocument.theme+xml"/>
  <Override PartName="/ppt/diagrams/layout13.xml" ContentType="application/vnd.openxmlformats-officedocument.drawingml.diagramLayout+xml"/>
  <Override PartName="/ppt/diagrams/quickStyle9.xml" ContentType="application/vnd.openxmlformats-officedocument.drawingml.diagramStyle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heme/theme2.xml" ContentType="application/vnd.openxmlformats-officedocument.theme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heme/theme3.xml" ContentType="application/vnd.openxmlformats-officedocument.theme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heme/theme4.xml" ContentType="application/vnd.openxmlformats-officedocument.theme+xml"/>
  <Override PartName="/ppt/theme/theme5.xml" ContentType="application/vnd.openxmlformats-officedocument.theme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9" r:id="rId3"/>
  </p:sldMasterIdLst>
  <p:notesMasterIdLst>
    <p:notesMasterId r:id="rId48"/>
  </p:notesMasterIdLst>
  <p:handoutMasterIdLst>
    <p:handoutMasterId r:id="rId49"/>
  </p:handoutMasterIdLst>
  <p:sldIdLst>
    <p:sldId id="283" r:id="rId4"/>
    <p:sldId id="309" r:id="rId5"/>
    <p:sldId id="313" r:id="rId6"/>
    <p:sldId id="360" r:id="rId7"/>
    <p:sldId id="353" r:id="rId8"/>
    <p:sldId id="361" r:id="rId9"/>
    <p:sldId id="364" r:id="rId10"/>
    <p:sldId id="318" r:id="rId11"/>
    <p:sldId id="362" r:id="rId12"/>
    <p:sldId id="356" r:id="rId13"/>
    <p:sldId id="357" r:id="rId14"/>
    <p:sldId id="358" r:id="rId15"/>
    <p:sldId id="321" r:id="rId16"/>
    <p:sldId id="355" r:id="rId17"/>
    <p:sldId id="262" r:id="rId18"/>
    <p:sldId id="365" r:id="rId19"/>
    <p:sldId id="354" r:id="rId20"/>
    <p:sldId id="266" r:id="rId21"/>
    <p:sldId id="322" r:id="rId22"/>
    <p:sldId id="323" r:id="rId23"/>
    <p:sldId id="325" r:id="rId24"/>
    <p:sldId id="363" r:id="rId25"/>
    <p:sldId id="327" r:id="rId26"/>
    <p:sldId id="330" r:id="rId27"/>
    <p:sldId id="329" r:id="rId28"/>
    <p:sldId id="332" r:id="rId29"/>
    <p:sldId id="333" r:id="rId30"/>
    <p:sldId id="334" r:id="rId31"/>
    <p:sldId id="335" r:id="rId32"/>
    <p:sldId id="337" r:id="rId33"/>
    <p:sldId id="341" r:id="rId34"/>
    <p:sldId id="338" r:id="rId35"/>
    <p:sldId id="340" r:id="rId36"/>
    <p:sldId id="343" r:id="rId37"/>
    <p:sldId id="342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9" r:id="rId47"/>
  </p:sldIdLst>
  <p:sldSz cx="12192000" cy="6858000"/>
  <p:notesSz cx="6858000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11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bony Simpson" initials="ES" lastIdx="5" clrIdx="0">
    <p:extLst>
      <p:ext uri="{19B8F6BF-5375-455C-9EA6-DF929625EA0E}">
        <p15:presenceInfo xmlns:p15="http://schemas.microsoft.com/office/powerpoint/2012/main" userId="S-1-5-21-1292428093-1454471165-682003330-46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63F"/>
    <a:srgbClr val="F2CEB8"/>
    <a:srgbClr val="3AEA64"/>
    <a:srgbClr val="459CEB"/>
    <a:srgbClr val="EAB18E"/>
    <a:srgbClr val="BD902D"/>
    <a:srgbClr val="FBB034"/>
    <a:srgbClr val="886820"/>
    <a:srgbClr val="F58220"/>
    <a:srgbClr val="49A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91" autoAdjust="0"/>
    <p:restoredTop sz="70727" autoAdjust="0"/>
  </p:normalViewPr>
  <p:slideViewPr>
    <p:cSldViewPr snapToGrid="0">
      <p:cViewPr>
        <p:scale>
          <a:sx n="57" d="100"/>
          <a:sy n="57" d="100"/>
        </p:scale>
        <p:origin x="2790" y="348"/>
      </p:cViewPr>
      <p:guideLst/>
    </p:cSldViewPr>
  </p:slideViewPr>
  <p:outlineViewPr>
    <p:cViewPr>
      <p:scale>
        <a:sx n="33" d="100"/>
        <a:sy n="33" d="100"/>
      </p:scale>
      <p:origin x="0" y="-6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040"/>
    </p:cViewPr>
  </p:sorterViewPr>
  <p:notesViewPr>
    <p:cSldViewPr snapToGrid="0" showGuides="1">
      <p:cViewPr varScale="1">
        <p:scale>
          <a:sx n="55" d="100"/>
          <a:sy n="55" d="100"/>
        </p:scale>
        <p:origin x="2844" y="72"/>
      </p:cViewPr>
      <p:guideLst>
        <p:guide orient="horz" pos="291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55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2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57" Type="http://schemas.openxmlformats.org/officeDocument/2006/relationships/customXml" Target="../customXml/item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B8DED2-D1AB-47B4-9161-120240721066}" type="doc">
      <dgm:prSet loTypeId="urn:microsoft.com/office/officeart/2011/layout/TabList" loCatId="officeonlin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6FB7AB-6902-47AA-8E50-14792F02DF28}">
      <dgm:prSet/>
      <dgm:spPr/>
      <dgm:t>
        <a:bodyPr/>
        <a:lstStyle/>
        <a:p>
          <a:pPr rtl="0"/>
          <a:r>
            <a:rPr lang="en-US" dirty="0"/>
            <a:t>Predict future population, housing, and employment trends</a:t>
          </a:r>
        </a:p>
      </dgm:t>
    </dgm:pt>
    <dgm:pt modelId="{ADBA0B15-CEAC-48D2-8A8D-00174D6FE5A3}" type="parTrans" cxnId="{1A4A5529-AADE-4081-AA6A-5938C234B9F4}">
      <dgm:prSet/>
      <dgm:spPr/>
      <dgm:t>
        <a:bodyPr/>
        <a:lstStyle/>
        <a:p>
          <a:endParaRPr lang="en-US"/>
        </a:p>
      </dgm:t>
    </dgm:pt>
    <dgm:pt modelId="{C4546C1E-765E-4D22-8709-B0E287280D96}" type="sibTrans" cxnId="{1A4A5529-AADE-4081-AA6A-5938C234B9F4}">
      <dgm:prSet/>
      <dgm:spPr/>
      <dgm:t>
        <a:bodyPr/>
        <a:lstStyle/>
        <a:p>
          <a:endParaRPr lang="en-US"/>
        </a:p>
      </dgm:t>
    </dgm:pt>
    <dgm:pt modelId="{C0D26F45-4D9B-48A0-AA30-5E05093ADC7A}">
      <dgm:prSet/>
      <dgm:spPr/>
      <dgm:t>
        <a:bodyPr/>
        <a:lstStyle/>
        <a:p>
          <a:pPr rtl="0"/>
          <a:r>
            <a:rPr lang="en-US" dirty="0"/>
            <a:t>Protect and preserve future land needs</a:t>
          </a:r>
        </a:p>
      </dgm:t>
    </dgm:pt>
    <dgm:pt modelId="{DD3B8AA9-55FD-4C93-B8D2-4D9B2BED4D12}" type="parTrans" cxnId="{2C29B5D7-9D44-4B89-8F63-AF6FF4CB9E2F}">
      <dgm:prSet/>
      <dgm:spPr/>
      <dgm:t>
        <a:bodyPr/>
        <a:lstStyle/>
        <a:p>
          <a:endParaRPr lang="en-US"/>
        </a:p>
      </dgm:t>
    </dgm:pt>
    <dgm:pt modelId="{27459E77-6D87-441D-9BD7-25A6F7C55ABD}" type="sibTrans" cxnId="{2C29B5D7-9D44-4B89-8F63-AF6FF4CB9E2F}">
      <dgm:prSet/>
      <dgm:spPr/>
      <dgm:t>
        <a:bodyPr/>
        <a:lstStyle/>
        <a:p>
          <a:endParaRPr lang="en-US"/>
        </a:p>
      </dgm:t>
    </dgm:pt>
    <dgm:pt modelId="{0144DEB7-34FA-4182-A775-2FA12D1AF48E}">
      <dgm:prSet/>
      <dgm:spPr/>
      <dgm:t>
        <a:bodyPr/>
        <a:lstStyle/>
        <a:p>
          <a:pPr rtl="0"/>
          <a:r>
            <a:rPr lang="en-US"/>
            <a:t>Assure adequate public facilities and services</a:t>
          </a:r>
        </a:p>
      </dgm:t>
    </dgm:pt>
    <dgm:pt modelId="{4A09EEC1-048B-4E2C-A00D-6025EA841208}" type="parTrans" cxnId="{764F7FD0-28A1-4C9B-B00B-ECC62A6EE336}">
      <dgm:prSet/>
      <dgm:spPr/>
      <dgm:t>
        <a:bodyPr/>
        <a:lstStyle/>
        <a:p>
          <a:endParaRPr lang="en-US"/>
        </a:p>
      </dgm:t>
    </dgm:pt>
    <dgm:pt modelId="{3E1E5555-DB56-468E-86C5-B4C45A99BFD5}" type="sibTrans" cxnId="{764F7FD0-28A1-4C9B-B00B-ECC62A6EE336}">
      <dgm:prSet/>
      <dgm:spPr/>
      <dgm:t>
        <a:bodyPr/>
        <a:lstStyle/>
        <a:p>
          <a:endParaRPr lang="en-US"/>
        </a:p>
      </dgm:t>
    </dgm:pt>
    <dgm:pt modelId="{1E5351C8-681D-4010-94ED-897622C91DD0}">
      <dgm:prSet/>
      <dgm:spPr/>
      <dgm:t>
        <a:bodyPr/>
        <a:lstStyle/>
        <a:p>
          <a:pPr rtl="0"/>
          <a:r>
            <a:rPr lang="en-US"/>
            <a:t>Protect existing and future public investment</a:t>
          </a:r>
        </a:p>
      </dgm:t>
    </dgm:pt>
    <dgm:pt modelId="{8078D322-673A-4447-90FB-1B72A4BC8028}" type="parTrans" cxnId="{5E657821-8955-4C26-8EBE-79AFF35D7D06}">
      <dgm:prSet/>
      <dgm:spPr/>
      <dgm:t>
        <a:bodyPr/>
        <a:lstStyle/>
        <a:p>
          <a:endParaRPr lang="en-US"/>
        </a:p>
      </dgm:t>
    </dgm:pt>
    <dgm:pt modelId="{EDB1B5B1-4565-445A-86A3-F2CB45D6E824}" type="sibTrans" cxnId="{5E657821-8955-4C26-8EBE-79AFF35D7D06}">
      <dgm:prSet/>
      <dgm:spPr/>
      <dgm:t>
        <a:bodyPr/>
        <a:lstStyle/>
        <a:p>
          <a:endParaRPr lang="en-US"/>
        </a:p>
      </dgm:t>
    </dgm:pt>
    <dgm:pt modelId="{B04A238E-F801-471A-BD88-DA39D94D421A}">
      <dgm:prSet/>
      <dgm:spPr/>
      <dgm:t>
        <a:bodyPr/>
        <a:lstStyle/>
        <a:p>
          <a:pPr rtl="0"/>
          <a:r>
            <a:rPr lang="en-US"/>
            <a:t>Protect environment</a:t>
          </a:r>
        </a:p>
      </dgm:t>
    </dgm:pt>
    <dgm:pt modelId="{F92EEF66-8EB2-4BA2-BE81-ABCFAC973D3D}" type="parTrans" cxnId="{B2D34009-5E98-41A3-B923-679299EC99FA}">
      <dgm:prSet/>
      <dgm:spPr/>
      <dgm:t>
        <a:bodyPr/>
        <a:lstStyle/>
        <a:p>
          <a:endParaRPr lang="en-US"/>
        </a:p>
      </dgm:t>
    </dgm:pt>
    <dgm:pt modelId="{00F921E1-D91D-4F24-B87A-175822B6ACF6}" type="sibTrans" cxnId="{B2D34009-5E98-41A3-B923-679299EC99FA}">
      <dgm:prSet/>
      <dgm:spPr/>
      <dgm:t>
        <a:bodyPr/>
        <a:lstStyle/>
        <a:p>
          <a:endParaRPr lang="en-US"/>
        </a:p>
      </dgm:t>
    </dgm:pt>
    <dgm:pt modelId="{EACCCAC4-60CB-4A8F-B781-084D12B8992E}">
      <dgm:prSet/>
      <dgm:spPr/>
      <dgm:t>
        <a:bodyPr/>
        <a:lstStyle/>
        <a:p>
          <a:pPr rtl="0"/>
          <a:r>
            <a:rPr lang="en-US"/>
            <a:t>Reflect community values</a:t>
          </a:r>
        </a:p>
      </dgm:t>
    </dgm:pt>
    <dgm:pt modelId="{F4871EAB-291F-438C-8C58-EE01C8E5CB3F}" type="parTrans" cxnId="{19D7C15C-7D50-45EB-835C-26927C70935E}">
      <dgm:prSet/>
      <dgm:spPr/>
      <dgm:t>
        <a:bodyPr/>
        <a:lstStyle/>
        <a:p>
          <a:endParaRPr lang="en-US"/>
        </a:p>
      </dgm:t>
    </dgm:pt>
    <dgm:pt modelId="{AFA24216-CE7F-4870-A461-4A1203F5BD6F}" type="sibTrans" cxnId="{19D7C15C-7D50-45EB-835C-26927C70935E}">
      <dgm:prSet/>
      <dgm:spPr/>
      <dgm:t>
        <a:bodyPr/>
        <a:lstStyle/>
        <a:p>
          <a:endParaRPr lang="en-US"/>
        </a:p>
      </dgm:t>
    </dgm:pt>
    <dgm:pt modelId="{B35631D4-0473-470F-B682-57D1556A0787}" type="pres">
      <dgm:prSet presAssocID="{79B8DED2-D1AB-47B4-9161-120240721066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F5A50293-2B59-4C7D-BE58-CE9E53F3A491}" type="pres">
      <dgm:prSet presAssocID="{826FB7AB-6902-47AA-8E50-14792F02DF28}" presName="composite" presStyleCnt="0"/>
      <dgm:spPr/>
    </dgm:pt>
    <dgm:pt modelId="{FEBFC22C-4970-4685-9E27-AAB36022F3D9}" type="pres">
      <dgm:prSet presAssocID="{826FB7AB-6902-47AA-8E50-14792F02DF28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EA2477BC-5238-4CA8-8565-28E4D11D67B8}" type="pres">
      <dgm:prSet presAssocID="{826FB7AB-6902-47AA-8E50-14792F02DF28}" presName="Parent" presStyleLbl="alignNode1" presStyleIdx="0" presStyleCnt="6">
        <dgm:presLayoutVars>
          <dgm:chMax val="3"/>
          <dgm:chPref val="3"/>
          <dgm:bulletEnabled val="1"/>
        </dgm:presLayoutVars>
      </dgm:prSet>
      <dgm:spPr/>
    </dgm:pt>
    <dgm:pt modelId="{7DE2A08B-DF8E-475D-8B03-D3E58AEDD6A1}" type="pres">
      <dgm:prSet presAssocID="{826FB7AB-6902-47AA-8E50-14792F02DF28}" presName="Accent" presStyleLbl="parChTrans1D1" presStyleIdx="0" presStyleCnt="6"/>
      <dgm:spPr/>
    </dgm:pt>
    <dgm:pt modelId="{F0A069BB-D1F8-4FFE-9DBD-E7D7ECB9D042}" type="pres">
      <dgm:prSet presAssocID="{C4546C1E-765E-4D22-8709-B0E287280D96}" presName="sibTrans" presStyleCnt="0"/>
      <dgm:spPr/>
    </dgm:pt>
    <dgm:pt modelId="{B310DD04-4C4A-417C-9B65-48F12B435A4F}" type="pres">
      <dgm:prSet presAssocID="{C0D26F45-4D9B-48A0-AA30-5E05093ADC7A}" presName="composite" presStyleCnt="0"/>
      <dgm:spPr/>
    </dgm:pt>
    <dgm:pt modelId="{79C44BAA-CC9A-431D-A75B-C2F49C5E6EDF}" type="pres">
      <dgm:prSet presAssocID="{C0D26F45-4D9B-48A0-AA30-5E05093ADC7A}" presName="First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F4C888DF-DDBA-4232-8922-FD1321581A36}" type="pres">
      <dgm:prSet presAssocID="{C0D26F45-4D9B-48A0-AA30-5E05093ADC7A}" presName="Parent" presStyleLbl="alignNode1" presStyleIdx="1" presStyleCnt="6">
        <dgm:presLayoutVars>
          <dgm:chMax val="3"/>
          <dgm:chPref val="3"/>
          <dgm:bulletEnabled val="1"/>
        </dgm:presLayoutVars>
      </dgm:prSet>
      <dgm:spPr/>
    </dgm:pt>
    <dgm:pt modelId="{25C511CE-B87B-4BCC-936B-178F28446607}" type="pres">
      <dgm:prSet presAssocID="{C0D26F45-4D9B-48A0-AA30-5E05093ADC7A}" presName="Accent" presStyleLbl="parChTrans1D1" presStyleIdx="1" presStyleCnt="6"/>
      <dgm:spPr/>
    </dgm:pt>
    <dgm:pt modelId="{5B5218C9-BB12-4A0C-977A-54223331EB99}" type="pres">
      <dgm:prSet presAssocID="{27459E77-6D87-441D-9BD7-25A6F7C55ABD}" presName="sibTrans" presStyleCnt="0"/>
      <dgm:spPr/>
    </dgm:pt>
    <dgm:pt modelId="{CE39B445-311B-4734-A751-287E35042C31}" type="pres">
      <dgm:prSet presAssocID="{0144DEB7-34FA-4182-A775-2FA12D1AF48E}" presName="composite" presStyleCnt="0"/>
      <dgm:spPr/>
    </dgm:pt>
    <dgm:pt modelId="{30884FD6-7DCA-452D-9799-DD09CC233103}" type="pres">
      <dgm:prSet presAssocID="{0144DEB7-34FA-4182-A775-2FA12D1AF48E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0848596C-23BF-4475-9061-548371720D40}" type="pres">
      <dgm:prSet presAssocID="{0144DEB7-34FA-4182-A775-2FA12D1AF48E}" presName="Parent" presStyleLbl="alignNode1" presStyleIdx="2" presStyleCnt="6">
        <dgm:presLayoutVars>
          <dgm:chMax val="3"/>
          <dgm:chPref val="3"/>
          <dgm:bulletEnabled val="1"/>
        </dgm:presLayoutVars>
      </dgm:prSet>
      <dgm:spPr/>
    </dgm:pt>
    <dgm:pt modelId="{64416C3A-B5DF-43A6-A3F6-BE6AE74978B5}" type="pres">
      <dgm:prSet presAssocID="{0144DEB7-34FA-4182-A775-2FA12D1AF48E}" presName="Accent" presStyleLbl="parChTrans1D1" presStyleIdx="2" presStyleCnt="6"/>
      <dgm:spPr/>
    </dgm:pt>
    <dgm:pt modelId="{665B85A8-6322-4D16-A5A3-0F0A66161D27}" type="pres">
      <dgm:prSet presAssocID="{3E1E5555-DB56-468E-86C5-B4C45A99BFD5}" presName="sibTrans" presStyleCnt="0"/>
      <dgm:spPr/>
    </dgm:pt>
    <dgm:pt modelId="{8A59C0A2-4A30-4073-A7D9-738FAD750CA2}" type="pres">
      <dgm:prSet presAssocID="{1E5351C8-681D-4010-94ED-897622C91DD0}" presName="composite" presStyleCnt="0"/>
      <dgm:spPr/>
    </dgm:pt>
    <dgm:pt modelId="{D74D7FFF-B052-4743-B86D-1727FBB4CB90}" type="pres">
      <dgm:prSet presAssocID="{1E5351C8-681D-4010-94ED-897622C91DD0}" presName="First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DE259924-0B77-452E-929D-57A24C5A7E44}" type="pres">
      <dgm:prSet presAssocID="{1E5351C8-681D-4010-94ED-897622C91DD0}" presName="Parent" presStyleLbl="alignNode1" presStyleIdx="3" presStyleCnt="6">
        <dgm:presLayoutVars>
          <dgm:chMax val="3"/>
          <dgm:chPref val="3"/>
          <dgm:bulletEnabled val="1"/>
        </dgm:presLayoutVars>
      </dgm:prSet>
      <dgm:spPr/>
    </dgm:pt>
    <dgm:pt modelId="{23F4ABD3-094B-4590-AD98-638DEC55CE9D}" type="pres">
      <dgm:prSet presAssocID="{1E5351C8-681D-4010-94ED-897622C91DD0}" presName="Accent" presStyleLbl="parChTrans1D1" presStyleIdx="3" presStyleCnt="6"/>
      <dgm:spPr/>
    </dgm:pt>
    <dgm:pt modelId="{63F34F59-3BAC-40B6-A529-57FA37A36BDC}" type="pres">
      <dgm:prSet presAssocID="{EDB1B5B1-4565-445A-86A3-F2CB45D6E824}" presName="sibTrans" presStyleCnt="0"/>
      <dgm:spPr/>
    </dgm:pt>
    <dgm:pt modelId="{3FC3BAD6-A1C5-4ED1-BF6D-6E955BA7C5C8}" type="pres">
      <dgm:prSet presAssocID="{B04A238E-F801-471A-BD88-DA39D94D421A}" presName="composite" presStyleCnt="0"/>
      <dgm:spPr/>
    </dgm:pt>
    <dgm:pt modelId="{94394802-D97E-4680-B490-D2EB8A2569B0}" type="pres">
      <dgm:prSet presAssocID="{B04A238E-F801-471A-BD88-DA39D94D421A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1DFBE9AF-2127-4DD4-8615-4C55C4C5345A}" type="pres">
      <dgm:prSet presAssocID="{B04A238E-F801-471A-BD88-DA39D94D421A}" presName="Parent" presStyleLbl="alignNode1" presStyleIdx="4" presStyleCnt="6" custLinFactNeighborX="-489">
        <dgm:presLayoutVars>
          <dgm:chMax val="3"/>
          <dgm:chPref val="3"/>
          <dgm:bulletEnabled val="1"/>
        </dgm:presLayoutVars>
      </dgm:prSet>
      <dgm:spPr/>
    </dgm:pt>
    <dgm:pt modelId="{24462CF1-C944-4CBA-BF45-2FFAE9C7DBC7}" type="pres">
      <dgm:prSet presAssocID="{B04A238E-F801-471A-BD88-DA39D94D421A}" presName="Accent" presStyleLbl="parChTrans1D1" presStyleIdx="4" presStyleCnt="6"/>
      <dgm:spPr/>
    </dgm:pt>
    <dgm:pt modelId="{79278C57-B9E1-423C-9EAC-624344AD328E}" type="pres">
      <dgm:prSet presAssocID="{00F921E1-D91D-4F24-B87A-175822B6ACF6}" presName="sibTrans" presStyleCnt="0"/>
      <dgm:spPr/>
    </dgm:pt>
    <dgm:pt modelId="{577A78DC-D07C-47FC-B3A7-E6D445F5E8C5}" type="pres">
      <dgm:prSet presAssocID="{EACCCAC4-60CB-4A8F-B781-084D12B8992E}" presName="composite" presStyleCnt="0"/>
      <dgm:spPr/>
    </dgm:pt>
    <dgm:pt modelId="{21B36DF8-ED48-4C1E-AF86-EC520C3A7926}" type="pres">
      <dgm:prSet presAssocID="{EACCCAC4-60CB-4A8F-B781-084D12B8992E}" presName="FirstChild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0034DD21-BFAC-4395-B348-F1624D7FE3EC}" type="pres">
      <dgm:prSet presAssocID="{EACCCAC4-60CB-4A8F-B781-084D12B8992E}" presName="Parent" presStyleLbl="alignNode1" presStyleIdx="5" presStyleCnt="6">
        <dgm:presLayoutVars>
          <dgm:chMax val="3"/>
          <dgm:chPref val="3"/>
          <dgm:bulletEnabled val="1"/>
        </dgm:presLayoutVars>
      </dgm:prSet>
      <dgm:spPr/>
    </dgm:pt>
    <dgm:pt modelId="{BAD222C7-3A0F-4FEE-99D0-2CA76DF1025B}" type="pres">
      <dgm:prSet presAssocID="{EACCCAC4-60CB-4A8F-B781-084D12B8992E}" presName="Accent" presStyleLbl="parChTrans1D1" presStyleIdx="5" presStyleCnt="6"/>
      <dgm:spPr/>
    </dgm:pt>
  </dgm:ptLst>
  <dgm:cxnLst>
    <dgm:cxn modelId="{BEDAE200-B1FD-4978-A190-7237D4F23BFF}" type="presOf" srcId="{B04A238E-F801-471A-BD88-DA39D94D421A}" destId="{1DFBE9AF-2127-4DD4-8615-4C55C4C5345A}" srcOrd="0" destOrd="0" presId="urn:microsoft.com/office/officeart/2011/layout/TabList"/>
    <dgm:cxn modelId="{B2D34009-5E98-41A3-B923-679299EC99FA}" srcId="{79B8DED2-D1AB-47B4-9161-120240721066}" destId="{B04A238E-F801-471A-BD88-DA39D94D421A}" srcOrd="4" destOrd="0" parTransId="{F92EEF66-8EB2-4BA2-BE81-ABCFAC973D3D}" sibTransId="{00F921E1-D91D-4F24-B87A-175822B6ACF6}"/>
    <dgm:cxn modelId="{6B78B113-655E-4E23-A579-63DF570F0E6F}" type="presOf" srcId="{EACCCAC4-60CB-4A8F-B781-084D12B8992E}" destId="{0034DD21-BFAC-4395-B348-F1624D7FE3EC}" srcOrd="0" destOrd="0" presId="urn:microsoft.com/office/officeart/2011/layout/TabList"/>
    <dgm:cxn modelId="{5E657821-8955-4C26-8EBE-79AFF35D7D06}" srcId="{79B8DED2-D1AB-47B4-9161-120240721066}" destId="{1E5351C8-681D-4010-94ED-897622C91DD0}" srcOrd="3" destOrd="0" parTransId="{8078D322-673A-4447-90FB-1B72A4BC8028}" sibTransId="{EDB1B5B1-4565-445A-86A3-F2CB45D6E824}"/>
    <dgm:cxn modelId="{1A4A5529-AADE-4081-AA6A-5938C234B9F4}" srcId="{79B8DED2-D1AB-47B4-9161-120240721066}" destId="{826FB7AB-6902-47AA-8E50-14792F02DF28}" srcOrd="0" destOrd="0" parTransId="{ADBA0B15-CEAC-48D2-8A8D-00174D6FE5A3}" sibTransId="{C4546C1E-765E-4D22-8709-B0E287280D96}"/>
    <dgm:cxn modelId="{19D7C15C-7D50-45EB-835C-26927C70935E}" srcId="{79B8DED2-D1AB-47B4-9161-120240721066}" destId="{EACCCAC4-60CB-4A8F-B781-084D12B8992E}" srcOrd="5" destOrd="0" parTransId="{F4871EAB-291F-438C-8C58-EE01C8E5CB3F}" sibTransId="{AFA24216-CE7F-4870-A461-4A1203F5BD6F}"/>
    <dgm:cxn modelId="{A151E76B-E857-4B70-A210-D45BE949A195}" type="presOf" srcId="{79B8DED2-D1AB-47B4-9161-120240721066}" destId="{B35631D4-0473-470F-B682-57D1556A0787}" srcOrd="0" destOrd="0" presId="urn:microsoft.com/office/officeart/2011/layout/TabList"/>
    <dgm:cxn modelId="{B55CC07A-0805-463D-8EC8-371A4E5B63E6}" type="presOf" srcId="{1E5351C8-681D-4010-94ED-897622C91DD0}" destId="{DE259924-0B77-452E-929D-57A24C5A7E44}" srcOrd="0" destOrd="0" presId="urn:microsoft.com/office/officeart/2011/layout/TabList"/>
    <dgm:cxn modelId="{B280CB9A-C5BB-4B27-997F-A262EC877AAE}" type="presOf" srcId="{826FB7AB-6902-47AA-8E50-14792F02DF28}" destId="{EA2477BC-5238-4CA8-8565-28E4D11D67B8}" srcOrd="0" destOrd="0" presId="urn:microsoft.com/office/officeart/2011/layout/TabList"/>
    <dgm:cxn modelId="{2927D9C7-7E8C-482A-B075-80AFA7AD18E1}" type="presOf" srcId="{C0D26F45-4D9B-48A0-AA30-5E05093ADC7A}" destId="{F4C888DF-DDBA-4232-8922-FD1321581A36}" srcOrd="0" destOrd="0" presId="urn:microsoft.com/office/officeart/2011/layout/TabList"/>
    <dgm:cxn modelId="{764F7FD0-28A1-4C9B-B00B-ECC62A6EE336}" srcId="{79B8DED2-D1AB-47B4-9161-120240721066}" destId="{0144DEB7-34FA-4182-A775-2FA12D1AF48E}" srcOrd="2" destOrd="0" parTransId="{4A09EEC1-048B-4E2C-A00D-6025EA841208}" sibTransId="{3E1E5555-DB56-468E-86C5-B4C45A99BFD5}"/>
    <dgm:cxn modelId="{2C29B5D7-9D44-4B89-8F63-AF6FF4CB9E2F}" srcId="{79B8DED2-D1AB-47B4-9161-120240721066}" destId="{C0D26F45-4D9B-48A0-AA30-5E05093ADC7A}" srcOrd="1" destOrd="0" parTransId="{DD3B8AA9-55FD-4C93-B8D2-4D9B2BED4D12}" sibTransId="{27459E77-6D87-441D-9BD7-25A6F7C55ABD}"/>
    <dgm:cxn modelId="{866B7AFD-DFE9-40F6-848C-F6F6C90D0AE7}" type="presOf" srcId="{0144DEB7-34FA-4182-A775-2FA12D1AF48E}" destId="{0848596C-23BF-4475-9061-548371720D40}" srcOrd="0" destOrd="0" presId="urn:microsoft.com/office/officeart/2011/layout/TabList"/>
    <dgm:cxn modelId="{18F63856-83BA-42AE-B658-0DA3AC22CA8A}" type="presParOf" srcId="{B35631D4-0473-470F-B682-57D1556A0787}" destId="{F5A50293-2B59-4C7D-BE58-CE9E53F3A491}" srcOrd="0" destOrd="0" presId="urn:microsoft.com/office/officeart/2011/layout/TabList"/>
    <dgm:cxn modelId="{5D7D3A2F-54D3-4C34-8DE7-AE508F8A9F80}" type="presParOf" srcId="{F5A50293-2B59-4C7D-BE58-CE9E53F3A491}" destId="{FEBFC22C-4970-4685-9E27-AAB36022F3D9}" srcOrd="0" destOrd="0" presId="urn:microsoft.com/office/officeart/2011/layout/TabList"/>
    <dgm:cxn modelId="{0B5D9871-0387-45F8-B46D-0C87385218A6}" type="presParOf" srcId="{F5A50293-2B59-4C7D-BE58-CE9E53F3A491}" destId="{EA2477BC-5238-4CA8-8565-28E4D11D67B8}" srcOrd="1" destOrd="0" presId="urn:microsoft.com/office/officeart/2011/layout/TabList"/>
    <dgm:cxn modelId="{8D721ACD-C66F-4E4C-9A15-74B2FEA96FFA}" type="presParOf" srcId="{F5A50293-2B59-4C7D-BE58-CE9E53F3A491}" destId="{7DE2A08B-DF8E-475D-8B03-D3E58AEDD6A1}" srcOrd="2" destOrd="0" presId="urn:microsoft.com/office/officeart/2011/layout/TabList"/>
    <dgm:cxn modelId="{2B63C0A5-527A-4891-88B8-E241FA204373}" type="presParOf" srcId="{B35631D4-0473-470F-B682-57D1556A0787}" destId="{F0A069BB-D1F8-4FFE-9DBD-E7D7ECB9D042}" srcOrd="1" destOrd="0" presId="urn:microsoft.com/office/officeart/2011/layout/TabList"/>
    <dgm:cxn modelId="{32BB39EF-A3EC-467F-BA50-1B0B6AA07308}" type="presParOf" srcId="{B35631D4-0473-470F-B682-57D1556A0787}" destId="{B310DD04-4C4A-417C-9B65-48F12B435A4F}" srcOrd="2" destOrd="0" presId="urn:microsoft.com/office/officeart/2011/layout/TabList"/>
    <dgm:cxn modelId="{2A294ED3-BB08-438D-A15A-97480AA1889A}" type="presParOf" srcId="{B310DD04-4C4A-417C-9B65-48F12B435A4F}" destId="{79C44BAA-CC9A-431D-A75B-C2F49C5E6EDF}" srcOrd="0" destOrd="0" presId="urn:microsoft.com/office/officeart/2011/layout/TabList"/>
    <dgm:cxn modelId="{4021429C-11DB-4A2A-875E-BD754A655F8A}" type="presParOf" srcId="{B310DD04-4C4A-417C-9B65-48F12B435A4F}" destId="{F4C888DF-DDBA-4232-8922-FD1321581A36}" srcOrd="1" destOrd="0" presId="urn:microsoft.com/office/officeart/2011/layout/TabList"/>
    <dgm:cxn modelId="{93010B3C-C567-4C4D-8F40-BC0BBD9B48A1}" type="presParOf" srcId="{B310DD04-4C4A-417C-9B65-48F12B435A4F}" destId="{25C511CE-B87B-4BCC-936B-178F28446607}" srcOrd="2" destOrd="0" presId="urn:microsoft.com/office/officeart/2011/layout/TabList"/>
    <dgm:cxn modelId="{86EDD181-BD76-4B97-99F7-DEB8499C0970}" type="presParOf" srcId="{B35631D4-0473-470F-B682-57D1556A0787}" destId="{5B5218C9-BB12-4A0C-977A-54223331EB99}" srcOrd="3" destOrd="0" presId="urn:microsoft.com/office/officeart/2011/layout/TabList"/>
    <dgm:cxn modelId="{7D597CAF-54B2-4B3D-90F6-B6F53A3DAE02}" type="presParOf" srcId="{B35631D4-0473-470F-B682-57D1556A0787}" destId="{CE39B445-311B-4734-A751-287E35042C31}" srcOrd="4" destOrd="0" presId="urn:microsoft.com/office/officeart/2011/layout/TabList"/>
    <dgm:cxn modelId="{6B3FCB1C-DCC3-4A1B-A93B-1CE42A6068B6}" type="presParOf" srcId="{CE39B445-311B-4734-A751-287E35042C31}" destId="{30884FD6-7DCA-452D-9799-DD09CC233103}" srcOrd="0" destOrd="0" presId="urn:microsoft.com/office/officeart/2011/layout/TabList"/>
    <dgm:cxn modelId="{2D93721F-7145-42ED-9A76-AF5B4462B178}" type="presParOf" srcId="{CE39B445-311B-4734-A751-287E35042C31}" destId="{0848596C-23BF-4475-9061-548371720D40}" srcOrd="1" destOrd="0" presId="urn:microsoft.com/office/officeart/2011/layout/TabList"/>
    <dgm:cxn modelId="{B0235C7B-AE78-441D-8C69-43115C1FCB9D}" type="presParOf" srcId="{CE39B445-311B-4734-A751-287E35042C31}" destId="{64416C3A-B5DF-43A6-A3F6-BE6AE74978B5}" srcOrd="2" destOrd="0" presId="urn:microsoft.com/office/officeart/2011/layout/TabList"/>
    <dgm:cxn modelId="{E86E9B40-42EC-4A48-8FD5-4BB739BB1A20}" type="presParOf" srcId="{B35631D4-0473-470F-B682-57D1556A0787}" destId="{665B85A8-6322-4D16-A5A3-0F0A66161D27}" srcOrd="5" destOrd="0" presId="urn:microsoft.com/office/officeart/2011/layout/TabList"/>
    <dgm:cxn modelId="{2AE99E30-D670-411F-B46D-7D912544FF75}" type="presParOf" srcId="{B35631D4-0473-470F-B682-57D1556A0787}" destId="{8A59C0A2-4A30-4073-A7D9-738FAD750CA2}" srcOrd="6" destOrd="0" presId="urn:microsoft.com/office/officeart/2011/layout/TabList"/>
    <dgm:cxn modelId="{14F98DBE-EB40-4C91-A14B-CCABCD8E0475}" type="presParOf" srcId="{8A59C0A2-4A30-4073-A7D9-738FAD750CA2}" destId="{D74D7FFF-B052-4743-B86D-1727FBB4CB90}" srcOrd="0" destOrd="0" presId="urn:microsoft.com/office/officeart/2011/layout/TabList"/>
    <dgm:cxn modelId="{ECB0694D-3D23-4FEE-99B2-8F50E52E3616}" type="presParOf" srcId="{8A59C0A2-4A30-4073-A7D9-738FAD750CA2}" destId="{DE259924-0B77-452E-929D-57A24C5A7E44}" srcOrd="1" destOrd="0" presId="urn:microsoft.com/office/officeart/2011/layout/TabList"/>
    <dgm:cxn modelId="{35CEAD76-50CE-44F6-B7EF-4AB52BACD668}" type="presParOf" srcId="{8A59C0A2-4A30-4073-A7D9-738FAD750CA2}" destId="{23F4ABD3-094B-4590-AD98-638DEC55CE9D}" srcOrd="2" destOrd="0" presId="urn:microsoft.com/office/officeart/2011/layout/TabList"/>
    <dgm:cxn modelId="{66E497D0-61F0-480A-81A7-74C2193F0F66}" type="presParOf" srcId="{B35631D4-0473-470F-B682-57D1556A0787}" destId="{63F34F59-3BAC-40B6-A529-57FA37A36BDC}" srcOrd="7" destOrd="0" presId="urn:microsoft.com/office/officeart/2011/layout/TabList"/>
    <dgm:cxn modelId="{0F01C01B-F015-42AB-9B3C-15BEF8B003A1}" type="presParOf" srcId="{B35631D4-0473-470F-B682-57D1556A0787}" destId="{3FC3BAD6-A1C5-4ED1-BF6D-6E955BA7C5C8}" srcOrd="8" destOrd="0" presId="urn:microsoft.com/office/officeart/2011/layout/TabList"/>
    <dgm:cxn modelId="{0BC5906F-B884-4A7A-AAAB-B5C3B6C383D8}" type="presParOf" srcId="{3FC3BAD6-A1C5-4ED1-BF6D-6E955BA7C5C8}" destId="{94394802-D97E-4680-B490-D2EB8A2569B0}" srcOrd="0" destOrd="0" presId="urn:microsoft.com/office/officeart/2011/layout/TabList"/>
    <dgm:cxn modelId="{B64D7192-9AAD-49C3-BA27-F4DFB2DB0478}" type="presParOf" srcId="{3FC3BAD6-A1C5-4ED1-BF6D-6E955BA7C5C8}" destId="{1DFBE9AF-2127-4DD4-8615-4C55C4C5345A}" srcOrd="1" destOrd="0" presId="urn:microsoft.com/office/officeart/2011/layout/TabList"/>
    <dgm:cxn modelId="{AFA7A2C7-EF2A-4161-93D7-6EA63E78084E}" type="presParOf" srcId="{3FC3BAD6-A1C5-4ED1-BF6D-6E955BA7C5C8}" destId="{24462CF1-C944-4CBA-BF45-2FFAE9C7DBC7}" srcOrd="2" destOrd="0" presId="urn:microsoft.com/office/officeart/2011/layout/TabList"/>
    <dgm:cxn modelId="{2FAC8013-2DE8-4AC9-8885-1CA723E40747}" type="presParOf" srcId="{B35631D4-0473-470F-B682-57D1556A0787}" destId="{79278C57-B9E1-423C-9EAC-624344AD328E}" srcOrd="9" destOrd="0" presId="urn:microsoft.com/office/officeart/2011/layout/TabList"/>
    <dgm:cxn modelId="{2658C91F-74E1-4EE0-8DDC-9CD40AC973C7}" type="presParOf" srcId="{B35631D4-0473-470F-B682-57D1556A0787}" destId="{577A78DC-D07C-47FC-B3A7-E6D445F5E8C5}" srcOrd="10" destOrd="0" presId="urn:microsoft.com/office/officeart/2011/layout/TabList"/>
    <dgm:cxn modelId="{E7F8D128-D0D4-4D0F-8046-4671DA82586C}" type="presParOf" srcId="{577A78DC-D07C-47FC-B3A7-E6D445F5E8C5}" destId="{21B36DF8-ED48-4C1E-AF86-EC520C3A7926}" srcOrd="0" destOrd="0" presId="urn:microsoft.com/office/officeart/2011/layout/TabList"/>
    <dgm:cxn modelId="{E33D4F99-9A7D-4FF3-AF81-5FC12E9BDCF3}" type="presParOf" srcId="{577A78DC-D07C-47FC-B3A7-E6D445F5E8C5}" destId="{0034DD21-BFAC-4395-B348-F1624D7FE3EC}" srcOrd="1" destOrd="0" presId="urn:microsoft.com/office/officeart/2011/layout/TabList"/>
    <dgm:cxn modelId="{A679D846-BDD4-44FC-BF95-7278896C08E4}" type="presParOf" srcId="{577A78DC-D07C-47FC-B3A7-E6D445F5E8C5}" destId="{BAD222C7-3A0F-4FEE-99D0-2CA76DF1025B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50FE6CA-DDC4-47CF-9D96-9861234F5229}" type="doc">
      <dgm:prSet loTypeId="urn:microsoft.com/office/officeart/2005/8/layout/lProcess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B215805-12CF-41B2-9C07-1C790E860845}">
      <dgm:prSet/>
      <dgm:spPr/>
      <dgm:t>
        <a:bodyPr/>
        <a:lstStyle/>
        <a:p>
          <a:pPr rtl="0"/>
          <a:r>
            <a:rPr lang="en-US" dirty="0"/>
            <a:t>QUALIFICATIONS</a:t>
          </a:r>
        </a:p>
      </dgm:t>
    </dgm:pt>
    <dgm:pt modelId="{BAA14E47-693F-4E4D-B05C-BC43494FD0C4}" type="parTrans" cxnId="{963A77D0-C897-408A-AA29-45EC3393F865}">
      <dgm:prSet/>
      <dgm:spPr/>
      <dgm:t>
        <a:bodyPr/>
        <a:lstStyle/>
        <a:p>
          <a:endParaRPr lang="en-US"/>
        </a:p>
      </dgm:t>
    </dgm:pt>
    <dgm:pt modelId="{47B15E8E-66DC-42FC-B81F-A66CA650A07B}" type="sibTrans" cxnId="{963A77D0-C897-408A-AA29-45EC3393F865}">
      <dgm:prSet/>
      <dgm:spPr/>
      <dgm:t>
        <a:bodyPr/>
        <a:lstStyle/>
        <a:p>
          <a:endParaRPr lang="en-US"/>
        </a:p>
      </dgm:t>
    </dgm:pt>
    <dgm:pt modelId="{25D351F7-B03E-4BCA-B869-32C71604F8F9}">
      <dgm:prSet/>
      <dgm:spPr/>
      <dgm:t>
        <a:bodyPr/>
        <a:lstStyle/>
        <a:p>
          <a:pPr rtl="0"/>
          <a:r>
            <a:rPr lang="en-US" dirty="0"/>
            <a:t>Be a resident</a:t>
          </a:r>
        </a:p>
      </dgm:t>
    </dgm:pt>
    <dgm:pt modelId="{648B8D63-5224-4783-B713-792BA9557351}" type="parTrans" cxnId="{B952E718-137C-4E4A-9132-5A6C415FA154}">
      <dgm:prSet/>
      <dgm:spPr/>
      <dgm:t>
        <a:bodyPr/>
        <a:lstStyle/>
        <a:p>
          <a:endParaRPr lang="en-US"/>
        </a:p>
      </dgm:t>
    </dgm:pt>
    <dgm:pt modelId="{B1BA1041-C157-4B7D-8E0E-5FBB72A6AF17}" type="sibTrans" cxnId="{B952E718-137C-4E4A-9132-5A6C415FA154}">
      <dgm:prSet/>
      <dgm:spPr/>
      <dgm:t>
        <a:bodyPr/>
        <a:lstStyle/>
        <a:p>
          <a:endParaRPr lang="en-US"/>
        </a:p>
      </dgm:t>
    </dgm:pt>
    <dgm:pt modelId="{9FB4DDAC-AAD3-4558-9F2D-BCA3A20D095D}">
      <dgm:prSet/>
      <dgm:spPr/>
      <dgm:t>
        <a:bodyPr/>
        <a:lstStyle/>
        <a:p>
          <a:pPr rtl="0"/>
          <a:r>
            <a:rPr lang="en-US"/>
            <a:t>Willingness and dedication</a:t>
          </a:r>
        </a:p>
      </dgm:t>
    </dgm:pt>
    <dgm:pt modelId="{0612BB0D-CD13-4A10-AF2E-B0F8FD3C35B3}" type="parTrans" cxnId="{D1A8DEB4-2B89-4910-A1DB-163D4A836EF4}">
      <dgm:prSet/>
      <dgm:spPr/>
      <dgm:t>
        <a:bodyPr/>
        <a:lstStyle/>
        <a:p>
          <a:endParaRPr lang="en-US"/>
        </a:p>
      </dgm:t>
    </dgm:pt>
    <dgm:pt modelId="{E93D9547-BECF-4FEA-8181-700F10923527}" type="sibTrans" cxnId="{D1A8DEB4-2B89-4910-A1DB-163D4A836EF4}">
      <dgm:prSet/>
      <dgm:spPr/>
      <dgm:t>
        <a:bodyPr/>
        <a:lstStyle/>
        <a:p>
          <a:endParaRPr lang="en-US"/>
        </a:p>
      </dgm:t>
    </dgm:pt>
    <dgm:pt modelId="{95883DAB-565B-41A9-8D98-637222C762FC}">
      <dgm:prSet/>
      <dgm:spPr/>
      <dgm:t>
        <a:bodyPr/>
        <a:lstStyle/>
        <a:p>
          <a:pPr rtl="0"/>
          <a:r>
            <a:rPr lang="en-US"/>
            <a:t>Interest in community planning</a:t>
          </a:r>
        </a:p>
      </dgm:t>
    </dgm:pt>
    <dgm:pt modelId="{B1B21F6F-DE3B-49EF-8A19-DAAFA9620CC0}" type="parTrans" cxnId="{1863C927-6F6E-45C9-95E4-80DC204785C2}">
      <dgm:prSet/>
      <dgm:spPr/>
      <dgm:t>
        <a:bodyPr/>
        <a:lstStyle/>
        <a:p>
          <a:endParaRPr lang="en-US"/>
        </a:p>
      </dgm:t>
    </dgm:pt>
    <dgm:pt modelId="{7C7B77B5-D3CD-4155-97B3-8C2ACC1F6544}" type="sibTrans" cxnId="{1863C927-6F6E-45C9-95E4-80DC204785C2}">
      <dgm:prSet/>
      <dgm:spPr/>
      <dgm:t>
        <a:bodyPr/>
        <a:lstStyle/>
        <a:p>
          <a:endParaRPr lang="en-US"/>
        </a:p>
      </dgm:t>
    </dgm:pt>
    <dgm:pt modelId="{78D0114C-1E2A-427F-A2CB-399B338D01B9}">
      <dgm:prSet/>
      <dgm:spPr/>
      <dgm:t>
        <a:bodyPr/>
        <a:lstStyle/>
        <a:p>
          <a:pPr rtl="0"/>
          <a:r>
            <a:rPr lang="en-US"/>
            <a:t>Desire to assist in implementation</a:t>
          </a:r>
        </a:p>
      </dgm:t>
    </dgm:pt>
    <dgm:pt modelId="{DE0B323E-6455-4394-B0F5-F8C411AD7949}" type="parTrans" cxnId="{CA1C8B20-DE94-4810-BB6E-58044275BBDC}">
      <dgm:prSet/>
      <dgm:spPr/>
      <dgm:t>
        <a:bodyPr/>
        <a:lstStyle/>
        <a:p>
          <a:endParaRPr lang="en-US"/>
        </a:p>
      </dgm:t>
    </dgm:pt>
    <dgm:pt modelId="{96006C48-F429-457C-B1E8-1918A4310F2A}" type="sibTrans" cxnId="{CA1C8B20-DE94-4810-BB6E-58044275BBDC}">
      <dgm:prSet/>
      <dgm:spPr/>
      <dgm:t>
        <a:bodyPr/>
        <a:lstStyle/>
        <a:p>
          <a:endParaRPr lang="en-US"/>
        </a:p>
      </dgm:t>
    </dgm:pt>
    <dgm:pt modelId="{AB3C2C2A-7606-459B-B12B-FB91D7A0A43A}">
      <dgm:prSet/>
      <dgm:spPr/>
      <dgm:t>
        <a:bodyPr/>
        <a:lstStyle/>
        <a:p>
          <a:pPr rtl="0"/>
          <a:r>
            <a:rPr lang="en-US"/>
            <a:t>Willingness to encourage and accept input</a:t>
          </a:r>
        </a:p>
      </dgm:t>
    </dgm:pt>
    <dgm:pt modelId="{2BF27612-3CF0-4E7B-93DC-0C3F9FC08BD9}" type="parTrans" cxnId="{2B000629-9515-43C2-B63B-4E086F5ADDD5}">
      <dgm:prSet/>
      <dgm:spPr/>
      <dgm:t>
        <a:bodyPr/>
        <a:lstStyle/>
        <a:p>
          <a:endParaRPr lang="en-US"/>
        </a:p>
      </dgm:t>
    </dgm:pt>
    <dgm:pt modelId="{D7B5AB59-74D0-4A27-80C9-A85A9E14A32A}" type="sibTrans" cxnId="{2B000629-9515-43C2-B63B-4E086F5ADDD5}">
      <dgm:prSet/>
      <dgm:spPr/>
      <dgm:t>
        <a:bodyPr/>
        <a:lstStyle/>
        <a:p>
          <a:endParaRPr lang="en-US"/>
        </a:p>
      </dgm:t>
    </dgm:pt>
    <dgm:pt modelId="{AAADB1DE-4E17-4BB6-B483-FA739CABE625}">
      <dgm:prSet/>
      <dgm:spPr/>
      <dgm:t>
        <a:bodyPr/>
        <a:lstStyle/>
        <a:p>
          <a:pPr rtl="0"/>
          <a:r>
            <a:rPr lang="en-US" dirty="0"/>
            <a:t>Ability to maintain an objective approach</a:t>
          </a:r>
        </a:p>
      </dgm:t>
    </dgm:pt>
    <dgm:pt modelId="{94FEDE96-D601-4AB2-AAC8-641C3900C3E9}" type="parTrans" cxnId="{88782B55-F367-4B82-AFAC-1660BE889694}">
      <dgm:prSet/>
      <dgm:spPr/>
      <dgm:t>
        <a:bodyPr/>
        <a:lstStyle/>
        <a:p>
          <a:endParaRPr lang="en-US"/>
        </a:p>
      </dgm:t>
    </dgm:pt>
    <dgm:pt modelId="{261F60C9-A01A-4779-977C-2E033B24E99B}" type="sibTrans" cxnId="{88782B55-F367-4B82-AFAC-1660BE889694}">
      <dgm:prSet/>
      <dgm:spPr/>
      <dgm:t>
        <a:bodyPr/>
        <a:lstStyle/>
        <a:p>
          <a:endParaRPr lang="en-US"/>
        </a:p>
      </dgm:t>
    </dgm:pt>
    <dgm:pt modelId="{3720DCFE-81F3-49EB-ACE6-ADFACAE34854}" type="pres">
      <dgm:prSet presAssocID="{B50FE6CA-DDC4-47CF-9D96-9861234F5229}" presName="theList" presStyleCnt="0">
        <dgm:presLayoutVars>
          <dgm:dir/>
          <dgm:animLvl val="lvl"/>
          <dgm:resizeHandles val="exact"/>
        </dgm:presLayoutVars>
      </dgm:prSet>
      <dgm:spPr/>
    </dgm:pt>
    <dgm:pt modelId="{D53CCE56-475B-42E5-B827-C3425E055678}" type="pres">
      <dgm:prSet presAssocID="{8B215805-12CF-41B2-9C07-1C790E860845}" presName="compNode" presStyleCnt="0"/>
      <dgm:spPr/>
    </dgm:pt>
    <dgm:pt modelId="{816CFF5A-D8D8-4B68-AF4F-FFF4DB79D637}" type="pres">
      <dgm:prSet presAssocID="{8B215805-12CF-41B2-9C07-1C790E860845}" presName="aNode" presStyleLbl="bgShp" presStyleIdx="0" presStyleCnt="1"/>
      <dgm:spPr/>
    </dgm:pt>
    <dgm:pt modelId="{6B51CFF1-31AD-421A-BB9F-6FF7EE61564D}" type="pres">
      <dgm:prSet presAssocID="{8B215805-12CF-41B2-9C07-1C790E860845}" presName="textNode" presStyleLbl="bgShp" presStyleIdx="0" presStyleCnt="1"/>
      <dgm:spPr/>
    </dgm:pt>
    <dgm:pt modelId="{F733FA31-7D6C-4D64-BE88-E7348E8F69CE}" type="pres">
      <dgm:prSet presAssocID="{8B215805-12CF-41B2-9C07-1C790E860845}" presName="compChildNode" presStyleCnt="0"/>
      <dgm:spPr/>
    </dgm:pt>
    <dgm:pt modelId="{8C64EBB1-A1E9-4943-ADA5-42FCA365AF4D}" type="pres">
      <dgm:prSet presAssocID="{8B215805-12CF-41B2-9C07-1C790E860845}" presName="theInnerList" presStyleCnt="0"/>
      <dgm:spPr/>
    </dgm:pt>
    <dgm:pt modelId="{55E7366E-82E1-4927-A9D2-74B79920A8F2}" type="pres">
      <dgm:prSet presAssocID="{25D351F7-B03E-4BCA-B869-32C71604F8F9}" presName="childNode" presStyleLbl="node1" presStyleIdx="0" presStyleCnt="6">
        <dgm:presLayoutVars>
          <dgm:bulletEnabled val="1"/>
        </dgm:presLayoutVars>
      </dgm:prSet>
      <dgm:spPr/>
    </dgm:pt>
    <dgm:pt modelId="{72A40432-8242-46BD-97DC-84B776829F27}" type="pres">
      <dgm:prSet presAssocID="{25D351F7-B03E-4BCA-B869-32C71604F8F9}" presName="aSpace2" presStyleCnt="0"/>
      <dgm:spPr/>
    </dgm:pt>
    <dgm:pt modelId="{0834E21F-EC09-48D5-AB11-24F7FD1C9D6C}" type="pres">
      <dgm:prSet presAssocID="{9FB4DDAC-AAD3-4558-9F2D-BCA3A20D095D}" presName="childNode" presStyleLbl="node1" presStyleIdx="1" presStyleCnt="6">
        <dgm:presLayoutVars>
          <dgm:bulletEnabled val="1"/>
        </dgm:presLayoutVars>
      </dgm:prSet>
      <dgm:spPr/>
    </dgm:pt>
    <dgm:pt modelId="{9E7E67D5-5D6F-4B85-AD90-F9DD2D1FB189}" type="pres">
      <dgm:prSet presAssocID="{9FB4DDAC-AAD3-4558-9F2D-BCA3A20D095D}" presName="aSpace2" presStyleCnt="0"/>
      <dgm:spPr/>
    </dgm:pt>
    <dgm:pt modelId="{2A736675-E2A0-43EC-8CEB-24643A161826}" type="pres">
      <dgm:prSet presAssocID="{95883DAB-565B-41A9-8D98-637222C762FC}" presName="childNode" presStyleLbl="node1" presStyleIdx="2" presStyleCnt="6">
        <dgm:presLayoutVars>
          <dgm:bulletEnabled val="1"/>
        </dgm:presLayoutVars>
      </dgm:prSet>
      <dgm:spPr/>
    </dgm:pt>
    <dgm:pt modelId="{42C979B0-A784-43A1-B08A-179197BEA658}" type="pres">
      <dgm:prSet presAssocID="{95883DAB-565B-41A9-8D98-637222C762FC}" presName="aSpace2" presStyleCnt="0"/>
      <dgm:spPr/>
    </dgm:pt>
    <dgm:pt modelId="{9798CFD8-2C73-47B5-B338-1BB1B2B7380F}" type="pres">
      <dgm:prSet presAssocID="{78D0114C-1E2A-427F-A2CB-399B338D01B9}" presName="childNode" presStyleLbl="node1" presStyleIdx="3" presStyleCnt="6">
        <dgm:presLayoutVars>
          <dgm:bulletEnabled val="1"/>
        </dgm:presLayoutVars>
      </dgm:prSet>
      <dgm:spPr/>
    </dgm:pt>
    <dgm:pt modelId="{C4C679C1-5557-4B8D-AD28-4CBD0C90C4BF}" type="pres">
      <dgm:prSet presAssocID="{78D0114C-1E2A-427F-A2CB-399B338D01B9}" presName="aSpace2" presStyleCnt="0"/>
      <dgm:spPr/>
    </dgm:pt>
    <dgm:pt modelId="{DCF1EF6C-FDA3-4301-869A-CBD0518E6B94}" type="pres">
      <dgm:prSet presAssocID="{AB3C2C2A-7606-459B-B12B-FB91D7A0A43A}" presName="childNode" presStyleLbl="node1" presStyleIdx="4" presStyleCnt="6">
        <dgm:presLayoutVars>
          <dgm:bulletEnabled val="1"/>
        </dgm:presLayoutVars>
      </dgm:prSet>
      <dgm:spPr/>
    </dgm:pt>
    <dgm:pt modelId="{C984B279-5AEF-4E79-BCB1-D116D97C0FD7}" type="pres">
      <dgm:prSet presAssocID="{AB3C2C2A-7606-459B-B12B-FB91D7A0A43A}" presName="aSpace2" presStyleCnt="0"/>
      <dgm:spPr/>
    </dgm:pt>
    <dgm:pt modelId="{19D7732F-A4EC-47D0-9C29-2C95641862E4}" type="pres">
      <dgm:prSet presAssocID="{AAADB1DE-4E17-4BB6-B483-FA739CABE625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5FCF8E03-6160-49B7-84A5-37411445C239}" type="presOf" srcId="{95883DAB-565B-41A9-8D98-637222C762FC}" destId="{2A736675-E2A0-43EC-8CEB-24643A161826}" srcOrd="0" destOrd="0" presId="urn:microsoft.com/office/officeart/2005/8/layout/lProcess2"/>
    <dgm:cxn modelId="{B952E718-137C-4E4A-9132-5A6C415FA154}" srcId="{8B215805-12CF-41B2-9C07-1C790E860845}" destId="{25D351F7-B03E-4BCA-B869-32C71604F8F9}" srcOrd="0" destOrd="0" parTransId="{648B8D63-5224-4783-B713-792BA9557351}" sibTransId="{B1BA1041-C157-4B7D-8E0E-5FBB72A6AF17}"/>
    <dgm:cxn modelId="{CA1C8B20-DE94-4810-BB6E-58044275BBDC}" srcId="{8B215805-12CF-41B2-9C07-1C790E860845}" destId="{78D0114C-1E2A-427F-A2CB-399B338D01B9}" srcOrd="3" destOrd="0" parTransId="{DE0B323E-6455-4394-B0F5-F8C411AD7949}" sibTransId="{96006C48-F429-457C-B1E8-1918A4310F2A}"/>
    <dgm:cxn modelId="{DA457324-6720-49C9-9D4B-41C4BD24EC3C}" type="presOf" srcId="{AB3C2C2A-7606-459B-B12B-FB91D7A0A43A}" destId="{DCF1EF6C-FDA3-4301-869A-CBD0518E6B94}" srcOrd="0" destOrd="0" presId="urn:microsoft.com/office/officeart/2005/8/layout/lProcess2"/>
    <dgm:cxn modelId="{1863C927-6F6E-45C9-95E4-80DC204785C2}" srcId="{8B215805-12CF-41B2-9C07-1C790E860845}" destId="{95883DAB-565B-41A9-8D98-637222C762FC}" srcOrd="2" destOrd="0" parTransId="{B1B21F6F-DE3B-49EF-8A19-DAAFA9620CC0}" sibTransId="{7C7B77B5-D3CD-4155-97B3-8C2ACC1F6544}"/>
    <dgm:cxn modelId="{2B000629-9515-43C2-B63B-4E086F5ADDD5}" srcId="{8B215805-12CF-41B2-9C07-1C790E860845}" destId="{AB3C2C2A-7606-459B-B12B-FB91D7A0A43A}" srcOrd="4" destOrd="0" parTransId="{2BF27612-3CF0-4E7B-93DC-0C3F9FC08BD9}" sibTransId="{D7B5AB59-74D0-4A27-80C9-A85A9E14A32A}"/>
    <dgm:cxn modelId="{E8A17B2B-A66A-4379-BAEA-62E59C62C7D7}" type="presOf" srcId="{25D351F7-B03E-4BCA-B869-32C71604F8F9}" destId="{55E7366E-82E1-4927-A9D2-74B79920A8F2}" srcOrd="0" destOrd="0" presId="urn:microsoft.com/office/officeart/2005/8/layout/lProcess2"/>
    <dgm:cxn modelId="{99227E40-5325-4A0E-9F65-005504047584}" type="presOf" srcId="{78D0114C-1E2A-427F-A2CB-399B338D01B9}" destId="{9798CFD8-2C73-47B5-B338-1BB1B2B7380F}" srcOrd="0" destOrd="0" presId="urn:microsoft.com/office/officeart/2005/8/layout/lProcess2"/>
    <dgm:cxn modelId="{C68F2B41-B1B1-496B-BA12-18331EAF4458}" type="presOf" srcId="{8B215805-12CF-41B2-9C07-1C790E860845}" destId="{816CFF5A-D8D8-4B68-AF4F-FFF4DB79D637}" srcOrd="0" destOrd="0" presId="urn:microsoft.com/office/officeart/2005/8/layout/lProcess2"/>
    <dgm:cxn modelId="{78217642-02B8-4718-B8C7-66726CE992DD}" type="presOf" srcId="{8B215805-12CF-41B2-9C07-1C790E860845}" destId="{6B51CFF1-31AD-421A-BB9F-6FF7EE61564D}" srcOrd="1" destOrd="0" presId="urn:microsoft.com/office/officeart/2005/8/layout/lProcess2"/>
    <dgm:cxn modelId="{88782B55-F367-4B82-AFAC-1660BE889694}" srcId="{8B215805-12CF-41B2-9C07-1C790E860845}" destId="{AAADB1DE-4E17-4BB6-B483-FA739CABE625}" srcOrd="5" destOrd="0" parTransId="{94FEDE96-D601-4AB2-AAC8-641C3900C3E9}" sibTransId="{261F60C9-A01A-4779-977C-2E033B24E99B}"/>
    <dgm:cxn modelId="{48EA4F87-A61C-42C4-973B-DD6E85B6FDA6}" type="presOf" srcId="{B50FE6CA-DDC4-47CF-9D96-9861234F5229}" destId="{3720DCFE-81F3-49EB-ACE6-ADFACAE34854}" srcOrd="0" destOrd="0" presId="urn:microsoft.com/office/officeart/2005/8/layout/lProcess2"/>
    <dgm:cxn modelId="{3DF37C88-BBA0-45B7-B2EB-808DEBE5FFCE}" type="presOf" srcId="{9FB4DDAC-AAD3-4558-9F2D-BCA3A20D095D}" destId="{0834E21F-EC09-48D5-AB11-24F7FD1C9D6C}" srcOrd="0" destOrd="0" presId="urn:microsoft.com/office/officeart/2005/8/layout/lProcess2"/>
    <dgm:cxn modelId="{A1540892-F904-40FE-AAF7-DAB26D5C31AA}" type="presOf" srcId="{AAADB1DE-4E17-4BB6-B483-FA739CABE625}" destId="{19D7732F-A4EC-47D0-9C29-2C95641862E4}" srcOrd="0" destOrd="0" presId="urn:microsoft.com/office/officeart/2005/8/layout/lProcess2"/>
    <dgm:cxn modelId="{D1A8DEB4-2B89-4910-A1DB-163D4A836EF4}" srcId="{8B215805-12CF-41B2-9C07-1C790E860845}" destId="{9FB4DDAC-AAD3-4558-9F2D-BCA3A20D095D}" srcOrd="1" destOrd="0" parTransId="{0612BB0D-CD13-4A10-AF2E-B0F8FD3C35B3}" sibTransId="{E93D9547-BECF-4FEA-8181-700F10923527}"/>
    <dgm:cxn modelId="{963A77D0-C897-408A-AA29-45EC3393F865}" srcId="{B50FE6CA-DDC4-47CF-9D96-9861234F5229}" destId="{8B215805-12CF-41B2-9C07-1C790E860845}" srcOrd="0" destOrd="0" parTransId="{BAA14E47-693F-4E4D-B05C-BC43494FD0C4}" sibTransId="{47B15E8E-66DC-42FC-B81F-A66CA650A07B}"/>
    <dgm:cxn modelId="{71CAD1CE-6C86-4C72-944E-C5EFA380BDC4}" type="presParOf" srcId="{3720DCFE-81F3-49EB-ACE6-ADFACAE34854}" destId="{D53CCE56-475B-42E5-B827-C3425E055678}" srcOrd="0" destOrd="0" presId="urn:microsoft.com/office/officeart/2005/8/layout/lProcess2"/>
    <dgm:cxn modelId="{2CC01B19-8610-40F6-9142-B988D579A2A1}" type="presParOf" srcId="{D53CCE56-475B-42E5-B827-C3425E055678}" destId="{816CFF5A-D8D8-4B68-AF4F-FFF4DB79D637}" srcOrd="0" destOrd="0" presId="urn:microsoft.com/office/officeart/2005/8/layout/lProcess2"/>
    <dgm:cxn modelId="{4581A892-34D3-4C07-8D4A-99078555E3AF}" type="presParOf" srcId="{D53CCE56-475B-42E5-B827-C3425E055678}" destId="{6B51CFF1-31AD-421A-BB9F-6FF7EE61564D}" srcOrd="1" destOrd="0" presId="urn:microsoft.com/office/officeart/2005/8/layout/lProcess2"/>
    <dgm:cxn modelId="{3D0C6E3B-61EC-4A4E-A25C-94E05237AF03}" type="presParOf" srcId="{D53CCE56-475B-42E5-B827-C3425E055678}" destId="{F733FA31-7D6C-4D64-BE88-E7348E8F69CE}" srcOrd="2" destOrd="0" presId="urn:microsoft.com/office/officeart/2005/8/layout/lProcess2"/>
    <dgm:cxn modelId="{B0F9224F-0041-43C5-BCB7-2490E0161D4F}" type="presParOf" srcId="{F733FA31-7D6C-4D64-BE88-E7348E8F69CE}" destId="{8C64EBB1-A1E9-4943-ADA5-42FCA365AF4D}" srcOrd="0" destOrd="0" presId="urn:microsoft.com/office/officeart/2005/8/layout/lProcess2"/>
    <dgm:cxn modelId="{9EF37D95-D100-405A-BB51-9BABC091A1D4}" type="presParOf" srcId="{8C64EBB1-A1E9-4943-ADA5-42FCA365AF4D}" destId="{55E7366E-82E1-4927-A9D2-74B79920A8F2}" srcOrd="0" destOrd="0" presId="urn:microsoft.com/office/officeart/2005/8/layout/lProcess2"/>
    <dgm:cxn modelId="{D01D5696-F577-47D3-8124-1917D8472DFA}" type="presParOf" srcId="{8C64EBB1-A1E9-4943-ADA5-42FCA365AF4D}" destId="{72A40432-8242-46BD-97DC-84B776829F27}" srcOrd="1" destOrd="0" presId="urn:microsoft.com/office/officeart/2005/8/layout/lProcess2"/>
    <dgm:cxn modelId="{58D35184-31F7-4DD2-B330-33CAE3917ED8}" type="presParOf" srcId="{8C64EBB1-A1E9-4943-ADA5-42FCA365AF4D}" destId="{0834E21F-EC09-48D5-AB11-24F7FD1C9D6C}" srcOrd="2" destOrd="0" presId="urn:microsoft.com/office/officeart/2005/8/layout/lProcess2"/>
    <dgm:cxn modelId="{CF332160-55F4-4069-83A5-6202B58DEF1A}" type="presParOf" srcId="{8C64EBB1-A1E9-4943-ADA5-42FCA365AF4D}" destId="{9E7E67D5-5D6F-4B85-AD90-F9DD2D1FB189}" srcOrd="3" destOrd="0" presId="urn:microsoft.com/office/officeart/2005/8/layout/lProcess2"/>
    <dgm:cxn modelId="{06AED16B-50E8-4B50-BCF3-A53AFBC7211D}" type="presParOf" srcId="{8C64EBB1-A1E9-4943-ADA5-42FCA365AF4D}" destId="{2A736675-E2A0-43EC-8CEB-24643A161826}" srcOrd="4" destOrd="0" presId="urn:microsoft.com/office/officeart/2005/8/layout/lProcess2"/>
    <dgm:cxn modelId="{BEE86EDE-517C-4511-9B6F-ACBADF059A07}" type="presParOf" srcId="{8C64EBB1-A1E9-4943-ADA5-42FCA365AF4D}" destId="{42C979B0-A784-43A1-B08A-179197BEA658}" srcOrd="5" destOrd="0" presId="urn:microsoft.com/office/officeart/2005/8/layout/lProcess2"/>
    <dgm:cxn modelId="{2488FB5E-2BFF-48B7-AD82-F551799BCDF4}" type="presParOf" srcId="{8C64EBB1-A1E9-4943-ADA5-42FCA365AF4D}" destId="{9798CFD8-2C73-47B5-B338-1BB1B2B7380F}" srcOrd="6" destOrd="0" presId="urn:microsoft.com/office/officeart/2005/8/layout/lProcess2"/>
    <dgm:cxn modelId="{1B0D4E1A-3736-439D-BD7C-055188CA36A3}" type="presParOf" srcId="{8C64EBB1-A1E9-4943-ADA5-42FCA365AF4D}" destId="{C4C679C1-5557-4B8D-AD28-4CBD0C90C4BF}" srcOrd="7" destOrd="0" presId="urn:microsoft.com/office/officeart/2005/8/layout/lProcess2"/>
    <dgm:cxn modelId="{4B746B8C-9592-4FDE-BD5F-DE95F29687AB}" type="presParOf" srcId="{8C64EBB1-A1E9-4943-ADA5-42FCA365AF4D}" destId="{DCF1EF6C-FDA3-4301-869A-CBD0518E6B94}" srcOrd="8" destOrd="0" presId="urn:microsoft.com/office/officeart/2005/8/layout/lProcess2"/>
    <dgm:cxn modelId="{75747797-7DFF-4872-ABA1-A74AC0545523}" type="presParOf" srcId="{8C64EBB1-A1E9-4943-ADA5-42FCA365AF4D}" destId="{C984B279-5AEF-4E79-BCB1-D116D97C0FD7}" srcOrd="9" destOrd="0" presId="urn:microsoft.com/office/officeart/2005/8/layout/lProcess2"/>
    <dgm:cxn modelId="{2B174236-2191-4F5F-B60C-E3EEAF288A9A}" type="presParOf" srcId="{8C64EBB1-A1E9-4943-ADA5-42FCA365AF4D}" destId="{19D7732F-A4EC-47D0-9C29-2C95641862E4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4311DB-317D-4361-8A9F-C54E805F5D85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30314A-76B4-49E8-860B-719C91EE4760}">
      <dgm:prSet custT="1"/>
      <dgm:spPr/>
      <dgm:t>
        <a:bodyPr/>
        <a:lstStyle/>
        <a:p>
          <a:pPr rtl="0"/>
          <a:r>
            <a:rPr lang="en-US" sz="6600"/>
            <a:t>ROLES</a:t>
          </a:r>
        </a:p>
      </dgm:t>
    </dgm:pt>
    <dgm:pt modelId="{36D8C5F8-2A9D-4033-A52C-7C6B2B50AF96}" type="parTrans" cxnId="{49BA4A58-8C3A-44E7-90C5-916F902BA721}">
      <dgm:prSet/>
      <dgm:spPr/>
      <dgm:t>
        <a:bodyPr/>
        <a:lstStyle/>
        <a:p>
          <a:endParaRPr lang="en-US"/>
        </a:p>
      </dgm:t>
    </dgm:pt>
    <dgm:pt modelId="{A0DCCAA4-040A-4ACE-B38E-A05F131C2519}" type="sibTrans" cxnId="{49BA4A58-8C3A-44E7-90C5-916F902BA721}">
      <dgm:prSet/>
      <dgm:spPr/>
      <dgm:t>
        <a:bodyPr/>
        <a:lstStyle/>
        <a:p>
          <a:endParaRPr lang="en-US"/>
        </a:p>
      </dgm:t>
    </dgm:pt>
    <dgm:pt modelId="{C30A99EF-6EC1-4FA8-A459-FB2F9AA41D50}">
      <dgm:prSet/>
      <dgm:spPr/>
      <dgm:t>
        <a:bodyPr/>
        <a:lstStyle/>
        <a:p>
          <a:pPr rtl="0"/>
          <a:r>
            <a:rPr lang="en-US" dirty="0"/>
            <a:t>Prepare comprehensive plan</a:t>
          </a:r>
        </a:p>
      </dgm:t>
    </dgm:pt>
    <dgm:pt modelId="{3219A983-39DD-4665-8A30-A513D2E09D83}" type="parTrans" cxnId="{6C878AB6-9367-4373-B170-449429B597EE}">
      <dgm:prSet/>
      <dgm:spPr/>
      <dgm:t>
        <a:bodyPr/>
        <a:lstStyle/>
        <a:p>
          <a:endParaRPr lang="en-US"/>
        </a:p>
      </dgm:t>
    </dgm:pt>
    <dgm:pt modelId="{B2F01D71-7495-44D4-8CDD-B8A3ED5557A2}" type="sibTrans" cxnId="{6C878AB6-9367-4373-B170-449429B597EE}">
      <dgm:prSet/>
      <dgm:spPr/>
      <dgm:t>
        <a:bodyPr/>
        <a:lstStyle/>
        <a:p>
          <a:endParaRPr lang="en-US"/>
        </a:p>
      </dgm:t>
    </dgm:pt>
    <dgm:pt modelId="{F980EAC8-6DB4-413B-9CEF-544A19465C3B}">
      <dgm:prSet/>
      <dgm:spPr/>
      <dgm:t>
        <a:bodyPr/>
        <a:lstStyle/>
        <a:p>
          <a:pPr rtl="0"/>
          <a:r>
            <a:rPr lang="en-US" dirty="0"/>
            <a:t>Advise on planning</a:t>
          </a:r>
        </a:p>
      </dgm:t>
    </dgm:pt>
    <dgm:pt modelId="{A73A5CCE-ED2D-489F-8C96-C3C65333DEE0}" type="parTrans" cxnId="{CD061FB4-E6EA-4C5F-9EBD-D2085F47A5D9}">
      <dgm:prSet/>
      <dgm:spPr/>
      <dgm:t>
        <a:bodyPr/>
        <a:lstStyle/>
        <a:p>
          <a:endParaRPr lang="en-US"/>
        </a:p>
      </dgm:t>
    </dgm:pt>
    <dgm:pt modelId="{B7A0F2AE-24C3-4A26-882D-AE4B75ADD18D}" type="sibTrans" cxnId="{CD061FB4-E6EA-4C5F-9EBD-D2085F47A5D9}">
      <dgm:prSet/>
      <dgm:spPr/>
      <dgm:t>
        <a:bodyPr/>
        <a:lstStyle/>
        <a:p>
          <a:endParaRPr lang="en-US"/>
        </a:p>
      </dgm:t>
    </dgm:pt>
    <dgm:pt modelId="{577C165D-D5BA-4B84-8BD4-7FB991F56A39}">
      <dgm:prSet/>
      <dgm:spPr/>
      <dgm:t>
        <a:bodyPr/>
        <a:lstStyle/>
        <a:p>
          <a:pPr rtl="0"/>
          <a:r>
            <a:rPr lang="en-US" dirty="0"/>
            <a:t>Work within established policies/codes</a:t>
          </a:r>
        </a:p>
      </dgm:t>
    </dgm:pt>
    <dgm:pt modelId="{00177DE9-0766-473B-B53B-256866BC3C2D}" type="parTrans" cxnId="{0BC3242D-BEC1-4865-A0B2-ADA23E791D17}">
      <dgm:prSet/>
      <dgm:spPr/>
      <dgm:t>
        <a:bodyPr/>
        <a:lstStyle/>
        <a:p>
          <a:endParaRPr lang="en-US"/>
        </a:p>
      </dgm:t>
    </dgm:pt>
    <dgm:pt modelId="{34522566-7886-4C74-A159-25245643D395}" type="sibTrans" cxnId="{0BC3242D-BEC1-4865-A0B2-ADA23E791D17}">
      <dgm:prSet/>
      <dgm:spPr/>
      <dgm:t>
        <a:bodyPr/>
        <a:lstStyle/>
        <a:p>
          <a:endParaRPr lang="en-US"/>
        </a:p>
      </dgm:t>
    </dgm:pt>
    <dgm:pt modelId="{8575324C-9642-4C07-AE31-FEEB37FF9BC4}">
      <dgm:prSet/>
      <dgm:spPr/>
      <dgm:t>
        <a:bodyPr/>
        <a:lstStyle/>
        <a:p>
          <a:pPr rtl="0"/>
          <a:r>
            <a:rPr lang="en-US" dirty="0"/>
            <a:t>Recommend changes to policies/codes</a:t>
          </a:r>
        </a:p>
      </dgm:t>
    </dgm:pt>
    <dgm:pt modelId="{2DA6B306-6531-4DDC-A193-CD262ED3D307}" type="parTrans" cxnId="{64846863-E4EE-4C96-A864-DE2A40BBDA0D}">
      <dgm:prSet/>
      <dgm:spPr/>
      <dgm:t>
        <a:bodyPr/>
        <a:lstStyle/>
        <a:p>
          <a:endParaRPr lang="en-US"/>
        </a:p>
      </dgm:t>
    </dgm:pt>
    <dgm:pt modelId="{FE2592B8-950D-4268-B621-FC04D55C8C21}" type="sibTrans" cxnId="{64846863-E4EE-4C96-A864-DE2A40BBDA0D}">
      <dgm:prSet/>
      <dgm:spPr/>
      <dgm:t>
        <a:bodyPr/>
        <a:lstStyle/>
        <a:p>
          <a:endParaRPr lang="en-US"/>
        </a:p>
      </dgm:t>
    </dgm:pt>
    <dgm:pt modelId="{66D563ED-E8F3-4924-AD25-64C098EBE6A4}">
      <dgm:prSet/>
      <dgm:spPr/>
      <dgm:t>
        <a:bodyPr/>
        <a:lstStyle/>
        <a:p>
          <a:pPr rtl="0"/>
          <a:r>
            <a:rPr lang="en-US" dirty="0"/>
            <a:t>Implement plan with local government</a:t>
          </a:r>
        </a:p>
      </dgm:t>
    </dgm:pt>
    <dgm:pt modelId="{93D4E579-A3C5-46B2-A114-BD21A56ABA07}" type="parTrans" cxnId="{723434A4-79BD-417C-B330-50AA5C0D6356}">
      <dgm:prSet/>
      <dgm:spPr/>
      <dgm:t>
        <a:bodyPr/>
        <a:lstStyle/>
        <a:p>
          <a:endParaRPr lang="en-US"/>
        </a:p>
      </dgm:t>
    </dgm:pt>
    <dgm:pt modelId="{EE7E5234-8F64-4A66-A499-21152445C765}" type="sibTrans" cxnId="{723434A4-79BD-417C-B330-50AA5C0D6356}">
      <dgm:prSet/>
      <dgm:spPr/>
      <dgm:t>
        <a:bodyPr/>
        <a:lstStyle/>
        <a:p>
          <a:endParaRPr lang="en-US"/>
        </a:p>
      </dgm:t>
    </dgm:pt>
    <dgm:pt modelId="{CA6FEE94-EDB6-48FC-AF60-5BE004C7AE53}" type="pres">
      <dgm:prSet presAssocID="{F34311DB-317D-4361-8A9F-C54E805F5D85}" presName="linear" presStyleCnt="0">
        <dgm:presLayoutVars>
          <dgm:dir/>
          <dgm:animLvl val="lvl"/>
          <dgm:resizeHandles val="exact"/>
        </dgm:presLayoutVars>
      </dgm:prSet>
      <dgm:spPr/>
    </dgm:pt>
    <dgm:pt modelId="{C5790A13-8071-4EB9-B245-1CE4CEA5B242}" type="pres">
      <dgm:prSet presAssocID="{1430314A-76B4-49E8-860B-719C91EE4760}" presName="parentLin" presStyleCnt="0"/>
      <dgm:spPr/>
    </dgm:pt>
    <dgm:pt modelId="{4D871F14-5A1B-4EDE-BA4B-EC6A9F74F9CB}" type="pres">
      <dgm:prSet presAssocID="{1430314A-76B4-49E8-860B-719C91EE4760}" presName="parentLeftMargin" presStyleLbl="node1" presStyleIdx="0" presStyleCnt="1"/>
      <dgm:spPr/>
    </dgm:pt>
    <dgm:pt modelId="{0DA26858-E0A4-4D89-A7EB-1C8FF63F1047}" type="pres">
      <dgm:prSet presAssocID="{1430314A-76B4-49E8-860B-719C91EE476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6FB4325-9844-4FF3-A49F-48E4C413C942}" type="pres">
      <dgm:prSet presAssocID="{1430314A-76B4-49E8-860B-719C91EE4760}" presName="negativeSpace" presStyleCnt="0"/>
      <dgm:spPr/>
    </dgm:pt>
    <dgm:pt modelId="{9F348BD4-B015-4D56-AB88-20131BA5447C}" type="pres">
      <dgm:prSet presAssocID="{1430314A-76B4-49E8-860B-719C91EE476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BC3242D-BEC1-4865-A0B2-ADA23E791D17}" srcId="{1430314A-76B4-49E8-860B-719C91EE4760}" destId="{577C165D-D5BA-4B84-8BD4-7FB991F56A39}" srcOrd="3" destOrd="0" parTransId="{00177DE9-0766-473B-B53B-256866BC3C2D}" sibTransId="{34522566-7886-4C74-A159-25245643D395}"/>
    <dgm:cxn modelId="{64846863-E4EE-4C96-A864-DE2A40BBDA0D}" srcId="{1430314A-76B4-49E8-860B-719C91EE4760}" destId="{8575324C-9642-4C07-AE31-FEEB37FF9BC4}" srcOrd="4" destOrd="0" parTransId="{2DA6B306-6531-4DDC-A193-CD262ED3D307}" sibTransId="{FE2592B8-950D-4268-B621-FC04D55C8C21}"/>
    <dgm:cxn modelId="{EDAD886F-A536-4087-BDF2-101B0D8BA1E9}" type="presOf" srcId="{C30A99EF-6EC1-4FA8-A459-FB2F9AA41D50}" destId="{9F348BD4-B015-4D56-AB88-20131BA5447C}" srcOrd="0" destOrd="0" presId="urn:microsoft.com/office/officeart/2005/8/layout/list1"/>
    <dgm:cxn modelId="{5AE84E70-4D58-480A-B2DB-4230647F872A}" type="presOf" srcId="{F34311DB-317D-4361-8A9F-C54E805F5D85}" destId="{CA6FEE94-EDB6-48FC-AF60-5BE004C7AE53}" srcOrd="0" destOrd="0" presId="urn:microsoft.com/office/officeart/2005/8/layout/list1"/>
    <dgm:cxn modelId="{49BA4A58-8C3A-44E7-90C5-916F902BA721}" srcId="{F34311DB-317D-4361-8A9F-C54E805F5D85}" destId="{1430314A-76B4-49E8-860B-719C91EE4760}" srcOrd="0" destOrd="0" parTransId="{36D8C5F8-2A9D-4033-A52C-7C6B2B50AF96}" sibTransId="{A0DCCAA4-040A-4ACE-B38E-A05F131C2519}"/>
    <dgm:cxn modelId="{2DDC318E-307D-4783-BDC2-6D12E756D732}" type="presOf" srcId="{F980EAC8-6DB4-413B-9CEF-544A19465C3B}" destId="{9F348BD4-B015-4D56-AB88-20131BA5447C}" srcOrd="0" destOrd="2" presId="urn:microsoft.com/office/officeart/2005/8/layout/list1"/>
    <dgm:cxn modelId="{AFFB3DA0-9C4D-4438-B4A2-B15BFCAFE6A7}" type="presOf" srcId="{577C165D-D5BA-4B84-8BD4-7FB991F56A39}" destId="{9F348BD4-B015-4D56-AB88-20131BA5447C}" srcOrd="0" destOrd="3" presId="urn:microsoft.com/office/officeart/2005/8/layout/list1"/>
    <dgm:cxn modelId="{723434A4-79BD-417C-B330-50AA5C0D6356}" srcId="{1430314A-76B4-49E8-860B-719C91EE4760}" destId="{66D563ED-E8F3-4924-AD25-64C098EBE6A4}" srcOrd="1" destOrd="0" parTransId="{93D4E579-A3C5-46B2-A114-BD21A56ABA07}" sibTransId="{EE7E5234-8F64-4A66-A499-21152445C765}"/>
    <dgm:cxn modelId="{CD061FB4-E6EA-4C5F-9EBD-D2085F47A5D9}" srcId="{1430314A-76B4-49E8-860B-719C91EE4760}" destId="{F980EAC8-6DB4-413B-9CEF-544A19465C3B}" srcOrd="2" destOrd="0" parTransId="{A73A5CCE-ED2D-489F-8C96-C3C65333DEE0}" sibTransId="{B7A0F2AE-24C3-4A26-882D-AE4B75ADD18D}"/>
    <dgm:cxn modelId="{6C878AB6-9367-4373-B170-449429B597EE}" srcId="{1430314A-76B4-49E8-860B-719C91EE4760}" destId="{C30A99EF-6EC1-4FA8-A459-FB2F9AA41D50}" srcOrd="0" destOrd="0" parTransId="{3219A983-39DD-4665-8A30-A513D2E09D83}" sibTransId="{B2F01D71-7495-44D4-8CDD-B8A3ED5557A2}"/>
    <dgm:cxn modelId="{8A1811BF-E421-4A8F-8B47-A34101A4BD27}" type="presOf" srcId="{66D563ED-E8F3-4924-AD25-64C098EBE6A4}" destId="{9F348BD4-B015-4D56-AB88-20131BA5447C}" srcOrd="0" destOrd="1" presId="urn:microsoft.com/office/officeart/2005/8/layout/list1"/>
    <dgm:cxn modelId="{AE46F3EE-0ED1-418E-81CF-7E46F83D38DB}" type="presOf" srcId="{8575324C-9642-4C07-AE31-FEEB37FF9BC4}" destId="{9F348BD4-B015-4D56-AB88-20131BA5447C}" srcOrd="0" destOrd="4" presId="urn:microsoft.com/office/officeart/2005/8/layout/list1"/>
    <dgm:cxn modelId="{33F680FC-DA82-4413-B472-671045EA9DBD}" type="presOf" srcId="{1430314A-76B4-49E8-860B-719C91EE4760}" destId="{4D871F14-5A1B-4EDE-BA4B-EC6A9F74F9CB}" srcOrd="0" destOrd="0" presId="urn:microsoft.com/office/officeart/2005/8/layout/list1"/>
    <dgm:cxn modelId="{BB4D0FFF-A284-4FF8-AB63-1F12FDAEEE42}" type="presOf" srcId="{1430314A-76B4-49E8-860B-719C91EE4760}" destId="{0DA26858-E0A4-4D89-A7EB-1C8FF63F1047}" srcOrd="1" destOrd="0" presId="urn:microsoft.com/office/officeart/2005/8/layout/list1"/>
    <dgm:cxn modelId="{540965C8-AF50-4713-B0AA-6877568CBFDB}" type="presParOf" srcId="{CA6FEE94-EDB6-48FC-AF60-5BE004C7AE53}" destId="{C5790A13-8071-4EB9-B245-1CE4CEA5B242}" srcOrd="0" destOrd="0" presId="urn:microsoft.com/office/officeart/2005/8/layout/list1"/>
    <dgm:cxn modelId="{674D38FE-3739-4202-AD58-F190FBEE03C4}" type="presParOf" srcId="{C5790A13-8071-4EB9-B245-1CE4CEA5B242}" destId="{4D871F14-5A1B-4EDE-BA4B-EC6A9F74F9CB}" srcOrd="0" destOrd="0" presId="urn:microsoft.com/office/officeart/2005/8/layout/list1"/>
    <dgm:cxn modelId="{04CC38D9-4C11-4CE4-8578-6E55AC1DCC35}" type="presParOf" srcId="{C5790A13-8071-4EB9-B245-1CE4CEA5B242}" destId="{0DA26858-E0A4-4D89-A7EB-1C8FF63F1047}" srcOrd="1" destOrd="0" presId="urn:microsoft.com/office/officeart/2005/8/layout/list1"/>
    <dgm:cxn modelId="{A2E53FEF-8CC9-4834-B5E3-BBBC0003E415}" type="presParOf" srcId="{CA6FEE94-EDB6-48FC-AF60-5BE004C7AE53}" destId="{C6FB4325-9844-4FF3-A49F-48E4C413C942}" srcOrd="1" destOrd="0" presId="urn:microsoft.com/office/officeart/2005/8/layout/list1"/>
    <dgm:cxn modelId="{13F208BF-0A60-4977-BB98-859646EDA3C0}" type="presParOf" srcId="{CA6FEE94-EDB6-48FC-AF60-5BE004C7AE53}" destId="{9F348BD4-B015-4D56-AB88-20131BA5447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C5219BC-84B7-48A7-97DE-39B153C11A35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BD7D738-796A-4D1F-9B23-47DE728E20FA}">
      <dgm:prSet/>
      <dgm:spPr/>
      <dgm:t>
        <a:bodyPr/>
        <a:lstStyle/>
        <a:p>
          <a:pPr rtl="0"/>
          <a:r>
            <a:rPr lang="en-US" dirty="0"/>
            <a:t>Are environmental impacts reduced or eliminated by conditions or are there overriding considerations?</a:t>
          </a:r>
        </a:p>
      </dgm:t>
    </dgm:pt>
    <dgm:pt modelId="{602D8488-14DA-44BB-BB2A-8F3C6CB2D49F}" type="parTrans" cxnId="{244F5DFD-B401-40BF-84B3-F11DE3F0167F}">
      <dgm:prSet/>
      <dgm:spPr/>
      <dgm:t>
        <a:bodyPr/>
        <a:lstStyle/>
        <a:p>
          <a:endParaRPr lang="en-US"/>
        </a:p>
      </dgm:t>
    </dgm:pt>
    <dgm:pt modelId="{64B49DD3-5EF9-4B81-98AC-1CC6FD1B1735}" type="sibTrans" cxnId="{244F5DFD-B401-40BF-84B3-F11DE3F0167F}">
      <dgm:prSet/>
      <dgm:spPr/>
      <dgm:t>
        <a:bodyPr/>
        <a:lstStyle/>
        <a:p>
          <a:endParaRPr lang="en-US"/>
        </a:p>
      </dgm:t>
    </dgm:pt>
    <dgm:pt modelId="{D25A1FEE-15F3-47EF-8A23-4A223CDB3686}">
      <dgm:prSet/>
      <dgm:spPr/>
      <dgm:t>
        <a:bodyPr/>
        <a:lstStyle/>
        <a:p>
          <a:pPr rtl="0"/>
          <a:r>
            <a:rPr lang="en-US" dirty="0"/>
            <a:t>Is decision supported by findings of fact based on substantial evidence in the record?</a:t>
          </a:r>
        </a:p>
      </dgm:t>
    </dgm:pt>
    <dgm:pt modelId="{1671EF18-4B07-4E55-BC0F-4E56DD007866}" type="parTrans" cxnId="{001FA66D-2551-48F5-924F-BE7F0678E659}">
      <dgm:prSet/>
      <dgm:spPr/>
      <dgm:t>
        <a:bodyPr/>
        <a:lstStyle/>
        <a:p>
          <a:endParaRPr lang="en-US"/>
        </a:p>
      </dgm:t>
    </dgm:pt>
    <dgm:pt modelId="{5109B845-969C-44EF-B6D9-5F864F2F1F7F}" type="sibTrans" cxnId="{001FA66D-2551-48F5-924F-BE7F0678E659}">
      <dgm:prSet/>
      <dgm:spPr/>
      <dgm:t>
        <a:bodyPr/>
        <a:lstStyle/>
        <a:p>
          <a:endParaRPr lang="en-US"/>
        </a:p>
      </dgm:t>
    </dgm:pt>
    <dgm:pt modelId="{AABF5EAC-2469-4ED0-A4BB-1F679DFE3FDA}">
      <dgm:prSet/>
      <dgm:spPr/>
      <dgm:t>
        <a:bodyPr/>
        <a:lstStyle/>
        <a:p>
          <a:pPr rtl="0"/>
          <a:r>
            <a:rPr lang="en-US" dirty="0"/>
            <a:t>Anything else?</a:t>
          </a:r>
        </a:p>
      </dgm:t>
    </dgm:pt>
    <dgm:pt modelId="{A4A84626-D2DC-46BF-96FE-BCA38FEBF9C4}" type="parTrans" cxnId="{004D0C02-5A50-4938-839E-AF1B875304B3}">
      <dgm:prSet/>
      <dgm:spPr/>
      <dgm:t>
        <a:bodyPr/>
        <a:lstStyle/>
        <a:p>
          <a:endParaRPr lang="en-US"/>
        </a:p>
      </dgm:t>
    </dgm:pt>
    <dgm:pt modelId="{19B28848-8AD3-4233-BFA0-037824A91551}" type="sibTrans" cxnId="{004D0C02-5A50-4938-839E-AF1B875304B3}">
      <dgm:prSet/>
      <dgm:spPr/>
      <dgm:t>
        <a:bodyPr/>
        <a:lstStyle/>
        <a:p>
          <a:endParaRPr lang="en-US"/>
        </a:p>
      </dgm:t>
    </dgm:pt>
    <dgm:pt modelId="{55500579-E78F-4A96-9C82-2D11D087B4BF}">
      <dgm:prSet/>
      <dgm:spPr/>
      <dgm:t>
        <a:bodyPr/>
        <a:lstStyle/>
        <a:p>
          <a:pPr rtl="0"/>
          <a:r>
            <a:rPr lang="en-US" dirty="0"/>
            <a:t>Does it meet all applicable zoning and subdivision requirements?</a:t>
          </a:r>
        </a:p>
      </dgm:t>
    </dgm:pt>
    <dgm:pt modelId="{DF8140E5-01E2-46FC-B1FB-560B1500E8E7}" type="sibTrans" cxnId="{81F32572-E4EC-4E0B-8E0A-B14E2292DC04}">
      <dgm:prSet/>
      <dgm:spPr/>
      <dgm:t>
        <a:bodyPr/>
        <a:lstStyle/>
        <a:p>
          <a:endParaRPr lang="en-US"/>
        </a:p>
      </dgm:t>
    </dgm:pt>
    <dgm:pt modelId="{C38DF616-F6EB-4B21-8904-132A953774F1}" type="parTrans" cxnId="{81F32572-E4EC-4E0B-8E0A-B14E2292DC04}">
      <dgm:prSet/>
      <dgm:spPr/>
      <dgm:t>
        <a:bodyPr/>
        <a:lstStyle/>
        <a:p>
          <a:endParaRPr lang="en-US"/>
        </a:p>
      </dgm:t>
    </dgm:pt>
    <dgm:pt modelId="{E849B33F-D1EF-4886-B8D7-8CCF72189D99}">
      <dgm:prSet/>
      <dgm:spPr/>
      <dgm:t>
        <a:bodyPr/>
        <a:lstStyle/>
        <a:p>
          <a:pPr rtl="0"/>
          <a:r>
            <a:rPr lang="en-US" dirty="0"/>
            <a:t>Is the proposal consistent with the Comp Plan?</a:t>
          </a:r>
        </a:p>
      </dgm:t>
    </dgm:pt>
    <dgm:pt modelId="{993CC616-6FAC-423D-A153-99095FC9FC92}" type="sibTrans" cxnId="{C5A169B3-D226-4B6A-ACA7-C621EE4FC239}">
      <dgm:prSet/>
      <dgm:spPr/>
      <dgm:t>
        <a:bodyPr/>
        <a:lstStyle/>
        <a:p>
          <a:endParaRPr lang="en-US"/>
        </a:p>
      </dgm:t>
    </dgm:pt>
    <dgm:pt modelId="{F388854A-C185-4BD5-A4D1-F50B82F417D7}" type="parTrans" cxnId="{C5A169B3-D226-4B6A-ACA7-C621EE4FC239}">
      <dgm:prSet/>
      <dgm:spPr/>
      <dgm:t>
        <a:bodyPr/>
        <a:lstStyle/>
        <a:p>
          <a:endParaRPr lang="en-US"/>
        </a:p>
      </dgm:t>
    </dgm:pt>
    <dgm:pt modelId="{FCE3630A-0DE7-45BC-8064-73721F6F733C}">
      <dgm:prSet/>
      <dgm:spPr/>
      <dgm:t>
        <a:bodyPr/>
        <a:lstStyle/>
        <a:p>
          <a:pPr rtl="0"/>
          <a:r>
            <a:rPr lang="en-US"/>
            <a:t>FOLLOWING THE LAW - ASK THESE QUESTIONS</a:t>
          </a:r>
        </a:p>
      </dgm:t>
    </dgm:pt>
    <dgm:pt modelId="{E1A7AB6D-EB36-4769-B83F-C8222CA26028}" type="sibTrans" cxnId="{59DAF2BE-7376-41A9-A4DB-22200018A324}">
      <dgm:prSet/>
      <dgm:spPr/>
      <dgm:t>
        <a:bodyPr/>
        <a:lstStyle/>
        <a:p>
          <a:endParaRPr lang="en-US"/>
        </a:p>
      </dgm:t>
    </dgm:pt>
    <dgm:pt modelId="{1A3F255A-5B8F-4AB2-ABA3-8B984DFC18BD}" type="parTrans" cxnId="{59DAF2BE-7376-41A9-A4DB-22200018A324}">
      <dgm:prSet/>
      <dgm:spPr/>
      <dgm:t>
        <a:bodyPr/>
        <a:lstStyle/>
        <a:p>
          <a:endParaRPr lang="en-US"/>
        </a:p>
      </dgm:t>
    </dgm:pt>
    <dgm:pt modelId="{35D2F8E5-98E9-4713-86B3-E979549BE107}" type="pres">
      <dgm:prSet presAssocID="{DC5219BC-84B7-48A7-97DE-39B153C11A35}" presName="Name0" presStyleCnt="0">
        <dgm:presLayoutVars>
          <dgm:dir/>
          <dgm:animLvl val="lvl"/>
          <dgm:resizeHandles val="exact"/>
        </dgm:presLayoutVars>
      </dgm:prSet>
      <dgm:spPr/>
    </dgm:pt>
    <dgm:pt modelId="{F96E6501-4D1F-4844-BD2E-4516EBF9476E}" type="pres">
      <dgm:prSet presAssocID="{FCE3630A-0DE7-45BC-8064-73721F6F733C}" presName="linNode" presStyleCnt="0"/>
      <dgm:spPr/>
    </dgm:pt>
    <dgm:pt modelId="{BCE871ED-C488-4D76-AB10-6D3BE759F33E}" type="pres">
      <dgm:prSet presAssocID="{FCE3630A-0DE7-45BC-8064-73721F6F733C}" presName="parentText" presStyleLbl="node1" presStyleIdx="0" presStyleCnt="1" custLinFactNeighborX="-92026" custLinFactNeighborY="-5535">
        <dgm:presLayoutVars>
          <dgm:chMax val="1"/>
          <dgm:bulletEnabled val="1"/>
        </dgm:presLayoutVars>
      </dgm:prSet>
      <dgm:spPr/>
    </dgm:pt>
    <dgm:pt modelId="{555F0F8A-D544-49C3-B9E5-826C33B6A07A}" type="pres">
      <dgm:prSet presAssocID="{FCE3630A-0DE7-45BC-8064-73721F6F733C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004D0C02-5A50-4938-839E-AF1B875304B3}" srcId="{FCE3630A-0DE7-45BC-8064-73721F6F733C}" destId="{AABF5EAC-2469-4ED0-A4BB-1F679DFE3FDA}" srcOrd="4" destOrd="0" parTransId="{A4A84626-D2DC-46BF-96FE-BCA38FEBF9C4}" sibTransId="{19B28848-8AD3-4233-BFA0-037824A91551}"/>
    <dgm:cxn modelId="{37C76E05-E34A-46B0-B050-4796969291A2}" type="presOf" srcId="{55500579-E78F-4A96-9C82-2D11D087B4BF}" destId="{555F0F8A-D544-49C3-B9E5-826C33B6A07A}" srcOrd="0" destOrd="1" presId="urn:microsoft.com/office/officeart/2005/8/layout/vList5"/>
    <dgm:cxn modelId="{2FBF2E10-A355-4061-BAD8-EC621431D268}" type="presOf" srcId="{0BD7D738-796A-4D1F-9B23-47DE728E20FA}" destId="{555F0F8A-D544-49C3-B9E5-826C33B6A07A}" srcOrd="0" destOrd="2" presId="urn:microsoft.com/office/officeart/2005/8/layout/vList5"/>
    <dgm:cxn modelId="{06C18136-2D44-4A8B-9398-BBF788788119}" type="presOf" srcId="{AABF5EAC-2469-4ED0-A4BB-1F679DFE3FDA}" destId="{555F0F8A-D544-49C3-B9E5-826C33B6A07A}" srcOrd="0" destOrd="4" presId="urn:microsoft.com/office/officeart/2005/8/layout/vList5"/>
    <dgm:cxn modelId="{7C806B63-B89F-45AC-B298-BD8FF0438F05}" type="presOf" srcId="{DC5219BC-84B7-48A7-97DE-39B153C11A35}" destId="{35D2F8E5-98E9-4713-86B3-E979549BE107}" srcOrd="0" destOrd="0" presId="urn:microsoft.com/office/officeart/2005/8/layout/vList5"/>
    <dgm:cxn modelId="{001FA66D-2551-48F5-924F-BE7F0678E659}" srcId="{FCE3630A-0DE7-45BC-8064-73721F6F733C}" destId="{D25A1FEE-15F3-47EF-8A23-4A223CDB3686}" srcOrd="3" destOrd="0" parTransId="{1671EF18-4B07-4E55-BC0F-4E56DD007866}" sibTransId="{5109B845-969C-44EF-B6D9-5F864F2F1F7F}"/>
    <dgm:cxn modelId="{FFA59F4F-3373-447F-BD56-654F2EF8AFD5}" type="presOf" srcId="{D25A1FEE-15F3-47EF-8A23-4A223CDB3686}" destId="{555F0F8A-D544-49C3-B9E5-826C33B6A07A}" srcOrd="0" destOrd="3" presId="urn:microsoft.com/office/officeart/2005/8/layout/vList5"/>
    <dgm:cxn modelId="{81F32572-E4EC-4E0B-8E0A-B14E2292DC04}" srcId="{FCE3630A-0DE7-45BC-8064-73721F6F733C}" destId="{55500579-E78F-4A96-9C82-2D11D087B4BF}" srcOrd="1" destOrd="0" parTransId="{C38DF616-F6EB-4B21-8904-132A953774F1}" sibTransId="{DF8140E5-01E2-46FC-B1FB-560B1500E8E7}"/>
    <dgm:cxn modelId="{C5A169B3-D226-4B6A-ACA7-C621EE4FC239}" srcId="{FCE3630A-0DE7-45BC-8064-73721F6F733C}" destId="{E849B33F-D1EF-4886-B8D7-8CCF72189D99}" srcOrd="0" destOrd="0" parTransId="{F388854A-C185-4BD5-A4D1-F50B82F417D7}" sibTransId="{993CC616-6FAC-423D-A153-99095FC9FC92}"/>
    <dgm:cxn modelId="{59DAF2BE-7376-41A9-A4DB-22200018A324}" srcId="{DC5219BC-84B7-48A7-97DE-39B153C11A35}" destId="{FCE3630A-0DE7-45BC-8064-73721F6F733C}" srcOrd="0" destOrd="0" parTransId="{1A3F255A-5B8F-4AB2-ABA3-8B984DFC18BD}" sibTransId="{E1A7AB6D-EB36-4769-B83F-C8222CA26028}"/>
    <dgm:cxn modelId="{1175CBC7-5B09-45E8-9CDD-ED8877134EFF}" type="presOf" srcId="{FCE3630A-0DE7-45BC-8064-73721F6F733C}" destId="{BCE871ED-C488-4D76-AB10-6D3BE759F33E}" srcOrd="0" destOrd="0" presId="urn:microsoft.com/office/officeart/2005/8/layout/vList5"/>
    <dgm:cxn modelId="{B15C0EF3-4586-4D05-BBAA-18D5881070FE}" type="presOf" srcId="{E849B33F-D1EF-4886-B8D7-8CCF72189D99}" destId="{555F0F8A-D544-49C3-B9E5-826C33B6A07A}" srcOrd="0" destOrd="0" presId="urn:microsoft.com/office/officeart/2005/8/layout/vList5"/>
    <dgm:cxn modelId="{244F5DFD-B401-40BF-84B3-F11DE3F0167F}" srcId="{FCE3630A-0DE7-45BC-8064-73721F6F733C}" destId="{0BD7D738-796A-4D1F-9B23-47DE728E20FA}" srcOrd="2" destOrd="0" parTransId="{602D8488-14DA-44BB-BB2A-8F3C6CB2D49F}" sibTransId="{64B49DD3-5EF9-4B81-98AC-1CC6FD1B1735}"/>
    <dgm:cxn modelId="{8CCD35A3-2F9B-4461-A758-B6AC914B4D87}" type="presParOf" srcId="{35D2F8E5-98E9-4713-86B3-E979549BE107}" destId="{F96E6501-4D1F-4844-BD2E-4516EBF9476E}" srcOrd="0" destOrd="0" presId="urn:microsoft.com/office/officeart/2005/8/layout/vList5"/>
    <dgm:cxn modelId="{3EA1A50F-8AD7-43AC-8B7A-2B009FAE7B76}" type="presParOf" srcId="{F96E6501-4D1F-4844-BD2E-4516EBF9476E}" destId="{BCE871ED-C488-4D76-AB10-6D3BE759F33E}" srcOrd="0" destOrd="0" presId="urn:microsoft.com/office/officeart/2005/8/layout/vList5"/>
    <dgm:cxn modelId="{073BC874-A74A-48BC-8448-E8F7DE3097D1}" type="presParOf" srcId="{F96E6501-4D1F-4844-BD2E-4516EBF9476E}" destId="{555F0F8A-D544-49C3-B9E5-826C33B6A07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773D5F3-8DD9-4559-9F01-8BD2531C109D}" type="doc">
      <dgm:prSet loTypeId="urn:microsoft.com/office/officeart/2005/8/layout/architecture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628637-2A49-4886-8985-A97729AFC7AD}">
      <dgm:prSet custT="1"/>
      <dgm:spPr/>
      <dgm:t>
        <a:bodyPr/>
        <a:lstStyle/>
        <a:p>
          <a:pPr rtl="0"/>
          <a:r>
            <a:rPr lang="en-US" sz="6600" dirty="0"/>
            <a:t>BEING EFFECTIVE</a:t>
          </a:r>
        </a:p>
      </dgm:t>
    </dgm:pt>
    <dgm:pt modelId="{67D94175-1A6E-40AE-87FD-1BEA490924E1}" type="parTrans" cxnId="{B87314C9-9972-494E-A33C-588A041C0016}">
      <dgm:prSet/>
      <dgm:spPr/>
      <dgm:t>
        <a:bodyPr/>
        <a:lstStyle/>
        <a:p>
          <a:endParaRPr lang="en-US" sz="2000"/>
        </a:p>
      </dgm:t>
    </dgm:pt>
    <dgm:pt modelId="{FED25A22-5B73-4E21-9F35-AA7A39049CD4}" type="sibTrans" cxnId="{B87314C9-9972-494E-A33C-588A041C0016}">
      <dgm:prSet/>
      <dgm:spPr/>
      <dgm:t>
        <a:bodyPr/>
        <a:lstStyle/>
        <a:p>
          <a:endParaRPr lang="en-US" sz="2000"/>
        </a:p>
      </dgm:t>
    </dgm:pt>
    <dgm:pt modelId="{33048F75-D822-4AFB-9E1E-ED6C47C36A01}">
      <dgm:prSet custT="1"/>
      <dgm:spPr/>
      <dgm:t>
        <a:bodyPr/>
        <a:lstStyle/>
        <a:p>
          <a:pPr rtl="0"/>
          <a:r>
            <a:rPr lang="en-US" sz="2400" dirty="0"/>
            <a:t>Learn meeting procedures (Robert’s Rules of Order)</a:t>
          </a:r>
        </a:p>
      </dgm:t>
    </dgm:pt>
    <dgm:pt modelId="{28176E98-4A8D-4F29-AF3A-CC3FEF221394}" type="parTrans" cxnId="{969CB330-76BA-4223-B398-36A0407073D4}">
      <dgm:prSet/>
      <dgm:spPr/>
      <dgm:t>
        <a:bodyPr/>
        <a:lstStyle/>
        <a:p>
          <a:endParaRPr lang="en-US" sz="2000"/>
        </a:p>
      </dgm:t>
    </dgm:pt>
    <dgm:pt modelId="{E4FCC842-E5E4-4D03-B2C5-02E6F9331583}" type="sibTrans" cxnId="{969CB330-76BA-4223-B398-36A0407073D4}">
      <dgm:prSet/>
      <dgm:spPr/>
      <dgm:t>
        <a:bodyPr/>
        <a:lstStyle/>
        <a:p>
          <a:endParaRPr lang="en-US" sz="2000"/>
        </a:p>
      </dgm:t>
    </dgm:pt>
    <dgm:pt modelId="{D4C6FD88-7539-4428-B50B-777F0C09B0F0}">
      <dgm:prSet custT="1"/>
      <dgm:spPr/>
      <dgm:t>
        <a:bodyPr/>
        <a:lstStyle/>
        <a:p>
          <a:pPr rtl="0"/>
          <a:r>
            <a:rPr lang="en-US" sz="2400"/>
            <a:t>Stay informed</a:t>
          </a:r>
        </a:p>
      </dgm:t>
    </dgm:pt>
    <dgm:pt modelId="{D481188E-3A82-4D94-9E44-CD88CAAB3C40}" type="parTrans" cxnId="{86BE275D-5DBD-465A-9A34-1CAC4E0AD485}">
      <dgm:prSet/>
      <dgm:spPr/>
      <dgm:t>
        <a:bodyPr/>
        <a:lstStyle/>
        <a:p>
          <a:endParaRPr lang="en-US" sz="2000"/>
        </a:p>
      </dgm:t>
    </dgm:pt>
    <dgm:pt modelId="{021F4EB1-BB8F-4190-9874-F12DC5D24EB8}" type="sibTrans" cxnId="{86BE275D-5DBD-465A-9A34-1CAC4E0AD485}">
      <dgm:prSet/>
      <dgm:spPr/>
      <dgm:t>
        <a:bodyPr/>
        <a:lstStyle/>
        <a:p>
          <a:endParaRPr lang="en-US" sz="2000"/>
        </a:p>
      </dgm:t>
    </dgm:pt>
    <dgm:pt modelId="{003E424D-E9CC-4478-978C-51BD6C54EB68}">
      <dgm:prSet custT="1"/>
      <dgm:spPr/>
      <dgm:t>
        <a:bodyPr/>
        <a:lstStyle/>
        <a:p>
          <a:pPr rtl="0"/>
          <a:r>
            <a:rPr lang="en-US" sz="2400" dirty="0"/>
            <a:t>Keep </a:t>
          </a:r>
          <a:r>
            <a:rPr lang="en-US" sz="2050" dirty="0"/>
            <a:t>communication</a:t>
          </a:r>
          <a:r>
            <a:rPr lang="en-US" sz="2400" dirty="0"/>
            <a:t> open</a:t>
          </a:r>
        </a:p>
      </dgm:t>
    </dgm:pt>
    <dgm:pt modelId="{E47A02F0-8A0A-4759-8483-545710C13C9B}" type="parTrans" cxnId="{EA9820BA-8C7F-4F37-8A8E-27101BAB4762}">
      <dgm:prSet/>
      <dgm:spPr/>
      <dgm:t>
        <a:bodyPr/>
        <a:lstStyle/>
        <a:p>
          <a:endParaRPr lang="en-US" sz="2000"/>
        </a:p>
      </dgm:t>
    </dgm:pt>
    <dgm:pt modelId="{369E17F0-808F-4300-84C4-AF6FCD10C45A}" type="sibTrans" cxnId="{EA9820BA-8C7F-4F37-8A8E-27101BAB4762}">
      <dgm:prSet/>
      <dgm:spPr/>
      <dgm:t>
        <a:bodyPr/>
        <a:lstStyle/>
        <a:p>
          <a:endParaRPr lang="en-US" sz="2000"/>
        </a:p>
      </dgm:t>
    </dgm:pt>
    <dgm:pt modelId="{C5EBDFA1-F608-49AD-A5BA-218FD5ED596E}">
      <dgm:prSet custT="1"/>
      <dgm:spPr/>
      <dgm:t>
        <a:bodyPr/>
        <a:lstStyle/>
        <a:p>
          <a:pPr rtl="0"/>
          <a:r>
            <a:rPr lang="en-US" sz="2400"/>
            <a:t>Be an effective leader</a:t>
          </a:r>
        </a:p>
      </dgm:t>
    </dgm:pt>
    <dgm:pt modelId="{CCBBF586-8C48-49B5-BF64-37EFBDFD1581}" type="parTrans" cxnId="{B6550D6A-FBEA-4D37-A36E-181FF13BF1E1}">
      <dgm:prSet/>
      <dgm:spPr/>
      <dgm:t>
        <a:bodyPr/>
        <a:lstStyle/>
        <a:p>
          <a:endParaRPr lang="en-US" sz="2000"/>
        </a:p>
      </dgm:t>
    </dgm:pt>
    <dgm:pt modelId="{41D830D9-8770-45F1-A202-E116A28A8072}" type="sibTrans" cxnId="{B6550D6A-FBEA-4D37-A36E-181FF13BF1E1}">
      <dgm:prSet/>
      <dgm:spPr/>
      <dgm:t>
        <a:bodyPr/>
        <a:lstStyle/>
        <a:p>
          <a:endParaRPr lang="en-US" sz="2000"/>
        </a:p>
      </dgm:t>
    </dgm:pt>
    <dgm:pt modelId="{99E6D749-A272-4522-A598-8DBD0FEAD15E}">
      <dgm:prSet custT="1"/>
      <dgm:spPr/>
      <dgm:t>
        <a:bodyPr/>
        <a:lstStyle/>
        <a:p>
          <a:pPr rtl="0"/>
          <a:r>
            <a:rPr lang="en-US" sz="2400"/>
            <a:t>Follow the law</a:t>
          </a:r>
        </a:p>
      </dgm:t>
    </dgm:pt>
    <dgm:pt modelId="{F0D44D31-325D-44D9-9322-86092AEB4CE5}" type="parTrans" cxnId="{68DCCE13-2249-4E94-8857-EBC3731618C7}">
      <dgm:prSet/>
      <dgm:spPr/>
      <dgm:t>
        <a:bodyPr/>
        <a:lstStyle/>
        <a:p>
          <a:endParaRPr lang="en-US" sz="2000"/>
        </a:p>
      </dgm:t>
    </dgm:pt>
    <dgm:pt modelId="{0328F3C8-5034-4E55-A1F3-678AB9EB9C7A}" type="sibTrans" cxnId="{68DCCE13-2249-4E94-8857-EBC3731618C7}">
      <dgm:prSet/>
      <dgm:spPr/>
      <dgm:t>
        <a:bodyPr/>
        <a:lstStyle/>
        <a:p>
          <a:endParaRPr lang="en-US" sz="2000"/>
        </a:p>
      </dgm:t>
    </dgm:pt>
    <dgm:pt modelId="{D8CA046A-30F1-41E8-8B2E-E62C8BEEB9CB}" type="pres">
      <dgm:prSet presAssocID="{A773D5F3-8DD9-4559-9F01-8BD2531C109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AFD8F7-3A03-4CDD-89E3-920769394063}" type="pres">
      <dgm:prSet presAssocID="{3B628637-2A49-4886-8985-A97729AFC7AD}" presName="vertOne" presStyleCnt="0"/>
      <dgm:spPr/>
    </dgm:pt>
    <dgm:pt modelId="{B84886F0-2A72-43D6-A8F9-66DDCF01B226}" type="pres">
      <dgm:prSet presAssocID="{3B628637-2A49-4886-8985-A97729AFC7AD}" presName="txOne" presStyleLbl="node0" presStyleIdx="0" presStyleCnt="1">
        <dgm:presLayoutVars>
          <dgm:chPref val="3"/>
        </dgm:presLayoutVars>
      </dgm:prSet>
      <dgm:spPr/>
    </dgm:pt>
    <dgm:pt modelId="{993A48A6-60C6-4A85-85E7-3BC1FFC05824}" type="pres">
      <dgm:prSet presAssocID="{3B628637-2A49-4886-8985-A97729AFC7AD}" presName="parTransOne" presStyleCnt="0"/>
      <dgm:spPr/>
    </dgm:pt>
    <dgm:pt modelId="{51F91E70-6FFC-4042-B422-893DC64ECEAF}" type="pres">
      <dgm:prSet presAssocID="{3B628637-2A49-4886-8985-A97729AFC7AD}" presName="horzOne" presStyleCnt="0"/>
      <dgm:spPr/>
    </dgm:pt>
    <dgm:pt modelId="{44A6B1EA-617B-4E18-98DB-52AFB5FF0B32}" type="pres">
      <dgm:prSet presAssocID="{33048F75-D822-4AFB-9E1E-ED6C47C36A01}" presName="vertTwo" presStyleCnt="0"/>
      <dgm:spPr/>
    </dgm:pt>
    <dgm:pt modelId="{36E3C0E9-E74E-463E-AF05-B34F3C4E659F}" type="pres">
      <dgm:prSet presAssocID="{33048F75-D822-4AFB-9E1E-ED6C47C36A01}" presName="txTwo" presStyleLbl="node2" presStyleIdx="0" presStyleCnt="5">
        <dgm:presLayoutVars>
          <dgm:chPref val="3"/>
        </dgm:presLayoutVars>
      </dgm:prSet>
      <dgm:spPr/>
    </dgm:pt>
    <dgm:pt modelId="{F30A0522-AC72-498A-9FC2-31D72976C055}" type="pres">
      <dgm:prSet presAssocID="{33048F75-D822-4AFB-9E1E-ED6C47C36A01}" presName="horzTwo" presStyleCnt="0"/>
      <dgm:spPr/>
    </dgm:pt>
    <dgm:pt modelId="{08E174BE-7628-4568-A0C0-8E96BBB8713B}" type="pres">
      <dgm:prSet presAssocID="{E4FCC842-E5E4-4D03-B2C5-02E6F9331583}" presName="sibSpaceTwo" presStyleCnt="0"/>
      <dgm:spPr/>
    </dgm:pt>
    <dgm:pt modelId="{90D06EDD-028D-4181-B9BF-5CAE6B1E1E1A}" type="pres">
      <dgm:prSet presAssocID="{D4C6FD88-7539-4428-B50B-777F0C09B0F0}" presName="vertTwo" presStyleCnt="0"/>
      <dgm:spPr/>
    </dgm:pt>
    <dgm:pt modelId="{BDA2162B-7A5F-4DD4-A31E-5E1748AC077C}" type="pres">
      <dgm:prSet presAssocID="{D4C6FD88-7539-4428-B50B-777F0C09B0F0}" presName="txTwo" presStyleLbl="node2" presStyleIdx="1" presStyleCnt="5">
        <dgm:presLayoutVars>
          <dgm:chPref val="3"/>
        </dgm:presLayoutVars>
      </dgm:prSet>
      <dgm:spPr/>
    </dgm:pt>
    <dgm:pt modelId="{A57F491C-305A-4427-9492-1B6EB94E2876}" type="pres">
      <dgm:prSet presAssocID="{D4C6FD88-7539-4428-B50B-777F0C09B0F0}" presName="horzTwo" presStyleCnt="0"/>
      <dgm:spPr/>
    </dgm:pt>
    <dgm:pt modelId="{08B88FAB-4111-4693-8D16-F4CC5150DB65}" type="pres">
      <dgm:prSet presAssocID="{021F4EB1-BB8F-4190-9874-F12DC5D24EB8}" presName="sibSpaceTwo" presStyleCnt="0"/>
      <dgm:spPr/>
    </dgm:pt>
    <dgm:pt modelId="{6EB5FB9A-52B8-43DA-B272-F173C07EE384}" type="pres">
      <dgm:prSet presAssocID="{003E424D-E9CC-4478-978C-51BD6C54EB68}" presName="vertTwo" presStyleCnt="0"/>
      <dgm:spPr/>
    </dgm:pt>
    <dgm:pt modelId="{76B779C2-E4D1-4279-91DA-224856B2637E}" type="pres">
      <dgm:prSet presAssocID="{003E424D-E9CC-4478-978C-51BD6C54EB68}" presName="txTwo" presStyleLbl="node2" presStyleIdx="2" presStyleCnt="5" custScaleX="106153">
        <dgm:presLayoutVars>
          <dgm:chPref val="3"/>
        </dgm:presLayoutVars>
      </dgm:prSet>
      <dgm:spPr/>
    </dgm:pt>
    <dgm:pt modelId="{89324525-2720-42B9-8BDE-233263BFCDB5}" type="pres">
      <dgm:prSet presAssocID="{003E424D-E9CC-4478-978C-51BD6C54EB68}" presName="horzTwo" presStyleCnt="0"/>
      <dgm:spPr/>
    </dgm:pt>
    <dgm:pt modelId="{C142576B-EC41-4D27-8F15-7EB42EF73138}" type="pres">
      <dgm:prSet presAssocID="{369E17F0-808F-4300-84C4-AF6FCD10C45A}" presName="sibSpaceTwo" presStyleCnt="0"/>
      <dgm:spPr/>
    </dgm:pt>
    <dgm:pt modelId="{D8732A2E-E754-4EB7-80E5-04176155ADBB}" type="pres">
      <dgm:prSet presAssocID="{C5EBDFA1-F608-49AD-A5BA-218FD5ED596E}" presName="vertTwo" presStyleCnt="0"/>
      <dgm:spPr/>
    </dgm:pt>
    <dgm:pt modelId="{A8CAF08B-653D-482F-A668-0756C78CD075}" type="pres">
      <dgm:prSet presAssocID="{C5EBDFA1-F608-49AD-A5BA-218FD5ED596E}" presName="txTwo" presStyleLbl="node2" presStyleIdx="3" presStyleCnt="5">
        <dgm:presLayoutVars>
          <dgm:chPref val="3"/>
        </dgm:presLayoutVars>
      </dgm:prSet>
      <dgm:spPr/>
    </dgm:pt>
    <dgm:pt modelId="{8E1B62BB-35BC-4CA0-9BAE-46841C1A3AC0}" type="pres">
      <dgm:prSet presAssocID="{C5EBDFA1-F608-49AD-A5BA-218FD5ED596E}" presName="horzTwo" presStyleCnt="0"/>
      <dgm:spPr/>
    </dgm:pt>
    <dgm:pt modelId="{0833B457-F8F2-4022-B029-1FEB26A482EF}" type="pres">
      <dgm:prSet presAssocID="{41D830D9-8770-45F1-A202-E116A28A8072}" presName="sibSpaceTwo" presStyleCnt="0"/>
      <dgm:spPr/>
    </dgm:pt>
    <dgm:pt modelId="{E8FB5C72-A283-4C24-BB94-275F18D1C654}" type="pres">
      <dgm:prSet presAssocID="{99E6D749-A272-4522-A598-8DBD0FEAD15E}" presName="vertTwo" presStyleCnt="0"/>
      <dgm:spPr/>
    </dgm:pt>
    <dgm:pt modelId="{00E2AD6C-802D-4CA0-B945-9C3FBFFA40B3}" type="pres">
      <dgm:prSet presAssocID="{99E6D749-A272-4522-A598-8DBD0FEAD15E}" presName="txTwo" presStyleLbl="node2" presStyleIdx="4" presStyleCnt="5">
        <dgm:presLayoutVars>
          <dgm:chPref val="3"/>
        </dgm:presLayoutVars>
      </dgm:prSet>
      <dgm:spPr/>
    </dgm:pt>
    <dgm:pt modelId="{7D97F8EC-FE27-4961-BEC4-6B4CF56EC0AC}" type="pres">
      <dgm:prSet presAssocID="{99E6D749-A272-4522-A598-8DBD0FEAD15E}" presName="horzTwo" presStyleCnt="0"/>
      <dgm:spPr/>
    </dgm:pt>
  </dgm:ptLst>
  <dgm:cxnLst>
    <dgm:cxn modelId="{68DCCE13-2249-4E94-8857-EBC3731618C7}" srcId="{3B628637-2A49-4886-8985-A97729AFC7AD}" destId="{99E6D749-A272-4522-A598-8DBD0FEAD15E}" srcOrd="4" destOrd="0" parTransId="{F0D44D31-325D-44D9-9322-86092AEB4CE5}" sibTransId="{0328F3C8-5034-4E55-A1F3-678AB9EB9C7A}"/>
    <dgm:cxn modelId="{8D50C720-E0E9-4E71-BDB1-1207E345F6F8}" type="presOf" srcId="{A773D5F3-8DD9-4559-9F01-8BD2531C109D}" destId="{D8CA046A-30F1-41E8-8B2E-E62C8BEEB9CB}" srcOrd="0" destOrd="0" presId="urn:microsoft.com/office/officeart/2005/8/layout/architecture"/>
    <dgm:cxn modelId="{55711022-AF2F-4B18-BAA3-ADCC1A970F8F}" type="presOf" srcId="{99E6D749-A272-4522-A598-8DBD0FEAD15E}" destId="{00E2AD6C-802D-4CA0-B945-9C3FBFFA40B3}" srcOrd="0" destOrd="0" presId="urn:microsoft.com/office/officeart/2005/8/layout/architecture"/>
    <dgm:cxn modelId="{A5621F29-7ED7-4BB7-852F-1E2CBAB71C3F}" type="presOf" srcId="{003E424D-E9CC-4478-978C-51BD6C54EB68}" destId="{76B779C2-E4D1-4279-91DA-224856B2637E}" srcOrd="0" destOrd="0" presId="urn:microsoft.com/office/officeart/2005/8/layout/architecture"/>
    <dgm:cxn modelId="{969CB330-76BA-4223-B398-36A0407073D4}" srcId="{3B628637-2A49-4886-8985-A97729AFC7AD}" destId="{33048F75-D822-4AFB-9E1E-ED6C47C36A01}" srcOrd="0" destOrd="0" parTransId="{28176E98-4A8D-4F29-AF3A-CC3FEF221394}" sibTransId="{E4FCC842-E5E4-4D03-B2C5-02E6F9331583}"/>
    <dgm:cxn modelId="{1E88FE5C-3C65-4226-8567-1C9238D21CA9}" type="presOf" srcId="{C5EBDFA1-F608-49AD-A5BA-218FD5ED596E}" destId="{A8CAF08B-653D-482F-A668-0756C78CD075}" srcOrd="0" destOrd="0" presId="urn:microsoft.com/office/officeart/2005/8/layout/architecture"/>
    <dgm:cxn modelId="{86BE275D-5DBD-465A-9A34-1CAC4E0AD485}" srcId="{3B628637-2A49-4886-8985-A97729AFC7AD}" destId="{D4C6FD88-7539-4428-B50B-777F0C09B0F0}" srcOrd="1" destOrd="0" parTransId="{D481188E-3A82-4D94-9E44-CD88CAAB3C40}" sibTransId="{021F4EB1-BB8F-4190-9874-F12DC5D24EB8}"/>
    <dgm:cxn modelId="{B6550D6A-FBEA-4D37-A36E-181FF13BF1E1}" srcId="{3B628637-2A49-4886-8985-A97729AFC7AD}" destId="{C5EBDFA1-F608-49AD-A5BA-218FD5ED596E}" srcOrd="3" destOrd="0" parTransId="{CCBBF586-8C48-49B5-BF64-37EFBDFD1581}" sibTransId="{41D830D9-8770-45F1-A202-E116A28A8072}"/>
    <dgm:cxn modelId="{61F80FAF-60DB-4E87-A889-32257DE2AECE}" type="presOf" srcId="{3B628637-2A49-4886-8985-A97729AFC7AD}" destId="{B84886F0-2A72-43D6-A8F9-66DDCF01B226}" srcOrd="0" destOrd="0" presId="urn:microsoft.com/office/officeart/2005/8/layout/architecture"/>
    <dgm:cxn modelId="{EA9820BA-8C7F-4F37-8A8E-27101BAB4762}" srcId="{3B628637-2A49-4886-8985-A97729AFC7AD}" destId="{003E424D-E9CC-4478-978C-51BD6C54EB68}" srcOrd="2" destOrd="0" parTransId="{E47A02F0-8A0A-4759-8483-545710C13C9B}" sibTransId="{369E17F0-808F-4300-84C4-AF6FCD10C45A}"/>
    <dgm:cxn modelId="{B87314C9-9972-494E-A33C-588A041C0016}" srcId="{A773D5F3-8DD9-4559-9F01-8BD2531C109D}" destId="{3B628637-2A49-4886-8985-A97729AFC7AD}" srcOrd="0" destOrd="0" parTransId="{67D94175-1A6E-40AE-87FD-1BEA490924E1}" sibTransId="{FED25A22-5B73-4E21-9F35-AA7A39049CD4}"/>
    <dgm:cxn modelId="{57A395D8-1B0C-493D-8574-BBBFCABAE6E1}" type="presOf" srcId="{D4C6FD88-7539-4428-B50B-777F0C09B0F0}" destId="{BDA2162B-7A5F-4DD4-A31E-5E1748AC077C}" srcOrd="0" destOrd="0" presId="urn:microsoft.com/office/officeart/2005/8/layout/architecture"/>
    <dgm:cxn modelId="{C630BCF8-77D5-47A3-989F-F763FB4C6885}" type="presOf" srcId="{33048F75-D822-4AFB-9E1E-ED6C47C36A01}" destId="{36E3C0E9-E74E-463E-AF05-B34F3C4E659F}" srcOrd="0" destOrd="0" presId="urn:microsoft.com/office/officeart/2005/8/layout/architecture"/>
    <dgm:cxn modelId="{25815DB8-EAE6-4030-9634-DBAE8888FF75}" type="presParOf" srcId="{D8CA046A-30F1-41E8-8B2E-E62C8BEEB9CB}" destId="{2BAFD8F7-3A03-4CDD-89E3-920769394063}" srcOrd="0" destOrd="0" presId="urn:microsoft.com/office/officeart/2005/8/layout/architecture"/>
    <dgm:cxn modelId="{85980EA4-8109-4C14-895B-5E40B7C21D40}" type="presParOf" srcId="{2BAFD8F7-3A03-4CDD-89E3-920769394063}" destId="{B84886F0-2A72-43D6-A8F9-66DDCF01B226}" srcOrd="0" destOrd="0" presId="urn:microsoft.com/office/officeart/2005/8/layout/architecture"/>
    <dgm:cxn modelId="{41893AEE-D7B4-42C6-8A50-F3142B4C0C06}" type="presParOf" srcId="{2BAFD8F7-3A03-4CDD-89E3-920769394063}" destId="{993A48A6-60C6-4A85-85E7-3BC1FFC05824}" srcOrd="1" destOrd="0" presId="urn:microsoft.com/office/officeart/2005/8/layout/architecture"/>
    <dgm:cxn modelId="{35B05120-17BD-4729-9E17-B61DE75CD16C}" type="presParOf" srcId="{2BAFD8F7-3A03-4CDD-89E3-920769394063}" destId="{51F91E70-6FFC-4042-B422-893DC64ECEAF}" srcOrd="2" destOrd="0" presId="urn:microsoft.com/office/officeart/2005/8/layout/architecture"/>
    <dgm:cxn modelId="{A3B9BBB4-3B05-48FA-BD36-8F592BC22865}" type="presParOf" srcId="{51F91E70-6FFC-4042-B422-893DC64ECEAF}" destId="{44A6B1EA-617B-4E18-98DB-52AFB5FF0B32}" srcOrd="0" destOrd="0" presId="urn:microsoft.com/office/officeart/2005/8/layout/architecture"/>
    <dgm:cxn modelId="{926DF4EB-7850-4AC1-B8FB-477B6D2178FF}" type="presParOf" srcId="{44A6B1EA-617B-4E18-98DB-52AFB5FF0B32}" destId="{36E3C0E9-E74E-463E-AF05-B34F3C4E659F}" srcOrd="0" destOrd="0" presId="urn:microsoft.com/office/officeart/2005/8/layout/architecture"/>
    <dgm:cxn modelId="{558996B7-1B41-4BDC-ACBE-27DB5A080DC0}" type="presParOf" srcId="{44A6B1EA-617B-4E18-98DB-52AFB5FF0B32}" destId="{F30A0522-AC72-498A-9FC2-31D72976C055}" srcOrd="1" destOrd="0" presId="urn:microsoft.com/office/officeart/2005/8/layout/architecture"/>
    <dgm:cxn modelId="{304AB0B4-9381-4F68-A38E-C68682873F97}" type="presParOf" srcId="{51F91E70-6FFC-4042-B422-893DC64ECEAF}" destId="{08E174BE-7628-4568-A0C0-8E96BBB8713B}" srcOrd="1" destOrd="0" presId="urn:microsoft.com/office/officeart/2005/8/layout/architecture"/>
    <dgm:cxn modelId="{6D097AB2-A689-44B0-8A75-690F68B97721}" type="presParOf" srcId="{51F91E70-6FFC-4042-B422-893DC64ECEAF}" destId="{90D06EDD-028D-4181-B9BF-5CAE6B1E1E1A}" srcOrd="2" destOrd="0" presId="urn:microsoft.com/office/officeart/2005/8/layout/architecture"/>
    <dgm:cxn modelId="{F3ABF936-EAC0-4F5E-89EC-1FC37AB62D54}" type="presParOf" srcId="{90D06EDD-028D-4181-B9BF-5CAE6B1E1E1A}" destId="{BDA2162B-7A5F-4DD4-A31E-5E1748AC077C}" srcOrd="0" destOrd="0" presId="urn:microsoft.com/office/officeart/2005/8/layout/architecture"/>
    <dgm:cxn modelId="{6BCB2376-F20D-4813-8728-AC708B2BFDFD}" type="presParOf" srcId="{90D06EDD-028D-4181-B9BF-5CAE6B1E1E1A}" destId="{A57F491C-305A-4427-9492-1B6EB94E2876}" srcOrd="1" destOrd="0" presId="urn:microsoft.com/office/officeart/2005/8/layout/architecture"/>
    <dgm:cxn modelId="{445F1E70-68FD-4A22-A321-0B890CD5BE1E}" type="presParOf" srcId="{51F91E70-6FFC-4042-B422-893DC64ECEAF}" destId="{08B88FAB-4111-4693-8D16-F4CC5150DB65}" srcOrd="3" destOrd="0" presId="urn:microsoft.com/office/officeart/2005/8/layout/architecture"/>
    <dgm:cxn modelId="{7D4811EF-C5FA-44CD-BFF5-7BC52A8C1C94}" type="presParOf" srcId="{51F91E70-6FFC-4042-B422-893DC64ECEAF}" destId="{6EB5FB9A-52B8-43DA-B272-F173C07EE384}" srcOrd="4" destOrd="0" presId="urn:microsoft.com/office/officeart/2005/8/layout/architecture"/>
    <dgm:cxn modelId="{C79FDDDB-4BDB-44D2-B7AD-2A0AB284B2C9}" type="presParOf" srcId="{6EB5FB9A-52B8-43DA-B272-F173C07EE384}" destId="{76B779C2-E4D1-4279-91DA-224856B2637E}" srcOrd="0" destOrd="0" presId="urn:microsoft.com/office/officeart/2005/8/layout/architecture"/>
    <dgm:cxn modelId="{FE952BAF-CE1B-4BC2-BB7C-7491A1BDB3B0}" type="presParOf" srcId="{6EB5FB9A-52B8-43DA-B272-F173C07EE384}" destId="{89324525-2720-42B9-8BDE-233263BFCDB5}" srcOrd="1" destOrd="0" presId="urn:microsoft.com/office/officeart/2005/8/layout/architecture"/>
    <dgm:cxn modelId="{87B4CE7F-902D-4436-8878-53F48AE6B2E4}" type="presParOf" srcId="{51F91E70-6FFC-4042-B422-893DC64ECEAF}" destId="{C142576B-EC41-4D27-8F15-7EB42EF73138}" srcOrd="5" destOrd="0" presId="urn:microsoft.com/office/officeart/2005/8/layout/architecture"/>
    <dgm:cxn modelId="{957A741F-319B-4E5B-845E-BFEF451AC8EB}" type="presParOf" srcId="{51F91E70-6FFC-4042-B422-893DC64ECEAF}" destId="{D8732A2E-E754-4EB7-80E5-04176155ADBB}" srcOrd="6" destOrd="0" presId="urn:microsoft.com/office/officeart/2005/8/layout/architecture"/>
    <dgm:cxn modelId="{E92837BD-4805-403F-A51D-E71BAD9D12AF}" type="presParOf" srcId="{D8732A2E-E754-4EB7-80E5-04176155ADBB}" destId="{A8CAF08B-653D-482F-A668-0756C78CD075}" srcOrd="0" destOrd="0" presId="urn:microsoft.com/office/officeart/2005/8/layout/architecture"/>
    <dgm:cxn modelId="{F0F91BF5-8471-4F74-9899-90D0CBFC22E6}" type="presParOf" srcId="{D8732A2E-E754-4EB7-80E5-04176155ADBB}" destId="{8E1B62BB-35BC-4CA0-9BAE-46841C1A3AC0}" srcOrd="1" destOrd="0" presId="urn:microsoft.com/office/officeart/2005/8/layout/architecture"/>
    <dgm:cxn modelId="{25B79123-3684-477D-B46F-547882B0B254}" type="presParOf" srcId="{51F91E70-6FFC-4042-B422-893DC64ECEAF}" destId="{0833B457-F8F2-4022-B029-1FEB26A482EF}" srcOrd="7" destOrd="0" presId="urn:microsoft.com/office/officeart/2005/8/layout/architecture"/>
    <dgm:cxn modelId="{9B0ACA18-1261-4678-9BEC-EFA041305C48}" type="presParOf" srcId="{51F91E70-6FFC-4042-B422-893DC64ECEAF}" destId="{E8FB5C72-A283-4C24-BB94-275F18D1C654}" srcOrd="8" destOrd="0" presId="urn:microsoft.com/office/officeart/2005/8/layout/architecture"/>
    <dgm:cxn modelId="{9A5F7E85-D9D5-48A5-AD51-B32AFBC8C7D3}" type="presParOf" srcId="{E8FB5C72-A283-4C24-BB94-275F18D1C654}" destId="{00E2AD6C-802D-4CA0-B945-9C3FBFFA40B3}" srcOrd="0" destOrd="0" presId="urn:microsoft.com/office/officeart/2005/8/layout/architecture"/>
    <dgm:cxn modelId="{A3E78A2E-59C0-4105-8E58-4288C9F19DAB}" type="presParOf" srcId="{E8FB5C72-A283-4C24-BB94-275F18D1C654}" destId="{7D97F8EC-FE27-4961-BEC4-6B4CF56EC0AC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923CE93-02AE-4826-BA53-77263C1F0F5E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D5AFBB-FA62-4485-86D3-58AA3E9D5AE4}">
      <dgm:prSet/>
      <dgm:spPr/>
      <dgm:t>
        <a:bodyPr/>
        <a:lstStyle/>
        <a:p>
          <a:pPr rtl="0"/>
          <a:r>
            <a:rPr lang="en-US"/>
            <a:t>Introduction of reports/documents</a:t>
          </a:r>
        </a:p>
      </dgm:t>
    </dgm:pt>
    <dgm:pt modelId="{3E4A0FE7-5CCE-4488-BAF3-C505C422CD2D}" type="parTrans" cxnId="{2A80F829-0737-406D-8928-EEF2B59AD132}">
      <dgm:prSet/>
      <dgm:spPr/>
      <dgm:t>
        <a:bodyPr/>
        <a:lstStyle/>
        <a:p>
          <a:endParaRPr lang="en-US"/>
        </a:p>
      </dgm:t>
    </dgm:pt>
    <dgm:pt modelId="{9BB0F1D7-C805-4542-B06E-D498C824A72A}" type="sibTrans" cxnId="{2A80F829-0737-406D-8928-EEF2B59AD132}">
      <dgm:prSet/>
      <dgm:spPr/>
      <dgm:t>
        <a:bodyPr/>
        <a:lstStyle/>
        <a:p>
          <a:endParaRPr lang="en-US"/>
        </a:p>
      </dgm:t>
    </dgm:pt>
    <dgm:pt modelId="{A9600BF4-48E2-4341-9884-CD10024C1D2C}">
      <dgm:prSet/>
      <dgm:spPr/>
      <dgm:t>
        <a:bodyPr/>
        <a:lstStyle/>
        <a:p>
          <a:pPr rtl="0"/>
          <a:r>
            <a:rPr lang="en-US"/>
            <a:t>Approval of minutes</a:t>
          </a:r>
        </a:p>
      </dgm:t>
    </dgm:pt>
    <dgm:pt modelId="{A6DEC90E-FF3B-4E20-8B53-345FA339EA41}" type="parTrans" cxnId="{941F9593-7865-4B75-B281-E08A4EAA5F63}">
      <dgm:prSet/>
      <dgm:spPr/>
      <dgm:t>
        <a:bodyPr/>
        <a:lstStyle/>
        <a:p>
          <a:endParaRPr lang="en-US"/>
        </a:p>
      </dgm:t>
    </dgm:pt>
    <dgm:pt modelId="{B8998753-BE16-4D01-904B-1D03B48AA817}" type="sibTrans" cxnId="{941F9593-7865-4B75-B281-E08A4EAA5F63}">
      <dgm:prSet/>
      <dgm:spPr/>
      <dgm:t>
        <a:bodyPr/>
        <a:lstStyle/>
        <a:p>
          <a:endParaRPr lang="en-US"/>
        </a:p>
      </dgm:t>
    </dgm:pt>
    <dgm:pt modelId="{40C83086-DF4D-4F43-9176-543762C443DF}">
      <dgm:prSet/>
      <dgm:spPr/>
      <dgm:t>
        <a:bodyPr/>
        <a:lstStyle/>
        <a:p>
          <a:pPr rtl="0"/>
          <a:r>
            <a:rPr lang="en-US"/>
            <a:t>Old business</a:t>
          </a:r>
        </a:p>
      </dgm:t>
    </dgm:pt>
    <dgm:pt modelId="{B5FCA6B1-6A48-4B86-8230-AFCFB5E1383C}" type="parTrans" cxnId="{07243512-460F-4CD7-92CA-6A1F59E10F41}">
      <dgm:prSet/>
      <dgm:spPr/>
      <dgm:t>
        <a:bodyPr/>
        <a:lstStyle/>
        <a:p>
          <a:endParaRPr lang="en-US"/>
        </a:p>
      </dgm:t>
    </dgm:pt>
    <dgm:pt modelId="{0AE8821E-5D19-497B-8492-3B509992747E}" type="sibTrans" cxnId="{07243512-460F-4CD7-92CA-6A1F59E10F41}">
      <dgm:prSet/>
      <dgm:spPr/>
      <dgm:t>
        <a:bodyPr/>
        <a:lstStyle/>
        <a:p>
          <a:endParaRPr lang="en-US"/>
        </a:p>
      </dgm:t>
    </dgm:pt>
    <dgm:pt modelId="{74E7977E-69A0-4448-9221-A740232B3591}">
      <dgm:prSet/>
      <dgm:spPr/>
      <dgm:t>
        <a:bodyPr/>
        <a:lstStyle/>
        <a:p>
          <a:pPr rtl="0"/>
          <a:r>
            <a:rPr lang="en-US"/>
            <a:t>New business</a:t>
          </a:r>
        </a:p>
      </dgm:t>
    </dgm:pt>
    <dgm:pt modelId="{C71726A8-0F70-41EA-95A4-77B81F5906EF}" type="parTrans" cxnId="{BEAE21C9-92FE-4B3D-8E8E-D880F661728D}">
      <dgm:prSet/>
      <dgm:spPr/>
      <dgm:t>
        <a:bodyPr/>
        <a:lstStyle/>
        <a:p>
          <a:endParaRPr lang="en-US"/>
        </a:p>
      </dgm:t>
    </dgm:pt>
    <dgm:pt modelId="{15487908-CD43-4889-B47E-511818348ED4}" type="sibTrans" cxnId="{BEAE21C9-92FE-4B3D-8E8E-D880F661728D}">
      <dgm:prSet/>
      <dgm:spPr/>
      <dgm:t>
        <a:bodyPr/>
        <a:lstStyle/>
        <a:p>
          <a:endParaRPr lang="en-US"/>
        </a:p>
      </dgm:t>
    </dgm:pt>
    <dgm:pt modelId="{1CE65A74-6DC1-4D27-9BC5-6305F4814772}">
      <dgm:prSet/>
      <dgm:spPr/>
      <dgm:t>
        <a:bodyPr/>
        <a:lstStyle/>
        <a:p>
          <a:pPr rtl="0"/>
          <a:r>
            <a:rPr lang="en-US"/>
            <a:t>Other business</a:t>
          </a:r>
        </a:p>
      </dgm:t>
    </dgm:pt>
    <dgm:pt modelId="{0C0D2DBD-5EE9-4A0D-8BF3-EA3876396633}" type="parTrans" cxnId="{B8DC1FC8-6D2C-4B5B-A518-51748C6303F6}">
      <dgm:prSet/>
      <dgm:spPr/>
      <dgm:t>
        <a:bodyPr/>
        <a:lstStyle/>
        <a:p>
          <a:endParaRPr lang="en-US"/>
        </a:p>
      </dgm:t>
    </dgm:pt>
    <dgm:pt modelId="{C46E5870-D72D-4590-8E2E-0C184CF5890E}" type="sibTrans" cxnId="{B8DC1FC8-6D2C-4B5B-A518-51748C6303F6}">
      <dgm:prSet/>
      <dgm:spPr/>
      <dgm:t>
        <a:bodyPr/>
        <a:lstStyle/>
        <a:p>
          <a:endParaRPr lang="en-US"/>
        </a:p>
      </dgm:t>
    </dgm:pt>
    <dgm:pt modelId="{57644E19-36D5-402F-8133-9B51E6899984}">
      <dgm:prSet/>
      <dgm:spPr/>
      <dgm:t>
        <a:bodyPr/>
        <a:lstStyle/>
        <a:p>
          <a:pPr rtl="0"/>
          <a:r>
            <a:rPr lang="en-US"/>
            <a:t>Adjournment </a:t>
          </a:r>
        </a:p>
      </dgm:t>
    </dgm:pt>
    <dgm:pt modelId="{BE3ACC04-EAF8-4604-B673-F7EDF7E6A549}" type="parTrans" cxnId="{5A0C47BA-849A-48F0-AF04-1DA7C736C8CF}">
      <dgm:prSet/>
      <dgm:spPr/>
      <dgm:t>
        <a:bodyPr/>
        <a:lstStyle/>
        <a:p>
          <a:endParaRPr lang="en-US"/>
        </a:p>
      </dgm:t>
    </dgm:pt>
    <dgm:pt modelId="{380DE51C-C931-4DD5-8F04-C757BD61190E}" type="sibTrans" cxnId="{5A0C47BA-849A-48F0-AF04-1DA7C736C8CF}">
      <dgm:prSet/>
      <dgm:spPr/>
      <dgm:t>
        <a:bodyPr/>
        <a:lstStyle/>
        <a:p>
          <a:endParaRPr lang="en-US"/>
        </a:p>
      </dgm:t>
    </dgm:pt>
    <dgm:pt modelId="{5E911F9E-BB40-4A9F-BE11-4C73F680B6FB}" type="pres">
      <dgm:prSet presAssocID="{6923CE93-02AE-4826-BA53-77263C1F0F5E}" presName="compositeShape" presStyleCnt="0">
        <dgm:presLayoutVars>
          <dgm:dir/>
          <dgm:resizeHandles/>
        </dgm:presLayoutVars>
      </dgm:prSet>
      <dgm:spPr/>
    </dgm:pt>
    <dgm:pt modelId="{DA66E501-A2B1-4B1D-A9B1-92E459CB1172}" type="pres">
      <dgm:prSet presAssocID="{6923CE93-02AE-4826-BA53-77263C1F0F5E}" presName="pyramid" presStyleLbl="node1" presStyleIdx="0" presStyleCnt="1"/>
      <dgm:spPr/>
    </dgm:pt>
    <dgm:pt modelId="{7E05410C-FC65-4F20-96D6-17E05DD08272}" type="pres">
      <dgm:prSet presAssocID="{6923CE93-02AE-4826-BA53-77263C1F0F5E}" presName="theList" presStyleCnt="0"/>
      <dgm:spPr/>
    </dgm:pt>
    <dgm:pt modelId="{93121CF7-0B54-4AC0-B89D-07B69F125279}" type="pres">
      <dgm:prSet presAssocID="{BDD5AFBB-FA62-4485-86D3-58AA3E9D5AE4}" presName="aNode" presStyleLbl="fgAcc1" presStyleIdx="0" presStyleCnt="6">
        <dgm:presLayoutVars>
          <dgm:bulletEnabled val="1"/>
        </dgm:presLayoutVars>
      </dgm:prSet>
      <dgm:spPr/>
    </dgm:pt>
    <dgm:pt modelId="{CB2B7642-8CAA-4013-AD63-A22B699FA34E}" type="pres">
      <dgm:prSet presAssocID="{BDD5AFBB-FA62-4485-86D3-58AA3E9D5AE4}" presName="aSpace" presStyleCnt="0"/>
      <dgm:spPr/>
    </dgm:pt>
    <dgm:pt modelId="{1A03EA64-FE8C-4E52-959B-626850159983}" type="pres">
      <dgm:prSet presAssocID="{A9600BF4-48E2-4341-9884-CD10024C1D2C}" presName="aNode" presStyleLbl="fgAcc1" presStyleIdx="1" presStyleCnt="6">
        <dgm:presLayoutVars>
          <dgm:bulletEnabled val="1"/>
        </dgm:presLayoutVars>
      </dgm:prSet>
      <dgm:spPr/>
    </dgm:pt>
    <dgm:pt modelId="{D38D19EC-23CD-4912-B11C-68B9D9B9F6F0}" type="pres">
      <dgm:prSet presAssocID="{A9600BF4-48E2-4341-9884-CD10024C1D2C}" presName="aSpace" presStyleCnt="0"/>
      <dgm:spPr/>
    </dgm:pt>
    <dgm:pt modelId="{715FF547-F6D4-4A13-A827-D28BFE73640E}" type="pres">
      <dgm:prSet presAssocID="{40C83086-DF4D-4F43-9176-543762C443DF}" presName="aNode" presStyleLbl="fgAcc1" presStyleIdx="2" presStyleCnt="6">
        <dgm:presLayoutVars>
          <dgm:bulletEnabled val="1"/>
        </dgm:presLayoutVars>
      </dgm:prSet>
      <dgm:spPr/>
    </dgm:pt>
    <dgm:pt modelId="{3C6885A5-4C58-4E59-9EAE-E29AB545E111}" type="pres">
      <dgm:prSet presAssocID="{40C83086-DF4D-4F43-9176-543762C443DF}" presName="aSpace" presStyleCnt="0"/>
      <dgm:spPr/>
    </dgm:pt>
    <dgm:pt modelId="{DB7A6CA2-054B-4548-9CEB-B3DA92AE8C26}" type="pres">
      <dgm:prSet presAssocID="{74E7977E-69A0-4448-9221-A740232B3591}" presName="aNode" presStyleLbl="fgAcc1" presStyleIdx="3" presStyleCnt="6">
        <dgm:presLayoutVars>
          <dgm:bulletEnabled val="1"/>
        </dgm:presLayoutVars>
      </dgm:prSet>
      <dgm:spPr/>
    </dgm:pt>
    <dgm:pt modelId="{20DB47E7-E917-47CF-8771-B6CD0408CCA5}" type="pres">
      <dgm:prSet presAssocID="{74E7977E-69A0-4448-9221-A740232B3591}" presName="aSpace" presStyleCnt="0"/>
      <dgm:spPr/>
    </dgm:pt>
    <dgm:pt modelId="{2CB7CD7D-A2FF-458C-AB87-791C2E26B84F}" type="pres">
      <dgm:prSet presAssocID="{1CE65A74-6DC1-4D27-9BC5-6305F4814772}" presName="aNode" presStyleLbl="fgAcc1" presStyleIdx="4" presStyleCnt="6">
        <dgm:presLayoutVars>
          <dgm:bulletEnabled val="1"/>
        </dgm:presLayoutVars>
      </dgm:prSet>
      <dgm:spPr/>
    </dgm:pt>
    <dgm:pt modelId="{4CD42EF5-8DC7-4191-A2C1-45D97997B969}" type="pres">
      <dgm:prSet presAssocID="{1CE65A74-6DC1-4D27-9BC5-6305F4814772}" presName="aSpace" presStyleCnt="0"/>
      <dgm:spPr/>
    </dgm:pt>
    <dgm:pt modelId="{6EC4C25C-80D5-48E4-BB82-04E6CF821D7D}" type="pres">
      <dgm:prSet presAssocID="{57644E19-36D5-402F-8133-9B51E6899984}" presName="aNode" presStyleLbl="fgAcc1" presStyleIdx="5" presStyleCnt="6">
        <dgm:presLayoutVars>
          <dgm:bulletEnabled val="1"/>
        </dgm:presLayoutVars>
      </dgm:prSet>
      <dgm:spPr/>
    </dgm:pt>
    <dgm:pt modelId="{F33B1554-50A4-4186-A49B-6FB5D8E1E7F3}" type="pres">
      <dgm:prSet presAssocID="{57644E19-36D5-402F-8133-9B51E6899984}" presName="aSpace" presStyleCnt="0"/>
      <dgm:spPr/>
    </dgm:pt>
  </dgm:ptLst>
  <dgm:cxnLst>
    <dgm:cxn modelId="{07243512-460F-4CD7-92CA-6A1F59E10F41}" srcId="{6923CE93-02AE-4826-BA53-77263C1F0F5E}" destId="{40C83086-DF4D-4F43-9176-543762C443DF}" srcOrd="2" destOrd="0" parTransId="{B5FCA6B1-6A48-4B86-8230-AFCFB5E1383C}" sibTransId="{0AE8821E-5D19-497B-8492-3B509992747E}"/>
    <dgm:cxn modelId="{7760AA19-6AC9-4B2C-95CD-628E2064AC1D}" type="presOf" srcId="{A9600BF4-48E2-4341-9884-CD10024C1D2C}" destId="{1A03EA64-FE8C-4E52-959B-626850159983}" srcOrd="0" destOrd="0" presId="urn:microsoft.com/office/officeart/2005/8/layout/pyramid2"/>
    <dgm:cxn modelId="{5F4B8D1C-3B46-4395-9719-CC36381D80E4}" type="presOf" srcId="{1CE65A74-6DC1-4D27-9BC5-6305F4814772}" destId="{2CB7CD7D-A2FF-458C-AB87-791C2E26B84F}" srcOrd="0" destOrd="0" presId="urn:microsoft.com/office/officeart/2005/8/layout/pyramid2"/>
    <dgm:cxn modelId="{2A80F829-0737-406D-8928-EEF2B59AD132}" srcId="{6923CE93-02AE-4826-BA53-77263C1F0F5E}" destId="{BDD5AFBB-FA62-4485-86D3-58AA3E9D5AE4}" srcOrd="0" destOrd="0" parTransId="{3E4A0FE7-5CCE-4488-BAF3-C505C422CD2D}" sibTransId="{9BB0F1D7-C805-4542-B06E-D498C824A72A}"/>
    <dgm:cxn modelId="{EBB1172F-41B9-409A-97C8-63920E770E7F}" type="presOf" srcId="{40C83086-DF4D-4F43-9176-543762C443DF}" destId="{715FF547-F6D4-4A13-A827-D28BFE73640E}" srcOrd="0" destOrd="0" presId="urn:microsoft.com/office/officeart/2005/8/layout/pyramid2"/>
    <dgm:cxn modelId="{AA00BC40-E7C6-4A31-9787-58D70E0E6945}" type="presOf" srcId="{6923CE93-02AE-4826-BA53-77263C1F0F5E}" destId="{5E911F9E-BB40-4A9F-BE11-4C73F680B6FB}" srcOrd="0" destOrd="0" presId="urn:microsoft.com/office/officeart/2005/8/layout/pyramid2"/>
    <dgm:cxn modelId="{7FCD5B41-48FD-4C22-9E1F-BDEB6B535720}" type="presOf" srcId="{BDD5AFBB-FA62-4485-86D3-58AA3E9D5AE4}" destId="{93121CF7-0B54-4AC0-B89D-07B69F125279}" srcOrd="0" destOrd="0" presId="urn:microsoft.com/office/officeart/2005/8/layout/pyramid2"/>
    <dgm:cxn modelId="{35A85A7C-7FCF-4BFD-9FB9-359FFE956B2B}" type="presOf" srcId="{57644E19-36D5-402F-8133-9B51E6899984}" destId="{6EC4C25C-80D5-48E4-BB82-04E6CF821D7D}" srcOrd="0" destOrd="0" presId="urn:microsoft.com/office/officeart/2005/8/layout/pyramid2"/>
    <dgm:cxn modelId="{941F9593-7865-4B75-B281-E08A4EAA5F63}" srcId="{6923CE93-02AE-4826-BA53-77263C1F0F5E}" destId="{A9600BF4-48E2-4341-9884-CD10024C1D2C}" srcOrd="1" destOrd="0" parTransId="{A6DEC90E-FF3B-4E20-8B53-345FA339EA41}" sibTransId="{B8998753-BE16-4D01-904B-1D03B48AA817}"/>
    <dgm:cxn modelId="{5A0C47BA-849A-48F0-AF04-1DA7C736C8CF}" srcId="{6923CE93-02AE-4826-BA53-77263C1F0F5E}" destId="{57644E19-36D5-402F-8133-9B51E6899984}" srcOrd="5" destOrd="0" parTransId="{BE3ACC04-EAF8-4604-B673-F7EDF7E6A549}" sibTransId="{380DE51C-C931-4DD5-8F04-C757BD61190E}"/>
    <dgm:cxn modelId="{B8DC1FC8-6D2C-4B5B-A518-51748C6303F6}" srcId="{6923CE93-02AE-4826-BA53-77263C1F0F5E}" destId="{1CE65A74-6DC1-4D27-9BC5-6305F4814772}" srcOrd="4" destOrd="0" parTransId="{0C0D2DBD-5EE9-4A0D-8BF3-EA3876396633}" sibTransId="{C46E5870-D72D-4590-8E2E-0C184CF5890E}"/>
    <dgm:cxn modelId="{BEAE21C9-92FE-4B3D-8E8E-D880F661728D}" srcId="{6923CE93-02AE-4826-BA53-77263C1F0F5E}" destId="{74E7977E-69A0-4448-9221-A740232B3591}" srcOrd="3" destOrd="0" parTransId="{C71726A8-0F70-41EA-95A4-77B81F5906EF}" sibTransId="{15487908-CD43-4889-B47E-511818348ED4}"/>
    <dgm:cxn modelId="{BC7153F2-5F0D-41FF-8206-31A753563076}" type="presOf" srcId="{74E7977E-69A0-4448-9221-A740232B3591}" destId="{DB7A6CA2-054B-4548-9CEB-B3DA92AE8C26}" srcOrd="0" destOrd="0" presId="urn:microsoft.com/office/officeart/2005/8/layout/pyramid2"/>
    <dgm:cxn modelId="{A327989B-E9C6-4889-9A32-ED5E60CC9D60}" type="presParOf" srcId="{5E911F9E-BB40-4A9F-BE11-4C73F680B6FB}" destId="{DA66E501-A2B1-4B1D-A9B1-92E459CB1172}" srcOrd="0" destOrd="0" presId="urn:microsoft.com/office/officeart/2005/8/layout/pyramid2"/>
    <dgm:cxn modelId="{F9A612DA-35AB-451F-846C-6C283B1B4A57}" type="presParOf" srcId="{5E911F9E-BB40-4A9F-BE11-4C73F680B6FB}" destId="{7E05410C-FC65-4F20-96D6-17E05DD08272}" srcOrd="1" destOrd="0" presId="urn:microsoft.com/office/officeart/2005/8/layout/pyramid2"/>
    <dgm:cxn modelId="{06B8BCC5-18BD-4F4C-873A-D2E3626077DC}" type="presParOf" srcId="{7E05410C-FC65-4F20-96D6-17E05DD08272}" destId="{93121CF7-0B54-4AC0-B89D-07B69F125279}" srcOrd="0" destOrd="0" presId="urn:microsoft.com/office/officeart/2005/8/layout/pyramid2"/>
    <dgm:cxn modelId="{5F5BDF74-A951-4BCC-87DB-3860B447182F}" type="presParOf" srcId="{7E05410C-FC65-4F20-96D6-17E05DD08272}" destId="{CB2B7642-8CAA-4013-AD63-A22B699FA34E}" srcOrd="1" destOrd="0" presId="urn:microsoft.com/office/officeart/2005/8/layout/pyramid2"/>
    <dgm:cxn modelId="{AE0A930D-D61E-475B-B370-29836666E15A}" type="presParOf" srcId="{7E05410C-FC65-4F20-96D6-17E05DD08272}" destId="{1A03EA64-FE8C-4E52-959B-626850159983}" srcOrd="2" destOrd="0" presId="urn:microsoft.com/office/officeart/2005/8/layout/pyramid2"/>
    <dgm:cxn modelId="{4B4F7A4A-A7F7-4E43-8049-23EB9BC3968D}" type="presParOf" srcId="{7E05410C-FC65-4F20-96D6-17E05DD08272}" destId="{D38D19EC-23CD-4912-B11C-68B9D9B9F6F0}" srcOrd="3" destOrd="0" presId="urn:microsoft.com/office/officeart/2005/8/layout/pyramid2"/>
    <dgm:cxn modelId="{C38107CE-1F7B-4B79-9DB0-61921D7FD873}" type="presParOf" srcId="{7E05410C-FC65-4F20-96D6-17E05DD08272}" destId="{715FF547-F6D4-4A13-A827-D28BFE73640E}" srcOrd="4" destOrd="0" presId="urn:microsoft.com/office/officeart/2005/8/layout/pyramid2"/>
    <dgm:cxn modelId="{1CDAC93E-1415-4490-969B-EBA888A51587}" type="presParOf" srcId="{7E05410C-FC65-4F20-96D6-17E05DD08272}" destId="{3C6885A5-4C58-4E59-9EAE-E29AB545E111}" srcOrd="5" destOrd="0" presId="urn:microsoft.com/office/officeart/2005/8/layout/pyramid2"/>
    <dgm:cxn modelId="{E57EE13B-CDA8-4724-AAAB-769A4BE56FD0}" type="presParOf" srcId="{7E05410C-FC65-4F20-96D6-17E05DD08272}" destId="{DB7A6CA2-054B-4548-9CEB-B3DA92AE8C26}" srcOrd="6" destOrd="0" presId="urn:microsoft.com/office/officeart/2005/8/layout/pyramid2"/>
    <dgm:cxn modelId="{3E6397F7-2247-411D-BA8D-5E31CD50737A}" type="presParOf" srcId="{7E05410C-FC65-4F20-96D6-17E05DD08272}" destId="{20DB47E7-E917-47CF-8771-B6CD0408CCA5}" srcOrd="7" destOrd="0" presId="urn:microsoft.com/office/officeart/2005/8/layout/pyramid2"/>
    <dgm:cxn modelId="{012AC57D-7D62-4517-93D2-C4FAB9A19785}" type="presParOf" srcId="{7E05410C-FC65-4F20-96D6-17E05DD08272}" destId="{2CB7CD7D-A2FF-458C-AB87-791C2E26B84F}" srcOrd="8" destOrd="0" presId="urn:microsoft.com/office/officeart/2005/8/layout/pyramid2"/>
    <dgm:cxn modelId="{661861DD-F59D-4F22-A59E-0B9FEA129DD8}" type="presParOf" srcId="{7E05410C-FC65-4F20-96D6-17E05DD08272}" destId="{4CD42EF5-8DC7-4191-A2C1-45D97997B969}" srcOrd="9" destOrd="0" presId="urn:microsoft.com/office/officeart/2005/8/layout/pyramid2"/>
    <dgm:cxn modelId="{EF0A1342-8F1A-40FD-99E3-22BD653C9CDA}" type="presParOf" srcId="{7E05410C-FC65-4F20-96D6-17E05DD08272}" destId="{6EC4C25C-80D5-48E4-BB82-04E6CF821D7D}" srcOrd="10" destOrd="0" presId="urn:microsoft.com/office/officeart/2005/8/layout/pyramid2"/>
    <dgm:cxn modelId="{A46E16F2-23C7-4186-B952-0309B0DB8E09}" type="presParOf" srcId="{7E05410C-FC65-4F20-96D6-17E05DD08272}" destId="{F33B1554-50A4-4186-A49B-6FB5D8E1E7F3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4333EEA-20BA-4182-BB61-C51D01657188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0DD980-0123-46F2-AC44-B1FFFB421355}">
      <dgm:prSet/>
      <dgm:spPr/>
      <dgm:t>
        <a:bodyPr/>
        <a:lstStyle/>
        <a:p>
          <a:pPr rtl="0"/>
          <a:r>
            <a:rPr lang="en-US" dirty="0"/>
            <a:t>Approve</a:t>
          </a:r>
        </a:p>
      </dgm:t>
    </dgm:pt>
    <dgm:pt modelId="{CB089FFC-6DE8-404D-B049-6B4C1C540DC0}" type="parTrans" cxnId="{E419A660-4DBE-4F44-93E2-8B679E39455F}">
      <dgm:prSet/>
      <dgm:spPr/>
      <dgm:t>
        <a:bodyPr/>
        <a:lstStyle/>
        <a:p>
          <a:endParaRPr lang="en-US"/>
        </a:p>
      </dgm:t>
    </dgm:pt>
    <dgm:pt modelId="{24CA03FA-4CC3-427A-A12C-03461FA1E07B}" type="sibTrans" cxnId="{E419A660-4DBE-4F44-93E2-8B679E39455F}">
      <dgm:prSet/>
      <dgm:spPr/>
      <dgm:t>
        <a:bodyPr/>
        <a:lstStyle/>
        <a:p>
          <a:endParaRPr lang="en-US"/>
        </a:p>
      </dgm:t>
    </dgm:pt>
    <dgm:pt modelId="{FC288E73-F9D0-43C7-AF68-11CFB6F26327}">
      <dgm:prSet/>
      <dgm:spPr/>
      <dgm:t>
        <a:bodyPr/>
        <a:lstStyle/>
        <a:p>
          <a:pPr rtl="0"/>
          <a:r>
            <a:rPr lang="en-US" dirty="0"/>
            <a:t>Deny</a:t>
          </a:r>
        </a:p>
      </dgm:t>
    </dgm:pt>
    <dgm:pt modelId="{AF5A7CA3-5B34-487B-9686-5479E832709B}" type="parTrans" cxnId="{D6490F7E-9867-4F1D-AB58-34593CA88212}">
      <dgm:prSet/>
      <dgm:spPr/>
      <dgm:t>
        <a:bodyPr/>
        <a:lstStyle/>
        <a:p>
          <a:endParaRPr lang="en-US"/>
        </a:p>
      </dgm:t>
    </dgm:pt>
    <dgm:pt modelId="{C754EEAA-6B23-4DC7-BACC-828D057F5D0D}" type="sibTrans" cxnId="{D6490F7E-9867-4F1D-AB58-34593CA88212}">
      <dgm:prSet/>
      <dgm:spPr/>
      <dgm:t>
        <a:bodyPr/>
        <a:lstStyle/>
        <a:p>
          <a:endParaRPr lang="en-US"/>
        </a:p>
      </dgm:t>
    </dgm:pt>
    <dgm:pt modelId="{B2CD8985-8EA5-4F0D-8543-293D292E2002}">
      <dgm:prSet/>
      <dgm:spPr/>
      <dgm:t>
        <a:bodyPr/>
        <a:lstStyle/>
        <a:p>
          <a:pPr rtl="0"/>
          <a:r>
            <a:rPr lang="en-US" dirty="0"/>
            <a:t>Postpone</a:t>
          </a:r>
        </a:p>
      </dgm:t>
    </dgm:pt>
    <dgm:pt modelId="{C0D2598D-C417-475D-AE50-5BD7378E6326}" type="parTrans" cxnId="{F375A48B-FA8B-4F6C-A866-A247C0696023}">
      <dgm:prSet/>
      <dgm:spPr/>
      <dgm:t>
        <a:bodyPr/>
        <a:lstStyle/>
        <a:p>
          <a:endParaRPr lang="en-US"/>
        </a:p>
      </dgm:t>
    </dgm:pt>
    <dgm:pt modelId="{F737DBA5-6DA8-4145-AEF7-F57CCCFEEA17}" type="sibTrans" cxnId="{F375A48B-FA8B-4F6C-A866-A247C0696023}">
      <dgm:prSet/>
      <dgm:spPr/>
      <dgm:t>
        <a:bodyPr/>
        <a:lstStyle/>
        <a:p>
          <a:endParaRPr lang="en-US"/>
        </a:p>
      </dgm:t>
    </dgm:pt>
    <dgm:pt modelId="{23F1DBC4-6E35-40FA-B888-6ABD1A55F90B}">
      <dgm:prSet/>
      <dgm:spPr/>
      <dgm:t>
        <a:bodyPr/>
        <a:lstStyle/>
        <a:p>
          <a:pPr rtl="0"/>
          <a:r>
            <a:rPr lang="en-US" dirty="0"/>
            <a:t>Approve with Conditions</a:t>
          </a:r>
        </a:p>
      </dgm:t>
    </dgm:pt>
    <dgm:pt modelId="{3DFBAF9A-E350-4FBB-8A16-28FEE6637638}" type="parTrans" cxnId="{CC2763EC-101F-4063-9009-CF8230F118AF}">
      <dgm:prSet/>
      <dgm:spPr/>
      <dgm:t>
        <a:bodyPr/>
        <a:lstStyle/>
        <a:p>
          <a:endParaRPr lang="en-US"/>
        </a:p>
      </dgm:t>
    </dgm:pt>
    <dgm:pt modelId="{D667A6F6-8649-4187-A0EF-3DCAEF485AA7}" type="sibTrans" cxnId="{CC2763EC-101F-4063-9009-CF8230F118AF}">
      <dgm:prSet/>
      <dgm:spPr/>
      <dgm:t>
        <a:bodyPr/>
        <a:lstStyle/>
        <a:p>
          <a:endParaRPr lang="en-US"/>
        </a:p>
      </dgm:t>
    </dgm:pt>
    <dgm:pt modelId="{FC480C3A-DE87-41AD-A55A-731EB653B0DE}" type="pres">
      <dgm:prSet presAssocID="{B4333EEA-20BA-4182-BB61-C51D01657188}" presName="Name0" presStyleCnt="0">
        <dgm:presLayoutVars>
          <dgm:dir/>
          <dgm:animLvl val="lvl"/>
          <dgm:resizeHandles/>
        </dgm:presLayoutVars>
      </dgm:prSet>
      <dgm:spPr/>
    </dgm:pt>
    <dgm:pt modelId="{E6049EFA-F969-400B-B547-5F1DDA43CC5E}" type="pres">
      <dgm:prSet presAssocID="{9A0DD980-0123-46F2-AC44-B1FFFB421355}" presName="linNode" presStyleCnt="0"/>
      <dgm:spPr/>
    </dgm:pt>
    <dgm:pt modelId="{CBF5D427-C937-4FE1-BF7A-D1D509ED9725}" type="pres">
      <dgm:prSet presAssocID="{9A0DD980-0123-46F2-AC44-B1FFFB421355}" presName="parentShp" presStyleLbl="node1" presStyleIdx="0" presStyleCnt="4">
        <dgm:presLayoutVars>
          <dgm:bulletEnabled val="1"/>
        </dgm:presLayoutVars>
      </dgm:prSet>
      <dgm:spPr/>
    </dgm:pt>
    <dgm:pt modelId="{170A2BF9-EEFF-4B3A-86D8-49418377296B}" type="pres">
      <dgm:prSet presAssocID="{9A0DD980-0123-46F2-AC44-B1FFFB421355}" presName="childShp" presStyleLbl="bgAccFollowNode1" presStyleIdx="0" presStyleCnt="4">
        <dgm:presLayoutVars>
          <dgm:bulletEnabled val="1"/>
        </dgm:presLayoutVars>
      </dgm:prSet>
      <dgm:spPr/>
    </dgm:pt>
    <dgm:pt modelId="{869491F6-84D2-4F3E-B6FC-633AAEC51671}" type="pres">
      <dgm:prSet presAssocID="{24CA03FA-4CC3-427A-A12C-03461FA1E07B}" presName="spacing" presStyleCnt="0"/>
      <dgm:spPr/>
    </dgm:pt>
    <dgm:pt modelId="{A64F8AC3-D831-4028-94F0-F993DFAAD304}" type="pres">
      <dgm:prSet presAssocID="{23F1DBC4-6E35-40FA-B888-6ABD1A55F90B}" presName="linNode" presStyleCnt="0"/>
      <dgm:spPr/>
    </dgm:pt>
    <dgm:pt modelId="{A8B0AE3F-CC39-4A8F-946B-BF5CE499B1EC}" type="pres">
      <dgm:prSet presAssocID="{23F1DBC4-6E35-40FA-B888-6ABD1A55F90B}" presName="parentShp" presStyleLbl="node1" presStyleIdx="1" presStyleCnt="4">
        <dgm:presLayoutVars>
          <dgm:bulletEnabled val="1"/>
        </dgm:presLayoutVars>
      </dgm:prSet>
      <dgm:spPr/>
    </dgm:pt>
    <dgm:pt modelId="{63B0A220-2104-4767-BF1C-B1BDD0828009}" type="pres">
      <dgm:prSet presAssocID="{23F1DBC4-6E35-40FA-B888-6ABD1A55F90B}" presName="childShp" presStyleLbl="bgAccFollowNode1" presStyleIdx="1" presStyleCnt="4">
        <dgm:presLayoutVars>
          <dgm:bulletEnabled val="1"/>
        </dgm:presLayoutVars>
      </dgm:prSet>
      <dgm:spPr/>
    </dgm:pt>
    <dgm:pt modelId="{EAFC54F1-E8A5-463F-8A90-4BA047F667D8}" type="pres">
      <dgm:prSet presAssocID="{D667A6F6-8649-4187-A0EF-3DCAEF485AA7}" presName="spacing" presStyleCnt="0"/>
      <dgm:spPr/>
    </dgm:pt>
    <dgm:pt modelId="{1A72A57D-4B6C-41CE-A0B8-5075FF14B350}" type="pres">
      <dgm:prSet presAssocID="{FC288E73-F9D0-43C7-AF68-11CFB6F26327}" presName="linNode" presStyleCnt="0"/>
      <dgm:spPr/>
    </dgm:pt>
    <dgm:pt modelId="{304F0C92-377E-4596-AE1A-0C1AC473642E}" type="pres">
      <dgm:prSet presAssocID="{FC288E73-F9D0-43C7-AF68-11CFB6F26327}" presName="parentShp" presStyleLbl="node1" presStyleIdx="2" presStyleCnt="4">
        <dgm:presLayoutVars>
          <dgm:bulletEnabled val="1"/>
        </dgm:presLayoutVars>
      </dgm:prSet>
      <dgm:spPr/>
    </dgm:pt>
    <dgm:pt modelId="{91FE44D0-518F-485A-BFFC-0FB6DB0A8C12}" type="pres">
      <dgm:prSet presAssocID="{FC288E73-F9D0-43C7-AF68-11CFB6F26327}" presName="childShp" presStyleLbl="bgAccFollowNode1" presStyleIdx="2" presStyleCnt="4">
        <dgm:presLayoutVars>
          <dgm:bulletEnabled val="1"/>
        </dgm:presLayoutVars>
      </dgm:prSet>
      <dgm:spPr/>
    </dgm:pt>
    <dgm:pt modelId="{7A6B0035-A1E8-409D-863A-1A43054AE815}" type="pres">
      <dgm:prSet presAssocID="{C754EEAA-6B23-4DC7-BACC-828D057F5D0D}" presName="spacing" presStyleCnt="0"/>
      <dgm:spPr/>
    </dgm:pt>
    <dgm:pt modelId="{CC084778-E125-47BB-81A0-E982C971EB70}" type="pres">
      <dgm:prSet presAssocID="{B2CD8985-8EA5-4F0D-8543-293D292E2002}" presName="linNode" presStyleCnt="0"/>
      <dgm:spPr/>
    </dgm:pt>
    <dgm:pt modelId="{5E891309-EF33-4A7D-AA0B-5B7FFBD90A08}" type="pres">
      <dgm:prSet presAssocID="{B2CD8985-8EA5-4F0D-8543-293D292E2002}" presName="parentShp" presStyleLbl="node1" presStyleIdx="3" presStyleCnt="4">
        <dgm:presLayoutVars>
          <dgm:bulletEnabled val="1"/>
        </dgm:presLayoutVars>
      </dgm:prSet>
      <dgm:spPr/>
    </dgm:pt>
    <dgm:pt modelId="{2F3C28C2-DBA8-4724-B2D5-9890A647BC14}" type="pres">
      <dgm:prSet presAssocID="{B2CD8985-8EA5-4F0D-8543-293D292E2002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6A06AE0D-FE2E-47BA-86BD-EB143097F60E}" type="presOf" srcId="{9A0DD980-0123-46F2-AC44-B1FFFB421355}" destId="{CBF5D427-C937-4FE1-BF7A-D1D509ED9725}" srcOrd="0" destOrd="0" presId="urn:microsoft.com/office/officeart/2005/8/layout/vList6"/>
    <dgm:cxn modelId="{FC27F926-288D-4325-BEBC-94191D0D40F0}" type="presOf" srcId="{B2CD8985-8EA5-4F0D-8543-293D292E2002}" destId="{5E891309-EF33-4A7D-AA0B-5B7FFBD90A08}" srcOrd="0" destOrd="0" presId="urn:microsoft.com/office/officeart/2005/8/layout/vList6"/>
    <dgm:cxn modelId="{E419A660-4DBE-4F44-93E2-8B679E39455F}" srcId="{B4333EEA-20BA-4182-BB61-C51D01657188}" destId="{9A0DD980-0123-46F2-AC44-B1FFFB421355}" srcOrd="0" destOrd="0" parTransId="{CB089FFC-6DE8-404D-B049-6B4C1C540DC0}" sibTransId="{24CA03FA-4CC3-427A-A12C-03461FA1E07B}"/>
    <dgm:cxn modelId="{BCB7EE78-1FBD-4129-B369-4B206718BA68}" type="presOf" srcId="{FC288E73-F9D0-43C7-AF68-11CFB6F26327}" destId="{304F0C92-377E-4596-AE1A-0C1AC473642E}" srcOrd="0" destOrd="0" presId="urn:microsoft.com/office/officeart/2005/8/layout/vList6"/>
    <dgm:cxn modelId="{D6490F7E-9867-4F1D-AB58-34593CA88212}" srcId="{B4333EEA-20BA-4182-BB61-C51D01657188}" destId="{FC288E73-F9D0-43C7-AF68-11CFB6F26327}" srcOrd="2" destOrd="0" parTransId="{AF5A7CA3-5B34-487B-9686-5479E832709B}" sibTransId="{C754EEAA-6B23-4DC7-BACC-828D057F5D0D}"/>
    <dgm:cxn modelId="{C4DD2981-7DEB-441D-8318-29245F8CA85D}" type="presOf" srcId="{B4333EEA-20BA-4182-BB61-C51D01657188}" destId="{FC480C3A-DE87-41AD-A55A-731EB653B0DE}" srcOrd="0" destOrd="0" presId="urn:microsoft.com/office/officeart/2005/8/layout/vList6"/>
    <dgm:cxn modelId="{F375A48B-FA8B-4F6C-A866-A247C0696023}" srcId="{B4333EEA-20BA-4182-BB61-C51D01657188}" destId="{B2CD8985-8EA5-4F0D-8543-293D292E2002}" srcOrd="3" destOrd="0" parTransId="{C0D2598D-C417-475D-AE50-5BD7378E6326}" sibTransId="{F737DBA5-6DA8-4145-AEF7-F57CCCFEEA17}"/>
    <dgm:cxn modelId="{63A19A8C-148B-4B94-9F3F-BCF9046AB73B}" type="presOf" srcId="{23F1DBC4-6E35-40FA-B888-6ABD1A55F90B}" destId="{A8B0AE3F-CC39-4A8F-946B-BF5CE499B1EC}" srcOrd="0" destOrd="0" presId="urn:microsoft.com/office/officeart/2005/8/layout/vList6"/>
    <dgm:cxn modelId="{CC2763EC-101F-4063-9009-CF8230F118AF}" srcId="{B4333EEA-20BA-4182-BB61-C51D01657188}" destId="{23F1DBC4-6E35-40FA-B888-6ABD1A55F90B}" srcOrd="1" destOrd="0" parTransId="{3DFBAF9A-E350-4FBB-8A16-28FEE6637638}" sibTransId="{D667A6F6-8649-4187-A0EF-3DCAEF485AA7}"/>
    <dgm:cxn modelId="{D7417430-27C5-4FEE-887A-D3694B3F0FD5}" type="presParOf" srcId="{FC480C3A-DE87-41AD-A55A-731EB653B0DE}" destId="{E6049EFA-F969-400B-B547-5F1DDA43CC5E}" srcOrd="0" destOrd="0" presId="urn:microsoft.com/office/officeart/2005/8/layout/vList6"/>
    <dgm:cxn modelId="{7E9A590D-C426-497A-9FEE-C0BD32FF1DCE}" type="presParOf" srcId="{E6049EFA-F969-400B-B547-5F1DDA43CC5E}" destId="{CBF5D427-C937-4FE1-BF7A-D1D509ED9725}" srcOrd="0" destOrd="0" presId="urn:microsoft.com/office/officeart/2005/8/layout/vList6"/>
    <dgm:cxn modelId="{B5D26618-DFD2-4B68-8A7C-DC3D3FA8CC0F}" type="presParOf" srcId="{E6049EFA-F969-400B-B547-5F1DDA43CC5E}" destId="{170A2BF9-EEFF-4B3A-86D8-49418377296B}" srcOrd="1" destOrd="0" presId="urn:microsoft.com/office/officeart/2005/8/layout/vList6"/>
    <dgm:cxn modelId="{146A1729-AE1D-4651-8D90-85379C54DF2C}" type="presParOf" srcId="{FC480C3A-DE87-41AD-A55A-731EB653B0DE}" destId="{869491F6-84D2-4F3E-B6FC-633AAEC51671}" srcOrd="1" destOrd="0" presId="urn:microsoft.com/office/officeart/2005/8/layout/vList6"/>
    <dgm:cxn modelId="{491CEA7C-1D06-4B84-9412-245BCBA38D7D}" type="presParOf" srcId="{FC480C3A-DE87-41AD-A55A-731EB653B0DE}" destId="{A64F8AC3-D831-4028-94F0-F993DFAAD304}" srcOrd="2" destOrd="0" presId="urn:microsoft.com/office/officeart/2005/8/layout/vList6"/>
    <dgm:cxn modelId="{110EFC94-1161-486F-AE2C-02AFAD8DAE85}" type="presParOf" srcId="{A64F8AC3-D831-4028-94F0-F993DFAAD304}" destId="{A8B0AE3F-CC39-4A8F-946B-BF5CE499B1EC}" srcOrd="0" destOrd="0" presId="urn:microsoft.com/office/officeart/2005/8/layout/vList6"/>
    <dgm:cxn modelId="{E2BCACCC-7500-4568-9A36-ABFAF96B3E0C}" type="presParOf" srcId="{A64F8AC3-D831-4028-94F0-F993DFAAD304}" destId="{63B0A220-2104-4767-BF1C-B1BDD0828009}" srcOrd="1" destOrd="0" presId="urn:microsoft.com/office/officeart/2005/8/layout/vList6"/>
    <dgm:cxn modelId="{EE106DE3-D0B5-48E1-99EA-B44E4C0935CF}" type="presParOf" srcId="{FC480C3A-DE87-41AD-A55A-731EB653B0DE}" destId="{EAFC54F1-E8A5-463F-8A90-4BA047F667D8}" srcOrd="3" destOrd="0" presId="urn:microsoft.com/office/officeart/2005/8/layout/vList6"/>
    <dgm:cxn modelId="{F019FB99-5204-4D8C-A64E-772376E45261}" type="presParOf" srcId="{FC480C3A-DE87-41AD-A55A-731EB653B0DE}" destId="{1A72A57D-4B6C-41CE-A0B8-5075FF14B350}" srcOrd="4" destOrd="0" presId="urn:microsoft.com/office/officeart/2005/8/layout/vList6"/>
    <dgm:cxn modelId="{53179940-B76C-49B3-804F-9041DBECEA22}" type="presParOf" srcId="{1A72A57D-4B6C-41CE-A0B8-5075FF14B350}" destId="{304F0C92-377E-4596-AE1A-0C1AC473642E}" srcOrd="0" destOrd="0" presId="urn:microsoft.com/office/officeart/2005/8/layout/vList6"/>
    <dgm:cxn modelId="{190CCD33-FAC2-4007-A558-686CE7E82941}" type="presParOf" srcId="{1A72A57D-4B6C-41CE-A0B8-5075FF14B350}" destId="{91FE44D0-518F-485A-BFFC-0FB6DB0A8C12}" srcOrd="1" destOrd="0" presId="urn:microsoft.com/office/officeart/2005/8/layout/vList6"/>
    <dgm:cxn modelId="{106DE946-4EAF-4132-9E21-9DE7DDEA8A63}" type="presParOf" srcId="{FC480C3A-DE87-41AD-A55A-731EB653B0DE}" destId="{7A6B0035-A1E8-409D-863A-1A43054AE815}" srcOrd="5" destOrd="0" presId="urn:microsoft.com/office/officeart/2005/8/layout/vList6"/>
    <dgm:cxn modelId="{CD99040C-187A-449B-B43B-C4B7B4B59109}" type="presParOf" srcId="{FC480C3A-DE87-41AD-A55A-731EB653B0DE}" destId="{CC084778-E125-47BB-81A0-E982C971EB70}" srcOrd="6" destOrd="0" presId="urn:microsoft.com/office/officeart/2005/8/layout/vList6"/>
    <dgm:cxn modelId="{D661D46D-4C41-408B-85F8-137735CE0584}" type="presParOf" srcId="{CC084778-E125-47BB-81A0-E982C971EB70}" destId="{5E891309-EF33-4A7D-AA0B-5B7FFBD90A08}" srcOrd="0" destOrd="0" presId="urn:microsoft.com/office/officeart/2005/8/layout/vList6"/>
    <dgm:cxn modelId="{F12A473E-8AC8-47D7-84A1-D8E0F49E5B9A}" type="presParOf" srcId="{CC084778-E125-47BB-81A0-E982C971EB70}" destId="{2F3C28C2-DBA8-4724-B2D5-9890A647BC1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BB25CF7-0DBD-4181-9ED8-3E3A6C04E1A2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03D7B5E3-C165-48E8-B93C-C80A66E77AB1}">
      <dgm:prSet custT="1"/>
      <dgm:spPr/>
      <dgm:t>
        <a:bodyPr/>
        <a:lstStyle/>
        <a:p>
          <a:pPr rtl="0"/>
          <a:r>
            <a:rPr lang="en-US" sz="2500" dirty="0"/>
            <a:t>Administer code</a:t>
          </a:r>
        </a:p>
      </dgm:t>
    </dgm:pt>
    <dgm:pt modelId="{81FEDD52-BCF4-4354-A20C-A399F7037B02}" type="parTrans" cxnId="{9C824BBA-EAAE-4618-B4EC-9F5322476018}">
      <dgm:prSet/>
      <dgm:spPr/>
      <dgm:t>
        <a:bodyPr/>
        <a:lstStyle/>
        <a:p>
          <a:endParaRPr lang="en-US"/>
        </a:p>
      </dgm:t>
    </dgm:pt>
    <dgm:pt modelId="{EC603D22-DE5D-4344-A865-BDAC6D144DB4}" type="sibTrans" cxnId="{9C824BBA-EAAE-4618-B4EC-9F5322476018}">
      <dgm:prSet/>
      <dgm:spPr/>
      <dgm:t>
        <a:bodyPr/>
        <a:lstStyle/>
        <a:p>
          <a:endParaRPr lang="en-US"/>
        </a:p>
      </dgm:t>
    </dgm:pt>
    <dgm:pt modelId="{C72158F9-6AB0-42D6-8D6D-3722A5CB470A}">
      <dgm:prSet custT="1"/>
      <dgm:spPr/>
      <dgm:t>
        <a:bodyPr/>
        <a:lstStyle/>
        <a:p>
          <a:pPr rtl="0"/>
          <a:r>
            <a:rPr lang="en-US" sz="2300" dirty="0"/>
            <a:t>Provide full and accurate information and background to applicant, developers, boards, commissions, and landowners</a:t>
          </a:r>
        </a:p>
      </dgm:t>
    </dgm:pt>
    <dgm:pt modelId="{35CD454B-D705-4537-BC71-6CC532A6A523}" type="parTrans" cxnId="{7FF5E35F-F49F-4676-940F-234B90B63997}">
      <dgm:prSet/>
      <dgm:spPr/>
      <dgm:t>
        <a:bodyPr/>
        <a:lstStyle/>
        <a:p>
          <a:endParaRPr lang="en-US"/>
        </a:p>
      </dgm:t>
    </dgm:pt>
    <dgm:pt modelId="{170FF7EC-0B4C-49A4-A160-6FE6C48C70A6}" type="sibTrans" cxnId="{7FF5E35F-F49F-4676-940F-234B90B63997}">
      <dgm:prSet/>
      <dgm:spPr/>
      <dgm:t>
        <a:bodyPr/>
        <a:lstStyle/>
        <a:p>
          <a:endParaRPr lang="en-US"/>
        </a:p>
      </dgm:t>
    </dgm:pt>
    <dgm:pt modelId="{44C7859A-117C-4520-BA7B-7BECBC8BFFC0}">
      <dgm:prSet custT="1"/>
      <dgm:spPr/>
      <dgm:t>
        <a:bodyPr/>
        <a:lstStyle/>
        <a:p>
          <a:pPr rtl="0"/>
          <a:r>
            <a:rPr lang="en-US" sz="2500" dirty="0"/>
            <a:t>Reports/recommendations based on fact (plan/code)</a:t>
          </a:r>
        </a:p>
      </dgm:t>
    </dgm:pt>
    <dgm:pt modelId="{01E1B45C-B3D1-4ACF-98CD-ABF8AE53E3F2}" type="parTrans" cxnId="{98B825A5-127B-4505-BD5F-7FDFBA68AEE3}">
      <dgm:prSet/>
      <dgm:spPr/>
      <dgm:t>
        <a:bodyPr/>
        <a:lstStyle/>
        <a:p>
          <a:endParaRPr lang="en-US"/>
        </a:p>
      </dgm:t>
    </dgm:pt>
    <dgm:pt modelId="{949C5695-CC6D-461F-AEA2-6BCAF12851ED}" type="sibTrans" cxnId="{98B825A5-127B-4505-BD5F-7FDFBA68AEE3}">
      <dgm:prSet/>
      <dgm:spPr/>
      <dgm:t>
        <a:bodyPr/>
        <a:lstStyle/>
        <a:p>
          <a:endParaRPr lang="en-US"/>
        </a:p>
      </dgm:t>
    </dgm:pt>
    <dgm:pt modelId="{10D7D385-4D54-499D-A56C-3BDE727F0EC6}">
      <dgm:prSet custT="1"/>
      <dgm:spPr/>
      <dgm:t>
        <a:bodyPr/>
        <a:lstStyle/>
        <a:p>
          <a:pPr rtl="0"/>
          <a:r>
            <a:rPr lang="en-US" sz="2500" dirty="0"/>
            <a:t>Administrative permits</a:t>
          </a:r>
        </a:p>
      </dgm:t>
    </dgm:pt>
    <dgm:pt modelId="{FFE2F365-3B2E-4D50-AACD-2FDEFC3DC3AA}" type="parTrans" cxnId="{4F364513-DD2D-4A68-9E8B-868A9ABE9C94}">
      <dgm:prSet/>
      <dgm:spPr/>
      <dgm:t>
        <a:bodyPr/>
        <a:lstStyle/>
        <a:p>
          <a:endParaRPr lang="en-US"/>
        </a:p>
      </dgm:t>
    </dgm:pt>
    <dgm:pt modelId="{7BCE50E0-D567-49CC-A6CA-EF9678252CD8}" type="sibTrans" cxnId="{4F364513-DD2D-4A68-9E8B-868A9ABE9C94}">
      <dgm:prSet/>
      <dgm:spPr/>
      <dgm:t>
        <a:bodyPr/>
        <a:lstStyle/>
        <a:p>
          <a:endParaRPr lang="en-US"/>
        </a:p>
      </dgm:t>
    </dgm:pt>
    <dgm:pt modelId="{81F28722-DB8D-4AA9-88BC-B6A2C5A13FAB}" type="pres">
      <dgm:prSet presAssocID="{CBB25CF7-0DBD-4181-9ED8-3E3A6C04E1A2}" presName="linear" presStyleCnt="0">
        <dgm:presLayoutVars>
          <dgm:animLvl val="lvl"/>
          <dgm:resizeHandles val="exact"/>
        </dgm:presLayoutVars>
      </dgm:prSet>
      <dgm:spPr/>
    </dgm:pt>
    <dgm:pt modelId="{D165CCA8-AF97-4787-A02E-2C9CB96E557A}" type="pres">
      <dgm:prSet presAssocID="{03D7B5E3-C165-48E8-B93C-C80A66E77AB1}" presName="parentText" presStyleLbl="node1" presStyleIdx="0" presStyleCnt="4" custLinFactNeighborX="212" custLinFactNeighborY="-64601">
        <dgm:presLayoutVars>
          <dgm:chMax val="0"/>
          <dgm:bulletEnabled val="1"/>
        </dgm:presLayoutVars>
      </dgm:prSet>
      <dgm:spPr/>
    </dgm:pt>
    <dgm:pt modelId="{F6452202-978F-42EB-887A-6BCE12E639E6}" type="pres">
      <dgm:prSet presAssocID="{EC603D22-DE5D-4344-A865-BDAC6D144DB4}" presName="spacer" presStyleCnt="0"/>
      <dgm:spPr/>
    </dgm:pt>
    <dgm:pt modelId="{2BC83833-ACCE-4DBF-BD99-E680071C0639}" type="pres">
      <dgm:prSet presAssocID="{C72158F9-6AB0-42D6-8D6D-3722A5CB470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DD399F-AD69-4BDE-8F90-F103768B2332}" type="pres">
      <dgm:prSet presAssocID="{170FF7EC-0B4C-49A4-A160-6FE6C48C70A6}" presName="spacer" presStyleCnt="0"/>
      <dgm:spPr/>
    </dgm:pt>
    <dgm:pt modelId="{7F61D42A-D8D1-4E7B-8AF0-D05A1B7299EF}" type="pres">
      <dgm:prSet presAssocID="{44C7859A-117C-4520-BA7B-7BECBC8BFFC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C9C7707-D321-451C-932F-7FC380092F1A}" type="pres">
      <dgm:prSet presAssocID="{949C5695-CC6D-461F-AEA2-6BCAF12851ED}" presName="spacer" presStyleCnt="0"/>
      <dgm:spPr/>
    </dgm:pt>
    <dgm:pt modelId="{17BBD7B9-5DED-4928-BB61-1AF4F395F9D5}" type="pres">
      <dgm:prSet presAssocID="{10D7D385-4D54-499D-A56C-3BDE727F0EC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F364513-DD2D-4A68-9E8B-868A9ABE9C94}" srcId="{CBB25CF7-0DBD-4181-9ED8-3E3A6C04E1A2}" destId="{10D7D385-4D54-499D-A56C-3BDE727F0EC6}" srcOrd="3" destOrd="0" parTransId="{FFE2F365-3B2E-4D50-AACD-2FDEFC3DC3AA}" sibTransId="{7BCE50E0-D567-49CC-A6CA-EF9678252CD8}"/>
    <dgm:cxn modelId="{7F2E8319-B47E-4E93-A611-8A1A8752706D}" type="presOf" srcId="{03D7B5E3-C165-48E8-B93C-C80A66E77AB1}" destId="{D165CCA8-AF97-4787-A02E-2C9CB96E557A}" srcOrd="0" destOrd="0" presId="urn:microsoft.com/office/officeart/2005/8/layout/vList2"/>
    <dgm:cxn modelId="{A3F2362E-80F3-4B95-92A8-9DCB1A01D1A9}" type="presOf" srcId="{10D7D385-4D54-499D-A56C-3BDE727F0EC6}" destId="{17BBD7B9-5DED-4928-BB61-1AF4F395F9D5}" srcOrd="0" destOrd="0" presId="urn:microsoft.com/office/officeart/2005/8/layout/vList2"/>
    <dgm:cxn modelId="{7FF5E35F-F49F-4676-940F-234B90B63997}" srcId="{CBB25CF7-0DBD-4181-9ED8-3E3A6C04E1A2}" destId="{C72158F9-6AB0-42D6-8D6D-3722A5CB470A}" srcOrd="1" destOrd="0" parTransId="{35CD454B-D705-4537-BC71-6CC532A6A523}" sibTransId="{170FF7EC-0B4C-49A4-A160-6FE6C48C70A6}"/>
    <dgm:cxn modelId="{0CCACF72-297C-40B7-B8EC-E63DF3E16EFC}" type="presOf" srcId="{44C7859A-117C-4520-BA7B-7BECBC8BFFC0}" destId="{7F61D42A-D8D1-4E7B-8AF0-D05A1B7299EF}" srcOrd="0" destOrd="0" presId="urn:microsoft.com/office/officeart/2005/8/layout/vList2"/>
    <dgm:cxn modelId="{98B825A5-127B-4505-BD5F-7FDFBA68AEE3}" srcId="{CBB25CF7-0DBD-4181-9ED8-3E3A6C04E1A2}" destId="{44C7859A-117C-4520-BA7B-7BECBC8BFFC0}" srcOrd="2" destOrd="0" parTransId="{01E1B45C-B3D1-4ACF-98CD-ABF8AE53E3F2}" sibTransId="{949C5695-CC6D-461F-AEA2-6BCAF12851ED}"/>
    <dgm:cxn modelId="{6E3BCEB8-4BD8-40C7-B444-3FC9121B78AC}" type="presOf" srcId="{C72158F9-6AB0-42D6-8D6D-3722A5CB470A}" destId="{2BC83833-ACCE-4DBF-BD99-E680071C0639}" srcOrd="0" destOrd="0" presId="urn:microsoft.com/office/officeart/2005/8/layout/vList2"/>
    <dgm:cxn modelId="{9C824BBA-EAAE-4618-B4EC-9F5322476018}" srcId="{CBB25CF7-0DBD-4181-9ED8-3E3A6C04E1A2}" destId="{03D7B5E3-C165-48E8-B93C-C80A66E77AB1}" srcOrd="0" destOrd="0" parTransId="{81FEDD52-BCF4-4354-A20C-A399F7037B02}" sibTransId="{EC603D22-DE5D-4344-A865-BDAC6D144DB4}"/>
    <dgm:cxn modelId="{019E35F6-489C-4802-8563-92691C76CFB3}" type="presOf" srcId="{CBB25CF7-0DBD-4181-9ED8-3E3A6C04E1A2}" destId="{81F28722-DB8D-4AA9-88BC-B6A2C5A13FAB}" srcOrd="0" destOrd="0" presId="urn:microsoft.com/office/officeart/2005/8/layout/vList2"/>
    <dgm:cxn modelId="{DCB79ACD-9030-453F-A7BA-BFDEFD6FB93D}" type="presParOf" srcId="{81F28722-DB8D-4AA9-88BC-B6A2C5A13FAB}" destId="{D165CCA8-AF97-4787-A02E-2C9CB96E557A}" srcOrd="0" destOrd="0" presId="urn:microsoft.com/office/officeart/2005/8/layout/vList2"/>
    <dgm:cxn modelId="{D0AC97F0-845B-46AB-9F34-691E95F71134}" type="presParOf" srcId="{81F28722-DB8D-4AA9-88BC-B6A2C5A13FAB}" destId="{F6452202-978F-42EB-887A-6BCE12E639E6}" srcOrd="1" destOrd="0" presId="urn:microsoft.com/office/officeart/2005/8/layout/vList2"/>
    <dgm:cxn modelId="{E245F79B-0C82-4B7A-A9A3-08175F5D177B}" type="presParOf" srcId="{81F28722-DB8D-4AA9-88BC-B6A2C5A13FAB}" destId="{2BC83833-ACCE-4DBF-BD99-E680071C0639}" srcOrd="2" destOrd="0" presId="urn:microsoft.com/office/officeart/2005/8/layout/vList2"/>
    <dgm:cxn modelId="{D491EC39-BF6D-4D64-9384-CB6FE126520A}" type="presParOf" srcId="{81F28722-DB8D-4AA9-88BC-B6A2C5A13FAB}" destId="{87DD399F-AD69-4BDE-8F90-F103768B2332}" srcOrd="3" destOrd="0" presId="urn:microsoft.com/office/officeart/2005/8/layout/vList2"/>
    <dgm:cxn modelId="{819B21A3-7A9C-414F-AA52-F412BFC139CD}" type="presParOf" srcId="{81F28722-DB8D-4AA9-88BC-B6A2C5A13FAB}" destId="{7F61D42A-D8D1-4E7B-8AF0-D05A1B7299EF}" srcOrd="4" destOrd="0" presId="urn:microsoft.com/office/officeart/2005/8/layout/vList2"/>
    <dgm:cxn modelId="{69DD80FC-3982-43B3-A7AC-ADE19802D999}" type="presParOf" srcId="{81F28722-DB8D-4AA9-88BC-B6A2C5A13FAB}" destId="{0C9C7707-D321-451C-932F-7FC380092F1A}" srcOrd="5" destOrd="0" presId="urn:microsoft.com/office/officeart/2005/8/layout/vList2"/>
    <dgm:cxn modelId="{918C963B-002F-45F8-8DD1-ECAD28923028}" type="presParOf" srcId="{81F28722-DB8D-4AA9-88BC-B6A2C5A13FAB}" destId="{17BBD7B9-5DED-4928-BB61-1AF4F395F9D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54796DA-CA94-46D3-8679-30089F63635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9943EF5-CF21-4F55-A5C5-77AF923E4DD4}">
      <dgm:prSet/>
      <dgm:spPr/>
      <dgm:t>
        <a:bodyPr/>
        <a:lstStyle/>
        <a:p>
          <a:pPr rtl="0"/>
          <a:r>
            <a:rPr lang="en-US" baseline="0" dirty="0"/>
            <a:t>Acts as agents for property owners or neighborhood</a:t>
          </a:r>
        </a:p>
      </dgm:t>
    </dgm:pt>
    <dgm:pt modelId="{D3E49E05-5443-46DB-B6F2-B4A33D1F72AB}" type="parTrans" cxnId="{F4B850C0-5720-4568-94F7-8952929A2D7E}">
      <dgm:prSet/>
      <dgm:spPr/>
      <dgm:t>
        <a:bodyPr/>
        <a:lstStyle/>
        <a:p>
          <a:endParaRPr lang="en-US"/>
        </a:p>
      </dgm:t>
    </dgm:pt>
    <dgm:pt modelId="{D51E2AB7-C645-4B47-AA60-1699FC164C34}" type="sibTrans" cxnId="{F4B850C0-5720-4568-94F7-8952929A2D7E}">
      <dgm:prSet/>
      <dgm:spPr/>
      <dgm:t>
        <a:bodyPr/>
        <a:lstStyle/>
        <a:p>
          <a:endParaRPr lang="en-US"/>
        </a:p>
      </dgm:t>
    </dgm:pt>
    <dgm:pt modelId="{260F0C45-0AD5-4B9A-B074-CF2FB3D8BEDB}">
      <dgm:prSet/>
      <dgm:spPr/>
      <dgm:t>
        <a:bodyPr/>
        <a:lstStyle/>
        <a:p>
          <a:pPr rtl="0"/>
          <a:r>
            <a:rPr lang="en-US" dirty="0"/>
            <a:t>Professional wisdom and experience</a:t>
          </a:r>
        </a:p>
      </dgm:t>
    </dgm:pt>
    <dgm:pt modelId="{F5F3506D-0483-46FA-AF38-BDF8E1596112}" type="parTrans" cxnId="{01EE990C-2BA9-4612-8646-2F013A46B00D}">
      <dgm:prSet/>
      <dgm:spPr/>
      <dgm:t>
        <a:bodyPr/>
        <a:lstStyle/>
        <a:p>
          <a:endParaRPr lang="en-US"/>
        </a:p>
      </dgm:t>
    </dgm:pt>
    <dgm:pt modelId="{7E04701D-CD03-4C58-8918-23B3E4E260C4}" type="sibTrans" cxnId="{01EE990C-2BA9-4612-8646-2F013A46B00D}">
      <dgm:prSet/>
      <dgm:spPr/>
      <dgm:t>
        <a:bodyPr/>
        <a:lstStyle/>
        <a:p>
          <a:endParaRPr lang="en-US"/>
        </a:p>
      </dgm:t>
    </dgm:pt>
    <dgm:pt modelId="{8E820B46-108A-40C0-B83E-5C88847D8E23}" type="pres">
      <dgm:prSet presAssocID="{C54796DA-CA94-46D3-8679-30089F63635B}" presName="linear" presStyleCnt="0">
        <dgm:presLayoutVars>
          <dgm:animLvl val="lvl"/>
          <dgm:resizeHandles val="exact"/>
        </dgm:presLayoutVars>
      </dgm:prSet>
      <dgm:spPr/>
    </dgm:pt>
    <dgm:pt modelId="{89C17F90-1528-4C11-842F-C92C1271AD08}" type="pres">
      <dgm:prSet presAssocID="{79943EF5-CF21-4F55-A5C5-77AF923E4DD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EE34C6F-DA26-4926-95C5-87442D300A89}" type="pres">
      <dgm:prSet presAssocID="{D51E2AB7-C645-4B47-AA60-1699FC164C34}" presName="spacer" presStyleCnt="0"/>
      <dgm:spPr/>
    </dgm:pt>
    <dgm:pt modelId="{56E84F91-97A3-4C7D-9192-F2A2773D0772}" type="pres">
      <dgm:prSet presAssocID="{260F0C45-0AD5-4B9A-B074-CF2FB3D8BED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1EE990C-2BA9-4612-8646-2F013A46B00D}" srcId="{C54796DA-CA94-46D3-8679-30089F63635B}" destId="{260F0C45-0AD5-4B9A-B074-CF2FB3D8BEDB}" srcOrd="1" destOrd="0" parTransId="{F5F3506D-0483-46FA-AF38-BDF8E1596112}" sibTransId="{7E04701D-CD03-4C58-8918-23B3E4E260C4}"/>
    <dgm:cxn modelId="{5905D812-B608-4CCF-8918-59A6B5C083FD}" type="presOf" srcId="{260F0C45-0AD5-4B9A-B074-CF2FB3D8BEDB}" destId="{56E84F91-97A3-4C7D-9192-F2A2773D0772}" srcOrd="0" destOrd="0" presId="urn:microsoft.com/office/officeart/2005/8/layout/vList2"/>
    <dgm:cxn modelId="{D322B131-7CBF-4B68-8235-6F2B7ACF857D}" type="presOf" srcId="{79943EF5-CF21-4F55-A5C5-77AF923E4DD4}" destId="{89C17F90-1528-4C11-842F-C92C1271AD08}" srcOrd="0" destOrd="0" presId="urn:microsoft.com/office/officeart/2005/8/layout/vList2"/>
    <dgm:cxn modelId="{B0E8B793-346A-4EF8-BCBB-0FDBE87724C5}" type="presOf" srcId="{C54796DA-CA94-46D3-8679-30089F63635B}" destId="{8E820B46-108A-40C0-B83E-5C88847D8E23}" srcOrd="0" destOrd="0" presId="urn:microsoft.com/office/officeart/2005/8/layout/vList2"/>
    <dgm:cxn modelId="{F4B850C0-5720-4568-94F7-8952929A2D7E}" srcId="{C54796DA-CA94-46D3-8679-30089F63635B}" destId="{79943EF5-CF21-4F55-A5C5-77AF923E4DD4}" srcOrd="0" destOrd="0" parTransId="{D3E49E05-5443-46DB-B6F2-B4A33D1F72AB}" sibTransId="{D51E2AB7-C645-4B47-AA60-1699FC164C34}"/>
    <dgm:cxn modelId="{BE10D1C6-D954-401D-B8B4-10D5F2341E32}" type="presParOf" srcId="{8E820B46-108A-40C0-B83E-5C88847D8E23}" destId="{89C17F90-1528-4C11-842F-C92C1271AD08}" srcOrd="0" destOrd="0" presId="urn:microsoft.com/office/officeart/2005/8/layout/vList2"/>
    <dgm:cxn modelId="{17E49BB9-F9D0-4FC5-97B2-67381443B938}" type="presParOf" srcId="{8E820B46-108A-40C0-B83E-5C88847D8E23}" destId="{2EE34C6F-DA26-4926-95C5-87442D300A89}" srcOrd="1" destOrd="0" presId="urn:microsoft.com/office/officeart/2005/8/layout/vList2"/>
    <dgm:cxn modelId="{E3B8E001-BCE4-41A9-9878-8DC1A8787051}" type="presParOf" srcId="{8E820B46-108A-40C0-B83E-5C88847D8E23}" destId="{56E84F91-97A3-4C7D-9192-F2A2773D07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2D82D90-8B73-425C-8BA3-322897A9A7B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32A22F0-AD70-4833-BF4B-6F424B61C5F0}">
      <dgm:prSet/>
      <dgm:spPr/>
      <dgm:t>
        <a:bodyPr/>
        <a:lstStyle/>
        <a:p>
          <a:pPr rtl="0"/>
          <a:r>
            <a:rPr lang="en-US" dirty="0"/>
            <a:t>Real estate agents/brokers</a:t>
          </a:r>
        </a:p>
      </dgm:t>
    </dgm:pt>
    <dgm:pt modelId="{AF68057C-338A-4270-93A2-CACA5B241508}" type="parTrans" cxnId="{8A76F633-0E53-4558-A56E-F2F521C9C2E4}">
      <dgm:prSet/>
      <dgm:spPr/>
      <dgm:t>
        <a:bodyPr/>
        <a:lstStyle/>
        <a:p>
          <a:endParaRPr lang="en-US"/>
        </a:p>
      </dgm:t>
    </dgm:pt>
    <dgm:pt modelId="{FDCD2989-610C-46FB-B0A0-164D1A2C55C0}" type="sibTrans" cxnId="{8A76F633-0E53-4558-A56E-F2F521C9C2E4}">
      <dgm:prSet/>
      <dgm:spPr/>
      <dgm:t>
        <a:bodyPr/>
        <a:lstStyle/>
        <a:p>
          <a:endParaRPr lang="en-US"/>
        </a:p>
      </dgm:t>
    </dgm:pt>
    <dgm:pt modelId="{E79DE5BB-7BDD-4FEB-9446-31B21344570E}">
      <dgm:prSet/>
      <dgm:spPr/>
      <dgm:t>
        <a:bodyPr/>
        <a:lstStyle/>
        <a:p>
          <a:pPr rtl="0"/>
          <a:r>
            <a:rPr lang="en-US" dirty="0"/>
            <a:t>Land developers/speculators</a:t>
          </a:r>
        </a:p>
      </dgm:t>
    </dgm:pt>
    <dgm:pt modelId="{B5EF787C-F08F-49D7-A215-3E720809EEB1}" type="parTrans" cxnId="{39B3AFAD-C5B3-4A37-8057-FD502A0CF57F}">
      <dgm:prSet/>
      <dgm:spPr/>
      <dgm:t>
        <a:bodyPr/>
        <a:lstStyle/>
        <a:p>
          <a:endParaRPr lang="en-US"/>
        </a:p>
      </dgm:t>
    </dgm:pt>
    <dgm:pt modelId="{4482D4FB-06AC-4373-B98F-C95B6AE12403}" type="sibTrans" cxnId="{39B3AFAD-C5B3-4A37-8057-FD502A0CF57F}">
      <dgm:prSet/>
      <dgm:spPr/>
      <dgm:t>
        <a:bodyPr/>
        <a:lstStyle/>
        <a:p>
          <a:endParaRPr lang="en-US"/>
        </a:p>
      </dgm:t>
    </dgm:pt>
    <dgm:pt modelId="{AA1B1762-FDE5-43D9-BCFF-D05FC8791051}">
      <dgm:prSet/>
      <dgm:spPr/>
      <dgm:t>
        <a:bodyPr/>
        <a:lstStyle/>
        <a:p>
          <a:pPr rtl="0"/>
          <a:r>
            <a:rPr lang="en-US"/>
            <a:t>Residential and commercial builders</a:t>
          </a:r>
        </a:p>
      </dgm:t>
    </dgm:pt>
    <dgm:pt modelId="{25D77AB0-13C8-42F4-A537-8611D864C2A4}" type="parTrans" cxnId="{4B219B50-C86C-45F1-9CC3-366C6E8DD261}">
      <dgm:prSet/>
      <dgm:spPr/>
      <dgm:t>
        <a:bodyPr/>
        <a:lstStyle/>
        <a:p>
          <a:endParaRPr lang="en-US"/>
        </a:p>
      </dgm:t>
    </dgm:pt>
    <dgm:pt modelId="{BBF88E67-BEAD-4F95-8BB7-0A6763008750}" type="sibTrans" cxnId="{4B219B50-C86C-45F1-9CC3-366C6E8DD261}">
      <dgm:prSet/>
      <dgm:spPr/>
      <dgm:t>
        <a:bodyPr/>
        <a:lstStyle/>
        <a:p>
          <a:endParaRPr lang="en-US"/>
        </a:p>
      </dgm:t>
    </dgm:pt>
    <dgm:pt modelId="{B54D2EC5-B95B-4042-95EA-B6BD1D3B98AE}">
      <dgm:prSet/>
      <dgm:spPr/>
      <dgm:t>
        <a:bodyPr/>
        <a:lstStyle/>
        <a:p>
          <a:pPr rtl="0"/>
          <a:r>
            <a:rPr lang="en-US"/>
            <a:t>Apartment developers and landlords</a:t>
          </a:r>
        </a:p>
      </dgm:t>
    </dgm:pt>
    <dgm:pt modelId="{955890DF-7991-4461-AECC-C2DEB94232B9}" type="parTrans" cxnId="{0D29ECF3-416F-4D9C-96B3-4158D9BD2D7C}">
      <dgm:prSet/>
      <dgm:spPr/>
      <dgm:t>
        <a:bodyPr/>
        <a:lstStyle/>
        <a:p>
          <a:endParaRPr lang="en-US"/>
        </a:p>
      </dgm:t>
    </dgm:pt>
    <dgm:pt modelId="{660E3148-C740-4F4C-AFEC-6A385C89CB45}" type="sibTrans" cxnId="{0D29ECF3-416F-4D9C-96B3-4158D9BD2D7C}">
      <dgm:prSet/>
      <dgm:spPr/>
      <dgm:t>
        <a:bodyPr/>
        <a:lstStyle/>
        <a:p>
          <a:endParaRPr lang="en-US"/>
        </a:p>
      </dgm:t>
    </dgm:pt>
    <dgm:pt modelId="{0590E497-DC9C-40A2-B496-676A0E7300E8}">
      <dgm:prSet/>
      <dgm:spPr/>
      <dgm:t>
        <a:bodyPr/>
        <a:lstStyle/>
        <a:p>
          <a:pPr rtl="0"/>
          <a:r>
            <a:rPr lang="en-US"/>
            <a:t>Lawyers</a:t>
          </a:r>
        </a:p>
      </dgm:t>
    </dgm:pt>
    <dgm:pt modelId="{E6778606-AA16-4C57-93F4-017952F15A0B}" type="parTrans" cxnId="{9DF24F23-F110-40FF-9904-30243E9A03C5}">
      <dgm:prSet/>
      <dgm:spPr/>
      <dgm:t>
        <a:bodyPr/>
        <a:lstStyle/>
        <a:p>
          <a:endParaRPr lang="en-US"/>
        </a:p>
      </dgm:t>
    </dgm:pt>
    <dgm:pt modelId="{88DC1D0F-89FE-4B1B-A4C7-37DA74C6EEC4}" type="sibTrans" cxnId="{9DF24F23-F110-40FF-9904-30243E9A03C5}">
      <dgm:prSet/>
      <dgm:spPr/>
      <dgm:t>
        <a:bodyPr/>
        <a:lstStyle/>
        <a:p>
          <a:endParaRPr lang="en-US"/>
        </a:p>
      </dgm:t>
    </dgm:pt>
    <dgm:pt modelId="{207FA811-84A8-4C27-BF3E-4F8C1ACE0273}">
      <dgm:prSet/>
      <dgm:spPr/>
      <dgm:t>
        <a:bodyPr/>
        <a:lstStyle/>
        <a:p>
          <a:pPr rtl="0"/>
          <a:r>
            <a:rPr lang="en-US"/>
            <a:t>Engineers, architects, surveyors</a:t>
          </a:r>
        </a:p>
      </dgm:t>
    </dgm:pt>
    <dgm:pt modelId="{95A74F3B-1CC1-4EBE-9D20-E00CA72232F9}" type="parTrans" cxnId="{DC7B02AA-CDE8-4FF2-8670-ECC47E6B73B0}">
      <dgm:prSet/>
      <dgm:spPr/>
      <dgm:t>
        <a:bodyPr/>
        <a:lstStyle/>
        <a:p>
          <a:endParaRPr lang="en-US"/>
        </a:p>
      </dgm:t>
    </dgm:pt>
    <dgm:pt modelId="{A62F04EA-C330-488C-8E68-7AD300AF9890}" type="sibTrans" cxnId="{DC7B02AA-CDE8-4FF2-8670-ECC47E6B73B0}">
      <dgm:prSet/>
      <dgm:spPr/>
      <dgm:t>
        <a:bodyPr/>
        <a:lstStyle/>
        <a:p>
          <a:endParaRPr lang="en-US"/>
        </a:p>
      </dgm:t>
    </dgm:pt>
    <dgm:pt modelId="{C0777909-64C3-41EE-9E73-02071C3BD72B}">
      <dgm:prSet/>
      <dgm:spPr/>
      <dgm:t>
        <a:bodyPr/>
        <a:lstStyle/>
        <a:p>
          <a:pPr rtl="0"/>
          <a:r>
            <a:rPr lang="en-US"/>
            <a:t>Bankers</a:t>
          </a:r>
        </a:p>
      </dgm:t>
    </dgm:pt>
    <dgm:pt modelId="{C4BA6461-1E4B-4FC6-B111-113EA2EC3D9A}" type="parTrans" cxnId="{6A0522BF-A4BB-44CD-A586-797DB652D5D8}">
      <dgm:prSet/>
      <dgm:spPr/>
      <dgm:t>
        <a:bodyPr/>
        <a:lstStyle/>
        <a:p>
          <a:endParaRPr lang="en-US"/>
        </a:p>
      </dgm:t>
    </dgm:pt>
    <dgm:pt modelId="{8CDCFA7C-B7F3-4992-8CE4-599A7800018D}" type="sibTrans" cxnId="{6A0522BF-A4BB-44CD-A586-797DB652D5D8}">
      <dgm:prSet/>
      <dgm:spPr/>
      <dgm:t>
        <a:bodyPr/>
        <a:lstStyle/>
        <a:p>
          <a:endParaRPr lang="en-US"/>
        </a:p>
      </dgm:t>
    </dgm:pt>
    <dgm:pt modelId="{8E7A90EE-C449-455B-8CD0-FABC32A59345}">
      <dgm:prSet/>
      <dgm:spPr/>
      <dgm:t>
        <a:bodyPr/>
        <a:lstStyle/>
        <a:p>
          <a:pPr rtl="0"/>
          <a:r>
            <a:rPr lang="en-US"/>
            <a:t>Consultants</a:t>
          </a:r>
        </a:p>
      </dgm:t>
    </dgm:pt>
    <dgm:pt modelId="{3393613A-7785-4F90-8CCF-3BFEFE431600}" type="parTrans" cxnId="{B0070B52-839C-49B8-9E39-3C2104776C42}">
      <dgm:prSet/>
      <dgm:spPr/>
      <dgm:t>
        <a:bodyPr/>
        <a:lstStyle/>
        <a:p>
          <a:endParaRPr lang="en-US"/>
        </a:p>
      </dgm:t>
    </dgm:pt>
    <dgm:pt modelId="{7DF309EE-E44F-4C3F-8F79-E21C31DC1E87}" type="sibTrans" cxnId="{B0070B52-839C-49B8-9E39-3C2104776C42}">
      <dgm:prSet/>
      <dgm:spPr/>
      <dgm:t>
        <a:bodyPr/>
        <a:lstStyle/>
        <a:p>
          <a:endParaRPr lang="en-US"/>
        </a:p>
      </dgm:t>
    </dgm:pt>
    <dgm:pt modelId="{3BFD8A3A-7FE3-4E32-B8B5-EB557667B970}">
      <dgm:prSet/>
      <dgm:spPr/>
      <dgm:t>
        <a:bodyPr/>
        <a:lstStyle/>
        <a:p>
          <a:pPr rtl="0"/>
          <a:r>
            <a:rPr lang="en-US"/>
            <a:t>Trade groups/special interest groups</a:t>
          </a:r>
        </a:p>
      </dgm:t>
    </dgm:pt>
    <dgm:pt modelId="{2A289DEB-1FB0-4883-B65F-232126EE1EEF}" type="parTrans" cxnId="{8F7964A3-8FF5-4639-AD43-A619E05ACAE0}">
      <dgm:prSet/>
      <dgm:spPr/>
      <dgm:t>
        <a:bodyPr/>
        <a:lstStyle/>
        <a:p>
          <a:endParaRPr lang="en-US"/>
        </a:p>
      </dgm:t>
    </dgm:pt>
    <dgm:pt modelId="{9AC72336-AE53-4B91-BE30-79CF393C7F7A}" type="sibTrans" cxnId="{8F7964A3-8FF5-4639-AD43-A619E05ACAE0}">
      <dgm:prSet/>
      <dgm:spPr/>
      <dgm:t>
        <a:bodyPr/>
        <a:lstStyle/>
        <a:p>
          <a:endParaRPr lang="en-US"/>
        </a:p>
      </dgm:t>
    </dgm:pt>
    <dgm:pt modelId="{2936EC99-0B34-4311-93BA-1CCC8E2587A1}" type="pres">
      <dgm:prSet presAssocID="{82D82D90-8B73-425C-8BA3-322897A9A7B5}" presName="diagram" presStyleCnt="0">
        <dgm:presLayoutVars>
          <dgm:dir/>
          <dgm:resizeHandles val="exact"/>
        </dgm:presLayoutVars>
      </dgm:prSet>
      <dgm:spPr/>
    </dgm:pt>
    <dgm:pt modelId="{FB15670E-8F14-4BB0-9828-5BC60F7B259B}" type="pres">
      <dgm:prSet presAssocID="{432A22F0-AD70-4833-BF4B-6F424B61C5F0}" presName="node" presStyleLbl="node1" presStyleIdx="0" presStyleCnt="9">
        <dgm:presLayoutVars>
          <dgm:bulletEnabled val="1"/>
        </dgm:presLayoutVars>
      </dgm:prSet>
      <dgm:spPr/>
    </dgm:pt>
    <dgm:pt modelId="{59D47F31-1CA1-45D9-857B-178FAF7A2410}" type="pres">
      <dgm:prSet presAssocID="{FDCD2989-610C-46FB-B0A0-164D1A2C55C0}" presName="sibTrans" presStyleCnt="0"/>
      <dgm:spPr/>
    </dgm:pt>
    <dgm:pt modelId="{0495602C-6CD2-4CD7-B853-9998C338945B}" type="pres">
      <dgm:prSet presAssocID="{E79DE5BB-7BDD-4FEB-9446-31B21344570E}" presName="node" presStyleLbl="node1" presStyleIdx="1" presStyleCnt="9">
        <dgm:presLayoutVars>
          <dgm:bulletEnabled val="1"/>
        </dgm:presLayoutVars>
      </dgm:prSet>
      <dgm:spPr/>
    </dgm:pt>
    <dgm:pt modelId="{B0085009-181B-4AE0-ABAB-89183E8B0C06}" type="pres">
      <dgm:prSet presAssocID="{4482D4FB-06AC-4373-B98F-C95B6AE12403}" presName="sibTrans" presStyleCnt="0"/>
      <dgm:spPr/>
    </dgm:pt>
    <dgm:pt modelId="{974774DA-E456-4C39-836F-FBA229C8D69D}" type="pres">
      <dgm:prSet presAssocID="{AA1B1762-FDE5-43D9-BCFF-D05FC8791051}" presName="node" presStyleLbl="node1" presStyleIdx="2" presStyleCnt="9">
        <dgm:presLayoutVars>
          <dgm:bulletEnabled val="1"/>
        </dgm:presLayoutVars>
      </dgm:prSet>
      <dgm:spPr/>
    </dgm:pt>
    <dgm:pt modelId="{F641B926-0D2F-437C-A67A-781E08B3CDB9}" type="pres">
      <dgm:prSet presAssocID="{BBF88E67-BEAD-4F95-8BB7-0A6763008750}" presName="sibTrans" presStyleCnt="0"/>
      <dgm:spPr/>
    </dgm:pt>
    <dgm:pt modelId="{16E63886-3324-4D55-B473-BB8D2446AA0E}" type="pres">
      <dgm:prSet presAssocID="{B54D2EC5-B95B-4042-95EA-B6BD1D3B98AE}" presName="node" presStyleLbl="node1" presStyleIdx="3" presStyleCnt="9">
        <dgm:presLayoutVars>
          <dgm:bulletEnabled val="1"/>
        </dgm:presLayoutVars>
      </dgm:prSet>
      <dgm:spPr/>
    </dgm:pt>
    <dgm:pt modelId="{0909140F-996E-4204-9459-13DA022D79FA}" type="pres">
      <dgm:prSet presAssocID="{660E3148-C740-4F4C-AFEC-6A385C89CB45}" presName="sibTrans" presStyleCnt="0"/>
      <dgm:spPr/>
    </dgm:pt>
    <dgm:pt modelId="{DC4698A5-F7C0-4F2F-9795-5628E18A74BC}" type="pres">
      <dgm:prSet presAssocID="{0590E497-DC9C-40A2-B496-676A0E7300E8}" presName="node" presStyleLbl="node1" presStyleIdx="4" presStyleCnt="9">
        <dgm:presLayoutVars>
          <dgm:bulletEnabled val="1"/>
        </dgm:presLayoutVars>
      </dgm:prSet>
      <dgm:spPr/>
    </dgm:pt>
    <dgm:pt modelId="{16E80145-41DE-4264-86DA-DD11040B9C94}" type="pres">
      <dgm:prSet presAssocID="{88DC1D0F-89FE-4B1B-A4C7-37DA74C6EEC4}" presName="sibTrans" presStyleCnt="0"/>
      <dgm:spPr/>
    </dgm:pt>
    <dgm:pt modelId="{9E870375-BFA9-40E8-AC1F-010C54E32C10}" type="pres">
      <dgm:prSet presAssocID="{207FA811-84A8-4C27-BF3E-4F8C1ACE0273}" presName="node" presStyleLbl="node1" presStyleIdx="5" presStyleCnt="9">
        <dgm:presLayoutVars>
          <dgm:bulletEnabled val="1"/>
        </dgm:presLayoutVars>
      </dgm:prSet>
      <dgm:spPr/>
    </dgm:pt>
    <dgm:pt modelId="{52FB34C6-D18B-42A6-AE6A-79AAFB858B04}" type="pres">
      <dgm:prSet presAssocID="{A62F04EA-C330-488C-8E68-7AD300AF9890}" presName="sibTrans" presStyleCnt="0"/>
      <dgm:spPr/>
    </dgm:pt>
    <dgm:pt modelId="{3EA9C41C-61FE-4C98-BEBA-1A63617F3B98}" type="pres">
      <dgm:prSet presAssocID="{C0777909-64C3-41EE-9E73-02071C3BD72B}" presName="node" presStyleLbl="node1" presStyleIdx="6" presStyleCnt="9">
        <dgm:presLayoutVars>
          <dgm:bulletEnabled val="1"/>
        </dgm:presLayoutVars>
      </dgm:prSet>
      <dgm:spPr/>
    </dgm:pt>
    <dgm:pt modelId="{6D4B92C2-56FB-4C75-90D9-84D781D6A75B}" type="pres">
      <dgm:prSet presAssocID="{8CDCFA7C-B7F3-4992-8CE4-599A7800018D}" presName="sibTrans" presStyleCnt="0"/>
      <dgm:spPr/>
    </dgm:pt>
    <dgm:pt modelId="{8CF0380B-C116-48D6-92C1-783553A5CCDD}" type="pres">
      <dgm:prSet presAssocID="{8E7A90EE-C449-455B-8CD0-FABC32A59345}" presName="node" presStyleLbl="node1" presStyleIdx="7" presStyleCnt="9">
        <dgm:presLayoutVars>
          <dgm:bulletEnabled val="1"/>
        </dgm:presLayoutVars>
      </dgm:prSet>
      <dgm:spPr/>
    </dgm:pt>
    <dgm:pt modelId="{4A29CF00-D0AC-4778-B5CB-7284114FEC37}" type="pres">
      <dgm:prSet presAssocID="{7DF309EE-E44F-4C3F-8F79-E21C31DC1E87}" presName="sibTrans" presStyleCnt="0"/>
      <dgm:spPr/>
    </dgm:pt>
    <dgm:pt modelId="{FFF882BD-D9DD-45F2-B8A0-D4BE7CAE7D28}" type="pres">
      <dgm:prSet presAssocID="{3BFD8A3A-7FE3-4E32-B8B5-EB557667B970}" presName="node" presStyleLbl="node1" presStyleIdx="8" presStyleCnt="9">
        <dgm:presLayoutVars>
          <dgm:bulletEnabled val="1"/>
        </dgm:presLayoutVars>
      </dgm:prSet>
      <dgm:spPr/>
    </dgm:pt>
  </dgm:ptLst>
  <dgm:cxnLst>
    <dgm:cxn modelId="{5DD7F818-92AD-4A2E-B4EC-AB60E08F39C8}" type="presOf" srcId="{0590E497-DC9C-40A2-B496-676A0E7300E8}" destId="{DC4698A5-F7C0-4F2F-9795-5628E18A74BC}" srcOrd="0" destOrd="0" presId="urn:microsoft.com/office/officeart/2005/8/layout/default"/>
    <dgm:cxn modelId="{9DF24F23-F110-40FF-9904-30243E9A03C5}" srcId="{82D82D90-8B73-425C-8BA3-322897A9A7B5}" destId="{0590E497-DC9C-40A2-B496-676A0E7300E8}" srcOrd="4" destOrd="0" parTransId="{E6778606-AA16-4C57-93F4-017952F15A0B}" sibTransId="{88DC1D0F-89FE-4B1B-A4C7-37DA74C6EEC4}"/>
    <dgm:cxn modelId="{8A76F633-0E53-4558-A56E-F2F521C9C2E4}" srcId="{82D82D90-8B73-425C-8BA3-322897A9A7B5}" destId="{432A22F0-AD70-4833-BF4B-6F424B61C5F0}" srcOrd="0" destOrd="0" parTransId="{AF68057C-338A-4270-93A2-CACA5B241508}" sibTransId="{FDCD2989-610C-46FB-B0A0-164D1A2C55C0}"/>
    <dgm:cxn modelId="{9AEAED41-DFA8-4FA2-884B-5E34A3974D6E}" type="presOf" srcId="{8E7A90EE-C449-455B-8CD0-FABC32A59345}" destId="{8CF0380B-C116-48D6-92C1-783553A5CCDD}" srcOrd="0" destOrd="0" presId="urn:microsoft.com/office/officeart/2005/8/layout/default"/>
    <dgm:cxn modelId="{4B219B50-C86C-45F1-9CC3-366C6E8DD261}" srcId="{82D82D90-8B73-425C-8BA3-322897A9A7B5}" destId="{AA1B1762-FDE5-43D9-BCFF-D05FC8791051}" srcOrd="2" destOrd="0" parTransId="{25D77AB0-13C8-42F4-A537-8611D864C2A4}" sibTransId="{BBF88E67-BEAD-4F95-8BB7-0A6763008750}"/>
    <dgm:cxn modelId="{B0070B52-839C-49B8-9E39-3C2104776C42}" srcId="{82D82D90-8B73-425C-8BA3-322897A9A7B5}" destId="{8E7A90EE-C449-455B-8CD0-FABC32A59345}" srcOrd="7" destOrd="0" parTransId="{3393613A-7785-4F90-8CCF-3BFEFE431600}" sibTransId="{7DF309EE-E44F-4C3F-8F79-E21C31DC1E87}"/>
    <dgm:cxn modelId="{01CD2553-9BB8-4683-8985-B64F8DA48637}" type="presOf" srcId="{AA1B1762-FDE5-43D9-BCFF-D05FC8791051}" destId="{974774DA-E456-4C39-836F-FBA229C8D69D}" srcOrd="0" destOrd="0" presId="urn:microsoft.com/office/officeart/2005/8/layout/default"/>
    <dgm:cxn modelId="{A7320574-C1FC-440B-89D1-7840882873FB}" type="presOf" srcId="{C0777909-64C3-41EE-9E73-02071C3BD72B}" destId="{3EA9C41C-61FE-4C98-BEBA-1A63617F3B98}" srcOrd="0" destOrd="0" presId="urn:microsoft.com/office/officeart/2005/8/layout/default"/>
    <dgm:cxn modelId="{9ACAE878-EF05-4985-BC69-66BE6FCFDE01}" type="presOf" srcId="{82D82D90-8B73-425C-8BA3-322897A9A7B5}" destId="{2936EC99-0B34-4311-93BA-1CCC8E2587A1}" srcOrd="0" destOrd="0" presId="urn:microsoft.com/office/officeart/2005/8/layout/default"/>
    <dgm:cxn modelId="{64994887-2EFD-451D-92DE-7117CB08A9AC}" type="presOf" srcId="{207FA811-84A8-4C27-BF3E-4F8C1ACE0273}" destId="{9E870375-BFA9-40E8-AC1F-010C54E32C10}" srcOrd="0" destOrd="0" presId="urn:microsoft.com/office/officeart/2005/8/layout/default"/>
    <dgm:cxn modelId="{8F7964A3-8FF5-4639-AD43-A619E05ACAE0}" srcId="{82D82D90-8B73-425C-8BA3-322897A9A7B5}" destId="{3BFD8A3A-7FE3-4E32-B8B5-EB557667B970}" srcOrd="8" destOrd="0" parTransId="{2A289DEB-1FB0-4883-B65F-232126EE1EEF}" sibTransId="{9AC72336-AE53-4B91-BE30-79CF393C7F7A}"/>
    <dgm:cxn modelId="{DC7B02AA-CDE8-4FF2-8670-ECC47E6B73B0}" srcId="{82D82D90-8B73-425C-8BA3-322897A9A7B5}" destId="{207FA811-84A8-4C27-BF3E-4F8C1ACE0273}" srcOrd="5" destOrd="0" parTransId="{95A74F3B-1CC1-4EBE-9D20-E00CA72232F9}" sibTransId="{A62F04EA-C330-488C-8E68-7AD300AF9890}"/>
    <dgm:cxn modelId="{39B3AFAD-C5B3-4A37-8057-FD502A0CF57F}" srcId="{82D82D90-8B73-425C-8BA3-322897A9A7B5}" destId="{E79DE5BB-7BDD-4FEB-9446-31B21344570E}" srcOrd="1" destOrd="0" parTransId="{B5EF787C-F08F-49D7-A215-3E720809EEB1}" sibTransId="{4482D4FB-06AC-4373-B98F-C95B6AE12403}"/>
    <dgm:cxn modelId="{6A0522BF-A4BB-44CD-A586-797DB652D5D8}" srcId="{82D82D90-8B73-425C-8BA3-322897A9A7B5}" destId="{C0777909-64C3-41EE-9E73-02071C3BD72B}" srcOrd="6" destOrd="0" parTransId="{C4BA6461-1E4B-4FC6-B111-113EA2EC3D9A}" sibTransId="{8CDCFA7C-B7F3-4992-8CE4-599A7800018D}"/>
    <dgm:cxn modelId="{68DE4AC8-906C-485C-8BBC-D0063C4A1F3A}" type="presOf" srcId="{432A22F0-AD70-4833-BF4B-6F424B61C5F0}" destId="{FB15670E-8F14-4BB0-9828-5BC60F7B259B}" srcOrd="0" destOrd="0" presId="urn:microsoft.com/office/officeart/2005/8/layout/default"/>
    <dgm:cxn modelId="{25AF29C9-C572-4B18-ABA0-323E7F496327}" type="presOf" srcId="{E79DE5BB-7BDD-4FEB-9446-31B21344570E}" destId="{0495602C-6CD2-4CD7-B853-9998C338945B}" srcOrd="0" destOrd="0" presId="urn:microsoft.com/office/officeart/2005/8/layout/default"/>
    <dgm:cxn modelId="{D2D135E6-C77A-4CEC-B3FA-2A447FDEB651}" type="presOf" srcId="{3BFD8A3A-7FE3-4E32-B8B5-EB557667B970}" destId="{FFF882BD-D9DD-45F2-B8A0-D4BE7CAE7D28}" srcOrd="0" destOrd="0" presId="urn:microsoft.com/office/officeart/2005/8/layout/default"/>
    <dgm:cxn modelId="{C7C2B8F3-6C9C-4780-A091-4C1CD947F52F}" type="presOf" srcId="{B54D2EC5-B95B-4042-95EA-B6BD1D3B98AE}" destId="{16E63886-3324-4D55-B473-BB8D2446AA0E}" srcOrd="0" destOrd="0" presId="urn:microsoft.com/office/officeart/2005/8/layout/default"/>
    <dgm:cxn modelId="{0D29ECF3-416F-4D9C-96B3-4158D9BD2D7C}" srcId="{82D82D90-8B73-425C-8BA3-322897A9A7B5}" destId="{B54D2EC5-B95B-4042-95EA-B6BD1D3B98AE}" srcOrd="3" destOrd="0" parTransId="{955890DF-7991-4461-AECC-C2DEB94232B9}" sibTransId="{660E3148-C740-4F4C-AFEC-6A385C89CB45}"/>
    <dgm:cxn modelId="{9BA5954B-3966-4B04-A190-54F62E35956D}" type="presParOf" srcId="{2936EC99-0B34-4311-93BA-1CCC8E2587A1}" destId="{FB15670E-8F14-4BB0-9828-5BC60F7B259B}" srcOrd="0" destOrd="0" presId="urn:microsoft.com/office/officeart/2005/8/layout/default"/>
    <dgm:cxn modelId="{DC40DBC8-041B-4E92-8C5F-3E9A3DF1F773}" type="presParOf" srcId="{2936EC99-0B34-4311-93BA-1CCC8E2587A1}" destId="{59D47F31-1CA1-45D9-857B-178FAF7A2410}" srcOrd="1" destOrd="0" presId="urn:microsoft.com/office/officeart/2005/8/layout/default"/>
    <dgm:cxn modelId="{013EFF94-8526-4804-92C6-665995D81109}" type="presParOf" srcId="{2936EC99-0B34-4311-93BA-1CCC8E2587A1}" destId="{0495602C-6CD2-4CD7-B853-9998C338945B}" srcOrd="2" destOrd="0" presId="urn:microsoft.com/office/officeart/2005/8/layout/default"/>
    <dgm:cxn modelId="{56BC85F9-F357-417C-A260-E284597D82FA}" type="presParOf" srcId="{2936EC99-0B34-4311-93BA-1CCC8E2587A1}" destId="{B0085009-181B-4AE0-ABAB-89183E8B0C06}" srcOrd="3" destOrd="0" presId="urn:microsoft.com/office/officeart/2005/8/layout/default"/>
    <dgm:cxn modelId="{EF35585F-0305-4003-8F4C-79A370B8FDD1}" type="presParOf" srcId="{2936EC99-0B34-4311-93BA-1CCC8E2587A1}" destId="{974774DA-E456-4C39-836F-FBA229C8D69D}" srcOrd="4" destOrd="0" presId="urn:microsoft.com/office/officeart/2005/8/layout/default"/>
    <dgm:cxn modelId="{2D18685E-10E5-4505-8DFC-51D1ACF51136}" type="presParOf" srcId="{2936EC99-0B34-4311-93BA-1CCC8E2587A1}" destId="{F641B926-0D2F-437C-A67A-781E08B3CDB9}" srcOrd="5" destOrd="0" presId="urn:microsoft.com/office/officeart/2005/8/layout/default"/>
    <dgm:cxn modelId="{14D9DC21-D6C0-4977-8343-52B120986B66}" type="presParOf" srcId="{2936EC99-0B34-4311-93BA-1CCC8E2587A1}" destId="{16E63886-3324-4D55-B473-BB8D2446AA0E}" srcOrd="6" destOrd="0" presId="urn:microsoft.com/office/officeart/2005/8/layout/default"/>
    <dgm:cxn modelId="{4F047C62-3F5C-4E2C-9A85-874E527885D6}" type="presParOf" srcId="{2936EC99-0B34-4311-93BA-1CCC8E2587A1}" destId="{0909140F-996E-4204-9459-13DA022D79FA}" srcOrd="7" destOrd="0" presId="urn:microsoft.com/office/officeart/2005/8/layout/default"/>
    <dgm:cxn modelId="{721BA6E2-31A2-435F-8C46-B090B120BFBA}" type="presParOf" srcId="{2936EC99-0B34-4311-93BA-1CCC8E2587A1}" destId="{DC4698A5-F7C0-4F2F-9795-5628E18A74BC}" srcOrd="8" destOrd="0" presId="urn:microsoft.com/office/officeart/2005/8/layout/default"/>
    <dgm:cxn modelId="{114D003D-9DB7-4975-ADF8-81C8569C86AF}" type="presParOf" srcId="{2936EC99-0B34-4311-93BA-1CCC8E2587A1}" destId="{16E80145-41DE-4264-86DA-DD11040B9C94}" srcOrd="9" destOrd="0" presId="urn:microsoft.com/office/officeart/2005/8/layout/default"/>
    <dgm:cxn modelId="{591997AF-87C0-4CCE-ACDB-081297B44FA2}" type="presParOf" srcId="{2936EC99-0B34-4311-93BA-1CCC8E2587A1}" destId="{9E870375-BFA9-40E8-AC1F-010C54E32C10}" srcOrd="10" destOrd="0" presId="urn:microsoft.com/office/officeart/2005/8/layout/default"/>
    <dgm:cxn modelId="{00DC6DD8-E2C9-4725-85BB-78CAAF999EDA}" type="presParOf" srcId="{2936EC99-0B34-4311-93BA-1CCC8E2587A1}" destId="{52FB34C6-D18B-42A6-AE6A-79AAFB858B04}" srcOrd="11" destOrd="0" presId="urn:microsoft.com/office/officeart/2005/8/layout/default"/>
    <dgm:cxn modelId="{BA5DCF81-9B56-49CF-900C-6E440659313A}" type="presParOf" srcId="{2936EC99-0B34-4311-93BA-1CCC8E2587A1}" destId="{3EA9C41C-61FE-4C98-BEBA-1A63617F3B98}" srcOrd="12" destOrd="0" presId="urn:microsoft.com/office/officeart/2005/8/layout/default"/>
    <dgm:cxn modelId="{6F301F45-9FB4-4FCB-8ECE-C7DA02E2C012}" type="presParOf" srcId="{2936EC99-0B34-4311-93BA-1CCC8E2587A1}" destId="{6D4B92C2-56FB-4C75-90D9-84D781D6A75B}" srcOrd="13" destOrd="0" presId="urn:microsoft.com/office/officeart/2005/8/layout/default"/>
    <dgm:cxn modelId="{09C2D8F7-6590-4AF6-BDD1-E8E558E3DCA2}" type="presParOf" srcId="{2936EC99-0B34-4311-93BA-1CCC8E2587A1}" destId="{8CF0380B-C116-48D6-92C1-783553A5CCDD}" srcOrd="14" destOrd="0" presId="urn:microsoft.com/office/officeart/2005/8/layout/default"/>
    <dgm:cxn modelId="{48D3A1AE-BD9B-4E0E-97A9-55D50188A542}" type="presParOf" srcId="{2936EC99-0B34-4311-93BA-1CCC8E2587A1}" destId="{4A29CF00-D0AC-4778-B5CB-7284114FEC37}" srcOrd="15" destOrd="0" presId="urn:microsoft.com/office/officeart/2005/8/layout/default"/>
    <dgm:cxn modelId="{B9AE9392-1BDC-4C4C-8747-621644494D4F}" type="presParOf" srcId="{2936EC99-0B34-4311-93BA-1CCC8E2587A1}" destId="{FFF882BD-D9DD-45F2-B8A0-D4BE7CAE7D28}" srcOrd="1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E5128FD-1339-4392-9C7F-9B4EEAE24C6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13977F-7FBB-4BDC-9AD3-58BE502143E8}">
      <dgm:prSet/>
      <dgm:spPr/>
      <dgm:t>
        <a:bodyPr/>
        <a:lstStyle/>
        <a:p>
          <a:pPr rtl="0"/>
          <a:r>
            <a:rPr lang="en-US"/>
            <a:t>Plans belong to the community</a:t>
          </a:r>
        </a:p>
      </dgm:t>
    </dgm:pt>
    <dgm:pt modelId="{1CB84EDE-B851-4377-8C36-4BCE7F48483B}" type="parTrans" cxnId="{F6AC3597-4786-4CE6-92BD-8E196275BE19}">
      <dgm:prSet/>
      <dgm:spPr/>
      <dgm:t>
        <a:bodyPr/>
        <a:lstStyle/>
        <a:p>
          <a:endParaRPr lang="en-US"/>
        </a:p>
      </dgm:t>
    </dgm:pt>
    <dgm:pt modelId="{5362504D-1814-425C-BD3A-66E350D0D02B}" type="sibTrans" cxnId="{F6AC3597-4786-4CE6-92BD-8E196275BE19}">
      <dgm:prSet/>
      <dgm:spPr/>
      <dgm:t>
        <a:bodyPr/>
        <a:lstStyle/>
        <a:p>
          <a:endParaRPr lang="en-US"/>
        </a:p>
      </dgm:t>
    </dgm:pt>
    <dgm:pt modelId="{227624C7-9F67-42D7-B0E6-69D6CB31F5ED}">
      <dgm:prSet/>
      <dgm:spPr/>
      <dgm:t>
        <a:bodyPr/>
        <a:lstStyle/>
        <a:p>
          <a:pPr rtl="0"/>
          <a:r>
            <a:rPr lang="en-US" dirty="0"/>
            <a:t>Publishing hearing agenda in various media outlets is good tool</a:t>
          </a:r>
        </a:p>
      </dgm:t>
    </dgm:pt>
    <dgm:pt modelId="{26437DB6-2691-4D34-8C4E-61179884BE5E}" type="parTrans" cxnId="{4DEE0A3C-9179-4B82-807E-3D91EFF325F1}">
      <dgm:prSet/>
      <dgm:spPr/>
      <dgm:t>
        <a:bodyPr/>
        <a:lstStyle/>
        <a:p>
          <a:endParaRPr lang="en-US"/>
        </a:p>
      </dgm:t>
    </dgm:pt>
    <dgm:pt modelId="{4352C543-2CFD-463A-AA42-26D0B9CEC74B}" type="sibTrans" cxnId="{4DEE0A3C-9179-4B82-807E-3D91EFF325F1}">
      <dgm:prSet/>
      <dgm:spPr/>
      <dgm:t>
        <a:bodyPr/>
        <a:lstStyle/>
        <a:p>
          <a:endParaRPr lang="en-US"/>
        </a:p>
      </dgm:t>
    </dgm:pt>
    <dgm:pt modelId="{68041AFE-6BA9-47A7-9122-108F7BC09962}">
      <dgm:prSet/>
      <dgm:spPr/>
      <dgm:t>
        <a:bodyPr/>
        <a:lstStyle/>
        <a:p>
          <a:pPr rtl="0"/>
          <a:r>
            <a:rPr lang="en-US" dirty="0"/>
            <a:t>Handouts and visuals can help individuals understand in process</a:t>
          </a:r>
        </a:p>
      </dgm:t>
    </dgm:pt>
    <dgm:pt modelId="{F5EAE877-7C90-4600-8841-270ECA1E1083}" type="parTrans" cxnId="{38E7B4A1-241A-4D5F-B867-59F81908C4C5}">
      <dgm:prSet/>
      <dgm:spPr/>
      <dgm:t>
        <a:bodyPr/>
        <a:lstStyle/>
        <a:p>
          <a:endParaRPr lang="en-US"/>
        </a:p>
      </dgm:t>
    </dgm:pt>
    <dgm:pt modelId="{F951F7E8-5398-4E6B-8E2C-280F09AF9477}" type="sibTrans" cxnId="{38E7B4A1-241A-4D5F-B867-59F81908C4C5}">
      <dgm:prSet/>
      <dgm:spPr/>
      <dgm:t>
        <a:bodyPr/>
        <a:lstStyle/>
        <a:p>
          <a:endParaRPr lang="en-US"/>
        </a:p>
      </dgm:t>
    </dgm:pt>
    <dgm:pt modelId="{76031B1F-6DDD-46A4-9D13-BA6514707F77}" type="pres">
      <dgm:prSet presAssocID="{6E5128FD-1339-4392-9C7F-9B4EEAE24C61}" presName="Name0" presStyleCnt="0">
        <dgm:presLayoutVars>
          <dgm:dir/>
          <dgm:resizeHandles val="exact"/>
        </dgm:presLayoutVars>
      </dgm:prSet>
      <dgm:spPr/>
    </dgm:pt>
    <dgm:pt modelId="{A1273137-7595-4AEE-88DB-F177CE4AE5CF}" type="pres">
      <dgm:prSet presAssocID="{6E5128FD-1339-4392-9C7F-9B4EEAE24C61}" presName="fgShape" presStyleLbl="fgShp" presStyleIdx="0" presStyleCnt="1"/>
      <dgm:spPr/>
    </dgm:pt>
    <dgm:pt modelId="{A90CE788-8572-4999-86C1-DDEF6382D429}" type="pres">
      <dgm:prSet presAssocID="{6E5128FD-1339-4392-9C7F-9B4EEAE24C61}" presName="linComp" presStyleCnt="0"/>
      <dgm:spPr/>
    </dgm:pt>
    <dgm:pt modelId="{A26A24C8-9EE9-49FF-92CF-393197CAC589}" type="pres">
      <dgm:prSet presAssocID="{6813977F-7FBB-4BDC-9AD3-58BE502143E8}" presName="compNode" presStyleCnt="0"/>
      <dgm:spPr/>
    </dgm:pt>
    <dgm:pt modelId="{D2C2CC49-D481-4B2A-BAD8-667B5D8D5AEB}" type="pres">
      <dgm:prSet presAssocID="{6813977F-7FBB-4BDC-9AD3-58BE502143E8}" presName="bkgdShape" presStyleLbl="node1" presStyleIdx="0" presStyleCnt="3"/>
      <dgm:spPr/>
    </dgm:pt>
    <dgm:pt modelId="{FFBBE872-5517-4805-AF03-34F8CDC2741A}" type="pres">
      <dgm:prSet presAssocID="{6813977F-7FBB-4BDC-9AD3-58BE502143E8}" presName="nodeTx" presStyleLbl="node1" presStyleIdx="0" presStyleCnt="3">
        <dgm:presLayoutVars>
          <dgm:bulletEnabled val="1"/>
        </dgm:presLayoutVars>
      </dgm:prSet>
      <dgm:spPr/>
    </dgm:pt>
    <dgm:pt modelId="{7626519C-4CE7-4C90-9AF9-A392E80F3D77}" type="pres">
      <dgm:prSet presAssocID="{6813977F-7FBB-4BDC-9AD3-58BE502143E8}" presName="invisiNode" presStyleLbl="node1" presStyleIdx="0" presStyleCnt="3"/>
      <dgm:spPr/>
    </dgm:pt>
    <dgm:pt modelId="{88BCC910-48CB-4F18-AA77-0F2E57EF3E5C}" type="pres">
      <dgm:prSet presAssocID="{6813977F-7FBB-4BDC-9AD3-58BE502143E8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103BB8AD-D3BB-4C3A-BA17-102DBBAEB663}" type="pres">
      <dgm:prSet presAssocID="{5362504D-1814-425C-BD3A-66E350D0D02B}" presName="sibTrans" presStyleLbl="sibTrans2D1" presStyleIdx="0" presStyleCnt="0"/>
      <dgm:spPr/>
    </dgm:pt>
    <dgm:pt modelId="{95F7D328-5579-4B09-BF2C-A4E172C07DA3}" type="pres">
      <dgm:prSet presAssocID="{227624C7-9F67-42D7-B0E6-69D6CB31F5ED}" presName="compNode" presStyleCnt="0"/>
      <dgm:spPr/>
    </dgm:pt>
    <dgm:pt modelId="{ACC8B52D-61CD-4735-A609-77CC765E4E81}" type="pres">
      <dgm:prSet presAssocID="{227624C7-9F67-42D7-B0E6-69D6CB31F5ED}" presName="bkgdShape" presStyleLbl="node1" presStyleIdx="1" presStyleCnt="3" custLinFactNeighborY="293"/>
      <dgm:spPr/>
    </dgm:pt>
    <dgm:pt modelId="{843A0942-16C9-4DA2-AAB7-5FDBAB87B6E9}" type="pres">
      <dgm:prSet presAssocID="{227624C7-9F67-42D7-B0E6-69D6CB31F5ED}" presName="nodeTx" presStyleLbl="node1" presStyleIdx="1" presStyleCnt="3">
        <dgm:presLayoutVars>
          <dgm:bulletEnabled val="1"/>
        </dgm:presLayoutVars>
      </dgm:prSet>
      <dgm:spPr/>
    </dgm:pt>
    <dgm:pt modelId="{116C4AC2-B3D0-480C-A4ED-44655A063A61}" type="pres">
      <dgm:prSet presAssocID="{227624C7-9F67-42D7-B0E6-69D6CB31F5ED}" presName="invisiNode" presStyleLbl="node1" presStyleIdx="1" presStyleCnt="3"/>
      <dgm:spPr/>
    </dgm:pt>
    <dgm:pt modelId="{278554FB-8D16-4EE8-9529-7E2D68102F56}" type="pres">
      <dgm:prSet presAssocID="{227624C7-9F67-42D7-B0E6-69D6CB31F5ED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AE05FBA8-CD9E-41F2-B2E8-2C6AB6CE47A0}" type="pres">
      <dgm:prSet presAssocID="{4352C543-2CFD-463A-AA42-26D0B9CEC74B}" presName="sibTrans" presStyleLbl="sibTrans2D1" presStyleIdx="0" presStyleCnt="0"/>
      <dgm:spPr/>
    </dgm:pt>
    <dgm:pt modelId="{073E0B8E-2FB5-4C6B-B58D-E1CAA10BCCC9}" type="pres">
      <dgm:prSet presAssocID="{68041AFE-6BA9-47A7-9122-108F7BC09962}" presName="compNode" presStyleCnt="0"/>
      <dgm:spPr/>
    </dgm:pt>
    <dgm:pt modelId="{86413CB4-040B-401D-8FFC-42B11C87E3AA}" type="pres">
      <dgm:prSet presAssocID="{68041AFE-6BA9-47A7-9122-108F7BC09962}" presName="bkgdShape" presStyleLbl="node1" presStyleIdx="2" presStyleCnt="3"/>
      <dgm:spPr/>
    </dgm:pt>
    <dgm:pt modelId="{52C9DC1C-96DE-4247-8BA1-B269330DBB8D}" type="pres">
      <dgm:prSet presAssocID="{68041AFE-6BA9-47A7-9122-108F7BC09962}" presName="nodeTx" presStyleLbl="node1" presStyleIdx="2" presStyleCnt="3">
        <dgm:presLayoutVars>
          <dgm:bulletEnabled val="1"/>
        </dgm:presLayoutVars>
      </dgm:prSet>
      <dgm:spPr/>
    </dgm:pt>
    <dgm:pt modelId="{9EA27608-E973-45C9-90C0-CE1481DBC9F3}" type="pres">
      <dgm:prSet presAssocID="{68041AFE-6BA9-47A7-9122-108F7BC09962}" presName="invisiNode" presStyleLbl="node1" presStyleIdx="2" presStyleCnt="3"/>
      <dgm:spPr/>
    </dgm:pt>
    <dgm:pt modelId="{795F0BDA-59B2-4084-A9A7-F46093235162}" type="pres">
      <dgm:prSet presAssocID="{68041AFE-6BA9-47A7-9122-108F7BC09962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</dgm:ptLst>
  <dgm:cxnLst>
    <dgm:cxn modelId="{6CC5C212-DD3C-4153-97F8-30FEA98675C9}" type="presOf" srcId="{6813977F-7FBB-4BDC-9AD3-58BE502143E8}" destId="{D2C2CC49-D481-4B2A-BAD8-667B5D8D5AEB}" srcOrd="0" destOrd="0" presId="urn:microsoft.com/office/officeart/2005/8/layout/hList7"/>
    <dgm:cxn modelId="{ABFDDC19-B8DF-4000-93D7-1F53DE6CE1AE}" type="presOf" srcId="{5362504D-1814-425C-BD3A-66E350D0D02B}" destId="{103BB8AD-D3BB-4C3A-BA17-102DBBAEB663}" srcOrd="0" destOrd="0" presId="urn:microsoft.com/office/officeart/2005/8/layout/hList7"/>
    <dgm:cxn modelId="{67BF2E1F-3273-4B58-9220-5503191E12B5}" type="presOf" srcId="{227624C7-9F67-42D7-B0E6-69D6CB31F5ED}" destId="{843A0942-16C9-4DA2-AAB7-5FDBAB87B6E9}" srcOrd="1" destOrd="0" presId="urn:microsoft.com/office/officeart/2005/8/layout/hList7"/>
    <dgm:cxn modelId="{2F420820-70B7-4D65-AA12-52B12FCAA088}" type="presOf" srcId="{6813977F-7FBB-4BDC-9AD3-58BE502143E8}" destId="{FFBBE872-5517-4805-AF03-34F8CDC2741A}" srcOrd="1" destOrd="0" presId="urn:microsoft.com/office/officeart/2005/8/layout/hList7"/>
    <dgm:cxn modelId="{4DEE0A3C-9179-4B82-807E-3D91EFF325F1}" srcId="{6E5128FD-1339-4392-9C7F-9B4EEAE24C61}" destId="{227624C7-9F67-42D7-B0E6-69D6CB31F5ED}" srcOrd="1" destOrd="0" parTransId="{26437DB6-2691-4D34-8C4E-61179884BE5E}" sibTransId="{4352C543-2CFD-463A-AA42-26D0B9CEC74B}"/>
    <dgm:cxn modelId="{D0B52244-43A5-4ED9-8989-93238A7EB54C}" type="presOf" srcId="{4352C543-2CFD-463A-AA42-26D0B9CEC74B}" destId="{AE05FBA8-CD9E-41F2-B2E8-2C6AB6CE47A0}" srcOrd="0" destOrd="0" presId="urn:microsoft.com/office/officeart/2005/8/layout/hList7"/>
    <dgm:cxn modelId="{E03B6375-31CA-42E6-B10D-B35CEB4D5F68}" type="presOf" srcId="{6E5128FD-1339-4392-9C7F-9B4EEAE24C61}" destId="{76031B1F-6DDD-46A4-9D13-BA6514707F77}" srcOrd="0" destOrd="0" presId="urn:microsoft.com/office/officeart/2005/8/layout/hList7"/>
    <dgm:cxn modelId="{F6AC3597-4786-4CE6-92BD-8E196275BE19}" srcId="{6E5128FD-1339-4392-9C7F-9B4EEAE24C61}" destId="{6813977F-7FBB-4BDC-9AD3-58BE502143E8}" srcOrd="0" destOrd="0" parTransId="{1CB84EDE-B851-4377-8C36-4BCE7F48483B}" sibTransId="{5362504D-1814-425C-BD3A-66E350D0D02B}"/>
    <dgm:cxn modelId="{637F08A0-DC94-4E5D-B576-C972EAAB249A}" type="presOf" srcId="{68041AFE-6BA9-47A7-9122-108F7BC09962}" destId="{52C9DC1C-96DE-4247-8BA1-B269330DBB8D}" srcOrd="1" destOrd="0" presId="urn:microsoft.com/office/officeart/2005/8/layout/hList7"/>
    <dgm:cxn modelId="{38E7B4A1-241A-4D5F-B867-59F81908C4C5}" srcId="{6E5128FD-1339-4392-9C7F-9B4EEAE24C61}" destId="{68041AFE-6BA9-47A7-9122-108F7BC09962}" srcOrd="2" destOrd="0" parTransId="{F5EAE877-7C90-4600-8841-270ECA1E1083}" sibTransId="{F951F7E8-5398-4E6B-8E2C-280F09AF9477}"/>
    <dgm:cxn modelId="{BC8F80A3-7DAB-4947-822D-321C69CEDDF3}" type="presOf" srcId="{68041AFE-6BA9-47A7-9122-108F7BC09962}" destId="{86413CB4-040B-401D-8FFC-42B11C87E3AA}" srcOrd="0" destOrd="0" presId="urn:microsoft.com/office/officeart/2005/8/layout/hList7"/>
    <dgm:cxn modelId="{BB9003FA-339D-44C9-BBA5-42F2260EF608}" type="presOf" srcId="{227624C7-9F67-42D7-B0E6-69D6CB31F5ED}" destId="{ACC8B52D-61CD-4735-A609-77CC765E4E81}" srcOrd="0" destOrd="0" presId="urn:microsoft.com/office/officeart/2005/8/layout/hList7"/>
    <dgm:cxn modelId="{87FE8257-5995-4E0A-819B-91DAD3738579}" type="presParOf" srcId="{76031B1F-6DDD-46A4-9D13-BA6514707F77}" destId="{A1273137-7595-4AEE-88DB-F177CE4AE5CF}" srcOrd="0" destOrd="0" presId="urn:microsoft.com/office/officeart/2005/8/layout/hList7"/>
    <dgm:cxn modelId="{1D02E48C-6233-4C6C-8E9A-3B3C1F45CBA7}" type="presParOf" srcId="{76031B1F-6DDD-46A4-9D13-BA6514707F77}" destId="{A90CE788-8572-4999-86C1-DDEF6382D429}" srcOrd="1" destOrd="0" presId="urn:microsoft.com/office/officeart/2005/8/layout/hList7"/>
    <dgm:cxn modelId="{31D9A7B4-DE89-4C2A-BEA5-3D072BB38924}" type="presParOf" srcId="{A90CE788-8572-4999-86C1-DDEF6382D429}" destId="{A26A24C8-9EE9-49FF-92CF-393197CAC589}" srcOrd="0" destOrd="0" presId="urn:microsoft.com/office/officeart/2005/8/layout/hList7"/>
    <dgm:cxn modelId="{6AAA411C-F4B4-4B71-ADD3-959F541D3007}" type="presParOf" srcId="{A26A24C8-9EE9-49FF-92CF-393197CAC589}" destId="{D2C2CC49-D481-4B2A-BAD8-667B5D8D5AEB}" srcOrd="0" destOrd="0" presId="urn:microsoft.com/office/officeart/2005/8/layout/hList7"/>
    <dgm:cxn modelId="{D5B2D05B-4CAA-4B40-9D18-12A9C1752F20}" type="presParOf" srcId="{A26A24C8-9EE9-49FF-92CF-393197CAC589}" destId="{FFBBE872-5517-4805-AF03-34F8CDC2741A}" srcOrd="1" destOrd="0" presId="urn:microsoft.com/office/officeart/2005/8/layout/hList7"/>
    <dgm:cxn modelId="{03B437F8-0B12-445E-A2B4-371B4544CF55}" type="presParOf" srcId="{A26A24C8-9EE9-49FF-92CF-393197CAC589}" destId="{7626519C-4CE7-4C90-9AF9-A392E80F3D77}" srcOrd="2" destOrd="0" presId="urn:microsoft.com/office/officeart/2005/8/layout/hList7"/>
    <dgm:cxn modelId="{D5AEDD26-535C-4DAC-AED6-5115FFDCC5A4}" type="presParOf" srcId="{A26A24C8-9EE9-49FF-92CF-393197CAC589}" destId="{88BCC910-48CB-4F18-AA77-0F2E57EF3E5C}" srcOrd="3" destOrd="0" presId="urn:microsoft.com/office/officeart/2005/8/layout/hList7"/>
    <dgm:cxn modelId="{A7F124EF-5C46-4D77-91A8-39FD0CC7CED9}" type="presParOf" srcId="{A90CE788-8572-4999-86C1-DDEF6382D429}" destId="{103BB8AD-D3BB-4C3A-BA17-102DBBAEB663}" srcOrd="1" destOrd="0" presId="urn:microsoft.com/office/officeart/2005/8/layout/hList7"/>
    <dgm:cxn modelId="{073FDF9C-9E48-4CFB-A8A3-3365E455731A}" type="presParOf" srcId="{A90CE788-8572-4999-86C1-DDEF6382D429}" destId="{95F7D328-5579-4B09-BF2C-A4E172C07DA3}" srcOrd="2" destOrd="0" presId="urn:microsoft.com/office/officeart/2005/8/layout/hList7"/>
    <dgm:cxn modelId="{07C46B00-9774-49BC-812B-92C38FA26E38}" type="presParOf" srcId="{95F7D328-5579-4B09-BF2C-A4E172C07DA3}" destId="{ACC8B52D-61CD-4735-A609-77CC765E4E81}" srcOrd="0" destOrd="0" presId="urn:microsoft.com/office/officeart/2005/8/layout/hList7"/>
    <dgm:cxn modelId="{D63ADE47-4CF4-47C9-9FDE-C9EF53E1EFB5}" type="presParOf" srcId="{95F7D328-5579-4B09-BF2C-A4E172C07DA3}" destId="{843A0942-16C9-4DA2-AAB7-5FDBAB87B6E9}" srcOrd="1" destOrd="0" presId="urn:microsoft.com/office/officeart/2005/8/layout/hList7"/>
    <dgm:cxn modelId="{6FB97A46-622C-4471-91D1-B0667B4D7E34}" type="presParOf" srcId="{95F7D328-5579-4B09-BF2C-A4E172C07DA3}" destId="{116C4AC2-B3D0-480C-A4ED-44655A063A61}" srcOrd="2" destOrd="0" presId="urn:microsoft.com/office/officeart/2005/8/layout/hList7"/>
    <dgm:cxn modelId="{3B3A8047-655A-4D2F-8DCD-55BD9548190C}" type="presParOf" srcId="{95F7D328-5579-4B09-BF2C-A4E172C07DA3}" destId="{278554FB-8D16-4EE8-9529-7E2D68102F56}" srcOrd="3" destOrd="0" presId="urn:microsoft.com/office/officeart/2005/8/layout/hList7"/>
    <dgm:cxn modelId="{EAEC6095-2B27-4DC5-86DB-39F26AFE848E}" type="presParOf" srcId="{A90CE788-8572-4999-86C1-DDEF6382D429}" destId="{AE05FBA8-CD9E-41F2-B2E8-2C6AB6CE47A0}" srcOrd="3" destOrd="0" presId="urn:microsoft.com/office/officeart/2005/8/layout/hList7"/>
    <dgm:cxn modelId="{613D0998-BB3B-4E8C-B1D1-B67C24A3A8F2}" type="presParOf" srcId="{A90CE788-8572-4999-86C1-DDEF6382D429}" destId="{073E0B8E-2FB5-4C6B-B58D-E1CAA10BCCC9}" srcOrd="4" destOrd="0" presId="urn:microsoft.com/office/officeart/2005/8/layout/hList7"/>
    <dgm:cxn modelId="{E0FA28CE-26AA-406F-9C63-086D4F184351}" type="presParOf" srcId="{073E0B8E-2FB5-4C6B-B58D-E1CAA10BCCC9}" destId="{86413CB4-040B-401D-8FFC-42B11C87E3AA}" srcOrd="0" destOrd="0" presId="urn:microsoft.com/office/officeart/2005/8/layout/hList7"/>
    <dgm:cxn modelId="{C8DAC24E-8910-4A4E-B411-F6FD7EE08C1C}" type="presParOf" srcId="{073E0B8E-2FB5-4C6B-B58D-E1CAA10BCCC9}" destId="{52C9DC1C-96DE-4247-8BA1-B269330DBB8D}" srcOrd="1" destOrd="0" presId="urn:microsoft.com/office/officeart/2005/8/layout/hList7"/>
    <dgm:cxn modelId="{D240AD9F-6194-4EB5-ACC4-250FB07BC5A8}" type="presParOf" srcId="{073E0B8E-2FB5-4C6B-B58D-E1CAA10BCCC9}" destId="{9EA27608-E973-45C9-90C0-CE1481DBC9F3}" srcOrd="2" destOrd="0" presId="urn:microsoft.com/office/officeart/2005/8/layout/hList7"/>
    <dgm:cxn modelId="{54F82960-E061-4C67-A7A7-5F74C31DB729}" type="presParOf" srcId="{073E0B8E-2FB5-4C6B-B58D-E1CAA10BCCC9}" destId="{795F0BDA-59B2-4084-A9A7-F4609323516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6C2CBF-7774-4C3C-B9DE-81D7B2C312B0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953A9DA-3191-4D08-A48D-5FA34363C747}">
      <dgm:prSet/>
      <dgm:spPr>
        <a:solidFill>
          <a:srgbClr val="BD902D"/>
        </a:solidFill>
      </dgm:spPr>
      <dgm:t>
        <a:bodyPr/>
        <a:lstStyle/>
        <a:p>
          <a:pPr rtl="0"/>
          <a:r>
            <a:rPr lang="en-US" baseline="0" dirty="0"/>
            <a:t>Georgia Planning Act is the foundation for community planning across the State</a:t>
          </a:r>
          <a:endParaRPr lang="en-US" dirty="0"/>
        </a:p>
      </dgm:t>
    </dgm:pt>
    <dgm:pt modelId="{307B9A70-4951-47F8-835C-BC4E466215DB}" type="parTrans" cxnId="{BE4F33F0-4FF2-4C92-A032-F252C4C37EA2}">
      <dgm:prSet/>
      <dgm:spPr/>
      <dgm:t>
        <a:bodyPr/>
        <a:lstStyle/>
        <a:p>
          <a:endParaRPr lang="en-US"/>
        </a:p>
      </dgm:t>
    </dgm:pt>
    <dgm:pt modelId="{BE643CF8-2C6A-4F84-AEB6-9AD470F70E71}" type="sibTrans" cxnId="{BE4F33F0-4FF2-4C92-A032-F252C4C37EA2}">
      <dgm:prSet/>
      <dgm:spPr/>
      <dgm:t>
        <a:bodyPr/>
        <a:lstStyle/>
        <a:p>
          <a:endParaRPr lang="en-US"/>
        </a:p>
      </dgm:t>
    </dgm:pt>
    <dgm:pt modelId="{C71D66CC-BB69-40BE-AE5C-283442E58F1F}" type="pres">
      <dgm:prSet presAssocID="{A56C2CBF-7774-4C3C-B9DE-81D7B2C312B0}" presName="CompostProcess" presStyleCnt="0">
        <dgm:presLayoutVars>
          <dgm:dir/>
          <dgm:resizeHandles val="exact"/>
        </dgm:presLayoutVars>
      </dgm:prSet>
      <dgm:spPr/>
    </dgm:pt>
    <dgm:pt modelId="{2AF9938E-1928-408D-8581-C7B6970586BA}" type="pres">
      <dgm:prSet presAssocID="{A56C2CBF-7774-4C3C-B9DE-81D7B2C312B0}" presName="arrow" presStyleLbl="bgShp" presStyleIdx="0" presStyleCnt="1" custLinFactNeighborX="-4023"/>
      <dgm:spPr/>
    </dgm:pt>
    <dgm:pt modelId="{5E250E70-49E2-402D-AAB7-CC3A22473E00}" type="pres">
      <dgm:prSet presAssocID="{A56C2CBF-7774-4C3C-B9DE-81D7B2C312B0}" presName="linearProcess" presStyleCnt="0"/>
      <dgm:spPr/>
    </dgm:pt>
    <dgm:pt modelId="{742AFC75-A0CF-4136-9954-6F78B97CFE77}" type="pres">
      <dgm:prSet presAssocID="{5953A9DA-3191-4D08-A48D-5FA34363C747}" presName="textNode" presStyleLbl="node1" presStyleIdx="0" presStyleCnt="1" custLinFactNeighborX="-8279">
        <dgm:presLayoutVars>
          <dgm:bulletEnabled val="1"/>
        </dgm:presLayoutVars>
      </dgm:prSet>
      <dgm:spPr/>
    </dgm:pt>
  </dgm:ptLst>
  <dgm:cxnLst>
    <dgm:cxn modelId="{7AEC6C9E-D54D-4FD9-8FDF-F39B5556D34D}" type="presOf" srcId="{A56C2CBF-7774-4C3C-B9DE-81D7B2C312B0}" destId="{C71D66CC-BB69-40BE-AE5C-283442E58F1F}" srcOrd="0" destOrd="0" presId="urn:microsoft.com/office/officeart/2005/8/layout/hProcess9"/>
    <dgm:cxn modelId="{1E8309F0-766A-41F9-A60F-978496444CD7}" type="presOf" srcId="{5953A9DA-3191-4D08-A48D-5FA34363C747}" destId="{742AFC75-A0CF-4136-9954-6F78B97CFE77}" srcOrd="0" destOrd="0" presId="urn:microsoft.com/office/officeart/2005/8/layout/hProcess9"/>
    <dgm:cxn modelId="{BE4F33F0-4FF2-4C92-A032-F252C4C37EA2}" srcId="{A56C2CBF-7774-4C3C-B9DE-81D7B2C312B0}" destId="{5953A9DA-3191-4D08-A48D-5FA34363C747}" srcOrd="0" destOrd="0" parTransId="{307B9A70-4951-47F8-835C-BC4E466215DB}" sibTransId="{BE643CF8-2C6A-4F84-AEB6-9AD470F70E71}"/>
    <dgm:cxn modelId="{C82AA806-58E8-47B8-80B4-640DC0ECD1D7}" type="presParOf" srcId="{C71D66CC-BB69-40BE-AE5C-283442E58F1F}" destId="{2AF9938E-1928-408D-8581-C7B6970586BA}" srcOrd="0" destOrd="0" presId="urn:microsoft.com/office/officeart/2005/8/layout/hProcess9"/>
    <dgm:cxn modelId="{E47D6415-3E96-453B-88C4-38FD7A54F678}" type="presParOf" srcId="{C71D66CC-BB69-40BE-AE5C-283442E58F1F}" destId="{5E250E70-49E2-402D-AAB7-CC3A22473E00}" srcOrd="1" destOrd="0" presId="urn:microsoft.com/office/officeart/2005/8/layout/hProcess9"/>
    <dgm:cxn modelId="{FFBE5EA3-7BCF-446F-9018-56D6E0C63DEF}" type="presParOf" srcId="{5E250E70-49E2-402D-AAB7-CC3A22473E00}" destId="{742AFC75-A0CF-4136-9954-6F78B97CFE77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E79DC7-B87B-4168-B67E-A83F58538E9F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19F8D98-4CF0-4499-B247-77F204AFFEA2}">
      <dgm:prSet custT="1"/>
      <dgm:spPr/>
      <dgm:t>
        <a:bodyPr/>
        <a:lstStyle/>
        <a:p>
          <a:pPr rtl="0"/>
          <a:r>
            <a:rPr lang="en-US" sz="2400" b="1" baseline="0" dirty="0"/>
            <a:t>1</a:t>
          </a:r>
          <a:r>
            <a:rPr lang="en-US" sz="2400" b="1" baseline="30000" dirty="0"/>
            <a:t>st</a:t>
          </a:r>
          <a:r>
            <a:rPr lang="en-US" sz="2400" b="1" baseline="0" dirty="0"/>
            <a:t> passed in 1989</a:t>
          </a:r>
          <a:endParaRPr lang="en-US" sz="2400" b="1" dirty="0"/>
        </a:p>
      </dgm:t>
    </dgm:pt>
    <dgm:pt modelId="{26F8A951-034A-418B-BD19-2C7C92B9CB57}" type="parTrans" cxnId="{B9985EBE-6E09-48DD-93A7-D96AC1F0E575}">
      <dgm:prSet/>
      <dgm:spPr/>
      <dgm:t>
        <a:bodyPr/>
        <a:lstStyle/>
        <a:p>
          <a:endParaRPr lang="en-US" sz="2800"/>
        </a:p>
      </dgm:t>
    </dgm:pt>
    <dgm:pt modelId="{1DD8BA46-7B14-4F63-8C23-B8264BD8EEDC}" type="sibTrans" cxnId="{B9985EBE-6E09-48DD-93A7-D96AC1F0E575}">
      <dgm:prSet/>
      <dgm:spPr/>
      <dgm:t>
        <a:bodyPr/>
        <a:lstStyle/>
        <a:p>
          <a:endParaRPr lang="en-US" sz="2800"/>
        </a:p>
      </dgm:t>
    </dgm:pt>
    <dgm:pt modelId="{BCBCB46F-6554-48FC-B4DA-18DA52D367B4}">
      <dgm:prSet custT="1"/>
      <dgm:spPr>
        <a:solidFill>
          <a:srgbClr val="AAD571"/>
        </a:solidFill>
      </dgm:spPr>
      <dgm:t>
        <a:bodyPr/>
        <a:lstStyle/>
        <a:p>
          <a:pPr rtl="0"/>
          <a:r>
            <a:rPr lang="en-US" sz="2400" b="1" baseline="0" dirty="0"/>
            <a:t>DCA administers the Local Planning Rules</a:t>
          </a:r>
          <a:endParaRPr lang="en-US" sz="2400" b="1" dirty="0"/>
        </a:p>
      </dgm:t>
    </dgm:pt>
    <dgm:pt modelId="{09F61D8F-3397-407D-8903-F92B63B02F06}" type="parTrans" cxnId="{FFFECDF9-87B4-4743-AA5F-8ED020E56867}">
      <dgm:prSet/>
      <dgm:spPr/>
      <dgm:t>
        <a:bodyPr/>
        <a:lstStyle/>
        <a:p>
          <a:endParaRPr lang="en-US" sz="2800"/>
        </a:p>
      </dgm:t>
    </dgm:pt>
    <dgm:pt modelId="{F2461703-7EF3-4103-9F83-6A200A141F8A}" type="sibTrans" cxnId="{FFFECDF9-87B4-4743-AA5F-8ED020E56867}">
      <dgm:prSet/>
      <dgm:spPr/>
      <dgm:t>
        <a:bodyPr/>
        <a:lstStyle/>
        <a:p>
          <a:endParaRPr lang="en-US" sz="2800"/>
        </a:p>
      </dgm:t>
    </dgm:pt>
    <dgm:pt modelId="{5F517517-EF81-4127-A575-F1FF703BD142}">
      <dgm:prSet custT="1"/>
      <dgm:spPr>
        <a:solidFill>
          <a:srgbClr val="6ABE92"/>
        </a:solidFill>
      </dgm:spPr>
      <dgm:t>
        <a:bodyPr/>
        <a:lstStyle/>
        <a:p>
          <a:pPr rtl="0"/>
          <a:r>
            <a:rPr lang="en-US" sz="2400" b="1" baseline="0" dirty="0"/>
            <a:t>Rules revised several times</a:t>
          </a:r>
          <a:endParaRPr lang="en-US" sz="2400" b="1" dirty="0"/>
        </a:p>
      </dgm:t>
    </dgm:pt>
    <dgm:pt modelId="{F223D1BF-81D2-40D0-BC8A-10DE2665EBDE}" type="parTrans" cxnId="{72828E98-FB5F-4911-8C2A-7537445CB5E0}">
      <dgm:prSet/>
      <dgm:spPr/>
      <dgm:t>
        <a:bodyPr/>
        <a:lstStyle/>
        <a:p>
          <a:endParaRPr lang="en-US" sz="2800"/>
        </a:p>
      </dgm:t>
    </dgm:pt>
    <dgm:pt modelId="{CA023A75-2196-4518-9108-CBF73282DEDD}" type="sibTrans" cxnId="{72828E98-FB5F-4911-8C2A-7537445CB5E0}">
      <dgm:prSet/>
      <dgm:spPr/>
      <dgm:t>
        <a:bodyPr/>
        <a:lstStyle/>
        <a:p>
          <a:endParaRPr lang="en-US" sz="2800"/>
        </a:p>
      </dgm:t>
    </dgm:pt>
    <dgm:pt modelId="{CC658FC4-45AC-4CE1-8E5F-1CCEC8924D7F}">
      <dgm:prSet custT="1"/>
      <dgm:spPr/>
      <dgm:t>
        <a:bodyPr/>
        <a:lstStyle/>
        <a:p>
          <a:pPr rtl="0"/>
          <a:r>
            <a:rPr lang="en-US" sz="2300" b="1" baseline="0" dirty="0"/>
            <a:t>Provides eligibility for state funds, </a:t>
          </a:r>
          <a:r>
            <a:rPr lang="en-US" sz="2400" b="1" baseline="0" dirty="0"/>
            <a:t>QLG</a:t>
          </a:r>
          <a:endParaRPr lang="en-US" sz="2400" b="1" dirty="0"/>
        </a:p>
      </dgm:t>
    </dgm:pt>
    <dgm:pt modelId="{3075D90F-E578-467A-9D17-BB4D48F9AFA0}" type="parTrans" cxnId="{FB642FB2-6580-4B49-A01C-5069078699CE}">
      <dgm:prSet/>
      <dgm:spPr/>
      <dgm:t>
        <a:bodyPr/>
        <a:lstStyle/>
        <a:p>
          <a:endParaRPr lang="en-US" sz="2800"/>
        </a:p>
      </dgm:t>
    </dgm:pt>
    <dgm:pt modelId="{93AAD757-0334-423A-BBCF-EC9A06CC0B8C}" type="sibTrans" cxnId="{FB642FB2-6580-4B49-A01C-5069078699CE}">
      <dgm:prSet/>
      <dgm:spPr/>
      <dgm:t>
        <a:bodyPr/>
        <a:lstStyle/>
        <a:p>
          <a:endParaRPr lang="en-US" sz="2800"/>
        </a:p>
      </dgm:t>
    </dgm:pt>
    <dgm:pt modelId="{141DB6FF-C1EA-43B6-98E1-C325EFA2AF65}" type="pres">
      <dgm:prSet presAssocID="{C0E79DC7-B87B-4168-B67E-A83F58538E9F}" presName="Name0" presStyleCnt="0">
        <dgm:presLayoutVars>
          <dgm:dir/>
          <dgm:resizeHandles val="exact"/>
        </dgm:presLayoutVars>
      </dgm:prSet>
      <dgm:spPr/>
    </dgm:pt>
    <dgm:pt modelId="{E0949F09-F2BC-415B-98F4-665A3642DA91}" type="pres">
      <dgm:prSet presAssocID="{419F8D98-4CF0-4499-B247-77F204AFFEA2}" presName="node" presStyleLbl="node1" presStyleIdx="0" presStyleCnt="4">
        <dgm:presLayoutVars>
          <dgm:bulletEnabled val="1"/>
        </dgm:presLayoutVars>
      </dgm:prSet>
      <dgm:spPr/>
    </dgm:pt>
    <dgm:pt modelId="{2E167D09-3D93-4399-B01F-1133E7B2D19E}" type="pres">
      <dgm:prSet presAssocID="{1DD8BA46-7B14-4F63-8C23-B8264BD8EEDC}" presName="sibTrans" presStyleCnt="0"/>
      <dgm:spPr/>
    </dgm:pt>
    <dgm:pt modelId="{6E0EE577-978E-4AFD-97E8-4B4A5F803416}" type="pres">
      <dgm:prSet presAssocID="{BCBCB46F-6554-48FC-B4DA-18DA52D367B4}" presName="node" presStyleLbl="node1" presStyleIdx="1" presStyleCnt="4" custScaleX="131014">
        <dgm:presLayoutVars>
          <dgm:bulletEnabled val="1"/>
        </dgm:presLayoutVars>
      </dgm:prSet>
      <dgm:spPr/>
    </dgm:pt>
    <dgm:pt modelId="{94F8582F-4F9B-4730-9B4E-DDF64BB01D67}" type="pres">
      <dgm:prSet presAssocID="{F2461703-7EF3-4103-9F83-6A200A141F8A}" presName="sibTrans" presStyleCnt="0"/>
      <dgm:spPr/>
    </dgm:pt>
    <dgm:pt modelId="{9145037D-CDA5-4BF0-8F2D-5D058CA42588}" type="pres">
      <dgm:prSet presAssocID="{5F517517-EF81-4127-A575-F1FF703BD142}" presName="node" presStyleLbl="node1" presStyleIdx="2" presStyleCnt="4">
        <dgm:presLayoutVars>
          <dgm:bulletEnabled val="1"/>
        </dgm:presLayoutVars>
      </dgm:prSet>
      <dgm:spPr/>
    </dgm:pt>
    <dgm:pt modelId="{BAE184C1-8FD5-4351-A8C1-E26CF7F5196E}" type="pres">
      <dgm:prSet presAssocID="{CA023A75-2196-4518-9108-CBF73282DEDD}" presName="sibTrans" presStyleCnt="0"/>
      <dgm:spPr/>
    </dgm:pt>
    <dgm:pt modelId="{C3C172E4-6596-4052-954D-93837DA5DBA1}" type="pres">
      <dgm:prSet presAssocID="{CC658FC4-45AC-4CE1-8E5F-1CCEC8924D7F}" presName="node" presStyleLbl="node1" presStyleIdx="3" presStyleCnt="4" custScaleX="109442">
        <dgm:presLayoutVars>
          <dgm:bulletEnabled val="1"/>
        </dgm:presLayoutVars>
      </dgm:prSet>
      <dgm:spPr/>
    </dgm:pt>
  </dgm:ptLst>
  <dgm:cxnLst>
    <dgm:cxn modelId="{F7C4D53C-DD4B-433A-BD2C-21B3FED7E2FC}" type="presOf" srcId="{C0E79DC7-B87B-4168-B67E-A83F58538E9F}" destId="{141DB6FF-C1EA-43B6-98E1-C325EFA2AF65}" srcOrd="0" destOrd="0" presId="urn:microsoft.com/office/officeart/2005/8/layout/hList6"/>
    <dgm:cxn modelId="{7246A161-4275-4982-9129-204EB14A4558}" type="presOf" srcId="{5F517517-EF81-4127-A575-F1FF703BD142}" destId="{9145037D-CDA5-4BF0-8F2D-5D058CA42588}" srcOrd="0" destOrd="0" presId="urn:microsoft.com/office/officeart/2005/8/layout/hList6"/>
    <dgm:cxn modelId="{543C0C96-0F9B-4BCA-8C88-0E5DEF38FC19}" type="presOf" srcId="{CC658FC4-45AC-4CE1-8E5F-1CCEC8924D7F}" destId="{C3C172E4-6596-4052-954D-93837DA5DBA1}" srcOrd="0" destOrd="0" presId="urn:microsoft.com/office/officeart/2005/8/layout/hList6"/>
    <dgm:cxn modelId="{72828E98-FB5F-4911-8C2A-7537445CB5E0}" srcId="{C0E79DC7-B87B-4168-B67E-A83F58538E9F}" destId="{5F517517-EF81-4127-A575-F1FF703BD142}" srcOrd="2" destOrd="0" parTransId="{F223D1BF-81D2-40D0-BC8A-10DE2665EBDE}" sibTransId="{CA023A75-2196-4518-9108-CBF73282DEDD}"/>
    <dgm:cxn modelId="{FB642FB2-6580-4B49-A01C-5069078699CE}" srcId="{C0E79DC7-B87B-4168-B67E-A83F58538E9F}" destId="{CC658FC4-45AC-4CE1-8E5F-1CCEC8924D7F}" srcOrd="3" destOrd="0" parTransId="{3075D90F-E578-467A-9D17-BB4D48F9AFA0}" sibTransId="{93AAD757-0334-423A-BBCF-EC9A06CC0B8C}"/>
    <dgm:cxn modelId="{B9985EBE-6E09-48DD-93A7-D96AC1F0E575}" srcId="{C0E79DC7-B87B-4168-B67E-A83F58538E9F}" destId="{419F8D98-4CF0-4499-B247-77F204AFFEA2}" srcOrd="0" destOrd="0" parTransId="{26F8A951-034A-418B-BD19-2C7C92B9CB57}" sibTransId="{1DD8BA46-7B14-4F63-8C23-B8264BD8EEDC}"/>
    <dgm:cxn modelId="{6E2534C7-9C7F-46EC-B33E-485D0528B612}" type="presOf" srcId="{419F8D98-4CF0-4499-B247-77F204AFFEA2}" destId="{E0949F09-F2BC-415B-98F4-665A3642DA91}" srcOrd="0" destOrd="0" presId="urn:microsoft.com/office/officeart/2005/8/layout/hList6"/>
    <dgm:cxn modelId="{244438F0-63B5-4298-8F5B-A41BFA1C1425}" type="presOf" srcId="{BCBCB46F-6554-48FC-B4DA-18DA52D367B4}" destId="{6E0EE577-978E-4AFD-97E8-4B4A5F803416}" srcOrd="0" destOrd="0" presId="urn:microsoft.com/office/officeart/2005/8/layout/hList6"/>
    <dgm:cxn modelId="{FFFECDF9-87B4-4743-AA5F-8ED020E56867}" srcId="{C0E79DC7-B87B-4168-B67E-A83F58538E9F}" destId="{BCBCB46F-6554-48FC-B4DA-18DA52D367B4}" srcOrd="1" destOrd="0" parTransId="{09F61D8F-3397-407D-8903-F92B63B02F06}" sibTransId="{F2461703-7EF3-4103-9F83-6A200A141F8A}"/>
    <dgm:cxn modelId="{7F80CB3F-4A6C-4CA1-AC48-2D8CD3E449E1}" type="presParOf" srcId="{141DB6FF-C1EA-43B6-98E1-C325EFA2AF65}" destId="{E0949F09-F2BC-415B-98F4-665A3642DA91}" srcOrd="0" destOrd="0" presId="urn:microsoft.com/office/officeart/2005/8/layout/hList6"/>
    <dgm:cxn modelId="{F3B36BA3-B8F8-4E89-A9D5-01697BA920EC}" type="presParOf" srcId="{141DB6FF-C1EA-43B6-98E1-C325EFA2AF65}" destId="{2E167D09-3D93-4399-B01F-1133E7B2D19E}" srcOrd="1" destOrd="0" presId="urn:microsoft.com/office/officeart/2005/8/layout/hList6"/>
    <dgm:cxn modelId="{97B894CD-C247-4A73-B0DF-FADB9A5A4878}" type="presParOf" srcId="{141DB6FF-C1EA-43B6-98E1-C325EFA2AF65}" destId="{6E0EE577-978E-4AFD-97E8-4B4A5F803416}" srcOrd="2" destOrd="0" presId="urn:microsoft.com/office/officeart/2005/8/layout/hList6"/>
    <dgm:cxn modelId="{F725AF61-CE8A-4EF1-B87A-EEAFB16DC241}" type="presParOf" srcId="{141DB6FF-C1EA-43B6-98E1-C325EFA2AF65}" destId="{94F8582F-4F9B-4730-9B4E-DDF64BB01D67}" srcOrd="3" destOrd="0" presId="urn:microsoft.com/office/officeart/2005/8/layout/hList6"/>
    <dgm:cxn modelId="{9403F977-A61B-4ECD-B2B5-D5E6695D1196}" type="presParOf" srcId="{141DB6FF-C1EA-43B6-98E1-C325EFA2AF65}" destId="{9145037D-CDA5-4BF0-8F2D-5D058CA42588}" srcOrd="4" destOrd="0" presId="urn:microsoft.com/office/officeart/2005/8/layout/hList6"/>
    <dgm:cxn modelId="{3ACF23B7-523D-4262-8AD6-BF28D58B34FC}" type="presParOf" srcId="{141DB6FF-C1EA-43B6-98E1-C325EFA2AF65}" destId="{BAE184C1-8FD5-4351-A8C1-E26CF7F5196E}" srcOrd="5" destOrd="0" presId="urn:microsoft.com/office/officeart/2005/8/layout/hList6"/>
    <dgm:cxn modelId="{39F8A692-F7D6-4626-A365-1EA525EE6765}" type="presParOf" srcId="{141DB6FF-C1EA-43B6-98E1-C325EFA2AF65}" destId="{C3C172E4-6596-4052-954D-93837DA5DBA1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D9F504-739F-47E1-A38B-1A57A7C240BF}" type="doc">
      <dgm:prSet loTypeId="urn:microsoft.com/office/officeart/2008/layout/VerticalCurved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48FC428-442C-413E-A1A4-E06D7C81435D}">
      <dgm:prSet/>
      <dgm:spPr/>
      <dgm:t>
        <a:bodyPr/>
        <a:lstStyle/>
        <a:p>
          <a:pPr rtl="0"/>
          <a:r>
            <a:rPr lang="en-US" dirty="0"/>
            <a:t>Future Development Map in the comp plan</a:t>
          </a:r>
        </a:p>
      </dgm:t>
    </dgm:pt>
    <dgm:pt modelId="{32BFD302-F8B9-4886-8C82-0C4A724E4E2A}" type="parTrans" cxnId="{D19BEC9C-C384-41DE-B6C0-8985C72FB5AA}">
      <dgm:prSet/>
      <dgm:spPr/>
      <dgm:t>
        <a:bodyPr/>
        <a:lstStyle/>
        <a:p>
          <a:endParaRPr lang="en-US"/>
        </a:p>
      </dgm:t>
    </dgm:pt>
    <dgm:pt modelId="{63A56525-DCE8-477C-AEF9-637BF5B2D53B}" type="sibTrans" cxnId="{D19BEC9C-C384-41DE-B6C0-8985C72FB5AA}">
      <dgm:prSet/>
      <dgm:spPr/>
      <dgm:t>
        <a:bodyPr/>
        <a:lstStyle/>
        <a:p>
          <a:endParaRPr lang="en-US"/>
        </a:p>
      </dgm:t>
    </dgm:pt>
    <dgm:pt modelId="{228577E1-D6DC-4F1B-8512-9B8120D6C1BB}">
      <dgm:prSet/>
      <dgm:spPr/>
      <dgm:t>
        <a:bodyPr/>
        <a:lstStyle/>
        <a:p>
          <a:pPr rtl="0"/>
          <a:r>
            <a:rPr lang="en-US" dirty="0"/>
            <a:t>Zoning Ordinance and Map</a:t>
          </a:r>
        </a:p>
      </dgm:t>
    </dgm:pt>
    <dgm:pt modelId="{39BA1681-2982-46A1-85D9-634231E788D3}" type="parTrans" cxnId="{5124B33A-12FA-47DC-A299-66B28347A78D}">
      <dgm:prSet/>
      <dgm:spPr/>
      <dgm:t>
        <a:bodyPr/>
        <a:lstStyle/>
        <a:p>
          <a:endParaRPr lang="en-US"/>
        </a:p>
      </dgm:t>
    </dgm:pt>
    <dgm:pt modelId="{9ABD9AE8-BC87-43B7-87ED-90C247497AEC}" type="sibTrans" cxnId="{5124B33A-12FA-47DC-A299-66B28347A78D}">
      <dgm:prSet/>
      <dgm:spPr/>
      <dgm:t>
        <a:bodyPr/>
        <a:lstStyle/>
        <a:p>
          <a:endParaRPr lang="en-US"/>
        </a:p>
      </dgm:t>
    </dgm:pt>
    <dgm:pt modelId="{DAE49307-FE5E-440C-AA77-50E0E6A20687}">
      <dgm:prSet/>
      <dgm:spPr/>
      <dgm:t>
        <a:bodyPr/>
        <a:lstStyle/>
        <a:p>
          <a:pPr rtl="0"/>
          <a:r>
            <a:rPr lang="en-US" dirty="0"/>
            <a:t>Unified Development Code</a:t>
          </a:r>
        </a:p>
      </dgm:t>
    </dgm:pt>
    <dgm:pt modelId="{80792066-A57C-4283-B2DE-3E7C4601E583}" type="parTrans" cxnId="{BBFB926D-E209-47CB-9C3E-074BA30FCA47}">
      <dgm:prSet/>
      <dgm:spPr/>
      <dgm:t>
        <a:bodyPr/>
        <a:lstStyle/>
        <a:p>
          <a:endParaRPr lang="en-US"/>
        </a:p>
      </dgm:t>
    </dgm:pt>
    <dgm:pt modelId="{F5FACDE5-0756-413D-B681-CE2D11778BF4}" type="sibTrans" cxnId="{BBFB926D-E209-47CB-9C3E-074BA30FCA47}">
      <dgm:prSet/>
      <dgm:spPr/>
      <dgm:t>
        <a:bodyPr/>
        <a:lstStyle/>
        <a:p>
          <a:endParaRPr lang="en-US"/>
        </a:p>
      </dgm:t>
    </dgm:pt>
    <dgm:pt modelId="{D2EDA9F0-A11C-4899-978F-622F1A2DD007}">
      <dgm:prSet/>
      <dgm:spPr/>
      <dgm:t>
        <a:bodyPr/>
        <a:lstStyle/>
        <a:p>
          <a:pPr rtl="0"/>
          <a:r>
            <a:rPr lang="en-US" dirty="0"/>
            <a:t>Special ordinances for trees, signs, etc.</a:t>
          </a:r>
        </a:p>
      </dgm:t>
    </dgm:pt>
    <dgm:pt modelId="{8F094453-81EC-4B4F-BEFA-52BB63C92EEC}" type="parTrans" cxnId="{AFE6FE04-F904-4E5D-9A69-FE869F614F40}">
      <dgm:prSet/>
      <dgm:spPr/>
      <dgm:t>
        <a:bodyPr/>
        <a:lstStyle/>
        <a:p>
          <a:endParaRPr lang="en-US"/>
        </a:p>
      </dgm:t>
    </dgm:pt>
    <dgm:pt modelId="{FD46A687-7A69-4270-98A6-0AF98A990103}" type="sibTrans" cxnId="{AFE6FE04-F904-4E5D-9A69-FE869F614F40}">
      <dgm:prSet/>
      <dgm:spPr/>
      <dgm:t>
        <a:bodyPr/>
        <a:lstStyle/>
        <a:p>
          <a:endParaRPr lang="en-US"/>
        </a:p>
      </dgm:t>
    </dgm:pt>
    <dgm:pt modelId="{9D58451C-2946-4B94-9EBA-5C075493353B}">
      <dgm:prSet/>
      <dgm:spPr/>
      <dgm:t>
        <a:bodyPr/>
        <a:lstStyle/>
        <a:p>
          <a:pPr rtl="0"/>
          <a:r>
            <a:rPr lang="en-US"/>
            <a:t>Design Guidelines (historic districts, etc.)</a:t>
          </a:r>
        </a:p>
      </dgm:t>
    </dgm:pt>
    <dgm:pt modelId="{CA2C9C03-40E5-4026-8DF6-28734EB523D9}" type="parTrans" cxnId="{AA8FA5DE-2945-435F-8CBD-379D2B83341C}">
      <dgm:prSet/>
      <dgm:spPr/>
      <dgm:t>
        <a:bodyPr/>
        <a:lstStyle/>
        <a:p>
          <a:endParaRPr lang="en-US"/>
        </a:p>
      </dgm:t>
    </dgm:pt>
    <dgm:pt modelId="{2798BA39-1108-4316-B1CB-9A30D9F716E1}" type="sibTrans" cxnId="{AA8FA5DE-2945-435F-8CBD-379D2B83341C}">
      <dgm:prSet/>
      <dgm:spPr/>
      <dgm:t>
        <a:bodyPr/>
        <a:lstStyle/>
        <a:p>
          <a:endParaRPr lang="en-US"/>
        </a:p>
      </dgm:t>
    </dgm:pt>
    <dgm:pt modelId="{BFFFAF44-BC11-45DE-B757-A85F9A1461FD}">
      <dgm:prSet/>
      <dgm:spPr/>
      <dgm:t>
        <a:bodyPr/>
        <a:lstStyle/>
        <a:p>
          <a:pPr rtl="0"/>
          <a:r>
            <a:rPr lang="en-US" dirty="0"/>
            <a:t>Others specific to your local government</a:t>
          </a:r>
        </a:p>
      </dgm:t>
    </dgm:pt>
    <dgm:pt modelId="{5700D577-4337-4F08-90C2-FF6B88D6FF19}" type="parTrans" cxnId="{9CEA7BD2-F300-4BA7-94C7-4A32A3010F98}">
      <dgm:prSet/>
      <dgm:spPr/>
      <dgm:t>
        <a:bodyPr/>
        <a:lstStyle/>
        <a:p>
          <a:endParaRPr lang="en-US"/>
        </a:p>
      </dgm:t>
    </dgm:pt>
    <dgm:pt modelId="{F638BC9C-71C3-474C-92B9-103EA00DD3CB}" type="sibTrans" cxnId="{9CEA7BD2-F300-4BA7-94C7-4A32A3010F98}">
      <dgm:prSet/>
      <dgm:spPr/>
      <dgm:t>
        <a:bodyPr/>
        <a:lstStyle/>
        <a:p>
          <a:endParaRPr lang="en-US"/>
        </a:p>
      </dgm:t>
    </dgm:pt>
    <dgm:pt modelId="{9AF09B96-C589-49D7-B135-941B70D2273D}" type="pres">
      <dgm:prSet presAssocID="{7DD9F504-739F-47E1-A38B-1A57A7C240BF}" presName="Name0" presStyleCnt="0">
        <dgm:presLayoutVars>
          <dgm:chMax val="7"/>
          <dgm:chPref val="7"/>
          <dgm:dir/>
        </dgm:presLayoutVars>
      </dgm:prSet>
      <dgm:spPr/>
    </dgm:pt>
    <dgm:pt modelId="{4820EA10-083D-40F3-8F42-AF01C7D0D41E}" type="pres">
      <dgm:prSet presAssocID="{7DD9F504-739F-47E1-A38B-1A57A7C240BF}" presName="Name1" presStyleCnt="0"/>
      <dgm:spPr/>
    </dgm:pt>
    <dgm:pt modelId="{699869AE-65D9-49A8-8DAE-2E3C19E8D947}" type="pres">
      <dgm:prSet presAssocID="{7DD9F504-739F-47E1-A38B-1A57A7C240BF}" presName="cycle" presStyleCnt="0"/>
      <dgm:spPr/>
    </dgm:pt>
    <dgm:pt modelId="{1A8A98BC-A7D6-4E27-9481-52D70764BA35}" type="pres">
      <dgm:prSet presAssocID="{7DD9F504-739F-47E1-A38B-1A57A7C240BF}" presName="srcNode" presStyleLbl="node1" presStyleIdx="0" presStyleCnt="6"/>
      <dgm:spPr/>
    </dgm:pt>
    <dgm:pt modelId="{9F1D5EB1-A4F3-4C5F-A377-17FC6D9CDDFE}" type="pres">
      <dgm:prSet presAssocID="{7DD9F504-739F-47E1-A38B-1A57A7C240BF}" presName="conn" presStyleLbl="parChTrans1D2" presStyleIdx="0" presStyleCnt="1"/>
      <dgm:spPr/>
    </dgm:pt>
    <dgm:pt modelId="{E82C3DE7-2814-4726-9835-9AA1FBB9E9B7}" type="pres">
      <dgm:prSet presAssocID="{7DD9F504-739F-47E1-A38B-1A57A7C240BF}" presName="extraNode" presStyleLbl="node1" presStyleIdx="0" presStyleCnt="6"/>
      <dgm:spPr/>
    </dgm:pt>
    <dgm:pt modelId="{F102DA0E-682B-4E3E-9182-0533B9692F99}" type="pres">
      <dgm:prSet presAssocID="{7DD9F504-739F-47E1-A38B-1A57A7C240BF}" presName="dstNode" presStyleLbl="node1" presStyleIdx="0" presStyleCnt="6"/>
      <dgm:spPr/>
    </dgm:pt>
    <dgm:pt modelId="{8158A559-EE91-4970-8BA4-BAC7DA56AFD5}" type="pres">
      <dgm:prSet presAssocID="{948FC428-442C-413E-A1A4-E06D7C81435D}" presName="text_1" presStyleLbl="node1" presStyleIdx="0" presStyleCnt="6">
        <dgm:presLayoutVars>
          <dgm:bulletEnabled val="1"/>
        </dgm:presLayoutVars>
      </dgm:prSet>
      <dgm:spPr/>
    </dgm:pt>
    <dgm:pt modelId="{0613EF5A-69C9-4A41-8FFD-3A737ADF729B}" type="pres">
      <dgm:prSet presAssocID="{948FC428-442C-413E-A1A4-E06D7C81435D}" presName="accent_1" presStyleCnt="0"/>
      <dgm:spPr/>
    </dgm:pt>
    <dgm:pt modelId="{54A9F064-BAAB-49C3-9D5C-832BB2B2C80C}" type="pres">
      <dgm:prSet presAssocID="{948FC428-442C-413E-A1A4-E06D7C81435D}" presName="accentRepeatNode" presStyleLbl="solidFgAcc1" presStyleIdx="0" presStyleCnt="6"/>
      <dgm:spPr/>
    </dgm:pt>
    <dgm:pt modelId="{14081952-FDC4-4EDA-B8D2-3937C662B5BF}" type="pres">
      <dgm:prSet presAssocID="{228577E1-D6DC-4F1B-8512-9B8120D6C1BB}" presName="text_2" presStyleLbl="node1" presStyleIdx="1" presStyleCnt="6">
        <dgm:presLayoutVars>
          <dgm:bulletEnabled val="1"/>
        </dgm:presLayoutVars>
      </dgm:prSet>
      <dgm:spPr/>
    </dgm:pt>
    <dgm:pt modelId="{2A717784-14DE-4C42-AB15-CDC2DA45F3AB}" type="pres">
      <dgm:prSet presAssocID="{228577E1-D6DC-4F1B-8512-9B8120D6C1BB}" presName="accent_2" presStyleCnt="0"/>
      <dgm:spPr/>
    </dgm:pt>
    <dgm:pt modelId="{CED99FD1-3CB1-4773-81A3-4E1185C62527}" type="pres">
      <dgm:prSet presAssocID="{228577E1-D6DC-4F1B-8512-9B8120D6C1BB}" presName="accentRepeatNode" presStyleLbl="solidFgAcc1" presStyleIdx="1" presStyleCnt="6"/>
      <dgm:spPr/>
    </dgm:pt>
    <dgm:pt modelId="{6B86EF9C-C02C-4F4C-8794-60804CBFF327}" type="pres">
      <dgm:prSet presAssocID="{DAE49307-FE5E-440C-AA77-50E0E6A20687}" presName="text_3" presStyleLbl="node1" presStyleIdx="2" presStyleCnt="6">
        <dgm:presLayoutVars>
          <dgm:bulletEnabled val="1"/>
        </dgm:presLayoutVars>
      </dgm:prSet>
      <dgm:spPr/>
    </dgm:pt>
    <dgm:pt modelId="{E58194E1-DF0D-47DE-8003-1910F59862B2}" type="pres">
      <dgm:prSet presAssocID="{DAE49307-FE5E-440C-AA77-50E0E6A20687}" presName="accent_3" presStyleCnt="0"/>
      <dgm:spPr/>
    </dgm:pt>
    <dgm:pt modelId="{371D1FC6-E5F9-4A9C-B32E-D05A0E29E33D}" type="pres">
      <dgm:prSet presAssocID="{DAE49307-FE5E-440C-AA77-50E0E6A20687}" presName="accentRepeatNode" presStyleLbl="solidFgAcc1" presStyleIdx="2" presStyleCnt="6"/>
      <dgm:spPr/>
    </dgm:pt>
    <dgm:pt modelId="{EEA8AEA1-2C8A-4069-9929-284D1B0F1994}" type="pres">
      <dgm:prSet presAssocID="{D2EDA9F0-A11C-4899-978F-622F1A2DD007}" presName="text_4" presStyleLbl="node1" presStyleIdx="3" presStyleCnt="6">
        <dgm:presLayoutVars>
          <dgm:bulletEnabled val="1"/>
        </dgm:presLayoutVars>
      </dgm:prSet>
      <dgm:spPr/>
    </dgm:pt>
    <dgm:pt modelId="{A6605F32-3FB5-47CF-BFAF-06C94FE810F9}" type="pres">
      <dgm:prSet presAssocID="{D2EDA9F0-A11C-4899-978F-622F1A2DD007}" presName="accent_4" presStyleCnt="0"/>
      <dgm:spPr/>
    </dgm:pt>
    <dgm:pt modelId="{53325447-478B-47F3-94BA-DA83E6B5A983}" type="pres">
      <dgm:prSet presAssocID="{D2EDA9F0-A11C-4899-978F-622F1A2DD007}" presName="accentRepeatNode" presStyleLbl="solidFgAcc1" presStyleIdx="3" presStyleCnt="6"/>
      <dgm:spPr/>
    </dgm:pt>
    <dgm:pt modelId="{8C5948E5-4292-4D5F-96AE-798F253DBAD4}" type="pres">
      <dgm:prSet presAssocID="{9D58451C-2946-4B94-9EBA-5C075493353B}" presName="text_5" presStyleLbl="node1" presStyleIdx="4" presStyleCnt="6">
        <dgm:presLayoutVars>
          <dgm:bulletEnabled val="1"/>
        </dgm:presLayoutVars>
      </dgm:prSet>
      <dgm:spPr/>
    </dgm:pt>
    <dgm:pt modelId="{8FC185D3-F9FD-4ED1-A72E-472767C21694}" type="pres">
      <dgm:prSet presAssocID="{9D58451C-2946-4B94-9EBA-5C075493353B}" presName="accent_5" presStyleCnt="0"/>
      <dgm:spPr/>
    </dgm:pt>
    <dgm:pt modelId="{D8E46181-610B-4C7E-B847-51ABCD30690C}" type="pres">
      <dgm:prSet presAssocID="{9D58451C-2946-4B94-9EBA-5C075493353B}" presName="accentRepeatNode" presStyleLbl="solidFgAcc1" presStyleIdx="4" presStyleCnt="6"/>
      <dgm:spPr/>
    </dgm:pt>
    <dgm:pt modelId="{A6A698A4-5BD3-488C-88A3-134E06D0E027}" type="pres">
      <dgm:prSet presAssocID="{BFFFAF44-BC11-45DE-B757-A85F9A1461FD}" presName="text_6" presStyleLbl="node1" presStyleIdx="5" presStyleCnt="6">
        <dgm:presLayoutVars>
          <dgm:bulletEnabled val="1"/>
        </dgm:presLayoutVars>
      </dgm:prSet>
      <dgm:spPr/>
    </dgm:pt>
    <dgm:pt modelId="{56ACE02E-2A9C-4EF9-82D3-BF83CD7D8B10}" type="pres">
      <dgm:prSet presAssocID="{BFFFAF44-BC11-45DE-B757-A85F9A1461FD}" presName="accent_6" presStyleCnt="0"/>
      <dgm:spPr/>
    </dgm:pt>
    <dgm:pt modelId="{C3C33CD0-B017-4D54-A333-FD087AF8042F}" type="pres">
      <dgm:prSet presAssocID="{BFFFAF44-BC11-45DE-B757-A85F9A1461FD}" presName="accentRepeatNode" presStyleLbl="solidFgAcc1" presStyleIdx="5" presStyleCnt="6"/>
      <dgm:spPr/>
    </dgm:pt>
  </dgm:ptLst>
  <dgm:cxnLst>
    <dgm:cxn modelId="{AFE6FE04-F904-4E5D-9A69-FE869F614F40}" srcId="{7DD9F504-739F-47E1-A38B-1A57A7C240BF}" destId="{D2EDA9F0-A11C-4899-978F-622F1A2DD007}" srcOrd="3" destOrd="0" parTransId="{8F094453-81EC-4B4F-BEFA-52BB63C92EEC}" sibTransId="{FD46A687-7A69-4270-98A6-0AF98A990103}"/>
    <dgm:cxn modelId="{B2292D07-C9C6-4050-A712-EF4DE989E2A5}" type="presOf" srcId="{948FC428-442C-413E-A1A4-E06D7C81435D}" destId="{8158A559-EE91-4970-8BA4-BAC7DA56AFD5}" srcOrd="0" destOrd="0" presId="urn:microsoft.com/office/officeart/2008/layout/VerticalCurvedList"/>
    <dgm:cxn modelId="{5124B33A-12FA-47DC-A299-66B28347A78D}" srcId="{7DD9F504-739F-47E1-A38B-1A57A7C240BF}" destId="{228577E1-D6DC-4F1B-8512-9B8120D6C1BB}" srcOrd="1" destOrd="0" parTransId="{39BA1681-2982-46A1-85D9-634231E788D3}" sibTransId="{9ABD9AE8-BC87-43B7-87ED-90C247497AEC}"/>
    <dgm:cxn modelId="{86EDFF3B-1B68-46CA-BB35-4FC10185B9C5}" type="presOf" srcId="{63A56525-DCE8-477C-AEF9-637BF5B2D53B}" destId="{9F1D5EB1-A4F3-4C5F-A377-17FC6D9CDDFE}" srcOrd="0" destOrd="0" presId="urn:microsoft.com/office/officeart/2008/layout/VerticalCurvedList"/>
    <dgm:cxn modelId="{E75F7662-92F8-43F7-AFA6-2EF4CF0A8355}" type="presOf" srcId="{DAE49307-FE5E-440C-AA77-50E0E6A20687}" destId="{6B86EF9C-C02C-4F4C-8794-60804CBFF327}" srcOrd="0" destOrd="0" presId="urn:microsoft.com/office/officeart/2008/layout/VerticalCurvedList"/>
    <dgm:cxn modelId="{4B6AE565-41B3-4A69-9D0C-AE0929A9A172}" type="presOf" srcId="{9D58451C-2946-4B94-9EBA-5C075493353B}" destId="{8C5948E5-4292-4D5F-96AE-798F253DBAD4}" srcOrd="0" destOrd="0" presId="urn:microsoft.com/office/officeart/2008/layout/VerticalCurvedList"/>
    <dgm:cxn modelId="{1352916D-4221-4D8C-B2B5-D160372EC619}" type="presOf" srcId="{228577E1-D6DC-4F1B-8512-9B8120D6C1BB}" destId="{14081952-FDC4-4EDA-B8D2-3937C662B5BF}" srcOrd="0" destOrd="0" presId="urn:microsoft.com/office/officeart/2008/layout/VerticalCurvedList"/>
    <dgm:cxn modelId="{BBFB926D-E209-47CB-9C3E-074BA30FCA47}" srcId="{7DD9F504-739F-47E1-A38B-1A57A7C240BF}" destId="{DAE49307-FE5E-440C-AA77-50E0E6A20687}" srcOrd="2" destOrd="0" parTransId="{80792066-A57C-4283-B2DE-3E7C4601E583}" sibTransId="{F5FACDE5-0756-413D-B681-CE2D11778BF4}"/>
    <dgm:cxn modelId="{662BC48F-E74D-4228-B75A-E84AB853B018}" type="presOf" srcId="{7DD9F504-739F-47E1-A38B-1A57A7C240BF}" destId="{9AF09B96-C589-49D7-B135-941B70D2273D}" srcOrd="0" destOrd="0" presId="urn:microsoft.com/office/officeart/2008/layout/VerticalCurvedList"/>
    <dgm:cxn modelId="{D19BEC9C-C384-41DE-B6C0-8985C72FB5AA}" srcId="{7DD9F504-739F-47E1-A38B-1A57A7C240BF}" destId="{948FC428-442C-413E-A1A4-E06D7C81435D}" srcOrd="0" destOrd="0" parTransId="{32BFD302-F8B9-4886-8C82-0C4A724E4E2A}" sibTransId="{63A56525-DCE8-477C-AEF9-637BF5B2D53B}"/>
    <dgm:cxn modelId="{9B5763A9-49B1-427A-964F-1E1F6B2B61AF}" type="presOf" srcId="{D2EDA9F0-A11C-4899-978F-622F1A2DD007}" destId="{EEA8AEA1-2C8A-4069-9929-284D1B0F1994}" srcOrd="0" destOrd="0" presId="urn:microsoft.com/office/officeart/2008/layout/VerticalCurvedList"/>
    <dgm:cxn modelId="{F948D7CF-D1D0-42B0-BF8A-5B12166186F7}" type="presOf" srcId="{BFFFAF44-BC11-45DE-B757-A85F9A1461FD}" destId="{A6A698A4-5BD3-488C-88A3-134E06D0E027}" srcOrd="0" destOrd="0" presId="urn:microsoft.com/office/officeart/2008/layout/VerticalCurvedList"/>
    <dgm:cxn modelId="{9CEA7BD2-F300-4BA7-94C7-4A32A3010F98}" srcId="{7DD9F504-739F-47E1-A38B-1A57A7C240BF}" destId="{BFFFAF44-BC11-45DE-B757-A85F9A1461FD}" srcOrd="5" destOrd="0" parTransId="{5700D577-4337-4F08-90C2-FF6B88D6FF19}" sibTransId="{F638BC9C-71C3-474C-92B9-103EA00DD3CB}"/>
    <dgm:cxn modelId="{AA8FA5DE-2945-435F-8CBD-379D2B83341C}" srcId="{7DD9F504-739F-47E1-A38B-1A57A7C240BF}" destId="{9D58451C-2946-4B94-9EBA-5C075493353B}" srcOrd="4" destOrd="0" parTransId="{CA2C9C03-40E5-4026-8DF6-28734EB523D9}" sibTransId="{2798BA39-1108-4316-B1CB-9A30D9F716E1}"/>
    <dgm:cxn modelId="{DD8DEA48-75F8-4BBA-A118-42C8D028299E}" type="presParOf" srcId="{9AF09B96-C589-49D7-B135-941B70D2273D}" destId="{4820EA10-083D-40F3-8F42-AF01C7D0D41E}" srcOrd="0" destOrd="0" presId="urn:microsoft.com/office/officeart/2008/layout/VerticalCurvedList"/>
    <dgm:cxn modelId="{A3126142-F658-474F-BBF8-B7E37195BAC7}" type="presParOf" srcId="{4820EA10-083D-40F3-8F42-AF01C7D0D41E}" destId="{699869AE-65D9-49A8-8DAE-2E3C19E8D947}" srcOrd="0" destOrd="0" presId="urn:microsoft.com/office/officeart/2008/layout/VerticalCurvedList"/>
    <dgm:cxn modelId="{94656422-7DCC-419E-B9B4-DF63083CDCC1}" type="presParOf" srcId="{699869AE-65D9-49A8-8DAE-2E3C19E8D947}" destId="{1A8A98BC-A7D6-4E27-9481-52D70764BA35}" srcOrd="0" destOrd="0" presId="urn:microsoft.com/office/officeart/2008/layout/VerticalCurvedList"/>
    <dgm:cxn modelId="{3BD6886C-54F6-45C2-856A-7D4A74DFBDBB}" type="presParOf" srcId="{699869AE-65D9-49A8-8DAE-2E3C19E8D947}" destId="{9F1D5EB1-A4F3-4C5F-A377-17FC6D9CDDFE}" srcOrd="1" destOrd="0" presId="urn:microsoft.com/office/officeart/2008/layout/VerticalCurvedList"/>
    <dgm:cxn modelId="{705229AC-7354-43D6-A828-B237B86949FE}" type="presParOf" srcId="{699869AE-65D9-49A8-8DAE-2E3C19E8D947}" destId="{E82C3DE7-2814-4726-9835-9AA1FBB9E9B7}" srcOrd="2" destOrd="0" presId="urn:microsoft.com/office/officeart/2008/layout/VerticalCurvedList"/>
    <dgm:cxn modelId="{08DE6D70-917E-45F8-87EF-00EF97E50032}" type="presParOf" srcId="{699869AE-65D9-49A8-8DAE-2E3C19E8D947}" destId="{F102DA0E-682B-4E3E-9182-0533B9692F99}" srcOrd="3" destOrd="0" presId="urn:microsoft.com/office/officeart/2008/layout/VerticalCurvedList"/>
    <dgm:cxn modelId="{25F37716-3EE9-4C46-9E26-B2D29030464B}" type="presParOf" srcId="{4820EA10-083D-40F3-8F42-AF01C7D0D41E}" destId="{8158A559-EE91-4970-8BA4-BAC7DA56AFD5}" srcOrd="1" destOrd="0" presId="urn:microsoft.com/office/officeart/2008/layout/VerticalCurvedList"/>
    <dgm:cxn modelId="{8B969644-1F5B-4B8D-B333-A3326BF54C90}" type="presParOf" srcId="{4820EA10-083D-40F3-8F42-AF01C7D0D41E}" destId="{0613EF5A-69C9-4A41-8FFD-3A737ADF729B}" srcOrd="2" destOrd="0" presId="urn:microsoft.com/office/officeart/2008/layout/VerticalCurvedList"/>
    <dgm:cxn modelId="{F0043CB1-458D-46F6-86D1-69A1465FD70B}" type="presParOf" srcId="{0613EF5A-69C9-4A41-8FFD-3A737ADF729B}" destId="{54A9F064-BAAB-49C3-9D5C-832BB2B2C80C}" srcOrd="0" destOrd="0" presId="urn:microsoft.com/office/officeart/2008/layout/VerticalCurvedList"/>
    <dgm:cxn modelId="{38B9ACBF-38D5-4881-AC3F-2315CDFE17EA}" type="presParOf" srcId="{4820EA10-083D-40F3-8F42-AF01C7D0D41E}" destId="{14081952-FDC4-4EDA-B8D2-3937C662B5BF}" srcOrd="3" destOrd="0" presId="urn:microsoft.com/office/officeart/2008/layout/VerticalCurvedList"/>
    <dgm:cxn modelId="{8A1D70CD-D2F9-43A7-B2E1-B3548A9CAAE9}" type="presParOf" srcId="{4820EA10-083D-40F3-8F42-AF01C7D0D41E}" destId="{2A717784-14DE-4C42-AB15-CDC2DA45F3AB}" srcOrd="4" destOrd="0" presId="urn:microsoft.com/office/officeart/2008/layout/VerticalCurvedList"/>
    <dgm:cxn modelId="{E2A467B3-5332-4316-BE00-2C5932F17B0E}" type="presParOf" srcId="{2A717784-14DE-4C42-AB15-CDC2DA45F3AB}" destId="{CED99FD1-3CB1-4773-81A3-4E1185C62527}" srcOrd="0" destOrd="0" presId="urn:microsoft.com/office/officeart/2008/layout/VerticalCurvedList"/>
    <dgm:cxn modelId="{DA0439B1-88E5-431D-A85E-5D243CBEA71C}" type="presParOf" srcId="{4820EA10-083D-40F3-8F42-AF01C7D0D41E}" destId="{6B86EF9C-C02C-4F4C-8794-60804CBFF327}" srcOrd="5" destOrd="0" presId="urn:microsoft.com/office/officeart/2008/layout/VerticalCurvedList"/>
    <dgm:cxn modelId="{1C7D7356-E428-49DF-9600-4D1A7D6BFB69}" type="presParOf" srcId="{4820EA10-083D-40F3-8F42-AF01C7D0D41E}" destId="{E58194E1-DF0D-47DE-8003-1910F59862B2}" srcOrd="6" destOrd="0" presId="urn:microsoft.com/office/officeart/2008/layout/VerticalCurvedList"/>
    <dgm:cxn modelId="{04F5300C-50EC-4604-9A2C-892D7E44DB1B}" type="presParOf" srcId="{E58194E1-DF0D-47DE-8003-1910F59862B2}" destId="{371D1FC6-E5F9-4A9C-B32E-D05A0E29E33D}" srcOrd="0" destOrd="0" presId="urn:microsoft.com/office/officeart/2008/layout/VerticalCurvedList"/>
    <dgm:cxn modelId="{1F6D6574-9BCD-4850-B328-6D624B15A5F8}" type="presParOf" srcId="{4820EA10-083D-40F3-8F42-AF01C7D0D41E}" destId="{EEA8AEA1-2C8A-4069-9929-284D1B0F1994}" srcOrd="7" destOrd="0" presId="urn:microsoft.com/office/officeart/2008/layout/VerticalCurvedList"/>
    <dgm:cxn modelId="{A1D5873D-DEB6-4EA7-BE25-8B6AFC9185B7}" type="presParOf" srcId="{4820EA10-083D-40F3-8F42-AF01C7D0D41E}" destId="{A6605F32-3FB5-47CF-BFAF-06C94FE810F9}" srcOrd="8" destOrd="0" presId="urn:microsoft.com/office/officeart/2008/layout/VerticalCurvedList"/>
    <dgm:cxn modelId="{3CF64C3A-7F99-4169-98C2-F5E88F750B5C}" type="presParOf" srcId="{A6605F32-3FB5-47CF-BFAF-06C94FE810F9}" destId="{53325447-478B-47F3-94BA-DA83E6B5A983}" srcOrd="0" destOrd="0" presId="urn:microsoft.com/office/officeart/2008/layout/VerticalCurvedList"/>
    <dgm:cxn modelId="{FD89BA38-D195-4098-8939-59C4585AE1AE}" type="presParOf" srcId="{4820EA10-083D-40F3-8F42-AF01C7D0D41E}" destId="{8C5948E5-4292-4D5F-96AE-798F253DBAD4}" srcOrd="9" destOrd="0" presId="urn:microsoft.com/office/officeart/2008/layout/VerticalCurvedList"/>
    <dgm:cxn modelId="{C71981F4-557A-477D-BD47-00A6196F819C}" type="presParOf" srcId="{4820EA10-083D-40F3-8F42-AF01C7D0D41E}" destId="{8FC185D3-F9FD-4ED1-A72E-472767C21694}" srcOrd="10" destOrd="0" presId="urn:microsoft.com/office/officeart/2008/layout/VerticalCurvedList"/>
    <dgm:cxn modelId="{B59F3EF3-28D6-4B75-B207-E41F04FD23D5}" type="presParOf" srcId="{8FC185D3-F9FD-4ED1-A72E-472767C21694}" destId="{D8E46181-610B-4C7E-B847-51ABCD30690C}" srcOrd="0" destOrd="0" presId="urn:microsoft.com/office/officeart/2008/layout/VerticalCurvedList"/>
    <dgm:cxn modelId="{FDFEA6D7-7835-401A-B077-FDCFF2C61021}" type="presParOf" srcId="{4820EA10-083D-40F3-8F42-AF01C7D0D41E}" destId="{A6A698A4-5BD3-488C-88A3-134E06D0E027}" srcOrd="11" destOrd="0" presId="urn:microsoft.com/office/officeart/2008/layout/VerticalCurvedList"/>
    <dgm:cxn modelId="{CEAE50A6-592C-4FA2-A510-8F48E7C3DE14}" type="presParOf" srcId="{4820EA10-083D-40F3-8F42-AF01C7D0D41E}" destId="{56ACE02E-2A9C-4EF9-82D3-BF83CD7D8B10}" srcOrd="12" destOrd="0" presId="urn:microsoft.com/office/officeart/2008/layout/VerticalCurvedList"/>
    <dgm:cxn modelId="{558B26A2-A8BA-4BE7-BDA5-33B6B529D862}" type="presParOf" srcId="{56ACE02E-2A9C-4EF9-82D3-BF83CD7D8B10}" destId="{C3C33CD0-B017-4D54-A333-FD087AF804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E7139E-2AA3-4676-811B-AA3B254D3414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2096F7-B203-4D26-9955-ACBF4E00FCBD}">
      <dgm:prSet/>
      <dgm:spPr/>
      <dgm:t>
        <a:bodyPr/>
        <a:lstStyle/>
        <a:p>
          <a:pPr rtl="0"/>
          <a:r>
            <a:rPr lang="en-US"/>
            <a:t>Zoning Map</a:t>
          </a:r>
        </a:p>
      </dgm:t>
    </dgm:pt>
    <dgm:pt modelId="{8A2B7524-14E7-440A-9CEA-88EE845290C2}" type="parTrans" cxnId="{BD506468-AECC-4F2E-9FFC-3DB075FAFAE2}">
      <dgm:prSet/>
      <dgm:spPr/>
      <dgm:t>
        <a:bodyPr/>
        <a:lstStyle/>
        <a:p>
          <a:endParaRPr lang="en-US"/>
        </a:p>
      </dgm:t>
    </dgm:pt>
    <dgm:pt modelId="{9D16E55E-FB14-4CFA-AA1C-355004598A30}" type="sibTrans" cxnId="{BD506468-AECC-4F2E-9FFC-3DB075FAFAE2}">
      <dgm:prSet/>
      <dgm:spPr/>
      <dgm:t>
        <a:bodyPr/>
        <a:lstStyle/>
        <a:p>
          <a:endParaRPr lang="en-US"/>
        </a:p>
      </dgm:t>
    </dgm:pt>
    <dgm:pt modelId="{E9D6D52D-023A-4C9E-8D36-F41F2CA36F53}">
      <dgm:prSet/>
      <dgm:spPr/>
      <dgm:t>
        <a:bodyPr/>
        <a:lstStyle/>
        <a:p>
          <a:pPr rtl="0"/>
          <a:r>
            <a:rPr lang="en-US" dirty="0"/>
            <a:t>Administrative Procedure</a:t>
          </a:r>
        </a:p>
      </dgm:t>
    </dgm:pt>
    <dgm:pt modelId="{89C53742-8B92-43F1-A705-E7B03615BE4C}" type="parTrans" cxnId="{D34D1E7D-7304-4DFA-AC32-0657EFC4A57B}">
      <dgm:prSet/>
      <dgm:spPr/>
      <dgm:t>
        <a:bodyPr/>
        <a:lstStyle/>
        <a:p>
          <a:endParaRPr lang="en-US"/>
        </a:p>
      </dgm:t>
    </dgm:pt>
    <dgm:pt modelId="{59A1722F-D11E-4CEE-B2AA-06691C768584}" type="sibTrans" cxnId="{D34D1E7D-7304-4DFA-AC32-0657EFC4A57B}">
      <dgm:prSet/>
      <dgm:spPr/>
      <dgm:t>
        <a:bodyPr/>
        <a:lstStyle/>
        <a:p>
          <a:endParaRPr lang="en-US"/>
        </a:p>
      </dgm:t>
    </dgm:pt>
    <dgm:pt modelId="{C9BD0CAC-7190-4A3F-80BC-2EAD223E73D9}">
      <dgm:prSet/>
      <dgm:spPr/>
      <dgm:t>
        <a:bodyPr/>
        <a:lstStyle/>
        <a:p>
          <a:pPr rtl="0"/>
          <a:r>
            <a:rPr lang="en-US"/>
            <a:t>District Requirements</a:t>
          </a:r>
        </a:p>
      </dgm:t>
    </dgm:pt>
    <dgm:pt modelId="{34F8C5F8-772F-4424-82E8-0C46FD526924}" type="parTrans" cxnId="{B598AF99-A545-4D5A-940C-14C0ADDCFF0D}">
      <dgm:prSet/>
      <dgm:spPr/>
      <dgm:t>
        <a:bodyPr/>
        <a:lstStyle/>
        <a:p>
          <a:endParaRPr lang="en-US"/>
        </a:p>
      </dgm:t>
    </dgm:pt>
    <dgm:pt modelId="{72D3E163-E640-4532-90BF-BC93D56AAF65}" type="sibTrans" cxnId="{B598AF99-A545-4D5A-940C-14C0ADDCFF0D}">
      <dgm:prSet/>
      <dgm:spPr/>
      <dgm:t>
        <a:bodyPr/>
        <a:lstStyle/>
        <a:p>
          <a:endParaRPr lang="en-US"/>
        </a:p>
      </dgm:t>
    </dgm:pt>
    <dgm:pt modelId="{387B2222-B971-451A-8E15-F7613943ACA6}">
      <dgm:prSet/>
      <dgm:spPr/>
      <dgm:t>
        <a:bodyPr/>
        <a:lstStyle/>
        <a:p>
          <a:pPr rtl="0"/>
          <a:r>
            <a:rPr lang="en-US"/>
            <a:t>Site Design</a:t>
          </a:r>
        </a:p>
      </dgm:t>
    </dgm:pt>
    <dgm:pt modelId="{EC53A6AE-786D-4B2B-AD87-81E66BFF06C3}" type="parTrans" cxnId="{5645873F-94B2-4226-9A48-D94EB49B41AF}">
      <dgm:prSet/>
      <dgm:spPr/>
      <dgm:t>
        <a:bodyPr/>
        <a:lstStyle/>
        <a:p>
          <a:endParaRPr lang="en-US"/>
        </a:p>
      </dgm:t>
    </dgm:pt>
    <dgm:pt modelId="{2F16B087-AA4E-40D9-9A18-DAFC64D71571}" type="sibTrans" cxnId="{5645873F-94B2-4226-9A48-D94EB49B41AF}">
      <dgm:prSet/>
      <dgm:spPr/>
      <dgm:t>
        <a:bodyPr/>
        <a:lstStyle/>
        <a:p>
          <a:endParaRPr lang="en-US"/>
        </a:p>
      </dgm:t>
    </dgm:pt>
    <dgm:pt modelId="{64CA88C8-B2D1-4A15-8291-E3D8E9EB7C82}" type="pres">
      <dgm:prSet presAssocID="{F0E7139E-2AA3-4676-811B-AA3B254D3414}" presName="diagram" presStyleCnt="0">
        <dgm:presLayoutVars>
          <dgm:dir/>
          <dgm:resizeHandles val="exact"/>
        </dgm:presLayoutVars>
      </dgm:prSet>
      <dgm:spPr/>
    </dgm:pt>
    <dgm:pt modelId="{CAB78EA9-3371-489F-A9D6-AF8A536DC0B9}" type="pres">
      <dgm:prSet presAssocID="{252096F7-B203-4D26-9955-ACBF4E00FCBD}" presName="node" presStyleLbl="node1" presStyleIdx="0" presStyleCnt="4">
        <dgm:presLayoutVars>
          <dgm:bulletEnabled val="1"/>
        </dgm:presLayoutVars>
      </dgm:prSet>
      <dgm:spPr/>
    </dgm:pt>
    <dgm:pt modelId="{DC8C626B-8B28-466E-9AE1-4FE56D50DCC0}" type="pres">
      <dgm:prSet presAssocID="{9D16E55E-FB14-4CFA-AA1C-355004598A30}" presName="sibTrans" presStyleCnt="0"/>
      <dgm:spPr/>
    </dgm:pt>
    <dgm:pt modelId="{F4A95DE7-1CFA-4000-85DA-BA2BF56FEC98}" type="pres">
      <dgm:prSet presAssocID="{E9D6D52D-023A-4C9E-8D36-F41F2CA36F53}" presName="node" presStyleLbl="node1" presStyleIdx="1" presStyleCnt="4">
        <dgm:presLayoutVars>
          <dgm:bulletEnabled val="1"/>
        </dgm:presLayoutVars>
      </dgm:prSet>
      <dgm:spPr/>
    </dgm:pt>
    <dgm:pt modelId="{B45CEFFF-C726-4595-9F32-DD53301EE79C}" type="pres">
      <dgm:prSet presAssocID="{59A1722F-D11E-4CEE-B2AA-06691C768584}" presName="sibTrans" presStyleCnt="0"/>
      <dgm:spPr/>
    </dgm:pt>
    <dgm:pt modelId="{043D8A31-025F-42A8-ABC2-1E27CBC15CB8}" type="pres">
      <dgm:prSet presAssocID="{C9BD0CAC-7190-4A3F-80BC-2EAD223E73D9}" presName="node" presStyleLbl="node1" presStyleIdx="2" presStyleCnt="4">
        <dgm:presLayoutVars>
          <dgm:bulletEnabled val="1"/>
        </dgm:presLayoutVars>
      </dgm:prSet>
      <dgm:spPr/>
    </dgm:pt>
    <dgm:pt modelId="{532E02AD-ACE6-486F-8E6D-C96654808901}" type="pres">
      <dgm:prSet presAssocID="{72D3E163-E640-4532-90BF-BC93D56AAF65}" presName="sibTrans" presStyleCnt="0"/>
      <dgm:spPr/>
    </dgm:pt>
    <dgm:pt modelId="{B4C897F9-6A3D-4C5B-A031-70064D580AEE}" type="pres">
      <dgm:prSet presAssocID="{387B2222-B971-451A-8E15-F7613943ACA6}" presName="node" presStyleLbl="node1" presStyleIdx="3" presStyleCnt="4">
        <dgm:presLayoutVars>
          <dgm:bulletEnabled val="1"/>
        </dgm:presLayoutVars>
      </dgm:prSet>
      <dgm:spPr/>
    </dgm:pt>
  </dgm:ptLst>
  <dgm:cxnLst>
    <dgm:cxn modelId="{5645873F-94B2-4226-9A48-D94EB49B41AF}" srcId="{F0E7139E-2AA3-4676-811B-AA3B254D3414}" destId="{387B2222-B971-451A-8E15-F7613943ACA6}" srcOrd="3" destOrd="0" parTransId="{EC53A6AE-786D-4B2B-AD87-81E66BFF06C3}" sibTransId="{2F16B087-AA4E-40D9-9A18-DAFC64D71571}"/>
    <dgm:cxn modelId="{BD506468-AECC-4F2E-9FFC-3DB075FAFAE2}" srcId="{F0E7139E-2AA3-4676-811B-AA3B254D3414}" destId="{252096F7-B203-4D26-9955-ACBF4E00FCBD}" srcOrd="0" destOrd="0" parTransId="{8A2B7524-14E7-440A-9CEA-88EE845290C2}" sibTransId="{9D16E55E-FB14-4CFA-AA1C-355004598A30}"/>
    <dgm:cxn modelId="{9C8D1C71-5693-45D4-B891-3DEA503D7FAB}" type="presOf" srcId="{252096F7-B203-4D26-9955-ACBF4E00FCBD}" destId="{CAB78EA9-3371-489F-A9D6-AF8A536DC0B9}" srcOrd="0" destOrd="0" presId="urn:microsoft.com/office/officeart/2005/8/layout/default"/>
    <dgm:cxn modelId="{D34D1E7D-7304-4DFA-AC32-0657EFC4A57B}" srcId="{F0E7139E-2AA3-4676-811B-AA3B254D3414}" destId="{E9D6D52D-023A-4C9E-8D36-F41F2CA36F53}" srcOrd="1" destOrd="0" parTransId="{89C53742-8B92-43F1-A705-E7B03615BE4C}" sibTransId="{59A1722F-D11E-4CEE-B2AA-06691C768584}"/>
    <dgm:cxn modelId="{B598AF99-A545-4D5A-940C-14C0ADDCFF0D}" srcId="{F0E7139E-2AA3-4676-811B-AA3B254D3414}" destId="{C9BD0CAC-7190-4A3F-80BC-2EAD223E73D9}" srcOrd="2" destOrd="0" parTransId="{34F8C5F8-772F-4424-82E8-0C46FD526924}" sibTransId="{72D3E163-E640-4532-90BF-BC93D56AAF65}"/>
    <dgm:cxn modelId="{6B49E9C4-A12D-46E1-8F65-AE125A00230F}" type="presOf" srcId="{E9D6D52D-023A-4C9E-8D36-F41F2CA36F53}" destId="{F4A95DE7-1CFA-4000-85DA-BA2BF56FEC98}" srcOrd="0" destOrd="0" presId="urn:microsoft.com/office/officeart/2005/8/layout/default"/>
    <dgm:cxn modelId="{C049D9D4-AA70-4180-8DC5-15966E9FF8F3}" type="presOf" srcId="{387B2222-B971-451A-8E15-F7613943ACA6}" destId="{B4C897F9-6A3D-4C5B-A031-70064D580AEE}" srcOrd="0" destOrd="0" presId="urn:microsoft.com/office/officeart/2005/8/layout/default"/>
    <dgm:cxn modelId="{ACBFB8F4-8C8F-4AE0-986D-00912C28A579}" type="presOf" srcId="{F0E7139E-2AA3-4676-811B-AA3B254D3414}" destId="{64CA88C8-B2D1-4A15-8291-E3D8E9EB7C82}" srcOrd="0" destOrd="0" presId="urn:microsoft.com/office/officeart/2005/8/layout/default"/>
    <dgm:cxn modelId="{A58C7DF8-8395-4E18-8D38-BE891BB1CD14}" type="presOf" srcId="{C9BD0CAC-7190-4A3F-80BC-2EAD223E73D9}" destId="{043D8A31-025F-42A8-ABC2-1E27CBC15CB8}" srcOrd="0" destOrd="0" presId="urn:microsoft.com/office/officeart/2005/8/layout/default"/>
    <dgm:cxn modelId="{AC8903B8-99E7-4297-B1C4-8086B7B3079D}" type="presParOf" srcId="{64CA88C8-B2D1-4A15-8291-E3D8E9EB7C82}" destId="{CAB78EA9-3371-489F-A9D6-AF8A536DC0B9}" srcOrd="0" destOrd="0" presId="urn:microsoft.com/office/officeart/2005/8/layout/default"/>
    <dgm:cxn modelId="{D3AA3B4E-797C-450A-916E-743AAF6D859E}" type="presParOf" srcId="{64CA88C8-B2D1-4A15-8291-E3D8E9EB7C82}" destId="{DC8C626B-8B28-466E-9AE1-4FE56D50DCC0}" srcOrd="1" destOrd="0" presId="urn:microsoft.com/office/officeart/2005/8/layout/default"/>
    <dgm:cxn modelId="{62F89CEC-D6E2-4222-BBC2-061CF065DA7F}" type="presParOf" srcId="{64CA88C8-B2D1-4A15-8291-E3D8E9EB7C82}" destId="{F4A95DE7-1CFA-4000-85DA-BA2BF56FEC98}" srcOrd="2" destOrd="0" presId="urn:microsoft.com/office/officeart/2005/8/layout/default"/>
    <dgm:cxn modelId="{3B492301-44D5-45A5-831F-92FD352E4C5F}" type="presParOf" srcId="{64CA88C8-B2D1-4A15-8291-E3D8E9EB7C82}" destId="{B45CEFFF-C726-4595-9F32-DD53301EE79C}" srcOrd="3" destOrd="0" presId="urn:microsoft.com/office/officeart/2005/8/layout/default"/>
    <dgm:cxn modelId="{A014898A-4953-4449-9980-8D0DB3BC9552}" type="presParOf" srcId="{64CA88C8-B2D1-4A15-8291-E3D8E9EB7C82}" destId="{043D8A31-025F-42A8-ABC2-1E27CBC15CB8}" srcOrd="4" destOrd="0" presId="urn:microsoft.com/office/officeart/2005/8/layout/default"/>
    <dgm:cxn modelId="{62697FCD-0528-40A7-B631-D5197A209B47}" type="presParOf" srcId="{64CA88C8-B2D1-4A15-8291-E3D8E9EB7C82}" destId="{532E02AD-ACE6-486F-8E6D-C96654808901}" srcOrd="5" destOrd="0" presId="urn:microsoft.com/office/officeart/2005/8/layout/default"/>
    <dgm:cxn modelId="{43CB6497-15A9-4B94-8DB6-E2461FCABF5D}" type="presParOf" srcId="{64CA88C8-B2D1-4A15-8291-E3D8E9EB7C82}" destId="{B4C897F9-6A3D-4C5B-A031-70064D580A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C36E6B-02FF-4AF1-834C-259464A67033}" type="doc">
      <dgm:prSet loTypeId="urn:microsoft.com/office/officeart/2005/8/layout/defaul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2BCC77D-91B0-4154-9E7B-D53C2B70E429}">
      <dgm:prSet custT="1"/>
      <dgm:spPr/>
      <dgm:t>
        <a:bodyPr/>
        <a:lstStyle/>
        <a:p>
          <a:pPr rtl="0"/>
          <a:r>
            <a:rPr lang="en-US" sz="3200" dirty="0"/>
            <a:t>Elected Officials:  State, County, City</a:t>
          </a:r>
        </a:p>
      </dgm:t>
    </dgm:pt>
    <dgm:pt modelId="{C77ED582-982A-461F-8071-4D6DB45EA43B}" type="parTrans" cxnId="{88031483-E4AB-42CC-87B9-2808FEDA9EFB}">
      <dgm:prSet/>
      <dgm:spPr/>
      <dgm:t>
        <a:bodyPr/>
        <a:lstStyle/>
        <a:p>
          <a:endParaRPr lang="en-US"/>
        </a:p>
      </dgm:t>
    </dgm:pt>
    <dgm:pt modelId="{E6321CD2-2DB5-4F09-9FA3-6AFA2C9B5F81}" type="sibTrans" cxnId="{88031483-E4AB-42CC-87B9-2808FEDA9EFB}">
      <dgm:prSet/>
      <dgm:spPr/>
      <dgm:t>
        <a:bodyPr/>
        <a:lstStyle/>
        <a:p>
          <a:endParaRPr lang="en-US"/>
        </a:p>
      </dgm:t>
    </dgm:pt>
    <dgm:pt modelId="{63B28280-5F23-4A99-AD37-4A13CD884ED0}">
      <dgm:prSet custT="1"/>
      <dgm:spPr/>
      <dgm:t>
        <a:bodyPr/>
        <a:lstStyle/>
        <a:p>
          <a:pPr rtl="0"/>
          <a:r>
            <a:rPr lang="en-US" sz="3200" dirty="0"/>
            <a:t>Appointed Boards and Commissions</a:t>
          </a:r>
        </a:p>
      </dgm:t>
    </dgm:pt>
    <dgm:pt modelId="{51597EED-8734-4596-9A84-4E2C31A4A966}" type="parTrans" cxnId="{B65E1A7E-B74C-4FE5-9389-706152A876C9}">
      <dgm:prSet/>
      <dgm:spPr/>
      <dgm:t>
        <a:bodyPr/>
        <a:lstStyle/>
        <a:p>
          <a:endParaRPr lang="en-US"/>
        </a:p>
      </dgm:t>
    </dgm:pt>
    <dgm:pt modelId="{678B3CC6-6587-42F9-9919-682D69A324E6}" type="sibTrans" cxnId="{B65E1A7E-B74C-4FE5-9389-706152A876C9}">
      <dgm:prSet/>
      <dgm:spPr/>
      <dgm:t>
        <a:bodyPr/>
        <a:lstStyle/>
        <a:p>
          <a:endParaRPr lang="en-US"/>
        </a:p>
      </dgm:t>
    </dgm:pt>
    <dgm:pt modelId="{20107D3F-CAE3-46E3-9AC0-46E39F4979BE}">
      <dgm:prSet custT="1"/>
      <dgm:spPr/>
      <dgm:t>
        <a:bodyPr/>
        <a:lstStyle/>
        <a:p>
          <a:pPr rtl="0"/>
          <a:r>
            <a:rPr lang="en-US" sz="3200" dirty="0"/>
            <a:t>Planning Staff</a:t>
          </a:r>
        </a:p>
      </dgm:t>
    </dgm:pt>
    <dgm:pt modelId="{D0EBDB80-F16F-4DAE-A710-97913C431CD3}" type="parTrans" cxnId="{8707770D-54F2-45B8-9EBF-07E43EA7F68A}">
      <dgm:prSet/>
      <dgm:spPr/>
      <dgm:t>
        <a:bodyPr/>
        <a:lstStyle/>
        <a:p>
          <a:endParaRPr lang="en-US"/>
        </a:p>
      </dgm:t>
    </dgm:pt>
    <dgm:pt modelId="{F2E7EE0D-E4AC-4F0C-9889-DB5B13ED7361}" type="sibTrans" cxnId="{8707770D-54F2-45B8-9EBF-07E43EA7F68A}">
      <dgm:prSet/>
      <dgm:spPr/>
      <dgm:t>
        <a:bodyPr/>
        <a:lstStyle/>
        <a:p>
          <a:endParaRPr lang="en-US"/>
        </a:p>
      </dgm:t>
    </dgm:pt>
    <dgm:pt modelId="{59BA45A4-77EB-4959-AA85-2549455185B5}">
      <dgm:prSet custT="1"/>
      <dgm:spPr/>
      <dgm:t>
        <a:bodyPr/>
        <a:lstStyle/>
        <a:p>
          <a:pPr rtl="0"/>
          <a:r>
            <a:rPr lang="en-US" sz="3200" dirty="0"/>
            <a:t>Development Community</a:t>
          </a:r>
        </a:p>
      </dgm:t>
    </dgm:pt>
    <dgm:pt modelId="{6513275C-76AA-41A6-AFF8-1C9E67DF604F}" type="parTrans" cxnId="{02BBF68A-9FEC-43E2-83E0-CADFA04F3C3C}">
      <dgm:prSet/>
      <dgm:spPr/>
      <dgm:t>
        <a:bodyPr/>
        <a:lstStyle/>
        <a:p>
          <a:endParaRPr lang="en-US"/>
        </a:p>
      </dgm:t>
    </dgm:pt>
    <dgm:pt modelId="{2ABD6002-4823-4DE8-AEE6-D461F69CBE6F}" type="sibTrans" cxnId="{02BBF68A-9FEC-43E2-83E0-CADFA04F3C3C}">
      <dgm:prSet/>
      <dgm:spPr/>
      <dgm:t>
        <a:bodyPr/>
        <a:lstStyle/>
        <a:p>
          <a:endParaRPr lang="en-US"/>
        </a:p>
      </dgm:t>
    </dgm:pt>
    <dgm:pt modelId="{B1B353F2-FD11-42AD-BBC0-DA8AFEFEF96B}">
      <dgm:prSet custT="1"/>
      <dgm:spPr/>
      <dgm:t>
        <a:bodyPr/>
        <a:lstStyle/>
        <a:p>
          <a:pPr rtl="0"/>
          <a:r>
            <a:rPr lang="en-US" sz="3200" dirty="0"/>
            <a:t>Public</a:t>
          </a:r>
        </a:p>
      </dgm:t>
    </dgm:pt>
    <dgm:pt modelId="{9D60D4CC-711C-4EC2-9E10-1A2E62AFBEBC}" type="parTrans" cxnId="{2AE0762F-B432-47DA-A2B4-7EE45CFC604B}">
      <dgm:prSet/>
      <dgm:spPr/>
      <dgm:t>
        <a:bodyPr/>
        <a:lstStyle/>
        <a:p>
          <a:endParaRPr lang="en-US"/>
        </a:p>
      </dgm:t>
    </dgm:pt>
    <dgm:pt modelId="{8D70A915-1E81-436D-8055-3C74EFE12E1A}" type="sibTrans" cxnId="{2AE0762F-B432-47DA-A2B4-7EE45CFC604B}">
      <dgm:prSet/>
      <dgm:spPr/>
      <dgm:t>
        <a:bodyPr/>
        <a:lstStyle/>
        <a:p>
          <a:endParaRPr lang="en-US"/>
        </a:p>
      </dgm:t>
    </dgm:pt>
    <dgm:pt modelId="{728099A9-D0FD-4FB5-AEB4-61598A476328}" type="pres">
      <dgm:prSet presAssocID="{1BC36E6B-02FF-4AF1-834C-259464A67033}" presName="diagram" presStyleCnt="0">
        <dgm:presLayoutVars>
          <dgm:dir/>
          <dgm:resizeHandles val="exact"/>
        </dgm:presLayoutVars>
      </dgm:prSet>
      <dgm:spPr/>
    </dgm:pt>
    <dgm:pt modelId="{1067E366-4002-41CE-9D3A-F64E8D1FB417}" type="pres">
      <dgm:prSet presAssocID="{52BCC77D-91B0-4154-9E7B-D53C2B70E429}" presName="node" presStyleLbl="node1" presStyleIdx="0" presStyleCnt="5">
        <dgm:presLayoutVars>
          <dgm:bulletEnabled val="1"/>
        </dgm:presLayoutVars>
      </dgm:prSet>
      <dgm:spPr/>
    </dgm:pt>
    <dgm:pt modelId="{FD5E9964-7AD0-47DB-862B-4E8B2D44C991}" type="pres">
      <dgm:prSet presAssocID="{E6321CD2-2DB5-4F09-9FA3-6AFA2C9B5F81}" presName="sibTrans" presStyleCnt="0"/>
      <dgm:spPr/>
    </dgm:pt>
    <dgm:pt modelId="{5D09A058-0013-4D75-8FBF-6F41131992E8}" type="pres">
      <dgm:prSet presAssocID="{63B28280-5F23-4A99-AD37-4A13CD884ED0}" presName="node" presStyleLbl="node1" presStyleIdx="1" presStyleCnt="5">
        <dgm:presLayoutVars>
          <dgm:bulletEnabled val="1"/>
        </dgm:presLayoutVars>
      </dgm:prSet>
      <dgm:spPr/>
    </dgm:pt>
    <dgm:pt modelId="{D6892074-3022-4C4F-9A24-41E0FA6BCCCA}" type="pres">
      <dgm:prSet presAssocID="{678B3CC6-6587-42F9-9919-682D69A324E6}" presName="sibTrans" presStyleCnt="0"/>
      <dgm:spPr/>
    </dgm:pt>
    <dgm:pt modelId="{82F6C538-C8D2-4D20-B79D-C156A7D2BB96}" type="pres">
      <dgm:prSet presAssocID="{20107D3F-CAE3-46E3-9AC0-46E39F4979BE}" presName="node" presStyleLbl="node1" presStyleIdx="2" presStyleCnt="5">
        <dgm:presLayoutVars>
          <dgm:bulletEnabled val="1"/>
        </dgm:presLayoutVars>
      </dgm:prSet>
      <dgm:spPr/>
    </dgm:pt>
    <dgm:pt modelId="{FFE01A2C-5225-4675-B465-D65133269FF9}" type="pres">
      <dgm:prSet presAssocID="{F2E7EE0D-E4AC-4F0C-9889-DB5B13ED7361}" presName="sibTrans" presStyleCnt="0"/>
      <dgm:spPr/>
    </dgm:pt>
    <dgm:pt modelId="{329566CC-9276-43DE-82CB-50B40716F7D7}" type="pres">
      <dgm:prSet presAssocID="{59BA45A4-77EB-4959-AA85-2549455185B5}" presName="node" presStyleLbl="node1" presStyleIdx="3" presStyleCnt="5">
        <dgm:presLayoutVars>
          <dgm:bulletEnabled val="1"/>
        </dgm:presLayoutVars>
      </dgm:prSet>
      <dgm:spPr/>
    </dgm:pt>
    <dgm:pt modelId="{C4B4E557-06B8-4020-B252-16511627E93D}" type="pres">
      <dgm:prSet presAssocID="{2ABD6002-4823-4DE8-AEE6-D461F69CBE6F}" presName="sibTrans" presStyleCnt="0"/>
      <dgm:spPr/>
    </dgm:pt>
    <dgm:pt modelId="{3BD66699-9A59-47FE-8886-F549EDDFEA7C}" type="pres">
      <dgm:prSet presAssocID="{B1B353F2-FD11-42AD-BBC0-DA8AFEFEF96B}" presName="node" presStyleLbl="node1" presStyleIdx="4" presStyleCnt="5">
        <dgm:presLayoutVars>
          <dgm:bulletEnabled val="1"/>
        </dgm:presLayoutVars>
      </dgm:prSet>
      <dgm:spPr/>
    </dgm:pt>
  </dgm:ptLst>
  <dgm:cxnLst>
    <dgm:cxn modelId="{9412E609-AD18-47EC-9AF5-2D9AABB21127}" type="presOf" srcId="{59BA45A4-77EB-4959-AA85-2549455185B5}" destId="{329566CC-9276-43DE-82CB-50B40716F7D7}" srcOrd="0" destOrd="0" presId="urn:microsoft.com/office/officeart/2005/8/layout/default"/>
    <dgm:cxn modelId="{8707770D-54F2-45B8-9EBF-07E43EA7F68A}" srcId="{1BC36E6B-02FF-4AF1-834C-259464A67033}" destId="{20107D3F-CAE3-46E3-9AC0-46E39F4979BE}" srcOrd="2" destOrd="0" parTransId="{D0EBDB80-F16F-4DAE-A710-97913C431CD3}" sibTransId="{F2E7EE0D-E4AC-4F0C-9889-DB5B13ED7361}"/>
    <dgm:cxn modelId="{08F84F1E-AABF-4308-9DC5-02C02FCFCB60}" type="presOf" srcId="{B1B353F2-FD11-42AD-BBC0-DA8AFEFEF96B}" destId="{3BD66699-9A59-47FE-8886-F549EDDFEA7C}" srcOrd="0" destOrd="0" presId="urn:microsoft.com/office/officeart/2005/8/layout/default"/>
    <dgm:cxn modelId="{2AE0762F-B432-47DA-A2B4-7EE45CFC604B}" srcId="{1BC36E6B-02FF-4AF1-834C-259464A67033}" destId="{B1B353F2-FD11-42AD-BBC0-DA8AFEFEF96B}" srcOrd="4" destOrd="0" parTransId="{9D60D4CC-711C-4EC2-9E10-1A2E62AFBEBC}" sibTransId="{8D70A915-1E81-436D-8055-3C74EFE12E1A}"/>
    <dgm:cxn modelId="{B65E1A7E-B74C-4FE5-9389-706152A876C9}" srcId="{1BC36E6B-02FF-4AF1-834C-259464A67033}" destId="{63B28280-5F23-4A99-AD37-4A13CD884ED0}" srcOrd="1" destOrd="0" parTransId="{51597EED-8734-4596-9A84-4E2C31A4A966}" sibTransId="{678B3CC6-6587-42F9-9919-682D69A324E6}"/>
    <dgm:cxn modelId="{88031483-E4AB-42CC-87B9-2808FEDA9EFB}" srcId="{1BC36E6B-02FF-4AF1-834C-259464A67033}" destId="{52BCC77D-91B0-4154-9E7B-D53C2B70E429}" srcOrd="0" destOrd="0" parTransId="{C77ED582-982A-461F-8071-4D6DB45EA43B}" sibTransId="{E6321CD2-2DB5-4F09-9FA3-6AFA2C9B5F81}"/>
    <dgm:cxn modelId="{02BBF68A-9FEC-43E2-83E0-CADFA04F3C3C}" srcId="{1BC36E6B-02FF-4AF1-834C-259464A67033}" destId="{59BA45A4-77EB-4959-AA85-2549455185B5}" srcOrd="3" destOrd="0" parTransId="{6513275C-76AA-41A6-AFF8-1C9E67DF604F}" sibTransId="{2ABD6002-4823-4DE8-AEE6-D461F69CBE6F}"/>
    <dgm:cxn modelId="{A96EF4E8-0B57-42B8-AAA2-96458A800E4F}" type="presOf" srcId="{1BC36E6B-02FF-4AF1-834C-259464A67033}" destId="{728099A9-D0FD-4FB5-AEB4-61598A476328}" srcOrd="0" destOrd="0" presId="urn:microsoft.com/office/officeart/2005/8/layout/default"/>
    <dgm:cxn modelId="{A82277ED-B113-4FA9-A2DB-FD8B6E9DA723}" type="presOf" srcId="{20107D3F-CAE3-46E3-9AC0-46E39F4979BE}" destId="{82F6C538-C8D2-4D20-B79D-C156A7D2BB96}" srcOrd="0" destOrd="0" presId="urn:microsoft.com/office/officeart/2005/8/layout/default"/>
    <dgm:cxn modelId="{E103E6F0-21B7-410B-B756-47978C8CDA3F}" type="presOf" srcId="{52BCC77D-91B0-4154-9E7B-D53C2B70E429}" destId="{1067E366-4002-41CE-9D3A-F64E8D1FB417}" srcOrd="0" destOrd="0" presId="urn:microsoft.com/office/officeart/2005/8/layout/default"/>
    <dgm:cxn modelId="{A89293F6-F306-458B-A786-90EE0F13E243}" type="presOf" srcId="{63B28280-5F23-4A99-AD37-4A13CD884ED0}" destId="{5D09A058-0013-4D75-8FBF-6F41131992E8}" srcOrd="0" destOrd="0" presId="urn:microsoft.com/office/officeart/2005/8/layout/default"/>
    <dgm:cxn modelId="{0824168B-D6C8-4A49-8F14-D69288B00F96}" type="presParOf" srcId="{728099A9-D0FD-4FB5-AEB4-61598A476328}" destId="{1067E366-4002-41CE-9D3A-F64E8D1FB417}" srcOrd="0" destOrd="0" presId="urn:microsoft.com/office/officeart/2005/8/layout/default"/>
    <dgm:cxn modelId="{4FAC2AFD-5140-435A-8F0F-F701F3F33F3B}" type="presParOf" srcId="{728099A9-D0FD-4FB5-AEB4-61598A476328}" destId="{FD5E9964-7AD0-47DB-862B-4E8B2D44C991}" srcOrd="1" destOrd="0" presId="urn:microsoft.com/office/officeart/2005/8/layout/default"/>
    <dgm:cxn modelId="{04C3745D-3DAA-4709-8BAA-ECD9C67D028F}" type="presParOf" srcId="{728099A9-D0FD-4FB5-AEB4-61598A476328}" destId="{5D09A058-0013-4D75-8FBF-6F41131992E8}" srcOrd="2" destOrd="0" presId="urn:microsoft.com/office/officeart/2005/8/layout/default"/>
    <dgm:cxn modelId="{F0A1B582-3945-487B-B271-CDFE39647E62}" type="presParOf" srcId="{728099A9-D0FD-4FB5-AEB4-61598A476328}" destId="{D6892074-3022-4C4F-9A24-41E0FA6BCCCA}" srcOrd="3" destOrd="0" presId="urn:microsoft.com/office/officeart/2005/8/layout/default"/>
    <dgm:cxn modelId="{6A1FE5EF-7F30-4284-826C-70E909361B59}" type="presParOf" srcId="{728099A9-D0FD-4FB5-AEB4-61598A476328}" destId="{82F6C538-C8D2-4D20-B79D-C156A7D2BB96}" srcOrd="4" destOrd="0" presId="urn:microsoft.com/office/officeart/2005/8/layout/default"/>
    <dgm:cxn modelId="{2DB392CE-E958-4580-B423-E2140ADBEC43}" type="presParOf" srcId="{728099A9-D0FD-4FB5-AEB4-61598A476328}" destId="{FFE01A2C-5225-4675-B465-D65133269FF9}" srcOrd="5" destOrd="0" presId="urn:microsoft.com/office/officeart/2005/8/layout/default"/>
    <dgm:cxn modelId="{4FC77873-EE10-4161-A99B-0A41CA8E0A8F}" type="presParOf" srcId="{728099A9-D0FD-4FB5-AEB4-61598A476328}" destId="{329566CC-9276-43DE-82CB-50B40716F7D7}" srcOrd="6" destOrd="0" presId="urn:microsoft.com/office/officeart/2005/8/layout/default"/>
    <dgm:cxn modelId="{32C29E29-6E70-4268-AB64-C0D37317C151}" type="presParOf" srcId="{728099A9-D0FD-4FB5-AEB4-61598A476328}" destId="{C4B4E557-06B8-4020-B252-16511627E93D}" srcOrd="7" destOrd="0" presId="urn:microsoft.com/office/officeart/2005/8/layout/default"/>
    <dgm:cxn modelId="{988F102F-2985-4D4D-AACC-6F7AAF1035F8}" type="presParOf" srcId="{728099A9-D0FD-4FB5-AEB4-61598A476328}" destId="{3BD66699-9A59-47FE-8886-F549EDDFEA7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15507B-A36D-4AD8-8EA3-DBA4A56AFD62}" type="doc">
      <dgm:prSet loTypeId="urn:microsoft.com/office/officeart/2005/8/layout/pyramid2" loCatId="pyramid" qsTypeId="urn:microsoft.com/office/officeart/2005/8/quickstyle/3d2" qsCatId="3D" csTypeId="urn:microsoft.com/office/officeart/2005/8/colors/accent4_5" csCatId="accent4"/>
      <dgm:spPr/>
      <dgm:t>
        <a:bodyPr/>
        <a:lstStyle/>
        <a:p>
          <a:endParaRPr lang="en-US"/>
        </a:p>
      </dgm:t>
    </dgm:pt>
    <dgm:pt modelId="{B46726E4-4F6C-4E64-B86A-D62AE8179BB8}">
      <dgm:prSet/>
      <dgm:spPr/>
      <dgm:t>
        <a:bodyPr/>
        <a:lstStyle/>
        <a:p>
          <a:pPr rtl="0"/>
          <a:r>
            <a:rPr lang="en-US"/>
            <a:t>Legislative Actions</a:t>
          </a:r>
        </a:p>
      </dgm:t>
    </dgm:pt>
    <dgm:pt modelId="{946678C8-52F0-4CD1-9F0A-7FBE17766E1D}" type="parTrans" cxnId="{84A18FE7-8B82-4FEF-BA1D-A97530218645}">
      <dgm:prSet/>
      <dgm:spPr/>
      <dgm:t>
        <a:bodyPr/>
        <a:lstStyle/>
        <a:p>
          <a:endParaRPr lang="en-US"/>
        </a:p>
      </dgm:t>
    </dgm:pt>
    <dgm:pt modelId="{A2414EA6-162E-4430-9048-6CCFD0209585}" type="sibTrans" cxnId="{84A18FE7-8B82-4FEF-BA1D-A97530218645}">
      <dgm:prSet/>
      <dgm:spPr/>
      <dgm:t>
        <a:bodyPr/>
        <a:lstStyle/>
        <a:p>
          <a:endParaRPr lang="en-US"/>
        </a:p>
      </dgm:t>
    </dgm:pt>
    <dgm:pt modelId="{9971756C-C8E1-4545-8D85-40EF889FFC3E}">
      <dgm:prSet/>
      <dgm:spPr/>
      <dgm:t>
        <a:bodyPr/>
        <a:lstStyle/>
        <a:p>
          <a:pPr rtl="0"/>
          <a:r>
            <a:rPr lang="en-US"/>
            <a:t>Responsibilities</a:t>
          </a:r>
        </a:p>
      </dgm:t>
    </dgm:pt>
    <dgm:pt modelId="{718BDC56-043F-4E97-83E9-19CEE153C510}" type="parTrans" cxnId="{A232461E-C4A1-41EE-B4C7-DB1B9F701EDC}">
      <dgm:prSet/>
      <dgm:spPr/>
      <dgm:t>
        <a:bodyPr/>
        <a:lstStyle/>
        <a:p>
          <a:endParaRPr lang="en-US"/>
        </a:p>
      </dgm:t>
    </dgm:pt>
    <dgm:pt modelId="{55E25F10-33C1-45B6-BD9D-413C8A40E414}" type="sibTrans" cxnId="{A232461E-C4A1-41EE-B4C7-DB1B9F701EDC}">
      <dgm:prSet/>
      <dgm:spPr/>
      <dgm:t>
        <a:bodyPr/>
        <a:lstStyle/>
        <a:p>
          <a:endParaRPr lang="en-US"/>
        </a:p>
      </dgm:t>
    </dgm:pt>
    <dgm:pt modelId="{A13C38F3-A9B1-4900-8665-88A799604FF9}" type="pres">
      <dgm:prSet presAssocID="{6015507B-A36D-4AD8-8EA3-DBA4A56AFD62}" presName="compositeShape" presStyleCnt="0">
        <dgm:presLayoutVars>
          <dgm:dir/>
          <dgm:resizeHandles/>
        </dgm:presLayoutVars>
      </dgm:prSet>
      <dgm:spPr/>
    </dgm:pt>
    <dgm:pt modelId="{9EFA8D29-86B6-4F81-9B92-0769FA4FA0A8}" type="pres">
      <dgm:prSet presAssocID="{6015507B-A36D-4AD8-8EA3-DBA4A56AFD62}" presName="pyramid" presStyleLbl="node1" presStyleIdx="0" presStyleCnt="1"/>
      <dgm:spPr/>
    </dgm:pt>
    <dgm:pt modelId="{467D4CE9-76A2-4FBE-A1F1-23510FBB69AA}" type="pres">
      <dgm:prSet presAssocID="{6015507B-A36D-4AD8-8EA3-DBA4A56AFD62}" presName="theList" presStyleCnt="0"/>
      <dgm:spPr/>
    </dgm:pt>
    <dgm:pt modelId="{7080CA57-32F4-4DA9-B358-50463FEFE6CB}" type="pres">
      <dgm:prSet presAssocID="{B46726E4-4F6C-4E64-B86A-D62AE8179BB8}" presName="aNode" presStyleLbl="fgAcc1" presStyleIdx="0" presStyleCnt="2">
        <dgm:presLayoutVars>
          <dgm:bulletEnabled val="1"/>
        </dgm:presLayoutVars>
      </dgm:prSet>
      <dgm:spPr/>
    </dgm:pt>
    <dgm:pt modelId="{12E68882-8146-45A2-B1B1-69387ED61315}" type="pres">
      <dgm:prSet presAssocID="{B46726E4-4F6C-4E64-B86A-D62AE8179BB8}" presName="aSpace" presStyleCnt="0"/>
      <dgm:spPr/>
    </dgm:pt>
    <dgm:pt modelId="{AFBC2784-6110-4160-9872-9A8B9BD65EA7}" type="pres">
      <dgm:prSet presAssocID="{9971756C-C8E1-4545-8D85-40EF889FFC3E}" presName="aNode" presStyleLbl="fgAcc1" presStyleIdx="1" presStyleCnt="2">
        <dgm:presLayoutVars>
          <dgm:bulletEnabled val="1"/>
        </dgm:presLayoutVars>
      </dgm:prSet>
      <dgm:spPr/>
    </dgm:pt>
    <dgm:pt modelId="{BA8730CA-FD33-45E5-A4AA-56B7FCAFF313}" type="pres">
      <dgm:prSet presAssocID="{9971756C-C8E1-4545-8D85-40EF889FFC3E}" presName="aSpace" presStyleCnt="0"/>
      <dgm:spPr/>
    </dgm:pt>
  </dgm:ptLst>
  <dgm:cxnLst>
    <dgm:cxn modelId="{A232461E-C4A1-41EE-B4C7-DB1B9F701EDC}" srcId="{6015507B-A36D-4AD8-8EA3-DBA4A56AFD62}" destId="{9971756C-C8E1-4545-8D85-40EF889FFC3E}" srcOrd="1" destOrd="0" parTransId="{718BDC56-043F-4E97-83E9-19CEE153C510}" sibTransId="{55E25F10-33C1-45B6-BD9D-413C8A40E414}"/>
    <dgm:cxn modelId="{C9507249-5C6B-48E2-8A6E-54F34E4C42D4}" type="presOf" srcId="{9971756C-C8E1-4545-8D85-40EF889FFC3E}" destId="{AFBC2784-6110-4160-9872-9A8B9BD65EA7}" srcOrd="0" destOrd="0" presId="urn:microsoft.com/office/officeart/2005/8/layout/pyramid2"/>
    <dgm:cxn modelId="{00A6828D-8BE0-46CB-867C-D93AE5C51754}" type="presOf" srcId="{B46726E4-4F6C-4E64-B86A-D62AE8179BB8}" destId="{7080CA57-32F4-4DA9-B358-50463FEFE6CB}" srcOrd="0" destOrd="0" presId="urn:microsoft.com/office/officeart/2005/8/layout/pyramid2"/>
    <dgm:cxn modelId="{C2E3DADB-BA7F-411A-92BC-5FCFC1EC020E}" type="presOf" srcId="{6015507B-A36D-4AD8-8EA3-DBA4A56AFD62}" destId="{A13C38F3-A9B1-4900-8665-88A799604FF9}" srcOrd="0" destOrd="0" presId="urn:microsoft.com/office/officeart/2005/8/layout/pyramid2"/>
    <dgm:cxn modelId="{84A18FE7-8B82-4FEF-BA1D-A97530218645}" srcId="{6015507B-A36D-4AD8-8EA3-DBA4A56AFD62}" destId="{B46726E4-4F6C-4E64-B86A-D62AE8179BB8}" srcOrd="0" destOrd="0" parTransId="{946678C8-52F0-4CD1-9F0A-7FBE17766E1D}" sibTransId="{A2414EA6-162E-4430-9048-6CCFD0209585}"/>
    <dgm:cxn modelId="{ACF60A24-0225-4B01-AEC5-272EBAFA4CE4}" type="presParOf" srcId="{A13C38F3-A9B1-4900-8665-88A799604FF9}" destId="{9EFA8D29-86B6-4F81-9B92-0769FA4FA0A8}" srcOrd="0" destOrd="0" presId="urn:microsoft.com/office/officeart/2005/8/layout/pyramid2"/>
    <dgm:cxn modelId="{464E4E44-4502-4A6A-B4DB-FF34401AE601}" type="presParOf" srcId="{A13C38F3-A9B1-4900-8665-88A799604FF9}" destId="{467D4CE9-76A2-4FBE-A1F1-23510FBB69AA}" srcOrd="1" destOrd="0" presId="urn:microsoft.com/office/officeart/2005/8/layout/pyramid2"/>
    <dgm:cxn modelId="{543ADB7C-29F7-4E24-A2CD-46006BA283C2}" type="presParOf" srcId="{467D4CE9-76A2-4FBE-A1F1-23510FBB69AA}" destId="{7080CA57-32F4-4DA9-B358-50463FEFE6CB}" srcOrd="0" destOrd="0" presId="urn:microsoft.com/office/officeart/2005/8/layout/pyramid2"/>
    <dgm:cxn modelId="{86C07F50-C335-4745-8938-5117D134A42A}" type="presParOf" srcId="{467D4CE9-76A2-4FBE-A1F1-23510FBB69AA}" destId="{12E68882-8146-45A2-B1B1-69387ED61315}" srcOrd="1" destOrd="0" presId="urn:microsoft.com/office/officeart/2005/8/layout/pyramid2"/>
    <dgm:cxn modelId="{BB8CD8F4-59ED-4FB9-A6DF-B8F2E4BD57C6}" type="presParOf" srcId="{467D4CE9-76A2-4FBE-A1F1-23510FBB69AA}" destId="{AFBC2784-6110-4160-9872-9A8B9BD65EA7}" srcOrd="2" destOrd="0" presId="urn:microsoft.com/office/officeart/2005/8/layout/pyramid2"/>
    <dgm:cxn modelId="{69FC4C85-4E93-4272-A24A-4E791FFCA628}" type="presParOf" srcId="{467D4CE9-76A2-4FBE-A1F1-23510FBB69AA}" destId="{BA8730CA-FD33-45E5-A4AA-56B7FCAFF3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8FC147-611C-4DBD-98E7-F924739FD9B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D81C4C-2C6A-42EA-90C7-52F33746D586}">
      <dgm:prSet/>
      <dgm:spPr/>
      <dgm:t>
        <a:bodyPr/>
        <a:lstStyle/>
        <a:p>
          <a:pPr rtl="0"/>
          <a:r>
            <a:rPr lang="en-US" b="1" dirty="0"/>
            <a:t>Set plan in motion</a:t>
          </a:r>
        </a:p>
      </dgm:t>
    </dgm:pt>
    <dgm:pt modelId="{CF71E444-BB66-411D-9170-849067A49C5F}" type="parTrans" cxnId="{F2FE8C26-8743-464C-9535-7AAFEB71A1C7}">
      <dgm:prSet/>
      <dgm:spPr/>
      <dgm:t>
        <a:bodyPr/>
        <a:lstStyle/>
        <a:p>
          <a:endParaRPr lang="en-US"/>
        </a:p>
      </dgm:t>
    </dgm:pt>
    <dgm:pt modelId="{7B631795-03FA-4762-8AC6-F639E6343B73}" type="sibTrans" cxnId="{F2FE8C26-8743-464C-9535-7AAFEB71A1C7}">
      <dgm:prSet/>
      <dgm:spPr/>
      <dgm:t>
        <a:bodyPr/>
        <a:lstStyle/>
        <a:p>
          <a:endParaRPr lang="en-US"/>
        </a:p>
      </dgm:t>
    </dgm:pt>
    <dgm:pt modelId="{8DEE84FA-8876-43C6-90F8-E5E845F12E1D}">
      <dgm:prSet/>
      <dgm:spPr/>
      <dgm:t>
        <a:bodyPr/>
        <a:lstStyle/>
        <a:p>
          <a:pPr rtl="0"/>
          <a:r>
            <a:rPr lang="en-US" b="1" dirty="0"/>
            <a:t>Create a capable board</a:t>
          </a:r>
        </a:p>
      </dgm:t>
    </dgm:pt>
    <dgm:pt modelId="{3CD9D5A1-28D4-4C1A-AC3E-0C10123CD607}" type="parTrans" cxnId="{6B3D0146-54E2-4D54-8ADE-B22AA0C86DA2}">
      <dgm:prSet/>
      <dgm:spPr/>
      <dgm:t>
        <a:bodyPr/>
        <a:lstStyle/>
        <a:p>
          <a:endParaRPr lang="en-US"/>
        </a:p>
      </dgm:t>
    </dgm:pt>
    <dgm:pt modelId="{A2515CC6-3976-441D-A29E-0E0B6AB8E332}" type="sibTrans" cxnId="{6B3D0146-54E2-4D54-8ADE-B22AA0C86DA2}">
      <dgm:prSet/>
      <dgm:spPr/>
      <dgm:t>
        <a:bodyPr/>
        <a:lstStyle/>
        <a:p>
          <a:endParaRPr lang="en-US"/>
        </a:p>
      </dgm:t>
    </dgm:pt>
    <dgm:pt modelId="{BE860A53-AEFD-4168-B385-B6916A194325}">
      <dgm:prSet/>
      <dgm:spPr/>
      <dgm:t>
        <a:bodyPr/>
        <a:lstStyle/>
        <a:p>
          <a:pPr rtl="0"/>
          <a:r>
            <a:rPr lang="en-US" b="1" dirty="0"/>
            <a:t>Establish policy</a:t>
          </a:r>
        </a:p>
      </dgm:t>
    </dgm:pt>
    <dgm:pt modelId="{81388C37-B0FB-4EFB-9136-4D7302FA3407}" type="parTrans" cxnId="{3BFD727A-1962-4BCD-8782-BA62FA715252}">
      <dgm:prSet/>
      <dgm:spPr/>
      <dgm:t>
        <a:bodyPr/>
        <a:lstStyle/>
        <a:p>
          <a:endParaRPr lang="en-US"/>
        </a:p>
      </dgm:t>
    </dgm:pt>
    <dgm:pt modelId="{36BEE778-DB1B-4FC4-98B2-426435CE11FE}" type="sibTrans" cxnId="{3BFD727A-1962-4BCD-8782-BA62FA715252}">
      <dgm:prSet/>
      <dgm:spPr/>
      <dgm:t>
        <a:bodyPr/>
        <a:lstStyle/>
        <a:p>
          <a:endParaRPr lang="en-US"/>
        </a:p>
      </dgm:t>
    </dgm:pt>
    <dgm:pt modelId="{373DDFA7-FB85-41FF-B8A4-3D68CB122F89}">
      <dgm:prSet/>
      <dgm:spPr/>
      <dgm:t>
        <a:bodyPr/>
        <a:lstStyle/>
        <a:p>
          <a:pPr rtl="0"/>
          <a:r>
            <a:rPr lang="en-US" b="1" dirty="0"/>
            <a:t>Change policies/ordinances</a:t>
          </a:r>
        </a:p>
      </dgm:t>
    </dgm:pt>
    <dgm:pt modelId="{9357B9A5-34C3-4EA9-8937-1898CBBD045F}" type="parTrans" cxnId="{D8019AE4-A437-48D8-9D1E-4DEF7A0CCC96}">
      <dgm:prSet/>
      <dgm:spPr/>
      <dgm:t>
        <a:bodyPr/>
        <a:lstStyle/>
        <a:p>
          <a:endParaRPr lang="en-US"/>
        </a:p>
      </dgm:t>
    </dgm:pt>
    <dgm:pt modelId="{CDFA61EA-14D2-4491-B971-F2D48725CD64}" type="sibTrans" cxnId="{D8019AE4-A437-48D8-9D1E-4DEF7A0CCC96}">
      <dgm:prSet/>
      <dgm:spPr/>
      <dgm:t>
        <a:bodyPr/>
        <a:lstStyle/>
        <a:p>
          <a:endParaRPr lang="en-US"/>
        </a:p>
      </dgm:t>
    </dgm:pt>
    <dgm:pt modelId="{B0DB2805-06CF-430F-8D31-478229CC4314}">
      <dgm:prSet/>
      <dgm:spPr/>
      <dgm:t>
        <a:bodyPr/>
        <a:lstStyle/>
        <a:p>
          <a:pPr rtl="0"/>
          <a:r>
            <a:rPr lang="en-US" b="1" dirty="0"/>
            <a:t>Give sense of direction</a:t>
          </a:r>
        </a:p>
      </dgm:t>
    </dgm:pt>
    <dgm:pt modelId="{0B303094-BCFB-42B8-8FA3-5B9D7BCCAA8C}" type="parTrans" cxnId="{1B88783A-AD91-4961-BD1E-4C1D3CD730DB}">
      <dgm:prSet/>
      <dgm:spPr/>
      <dgm:t>
        <a:bodyPr/>
        <a:lstStyle/>
        <a:p>
          <a:endParaRPr lang="en-US"/>
        </a:p>
      </dgm:t>
    </dgm:pt>
    <dgm:pt modelId="{EEF1247E-7D75-48F0-A7FA-5199EC8538C7}" type="sibTrans" cxnId="{1B88783A-AD91-4961-BD1E-4C1D3CD730DB}">
      <dgm:prSet/>
      <dgm:spPr/>
      <dgm:t>
        <a:bodyPr/>
        <a:lstStyle/>
        <a:p>
          <a:endParaRPr lang="en-US"/>
        </a:p>
      </dgm:t>
    </dgm:pt>
    <dgm:pt modelId="{0A9DDF13-19F8-4199-A3DB-079818AA0376}">
      <dgm:prSet/>
      <dgm:spPr/>
      <dgm:t>
        <a:bodyPr/>
        <a:lstStyle/>
        <a:p>
          <a:pPr rtl="0"/>
          <a:r>
            <a:rPr lang="en-US" b="1" dirty="0"/>
            <a:t>Make final decisions</a:t>
          </a:r>
        </a:p>
      </dgm:t>
    </dgm:pt>
    <dgm:pt modelId="{9D0486F3-36B0-400C-8423-8815FCB431F4}" type="parTrans" cxnId="{907720DD-6087-4640-842B-5165EC4B7541}">
      <dgm:prSet/>
      <dgm:spPr/>
      <dgm:t>
        <a:bodyPr/>
        <a:lstStyle/>
        <a:p>
          <a:endParaRPr lang="en-US"/>
        </a:p>
      </dgm:t>
    </dgm:pt>
    <dgm:pt modelId="{EF5F7BF6-D49F-4C49-A8F9-BE86C3EF1B30}" type="sibTrans" cxnId="{907720DD-6087-4640-842B-5165EC4B7541}">
      <dgm:prSet/>
      <dgm:spPr/>
      <dgm:t>
        <a:bodyPr/>
        <a:lstStyle/>
        <a:p>
          <a:endParaRPr lang="en-US"/>
        </a:p>
      </dgm:t>
    </dgm:pt>
    <dgm:pt modelId="{1F2E8C9C-295A-4BC1-90FC-613312ECADB3}" type="pres">
      <dgm:prSet presAssocID="{7C8FC147-611C-4DBD-98E7-F924739FD9B5}" presName="diagram" presStyleCnt="0">
        <dgm:presLayoutVars>
          <dgm:dir/>
          <dgm:resizeHandles val="exact"/>
        </dgm:presLayoutVars>
      </dgm:prSet>
      <dgm:spPr/>
    </dgm:pt>
    <dgm:pt modelId="{3F1112A3-1A6C-48C1-BEE5-3F3DBD0FCB2D}" type="pres">
      <dgm:prSet presAssocID="{3BD81C4C-2C6A-42EA-90C7-52F33746D586}" presName="node" presStyleLbl="node1" presStyleIdx="0" presStyleCnt="6">
        <dgm:presLayoutVars>
          <dgm:bulletEnabled val="1"/>
        </dgm:presLayoutVars>
      </dgm:prSet>
      <dgm:spPr/>
    </dgm:pt>
    <dgm:pt modelId="{5C559582-0329-4825-A25C-1EE5176F5191}" type="pres">
      <dgm:prSet presAssocID="{7B631795-03FA-4762-8AC6-F639E6343B73}" presName="sibTrans" presStyleCnt="0"/>
      <dgm:spPr/>
    </dgm:pt>
    <dgm:pt modelId="{728B2B14-5317-455A-B868-F934C8EEE0C0}" type="pres">
      <dgm:prSet presAssocID="{8DEE84FA-8876-43C6-90F8-E5E845F12E1D}" presName="node" presStyleLbl="node1" presStyleIdx="1" presStyleCnt="6">
        <dgm:presLayoutVars>
          <dgm:bulletEnabled val="1"/>
        </dgm:presLayoutVars>
      </dgm:prSet>
      <dgm:spPr/>
    </dgm:pt>
    <dgm:pt modelId="{34329092-14D5-4FCF-85DA-A8E0A83FC666}" type="pres">
      <dgm:prSet presAssocID="{A2515CC6-3976-441D-A29E-0E0B6AB8E332}" presName="sibTrans" presStyleCnt="0"/>
      <dgm:spPr/>
    </dgm:pt>
    <dgm:pt modelId="{8B78F35C-5CB6-418E-85F0-403F3032D00A}" type="pres">
      <dgm:prSet presAssocID="{BE860A53-AEFD-4168-B385-B6916A194325}" presName="node" presStyleLbl="node1" presStyleIdx="2" presStyleCnt="6">
        <dgm:presLayoutVars>
          <dgm:bulletEnabled val="1"/>
        </dgm:presLayoutVars>
      </dgm:prSet>
      <dgm:spPr/>
    </dgm:pt>
    <dgm:pt modelId="{B75AA649-1783-43B6-BDA1-02F48F11E29E}" type="pres">
      <dgm:prSet presAssocID="{36BEE778-DB1B-4FC4-98B2-426435CE11FE}" presName="sibTrans" presStyleCnt="0"/>
      <dgm:spPr/>
    </dgm:pt>
    <dgm:pt modelId="{93BA4EFD-02AF-4BE6-AE42-5354BECFAC2D}" type="pres">
      <dgm:prSet presAssocID="{373DDFA7-FB85-41FF-B8A4-3D68CB122F89}" presName="node" presStyleLbl="node1" presStyleIdx="3" presStyleCnt="6">
        <dgm:presLayoutVars>
          <dgm:bulletEnabled val="1"/>
        </dgm:presLayoutVars>
      </dgm:prSet>
      <dgm:spPr/>
    </dgm:pt>
    <dgm:pt modelId="{3255DA92-1065-4C25-B301-733CD444E639}" type="pres">
      <dgm:prSet presAssocID="{CDFA61EA-14D2-4491-B971-F2D48725CD64}" presName="sibTrans" presStyleCnt="0"/>
      <dgm:spPr/>
    </dgm:pt>
    <dgm:pt modelId="{3C9881A8-CDFA-46ED-A121-1DA7FBB0B9AA}" type="pres">
      <dgm:prSet presAssocID="{B0DB2805-06CF-430F-8D31-478229CC4314}" presName="node" presStyleLbl="node1" presStyleIdx="4" presStyleCnt="6">
        <dgm:presLayoutVars>
          <dgm:bulletEnabled val="1"/>
        </dgm:presLayoutVars>
      </dgm:prSet>
      <dgm:spPr/>
    </dgm:pt>
    <dgm:pt modelId="{437F9C94-5EA4-4568-B701-EC893B7F3EDD}" type="pres">
      <dgm:prSet presAssocID="{EEF1247E-7D75-48F0-A7FA-5199EC8538C7}" presName="sibTrans" presStyleCnt="0"/>
      <dgm:spPr/>
    </dgm:pt>
    <dgm:pt modelId="{D8E08044-7323-4D70-94B0-167705AA9A3C}" type="pres">
      <dgm:prSet presAssocID="{0A9DDF13-19F8-4199-A3DB-079818AA0376}" presName="node" presStyleLbl="node1" presStyleIdx="5" presStyleCnt="6">
        <dgm:presLayoutVars>
          <dgm:bulletEnabled val="1"/>
        </dgm:presLayoutVars>
      </dgm:prSet>
      <dgm:spPr/>
    </dgm:pt>
  </dgm:ptLst>
  <dgm:cxnLst>
    <dgm:cxn modelId="{BA692708-46C3-4F3D-BDFA-0E9ED68AEFD3}" type="presOf" srcId="{0A9DDF13-19F8-4199-A3DB-079818AA0376}" destId="{D8E08044-7323-4D70-94B0-167705AA9A3C}" srcOrd="0" destOrd="0" presId="urn:microsoft.com/office/officeart/2005/8/layout/default"/>
    <dgm:cxn modelId="{2F57AF20-FB0F-4B45-893C-6F71529B1570}" type="presOf" srcId="{B0DB2805-06CF-430F-8D31-478229CC4314}" destId="{3C9881A8-CDFA-46ED-A121-1DA7FBB0B9AA}" srcOrd="0" destOrd="0" presId="urn:microsoft.com/office/officeart/2005/8/layout/default"/>
    <dgm:cxn modelId="{F2FE8C26-8743-464C-9535-7AAFEB71A1C7}" srcId="{7C8FC147-611C-4DBD-98E7-F924739FD9B5}" destId="{3BD81C4C-2C6A-42EA-90C7-52F33746D586}" srcOrd="0" destOrd="0" parTransId="{CF71E444-BB66-411D-9170-849067A49C5F}" sibTransId="{7B631795-03FA-4762-8AC6-F639E6343B73}"/>
    <dgm:cxn modelId="{A7FF7635-6B1F-4B27-BCF9-20C4717BA5B9}" type="presOf" srcId="{8DEE84FA-8876-43C6-90F8-E5E845F12E1D}" destId="{728B2B14-5317-455A-B868-F934C8EEE0C0}" srcOrd="0" destOrd="0" presId="urn:microsoft.com/office/officeart/2005/8/layout/default"/>
    <dgm:cxn modelId="{1B88783A-AD91-4961-BD1E-4C1D3CD730DB}" srcId="{7C8FC147-611C-4DBD-98E7-F924739FD9B5}" destId="{B0DB2805-06CF-430F-8D31-478229CC4314}" srcOrd="4" destOrd="0" parTransId="{0B303094-BCFB-42B8-8FA3-5B9D7BCCAA8C}" sibTransId="{EEF1247E-7D75-48F0-A7FA-5199EC8538C7}"/>
    <dgm:cxn modelId="{6B3D0146-54E2-4D54-8ADE-B22AA0C86DA2}" srcId="{7C8FC147-611C-4DBD-98E7-F924739FD9B5}" destId="{8DEE84FA-8876-43C6-90F8-E5E845F12E1D}" srcOrd="1" destOrd="0" parTransId="{3CD9D5A1-28D4-4C1A-AC3E-0C10123CD607}" sibTransId="{A2515CC6-3976-441D-A29E-0E0B6AB8E332}"/>
    <dgm:cxn modelId="{7C771678-D048-47EA-8E6C-799849F7636D}" type="presOf" srcId="{3BD81C4C-2C6A-42EA-90C7-52F33746D586}" destId="{3F1112A3-1A6C-48C1-BEE5-3F3DBD0FCB2D}" srcOrd="0" destOrd="0" presId="urn:microsoft.com/office/officeart/2005/8/layout/default"/>
    <dgm:cxn modelId="{3BFD727A-1962-4BCD-8782-BA62FA715252}" srcId="{7C8FC147-611C-4DBD-98E7-F924739FD9B5}" destId="{BE860A53-AEFD-4168-B385-B6916A194325}" srcOrd="2" destOrd="0" parTransId="{81388C37-B0FB-4EFB-9136-4D7302FA3407}" sibTransId="{36BEE778-DB1B-4FC4-98B2-426435CE11FE}"/>
    <dgm:cxn modelId="{23386B9D-423F-4AF5-83D7-01F74BAB4057}" type="presOf" srcId="{373DDFA7-FB85-41FF-B8A4-3D68CB122F89}" destId="{93BA4EFD-02AF-4BE6-AE42-5354BECFAC2D}" srcOrd="0" destOrd="0" presId="urn:microsoft.com/office/officeart/2005/8/layout/default"/>
    <dgm:cxn modelId="{C86F30BE-B631-43F5-BB0A-BA5F7840BB41}" type="presOf" srcId="{BE860A53-AEFD-4168-B385-B6916A194325}" destId="{8B78F35C-5CB6-418E-85F0-403F3032D00A}" srcOrd="0" destOrd="0" presId="urn:microsoft.com/office/officeart/2005/8/layout/default"/>
    <dgm:cxn modelId="{907720DD-6087-4640-842B-5165EC4B7541}" srcId="{7C8FC147-611C-4DBD-98E7-F924739FD9B5}" destId="{0A9DDF13-19F8-4199-A3DB-079818AA0376}" srcOrd="5" destOrd="0" parTransId="{9D0486F3-36B0-400C-8423-8815FCB431F4}" sibTransId="{EF5F7BF6-D49F-4C49-A8F9-BE86C3EF1B30}"/>
    <dgm:cxn modelId="{D8019AE4-A437-48D8-9D1E-4DEF7A0CCC96}" srcId="{7C8FC147-611C-4DBD-98E7-F924739FD9B5}" destId="{373DDFA7-FB85-41FF-B8A4-3D68CB122F89}" srcOrd="3" destOrd="0" parTransId="{9357B9A5-34C3-4EA9-8937-1898CBBD045F}" sibTransId="{CDFA61EA-14D2-4491-B971-F2D48725CD64}"/>
    <dgm:cxn modelId="{981863F3-026A-43E2-88D9-B8B48F78297C}" type="presOf" srcId="{7C8FC147-611C-4DBD-98E7-F924739FD9B5}" destId="{1F2E8C9C-295A-4BC1-90FC-613312ECADB3}" srcOrd="0" destOrd="0" presId="urn:microsoft.com/office/officeart/2005/8/layout/default"/>
    <dgm:cxn modelId="{1F2533E8-AFE5-4608-B76E-B3864DC4869D}" type="presParOf" srcId="{1F2E8C9C-295A-4BC1-90FC-613312ECADB3}" destId="{3F1112A3-1A6C-48C1-BEE5-3F3DBD0FCB2D}" srcOrd="0" destOrd="0" presId="urn:microsoft.com/office/officeart/2005/8/layout/default"/>
    <dgm:cxn modelId="{A57B53E9-7DD5-41E1-A840-D8959D71EF2F}" type="presParOf" srcId="{1F2E8C9C-295A-4BC1-90FC-613312ECADB3}" destId="{5C559582-0329-4825-A25C-1EE5176F5191}" srcOrd="1" destOrd="0" presId="urn:microsoft.com/office/officeart/2005/8/layout/default"/>
    <dgm:cxn modelId="{314524E3-02B6-4802-B910-5D7F07921E2D}" type="presParOf" srcId="{1F2E8C9C-295A-4BC1-90FC-613312ECADB3}" destId="{728B2B14-5317-455A-B868-F934C8EEE0C0}" srcOrd="2" destOrd="0" presId="urn:microsoft.com/office/officeart/2005/8/layout/default"/>
    <dgm:cxn modelId="{F6349051-83A7-4846-B6EA-61773961E162}" type="presParOf" srcId="{1F2E8C9C-295A-4BC1-90FC-613312ECADB3}" destId="{34329092-14D5-4FCF-85DA-A8E0A83FC666}" srcOrd="3" destOrd="0" presId="urn:microsoft.com/office/officeart/2005/8/layout/default"/>
    <dgm:cxn modelId="{3F1ABF5A-3D06-4606-A858-4BAF3A2BC5F2}" type="presParOf" srcId="{1F2E8C9C-295A-4BC1-90FC-613312ECADB3}" destId="{8B78F35C-5CB6-418E-85F0-403F3032D00A}" srcOrd="4" destOrd="0" presId="urn:microsoft.com/office/officeart/2005/8/layout/default"/>
    <dgm:cxn modelId="{D2B15BE4-DD83-45A2-83D7-865A35A372D6}" type="presParOf" srcId="{1F2E8C9C-295A-4BC1-90FC-613312ECADB3}" destId="{B75AA649-1783-43B6-BDA1-02F48F11E29E}" srcOrd="5" destOrd="0" presId="urn:microsoft.com/office/officeart/2005/8/layout/default"/>
    <dgm:cxn modelId="{636CEA03-DBA8-41F2-BD33-F4562303AC6A}" type="presParOf" srcId="{1F2E8C9C-295A-4BC1-90FC-613312ECADB3}" destId="{93BA4EFD-02AF-4BE6-AE42-5354BECFAC2D}" srcOrd="6" destOrd="0" presId="urn:microsoft.com/office/officeart/2005/8/layout/default"/>
    <dgm:cxn modelId="{529BC652-2BE0-4153-AEB1-0B899FA45553}" type="presParOf" srcId="{1F2E8C9C-295A-4BC1-90FC-613312ECADB3}" destId="{3255DA92-1065-4C25-B301-733CD444E639}" srcOrd="7" destOrd="0" presId="urn:microsoft.com/office/officeart/2005/8/layout/default"/>
    <dgm:cxn modelId="{18073BC0-B1D5-46D0-9F42-5751614D6ACC}" type="presParOf" srcId="{1F2E8C9C-295A-4BC1-90FC-613312ECADB3}" destId="{3C9881A8-CDFA-46ED-A121-1DA7FBB0B9AA}" srcOrd="8" destOrd="0" presId="urn:microsoft.com/office/officeart/2005/8/layout/default"/>
    <dgm:cxn modelId="{74F76667-9111-4A13-8C09-6DE380913692}" type="presParOf" srcId="{1F2E8C9C-295A-4BC1-90FC-613312ECADB3}" destId="{437F9C94-5EA4-4568-B701-EC893B7F3EDD}" srcOrd="9" destOrd="0" presId="urn:microsoft.com/office/officeart/2005/8/layout/default"/>
    <dgm:cxn modelId="{BF89C6A6-EADA-4DF9-B552-DC73015FD365}" type="presParOf" srcId="{1F2E8C9C-295A-4BC1-90FC-613312ECADB3}" destId="{D8E08044-7323-4D70-94B0-167705AA9A3C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4806D3-3BF5-4060-A3B0-6046D7198C1A}" type="doc">
      <dgm:prSet loTypeId="urn:microsoft.com/office/officeart/2005/8/layout/process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BBEF00-BD47-4D96-BEF2-EE9307701116}">
      <dgm:prSet/>
      <dgm:spPr/>
      <dgm:t>
        <a:bodyPr/>
        <a:lstStyle/>
        <a:p>
          <a:pPr rtl="0"/>
          <a:r>
            <a:rPr lang="en-US" dirty="0"/>
            <a:t>FIVE GOALS OF PLANNING COMMISSION</a:t>
          </a:r>
        </a:p>
      </dgm:t>
    </dgm:pt>
    <dgm:pt modelId="{F9A22839-A8D6-46F5-BD5E-79AF4FC6EFE0}" type="parTrans" cxnId="{81F3BBC6-D8E9-4B09-A4DD-F3E4E02A7DD0}">
      <dgm:prSet/>
      <dgm:spPr/>
      <dgm:t>
        <a:bodyPr/>
        <a:lstStyle/>
        <a:p>
          <a:endParaRPr lang="en-US"/>
        </a:p>
      </dgm:t>
    </dgm:pt>
    <dgm:pt modelId="{01CE57E0-9EFE-4B7A-9BB5-962182E64C99}" type="sibTrans" cxnId="{81F3BBC6-D8E9-4B09-A4DD-F3E4E02A7DD0}">
      <dgm:prSet/>
      <dgm:spPr/>
      <dgm:t>
        <a:bodyPr/>
        <a:lstStyle/>
        <a:p>
          <a:endParaRPr lang="en-US"/>
        </a:p>
      </dgm:t>
    </dgm:pt>
    <dgm:pt modelId="{F6723DFD-5F7A-4533-8C29-2E71F6CEB43C}">
      <dgm:prSet/>
      <dgm:spPr/>
      <dgm:t>
        <a:bodyPr/>
        <a:lstStyle/>
        <a:p>
          <a:pPr rtl="0"/>
          <a:r>
            <a:rPr lang="en-US" dirty="0"/>
            <a:t>Remember what the purpose of “zoning” really is</a:t>
          </a:r>
        </a:p>
      </dgm:t>
    </dgm:pt>
    <dgm:pt modelId="{B3A2AAC3-95AB-48EB-9D0B-9BC8AAFA0DFD}" type="parTrans" cxnId="{44560B36-C9FA-478C-AEBD-E52EE10C6FDB}">
      <dgm:prSet/>
      <dgm:spPr/>
      <dgm:t>
        <a:bodyPr/>
        <a:lstStyle/>
        <a:p>
          <a:endParaRPr lang="en-US"/>
        </a:p>
      </dgm:t>
    </dgm:pt>
    <dgm:pt modelId="{9EEF2656-AC85-40B4-A861-C428BA185040}" type="sibTrans" cxnId="{44560B36-C9FA-478C-AEBD-E52EE10C6FDB}">
      <dgm:prSet/>
      <dgm:spPr/>
      <dgm:t>
        <a:bodyPr/>
        <a:lstStyle/>
        <a:p>
          <a:endParaRPr lang="en-US"/>
        </a:p>
      </dgm:t>
    </dgm:pt>
    <dgm:pt modelId="{0DDDF34C-C295-43D3-B33F-7B6004F502CD}">
      <dgm:prSet/>
      <dgm:spPr/>
      <dgm:t>
        <a:bodyPr/>
        <a:lstStyle/>
        <a:p>
          <a:pPr rtl="0"/>
          <a:r>
            <a:rPr lang="en-US" dirty="0"/>
            <a:t>Carry out development review process within the legal framework and requirements of state and local law</a:t>
          </a:r>
        </a:p>
      </dgm:t>
    </dgm:pt>
    <dgm:pt modelId="{8FB718F7-3846-47D5-870C-89AD83EF9F66}" type="parTrans" cxnId="{67E6BE26-0867-496C-9ABA-FE47272E91B8}">
      <dgm:prSet/>
      <dgm:spPr/>
      <dgm:t>
        <a:bodyPr/>
        <a:lstStyle/>
        <a:p>
          <a:endParaRPr lang="en-US"/>
        </a:p>
      </dgm:t>
    </dgm:pt>
    <dgm:pt modelId="{28847F73-4CA5-40C5-A5CB-4CDA4653DE0A}" type="sibTrans" cxnId="{67E6BE26-0867-496C-9ABA-FE47272E91B8}">
      <dgm:prSet/>
      <dgm:spPr/>
      <dgm:t>
        <a:bodyPr/>
        <a:lstStyle/>
        <a:p>
          <a:endParaRPr lang="en-US"/>
        </a:p>
      </dgm:t>
    </dgm:pt>
    <dgm:pt modelId="{F431FE5B-791A-46A5-BC5F-685406682E39}">
      <dgm:prSet/>
      <dgm:spPr/>
      <dgm:t>
        <a:bodyPr/>
        <a:lstStyle/>
        <a:p>
          <a:pPr rtl="0"/>
          <a:r>
            <a:rPr lang="en-US" dirty="0"/>
            <a:t>Effectively deal with the local political will</a:t>
          </a:r>
        </a:p>
      </dgm:t>
    </dgm:pt>
    <dgm:pt modelId="{A55B780B-FECA-4E2B-85C2-B8F413484A46}" type="parTrans" cxnId="{11AC3312-B87F-4288-A0E1-103829CC1A86}">
      <dgm:prSet/>
      <dgm:spPr/>
      <dgm:t>
        <a:bodyPr/>
        <a:lstStyle/>
        <a:p>
          <a:endParaRPr lang="en-US"/>
        </a:p>
      </dgm:t>
    </dgm:pt>
    <dgm:pt modelId="{7F7800A9-D6B5-43A3-B20F-7E7AFC8224FE}" type="sibTrans" cxnId="{11AC3312-B87F-4288-A0E1-103829CC1A86}">
      <dgm:prSet/>
      <dgm:spPr/>
      <dgm:t>
        <a:bodyPr/>
        <a:lstStyle/>
        <a:p>
          <a:endParaRPr lang="en-US"/>
        </a:p>
      </dgm:t>
    </dgm:pt>
    <dgm:pt modelId="{2F169F98-1260-4803-9445-C9FBFEEDB7F0}">
      <dgm:prSet/>
      <dgm:spPr/>
      <dgm:t>
        <a:bodyPr/>
        <a:lstStyle/>
        <a:p>
          <a:pPr rtl="0"/>
          <a:r>
            <a:rPr lang="en-US" dirty="0"/>
            <a:t>Act as an arbiter between government staff, applicant, citizens, land owners, and other parties</a:t>
          </a:r>
        </a:p>
      </dgm:t>
    </dgm:pt>
    <dgm:pt modelId="{585B31C8-3FF7-4885-814F-7018BEA64BDF}" type="parTrans" cxnId="{9A79701D-D2BA-4A17-AD8F-6298FC216EDA}">
      <dgm:prSet/>
      <dgm:spPr/>
      <dgm:t>
        <a:bodyPr/>
        <a:lstStyle/>
        <a:p>
          <a:endParaRPr lang="en-US"/>
        </a:p>
      </dgm:t>
    </dgm:pt>
    <dgm:pt modelId="{797AC82D-028C-42F8-8432-EE0C2ABB392B}" type="sibTrans" cxnId="{9A79701D-D2BA-4A17-AD8F-6298FC216EDA}">
      <dgm:prSet/>
      <dgm:spPr/>
      <dgm:t>
        <a:bodyPr/>
        <a:lstStyle/>
        <a:p>
          <a:endParaRPr lang="en-US"/>
        </a:p>
      </dgm:t>
    </dgm:pt>
    <dgm:pt modelId="{FF943E67-BE81-4AE3-85E4-B1E106B7F524}">
      <dgm:prSet/>
      <dgm:spPr/>
      <dgm:t>
        <a:bodyPr/>
        <a:lstStyle/>
        <a:p>
          <a:pPr rtl="0"/>
          <a:r>
            <a:rPr lang="en-US" dirty="0"/>
            <a:t>Review projects in view of standards and technical criteria which are applicable</a:t>
          </a:r>
        </a:p>
      </dgm:t>
    </dgm:pt>
    <dgm:pt modelId="{FD2AB95F-B737-433F-AB2D-B871A0D93509}" type="parTrans" cxnId="{647C9C56-95C6-465A-8515-A4832A1E5E75}">
      <dgm:prSet/>
      <dgm:spPr/>
      <dgm:t>
        <a:bodyPr/>
        <a:lstStyle/>
        <a:p>
          <a:endParaRPr lang="en-US"/>
        </a:p>
      </dgm:t>
    </dgm:pt>
    <dgm:pt modelId="{60CBC510-8501-445E-9D48-0DAD5A256738}" type="sibTrans" cxnId="{647C9C56-95C6-465A-8515-A4832A1E5E75}">
      <dgm:prSet/>
      <dgm:spPr/>
      <dgm:t>
        <a:bodyPr/>
        <a:lstStyle/>
        <a:p>
          <a:endParaRPr lang="en-US"/>
        </a:p>
      </dgm:t>
    </dgm:pt>
    <dgm:pt modelId="{DA7223C5-60AD-4BE9-B279-936A249E20A9}" type="pres">
      <dgm:prSet presAssocID="{BE4806D3-3BF5-4060-A3B0-6046D7198C1A}" presName="Name0" presStyleCnt="0">
        <dgm:presLayoutVars>
          <dgm:dir/>
          <dgm:animLvl val="lvl"/>
          <dgm:resizeHandles val="exact"/>
        </dgm:presLayoutVars>
      </dgm:prSet>
      <dgm:spPr/>
    </dgm:pt>
    <dgm:pt modelId="{423079BB-0B63-4D21-BE6E-985D84990B8E}" type="pres">
      <dgm:prSet presAssocID="{87BBEF00-BD47-4D96-BEF2-EE9307701116}" presName="boxAndChildren" presStyleCnt="0"/>
      <dgm:spPr/>
    </dgm:pt>
    <dgm:pt modelId="{4824DA4F-0E4D-41ED-B3F3-9D21BEFFA76C}" type="pres">
      <dgm:prSet presAssocID="{87BBEF00-BD47-4D96-BEF2-EE9307701116}" presName="parentTextBox" presStyleLbl="node1" presStyleIdx="0" presStyleCnt="1"/>
      <dgm:spPr/>
    </dgm:pt>
    <dgm:pt modelId="{21273A99-103F-428E-BF99-6ACF0BE3AE7A}" type="pres">
      <dgm:prSet presAssocID="{87BBEF00-BD47-4D96-BEF2-EE9307701116}" presName="entireBox" presStyleLbl="node1" presStyleIdx="0" presStyleCnt="1"/>
      <dgm:spPr/>
    </dgm:pt>
    <dgm:pt modelId="{A3A7D748-E7D7-4E3D-A453-0EB99E7EC3BF}" type="pres">
      <dgm:prSet presAssocID="{87BBEF00-BD47-4D96-BEF2-EE9307701116}" presName="descendantBox" presStyleCnt="0"/>
      <dgm:spPr/>
    </dgm:pt>
    <dgm:pt modelId="{F172AF22-4E02-4E3B-BD3E-4E72451C8D1A}" type="pres">
      <dgm:prSet presAssocID="{F6723DFD-5F7A-4533-8C29-2E71F6CEB43C}" presName="childTextBox" presStyleLbl="fgAccFollowNode1" presStyleIdx="0" presStyleCnt="5">
        <dgm:presLayoutVars>
          <dgm:bulletEnabled val="1"/>
        </dgm:presLayoutVars>
      </dgm:prSet>
      <dgm:spPr/>
    </dgm:pt>
    <dgm:pt modelId="{43862C25-6D70-4233-B113-1CA99822DF86}" type="pres">
      <dgm:prSet presAssocID="{0DDDF34C-C295-43D3-B33F-7B6004F502CD}" presName="childTextBox" presStyleLbl="fgAccFollowNode1" presStyleIdx="1" presStyleCnt="5">
        <dgm:presLayoutVars>
          <dgm:bulletEnabled val="1"/>
        </dgm:presLayoutVars>
      </dgm:prSet>
      <dgm:spPr/>
    </dgm:pt>
    <dgm:pt modelId="{C83BB3D3-FC55-4A48-BEDD-5761044B7BE0}" type="pres">
      <dgm:prSet presAssocID="{F431FE5B-791A-46A5-BC5F-685406682E39}" presName="childTextBox" presStyleLbl="fgAccFollowNode1" presStyleIdx="2" presStyleCnt="5">
        <dgm:presLayoutVars>
          <dgm:bulletEnabled val="1"/>
        </dgm:presLayoutVars>
      </dgm:prSet>
      <dgm:spPr/>
    </dgm:pt>
    <dgm:pt modelId="{DCE28850-42BE-4796-918A-D9D70F10C5F9}" type="pres">
      <dgm:prSet presAssocID="{2F169F98-1260-4803-9445-C9FBFEEDB7F0}" presName="childTextBox" presStyleLbl="fgAccFollowNode1" presStyleIdx="3" presStyleCnt="5">
        <dgm:presLayoutVars>
          <dgm:bulletEnabled val="1"/>
        </dgm:presLayoutVars>
      </dgm:prSet>
      <dgm:spPr/>
    </dgm:pt>
    <dgm:pt modelId="{909B81DD-BDB0-4570-A5B0-96A92DD06CAB}" type="pres">
      <dgm:prSet presAssocID="{FF943E67-BE81-4AE3-85E4-B1E106B7F524}" presName="childTextBox" presStyleLbl="fgAccFollowNode1" presStyleIdx="4" presStyleCnt="5">
        <dgm:presLayoutVars>
          <dgm:bulletEnabled val="1"/>
        </dgm:presLayoutVars>
      </dgm:prSet>
      <dgm:spPr/>
    </dgm:pt>
  </dgm:ptLst>
  <dgm:cxnLst>
    <dgm:cxn modelId="{11AC3312-B87F-4288-A0E1-103829CC1A86}" srcId="{87BBEF00-BD47-4D96-BEF2-EE9307701116}" destId="{F431FE5B-791A-46A5-BC5F-685406682E39}" srcOrd="2" destOrd="0" parTransId="{A55B780B-FECA-4E2B-85C2-B8F413484A46}" sibTransId="{7F7800A9-D6B5-43A3-B20F-7E7AFC8224FE}"/>
    <dgm:cxn modelId="{9A79701D-D2BA-4A17-AD8F-6298FC216EDA}" srcId="{87BBEF00-BD47-4D96-BEF2-EE9307701116}" destId="{2F169F98-1260-4803-9445-C9FBFEEDB7F0}" srcOrd="3" destOrd="0" parTransId="{585B31C8-3FF7-4885-814F-7018BEA64BDF}" sibTransId="{797AC82D-028C-42F8-8432-EE0C2ABB392B}"/>
    <dgm:cxn modelId="{91E5EE1F-3DB2-4893-8A25-F4AC3B7C9B1F}" type="presOf" srcId="{BE4806D3-3BF5-4060-A3B0-6046D7198C1A}" destId="{DA7223C5-60AD-4BE9-B279-936A249E20A9}" srcOrd="0" destOrd="0" presId="urn:microsoft.com/office/officeart/2005/8/layout/process4"/>
    <dgm:cxn modelId="{8C398723-E074-4803-9709-59C57522EBAC}" type="presOf" srcId="{F6723DFD-5F7A-4533-8C29-2E71F6CEB43C}" destId="{F172AF22-4E02-4E3B-BD3E-4E72451C8D1A}" srcOrd="0" destOrd="0" presId="urn:microsoft.com/office/officeart/2005/8/layout/process4"/>
    <dgm:cxn modelId="{8E6FB823-154D-418D-B1E2-185E22D83D02}" type="presOf" srcId="{87BBEF00-BD47-4D96-BEF2-EE9307701116}" destId="{21273A99-103F-428E-BF99-6ACF0BE3AE7A}" srcOrd="1" destOrd="0" presId="urn:microsoft.com/office/officeart/2005/8/layout/process4"/>
    <dgm:cxn modelId="{67E6BE26-0867-496C-9ABA-FE47272E91B8}" srcId="{87BBEF00-BD47-4D96-BEF2-EE9307701116}" destId="{0DDDF34C-C295-43D3-B33F-7B6004F502CD}" srcOrd="1" destOrd="0" parTransId="{8FB718F7-3846-47D5-870C-89AD83EF9F66}" sibTransId="{28847F73-4CA5-40C5-A5CB-4CDA4653DE0A}"/>
    <dgm:cxn modelId="{44560B36-C9FA-478C-AEBD-E52EE10C6FDB}" srcId="{87BBEF00-BD47-4D96-BEF2-EE9307701116}" destId="{F6723DFD-5F7A-4533-8C29-2E71F6CEB43C}" srcOrd="0" destOrd="0" parTransId="{B3A2AAC3-95AB-48EB-9D0B-9BC8AAFA0DFD}" sibTransId="{9EEF2656-AC85-40B4-A861-C428BA185040}"/>
    <dgm:cxn modelId="{9A50666F-70A0-482A-B3C4-5BB5B4C5F3E3}" type="presOf" srcId="{2F169F98-1260-4803-9445-C9FBFEEDB7F0}" destId="{DCE28850-42BE-4796-918A-D9D70F10C5F9}" srcOrd="0" destOrd="0" presId="urn:microsoft.com/office/officeart/2005/8/layout/process4"/>
    <dgm:cxn modelId="{647C9C56-95C6-465A-8515-A4832A1E5E75}" srcId="{87BBEF00-BD47-4D96-BEF2-EE9307701116}" destId="{FF943E67-BE81-4AE3-85E4-B1E106B7F524}" srcOrd="4" destOrd="0" parTransId="{FD2AB95F-B737-433F-AB2D-B871A0D93509}" sibTransId="{60CBC510-8501-445E-9D48-0DAD5A256738}"/>
    <dgm:cxn modelId="{C0E5DE7C-9D4B-47A9-AAE8-AEA4679859E5}" type="presOf" srcId="{87BBEF00-BD47-4D96-BEF2-EE9307701116}" destId="{4824DA4F-0E4D-41ED-B3F3-9D21BEFFA76C}" srcOrd="0" destOrd="0" presId="urn:microsoft.com/office/officeart/2005/8/layout/process4"/>
    <dgm:cxn modelId="{34C9DC96-5932-484E-8BA7-D716BBF3FE0F}" type="presOf" srcId="{FF943E67-BE81-4AE3-85E4-B1E106B7F524}" destId="{909B81DD-BDB0-4570-A5B0-96A92DD06CAB}" srcOrd="0" destOrd="0" presId="urn:microsoft.com/office/officeart/2005/8/layout/process4"/>
    <dgm:cxn modelId="{7248BDC1-28C3-4ACE-BFDC-8D47BB18E951}" type="presOf" srcId="{F431FE5B-791A-46A5-BC5F-685406682E39}" destId="{C83BB3D3-FC55-4A48-BEDD-5761044B7BE0}" srcOrd="0" destOrd="0" presId="urn:microsoft.com/office/officeart/2005/8/layout/process4"/>
    <dgm:cxn modelId="{81F3BBC6-D8E9-4B09-A4DD-F3E4E02A7DD0}" srcId="{BE4806D3-3BF5-4060-A3B0-6046D7198C1A}" destId="{87BBEF00-BD47-4D96-BEF2-EE9307701116}" srcOrd="0" destOrd="0" parTransId="{F9A22839-A8D6-46F5-BD5E-79AF4FC6EFE0}" sibTransId="{01CE57E0-9EFE-4B7A-9BB5-962182E64C99}"/>
    <dgm:cxn modelId="{DF1687F0-662E-488D-A050-7485DCDC067C}" type="presOf" srcId="{0DDDF34C-C295-43D3-B33F-7B6004F502CD}" destId="{43862C25-6D70-4233-B113-1CA99822DF86}" srcOrd="0" destOrd="0" presId="urn:microsoft.com/office/officeart/2005/8/layout/process4"/>
    <dgm:cxn modelId="{A73C11D0-0FAF-4C22-A13C-F3CDA1A38655}" type="presParOf" srcId="{DA7223C5-60AD-4BE9-B279-936A249E20A9}" destId="{423079BB-0B63-4D21-BE6E-985D84990B8E}" srcOrd="0" destOrd="0" presId="urn:microsoft.com/office/officeart/2005/8/layout/process4"/>
    <dgm:cxn modelId="{C0D0091B-1A48-43F6-A35C-48A46120B317}" type="presParOf" srcId="{423079BB-0B63-4D21-BE6E-985D84990B8E}" destId="{4824DA4F-0E4D-41ED-B3F3-9D21BEFFA76C}" srcOrd="0" destOrd="0" presId="urn:microsoft.com/office/officeart/2005/8/layout/process4"/>
    <dgm:cxn modelId="{30836AFD-A978-47D8-A0F5-80B497C3BA72}" type="presParOf" srcId="{423079BB-0B63-4D21-BE6E-985D84990B8E}" destId="{21273A99-103F-428E-BF99-6ACF0BE3AE7A}" srcOrd="1" destOrd="0" presId="urn:microsoft.com/office/officeart/2005/8/layout/process4"/>
    <dgm:cxn modelId="{AB0BB258-2FD0-499B-A002-4B30387DA045}" type="presParOf" srcId="{423079BB-0B63-4D21-BE6E-985D84990B8E}" destId="{A3A7D748-E7D7-4E3D-A453-0EB99E7EC3BF}" srcOrd="2" destOrd="0" presId="urn:microsoft.com/office/officeart/2005/8/layout/process4"/>
    <dgm:cxn modelId="{37A2A7AB-7079-403B-912B-CCD3E17FEBDD}" type="presParOf" srcId="{A3A7D748-E7D7-4E3D-A453-0EB99E7EC3BF}" destId="{F172AF22-4E02-4E3B-BD3E-4E72451C8D1A}" srcOrd="0" destOrd="0" presId="urn:microsoft.com/office/officeart/2005/8/layout/process4"/>
    <dgm:cxn modelId="{8D5EB632-ED26-4152-B9A6-B5599FB6E5BE}" type="presParOf" srcId="{A3A7D748-E7D7-4E3D-A453-0EB99E7EC3BF}" destId="{43862C25-6D70-4233-B113-1CA99822DF86}" srcOrd="1" destOrd="0" presId="urn:microsoft.com/office/officeart/2005/8/layout/process4"/>
    <dgm:cxn modelId="{7AEE6424-E5DE-4994-8F15-B31BE9B4FABB}" type="presParOf" srcId="{A3A7D748-E7D7-4E3D-A453-0EB99E7EC3BF}" destId="{C83BB3D3-FC55-4A48-BEDD-5761044B7BE0}" srcOrd="2" destOrd="0" presId="urn:microsoft.com/office/officeart/2005/8/layout/process4"/>
    <dgm:cxn modelId="{792302C6-DCB8-404E-BFAF-69F4A691BA08}" type="presParOf" srcId="{A3A7D748-E7D7-4E3D-A453-0EB99E7EC3BF}" destId="{DCE28850-42BE-4796-918A-D9D70F10C5F9}" srcOrd="3" destOrd="0" presId="urn:microsoft.com/office/officeart/2005/8/layout/process4"/>
    <dgm:cxn modelId="{4F5E0C5D-30E2-40DA-BC17-3DB4CDC10D4A}" type="presParOf" srcId="{A3A7D748-E7D7-4E3D-A453-0EB99E7EC3BF}" destId="{909B81DD-BDB0-4570-A5B0-96A92DD06CAB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222C7-3A0F-4FEE-99D0-2CA76DF1025B}">
      <dsp:nvSpPr>
        <dsp:cNvPr id="0" name=""/>
        <dsp:cNvSpPr/>
      </dsp:nvSpPr>
      <dsp:spPr>
        <a:xfrm>
          <a:off x="0" y="4849954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462CF1-C944-4CBA-BF45-2FFAE9C7DBC7}">
      <dsp:nvSpPr>
        <dsp:cNvPr id="0" name=""/>
        <dsp:cNvSpPr/>
      </dsp:nvSpPr>
      <dsp:spPr>
        <a:xfrm>
          <a:off x="0" y="4035219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ABD3-094B-4590-AD98-638DEC55CE9D}">
      <dsp:nvSpPr>
        <dsp:cNvPr id="0" name=""/>
        <dsp:cNvSpPr/>
      </dsp:nvSpPr>
      <dsp:spPr>
        <a:xfrm>
          <a:off x="0" y="3220484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16C3A-B5DF-43A6-A3F6-BE6AE74978B5}">
      <dsp:nvSpPr>
        <dsp:cNvPr id="0" name=""/>
        <dsp:cNvSpPr/>
      </dsp:nvSpPr>
      <dsp:spPr>
        <a:xfrm>
          <a:off x="0" y="2405749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511CE-B87B-4BCC-936B-178F28446607}">
      <dsp:nvSpPr>
        <dsp:cNvPr id="0" name=""/>
        <dsp:cNvSpPr/>
      </dsp:nvSpPr>
      <dsp:spPr>
        <a:xfrm>
          <a:off x="0" y="1591014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2A08B-DF8E-475D-8B03-D3E58AEDD6A1}">
      <dsp:nvSpPr>
        <dsp:cNvPr id="0" name=""/>
        <dsp:cNvSpPr/>
      </dsp:nvSpPr>
      <dsp:spPr>
        <a:xfrm>
          <a:off x="0" y="776279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BFC22C-4970-4685-9E27-AAB36022F3D9}">
      <dsp:nvSpPr>
        <dsp:cNvPr id="0" name=""/>
        <dsp:cNvSpPr/>
      </dsp:nvSpPr>
      <dsp:spPr>
        <a:xfrm>
          <a:off x="2875898" y="341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477BC-5238-4CA8-8565-28E4D11D67B8}">
      <dsp:nvSpPr>
        <dsp:cNvPr id="0" name=""/>
        <dsp:cNvSpPr/>
      </dsp:nvSpPr>
      <dsp:spPr>
        <a:xfrm>
          <a:off x="0" y="341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Predict future population, housing, and employment trends</a:t>
          </a:r>
        </a:p>
      </dsp:txBody>
      <dsp:txXfrm>
        <a:off x="37885" y="38226"/>
        <a:ext cx="2800128" cy="738053"/>
      </dsp:txXfrm>
    </dsp:sp>
    <dsp:sp modelId="{79C44BAA-CC9A-431D-A75B-C2F49C5E6EDF}">
      <dsp:nvSpPr>
        <dsp:cNvPr id="0" name=""/>
        <dsp:cNvSpPr/>
      </dsp:nvSpPr>
      <dsp:spPr>
        <a:xfrm>
          <a:off x="2875898" y="815076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888DF-DDBA-4232-8922-FD1321581A36}">
      <dsp:nvSpPr>
        <dsp:cNvPr id="0" name=""/>
        <dsp:cNvSpPr/>
      </dsp:nvSpPr>
      <dsp:spPr>
        <a:xfrm>
          <a:off x="0" y="815076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Protect and preserve future land needs</a:t>
          </a:r>
        </a:p>
      </dsp:txBody>
      <dsp:txXfrm>
        <a:off x="37885" y="852961"/>
        <a:ext cx="2800128" cy="738053"/>
      </dsp:txXfrm>
    </dsp:sp>
    <dsp:sp modelId="{30884FD6-7DCA-452D-9799-DD09CC233103}">
      <dsp:nvSpPr>
        <dsp:cNvPr id="0" name=""/>
        <dsp:cNvSpPr/>
      </dsp:nvSpPr>
      <dsp:spPr>
        <a:xfrm>
          <a:off x="2875898" y="1629811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8596C-23BF-4475-9061-548371720D40}">
      <dsp:nvSpPr>
        <dsp:cNvPr id="0" name=""/>
        <dsp:cNvSpPr/>
      </dsp:nvSpPr>
      <dsp:spPr>
        <a:xfrm>
          <a:off x="0" y="1629811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Assure adequate public facilities and services</a:t>
          </a:r>
        </a:p>
      </dsp:txBody>
      <dsp:txXfrm>
        <a:off x="37885" y="1667696"/>
        <a:ext cx="2800128" cy="738053"/>
      </dsp:txXfrm>
    </dsp:sp>
    <dsp:sp modelId="{D74D7FFF-B052-4743-B86D-1727FBB4CB90}">
      <dsp:nvSpPr>
        <dsp:cNvPr id="0" name=""/>
        <dsp:cNvSpPr/>
      </dsp:nvSpPr>
      <dsp:spPr>
        <a:xfrm>
          <a:off x="2875898" y="2444546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59924-0B77-452E-929D-57A24C5A7E44}">
      <dsp:nvSpPr>
        <dsp:cNvPr id="0" name=""/>
        <dsp:cNvSpPr/>
      </dsp:nvSpPr>
      <dsp:spPr>
        <a:xfrm>
          <a:off x="0" y="2444546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Protect existing and future public investment</a:t>
          </a:r>
        </a:p>
      </dsp:txBody>
      <dsp:txXfrm>
        <a:off x="37885" y="2482431"/>
        <a:ext cx="2800128" cy="738053"/>
      </dsp:txXfrm>
    </dsp:sp>
    <dsp:sp modelId="{94394802-D97E-4680-B490-D2EB8A2569B0}">
      <dsp:nvSpPr>
        <dsp:cNvPr id="0" name=""/>
        <dsp:cNvSpPr/>
      </dsp:nvSpPr>
      <dsp:spPr>
        <a:xfrm>
          <a:off x="2875898" y="3259281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BE9AF-2127-4DD4-8615-4C55C4C5345A}">
      <dsp:nvSpPr>
        <dsp:cNvPr id="0" name=""/>
        <dsp:cNvSpPr/>
      </dsp:nvSpPr>
      <dsp:spPr>
        <a:xfrm>
          <a:off x="0" y="3259281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Protect environment</a:t>
          </a:r>
        </a:p>
      </dsp:txBody>
      <dsp:txXfrm>
        <a:off x="37885" y="3297166"/>
        <a:ext cx="2800128" cy="738053"/>
      </dsp:txXfrm>
    </dsp:sp>
    <dsp:sp modelId="{21B36DF8-ED48-4C1E-AF86-EC520C3A7926}">
      <dsp:nvSpPr>
        <dsp:cNvPr id="0" name=""/>
        <dsp:cNvSpPr/>
      </dsp:nvSpPr>
      <dsp:spPr>
        <a:xfrm>
          <a:off x="2875898" y="4074016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34DD21-BFAC-4395-B348-F1624D7FE3EC}">
      <dsp:nvSpPr>
        <dsp:cNvPr id="0" name=""/>
        <dsp:cNvSpPr/>
      </dsp:nvSpPr>
      <dsp:spPr>
        <a:xfrm>
          <a:off x="0" y="4074016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Reflect community values</a:t>
          </a:r>
        </a:p>
      </dsp:txBody>
      <dsp:txXfrm>
        <a:off x="37885" y="4111901"/>
        <a:ext cx="2800128" cy="73805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CFF5A-D8D8-4B68-AF4F-FFF4DB79D637}">
      <dsp:nvSpPr>
        <dsp:cNvPr id="0" name=""/>
        <dsp:cNvSpPr/>
      </dsp:nvSpPr>
      <dsp:spPr>
        <a:xfrm>
          <a:off x="0" y="0"/>
          <a:ext cx="7848600" cy="452596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QUALIFICATIONS</a:t>
          </a:r>
        </a:p>
      </dsp:txBody>
      <dsp:txXfrm>
        <a:off x="0" y="0"/>
        <a:ext cx="7848600" cy="1357788"/>
      </dsp:txXfrm>
    </dsp:sp>
    <dsp:sp modelId="{55E7366E-82E1-4927-A9D2-74B79920A8F2}">
      <dsp:nvSpPr>
        <dsp:cNvPr id="0" name=""/>
        <dsp:cNvSpPr/>
      </dsp:nvSpPr>
      <dsp:spPr>
        <a:xfrm>
          <a:off x="784859" y="1358009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Be a resident</a:t>
          </a:r>
        </a:p>
      </dsp:txBody>
      <dsp:txXfrm>
        <a:off x="797586" y="1370736"/>
        <a:ext cx="6253426" cy="409076"/>
      </dsp:txXfrm>
    </dsp:sp>
    <dsp:sp modelId="{0834E21F-EC09-48D5-AB11-24F7FD1C9D6C}">
      <dsp:nvSpPr>
        <dsp:cNvPr id="0" name=""/>
        <dsp:cNvSpPr/>
      </dsp:nvSpPr>
      <dsp:spPr>
        <a:xfrm>
          <a:off x="784859" y="1859390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1496996"/>
            <a:satOff val="-8277"/>
            <a:lumOff val="-70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Willingness and dedication</a:t>
          </a:r>
        </a:p>
      </dsp:txBody>
      <dsp:txXfrm>
        <a:off x="797586" y="1872117"/>
        <a:ext cx="6253426" cy="409076"/>
      </dsp:txXfrm>
    </dsp:sp>
    <dsp:sp modelId="{2A736675-E2A0-43EC-8CEB-24643A161826}">
      <dsp:nvSpPr>
        <dsp:cNvPr id="0" name=""/>
        <dsp:cNvSpPr/>
      </dsp:nvSpPr>
      <dsp:spPr>
        <a:xfrm>
          <a:off x="784859" y="2360771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2993992"/>
            <a:satOff val="-16555"/>
            <a:lumOff val="-1412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Interest in community planning</a:t>
          </a:r>
        </a:p>
      </dsp:txBody>
      <dsp:txXfrm>
        <a:off x="797586" y="2373498"/>
        <a:ext cx="6253426" cy="409076"/>
      </dsp:txXfrm>
    </dsp:sp>
    <dsp:sp modelId="{9798CFD8-2C73-47B5-B338-1BB1B2B7380F}">
      <dsp:nvSpPr>
        <dsp:cNvPr id="0" name=""/>
        <dsp:cNvSpPr/>
      </dsp:nvSpPr>
      <dsp:spPr>
        <a:xfrm>
          <a:off x="784859" y="2862152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4490988"/>
            <a:satOff val="-24832"/>
            <a:lumOff val="-2117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Desire to assist in implementation</a:t>
          </a:r>
        </a:p>
      </dsp:txBody>
      <dsp:txXfrm>
        <a:off x="797586" y="2874879"/>
        <a:ext cx="6253426" cy="409076"/>
      </dsp:txXfrm>
    </dsp:sp>
    <dsp:sp modelId="{DCF1EF6C-FDA3-4301-869A-CBD0518E6B94}">
      <dsp:nvSpPr>
        <dsp:cNvPr id="0" name=""/>
        <dsp:cNvSpPr/>
      </dsp:nvSpPr>
      <dsp:spPr>
        <a:xfrm>
          <a:off x="784859" y="3363533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5987983"/>
            <a:satOff val="-33110"/>
            <a:lumOff val="-282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Willingness to encourage and accept input</a:t>
          </a:r>
        </a:p>
      </dsp:txBody>
      <dsp:txXfrm>
        <a:off x="797586" y="3376260"/>
        <a:ext cx="6253426" cy="409076"/>
      </dsp:txXfrm>
    </dsp:sp>
    <dsp:sp modelId="{19D7732F-A4EC-47D0-9C29-2C95641862E4}">
      <dsp:nvSpPr>
        <dsp:cNvPr id="0" name=""/>
        <dsp:cNvSpPr/>
      </dsp:nvSpPr>
      <dsp:spPr>
        <a:xfrm>
          <a:off x="784859" y="3864913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Ability to maintain an objective approach</a:t>
          </a:r>
        </a:p>
      </dsp:txBody>
      <dsp:txXfrm>
        <a:off x="797586" y="3877640"/>
        <a:ext cx="6253426" cy="4090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48BD4-B015-4D56-AB88-20131BA5447C}">
      <dsp:nvSpPr>
        <dsp:cNvPr id="0" name=""/>
        <dsp:cNvSpPr/>
      </dsp:nvSpPr>
      <dsp:spPr>
        <a:xfrm>
          <a:off x="0" y="823522"/>
          <a:ext cx="9398000" cy="3770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9389" tIns="791464" rIns="729389" bIns="270256" numCol="1" spcCol="1270" anchor="t" anchorCtr="0">
          <a:noAutofit/>
        </a:bodyPr>
        <a:lstStyle/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Prepare comprehensive plan</a:t>
          </a:r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Implement plan with local government</a:t>
          </a:r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Advise on planning</a:t>
          </a:r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Work within established policies/codes</a:t>
          </a:r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Recommend changes to policies/codes</a:t>
          </a:r>
        </a:p>
      </dsp:txBody>
      <dsp:txXfrm>
        <a:off x="0" y="823522"/>
        <a:ext cx="9398000" cy="3770550"/>
      </dsp:txXfrm>
    </dsp:sp>
    <dsp:sp modelId="{0DA26858-E0A4-4D89-A7EB-1C8FF63F1047}">
      <dsp:nvSpPr>
        <dsp:cNvPr id="0" name=""/>
        <dsp:cNvSpPr/>
      </dsp:nvSpPr>
      <dsp:spPr>
        <a:xfrm>
          <a:off x="469900" y="262642"/>
          <a:ext cx="6578600" cy="1121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655" tIns="0" rIns="248655" bIns="0" numCol="1" spcCol="127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ROLES</a:t>
          </a:r>
        </a:p>
      </dsp:txBody>
      <dsp:txXfrm>
        <a:off x="524660" y="317402"/>
        <a:ext cx="6469080" cy="10122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F0F8A-D544-49C3-B9E5-826C33B6A07A}">
      <dsp:nvSpPr>
        <dsp:cNvPr id="0" name=""/>
        <dsp:cNvSpPr/>
      </dsp:nvSpPr>
      <dsp:spPr>
        <a:xfrm rot="5400000">
          <a:off x="3532620" y="-591171"/>
          <a:ext cx="2748839" cy="461839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Is the proposal consistent with the Comp Plan?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Does it meet all applicable zoning and subdivision requirements?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Are environmental impacts reduced or eliminated by conditions or are there overriding considerations?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Is decision supported by findings of fact based on substantial evidence in the record?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Anything else?</a:t>
          </a:r>
        </a:p>
      </dsp:txBody>
      <dsp:txXfrm rot="-5400000">
        <a:off x="2597845" y="477791"/>
        <a:ext cx="4484204" cy="2480465"/>
      </dsp:txXfrm>
    </dsp:sp>
    <dsp:sp modelId="{BCE871ED-C488-4D76-AB10-6D3BE759F33E}">
      <dsp:nvSpPr>
        <dsp:cNvPr id="0" name=""/>
        <dsp:cNvSpPr/>
      </dsp:nvSpPr>
      <dsp:spPr>
        <a:xfrm>
          <a:off x="0" y="0"/>
          <a:ext cx="2597844" cy="34360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FOLLOWING THE LAW - ASK THESE QUESTIONS</a:t>
          </a:r>
        </a:p>
      </dsp:txBody>
      <dsp:txXfrm>
        <a:off x="126816" y="126816"/>
        <a:ext cx="2344212" cy="318241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886F0-2A72-43D6-A8F9-66DDCF01B226}">
      <dsp:nvSpPr>
        <dsp:cNvPr id="0" name=""/>
        <dsp:cNvSpPr/>
      </dsp:nvSpPr>
      <dsp:spPr>
        <a:xfrm>
          <a:off x="5355" y="2531442"/>
          <a:ext cx="9378458" cy="22799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marL="0" lvl="0" indent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/>
            <a:t>BEING EFFECTIVE</a:t>
          </a:r>
        </a:p>
      </dsp:txBody>
      <dsp:txXfrm>
        <a:off x="72134" y="2598221"/>
        <a:ext cx="9244900" cy="2146439"/>
      </dsp:txXfrm>
    </dsp:sp>
    <dsp:sp modelId="{36E3C0E9-E74E-463E-AF05-B34F3C4E659F}">
      <dsp:nvSpPr>
        <dsp:cNvPr id="0" name=""/>
        <dsp:cNvSpPr/>
      </dsp:nvSpPr>
      <dsp:spPr>
        <a:xfrm>
          <a:off x="5355" y="2411"/>
          <a:ext cx="1737546" cy="2279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Learn meeting procedures (Robert’s Rules of Order)</a:t>
          </a:r>
        </a:p>
      </dsp:txBody>
      <dsp:txXfrm>
        <a:off x="56246" y="53302"/>
        <a:ext cx="1635764" cy="2178215"/>
      </dsp:txXfrm>
    </dsp:sp>
    <dsp:sp modelId="{BDA2162B-7A5F-4DD4-A31E-5E1748AC077C}">
      <dsp:nvSpPr>
        <dsp:cNvPr id="0" name=""/>
        <dsp:cNvSpPr/>
      </dsp:nvSpPr>
      <dsp:spPr>
        <a:xfrm>
          <a:off x="1888855" y="2411"/>
          <a:ext cx="1737546" cy="2279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Stay informed</a:t>
          </a:r>
        </a:p>
      </dsp:txBody>
      <dsp:txXfrm>
        <a:off x="1939746" y="53302"/>
        <a:ext cx="1635764" cy="2178215"/>
      </dsp:txXfrm>
    </dsp:sp>
    <dsp:sp modelId="{76B779C2-E4D1-4279-91DA-224856B2637E}">
      <dsp:nvSpPr>
        <dsp:cNvPr id="0" name=""/>
        <dsp:cNvSpPr/>
      </dsp:nvSpPr>
      <dsp:spPr>
        <a:xfrm>
          <a:off x="3772355" y="2411"/>
          <a:ext cx="1844457" cy="2279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Keep </a:t>
          </a:r>
          <a:r>
            <a:rPr lang="en-US" sz="2050" kern="1200" dirty="0"/>
            <a:t>communication</a:t>
          </a:r>
          <a:r>
            <a:rPr lang="en-US" sz="2400" kern="1200" dirty="0"/>
            <a:t> open</a:t>
          </a:r>
        </a:p>
      </dsp:txBody>
      <dsp:txXfrm>
        <a:off x="3826377" y="56433"/>
        <a:ext cx="1736413" cy="2171953"/>
      </dsp:txXfrm>
    </dsp:sp>
    <dsp:sp modelId="{A8CAF08B-653D-482F-A668-0756C78CD075}">
      <dsp:nvSpPr>
        <dsp:cNvPr id="0" name=""/>
        <dsp:cNvSpPr/>
      </dsp:nvSpPr>
      <dsp:spPr>
        <a:xfrm>
          <a:off x="5762767" y="2411"/>
          <a:ext cx="1737546" cy="2279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 an effective leader</a:t>
          </a:r>
        </a:p>
      </dsp:txBody>
      <dsp:txXfrm>
        <a:off x="5813658" y="53302"/>
        <a:ext cx="1635764" cy="2178215"/>
      </dsp:txXfrm>
    </dsp:sp>
    <dsp:sp modelId="{00E2AD6C-802D-4CA0-B945-9C3FBFFA40B3}">
      <dsp:nvSpPr>
        <dsp:cNvPr id="0" name=""/>
        <dsp:cNvSpPr/>
      </dsp:nvSpPr>
      <dsp:spPr>
        <a:xfrm>
          <a:off x="7646267" y="2411"/>
          <a:ext cx="1737546" cy="2279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Follow the law</a:t>
          </a:r>
        </a:p>
      </dsp:txBody>
      <dsp:txXfrm>
        <a:off x="7697158" y="53302"/>
        <a:ext cx="1635764" cy="217821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6E501-A2B1-4B1D-A9B1-92E459CB1172}">
      <dsp:nvSpPr>
        <dsp:cNvPr id="0" name=""/>
        <dsp:cNvSpPr/>
      </dsp:nvSpPr>
      <dsp:spPr>
        <a:xfrm>
          <a:off x="1321871" y="0"/>
          <a:ext cx="4525963" cy="45259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21CF7-0B54-4AC0-B89D-07B69F125279}">
      <dsp:nvSpPr>
        <dsp:cNvPr id="0" name=""/>
        <dsp:cNvSpPr/>
      </dsp:nvSpPr>
      <dsp:spPr>
        <a:xfrm>
          <a:off x="3584852" y="455027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Introduction of reports/documents</a:t>
          </a:r>
        </a:p>
      </dsp:txBody>
      <dsp:txXfrm>
        <a:off x="3611002" y="481177"/>
        <a:ext cx="2889575" cy="483390"/>
      </dsp:txXfrm>
    </dsp:sp>
    <dsp:sp modelId="{1A03EA64-FE8C-4E52-959B-626850159983}">
      <dsp:nvSpPr>
        <dsp:cNvPr id="0" name=""/>
        <dsp:cNvSpPr/>
      </dsp:nvSpPr>
      <dsp:spPr>
        <a:xfrm>
          <a:off x="3584852" y="1057678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Approval of minutes</a:t>
          </a:r>
        </a:p>
      </dsp:txBody>
      <dsp:txXfrm>
        <a:off x="3611002" y="1083828"/>
        <a:ext cx="2889575" cy="483390"/>
      </dsp:txXfrm>
    </dsp:sp>
    <dsp:sp modelId="{715FF547-F6D4-4A13-A827-D28BFE73640E}">
      <dsp:nvSpPr>
        <dsp:cNvPr id="0" name=""/>
        <dsp:cNvSpPr/>
      </dsp:nvSpPr>
      <dsp:spPr>
        <a:xfrm>
          <a:off x="3584852" y="1660330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Old business</a:t>
          </a:r>
        </a:p>
      </dsp:txBody>
      <dsp:txXfrm>
        <a:off x="3611002" y="1686480"/>
        <a:ext cx="2889575" cy="483390"/>
      </dsp:txXfrm>
    </dsp:sp>
    <dsp:sp modelId="{DB7A6CA2-054B-4548-9CEB-B3DA92AE8C26}">
      <dsp:nvSpPr>
        <dsp:cNvPr id="0" name=""/>
        <dsp:cNvSpPr/>
      </dsp:nvSpPr>
      <dsp:spPr>
        <a:xfrm>
          <a:off x="3584852" y="2262981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New business</a:t>
          </a:r>
        </a:p>
      </dsp:txBody>
      <dsp:txXfrm>
        <a:off x="3611002" y="2289131"/>
        <a:ext cx="2889575" cy="483390"/>
      </dsp:txXfrm>
    </dsp:sp>
    <dsp:sp modelId="{2CB7CD7D-A2FF-458C-AB87-791C2E26B84F}">
      <dsp:nvSpPr>
        <dsp:cNvPr id="0" name=""/>
        <dsp:cNvSpPr/>
      </dsp:nvSpPr>
      <dsp:spPr>
        <a:xfrm>
          <a:off x="3584852" y="2865632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Other business</a:t>
          </a:r>
        </a:p>
      </dsp:txBody>
      <dsp:txXfrm>
        <a:off x="3611002" y="2891782"/>
        <a:ext cx="2889575" cy="483390"/>
      </dsp:txXfrm>
    </dsp:sp>
    <dsp:sp modelId="{6EC4C25C-80D5-48E4-BB82-04E6CF821D7D}">
      <dsp:nvSpPr>
        <dsp:cNvPr id="0" name=""/>
        <dsp:cNvSpPr/>
      </dsp:nvSpPr>
      <dsp:spPr>
        <a:xfrm>
          <a:off x="3584852" y="3468284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Adjournment </a:t>
          </a:r>
        </a:p>
      </dsp:txBody>
      <dsp:txXfrm>
        <a:off x="3611002" y="3494434"/>
        <a:ext cx="2889575" cy="48339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A2BF9-EEFF-4B3A-86D8-49418377296B}">
      <dsp:nvSpPr>
        <dsp:cNvPr id="0" name=""/>
        <dsp:cNvSpPr/>
      </dsp:nvSpPr>
      <dsp:spPr>
        <a:xfrm>
          <a:off x="2164079" y="1339"/>
          <a:ext cx="3246120" cy="1062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5D427-C937-4FE1-BF7A-D1D509ED9725}">
      <dsp:nvSpPr>
        <dsp:cNvPr id="0" name=""/>
        <dsp:cNvSpPr/>
      </dsp:nvSpPr>
      <dsp:spPr>
        <a:xfrm>
          <a:off x="0" y="1339"/>
          <a:ext cx="2164080" cy="1062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Approve</a:t>
          </a:r>
        </a:p>
      </dsp:txBody>
      <dsp:txXfrm>
        <a:off x="51873" y="53212"/>
        <a:ext cx="2060334" cy="958886"/>
      </dsp:txXfrm>
    </dsp:sp>
    <dsp:sp modelId="{63B0A220-2104-4767-BF1C-B1BDD0828009}">
      <dsp:nvSpPr>
        <dsp:cNvPr id="0" name=""/>
        <dsp:cNvSpPr/>
      </dsp:nvSpPr>
      <dsp:spPr>
        <a:xfrm>
          <a:off x="2164079" y="1170235"/>
          <a:ext cx="3246120" cy="1062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0AE3F-CC39-4A8F-946B-BF5CE499B1EC}">
      <dsp:nvSpPr>
        <dsp:cNvPr id="0" name=""/>
        <dsp:cNvSpPr/>
      </dsp:nvSpPr>
      <dsp:spPr>
        <a:xfrm>
          <a:off x="0" y="1170235"/>
          <a:ext cx="2164080" cy="1062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Approve with Conditions</a:t>
          </a:r>
        </a:p>
      </dsp:txBody>
      <dsp:txXfrm>
        <a:off x="51873" y="1222108"/>
        <a:ext cx="2060334" cy="958886"/>
      </dsp:txXfrm>
    </dsp:sp>
    <dsp:sp modelId="{91FE44D0-518F-485A-BFFC-0FB6DB0A8C12}">
      <dsp:nvSpPr>
        <dsp:cNvPr id="0" name=""/>
        <dsp:cNvSpPr/>
      </dsp:nvSpPr>
      <dsp:spPr>
        <a:xfrm>
          <a:off x="2164079" y="2339131"/>
          <a:ext cx="3246120" cy="1062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F0C92-377E-4596-AE1A-0C1AC473642E}">
      <dsp:nvSpPr>
        <dsp:cNvPr id="0" name=""/>
        <dsp:cNvSpPr/>
      </dsp:nvSpPr>
      <dsp:spPr>
        <a:xfrm>
          <a:off x="0" y="2339131"/>
          <a:ext cx="2164080" cy="1062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Deny</a:t>
          </a:r>
        </a:p>
      </dsp:txBody>
      <dsp:txXfrm>
        <a:off x="51873" y="2391004"/>
        <a:ext cx="2060334" cy="958886"/>
      </dsp:txXfrm>
    </dsp:sp>
    <dsp:sp modelId="{2F3C28C2-DBA8-4724-B2D5-9890A647BC14}">
      <dsp:nvSpPr>
        <dsp:cNvPr id="0" name=""/>
        <dsp:cNvSpPr/>
      </dsp:nvSpPr>
      <dsp:spPr>
        <a:xfrm>
          <a:off x="2164079" y="3508027"/>
          <a:ext cx="3246120" cy="1062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91309-EF33-4A7D-AA0B-5B7FFBD90A08}">
      <dsp:nvSpPr>
        <dsp:cNvPr id="0" name=""/>
        <dsp:cNvSpPr/>
      </dsp:nvSpPr>
      <dsp:spPr>
        <a:xfrm>
          <a:off x="0" y="3508027"/>
          <a:ext cx="2164080" cy="1062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Postpone</a:t>
          </a:r>
        </a:p>
      </dsp:txBody>
      <dsp:txXfrm>
        <a:off x="51873" y="3559900"/>
        <a:ext cx="2060334" cy="9588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5CCA8-AF97-4787-A02E-2C9CB96E557A}">
      <dsp:nvSpPr>
        <dsp:cNvPr id="0" name=""/>
        <dsp:cNvSpPr/>
      </dsp:nvSpPr>
      <dsp:spPr>
        <a:xfrm>
          <a:off x="0" y="0"/>
          <a:ext cx="5878550" cy="8393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Administer code</a:t>
          </a:r>
        </a:p>
      </dsp:txBody>
      <dsp:txXfrm>
        <a:off x="40972" y="40972"/>
        <a:ext cx="5796606" cy="757371"/>
      </dsp:txXfrm>
    </dsp:sp>
    <dsp:sp modelId="{2BC83833-ACCE-4DBF-BD99-E680071C0639}">
      <dsp:nvSpPr>
        <dsp:cNvPr id="0" name=""/>
        <dsp:cNvSpPr/>
      </dsp:nvSpPr>
      <dsp:spPr>
        <a:xfrm>
          <a:off x="0" y="850425"/>
          <a:ext cx="5878550" cy="839315"/>
        </a:xfrm>
        <a:prstGeom prst="roundRect">
          <a:avLst/>
        </a:prstGeom>
        <a:solidFill>
          <a:schemeClr val="accent4">
            <a:hueOff val="2494993"/>
            <a:satOff val="-13796"/>
            <a:lumOff val="-11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Provide full and accurate information and background to applicant, developers, boards, commissions, and landowners</a:t>
          </a:r>
        </a:p>
      </dsp:txBody>
      <dsp:txXfrm>
        <a:off x="40972" y="891397"/>
        <a:ext cx="5796606" cy="757371"/>
      </dsp:txXfrm>
    </dsp:sp>
    <dsp:sp modelId="{7F61D42A-D8D1-4E7B-8AF0-D05A1B7299EF}">
      <dsp:nvSpPr>
        <dsp:cNvPr id="0" name=""/>
        <dsp:cNvSpPr/>
      </dsp:nvSpPr>
      <dsp:spPr>
        <a:xfrm>
          <a:off x="0" y="1700175"/>
          <a:ext cx="5878550" cy="839315"/>
        </a:xfrm>
        <a:prstGeom prst="roundRect">
          <a:avLst/>
        </a:prstGeom>
        <a:solidFill>
          <a:schemeClr val="accent4">
            <a:hueOff val="4989986"/>
            <a:satOff val="-27591"/>
            <a:lumOff val="-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Reports/recommendations based on fact (plan/code)</a:t>
          </a:r>
        </a:p>
      </dsp:txBody>
      <dsp:txXfrm>
        <a:off x="40972" y="1741147"/>
        <a:ext cx="5796606" cy="757371"/>
      </dsp:txXfrm>
    </dsp:sp>
    <dsp:sp modelId="{17BBD7B9-5DED-4928-BB61-1AF4F395F9D5}">
      <dsp:nvSpPr>
        <dsp:cNvPr id="0" name=""/>
        <dsp:cNvSpPr/>
      </dsp:nvSpPr>
      <dsp:spPr>
        <a:xfrm>
          <a:off x="0" y="2549924"/>
          <a:ext cx="5878550" cy="839315"/>
        </a:xfrm>
        <a:prstGeom prst="roundRect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Administrative permits</a:t>
          </a:r>
        </a:p>
      </dsp:txBody>
      <dsp:txXfrm>
        <a:off x="40972" y="2590896"/>
        <a:ext cx="5796606" cy="75737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17F90-1528-4C11-842F-C92C1271AD08}">
      <dsp:nvSpPr>
        <dsp:cNvPr id="0" name=""/>
        <dsp:cNvSpPr/>
      </dsp:nvSpPr>
      <dsp:spPr>
        <a:xfrm>
          <a:off x="0" y="264351"/>
          <a:ext cx="8001000" cy="19223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baseline="0" dirty="0"/>
            <a:t>Acts as agents for property owners or neighborhood</a:t>
          </a:r>
        </a:p>
      </dsp:txBody>
      <dsp:txXfrm>
        <a:off x="93839" y="358190"/>
        <a:ext cx="7813322" cy="1734632"/>
      </dsp:txXfrm>
    </dsp:sp>
    <dsp:sp modelId="{56E84F91-97A3-4C7D-9192-F2A2773D0772}">
      <dsp:nvSpPr>
        <dsp:cNvPr id="0" name=""/>
        <dsp:cNvSpPr/>
      </dsp:nvSpPr>
      <dsp:spPr>
        <a:xfrm>
          <a:off x="0" y="2339301"/>
          <a:ext cx="8001000" cy="1922310"/>
        </a:xfrm>
        <a:prstGeom prst="roundRect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Professional wisdom and experience</a:t>
          </a:r>
        </a:p>
      </dsp:txBody>
      <dsp:txXfrm>
        <a:off x="93839" y="2433140"/>
        <a:ext cx="7813322" cy="173463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5670E-8F14-4BB0-9828-5BC60F7B259B}">
      <dsp:nvSpPr>
        <dsp:cNvPr id="0" name=""/>
        <dsp:cNvSpPr/>
      </dsp:nvSpPr>
      <dsp:spPr>
        <a:xfrm>
          <a:off x="519433" y="3943"/>
          <a:ext cx="2445664" cy="14673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Real estate agents/brokers</a:t>
          </a:r>
        </a:p>
      </dsp:txBody>
      <dsp:txXfrm>
        <a:off x="519433" y="3943"/>
        <a:ext cx="2445664" cy="1467398"/>
      </dsp:txXfrm>
    </dsp:sp>
    <dsp:sp modelId="{0495602C-6CD2-4CD7-B853-9998C338945B}">
      <dsp:nvSpPr>
        <dsp:cNvPr id="0" name=""/>
        <dsp:cNvSpPr/>
      </dsp:nvSpPr>
      <dsp:spPr>
        <a:xfrm>
          <a:off x="3209663" y="3943"/>
          <a:ext cx="2445664" cy="14673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Land developers/speculators</a:t>
          </a:r>
        </a:p>
      </dsp:txBody>
      <dsp:txXfrm>
        <a:off x="3209663" y="3943"/>
        <a:ext cx="2445664" cy="1467398"/>
      </dsp:txXfrm>
    </dsp:sp>
    <dsp:sp modelId="{974774DA-E456-4C39-836F-FBA229C8D69D}">
      <dsp:nvSpPr>
        <dsp:cNvPr id="0" name=""/>
        <dsp:cNvSpPr/>
      </dsp:nvSpPr>
      <dsp:spPr>
        <a:xfrm>
          <a:off x="5899893" y="3943"/>
          <a:ext cx="2445664" cy="14673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Residential and commercial builders</a:t>
          </a:r>
        </a:p>
      </dsp:txBody>
      <dsp:txXfrm>
        <a:off x="5899893" y="3943"/>
        <a:ext cx="2445664" cy="1467398"/>
      </dsp:txXfrm>
    </dsp:sp>
    <dsp:sp modelId="{16E63886-3324-4D55-B473-BB8D2446AA0E}">
      <dsp:nvSpPr>
        <dsp:cNvPr id="0" name=""/>
        <dsp:cNvSpPr/>
      </dsp:nvSpPr>
      <dsp:spPr>
        <a:xfrm>
          <a:off x="519433" y="1715908"/>
          <a:ext cx="2445664" cy="14673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Apartment developers and landlords</a:t>
          </a:r>
        </a:p>
      </dsp:txBody>
      <dsp:txXfrm>
        <a:off x="519433" y="1715908"/>
        <a:ext cx="2445664" cy="1467398"/>
      </dsp:txXfrm>
    </dsp:sp>
    <dsp:sp modelId="{DC4698A5-F7C0-4F2F-9795-5628E18A74BC}">
      <dsp:nvSpPr>
        <dsp:cNvPr id="0" name=""/>
        <dsp:cNvSpPr/>
      </dsp:nvSpPr>
      <dsp:spPr>
        <a:xfrm>
          <a:off x="3209663" y="1715908"/>
          <a:ext cx="2445664" cy="14673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Lawyers</a:t>
          </a:r>
        </a:p>
      </dsp:txBody>
      <dsp:txXfrm>
        <a:off x="3209663" y="1715908"/>
        <a:ext cx="2445664" cy="1467398"/>
      </dsp:txXfrm>
    </dsp:sp>
    <dsp:sp modelId="{9E870375-BFA9-40E8-AC1F-010C54E32C10}">
      <dsp:nvSpPr>
        <dsp:cNvPr id="0" name=""/>
        <dsp:cNvSpPr/>
      </dsp:nvSpPr>
      <dsp:spPr>
        <a:xfrm>
          <a:off x="5899893" y="1715908"/>
          <a:ext cx="2445664" cy="14673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Engineers, architects, surveyors</a:t>
          </a:r>
        </a:p>
      </dsp:txBody>
      <dsp:txXfrm>
        <a:off x="5899893" y="1715908"/>
        <a:ext cx="2445664" cy="1467398"/>
      </dsp:txXfrm>
    </dsp:sp>
    <dsp:sp modelId="{3EA9C41C-61FE-4C98-BEBA-1A63617F3B98}">
      <dsp:nvSpPr>
        <dsp:cNvPr id="0" name=""/>
        <dsp:cNvSpPr/>
      </dsp:nvSpPr>
      <dsp:spPr>
        <a:xfrm>
          <a:off x="519433" y="3427873"/>
          <a:ext cx="2445664" cy="14673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Bankers</a:t>
          </a:r>
        </a:p>
      </dsp:txBody>
      <dsp:txXfrm>
        <a:off x="519433" y="3427873"/>
        <a:ext cx="2445664" cy="1467398"/>
      </dsp:txXfrm>
    </dsp:sp>
    <dsp:sp modelId="{8CF0380B-C116-48D6-92C1-783553A5CCDD}">
      <dsp:nvSpPr>
        <dsp:cNvPr id="0" name=""/>
        <dsp:cNvSpPr/>
      </dsp:nvSpPr>
      <dsp:spPr>
        <a:xfrm>
          <a:off x="3209663" y="3427873"/>
          <a:ext cx="2445664" cy="14673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Consultants</a:t>
          </a:r>
        </a:p>
      </dsp:txBody>
      <dsp:txXfrm>
        <a:off x="3209663" y="3427873"/>
        <a:ext cx="2445664" cy="1467398"/>
      </dsp:txXfrm>
    </dsp:sp>
    <dsp:sp modelId="{FFF882BD-D9DD-45F2-B8A0-D4BE7CAE7D28}">
      <dsp:nvSpPr>
        <dsp:cNvPr id="0" name=""/>
        <dsp:cNvSpPr/>
      </dsp:nvSpPr>
      <dsp:spPr>
        <a:xfrm>
          <a:off x="5899893" y="3427873"/>
          <a:ext cx="2445664" cy="14673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Trade groups/special interest groups</a:t>
          </a:r>
        </a:p>
      </dsp:txBody>
      <dsp:txXfrm>
        <a:off x="5899893" y="3427873"/>
        <a:ext cx="2445664" cy="146739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2CC49-D481-4B2A-BAD8-667B5D8D5AEB}">
      <dsp:nvSpPr>
        <dsp:cNvPr id="0" name=""/>
        <dsp:cNvSpPr/>
      </dsp:nvSpPr>
      <dsp:spPr>
        <a:xfrm>
          <a:off x="1663" y="0"/>
          <a:ext cx="2588716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Plans belong to the community</a:t>
          </a:r>
        </a:p>
      </dsp:txBody>
      <dsp:txXfrm>
        <a:off x="1663" y="1810385"/>
        <a:ext cx="2588716" cy="1810385"/>
      </dsp:txXfrm>
    </dsp:sp>
    <dsp:sp modelId="{88BCC910-48CB-4F18-AA77-0F2E57EF3E5C}">
      <dsp:nvSpPr>
        <dsp:cNvPr id="0" name=""/>
        <dsp:cNvSpPr/>
      </dsp:nvSpPr>
      <dsp:spPr>
        <a:xfrm>
          <a:off x="542449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8B52D-61CD-4735-A609-77CC765E4E81}">
      <dsp:nvSpPr>
        <dsp:cNvPr id="0" name=""/>
        <dsp:cNvSpPr/>
      </dsp:nvSpPr>
      <dsp:spPr>
        <a:xfrm>
          <a:off x="2668041" y="0"/>
          <a:ext cx="2588716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Publishing hearing agenda in various media outlets is good tool</a:t>
          </a:r>
        </a:p>
      </dsp:txBody>
      <dsp:txXfrm>
        <a:off x="2668041" y="1810385"/>
        <a:ext cx="2588716" cy="1810385"/>
      </dsp:txXfrm>
    </dsp:sp>
    <dsp:sp modelId="{278554FB-8D16-4EE8-9529-7E2D68102F56}">
      <dsp:nvSpPr>
        <dsp:cNvPr id="0" name=""/>
        <dsp:cNvSpPr/>
      </dsp:nvSpPr>
      <dsp:spPr>
        <a:xfrm>
          <a:off x="3208827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13CB4-040B-401D-8FFC-42B11C87E3AA}">
      <dsp:nvSpPr>
        <dsp:cNvPr id="0" name=""/>
        <dsp:cNvSpPr/>
      </dsp:nvSpPr>
      <dsp:spPr>
        <a:xfrm>
          <a:off x="5334419" y="0"/>
          <a:ext cx="2588716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Handouts and visuals can help individuals understand in process</a:t>
          </a:r>
        </a:p>
      </dsp:txBody>
      <dsp:txXfrm>
        <a:off x="5334419" y="1810385"/>
        <a:ext cx="2588716" cy="1810385"/>
      </dsp:txXfrm>
    </dsp:sp>
    <dsp:sp modelId="{795F0BDA-59B2-4084-A9A7-F46093235162}">
      <dsp:nvSpPr>
        <dsp:cNvPr id="0" name=""/>
        <dsp:cNvSpPr/>
      </dsp:nvSpPr>
      <dsp:spPr>
        <a:xfrm>
          <a:off x="5875205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73137-7595-4AEE-88DB-F177CE4AE5CF}">
      <dsp:nvSpPr>
        <dsp:cNvPr id="0" name=""/>
        <dsp:cNvSpPr/>
      </dsp:nvSpPr>
      <dsp:spPr>
        <a:xfrm>
          <a:off x="316991" y="3620770"/>
          <a:ext cx="7290816" cy="6788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9938E-1928-408D-8581-C7B6970586BA}">
      <dsp:nvSpPr>
        <dsp:cNvPr id="0" name=""/>
        <dsp:cNvSpPr/>
      </dsp:nvSpPr>
      <dsp:spPr>
        <a:xfrm>
          <a:off x="248231" y="0"/>
          <a:ext cx="5170929" cy="4042613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AFC75-A0CF-4136-9954-6F78B97CFE77}">
      <dsp:nvSpPr>
        <dsp:cNvPr id="0" name=""/>
        <dsp:cNvSpPr/>
      </dsp:nvSpPr>
      <dsp:spPr>
        <a:xfrm>
          <a:off x="194346" y="1212783"/>
          <a:ext cx="4885767" cy="1617045"/>
        </a:xfrm>
        <a:prstGeom prst="roundRect">
          <a:avLst/>
        </a:prstGeom>
        <a:solidFill>
          <a:srgbClr val="BD902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 dirty="0"/>
            <a:t>Georgia Planning Act is the foundation for community planning across the State</a:t>
          </a:r>
          <a:endParaRPr lang="en-US" sz="3200" kern="1200" dirty="0"/>
        </a:p>
      </dsp:txBody>
      <dsp:txXfrm>
        <a:off x="273284" y="1291721"/>
        <a:ext cx="4727891" cy="14591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49F09-F2BC-415B-98F4-665A3642DA91}">
      <dsp:nvSpPr>
        <dsp:cNvPr id="0" name=""/>
        <dsp:cNvSpPr/>
      </dsp:nvSpPr>
      <dsp:spPr>
        <a:xfrm rot="16200000">
          <a:off x="-1810498" y="1813250"/>
          <a:ext cx="5029199" cy="1402697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 dirty="0"/>
            <a:t>1</a:t>
          </a:r>
          <a:r>
            <a:rPr lang="en-US" sz="2400" b="1" kern="1200" baseline="30000" dirty="0"/>
            <a:t>st</a:t>
          </a:r>
          <a:r>
            <a:rPr lang="en-US" sz="2400" b="1" kern="1200" baseline="0" dirty="0"/>
            <a:t> passed in 1989</a:t>
          </a:r>
          <a:endParaRPr lang="en-US" sz="2400" b="1" kern="1200" dirty="0"/>
        </a:p>
      </dsp:txBody>
      <dsp:txXfrm rot="5400000">
        <a:off x="2753" y="1005839"/>
        <a:ext cx="1402697" cy="3017519"/>
      </dsp:txXfrm>
    </dsp:sp>
    <dsp:sp modelId="{6E0EE577-978E-4AFD-97E8-4B4A5F803416}">
      <dsp:nvSpPr>
        <dsp:cNvPr id="0" name=""/>
        <dsp:cNvSpPr/>
      </dsp:nvSpPr>
      <dsp:spPr>
        <a:xfrm rot="16200000">
          <a:off x="-85081" y="1595734"/>
          <a:ext cx="5029199" cy="1837730"/>
        </a:xfrm>
        <a:prstGeom prst="flowChartManualOperation">
          <a:avLst/>
        </a:prstGeom>
        <a:solidFill>
          <a:srgbClr val="AAD57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 dirty="0"/>
            <a:t>DCA administers the Local Planning Rules</a:t>
          </a:r>
          <a:endParaRPr lang="en-US" sz="2400" b="1" kern="1200" dirty="0"/>
        </a:p>
      </dsp:txBody>
      <dsp:txXfrm rot="5400000">
        <a:off x="1510653" y="1005840"/>
        <a:ext cx="1837730" cy="3017519"/>
      </dsp:txXfrm>
    </dsp:sp>
    <dsp:sp modelId="{9145037D-CDA5-4BF0-8F2D-5D058CA42588}">
      <dsp:nvSpPr>
        <dsp:cNvPr id="0" name=""/>
        <dsp:cNvSpPr/>
      </dsp:nvSpPr>
      <dsp:spPr>
        <a:xfrm rot="16200000">
          <a:off x="1640334" y="1813250"/>
          <a:ext cx="5029199" cy="1402697"/>
        </a:xfrm>
        <a:prstGeom prst="flowChartManualOperation">
          <a:avLst/>
        </a:prstGeom>
        <a:solidFill>
          <a:srgbClr val="6ABE9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 dirty="0"/>
            <a:t>Rules revised several times</a:t>
          </a:r>
          <a:endParaRPr lang="en-US" sz="2400" b="1" kern="1200" dirty="0"/>
        </a:p>
      </dsp:txBody>
      <dsp:txXfrm rot="5400000">
        <a:off x="3453585" y="1005839"/>
        <a:ext cx="1402697" cy="3017519"/>
      </dsp:txXfrm>
    </dsp:sp>
    <dsp:sp modelId="{C3C172E4-6596-4052-954D-93837DA5DBA1}">
      <dsp:nvSpPr>
        <dsp:cNvPr id="0" name=""/>
        <dsp:cNvSpPr/>
      </dsp:nvSpPr>
      <dsp:spPr>
        <a:xfrm rot="16200000">
          <a:off x="3214456" y="1747029"/>
          <a:ext cx="5029199" cy="1535140"/>
        </a:xfrm>
        <a:prstGeom prst="flowChartManualOperation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baseline="0" dirty="0"/>
            <a:t>Provides eligibility for state funds, </a:t>
          </a:r>
          <a:r>
            <a:rPr lang="en-US" sz="2400" b="1" kern="1200" baseline="0" dirty="0"/>
            <a:t>QLG</a:t>
          </a:r>
          <a:endParaRPr lang="en-US" sz="2400" b="1" kern="1200" dirty="0"/>
        </a:p>
      </dsp:txBody>
      <dsp:txXfrm rot="5400000">
        <a:off x="4961485" y="1005840"/>
        <a:ext cx="1535140" cy="30175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D5EB1-A4F3-4C5F-A377-17FC6D9CDDFE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58A559-EE91-4970-8BA4-BAC7DA56AFD5}">
      <dsp:nvSpPr>
        <dsp:cNvPr id="0" name=""/>
        <dsp:cNvSpPr/>
      </dsp:nvSpPr>
      <dsp:spPr>
        <a:xfrm>
          <a:off x="364315" y="238337"/>
          <a:ext cx="7421801" cy="4764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Future Development Map in the comp plan</a:t>
          </a:r>
        </a:p>
      </dsp:txBody>
      <dsp:txXfrm>
        <a:off x="364315" y="238337"/>
        <a:ext cx="7421801" cy="476493"/>
      </dsp:txXfrm>
    </dsp:sp>
    <dsp:sp modelId="{54A9F064-BAAB-49C3-9D5C-832BB2B2C80C}">
      <dsp:nvSpPr>
        <dsp:cNvPr id="0" name=""/>
        <dsp:cNvSpPr/>
      </dsp:nvSpPr>
      <dsp:spPr>
        <a:xfrm>
          <a:off x="66507" y="17877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081952-FDC4-4EDA-B8D2-3937C662B5BF}">
      <dsp:nvSpPr>
        <dsp:cNvPr id="0" name=""/>
        <dsp:cNvSpPr/>
      </dsp:nvSpPr>
      <dsp:spPr>
        <a:xfrm>
          <a:off x="756263" y="952986"/>
          <a:ext cx="7029853" cy="476493"/>
        </a:xfrm>
        <a:prstGeom prst="rect">
          <a:avLst/>
        </a:prstGeom>
        <a:solidFill>
          <a:schemeClr val="accent4">
            <a:hueOff val="1496996"/>
            <a:satOff val="-8277"/>
            <a:lumOff val="-70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Zoning Ordinance and Map</a:t>
          </a:r>
        </a:p>
      </dsp:txBody>
      <dsp:txXfrm>
        <a:off x="756263" y="952986"/>
        <a:ext cx="7029853" cy="476493"/>
      </dsp:txXfrm>
    </dsp:sp>
    <dsp:sp modelId="{CED99FD1-3CB1-4773-81A3-4E1185C62527}">
      <dsp:nvSpPr>
        <dsp:cNvPr id="0" name=""/>
        <dsp:cNvSpPr/>
      </dsp:nvSpPr>
      <dsp:spPr>
        <a:xfrm>
          <a:off x="458455" y="89342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1496996"/>
              <a:satOff val="-8277"/>
              <a:lumOff val="-706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86EF9C-C02C-4F4C-8794-60804CBFF327}">
      <dsp:nvSpPr>
        <dsp:cNvPr id="0" name=""/>
        <dsp:cNvSpPr/>
      </dsp:nvSpPr>
      <dsp:spPr>
        <a:xfrm>
          <a:off x="935492" y="1667636"/>
          <a:ext cx="6850625" cy="476493"/>
        </a:xfrm>
        <a:prstGeom prst="rect">
          <a:avLst/>
        </a:prstGeom>
        <a:solidFill>
          <a:schemeClr val="accent4">
            <a:hueOff val="2993992"/>
            <a:satOff val="-16555"/>
            <a:lumOff val="-1412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Unified Development Code</a:t>
          </a:r>
        </a:p>
      </dsp:txBody>
      <dsp:txXfrm>
        <a:off x="935492" y="1667636"/>
        <a:ext cx="6850625" cy="476493"/>
      </dsp:txXfrm>
    </dsp:sp>
    <dsp:sp modelId="{371D1FC6-E5F9-4A9C-B32E-D05A0E29E33D}">
      <dsp:nvSpPr>
        <dsp:cNvPr id="0" name=""/>
        <dsp:cNvSpPr/>
      </dsp:nvSpPr>
      <dsp:spPr>
        <a:xfrm>
          <a:off x="637683" y="1608074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2993992"/>
              <a:satOff val="-16555"/>
              <a:lumOff val="-1412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A8AEA1-2C8A-4069-9929-284D1B0F1994}">
      <dsp:nvSpPr>
        <dsp:cNvPr id="0" name=""/>
        <dsp:cNvSpPr/>
      </dsp:nvSpPr>
      <dsp:spPr>
        <a:xfrm>
          <a:off x="935492" y="2381833"/>
          <a:ext cx="6850625" cy="476493"/>
        </a:xfrm>
        <a:prstGeom prst="rect">
          <a:avLst/>
        </a:prstGeom>
        <a:solidFill>
          <a:schemeClr val="accent4">
            <a:hueOff val="4490988"/>
            <a:satOff val="-24832"/>
            <a:lumOff val="-2117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Special ordinances for trees, signs, etc.</a:t>
          </a:r>
        </a:p>
      </dsp:txBody>
      <dsp:txXfrm>
        <a:off x="935492" y="2381833"/>
        <a:ext cx="6850625" cy="476493"/>
      </dsp:txXfrm>
    </dsp:sp>
    <dsp:sp modelId="{53325447-478B-47F3-94BA-DA83E6B5A983}">
      <dsp:nvSpPr>
        <dsp:cNvPr id="0" name=""/>
        <dsp:cNvSpPr/>
      </dsp:nvSpPr>
      <dsp:spPr>
        <a:xfrm>
          <a:off x="637683" y="232227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4490988"/>
              <a:satOff val="-24832"/>
              <a:lumOff val="-2117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5948E5-4292-4D5F-96AE-798F253DBAD4}">
      <dsp:nvSpPr>
        <dsp:cNvPr id="0" name=""/>
        <dsp:cNvSpPr/>
      </dsp:nvSpPr>
      <dsp:spPr>
        <a:xfrm>
          <a:off x="756263" y="3096482"/>
          <a:ext cx="7029853" cy="476493"/>
        </a:xfrm>
        <a:prstGeom prst="rect">
          <a:avLst/>
        </a:prstGeom>
        <a:solidFill>
          <a:schemeClr val="accent4">
            <a:hueOff val="5987983"/>
            <a:satOff val="-33110"/>
            <a:lumOff val="-282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Design Guidelines (historic districts, etc.)</a:t>
          </a:r>
        </a:p>
      </dsp:txBody>
      <dsp:txXfrm>
        <a:off x="756263" y="3096482"/>
        <a:ext cx="7029853" cy="476493"/>
      </dsp:txXfrm>
    </dsp:sp>
    <dsp:sp modelId="{D8E46181-610B-4C7E-B847-51ABCD30690C}">
      <dsp:nvSpPr>
        <dsp:cNvPr id="0" name=""/>
        <dsp:cNvSpPr/>
      </dsp:nvSpPr>
      <dsp:spPr>
        <a:xfrm>
          <a:off x="458455" y="303692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5987983"/>
              <a:satOff val="-33110"/>
              <a:lumOff val="-2823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A698A4-5BD3-488C-88A3-134E06D0E027}">
      <dsp:nvSpPr>
        <dsp:cNvPr id="0" name=""/>
        <dsp:cNvSpPr/>
      </dsp:nvSpPr>
      <dsp:spPr>
        <a:xfrm>
          <a:off x="364315" y="3811132"/>
          <a:ext cx="7421801" cy="476493"/>
        </a:xfrm>
        <a:prstGeom prst="rect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Others specific to your local government</a:t>
          </a:r>
        </a:p>
      </dsp:txBody>
      <dsp:txXfrm>
        <a:off x="364315" y="3811132"/>
        <a:ext cx="7421801" cy="476493"/>
      </dsp:txXfrm>
    </dsp:sp>
    <dsp:sp modelId="{C3C33CD0-B017-4D54-A333-FD087AF8042F}">
      <dsp:nvSpPr>
        <dsp:cNvPr id="0" name=""/>
        <dsp:cNvSpPr/>
      </dsp:nvSpPr>
      <dsp:spPr>
        <a:xfrm>
          <a:off x="66507" y="3751570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7484979"/>
              <a:satOff val="-41387"/>
              <a:lumOff val="-352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78EA9-3371-489F-A9D6-AF8A536DC0B9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Zoning Map</a:t>
          </a:r>
        </a:p>
      </dsp:txBody>
      <dsp:txXfrm>
        <a:off x="460905" y="1047"/>
        <a:ext cx="3479899" cy="2087939"/>
      </dsp:txXfrm>
    </dsp:sp>
    <dsp:sp modelId="{F4A95DE7-1CFA-4000-85DA-BA2BF56FEC98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Administrative Procedure</a:t>
          </a:r>
        </a:p>
      </dsp:txBody>
      <dsp:txXfrm>
        <a:off x="4288794" y="1047"/>
        <a:ext cx="3479899" cy="2087939"/>
      </dsp:txXfrm>
    </dsp:sp>
    <dsp:sp modelId="{043D8A31-025F-42A8-ABC2-1E27CBC15CB8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District Requirements</a:t>
          </a:r>
        </a:p>
      </dsp:txBody>
      <dsp:txXfrm>
        <a:off x="460905" y="2436976"/>
        <a:ext cx="3479899" cy="2087939"/>
      </dsp:txXfrm>
    </dsp:sp>
    <dsp:sp modelId="{B4C897F9-6A3D-4C5B-A031-70064D580AEE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Site Design</a:t>
          </a:r>
        </a:p>
      </dsp:txBody>
      <dsp:txXfrm>
        <a:off x="4288794" y="2436976"/>
        <a:ext cx="3479899" cy="20879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7E366-4002-41CE-9D3A-F64E8D1FB417}">
      <dsp:nvSpPr>
        <dsp:cNvPr id="0" name=""/>
        <dsp:cNvSpPr/>
      </dsp:nvSpPr>
      <dsp:spPr>
        <a:xfrm>
          <a:off x="0" y="101427"/>
          <a:ext cx="3027293" cy="18163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Elected Officials:  State, County, City</a:t>
          </a:r>
        </a:p>
      </dsp:txBody>
      <dsp:txXfrm>
        <a:off x="0" y="101427"/>
        <a:ext cx="3027293" cy="1816376"/>
      </dsp:txXfrm>
    </dsp:sp>
    <dsp:sp modelId="{5D09A058-0013-4D75-8FBF-6F41131992E8}">
      <dsp:nvSpPr>
        <dsp:cNvPr id="0" name=""/>
        <dsp:cNvSpPr/>
      </dsp:nvSpPr>
      <dsp:spPr>
        <a:xfrm>
          <a:off x="3330022" y="101427"/>
          <a:ext cx="3027293" cy="18163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Appointed Boards and Commissions</a:t>
          </a:r>
        </a:p>
      </dsp:txBody>
      <dsp:txXfrm>
        <a:off x="3330022" y="101427"/>
        <a:ext cx="3027293" cy="1816376"/>
      </dsp:txXfrm>
    </dsp:sp>
    <dsp:sp modelId="{82F6C538-C8D2-4D20-B79D-C156A7D2BB96}">
      <dsp:nvSpPr>
        <dsp:cNvPr id="0" name=""/>
        <dsp:cNvSpPr/>
      </dsp:nvSpPr>
      <dsp:spPr>
        <a:xfrm>
          <a:off x="6660045" y="101427"/>
          <a:ext cx="3027293" cy="18163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Planning Staff</a:t>
          </a:r>
        </a:p>
      </dsp:txBody>
      <dsp:txXfrm>
        <a:off x="6660045" y="101427"/>
        <a:ext cx="3027293" cy="1816376"/>
      </dsp:txXfrm>
    </dsp:sp>
    <dsp:sp modelId="{329566CC-9276-43DE-82CB-50B40716F7D7}">
      <dsp:nvSpPr>
        <dsp:cNvPr id="0" name=""/>
        <dsp:cNvSpPr/>
      </dsp:nvSpPr>
      <dsp:spPr>
        <a:xfrm>
          <a:off x="1665011" y="2220533"/>
          <a:ext cx="3027293" cy="18163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Development Community</a:t>
          </a:r>
        </a:p>
      </dsp:txBody>
      <dsp:txXfrm>
        <a:off x="1665011" y="2220533"/>
        <a:ext cx="3027293" cy="1816376"/>
      </dsp:txXfrm>
    </dsp:sp>
    <dsp:sp modelId="{3BD66699-9A59-47FE-8886-F549EDDFEA7C}">
      <dsp:nvSpPr>
        <dsp:cNvPr id="0" name=""/>
        <dsp:cNvSpPr/>
      </dsp:nvSpPr>
      <dsp:spPr>
        <a:xfrm>
          <a:off x="4995034" y="2220533"/>
          <a:ext cx="3027293" cy="18163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Public</a:t>
          </a:r>
        </a:p>
      </dsp:txBody>
      <dsp:txXfrm>
        <a:off x="4995034" y="2220533"/>
        <a:ext cx="3027293" cy="18163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A8D29-86B6-4F81-9B92-0769FA4FA0A8}">
      <dsp:nvSpPr>
        <dsp:cNvPr id="0" name=""/>
        <dsp:cNvSpPr/>
      </dsp:nvSpPr>
      <dsp:spPr>
        <a:xfrm>
          <a:off x="1017071" y="0"/>
          <a:ext cx="4525963" cy="4525963"/>
        </a:xfrm>
        <a:prstGeom prst="triangl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80CA57-32F4-4DA9-B358-50463FEFE6CB}">
      <dsp:nvSpPr>
        <dsp:cNvPr id="0" name=""/>
        <dsp:cNvSpPr/>
      </dsp:nvSpPr>
      <dsp:spPr>
        <a:xfrm>
          <a:off x="3280052" y="453038"/>
          <a:ext cx="2941875" cy="1608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Legislative Actions</a:t>
          </a:r>
        </a:p>
      </dsp:txBody>
      <dsp:txXfrm>
        <a:off x="3358589" y="531575"/>
        <a:ext cx="2784801" cy="1451764"/>
      </dsp:txXfrm>
    </dsp:sp>
    <dsp:sp modelId="{AFBC2784-6110-4160-9872-9A8B9BD65EA7}">
      <dsp:nvSpPr>
        <dsp:cNvPr id="0" name=""/>
        <dsp:cNvSpPr/>
      </dsp:nvSpPr>
      <dsp:spPr>
        <a:xfrm>
          <a:off x="3280052" y="2262981"/>
          <a:ext cx="2941875" cy="1608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Responsibilities</a:t>
          </a:r>
        </a:p>
      </dsp:txBody>
      <dsp:txXfrm>
        <a:off x="3358589" y="2341518"/>
        <a:ext cx="2784801" cy="14517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112A3-1A6C-48C1-BEE5-3F3DBD0FCB2D}">
      <dsp:nvSpPr>
        <dsp:cNvPr id="0" name=""/>
        <dsp:cNvSpPr/>
      </dsp:nvSpPr>
      <dsp:spPr>
        <a:xfrm>
          <a:off x="0" y="715168"/>
          <a:ext cx="2381250" cy="142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Set plan in motion</a:t>
          </a:r>
        </a:p>
      </dsp:txBody>
      <dsp:txXfrm>
        <a:off x="0" y="715168"/>
        <a:ext cx="2381250" cy="1428750"/>
      </dsp:txXfrm>
    </dsp:sp>
    <dsp:sp modelId="{728B2B14-5317-455A-B868-F934C8EEE0C0}">
      <dsp:nvSpPr>
        <dsp:cNvPr id="0" name=""/>
        <dsp:cNvSpPr/>
      </dsp:nvSpPr>
      <dsp:spPr>
        <a:xfrm>
          <a:off x="2619374" y="715168"/>
          <a:ext cx="2381250" cy="1428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Create a capable board</a:t>
          </a:r>
        </a:p>
      </dsp:txBody>
      <dsp:txXfrm>
        <a:off x="2619374" y="715168"/>
        <a:ext cx="2381250" cy="1428750"/>
      </dsp:txXfrm>
    </dsp:sp>
    <dsp:sp modelId="{8B78F35C-5CB6-418E-85F0-403F3032D00A}">
      <dsp:nvSpPr>
        <dsp:cNvPr id="0" name=""/>
        <dsp:cNvSpPr/>
      </dsp:nvSpPr>
      <dsp:spPr>
        <a:xfrm>
          <a:off x="5238749" y="715168"/>
          <a:ext cx="2381250" cy="1428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Establish policy</a:t>
          </a:r>
        </a:p>
      </dsp:txBody>
      <dsp:txXfrm>
        <a:off x="5238749" y="715168"/>
        <a:ext cx="2381250" cy="1428750"/>
      </dsp:txXfrm>
    </dsp:sp>
    <dsp:sp modelId="{93BA4EFD-02AF-4BE6-AE42-5354BECFAC2D}">
      <dsp:nvSpPr>
        <dsp:cNvPr id="0" name=""/>
        <dsp:cNvSpPr/>
      </dsp:nvSpPr>
      <dsp:spPr>
        <a:xfrm>
          <a:off x="0" y="2382044"/>
          <a:ext cx="2381250" cy="14287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Change policies/ordinances</a:t>
          </a:r>
        </a:p>
      </dsp:txBody>
      <dsp:txXfrm>
        <a:off x="0" y="2382044"/>
        <a:ext cx="2381250" cy="1428750"/>
      </dsp:txXfrm>
    </dsp:sp>
    <dsp:sp modelId="{3C9881A8-CDFA-46ED-A121-1DA7FBB0B9AA}">
      <dsp:nvSpPr>
        <dsp:cNvPr id="0" name=""/>
        <dsp:cNvSpPr/>
      </dsp:nvSpPr>
      <dsp:spPr>
        <a:xfrm>
          <a:off x="2619374" y="2382044"/>
          <a:ext cx="2381250" cy="14287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Give sense of direction</a:t>
          </a:r>
        </a:p>
      </dsp:txBody>
      <dsp:txXfrm>
        <a:off x="2619374" y="2382044"/>
        <a:ext cx="2381250" cy="1428750"/>
      </dsp:txXfrm>
    </dsp:sp>
    <dsp:sp modelId="{D8E08044-7323-4D70-94B0-167705AA9A3C}">
      <dsp:nvSpPr>
        <dsp:cNvPr id="0" name=""/>
        <dsp:cNvSpPr/>
      </dsp:nvSpPr>
      <dsp:spPr>
        <a:xfrm>
          <a:off x="5238749" y="2382044"/>
          <a:ext cx="2381250" cy="142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Make final decisions</a:t>
          </a:r>
        </a:p>
      </dsp:txBody>
      <dsp:txXfrm>
        <a:off x="5238749" y="2382044"/>
        <a:ext cx="2381250" cy="14287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73A99-103F-428E-BF99-6ACF0BE3AE7A}">
      <dsp:nvSpPr>
        <dsp:cNvPr id="0" name=""/>
        <dsp:cNvSpPr/>
      </dsp:nvSpPr>
      <dsp:spPr>
        <a:xfrm>
          <a:off x="0" y="0"/>
          <a:ext cx="12192000" cy="47001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FIVE GOALS OF PLANNING COMMISSION</a:t>
          </a:r>
        </a:p>
      </dsp:txBody>
      <dsp:txXfrm>
        <a:off x="0" y="0"/>
        <a:ext cx="12192000" cy="2538056"/>
      </dsp:txXfrm>
    </dsp:sp>
    <dsp:sp modelId="{F172AF22-4E02-4E3B-BD3E-4E72451C8D1A}">
      <dsp:nvSpPr>
        <dsp:cNvPr id="0" name=""/>
        <dsp:cNvSpPr/>
      </dsp:nvSpPr>
      <dsp:spPr>
        <a:xfrm>
          <a:off x="1488" y="2444054"/>
          <a:ext cx="2437804" cy="216204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Remember what the purpose of “zoning” really is</a:t>
          </a:r>
        </a:p>
      </dsp:txBody>
      <dsp:txXfrm>
        <a:off x="1488" y="2444054"/>
        <a:ext cx="2437804" cy="2162048"/>
      </dsp:txXfrm>
    </dsp:sp>
    <dsp:sp modelId="{43862C25-6D70-4233-B113-1CA99822DF86}">
      <dsp:nvSpPr>
        <dsp:cNvPr id="0" name=""/>
        <dsp:cNvSpPr/>
      </dsp:nvSpPr>
      <dsp:spPr>
        <a:xfrm>
          <a:off x="2439292" y="2444054"/>
          <a:ext cx="2437804" cy="2162048"/>
        </a:xfrm>
        <a:prstGeom prst="rect">
          <a:avLst/>
        </a:prstGeom>
        <a:solidFill>
          <a:schemeClr val="accent4">
            <a:tint val="40000"/>
            <a:alpha val="90000"/>
            <a:hueOff val="1925438"/>
            <a:satOff val="-9129"/>
            <a:lumOff val="-490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1925438"/>
              <a:satOff val="-9129"/>
              <a:lumOff val="-49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Carry out development review process within the legal framework and requirements of state and local law</a:t>
          </a:r>
        </a:p>
      </dsp:txBody>
      <dsp:txXfrm>
        <a:off x="2439292" y="2444054"/>
        <a:ext cx="2437804" cy="2162048"/>
      </dsp:txXfrm>
    </dsp:sp>
    <dsp:sp modelId="{C83BB3D3-FC55-4A48-BEDD-5761044B7BE0}">
      <dsp:nvSpPr>
        <dsp:cNvPr id="0" name=""/>
        <dsp:cNvSpPr/>
      </dsp:nvSpPr>
      <dsp:spPr>
        <a:xfrm>
          <a:off x="4877097" y="2444054"/>
          <a:ext cx="2437804" cy="2162048"/>
        </a:xfrm>
        <a:prstGeom prst="rect">
          <a:avLst/>
        </a:prstGeom>
        <a:solidFill>
          <a:schemeClr val="accent4">
            <a:tint val="40000"/>
            <a:alpha val="90000"/>
            <a:hueOff val="3850876"/>
            <a:satOff val="-18259"/>
            <a:lumOff val="-979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3850876"/>
              <a:satOff val="-18259"/>
              <a:lumOff val="-97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Effectively deal with the local political will</a:t>
          </a:r>
        </a:p>
      </dsp:txBody>
      <dsp:txXfrm>
        <a:off x="4877097" y="2444054"/>
        <a:ext cx="2437804" cy="2162048"/>
      </dsp:txXfrm>
    </dsp:sp>
    <dsp:sp modelId="{DCE28850-42BE-4796-918A-D9D70F10C5F9}">
      <dsp:nvSpPr>
        <dsp:cNvPr id="0" name=""/>
        <dsp:cNvSpPr/>
      </dsp:nvSpPr>
      <dsp:spPr>
        <a:xfrm>
          <a:off x="7314902" y="2444054"/>
          <a:ext cx="2437804" cy="2162048"/>
        </a:xfrm>
        <a:prstGeom prst="rect">
          <a:avLst/>
        </a:prstGeom>
        <a:solidFill>
          <a:schemeClr val="accent4">
            <a:tint val="40000"/>
            <a:alpha val="90000"/>
            <a:hueOff val="5776315"/>
            <a:satOff val="-27388"/>
            <a:lumOff val="-1469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5776315"/>
              <a:satOff val="-27388"/>
              <a:lumOff val="-146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Act as an arbiter between government staff, applicant, citizens, land owners, and other parties</a:t>
          </a:r>
        </a:p>
      </dsp:txBody>
      <dsp:txXfrm>
        <a:off x="7314902" y="2444054"/>
        <a:ext cx="2437804" cy="2162048"/>
      </dsp:txXfrm>
    </dsp:sp>
    <dsp:sp modelId="{909B81DD-BDB0-4570-A5B0-96A92DD06CAB}">
      <dsp:nvSpPr>
        <dsp:cNvPr id="0" name=""/>
        <dsp:cNvSpPr/>
      </dsp:nvSpPr>
      <dsp:spPr>
        <a:xfrm>
          <a:off x="9752707" y="2444054"/>
          <a:ext cx="2437804" cy="2162048"/>
        </a:xfrm>
        <a:prstGeom prst="rect">
          <a:avLst/>
        </a:prstGeom>
        <a:solidFill>
          <a:schemeClr val="accent4">
            <a:tint val="40000"/>
            <a:alpha val="90000"/>
            <a:hueOff val="7701753"/>
            <a:satOff val="-36518"/>
            <a:lumOff val="-1959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7701753"/>
              <a:satOff val="-36518"/>
              <a:lumOff val="-195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Review projects in view of standards and technical criteria which are applicable</a:t>
          </a:r>
        </a:p>
      </dsp:txBody>
      <dsp:txXfrm>
        <a:off x="9752707" y="2444054"/>
        <a:ext cx="2437804" cy="2162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71800" cy="463647"/>
          </a:xfrm>
          <a:prstGeom prst="rect">
            <a:avLst/>
          </a:prstGeom>
        </p:spPr>
        <p:txBody>
          <a:bodyPr vert="horz" lIns="92433" tIns="46217" rIns="92433" bIns="462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2"/>
            <a:ext cx="2971800" cy="463647"/>
          </a:xfrm>
          <a:prstGeom prst="rect">
            <a:avLst/>
          </a:prstGeom>
        </p:spPr>
        <p:txBody>
          <a:bodyPr vert="horz" lIns="92433" tIns="46217" rIns="92433" bIns="46217" rtlCol="0"/>
          <a:lstStyle>
            <a:lvl1pPr algn="r">
              <a:defRPr sz="1200"/>
            </a:lvl1pPr>
          </a:lstStyle>
          <a:p>
            <a:fld id="{B90FC79E-E2E6-4BC8-9839-FEC260FD4D0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77194"/>
            <a:ext cx="2971800" cy="463646"/>
          </a:xfrm>
          <a:prstGeom prst="rect">
            <a:avLst/>
          </a:prstGeom>
        </p:spPr>
        <p:txBody>
          <a:bodyPr vert="horz" lIns="92433" tIns="46217" rIns="92433" bIns="462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777194"/>
            <a:ext cx="2971800" cy="463646"/>
          </a:xfrm>
          <a:prstGeom prst="rect">
            <a:avLst/>
          </a:prstGeom>
        </p:spPr>
        <p:txBody>
          <a:bodyPr vert="horz" lIns="92433" tIns="46217" rIns="92433" bIns="46217" rtlCol="0" anchor="b"/>
          <a:lstStyle>
            <a:lvl1pPr algn="r">
              <a:defRPr sz="1200"/>
            </a:lvl1pPr>
          </a:lstStyle>
          <a:p>
            <a:fld id="{E7B434D0-2C79-4B59-9E00-3BE5FB47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1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71800" cy="463647"/>
          </a:xfrm>
          <a:prstGeom prst="rect">
            <a:avLst/>
          </a:prstGeom>
        </p:spPr>
        <p:txBody>
          <a:bodyPr vert="horz" lIns="92433" tIns="46217" rIns="92433" bIns="462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2"/>
            <a:ext cx="2971800" cy="463647"/>
          </a:xfrm>
          <a:prstGeom prst="rect">
            <a:avLst/>
          </a:prstGeom>
        </p:spPr>
        <p:txBody>
          <a:bodyPr vert="horz" lIns="92433" tIns="46217" rIns="92433" bIns="46217" rtlCol="0"/>
          <a:lstStyle>
            <a:lvl1pPr algn="r">
              <a:defRPr sz="1200"/>
            </a:lvl1pPr>
          </a:lstStyle>
          <a:p>
            <a:fld id="{4AE69B5B-D64C-4629-99AB-E94918CBDAF4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5638" y="1155700"/>
            <a:ext cx="5546725" cy="3119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3" tIns="46217" rIns="92433" bIns="462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7154"/>
            <a:ext cx="5486400" cy="3638580"/>
          </a:xfrm>
          <a:prstGeom prst="rect">
            <a:avLst/>
          </a:prstGeom>
        </p:spPr>
        <p:txBody>
          <a:bodyPr vert="horz" lIns="92433" tIns="46217" rIns="92433" bIns="462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7194"/>
            <a:ext cx="2971800" cy="463646"/>
          </a:xfrm>
          <a:prstGeom prst="rect">
            <a:avLst/>
          </a:prstGeom>
        </p:spPr>
        <p:txBody>
          <a:bodyPr vert="horz" lIns="92433" tIns="46217" rIns="92433" bIns="462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777194"/>
            <a:ext cx="2971800" cy="463646"/>
          </a:xfrm>
          <a:prstGeom prst="rect">
            <a:avLst/>
          </a:prstGeom>
        </p:spPr>
        <p:txBody>
          <a:bodyPr vert="horz" lIns="92433" tIns="46217" rIns="92433" bIns="46217" rtlCol="0" anchor="b"/>
          <a:lstStyle>
            <a:lvl1pPr algn="r">
              <a:defRPr sz="1200"/>
            </a:lvl1pPr>
          </a:lstStyle>
          <a:p>
            <a:fld id="{42809E98-227B-4F3D-9E64-2D44B40E9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88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85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77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51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57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33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29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9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51D87-2A51-0309-40B2-5420F4BE0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880592-ECDF-E3AB-26AE-9174E13EA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DC64A9-BE1F-1F20-952C-7FA78DE04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B2EA09-B739-A6AC-5340-F4E13A65EB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28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07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95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AAE8E-06B3-4A09-85FB-689D08F6196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4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48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23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22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DC5ED-301C-BA40-A091-F565AA14C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CBB0DB-B4B0-6B4F-FF44-DB1DC026C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85BC2F-8C20-C4DA-E12A-931D5B289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0DF3B-3A53-AC95-AB83-AA687F9C99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3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71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5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09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128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4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71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9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58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95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98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711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708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65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78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659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96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568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7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6AAD5-95F8-3945-272C-42D2D82D7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740993-444B-8338-49BD-BBE012F34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1CB20-EF41-429A-D3A7-DD6630436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C5287-B04C-6B0A-8BC0-2E14365CF8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76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259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555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820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792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3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8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A016C-CA8A-000C-1B71-F346AFB16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C1F64-AE04-B914-47A2-B316CEE0B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4F0DF9-FD6E-93BD-E121-45EBFCC62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00358-AD65-ADF4-5A48-731C2C6D61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13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B0B57-637B-2D00-2BA0-150B6703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8DD08E-036B-EAF0-26C4-626F909BB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AB789-B5E9-1BB4-B328-DCAB6B94B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8781C-19BF-CDF6-D827-373AFA575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20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AAE8E-06B3-4A09-85FB-689D08F6196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76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F16DC-E659-8C7B-A7F5-7560103F9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17301D-41F5-55A8-EA1A-61CDEDBE8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EBFBC8-1886-7A0D-4072-D0305BF1D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DFCE8-759E-2AD4-A4DD-0FB50AE1D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AAE8E-06B3-4A09-85FB-689D08F6196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2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1" y="5162550"/>
            <a:ext cx="3771900" cy="781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53" y="6044184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1827688" y="1676400"/>
            <a:ext cx="8636000" cy="1828800"/>
          </a:xfrm>
        </p:spPr>
        <p:txBody>
          <a:bodyPr anchor="ctr"/>
          <a:lstStyle>
            <a:lvl1pPr algn="ctr">
              <a:defRPr cap="none" baseline="0"/>
            </a:lvl1pPr>
          </a:lstStyle>
          <a:p>
            <a:r>
              <a:rPr kumimoji="0" lang="en-US" dirty="0"/>
              <a:t>Click To Add Title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add speaker name &amp;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9153" y="6043615"/>
            <a:ext cx="2999232" cy="714375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67515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550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4"/>
            <a:ext cx="8903208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799" y="394183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8799" y="523256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8943" y="394457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8943" y="5235301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93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393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0537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0537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533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7178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5" y="548644"/>
            <a:ext cx="8890676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86108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544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5" y="1825625"/>
            <a:ext cx="4983479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E3849-3DA0-4821-AA99-0286C7BD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8084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A8EFCF-0251-4014-9D85-6625151E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6487896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47345" y="3218847"/>
            <a:ext cx="5052443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92855" y="3218847"/>
            <a:ext cx="5051804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 dirty="0"/>
              <a:t>Click</a:t>
            </a:r>
          </a:p>
          <a:p>
            <a:pPr lvl="0"/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7345" y="1818073"/>
            <a:ext cx="5052443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2216" y="1818073"/>
            <a:ext cx="5052440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3910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3218848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488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51673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4081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033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565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4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1505" y="914406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6523" y="914406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493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B9F7-FE8F-4CB7-B90F-B7A115B006F6}" type="datetimeFigureOut">
              <a:rPr lang="en-US" smtClean="0">
                <a:solidFill>
                  <a:srgbClr val="8A7967"/>
                </a:solidFill>
              </a:rPr>
              <a:pPr/>
              <a:t>1/2/2025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 marL="320040" indent="-320040">
              <a:lnSpc>
                <a:spcPct val="114000"/>
              </a:lnSpc>
              <a:spcBef>
                <a:spcPts val="700"/>
              </a:spcBef>
              <a:buSzPct val="70000"/>
              <a:buFont typeface="Wingdings" panose="05000000000000000000" pitchFamily="2" charset="2"/>
              <a:buChar char=""/>
              <a:defRPr/>
            </a:lvl1pPr>
            <a:lvl2pPr marL="640080" indent="-274320">
              <a:buFont typeface="Wingdings" panose="05000000000000000000" pitchFamily="2" charset="2"/>
              <a:buChar char="q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21787545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6931152" cy="5029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7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00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5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20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2459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8429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7" y="3514732"/>
            <a:ext cx="6930963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3514730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81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9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988429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3514730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344" y="908210"/>
            <a:ext cx="10497312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51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1745" y="2764677"/>
            <a:ext cx="1207008" cy="9052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00425" y="2763293"/>
            <a:ext cx="1207008" cy="90525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2496" y="2810583"/>
            <a:ext cx="1207008" cy="9052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35240" y="2763293"/>
            <a:ext cx="1207008" cy="905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34372" y="2744997"/>
            <a:ext cx="1207008" cy="9052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8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3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1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6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5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5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E1BE77E-9301-43D2-B133-3F754381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4433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5089" y="2664025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4867" y="2664025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8351" y="2624857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41823" y="2624857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5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5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6C07B7-1A77-4DA1-AC2E-8D69016D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2115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B6912E4-C0D4-4115-9789-DE6E736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C834C02-558D-4A3A-85DE-A6899DB10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2438400" y="2725735"/>
            <a:ext cx="7315200" cy="14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39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C81D25E-5050-4F35-B021-8324DCFC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438643"/>
            <a:ext cx="6705600" cy="1796248"/>
          </a:xfr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924" y="3356202"/>
            <a:ext cx="5297041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4156" y="3356202"/>
            <a:ext cx="5297040" cy="8212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sz="1400"/>
            </a:lvl1pPr>
            <a:lvl2pPr marL="34290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3723" y="3675336"/>
            <a:ext cx="4206240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375568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2880" y="4959427"/>
            <a:ext cx="420624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636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600200"/>
            <a:ext cx="9144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223520" y="3"/>
            <a:ext cx="224028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5745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87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600200"/>
            <a:ext cx="9144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223520" y="3"/>
            <a:ext cx="224028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71662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C-FB46-45B9-8206-4DE86B99A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8336-9E94-4380-96D7-2388EC76DA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76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F84428-91D2-49CF-B4BF-80CD750CB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5BC11-E44D-4B53-A090-017C11571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12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-1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2AE5AE4-EAC1-4FAD-8ACB-EDC50CFCD4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960" y="3502152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31124D4-E78E-489D-A6CB-3E98B9D7C8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502152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0BD415-C1DB-44A5-B49B-6FD2363534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FFEC9-D3C8-420C-818D-1549E53CA0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95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25" y="3152775"/>
            <a:ext cx="519683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5BC66-8B10-4093-9779-5C79A7910D6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470219-9A4B-4B0C-92DE-7B4C6B7736E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387EAB-07EE-4092-BBBD-F3E2585D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1" y="3163250"/>
            <a:ext cx="5193792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4356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0080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6276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7B384-2A6E-4D45-9B02-D74040A3EB0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056475-7420-4D27-B542-CF28BA493A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5FBAD9-43F1-4D18-B356-13961348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191827"/>
            <a:ext cx="3291840" cy="2757964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757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3536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D353E5D-0EE1-41DB-B2B9-970F399C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6518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44815-E786-435F-9153-D87B47A5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3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3451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25" y="3152775"/>
            <a:ext cx="519683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9BA7FF-884C-49F7-9638-2637491929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ED446E-7FD3-4EC8-AF3E-490DDA50F2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491AAE-3CCA-4D1E-8D7E-5D204E8A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1" y="3163250"/>
            <a:ext cx="5193792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621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0080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6276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49F3862-850A-479E-B8BC-C246112C42C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B6CB06-CF64-46DC-9E61-D788FA831F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721248-5C65-4F78-998A-472ACB8F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191827"/>
            <a:ext cx="3291840" cy="2757964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751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>
            <a:lvl1pPr marL="320040" indent="-320040">
              <a:buSzPct val="70000"/>
              <a:buFont typeface="Wingdings" panose="05000000000000000000" pitchFamily="2" charset="2"/>
              <a:buChar char=""/>
              <a:defRPr/>
            </a:lvl1pPr>
            <a:lvl2pPr marL="640080" indent="-274320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9" y="1589567"/>
            <a:ext cx="5181600" cy="4572000"/>
          </a:xfrm>
        </p:spPr>
        <p:txBody>
          <a:bodyPr/>
          <a:lstStyle>
            <a:lvl1pPr marL="320040" indent="-320040">
              <a:buSzPct val="70000"/>
              <a:buFont typeface="Wingdings" panose="05000000000000000000" pitchFamily="2" charset="2"/>
              <a:buChar char=""/>
              <a:defRPr/>
            </a:lvl1pPr>
            <a:lvl2pPr marL="625475" indent="-260350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2952B5-7A2F-4CC8-B7CE-9234E21C2837}" type="datetime1">
              <a:rPr lang="en-US" smtClean="0">
                <a:solidFill>
                  <a:srgbClr val="8A7967"/>
                </a:solidFill>
              </a:rPr>
              <a:pPr/>
              <a:t>1/2/2025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8A7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515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3536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87A44B-3F04-4AE4-BB34-617CFCB2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41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369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F3EA24-D477-4698-B38F-1C451929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3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86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9120" y="1600201"/>
            <a:ext cx="4937760" cy="1491268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4167" y="1600207"/>
            <a:ext cx="493776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9756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674804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C04F03-75F7-44AA-9785-7EDDF26FA35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1B5E99-5953-439D-8ECA-998F28FB8A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87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9120" y="1600201"/>
            <a:ext cx="4937760" cy="1491268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4167" y="1600207"/>
            <a:ext cx="493776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9756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674804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D56746-33F8-4CAE-9625-F8F69B41C2A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494F2D-B7D7-48D2-9E7A-659F611AB3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0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A9C7-C274-4F50-89C9-83BDB06EDB81}" type="datetime1">
              <a:rPr lang="en-US" smtClean="0">
                <a:solidFill>
                  <a:srgbClr val="8A7967"/>
                </a:solidFill>
              </a:rPr>
              <a:pPr/>
              <a:t>1/2/2025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8700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DBB-F8DB-48F4-997A-49FAD7ECC765}" type="datetime1">
              <a:rPr lang="en-US" smtClean="0">
                <a:solidFill>
                  <a:srgbClr val="8A7967"/>
                </a:solidFill>
              </a:rPr>
              <a:pPr/>
              <a:t>1/2/2025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BE7942-5B1B-4E74-B3CD-25BF9B0ABE25}" type="slidenum">
              <a:rPr lang="en-US" smtClean="0">
                <a:solidFill>
                  <a:srgbClr val="8A7967"/>
                </a:solidFill>
              </a:rPr>
              <a:pPr/>
              <a:t>‹#›</a:t>
            </a:fld>
            <a:endParaRPr lang="en-US" dirty="0">
              <a:solidFill>
                <a:srgbClr val="8A7967"/>
              </a:solidFill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905000"/>
            <a:ext cx="10193867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5145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884F-698C-4153-AB67-9A0F214F106F}" type="datetimeFigureOut">
              <a:rPr lang="en-US" smtClean="0">
                <a:solidFill>
                  <a:srgbClr val="8A7967"/>
                </a:solidFill>
              </a:rPr>
              <a:pPr/>
              <a:t>1/2/2025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B7FEA86-1680-48AE-B31F-3E3431F3A3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>
            <a:lvl1pPr marL="320040" indent="-320040">
              <a:buSzPct val="70000"/>
              <a:buFont typeface="Wingdings" panose="05000000000000000000" pitchFamily="2" charset="2"/>
              <a:buChar char=""/>
              <a:defRPr/>
            </a:lvl1pPr>
            <a:lvl2pPr marL="640080" indent="-274320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0952303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379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A796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A796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4DAA01-4729-40F3-A854-D9408DC955E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5" y="548644"/>
            <a:ext cx="8903205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98631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40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6.sv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3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101A9C7-C274-4F50-89C9-83BDB06EDB81}" type="datetime1">
              <a:rPr lang="en-US" smtClean="0">
                <a:solidFill>
                  <a:srgbClr val="8A7967"/>
                </a:solidFill>
              </a:rPr>
              <a:pPr/>
              <a:t>1/2/2025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9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8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med">
    <p:fade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en-US" sz="290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79F788-FB1F-41CF-958A-2BBD4A690D6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0190"/>
            <a:ext cx="10515600" cy="114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D89082D-1B13-4B68-898C-FF602334F68C}"/>
              </a:ext>
            </a:extLst>
          </p:cNvPr>
          <p:cNvSpPr txBox="1">
            <a:spLocks/>
          </p:cNvSpPr>
          <p:nvPr userDrawn="1"/>
        </p:nvSpPr>
        <p:spPr>
          <a:xfrm>
            <a:off x="623377" y="6107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chemeClr val="tx1"/>
                </a:solidFill>
              </a:rPr>
              <a:t>Georgia Department of Community Affairs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6A88FF-AE87-4DB5-8ADF-1135E6A7A937}"/>
              </a:ext>
            </a:extLst>
          </p:cNvPr>
          <p:cNvSpPr txBox="1">
            <a:spLocks/>
          </p:cNvSpPr>
          <p:nvPr userDrawn="1"/>
        </p:nvSpPr>
        <p:spPr>
          <a:xfrm>
            <a:off x="11049000" y="5949797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z="750" smtClean="0">
                <a:solidFill>
                  <a:schemeClr val="tx1"/>
                </a:solidFill>
              </a:rPr>
              <a:pPr/>
              <a:t>‹#›</a:t>
            </a:fld>
            <a:endParaRPr lang="en-US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7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BC9BD-3806-4E16-A033-BEFF03F4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F6EF7-3E42-4B71-91DF-101AD3618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4353A-A281-43AA-9C67-B482E6F0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044" y="6107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Georgia Department of Community </a:t>
            </a:r>
            <a:r>
              <a:rPr lang="en-US" dirty="0">
                <a:solidFill>
                  <a:srgbClr val="898989"/>
                </a:solidFill>
              </a:rPr>
              <a:t>Affairs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7F7F0A-A3E2-4A86-9EB6-120D8E330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000" y="5949797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4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45.jp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planning@dca.ga.gov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9529AF-FC32-4F7A-9BA9-360C4E59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Essentials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C3CC70-6A88-DC0B-5D28-D6C1E56D3EB7}"/>
              </a:ext>
            </a:extLst>
          </p:cNvPr>
          <p:cNvSpPr txBox="1"/>
          <p:nvPr/>
        </p:nvSpPr>
        <p:spPr>
          <a:xfrm>
            <a:off x="850395" y="3851057"/>
            <a:ext cx="6694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January 7th, 2025</a:t>
            </a:r>
          </a:p>
          <a:p>
            <a:endParaRPr lang="en-US" sz="2000" dirty="0"/>
          </a:p>
          <a:p>
            <a:r>
              <a:rPr lang="en-US" sz="2000" dirty="0"/>
              <a:t>Office of Planning - Juli Yoder, AICP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7AA3D-D753-56B3-F186-D238CCE1E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436" y="548644"/>
            <a:ext cx="4327469" cy="3008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B2B0B-9088-8395-697D-93B0BA245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905" y="3851057"/>
            <a:ext cx="3810000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066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82A5-7767-415A-BF94-F11CE4C51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 Social Benefits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61ECDE-90D3-460F-B593-566A5801D5D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256896" y="1600200"/>
            <a:ext cx="799253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3230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2FFB-0695-447F-AA99-60E44718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 Economic 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D97F7-77C4-4054-827F-06A39E8D2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824" y="454695"/>
            <a:ext cx="3864279" cy="5785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1E675-5816-4276-9F44-583A2BE07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3" y="1828800"/>
            <a:ext cx="6740617" cy="44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1493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3BBB-0F70-4911-B081-E3F0E4C67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 Environmental Benefits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5BDBA7-DB13-4964-89CC-FDC98ED8D15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950788" y="1660358"/>
            <a:ext cx="595191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6C69D-6D15-9922-EE4D-E3225C3CB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65" y="1660358"/>
            <a:ext cx="587313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2779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PLANS?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5062" y="1644805"/>
            <a:ext cx="11694804" cy="50412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EVERYONE – the plan should involve the entire community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Elected Officials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Local Government Staff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Consultants, Developers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Appointed Officials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Regional Commissions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State of Georgia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403DA-3F92-1DE7-9CD2-092F09823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412" y="2538412"/>
            <a:ext cx="4086225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93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B39E-262D-4BFC-A03F-EC737EE0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MAKING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28F19B-58FF-4807-8226-9C82253B8D2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2" y="2231844"/>
            <a:ext cx="5797000" cy="32864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B6585C-17F7-4AD0-9F56-48DA6ED7606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7270" y="1589088"/>
            <a:ext cx="3846135" cy="4572000"/>
          </a:xfrm>
        </p:spPr>
      </p:pic>
    </p:spTree>
    <p:extLst>
      <p:ext uri="{BB962C8B-B14F-4D97-AF65-F5344CB8AC3E}">
        <p14:creationId xmlns:p14="http://schemas.microsoft.com/office/powerpoint/2010/main" val="421022587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COMMUNITY PLANS DO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72294934"/>
              </p:ext>
            </p:extLst>
          </p:nvPr>
        </p:nvGraphicFramePr>
        <p:xfrm>
          <a:off x="622852" y="1736033"/>
          <a:ext cx="11061147" cy="4850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23861" y="1895059"/>
            <a:ext cx="699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to know how many houses you will need?  New jobs?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3860" y="2770836"/>
            <a:ext cx="666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to make sure you have enough land available to grow?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3861" y="4338254"/>
            <a:ext cx="796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to save money by continuing to use what you already have paid for?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23859" y="5207977"/>
            <a:ext cx="783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to make sure your natural and historic resources are protected?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3860" y="5943896"/>
            <a:ext cx="641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your community to be what YOU want it to be?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3860" y="3569964"/>
            <a:ext cx="641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to have enough water for the community?</a:t>
            </a:r>
          </a:p>
        </p:txBody>
      </p:sp>
    </p:spTree>
    <p:extLst>
      <p:ext uri="{BB962C8B-B14F-4D97-AF65-F5344CB8AC3E}">
        <p14:creationId xmlns:p14="http://schemas.microsoft.com/office/powerpoint/2010/main" val="1187895102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96917-6DFC-A174-9626-086C8ECB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7277B7-B98B-DAD4-3EAF-AA9A6F98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COMMUNITY PLANS DO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D6595D-90D6-B946-5865-B527655A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65" y="1730190"/>
            <a:ext cx="4769224" cy="3576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6111D1-1EA4-0FDC-6342-6D0952A8FA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901" r="17901"/>
          <a:stretch/>
        </p:blipFill>
        <p:spPr>
          <a:xfrm>
            <a:off x="8681735" y="496769"/>
            <a:ext cx="3149600" cy="61326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40936-F751-BFC5-10D9-30C185653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801" y="2299224"/>
            <a:ext cx="3046505" cy="406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0563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8892-A85D-44A2-9B3D-D873069A8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PLANS MATTER?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C36E93-6DDA-4B56-ABE9-40D90BCA86A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"/>
          <a:stretch/>
        </p:blipFill>
        <p:spPr>
          <a:xfrm>
            <a:off x="2208886" y="1609345"/>
            <a:ext cx="7774227" cy="5020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217187-122D-45BC-B382-24F4DBDB517F}"/>
              </a:ext>
            </a:extLst>
          </p:cNvPr>
          <p:cNvSpPr/>
          <p:nvPr/>
        </p:nvSpPr>
        <p:spPr>
          <a:xfrm>
            <a:off x="7423688" y="3679546"/>
            <a:ext cx="1288715" cy="288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8912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DON’T PLAN!</a:t>
            </a:r>
          </a:p>
        </p:txBody>
      </p:sp>
      <p:pic>
        <p:nvPicPr>
          <p:cNvPr id="1026" name="Picture 2" descr="http://www.newurbanism.org/images/460_Sprawl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2" y="1687391"/>
            <a:ext cx="6072511" cy="45543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://www.newurbanism.org/images/231_Traff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42" y="470451"/>
            <a:ext cx="3786808" cy="5967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3236807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ISN’T JUST DCA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27153" t="39278" r="28433" b="19817"/>
          <a:stretch/>
        </p:blipFill>
        <p:spPr>
          <a:xfrm>
            <a:off x="3011847" y="2246937"/>
            <a:ext cx="8865463" cy="4590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03" y="1713309"/>
            <a:ext cx="4183412" cy="1067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01" y="268263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PLAN OR NOT TO PLAN…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816864" y="1985208"/>
            <a:ext cx="10871200" cy="4495800"/>
          </a:xfrm>
        </p:spPr>
        <p:txBody>
          <a:bodyPr>
            <a:normAutofit/>
          </a:bodyPr>
          <a:lstStyle/>
          <a:p>
            <a:r>
              <a:rPr lang="en-US" sz="4400" dirty="0"/>
              <a:t>  WHAT is it?</a:t>
            </a:r>
          </a:p>
          <a:p>
            <a:r>
              <a:rPr lang="en-US" sz="4400" dirty="0"/>
              <a:t>  WHY do we do it?</a:t>
            </a:r>
          </a:p>
          <a:p>
            <a:r>
              <a:rPr lang="en-US" sz="4400" dirty="0"/>
              <a:t>  WHO does it?</a:t>
            </a:r>
          </a:p>
          <a:p>
            <a:r>
              <a:rPr lang="en-US" sz="4400" dirty="0"/>
              <a:t>  HOW do you do it?</a:t>
            </a:r>
          </a:p>
          <a:p>
            <a:r>
              <a:rPr lang="en-US" sz="4400" dirty="0"/>
              <a:t>  WHAT do you do with it when you’ve got it?</a:t>
            </a:r>
          </a:p>
          <a:p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1B699-267A-9054-0C64-B7F54D912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5"/>
          <a:stretch/>
        </p:blipFill>
        <p:spPr>
          <a:xfrm>
            <a:off x="7945137" y="376991"/>
            <a:ext cx="3963032" cy="5066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62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DO IT IN GEORGIA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58145440"/>
              </p:ext>
            </p:extLst>
          </p:nvPr>
        </p:nvGraphicFramePr>
        <p:xfrm>
          <a:off x="-696" y="2070127"/>
          <a:ext cx="6083446" cy="404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641288060"/>
              </p:ext>
            </p:extLst>
          </p:nvPr>
        </p:nvGraphicFramePr>
        <p:xfrm>
          <a:off x="5427580" y="1576833"/>
          <a:ext cx="6499378" cy="502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435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410" y="228600"/>
            <a:ext cx="10871200" cy="990600"/>
          </a:xfrm>
        </p:spPr>
        <p:txBody>
          <a:bodyPr/>
          <a:lstStyle/>
          <a:p>
            <a:r>
              <a:rPr lang="en-US" dirty="0"/>
              <a:t>LOCAL COMPREHENSIVE PLANS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30046" y="1589567"/>
            <a:ext cx="5364354" cy="4572000"/>
          </a:xfrm>
        </p:spPr>
        <p:txBody>
          <a:bodyPr>
            <a:normAutofit/>
          </a:bodyPr>
          <a:lstStyle/>
          <a:p>
            <a:r>
              <a:rPr lang="en-US" dirty="0"/>
              <a:t>Help develop &amp; support policies</a:t>
            </a:r>
          </a:p>
          <a:p>
            <a:r>
              <a:rPr lang="en-US" dirty="0"/>
              <a:t>Direct capital improvements</a:t>
            </a:r>
          </a:p>
          <a:p>
            <a:r>
              <a:rPr lang="en-US" dirty="0"/>
              <a:t>Help set the budget</a:t>
            </a:r>
          </a:p>
          <a:p>
            <a:r>
              <a:rPr lang="en-US" dirty="0"/>
              <a:t>Evaluate future development</a:t>
            </a:r>
          </a:p>
          <a:p>
            <a:r>
              <a:rPr lang="en-US" dirty="0"/>
              <a:t>See the future</a:t>
            </a:r>
          </a:p>
          <a:p>
            <a:r>
              <a:rPr lang="en-US" dirty="0"/>
              <a:t>Set the future</a:t>
            </a:r>
          </a:p>
          <a:p>
            <a:r>
              <a:rPr lang="en-US" dirty="0"/>
              <a:t>Guide economic growth</a:t>
            </a:r>
          </a:p>
          <a:p>
            <a:r>
              <a:rPr lang="en-US" dirty="0"/>
              <a:t>Guide land development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AFFD70-3C26-2193-35C1-EDA3BBA03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732" y="1109165"/>
            <a:ext cx="4140177" cy="5520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274192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C2B9E-EF3F-EB39-F210-547C22F81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77363-40AD-119A-F143-96932763D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10" y="228600"/>
            <a:ext cx="10871200" cy="990600"/>
          </a:xfrm>
        </p:spPr>
        <p:txBody>
          <a:bodyPr/>
          <a:lstStyle/>
          <a:p>
            <a:r>
              <a:rPr lang="en-US" dirty="0"/>
              <a:t>LOCAL COMPREHENSIVE PLANS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F8629F-DC95-69CA-200A-322777300690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Celebrate the community</a:t>
            </a:r>
          </a:p>
          <a:p>
            <a:r>
              <a:rPr lang="en-US" dirty="0"/>
              <a:t>Improve community health</a:t>
            </a:r>
          </a:p>
          <a:p>
            <a:r>
              <a:rPr lang="en-US" dirty="0"/>
              <a:t>Address housing issues</a:t>
            </a:r>
          </a:p>
          <a:p>
            <a:r>
              <a:rPr lang="en-US" dirty="0"/>
              <a:t>Upgrade local infrastructure</a:t>
            </a:r>
          </a:p>
          <a:p>
            <a:r>
              <a:rPr lang="en-US" dirty="0"/>
              <a:t>Gives the public a voice</a:t>
            </a:r>
          </a:p>
          <a:p>
            <a:r>
              <a:rPr lang="en-US" dirty="0"/>
              <a:t>Represents everybody</a:t>
            </a:r>
          </a:p>
          <a:p>
            <a:r>
              <a:rPr lang="en-US" dirty="0"/>
              <a:t>See opportunities not just issues</a:t>
            </a:r>
          </a:p>
          <a:p>
            <a:r>
              <a:rPr lang="en-US" dirty="0"/>
              <a:t>Provide solutions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E0CB1-BD49-D7FC-5105-A616C78C5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55" y="1589567"/>
            <a:ext cx="5181601" cy="5081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019073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PLANNING TOOLS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51121960"/>
              </p:ext>
            </p:extLst>
          </p:nvPr>
        </p:nvGraphicFramePr>
        <p:xfrm>
          <a:off x="1981200" y="1600201"/>
          <a:ext cx="784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9807024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7108" y="228600"/>
            <a:ext cx="10871200" cy="990600"/>
          </a:xfrm>
        </p:spPr>
        <p:txBody>
          <a:bodyPr/>
          <a:lstStyle/>
          <a:p>
            <a:r>
              <a:rPr lang="en-US" dirty="0"/>
              <a:t>ZONING DEFINED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317F7C8-FEE6-4F93-AF93-9A144784892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256896" y="1600200"/>
            <a:ext cx="7992533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499066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 ORDINANCE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58764621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2495821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INVOLVED?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On the local level:</a:t>
            </a:r>
          </a:p>
          <a:p>
            <a:pPr lvl="1"/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1537251" y="2319130"/>
          <a:ext cx="9687339" cy="4138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0691883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ELECTED OFFICIALS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1981200" y="1600201"/>
          <a:ext cx="7239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7589387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5257800"/>
          </a:xfrm>
        </p:spPr>
        <p:txBody>
          <a:bodyPr/>
          <a:lstStyle/>
          <a:p>
            <a:r>
              <a:rPr lang="en-US" sz="3400" dirty="0"/>
              <a:t>Legislative (elected officials)</a:t>
            </a:r>
          </a:p>
          <a:p>
            <a:pPr lvl="2"/>
            <a:r>
              <a:rPr lang="en-US" sz="2800" dirty="0"/>
              <a:t>Such things as:</a:t>
            </a:r>
          </a:p>
          <a:p>
            <a:pPr lvl="3"/>
            <a:r>
              <a:rPr lang="en-US" sz="2800" dirty="0"/>
              <a:t>Adopting the zoning ordinance</a:t>
            </a:r>
          </a:p>
          <a:p>
            <a:pPr lvl="3"/>
            <a:r>
              <a:rPr lang="en-US" sz="2800" dirty="0"/>
              <a:t>Adoption of amendments to the ordinance that change the text</a:t>
            </a:r>
          </a:p>
          <a:p>
            <a:pPr lvl="3"/>
            <a:r>
              <a:rPr lang="en-US" sz="2800" dirty="0"/>
              <a:t>Rezoning of property</a:t>
            </a:r>
          </a:p>
          <a:p>
            <a:pPr lvl="3"/>
            <a:r>
              <a:rPr lang="en-US" sz="2800" dirty="0"/>
              <a:t>Special use permits</a:t>
            </a:r>
          </a:p>
          <a:p>
            <a:r>
              <a:rPr lang="en-US" sz="3400" dirty="0"/>
              <a:t>Administrative</a:t>
            </a:r>
          </a:p>
          <a:p>
            <a:pPr lvl="2"/>
            <a:r>
              <a:rPr lang="en-US" sz="2800" dirty="0"/>
              <a:t>Anything else</a:t>
            </a:r>
          </a:p>
        </p:txBody>
      </p:sp>
    </p:spTree>
    <p:extLst>
      <p:ext uri="{BB962C8B-B14F-4D97-AF65-F5344CB8AC3E}">
        <p14:creationId xmlns:p14="http://schemas.microsoft.com/office/powerpoint/2010/main" val="2601105439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654" y="228600"/>
            <a:ext cx="10871200" cy="990600"/>
          </a:xfrm>
        </p:spPr>
        <p:txBody>
          <a:bodyPr/>
          <a:lstStyle/>
          <a:p>
            <a:r>
              <a:rPr lang="en-US" dirty="0"/>
              <a:t>LEGISLATIVE RESPONSIBILITIES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81988056"/>
              </p:ext>
            </p:extLst>
          </p:nvPr>
        </p:nvGraphicFramePr>
        <p:xfrm>
          <a:off x="1981200" y="1600201"/>
          <a:ext cx="7620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6024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PLAN OR NOT TO PLAN…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8053" y="1695584"/>
            <a:ext cx="5676348" cy="4572000"/>
          </a:xfrm>
        </p:spPr>
        <p:txBody>
          <a:bodyPr>
            <a:normAutofit/>
          </a:bodyPr>
          <a:lstStyle/>
          <a:p>
            <a:pPr lvl="0">
              <a:buClr>
                <a:srgbClr val="DD8047"/>
              </a:buClr>
            </a:pPr>
            <a:r>
              <a:rPr lang="en-US" sz="3600" dirty="0">
                <a:solidFill>
                  <a:srgbClr val="8A7967"/>
                </a:solidFill>
              </a:rPr>
              <a:t>Plan - </a:t>
            </a:r>
            <a:r>
              <a:rPr lang="en-US" sz="3200" i="1" dirty="0">
                <a:solidFill>
                  <a:srgbClr val="8A7967"/>
                </a:solidFill>
              </a:rPr>
              <a:t>Verb</a:t>
            </a:r>
          </a:p>
          <a:p>
            <a:pPr lvl="1">
              <a:buClr>
                <a:srgbClr val="92D050"/>
              </a:buClr>
            </a:pPr>
            <a:r>
              <a:rPr lang="en-US" sz="3600" dirty="0">
                <a:solidFill>
                  <a:srgbClr val="8A7967"/>
                </a:solidFill>
              </a:rPr>
              <a:t>Definition: </a:t>
            </a:r>
          </a:p>
          <a:p>
            <a:pPr lvl="2">
              <a:buClr>
                <a:srgbClr val="DD8047"/>
              </a:buClr>
            </a:pPr>
            <a:r>
              <a:rPr lang="en-US" sz="3200" dirty="0">
                <a:solidFill>
                  <a:srgbClr val="8A7967"/>
                </a:solidFill>
              </a:rPr>
              <a:t>to </a:t>
            </a:r>
            <a:r>
              <a:rPr lang="en-US" sz="3200" u="sng" dirty="0">
                <a:solidFill>
                  <a:srgbClr val="8A7967"/>
                </a:solidFill>
              </a:rPr>
              <a:t>arrange</a:t>
            </a:r>
            <a:r>
              <a:rPr lang="en-US" sz="3200" dirty="0">
                <a:solidFill>
                  <a:srgbClr val="8A7967"/>
                </a:solidFill>
              </a:rPr>
              <a:t> the parts of</a:t>
            </a:r>
          </a:p>
          <a:p>
            <a:pPr lvl="2">
              <a:buClr>
                <a:srgbClr val="DD8047"/>
              </a:buClr>
            </a:pPr>
            <a:r>
              <a:rPr lang="en-US" sz="3200" dirty="0"/>
              <a:t>to </a:t>
            </a:r>
            <a:r>
              <a:rPr lang="en-US" sz="3200" u="sng" dirty="0"/>
              <a:t>devise</a:t>
            </a:r>
            <a:r>
              <a:rPr lang="en-US" sz="3200" dirty="0"/>
              <a:t> or </a:t>
            </a:r>
            <a:r>
              <a:rPr lang="en-US" sz="3200" u="sng" dirty="0"/>
              <a:t>project</a:t>
            </a:r>
            <a:r>
              <a:rPr lang="en-US" sz="3200" dirty="0"/>
              <a:t> the realization or achievement of </a:t>
            </a:r>
          </a:p>
          <a:p>
            <a:pPr lvl="2">
              <a:buClr>
                <a:srgbClr val="DD8047"/>
              </a:buClr>
            </a:pPr>
            <a:r>
              <a:rPr lang="en-US" sz="3200" dirty="0"/>
              <a:t>To </a:t>
            </a:r>
            <a:r>
              <a:rPr lang="en-US" sz="3200" u="sng" dirty="0"/>
              <a:t>think</a:t>
            </a:r>
            <a:r>
              <a:rPr lang="en-US" sz="3200" dirty="0"/>
              <a:t> in advance about a method</a:t>
            </a:r>
          </a:p>
          <a:p>
            <a:pPr lvl="1"/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6268278" y="1695583"/>
            <a:ext cx="5592418" cy="4572000"/>
          </a:xfrm>
        </p:spPr>
        <p:txBody>
          <a:bodyPr>
            <a:noAutofit/>
          </a:bodyPr>
          <a:lstStyle/>
          <a:p>
            <a:pPr lvl="0">
              <a:buClr>
                <a:srgbClr val="DD8047"/>
              </a:buClr>
            </a:pPr>
            <a:r>
              <a:rPr lang="en-US" sz="3600" dirty="0">
                <a:solidFill>
                  <a:srgbClr val="8A7967"/>
                </a:solidFill>
              </a:rPr>
              <a:t>Plan - </a:t>
            </a:r>
            <a:r>
              <a:rPr lang="en-US" sz="3200" i="1" dirty="0">
                <a:solidFill>
                  <a:srgbClr val="8A7967"/>
                </a:solidFill>
              </a:rPr>
              <a:t>Noun</a:t>
            </a:r>
          </a:p>
          <a:p>
            <a:pPr marL="640080" lvl="1" indent="-274320">
              <a:buClr>
                <a:srgbClr val="92D050"/>
              </a:buClr>
            </a:pPr>
            <a:r>
              <a:rPr lang="en-US" sz="3600" dirty="0">
                <a:solidFill>
                  <a:srgbClr val="8A7967"/>
                </a:solidFill>
              </a:rPr>
              <a:t>Definition: </a:t>
            </a:r>
          </a:p>
          <a:p>
            <a:pPr lvl="2">
              <a:buClr>
                <a:srgbClr val="DD8047"/>
              </a:buClr>
            </a:pPr>
            <a:r>
              <a:rPr lang="en-US" sz="3200" dirty="0">
                <a:solidFill>
                  <a:srgbClr val="8A7967"/>
                </a:solidFill>
              </a:rPr>
              <a:t>a detailed formulation of a </a:t>
            </a:r>
            <a:r>
              <a:rPr lang="en-US" sz="3200" u="sng" dirty="0">
                <a:solidFill>
                  <a:srgbClr val="8A7967"/>
                </a:solidFill>
              </a:rPr>
              <a:t>program of action</a:t>
            </a:r>
            <a:r>
              <a:rPr lang="en-US" sz="3200" dirty="0">
                <a:solidFill>
                  <a:srgbClr val="8A7967"/>
                </a:solidFill>
              </a:rPr>
              <a:t>; </a:t>
            </a:r>
          </a:p>
          <a:p>
            <a:pPr lvl="2">
              <a:buClr>
                <a:srgbClr val="DD8047"/>
              </a:buClr>
            </a:pPr>
            <a:r>
              <a:rPr lang="en-US" sz="3200" dirty="0">
                <a:solidFill>
                  <a:srgbClr val="8A7967"/>
                </a:solidFill>
              </a:rPr>
              <a:t>a method devised for doing something or </a:t>
            </a:r>
            <a:r>
              <a:rPr lang="en-US" sz="3200" u="sng" dirty="0">
                <a:solidFill>
                  <a:srgbClr val="8A7967"/>
                </a:solidFill>
              </a:rPr>
              <a:t>achieving an end</a:t>
            </a:r>
            <a:r>
              <a:rPr lang="en-US" sz="3200" dirty="0">
                <a:solidFill>
                  <a:srgbClr val="8A7967"/>
                </a:solidFill>
              </a:rPr>
              <a:t>, involving a series of actions</a:t>
            </a:r>
          </a:p>
          <a:p>
            <a:endParaRPr lang="en-US" sz="4000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723EE7A-0023-4D81-9451-AC2CA5F36D6C}"/>
              </a:ext>
            </a:extLst>
          </p:cNvPr>
          <p:cNvSpPr/>
          <p:nvPr/>
        </p:nvSpPr>
        <p:spPr>
          <a:xfrm>
            <a:off x="0" y="1593669"/>
            <a:ext cx="3391799" cy="849086"/>
          </a:xfrm>
          <a:prstGeom prst="cloud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18" y="248478"/>
            <a:ext cx="10871200" cy="990600"/>
          </a:xfrm>
        </p:spPr>
        <p:txBody>
          <a:bodyPr/>
          <a:lstStyle/>
          <a:p>
            <a:r>
              <a:rPr lang="en-US" dirty="0"/>
              <a:t>PLANNING COMMISSION AUTHORIZATION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53292" y="1787237"/>
            <a:ext cx="11501028" cy="4904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Contained in your ordinance - Administration (the commission as well as the elected body and staff)</a:t>
            </a:r>
          </a:p>
          <a:p>
            <a:pPr lvl="1"/>
            <a:r>
              <a:rPr lang="en-US" sz="3600" dirty="0"/>
              <a:t>Planning Commission</a:t>
            </a:r>
          </a:p>
          <a:p>
            <a:pPr lvl="2"/>
            <a:r>
              <a:rPr lang="en-US" sz="3000" dirty="0"/>
              <a:t>Creation, Appointment, Terms</a:t>
            </a:r>
          </a:p>
          <a:p>
            <a:pPr lvl="2"/>
            <a:r>
              <a:rPr lang="en-US" sz="3000" dirty="0"/>
              <a:t>Organization, Rules, Staff</a:t>
            </a:r>
          </a:p>
          <a:p>
            <a:pPr lvl="2"/>
            <a:r>
              <a:rPr lang="en-US" sz="3000" dirty="0"/>
              <a:t>Functions and Duties</a:t>
            </a:r>
          </a:p>
          <a:p>
            <a:pPr lvl="1"/>
            <a:r>
              <a:rPr lang="en-US" sz="3600" dirty="0"/>
              <a:t>Role and responsibilities of the elected body</a:t>
            </a:r>
          </a:p>
          <a:p>
            <a:pPr lvl="1"/>
            <a:r>
              <a:rPr lang="en-US" sz="3600" dirty="0"/>
              <a:t>All procedures and standards</a:t>
            </a:r>
          </a:p>
          <a:p>
            <a:pPr lvl="1"/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5177388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532" y="228600"/>
            <a:ext cx="10871200" cy="990600"/>
          </a:xfrm>
        </p:spPr>
        <p:txBody>
          <a:bodyPr/>
          <a:lstStyle/>
          <a:p>
            <a:r>
              <a:rPr lang="en-US" dirty="0"/>
              <a:t>PLANNING COMMISSION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61928708"/>
              </p:ext>
            </p:extLst>
          </p:nvPr>
        </p:nvGraphicFramePr>
        <p:xfrm>
          <a:off x="0" y="1727200"/>
          <a:ext cx="12192000" cy="4700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5805856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654" y="188843"/>
            <a:ext cx="10871200" cy="990600"/>
          </a:xfrm>
        </p:spPr>
        <p:txBody>
          <a:bodyPr/>
          <a:lstStyle/>
          <a:p>
            <a:r>
              <a:rPr lang="en-US" dirty="0"/>
              <a:t>PLANNING COMMISSION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981200" y="1997766"/>
          <a:ext cx="784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3101112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COMMISSION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206500" y="1828800"/>
          <a:ext cx="9398000" cy="4856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2328249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COMMISSION: TIPS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31251249"/>
              </p:ext>
            </p:extLst>
          </p:nvPr>
        </p:nvGraphicFramePr>
        <p:xfrm>
          <a:off x="4824584" y="2483127"/>
          <a:ext cx="7216236" cy="3436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1C008D7-C72E-4AFF-BBE3-976D5C87F8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227"/>
          <a:stretch/>
        </p:blipFill>
        <p:spPr>
          <a:xfrm>
            <a:off x="201292" y="2241851"/>
            <a:ext cx="7216236" cy="391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7690C3-725A-4579-B1E6-240015E0DAAC}"/>
              </a:ext>
            </a:extLst>
          </p:cNvPr>
          <p:cNvSpPr/>
          <p:nvPr/>
        </p:nvSpPr>
        <p:spPr>
          <a:xfrm rot="896453">
            <a:off x="4412407" y="4046964"/>
            <a:ext cx="2130571" cy="7594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98243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410" y="228600"/>
            <a:ext cx="10871200" cy="990600"/>
          </a:xfrm>
        </p:spPr>
        <p:txBody>
          <a:bodyPr/>
          <a:lstStyle/>
          <a:p>
            <a:r>
              <a:rPr lang="en-US" dirty="0"/>
              <a:t>PLANNING COMMISSION: MEMBERS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331840" y="1600201"/>
          <a:ext cx="9389169" cy="481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458100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17" y="228600"/>
            <a:ext cx="10630452" cy="990600"/>
          </a:xfrm>
        </p:spPr>
        <p:txBody>
          <a:bodyPr/>
          <a:lstStyle/>
          <a:p>
            <a:r>
              <a:rPr lang="en-US" dirty="0"/>
              <a:t>PLANNING COMMISSION: MEETING BASICS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79C579-6FC2-4753-94A5-9259517898A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724025" y="1928813"/>
            <a:ext cx="8743950" cy="432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024060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981200" y="1600201"/>
          <a:ext cx="784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236028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44" y="228600"/>
            <a:ext cx="10871200" cy="990600"/>
          </a:xfrm>
        </p:spPr>
        <p:txBody>
          <a:bodyPr/>
          <a:lstStyle/>
          <a:p>
            <a:r>
              <a:rPr lang="en-US" dirty="0"/>
              <a:t>ACTIONS:  What are your choices?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2971800" y="1600200"/>
          <a:ext cx="5410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4720303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654" y="208722"/>
            <a:ext cx="10871200" cy="990600"/>
          </a:xfrm>
        </p:spPr>
        <p:txBody>
          <a:bodyPr/>
          <a:lstStyle/>
          <a:p>
            <a:r>
              <a:rPr lang="en-US" dirty="0"/>
              <a:t>LOCAL STAFF RESPONSIBILTIES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3789B-AB0C-4824-A782-9587F36EB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"/>
          <a:stretch/>
        </p:blipFill>
        <p:spPr>
          <a:xfrm>
            <a:off x="4742066" y="2898184"/>
            <a:ext cx="7334112" cy="3844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54061916"/>
              </p:ext>
            </p:extLst>
          </p:nvPr>
        </p:nvGraphicFramePr>
        <p:xfrm>
          <a:off x="57302" y="1523766"/>
          <a:ext cx="5878550" cy="3389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4779012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E5424-0B75-DAA3-03A8-17E38CC84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C16D4-CF11-A1F8-2ADD-7E007BF2E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PLAN OR NOT TO PLAN…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24581-D481-F1C0-E608-0FD444F194E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18053" y="1695584"/>
            <a:ext cx="5676348" cy="4572000"/>
          </a:xfrm>
        </p:spPr>
        <p:txBody>
          <a:bodyPr>
            <a:normAutofit/>
          </a:bodyPr>
          <a:lstStyle/>
          <a:p>
            <a:pPr lvl="0">
              <a:buClr>
                <a:srgbClr val="DD8047"/>
              </a:buClr>
            </a:pPr>
            <a:r>
              <a:rPr lang="en-US" sz="3600" dirty="0">
                <a:solidFill>
                  <a:srgbClr val="8A7967"/>
                </a:solidFill>
              </a:rPr>
              <a:t>Plan - </a:t>
            </a:r>
            <a:r>
              <a:rPr lang="en-US" sz="3200" i="1" dirty="0">
                <a:solidFill>
                  <a:srgbClr val="8A7967"/>
                </a:solidFill>
              </a:rPr>
              <a:t>Verb</a:t>
            </a:r>
          </a:p>
          <a:p>
            <a:pPr lvl="1">
              <a:buClr>
                <a:srgbClr val="92D050"/>
              </a:buClr>
            </a:pPr>
            <a:r>
              <a:rPr lang="en-US" sz="3600" dirty="0">
                <a:solidFill>
                  <a:srgbClr val="8A7967"/>
                </a:solidFill>
              </a:rPr>
              <a:t>Definition: </a:t>
            </a:r>
          </a:p>
          <a:p>
            <a:pPr lvl="2">
              <a:buClr>
                <a:srgbClr val="DD8047"/>
              </a:buClr>
            </a:pPr>
            <a:r>
              <a:rPr lang="en-US" sz="3200" dirty="0">
                <a:solidFill>
                  <a:srgbClr val="8A7967"/>
                </a:solidFill>
              </a:rPr>
              <a:t>to </a:t>
            </a:r>
            <a:r>
              <a:rPr lang="en-US" sz="3200" u="sng" dirty="0">
                <a:solidFill>
                  <a:srgbClr val="8A7967"/>
                </a:solidFill>
              </a:rPr>
              <a:t>arrange</a:t>
            </a:r>
            <a:r>
              <a:rPr lang="en-US" sz="3200" dirty="0">
                <a:solidFill>
                  <a:srgbClr val="8A7967"/>
                </a:solidFill>
              </a:rPr>
              <a:t> the parts of</a:t>
            </a:r>
          </a:p>
          <a:p>
            <a:pPr lvl="2">
              <a:buClr>
                <a:srgbClr val="DD8047"/>
              </a:buClr>
            </a:pPr>
            <a:r>
              <a:rPr lang="en-US" sz="3200" dirty="0"/>
              <a:t>to </a:t>
            </a:r>
            <a:r>
              <a:rPr lang="en-US" sz="3200" u="sng" dirty="0"/>
              <a:t>devise</a:t>
            </a:r>
            <a:r>
              <a:rPr lang="en-US" sz="3200" dirty="0"/>
              <a:t> or </a:t>
            </a:r>
            <a:r>
              <a:rPr lang="en-US" sz="3200" u="sng" dirty="0"/>
              <a:t>project</a:t>
            </a:r>
            <a:r>
              <a:rPr lang="en-US" sz="3200" dirty="0"/>
              <a:t> the realization or achievement of </a:t>
            </a:r>
          </a:p>
          <a:p>
            <a:pPr lvl="2">
              <a:buClr>
                <a:srgbClr val="DD8047"/>
              </a:buClr>
            </a:pPr>
            <a:r>
              <a:rPr lang="en-US" sz="3200" dirty="0"/>
              <a:t>To </a:t>
            </a:r>
            <a:r>
              <a:rPr lang="en-US" sz="3200" u="sng" dirty="0"/>
              <a:t>think</a:t>
            </a:r>
            <a:r>
              <a:rPr lang="en-US" sz="3200" dirty="0"/>
              <a:t> in advance about a method</a:t>
            </a:r>
          </a:p>
          <a:p>
            <a:pPr lvl="1"/>
            <a:endParaRPr lang="en-US" sz="4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09AD62-56C9-40B7-0C0B-A9BB3B37651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268278" y="1695583"/>
            <a:ext cx="5592418" cy="4572000"/>
          </a:xfrm>
        </p:spPr>
        <p:txBody>
          <a:bodyPr>
            <a:noAutofit/>
          </a:bodyPr>
          <a:lstStyle/>
          <a:p>
            <a:pPr lvl="0">
              <a:buClr>
                <a:srgbClr val="DD8047"/>
              </a:buClr>
            </a:pPr>
            <a:r>
              <a:rPr lang="en-US" sz="3600" dirty="0">
                <a:solidFill>
                  <a:srgbClr val="8A7967"/>
                </a:solidFill>
              </a:rPr>
              <a:t>Plan - </a:t>
            </a:r>
            <a:r>
              <a:rPr lang="en-US" sz="3200" i="1" dirty="0">
                <a:solidFill>
                  <a:srgbClr val="8A7967"/>
                </a:solidFill>
              </a:rPr>
              <a:t>Noun</a:t>
            </a:r>
          </a:p>
          <a:p>
            <a:pPr marL="640080" lvl="1" indent="-274320">
              <a:buClr>
                <a:srgbClr val="92D050"/>
              </a:buClr>
            </a:pPr>
            <a:r>
              <a:rPr lang="en-US" sz="3600" dirty="0">
                <a:solidFill>
                  <a:srgbClr val="8A7967"/>
                </a:solidFill>
              </a:rPr>
              <a:t>Definition: </a:t>
            </a:r>
          </a:p>
          <a:p>
            <a:pPr lvl="2">
              <a:buClr>
                <a:srgbClr val="DD8047"/>
              </a:buClr>
            </a:pPr>
            <a:r>
              <a:rPr lang="en-US" sz="3200" dirty="0">
                <a:solidFill>
                  <a:srgbClr val="8A7967"/>
                </a:solidFill>
              </a:rPr>
              <a:t>a detailed formulation of a </a:t>
            </a:r>
            <a:r>
              <a:rPr lang="en-US" sz="3200" u="sng" dirty="0">
                <a:solidFill>
                  <a:srgbClr val="8A7967"/>
                </a:solidFill>
              </a:rPr>
              <a:t>program of action</a:t>
            </a:r>
            <a:r>
              <a:rPr lang="en-US" sz="3200" dirty="0">
                <a:solidFill>
                  <a:srgbClr val="8A7967"/>
                </a:solidFill>
              </a:rPr>
              <a:t>; </a:t>
            </a:r>
          </a:p>
          <a:p>
            <a:pPr lvl="2">
              <a:buClr>
                <a:srgbClr val="DD8047"/>
              </a:buClr>
            </a:pPr>
            <a:r>
              <a:rPr lang="en-US" sz="3200" dirty="0">
                <a:solidFill>
                  <a:srgbClr val="8A7967"/>
                </a:solidFill>
              </a:rPr>
              <a:t>a method devised for doing something or </a:t>
            </a:r>
            <a:r>
              <a:rPr lang="en-US" sz="3200" u="sng" dirty="0">
                <a:solidFill>
                  <a:srgbClr val="8A7967"/>
                </a:solidFill>
              </a:rPr>
              <a:t>achieving an end</a:t>
            </a:r>
            <a:r>
              <a:rPr lang="en-US" sz="3200" dirty="0">
                <a:solidFill>
                  <a:srgbClr val="8A7967"/>
                </a:solidFill>
              </a:rPr>
              <a:t>, involving a series of actions</a:t>
            </a:r>
          </a:p>
          <a:p>
            <a:endParaRPr lang="en-US" sz="4000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93001D9-C7D7-67EF-FB3A-129AB79EC510}"/>
              </a:ext>
            </a:extLst>
          </p:cNvPr>
          <p:cNvSpPr/>
          <p:nvPr/>
        </p:nvSpPr>
        <p:spPr>
          <a:xfrm>
            <a:off x="5994401" y="1567544"/>
            <a:ext cx="3391799" cy="849086"/>
          </a:xfrm>
          <a:prstGeom prst="cloud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8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410" y="228600"/>
            <a:ext cx="10871200" cy="990600"/>
          </a:xfrm>
        </p:spPr>
        <p:txBody>
          <a:bodyPr/>
          <a:lstStyle/>
          <a:p>
            <a:r>
              <a:rPr lang="en-US" dirty="0"/>
              <a:t>DEVELOPMENT COMMUNITY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</p:nvPr>
        </p:nvGraphicFramePr>
        <p:xfrm>
          <a:off x="1981200" y="1812234"/>
          <a:ext cx="8001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3328315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THE DEVELOPMENT COMMUNITY?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1531032" y="1674055"/>
          <a:ext cx="8864991" cy="4899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0757844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410" y="228600"/>
            <a:ext cx="10871200" cy="990600"/>
          </a:xfrm>
        </p:spPr>
        <p:txBody>
          <a:bodyPr/>
          <a:lstStyle/>
          <a:p>
            <a:r>
              <a:rPr lang="en-US" dirty="0"/>
              <a:t>THE PUBLIC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981200" y="1971265"/>
          <a:ext cx="7924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2633991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WORDS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DFB2BC-B06E-4194-B9ED-F2B190D8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881" y="2097506"/>
            <a:ext cx="8130237" cy="3906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4111085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2E95D1-1AE7-2228-A2BB-DB2B3A0E51F7}"/>
              </a:ext>
            </a:extLst>
          </p:cNvPr>
          <p:cNvSpPr txBox="1"/>
          <p:nvPr/>
        </p:nvSpPr>
        <p:spPr>
          <a:xfrm>
            <a:off x="4195010" y="4543537"/>
            <a:ext cx="380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Juli Yoder, AICP</a:t>
            </a:r>
          </a:p>
          <a:p>
            <a:pPr algn="ctr" defTabSz="457200"/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Principal Planner/ Planning Manager</a:t>
            </a:r>
          </a:p>
          <a:p>
            <a:pPr algn="ctr" defTabSz="457200"/>
            <a:r>
              <a:rPr lang="en-US" dirty="0">
                <a:solidFill>
                  <a:srgbClr val="000000"/>
                </a:solidFill>
                <a:latin typeface="Arial" panose="020B0604020202020204"/>
                <a:hlinkClick r:id="rId3"/>
              </a:rPr>
              <a:t>planning@dca.ga.gov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908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PLANNING?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8A753-C6D5-4408-9196-EDC8F3D37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3"/>
          <a:stretch/>
        </p:blipFill>
        <p:spPr>
          <a:xfrm>
            <a:off x="545027" y="1694424"/>
            <a:ext cx="5550973" cy="3469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AC773A-4AC1-BB10-E5A6-249C95639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390" y="395943"/>
            <a:ext cx="4549583" cy="6066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86834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22581-23EA-BE03-1D32-614912290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D89D-13E1-D77B-4B1C-1D51E434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039" y="1"/>
            <a:ext cx="3937726" cy="137822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PLANNING?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87C2C-5A31-E7DF-BB68-36E55A243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46" y="776152"/>
            <a:ext cx="7119740" cy="400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C155-1EEA-D4B2-E199-A2997CB323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142" r="6739"/>
          <a:stretch/>
        </p:blipFill>
        <p:spPr>
          <a:xfrm>
            <a:off x="6983896" y="2437754"/>
            <a:ext cx="4996358" cy="422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43843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B5D4-1D21-4C7C-F59E-30E3C624D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80B0-954E-7022-5D66-171EE33B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026" y="1177360"/>
            <a:ext cx="3937726" cy="2116184"/>
          </a:xfrm>
        </p:spPr>
        <p:txBody>
          <a:bodyPr>
            <a:normAutofit/>
          </a:bodyPr>
          <a:lstStyle/>
          <a:p>
            <a:r>
              <a:rPr lang="en-US" dirty="0"/>
              <a:t>WHAT IS PLANNING?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17CD4-5A24-6F90-51BE-3BC4B7BDE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44"/>
          <a:stretch/>
        </p:blipFill>
        <p:spPr>
          <a:xfrm>
            <a:off x="5915026" y="3466235"/>
            <a:ext cx="5986224" cy="3017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E604B-2EE3-AA50-9C30-4A6B97BFCD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41"/>
          <a:stretch/>
        </p:blipFill>
        <p:spPr>
          <a:xfrm>
            <a:off x="649356" y="1028700"/>
            <a:ext cx="4881217" cy="48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97967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	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" y="1534332"/>
            <a:ext cx="7904135" cy="5290612"/>
          </a:xfrm>
        </p:spPr>
        <p:txBody>
          <a:bodyPr>
            <a:noAutofit/>
          </a:bodyPr>
          <a:lstStyle/>
          <a:p>
            <a:r>
              <a:rPr lang="en-US" sz="3200" dirty="0"/>
              <a:t>Planning for YOUR Community:</a:t>
            </a:r>
          </a:p>
          <a:p>
            <a:pPr lvl="1"/>
            <a:r>
              <a:rPr lang="en-US" sz="3200" dirty="0"/>
              <a:t>Helps protect property rights/values</a:t>
            </a:r>
          </a:p>
          <a:p>
            <a:pPr lvl="1"/>
            <a:r>
              <a:rPr lang="en-US" sz="3200" dirty="0"/>
              <a:t>Certainty is good for economic development</a:t>
            </a:r>
          </a:p>
          <a:p>
            <a:pPr lvl="1"/>
            <a:r>
              <a:rPr lang="en-US" sz="3200" dirty="0"/>
              <a:t>Helps maintain and improve your quality of life</a:t>
            </a:r>
          </a:p>
          <a:p>
            <a:pPr lvl="1"/>
            <a:r>
              <a:rPr lang="en-US" sz="3200" dirty="0"/>
              <a:t>Protect public investments: It’s your money, after all</a:t>
            </a:r>
          </a:p>
          <a:p>
            <a:pPr lvl="1"/>
            <a:r>
              <a:rPr lang="en-US" sz="3200" dirty="0"/>
              <a:t>Provides a forum to reach consensus</a:t>
            </a:r>
          </a:p>
          <a:p>
            <a:pPr lvl="1"/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257EC-B392-DFF5-FC18-631ECE4B17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811" b="31428"/>
          <a:stretch/>
        </p:blipFill>
        <p:spPr>
          <a:xfrm>
            <a:off x="6666502" y="228600"/>
            <a:ext cx="5034625" cy="2776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AEA584-3CDD-08AA-A845-C05564866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041" y="2436127"/>
            <a:ext cx="3144955" cy="419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3CABD-8DFF-913A-9EC7-A3EA61545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C1591A-9323-E2F7-A262-D1158980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	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F4FB85-318F-D04D-2965-E056BCAD53A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" y="1534332"/>
            <a:ext cx="7904135" cy="5290612"/>
          </a:xfrm>
        </p:spPr>
        <p:txBody>
          <a:bodyPr>
            <a:noAutofit/>
          </a:bodyPr>
          <a:lstStyle/>
          <a:p>
            <a:r>
              <a:rPr lang="en-US" sz="3200" dirty="0"/>
              <a:t>Planning for YOUR Community:</a:t>
            </a:r>
          </a:p>
          <a:p>
            <a:pPr lvl="1"/>
            <a:r>
              <a:rPr lang="en-US" sz="3200" dirty="0"/>
              <a:t>Helps protect property rights/values</a:t>
            </a:r>
          </a:p>
          <a:p>
            <a:pPr lvl="1"/>
            <a:r>
              <a:rPr lang="en-US" sz="3200" dirty="0"/>
              <a:t>Certainty is good for economic development</a:t>
            </a:r>
          </a:p>
          <a:p>
            <a:pPr lvl="1"/>
            <a:r>
              <a:rPr lang="en-US" sz="3200" dirty="0"/>
              <a:t>Helps maintain and improve your quality of life</a:t>
            </a:r>
          </a:p>
          <a:p>
            <a:pPr lvl="1"/>
            <a:r>
              <a:rPr lang="en-US" sz="3200" dirty="0"/>
              <a:t>Protect public investments: It’s your money, after all</a:t>
            </a:r>
          </a:p>
          <a:p>
            <a:pPr lvl="1"/>
            <a:r>
              <a:rPr lang="en-US" sz="3200" dirty="0"/>
              <a:t>Provides a forum to reach consensus</a:t>
            </a:r>
          </a:p>
          <a:p>
            <a:pPr lvl="1"/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6A1552-20EA-B139-81BF-1BBA725F9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236" y="228600"/>
            <a:ext cx="4592663" cy="3444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E317DB-542F-D514-905E-4A0C6C83C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899" y="3820271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02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CA powerpoint master.rev.8-14">
  <a:themeElements>
    <a:clrScheme name="Custom 1">
      <a:dk1>
        <a:sysClr val="windowText" lastClr="000000"/>
      </a:dk1>
      <a:lt1>
        <a:sysClr val="window" lastClr="FFFFFF"/>
      </a:lt1>
      <a:dk2>
        <a:srgbClr val="8A7967"/>
      </a:dk2>
      <a:lt2>
        <a:srgbClr val="EBDDC3"/>
      </a:lt2>
      <a:accent1>
        <a:srgbClr val="92D050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49711E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7C74CD05501549A121BB007AA3C671" ma:contentTypeVersion="24" ma:contentTypeDescription="Create a new document." ma:contentTypeScope="" ma:versionID="2a0a5b72852e7f0672459c7b164e0f4d">
  <xsd:schema xmlns:xsd="http://www.w3.org/2001/XMLSchema" xmlns:xs="http://www.w3.org/2001/XMLSchema" xmlns:p="http://schemas.microsoft.com/office/2006/metadata/properties" xmlns:ns2="431100d4-4470-42c1-96bc-46686c1829ae" xmlns:ns3="ee28329f-8088-4003-a89a-3724c4b9ca16" targetNamespace="http://schemas.microsoft.com/office/2006/metadata/properties" ma:root="true" ma:fieldsID="796537fef241e21e2f367b8f38712748" ns2:_="" ns3:_="">
    <xsd:import namespace="431100d4-4470-42c1-96bc-46686c1829ae"/>
    <xsd:import namespace="ee28329f-8088-4003-a89a-3724c4b9ca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00d4-4470-42c1-96bc-46686c1829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e4df687-44af-4f4f-83ce-cc549dc79046}" ma:internalName="TaxCatchAll" ma:showField="CatchAllData" ma:web="431100d4-4470-42c1-96bc-46686c1829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8329f-8088-4003-a89a-3724c4b9c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e84caa5-4932-4209-ae5a-cc2c42c66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1100d4-4470-42c1-96bc-46686c1829ae" xsi:nil="true"/>
    <lcf76f155ced4ddcb4097134ff3c332f xmlns="ee28329f-8088-4003-a89a-3724c4b9ca1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C943C7-FA87-44F2-A598-6A6D97995CE0}"/>
</file>

<file path=customXml/itemProps2.xml><?xml version="1.0" encoding="utf-8"?>
<ds:datastoreItem xmlns:ds="http://schemas.openxmlformats.org/officeDocument/2006/customXml" ds:itemID="{EF4CD686-EF02-4D25-B56F-61EF34BF1889}"/>
</file>

<file path=customXml/itemProps3.xml><?xml version="1.0" encoding="utf-8"?>
<ds:datastoreItem xmlns:ds="http://schemas.openxmlformats.org/officeDocument/2006/customXml" ds:itemID="{19203376-EBD1-4CC3-8A23-DE22E0506C91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39599</TotalTime>
  <Words>1176</Words>
  <Application>Microsoft Office PowerPoint</Application>
  <PresentationFormat>Widescreen</PresentationFormat>
  <Paragraphs>276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Source Sans Pro</vt:lpstr>
      <vt:lpstr>Tw Cen MT</vt:lpstr>
      <vt:lpstr>Wingdings</vt:lpstr>
      <vt:lpstr>Wingdings 2</vt:lpstr>
      <vt:lpstr>DCA powerpoint master.rev.8-14</vt:lpstr>
      <vt:lpstr>Office Theme</vt:lpstr>
      <vt:lpstr>Custom Design</vt:lpstr>
      <vt:lpstr>Planning Essentials</vt:lpstr>
      <vt:lpstr>TO PLAN OR NOT TO PLAN…</vt:lpstr>
      <vt:lpstr>TO PLAN OR NOT TO PLAN…</vt:lpstr>
      <vt:lpstr>TO PLAN OR NOT TO PLAN…</vt:lpstr>
      <vt:lpstr>WHAT IS PLANNING?</vt:lpstr>
      <vt:lpstr>WHAT IS PLANNING?</vt:lpstr>
      <vt:lpstr>WHAT IS PLANNING?</vt:lpstr>
      <vt:lpstr>WHY PLAN?  </vt:lpstr>
      <vt:lpstr>WHY PLAN?  </vt:lpstr>
      <vt:lpstr>WHY PLAN? Social Benefits</vt:lpstr>
      <vt:lpstr>WHY PLAN? Economic Benefits</vt:lpstr>
      <vt:lpstr>WHY PLAN? Environmental Benefits</vt:lpstr>
      <vt:lpstr>WHO PLANS?</vt:lpstr>
      <vt:lpstr>PLAN MAKING</vt:lpstr>
      <vt:lpstr>WHAT COMMUNITY PLANS DO</vt:lpstr>
      <vt:lpstr>WHAT COMMUNITY PLANS DO</vt:lpstr>
      <vt:lpstr>DO PLANS MATTER?</vt:lpstr>
      <vt:lpstr>IF WE DON’T PLAN!</vt:lpstr>
      <vt:lpstr>IT ISN’T JUST DCA</vt:lpstr>
      <vt:lpstr>HOW WE DO IT IN GEORGIA</vt:lpstr>
      <vt:lpstr>LOCAL COMPREHENSIVE PLANS</vt:lpstr>
      <vt:lpstr>LOCAL COMPREHENSIVE PLANS</vt:lpstr>
      <vt:lpstr>LOCAL PLANNING TOOLS</vt:lpstr>
      <vt:lpstr>ZONING DEFINED</vt:lpstr>
      <vt:lpstr>ZONING ORDINANCE</vt:lpstr>
      <vt:lpstr>WHO’S INVOLVED?</vt:lpstr>
      <vt:lpstr>ELECTED OFFICIALS</vt:lpstr>
      <vt:lpstr>ACTIONS</vt:lpstr>
      <vt:lpstr>LEGISLATIVE RESPONSIBILITIES</vt:lpstr>
      <vt:lpstr>PLANNING COMMISSION AUTHORIZATION</vt:lpstr>
      <vt:lpstr>PLANNING COMMISSION</vt:lpstr>
      <vt:lpstr>PLANNING COMMISSION</vt:lpstr>
      <vt:lpstr>PLANNING COMMISSION</vt:lpstr>
      <vt:lpstr>PLANNING COMMISSION: TIPS</vt:lpstr>
      <vt:lpstr>PLANNING COMMISSION: MEMBERS</vt:lpstr>
      <vt:lpstr>PLANNING COMMISSION: MEETING BASICS</vt:lpstr>
      <vt:lpstr>AGENDA</vt:lpstr>
      <vt:lpstr>ACTIONS:  What are your choices?</vt:lpstr>
      <vt:lpstr>LOCAL STAFF RESPONSIBILTIES</vt:lpstr>
      <vt:lpstr>DEVELOPMENT COMMUNITY</vt:lpstr>
      <vt:lpstr>WHO IS THE DEVELOPMENT COMMUNITY?</vt:lpstr>
      <vt:lpstr>THE PUBLIC</vt:lpstr>
      <vt:lpstr>FINAL WORDS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Adriane Wood</dc:creator>
  <cp:lastModifiedBy>Juli M. Yoder</cp:lastModifiedBy>
  <cp:revision>290</cp:revision>
  <cp:lastPrinted>2025-01-03T12:37:30Z</cp:lastPrinted>
  <dcterms:created xsi:type="dcterms:W3CDTF">2016-10-26T13:28:03Z</dcterms:created>
  <dcterms:modified xsi:type="dcterms:W3CDTF">2025-01-03T12:43:50Z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0x010100D37C74CD05501549A121BB007AA3C671</vt:lpwstr>
  </property>
</Properties>
</file>