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0" r:id="rId4"/>
    <p:sldMasterId id="2147483694" r:id="rId5"/>
  </p:sldMasterIdLst>
  <p:notesMasterIdLst>
    <p:notesMasterId r:id="rId53"/>
  </p:notesMasterIdLst>
  <p:handoutMasterIdLst>
    <p:handoutMasterId r:id="rId54"/>
  </p:handoutMasterIdLst>
  <p:sldIdLst>
    <p:sldId id="407" r:id="rId6"/>
    <p:sldId id="384" r:id="rId7"/>
    <p:sldId id="382" r:id="rId8"/>
    <p:sldId id="259" r:id="rId9"/>
    <p:sldId id="393" r:id="rId10"/>
    <p:sldId id="420" r:id="rId11"/>
    <p:sldId id="421" r:id="rId12"/>
    <p:sldId id="261" r:id="rId13"/>
    <p:sldId id="367" r:id="rId14"/>
    <p:sldId id="262" r:id="rId15"/>
    <p:sldId id="263" r:id="rId16"/>
    <p:sldId id="264" r:id="rId17"/>
    <p:sldId id="265" r:id="rId18"/>
    <p:sldId id="267" r:id="rId19"/>
    <p:sldId id="365" r:id="rId20"/>
    <p:sldId id="270" r:id="rId21"/>
    <p:sldId id="269" r:id="rId22"/>
    <p:sldId id="332" r:id="rId23"/>
    <p:sldId id="368" r:id="rId24"/>
    <p:sldId id="366" r:id="rId25"/>
    <p:sldId id="369" r:id="rId26"/>
    <p:sldId id="371" r:id="rId27"/>
    <p:sldId id="370" r:id="rId28"/>
    <p:sldId id="271" r:id="rId29"/>
    <p:sldId id="418" r:id="rId30"/>
    <p:sldId id="414" r:id="rId31"/>
    <p:sldId id="296" r:id="rId32"/>
    <p:sldId id="394" r:id="rId33"/>
    <p:sldId id="299" r:id="rId34"/>
    <p:sldId id="390" r:id="rId35"/>
    <p:sldId id="416" r:id="rId36"/>
    <p:sldId id="256" r:id="rId37"/>
    <p:sldId id="257" r:id="rId38"/>
    <p:sldId id="258" r:id="rId39"/>
    <p:sldId id="376" r:id="rId40"/>
    <p:sldId id="260" r:id="rId41"/>
    <p:sldId id="378" r:id="rId42"/>
    <p:sldId id="374" r:id="rId43"/>
    <p:sldId id="419" r:id="rId44"/>
    <p:sldId id="404" r:id="rId45"/>
    <p:sldId id="409" r:id="rId46"/>
    <p:sldId id="410" r:id="rId47"/>
    <p:sldId id="411" r:id="rId48"/>
    <p:sldId id="372" r:id="rId49"/>
    <p:sldId id="375" r:id="rId50"/>
    <p:sldId id="417" r:id="rId51"/>
    <p:sldId id="301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212C53-9AF4-CF33-C029-3F39F54CD8A0}" name="Kathleen Vaughn" initials="KV" userId="S::kathleen.vaughn@dca.ga.gov::166e0c8a-017f-411f-bde7-453284349333" providerId="AD"/>
  <p188:author id="{66129489-2710-2E4D-EC5D-4D353556F459}" name="Brittney Hickom" initials="BH" userId="S::brittney.hickom@dca.ga.gov::9ab811d9-63a9-43e0-a965-78790b7ac483" providerId="AD"/>
  <p188:author id="{AEF326D1-34B6-F080-CE7A-9E17B077E3ED}" name="Cindi Bernhardt" initials="CB" userId="S::cindi.bernhardt@dca.ga.gov::869589be-7ff8-40ad-afba-2cd32fced5b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5F5"/>
    <a:srgbClr val="FBFFFF"/>
    <a:srgbClr val="E9E3DC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D68A84-E099-417F-B6C1-C85B59A0AF56}" v="46" dt="2026-09-25T16:03:02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microsoft.com/office/2018/10/relationships/authors" Target="author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microsoft.com/office/2016/11/relationships/changesInfo" Target="changesInfos/changesInfo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yla Moultrie" userId="7ddb665b-374b-497a-a2f2-9a9ce5cb8b69" providerId="ADAL" clId="{CC4FE165-A318-4C04-B4A8-CF94A31F1B73}"/>
    <pc:docChg chg="undo redo custSel addSld delSld modSld modMainMaster">
      <pc:chgData name="Shayla Moultrie" userId="7ddb665b-374b-497a-a2f2-9a9ce5cb8b69" providerId="ADAL" clId="{CC4FE165-A318-4C04-B4A8-CF94A31F1B73}" dt="2026-09-25T16:03:02.538" v="594" actId="1076"/>
      <pc:docMkLst>
        <pc:docMk/>
      </pc:docMkLst>
      <pc:sldChg chg="modSp mod">
        <pc:chgData name="Shayla Moultrie" userId="7ddb665b-374b-497a-a2f2-9a9ce5cb8b69" providerId="ADAL" clId="{CC4FE165-A318-4C04-B4A8-CF94A31F1B73}" dt="2026-09-23T17:40:32.278" v="532" actId="20577"/>
        <pc:sldMkLst>
          <pc:docMk/>
          <pc:sldMk cId="0" sldId="256"/>
        </pc:sldMkLst>
        <pc:spChg chg="mod">
          <ac:chgData name="Shayla Moultrie" userId="7ddb665b-374b-497a-a2f2-9a9ce5cb8b69" providerId="ADAL" clId="{CC4FE165-A318-4C04-B4A8-CF94A31F1B73}" dt="2026-09-23T17:40:32.278" v="532" actId="20577"/>
          <ac:spMkLst>
            <pc:docMk/>
            <pc:sldMk cId="0" sldId="256"/>
            <ac:spMk id="3" creationId="{00000000-0000-0000-0000-000000000000}"/>
          </ac:spMkLst>
        </pc:spChg>
      </pc:sldChg>
      <pc:sldChg chg="addSp delSp modSp mod modClrScheme chgLayout">
        <pc:chgData name="Shayla Moultrie" userId="7ddb665b-374b-497a-a2f2-9a9ce5cb8b69" providerId="ADAL" clId="{CC4FE165-A318-4C04-B4A8-CF94A31F1B73}" dt="2026-09-23T17:24:45.910" v="409" actId="478"/>
        <pc:sldMkLst>
          <pc:docMk/>
          <pc:sldMk cId="0" sldId="257"/>
        </pc:sldMkLst>
        <pc:spChg chg="mod ord">
          <ac:chgData name="Shayla Moultrie" userId="7ddb665b-374b-497a-a2f2-9a9ce5cb8b69" providerId="ADAL" clId="{CC4FE165-A318-4C04-B4A8-CF94A31F1B73}" dt="2026-09-23T17:24:39.925" v="408" actId="20577"/>
          <ac:spMkLst>
            <pc:docMk/>
            <pc:sldMk cId="0" sldId="257"/>
            <ac:spMk id="3" creationId="{542D54FD-6DF8-40C0-862D-3B2FE457C48D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15:00.925" v="314" actId="27636"/>
        <pc:sldMkLst>
          <pc:docMk/>
          <pc:sldMk cId="0" sldId="259"/>
        </pc:sldMkLst>
        <pc:spChg chg="mod ord">
          <ac:chgData name="Shayla Moultrie" userId="7ddb665b-374b-497a-a2f2-9a9ce5cb8b69" providerId="ADAL" clId="{CC4FE165-A318-4C04-B4A8-CF94A31F1B73}" dt="2026-09-23T17:15:00.925" v="314" actId="27636"/>
          <ac:spMkLst>
            <pc:docMk/>
            <pc:sldMk cId="0" sldId="259"/>
            <ac:spMk id="150530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15:00.922" v="313" actId="27636"/>
          <ac:spMkLst>
            <pc:docMk/>
            <pc:sldMk cId="0" sldId="259"/>
            <ac:spMk id="150531" creationId="{00000000-0000-0000-0000-000000000000}"/>
          </ac:spMkLst>
        </pc:spChg>
      </pc:sldChg>
      <pc:sldChg chg="modSp mod">
        <pc:chgData name="Shayla Moultrie" userId="7ddb665b-374b-497a-a2f2-9a9ce5cb8b69" providerId="ADAL" clId="{CC4FE165-A318-4C04-B4A8-CF94A31F1B73}" dt="2026-09-23T17:43:43.491" v="560" actId="1076"/>
        <pc:sldMkLst>
          <pc:docMk/>
          <pc:sldMk cId="0" sldId="260"/>
        </pc:sldMkLst>
        <pc:spChg chg="mod">
          <ac:chgData name="Shayla Moultrie" userId="7ddb665b-374b-497a-a2f2-9a9ce5cb8b69" providerId="ADAL" clId="{CC4FE165-A318-4C04-B4A8-CF94A31F1B73}" dt="2026-09-23T17:43:35.494" v="559" actId="948"/>
          <ac:spMkLst>
            <pc:docMk/>
            <pc:sldMk cId="0" sldId="260"/>
            <ac:spMk id="22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17:43:43.491" v="560" actId="1076"/>
          <ac:spMkLst>
            <pc:docMk/>
            <pc:sldMk cId="0" sldId="260"/>
            <ac:spMk id="23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13:35.453" v="300" actId="207"/>
        <pc:sldMkLst>
          <pc:docMk/>
          <pc:sldMk cId="0" sldId="261"/>
        </pc:sldMkLst>
        <pc:spChg chg="mod ord">
          <ac:chgData name="Shayla Moultrie" userId="7ddb665b-374b-497a-a2f2-9a9ce5cb8b69" providerId="ADAL" clId="{CC4FE165-A318-4C04-B4A8-CF94A31F1B73}" dt="2026-09-23T17:13:24.315" v="299" actId="700"/>
          <ac:spMkLst>
            <pc:docMk/>
            <pc:sldMk cId="0" sldId="261"/>
            <ac:spMk id="328706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13:35.453" v="300" actId="207"/>
          <ac:spMkLst>
            <pc:docMk/>
            <pc:sldMk cId="0" sldId="261"/>
            <ac:spMk id="328707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16:08.944" v="330" actId="404"/>
        <pc:sldMkLst>
          <pc:docMk/>
          <pc:sldMk cId="0" sldId="262"/>
        </pc:sldMkLst>
        <pc:spChg chg="mod ord">
          <ac:chgData name="Shayla Moultrie" userId="7ddb665b-374b-497a-a2f2-9a9ce5cb8b69" providerId="ADAL" clId="{CC4FE165-A318-4C04-B4A8-CF94A31F1B73}" dt="2026-09-23T17:13:45.099" v="301" actId="6549"/>
          <ac:spMkLst>
            <pc:docMk/>
            <pc:sldMk cId="0" sldId="262"/>
            <ac:spMk id="360450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16:08.944" v="330" actId="404"/>
          <ac:spMkLst>
            <pc:docMk/>
            <pc:sldMk cId="0" sldId="262"/>
            <ac:spMk id="360451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18:50.461" v="351" actId="948"/>
        <pc:sldMkLst>
          <pc:docMk/>
          <pc:sldMk cId="0" sldId="263"/>
        </pc:sldMkLst>
        <pc:spChg chg="mod ord">
          <ac:chgData name="Shayla Moultrie" userId="7ddb665b-374b-497a-a2f2-9a9ce5cb8b69" providerId="ADAL" clId="{CC4FE165-A318-4C04-B4A8-CF94A31F1B73}" dt="2026-09-23T17:18:50.461" v="351" actId="948"/>
          <ac:spMkLst>
            <pc:docMk/>
            <pc:sldMk cId="0" sldId="263"/>
            <ac:spMk id="2" creationId="{905DFB43-FF11-4BE6-9FD3-920FA2A7517B}"/>
          </ac:spMkLst>
        </pc:spChg>
        <pc:spChg chg="mod ord">
          <ac:chgData name="Shayla Moultrie" userId="7ddb665b-374b-497a-a2f2-9a9ce5cb8b69" providerId="ADAL" clId="{CC4FE165-A318-4C04-B4A8-CF94A31F1B73}" dt="2026-09-23T17:12:59.766" v="294"/>
          <ac:spMkLst>
            <pc:docMk/>
            <pc:sldMk cId="0" sldId="263"/>
            <ac:spMk id="12290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15:32.426" v="320" actId="404"/>
        <pc:sldMkLst>
          <pc:docMk/>
          <pc:sldMk cId="0" sldId="264"/>
        </pc:sldMkLst>
        <pc:spChg chg="mod ord">
          <ac:chgData name="Shayla Moultrie" userId="7ddb665b-374b-497a-a2f2-9a9ce5cb8b69" providerId="ADAL" clId="{CC4FE165-A318-4C04-B4A8-CF94A31F1B73}" dt="2026-09-23T17:12:27.164" v="289"/>
          <ac:spMkLst>
            <pc:docMk/>
            <pc:sldMk cId="0" sldId="264"/>
            <ac:spMk id="357378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15:32.426" v="320" actId="404"/>
          <ac:spMkLst>
            <pc:docMk/>
            <pc:sldMk cId="0" sldId="264"/>
            <ac:spMk id="357379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7:17:26.204" v="343" actId="6549"/>
        <pc:sldMkLst>
          <pc:docMk/>
          <pc:sldMk cId="0" sldId="265"/>
        </pc:sldMkLst>
        <pc:spChg chg="mod ord">
          <ac:chgData name="Shayla Moultrie" userId="7ddb665b-374b-497a-a2f2-9a9ce5cb8b69" providerId="ADAL" clId="{CC4FE165-A318-4C04-B4A8-CF94A31F1B73}" dt="2026-09-23T17:17:26.204" v="343" actId="6549"/>
          <ac:spMkLst>
            <pc:docMk/>
            <pc:sldMk cId="0" sldId="265"/>
            <ac:spMk id="359426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16:33.487" v="336" actId="27636"/>
          <ac:spMkLst>
            <pc:docMk/>
            <pc:sldMk cId="0" sldId="265"/>
            <ac:spMk id="359427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12:04.561" v="283" actId="700"/>
          <ac:spMkLst>
            <pc:docMk/>
            <pc:sldMk cId="0" sldId="265"/>
            <ac:spMk id="359428" creationId="{00000000-0000-0000-0000-000000000000}"/>
          </ac:spMkLst>
        </pc:spChg>
      </pc:sldChg>
      <pc:sldChg chg="addSp delSp modSp mod modClrScheme chgLayout">
        <pc:chgData name="Shayla Moultrie" userId="7ddb665b-374b-497a-a2f2-9a9ce5cb8b69" providerId="ADAL" clId="{CC4FE165-A318-4C04-B4A8-CF94A31F1B73}" dt="2026-09-23T17:16:56.251" v="339" actId="700"/>
        <pc:sldMkLst>
          <pc:docMk/>
          <pc:sldMk cId="0" sldId="267"/>
        </pc:sldMkLst>
        <pc:spChg chg="mod ord">
          <ac:chgData name="Shayla Moultrie" userId="7ddb665b-374b-497a-a2f2-9a9ce5cb8b69" providerId="ADAL" clId="{CC4FE165-A318-4C04-B4A8-CF94A31F1B73}" dt="2026-09-23T17:16:56.251" v="339" actId="700"/>
          <ac:spMkLst>
            <pc:docMk/>
            <pc:sldMk cId="0" sldId="267"/>
            <ac:spMk id="361474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19:39.246" v="359" actId="255"/>
        <pc:sldMkLst>
          <pc:docMk/>
          <pc:sldMk cId="0" sldId="269"/>
        </pc:sldMkLst>
        <pc:spChg chg="mod ord">
          <ac:chgData name="Shayla Moultrie" userId="7ddb665b-374b-497a-a2f2-9a9ce5cb8b69" providerId="ADAL" clId="{CC4FE165-A318-4C04-B4A8-CF94A31F1B73}" dt="2026-09-23T17:17:55.272" v="347" actId="6549"/>
          <ac:spMkLst>
            <pc:docMk/>
            <pc:sldMk cId="0" sldId="269"/>
            <ac:spMk id="36352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19:39.246" v="359" actId="255"/>
          <ac:spMkLst>
            <pc:docMk/>
            <pc:sldMk cId="0" sldId="269"/>
            <ac:spMk id="363523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17:37.967" v="344" actId="255"/>
        <pc:sldMkLst>
          <pc:docMk/>
          <pc:sldMk cId="0" sldId="270"/>
        </pc:sldMkLst>
        <pc:spChg chg="mod ord">
          <ac:chgData name="Shayla Moultrie" userId="7ddb665b-374b-497a-a2f2-9a9ce5cb8b69" providerId="ADAL" clId="{CC4FE165-A318-4C04-B4A8-CF94A31F1B73}" dt="2026-09-23T17:17:37.967" v="344" actId="255"/>
          <ac:spMkLst>
            <pc:docMk/>
            <pc:sldMk cId="0" sldId="270"/>
            <ac:spMk id="14338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17:09.059" v="341" actId="27636"/>
          <ac:spMkLst>
            <pc:docMk/>
            <pc:sldMk cId="0" sldId="270"/>
            <ac:spMk id="14339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39:57.723" v="528" actId="1076"/>
        <pc:sldMkLst>
          <pc:docMk/>
          <pc:sldMk cId="0" sldId="271"/>
        </pc:sldMkLst>
        <pc:spChg chg="mod ord">
          <ac:chgData name="Shayla Moultrie" userId="7ddb665b-374b-497a-a2f2-9a9ce5cb8b69" providerId="ADAL" clId="{CC4FE165-A318-4C04-B4A8-CF94A31F1B73}" dt="2026-09-23T17:38:53.661" v="518" actId="6549"/>
          <ac:spMkLst>
            <pc:docMk/>
            <pc:sldMk cId="0" sldId="271"/>
            <ac:spMk id="365570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38:47.421" v="517" actId="255"/>
          <ac:spMkLst>
            <pc:docMk/>
            <pc:sldMk cId="0" sldId="271"/>
            <ac:spMk id="365571" creationId="{00000000-0000-0000-0000-000000000000}"/>
          </ac:spMkLst>
        </pc:spChg>
        <pc:grpChg chg="mod">
          <ac:chgData name="Shayla Moultrie" userId="7ddb665b-374b-497a-a2f2-9a9ce5cb8b69" providerId="ADAL" clId="{CC4FE165-A318-4C04-B4A8-CF94A31F1B73}" dt="2026-09-23T17:39:57.723" v="528" actId="1076"/>
          <ac:grpSpMkLst>
            <pc:docMk/>
            <pc:sldMk cId="0" sldId="271"/>
            <ac:grpSpMk id="4" creationId="{9F6784F4-782D-EFA2-AD8F-7F5BB413EDA6}"/>
          </ac:grpSpMkLst>
        </pc:grpChg>
        <pc:picChg chg="mod">
          <ac:chgData name="Shayla Moultrie" userId="7ddb665b-374b-497a-a2f2-9a9ce5cb8b69" providerId="ADAL" clId="{CC4FE165-A318-4C04-B4A8-CF94A31F1B73}" dt="2026-09-23T17:39:44.437" v="526" actId="1076"/>
          <ac:picMkLst>
            <pc:docMk/>
            <pc:sldMk cId="0" sldId="271"/>
            <ac:picMk id="3" creationId="{2508C6E1-D3CB-912F-96FA-5DF121CB27D9}"/>
          </ac:picMkLst>
        </pc:picChg>
      </pc:sldChg>
      <pc:sldChg chg="modSp mod chgLayout">
        <pc:chgData name="Shayla Moultrie" userId="7ddb665b-374b-497a-a2f2-9a9ce5cb8b69" providerId="ADAL" clId="{CC4FE165-A318-4C04-B4A8-CF94A31F1B73}" dt="2026-09-23T17:20:57.977" v="372" actId="207"/>
        <pc:sldMkLst>
          <pc:docMk/>
          <pc:sldMk cId="0" sldId="296"/>
        </pc:sldMkLst>
        <pc:spChg chg="mod ord">
          <ac:chgData name="Shayla Moultrie" userId="7ddb665b-374b-497a-a2f2-9a9ce5cb8b69" providerId="ADAL" clId="{CC4FE165-A318-4C04-B4A8-CF94A31F1B73}" dt="2026-09-23T17:20:57.977" v="372" actId="207"/>
          <ac:spMkLst>
            <pc:docMk/>
            <pc:sldMk cId="0" sldId="296"/>
            <ac:spMk id="401410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20:52.325" v="371" actId="6549"/>
          <ac:spMkLst>
            <pc:docMk/>
            <pc:sldMk cId="0" sldId="296"/>
            <ac:spMk id="401411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21:28.720" v="381" actId="255"/>
        <pc:sldMkLst>
          <pc:docMk/>
          <pc:sldMk cId="0" sldId="299"/>
        </pc:sldMkLst>
        <pc:spChg chg="mod ord">
          <ac:chgData name="Shayla Moultrie" userId="7ddb665b-374b-497a-a2f2-9a9ce5cb8b69" providerId="ADAL" clId="{CC4FE165-A318-4C04-B4A8-CF94A31F1B73}" dt="2026-09-23T17:21:06.956" v="373" actId="700"/>
          <ac:spMkLst>
            <pc:docMk/>
            <pc:sldMk cId="0" sldId="299"/>
            <ac:spMk id="400386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21:28.720" v="381" actId="255"/>
          <ac:spMkLst>
            <pc:docMk/>
            <pc:sldMk cId="0" sldId="299"/>
            <ac:spMk id="400387" creationId="{00000000-0000-0000-0000-000000000000}"/>
          </ac:spMkLst>
        </pc:spChg>
      </pc:sldChg>
      <pc:sldChg chg="modSp">
        <pc:chgData name="Shayla Moultrie" userId="7ddb665b-374b-497a-a2f2-9a9ce5cb8b69" providerId="ADAL" clId="{CC4FE165-A318-4C04-B4A8-CF94A31F1B73}" dt="2026-09-23T17:10:42.348" v="262"/>
        <pc:sldMkLst>
          <pc:docMk/>
          <pc:sldMk cId="3346264457" sldId="332"/>
        </pc:sldMkLst>
        <pc:spChg chg="mod">
          <ac:chgData name="Shayla Moultrie" userId="7ddb665b-374b-497a-a2f2-9a9ce5cb8b69" providerId="ADAL" clId="{CC4FE165-A318-4C04-B4A8-CF94A31F1B73}" dt="2026-09-23T17:10:42.348" v="262"/>
          <ac:spMkLst>
            <pc:docMk/>
            <pc:sldMk cId="3346264457" sldId="332"/>
            <ac:spMk id="7" creationId="{8E5DAB64-FEA1-4A71-B95D-B2AEFBF10575}"/>
          </ac:spMkLst>
        </pc:spChg>
      </pc:sldChg>
      <pc:sldChg chg="modSp mod">
        <pc:chgData name="Shayla Moultrie" userId="7ddb665b-374b-497a-a2f2-9a9ce5cb8b69" providerId="ADAL" clId="{CC4FE165-A318-4C04-B4A8-CF94A31F1B73}" dt="2026-09-23T17:06:31.168" v="187" actId="207"/>
        <pc:sldMkLst>
          <pc:docMk/>
          <pc:sldMk cId="1652541859" sldId="367"/>
        </pc:sldMkLst>
        <pc:spChg chg="mod">
          <ac:chgData name="Shayla Moultrie" userId="7ddb665b-374b-497a-a2f2-9a9ce5cb8b69" providerId="ADAL" clId="{CC4FE165-A318-4C04-B4A8-CF94A31F1B73}" dt="2026-09-23T17:06:31.168" v="187" actId="207"/>
          <ac:spMkLst>
            <pc:docMk/>
            <pc:sldMk cId="1652541859" sldId="367"/>
            <ac:spMk id="2" creationId="{E17452DC-2BF1-4C38-8DB7-9ACB688FDC33}"/>
          </ac:spMkLst>
        </pc:spChg>
        <pc:graphicFrameChg chg="mod modGraphic">
          <ac:chgData name="Shayla Moultrie" userId="7ddb665b-374b-497a-a2f2-9a9ce5cb8b69" providerId="ADAL" clId="{CC4FE165-A318-4C04-B4A8-CF94A31F1B73}" dt="2026-09-23T17:06:10.057" v="169" actId="207"/>
          <ac:graphicFrameMkLst>
            <pc:docMk/>
            <pc:sldMk cId="1652541859" sldId="367"/>
            <ac:graphicFrameMk id="4" creationId="{283B4B9F-1D0C-E9FD-6CBB-AD71F9123D63}"/>
          </ac:graphicFrameMkLst>
        </pc:graphicFrameChg>
      </pc:sldChg>
      <pc:sldChg chg="modSp">
        <pc:chgData name="Shayla Moultrie" userId="7ddb665b-374b-497a-a2f2-9a9ce5cb8b69" providerId="ADAL" clId="{CC4FE165-A318-4C04-B4A8-CF94A31F1B73}" dt="2026-09-23T17:10:34.836" v="260"/>
        <pc:sldMkLst>
          <pc:docMk/>
          <pc:sldMk cId="1526956252" sldId="368"/>
        </pc:sldMkLst>
        <pc:spChg chg="mod">
          <ac:chgData name="Shayla Moultrie" userId="7ddb665b-374b-497a-a2f2-9a9ce5cb8b69" providerId="ADAL" clId="{CC4FE165-A318-4C04-B4A8-CF94A31F1B73}" dt="2026-09-23T17:10:34.836" v="260"/>
          <ac:spMkLst>
            <pc:docMk/>
            <pc:sldMk cId="1526956252" sldId="368"/>
            <ac:spMk id="3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19:56.161" v="361" actId="700"/>
        <pc:sldMkLst>
          <pc:docMk/>
          <pc:sldMk cId="1606167186" sldId="369"/>
        </pc:sldMkLst>
        <pc:spChg chg="mod ord">
          <ac:chgData name="Shayla Moultrie" userId="7ddb665b-374b-497a-a2f2-9a9ce5cb8b69" providerId="ADAL" clId="{CC4FE165-A318-4C04-B4A8-CF94A31F1B73}" dt="2026-09-23T17:19:56.161" v="361" actId="700"/>
          <ac:spMkLst>
            <pc:docMk/>
            <pc:sldMk cId="1606167186" sldId="369"/>
            <ac:spMk id="14338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19:56.161" v="361" actId="700"/>
          <ac:spMkLst>
            <pc:docMk/>
            <pc:sldMk cId="1606167186" sldId="369"/>
            <ac:spMk id="14339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20:21.878" v="365" actId="122"/>
        <pc:sldMkLst>
          <pc:docMk/>
          <pc:sldMk cId="393033578" sldId="370"/>
        </pc:sldMkLst>
        <pc:spChg chg="mod ord">
          <ac:chgData name="Shayla Moultrie" userId="7ddb665b-374b-497a-a2f2-9a9ce5cb8b69" providerId="ADAL" clId="{CC4FE165-A318-4C04-B4A8-CF94A31F1B73}" dt="2026-09-23T17:20:20.289" v="364" actId="122"/>
          <ac:spMkLst>
            <pc:docMk/>
            <pc:sldMk cId="393033578" sldId="370"/>
            <ac:spMk id="8" creationId="{3F14EA57-081B-4C49-8960-CFDCFB4AEACC}"/>
          </ac:spMkLst>
        </pc:spChg>
        <pc:spChg chg="mod ord">
          <ac:chgData name="Shayla Moultrie" userId="7ddb665b-374b-497a-a2f2-9a9ce5cb8b69" providerId="ADAL" clId="{CC4FE165-A318-4C04-B4A8-CF94A31F1B73}" dt="2026-09-23T17:20:21.878" v="365" actId="122"/>
          <ac:spMkLst>
            <pc:docMk/>
            <pc:sldMk cId="393033578" sldId="370"/>
            <ac:spMk id="14339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20:16.236" v="363" actId="122"/>
        <pc:sldMkLst>
          <pc:docMk/>
          <pc:sldMk cId="1388792281" sldId="371"/>
        </pc:sldMkLst>
        <pc:spChg chg="mod ord">
          <ac:chgData name="Shayla Moultrie" userId="7ddb665b-374b-497a-a2f2-9a9ce5cb8b69" providerId="ADAL" clId="{CC4FE165-A318-4C04-B4A8-CF94A31F1B73}" dt="2026-09-23T17:20:14.186" v="362" actId="122"/>
          <ac:spMkLst>
            <pc:docMk/>
            <pc:sldMk cId="1388792281" sldId="371"/>
            <ac:spMk id="8" creationId="{FD0AD1F6-D977-4B59-9A62-50CB0FB53049}"/>
          </ac:spMkLst>
        </pc:spChg>
        <pc:spChg chg="mod ord">
          <ac:chgData name="Shayla Moultrie" userId="7ddb665b-374b-497a-a2f2-9a9ce5cb8b69" providerId="ADAL" clId="{CC4FE165-A318-4C04-B4A8-CF94A31F1B73}" dt="2026-09-23T17:20:16.236" v="363" actId="122"/>
          <ac:spMkLst>
            <pc:docMk/>
            <pc:sldMk cId="1388792281" sldId="371"/>
            <ac:spMk id="14339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17:33:04.357" v="480" actId="255"/>
        <pc:sldMkLst>
          <pc:docMk/>
          <pc:sldMk cId="660091102" sldId="372"/>
        </pc:sldMkLst>
        <pc:spChg chg="mod ord">
          <ac:chgData name="Shayla Moultrie" userId="7ddb665b-374b-497a-a2f2-9a9ce5cb8b69" providerId="ADAL" clId="{CC4FE165-A318-4C04-B4A8-CF94A31F1B73}" dt="2026-09-23T17:30:46.005" v="466" actId="27636"/>
          <ac:spMkLst>
            <pc:docMk/>
            <pc:sldMk cId="660091102" sldId="372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33:04.357" v="480" actId="255"/>
          <ac:spMkLst>
            <pc:docMk/>
            <pc:sldMk cId="660091102" sldId="372"/>
            <ac:spMk id="4" creationId="{E53A2E9C-31D4-4E4A-A929-4C7A74A2B9CD}"/>
          </ac:spMkLst>
        </pc:spChg>
        <pc:picChg chg="mod ord">
          <ac:chgData name="Shayla Moultrie" userId="7ddb665b-374b-497a-a2f2-9a9ce5cb8b69" providerId="ADAL" clId="{CC4FE165-A318-4C04-B4A8-CF94A31F1B73}" dt="2026-09-23T17:30:45.980" v="465" actId="700"/>
          <ac:picMkLst>
            <pc:docMk/>
            <pc:sldMk cId="660091102" sldId="372"/>
            <ac:picMk id="6" creationId="{3937B5A9-A7EC-430E-844D-8FA26E770A43}"/>
          </ac:picMkLst>
        </pc:picChg>
      </pc:sldChg>
      <pc:sldChg chg="modSp mod">
        <pc:chgData name="Shayla Moultrie" userId="7ddb665b-374b-497a-a2f2-9a9ce5cb8b69" providerId="ADAL" clId="{CC4FE165-A318-4C04-B4A8-CF94A31F1B73}" dt="2026-09-23T17:44:49.501" v="577" actId="14100"/>
        <pc:sldMkLst>
          <pc:docMk/>
          <pc:sldMk cId="0" sldId="374"/>
        </pc:sldMkLst>
        <pc:spChg chg="mod">
          <ac:chgData name="Shayla Moultrie" userId="7ddb665b-374b-497a-a2f2-9a9ce5cb8b69" providerId="ADAL" clId="{CC4FE165-A318-4C04-B4A8-CF94A31F1B73}" dt="2026-09-23T17:44:49.501" v="577" actId="14100"/>
          <ac:spMkLst>
            <pc:docMk/>
            <pc:sldMk cId="0" sldId="374"/>
            <ac:spMk id="3" creationId="{B32A2806-3D2A-4CCD-A80E-BBEF4978B728}"/>
          </ac:spMkLst>
        </pc:spChg>
        <pc:spChg chg="mod">
          <ac:chgData name="Shayla Moultrie" userId="7ddb665b-374b-497a-a2f2-9a9ce5cb8b69" providerId="ADAL" clId="{CC4FE165-A318-4C04-B4A8-CF94A31F1B73}" dt="2026-09-23T17:27:50.244" v="433" actId="242"/>
          <ac:spMkLst>
            <pc:docMk/>
            <pc:sldMk cId="0" sldId="374"/>
            <ac:spMk id="26" creationId="{00000000-0000-0000-0000-000000000000}"/>
          </ac:spMkLst>
        </pc:spChg>
      </pc:sldChg>
      <pc:sldChg chg="modSp mod">
        <pc:chgData name="Shayla Moultrie" userId="7ddb665b-374b-497a-a2f2-9a9ce5cb8b69" providerId="ADAL" clId="{CC4FE165-A318-4C04-B4A8-CF94A31F1B73}" dt="2026-09-23T17:43:18.124" v="558" actId="20577"/>
        <pc:sldMkLst>
          <pc:docMk/>
          <pc:sldMk cId="454303057" sldId="378"/>
        </pc:sldMkLst>
        <pc:spChg chg="mod">
          <ac:chgData name="Shayla Moultrie" userId="7ddb665b-374b-497a-a2f2-9a9ce5cb8b69" providerId="ADAL" clId="{CC4FE165-A318-4C04-B4A8-CF94A31F1B73}" dt="2026-09-23T17:25:17.819" v="412" actId="20577"/>
          <ac:spMkLst>
            <pc:docMk/>
            <pc:sldMk cId="454303057" sldId="378"/>
            <ac:spMk id="3" creationId="{A3BDB10D-BA56-415C-9ADD-7CF8A4C828C2}"/>
          </ac:spMkLst>
        </pc:spChg>
        <pc:spChg chg="mod">
          <ac:chgData name="Shayla Moultrie" userId="7ddb665b-374b-497a-a2f2-9a9ce5cb8b69" providerId="ADAL" clId="{CC4FE165-A318-4C04-B4A8-CF94A31F1B73}" dt="2026-09-23T17:43:18.124" v="558" actId="20577"/>
          <ac:spMkLst>
            <pc:docMk/>
            <pc:sldMk cId="454303057" sldId="378"/>
            <ac:spMk id="4" creationId="{C964D65A-6D75-4818-98A0-247B5D33193C}"/>
          </ac:spMkLst>
        </pc:spChg>
      </pc:sldChg>
      <pc:sldChg chg="modSp mod">
        <pc:chgData name="Shayla Moultrie" userId="7ddb665b-374b-497a-a2f2-9a9ce5cb8b69" providerId="ADAL" clId="{CC4FE165-A318-4C04-B4A8-CF94A31F1B73}" dt="2026-09-23T17:02:04.137" v="41" actId="1076"/>
        <pc:sldMkLst>
          <pc:docMk/>
          <pc:sldMk cId="918585595" sldId="382"/>
        </pc:sldMkLst>
        <pc:spChg chg="mod">
          <ac:chgData name="Shayla Moultrie" userId="7ddb665b-374b-497a-a2f2-9a9ce5cb8b69" providerId="ADAL" clId="{CC4FE165-A318-4C04-B4A8-CF94A31F1B73}" dt="2026-09-23T17:02:04.137" v="41" actId="1076"/>
          <ac:spMkLst>
            <pc:docMk/>
            <pc:sldMk cId="918585595" sldId="382"/>
            <ac:spMk id="2" creationId="{6C59D68B-5AAE-68DC-9186-46D191538D8B}"/>
          </ac:spMkLst>
        </pc:spChg>
      </pc:sldChg>
      <pc:sldChg chg="modSp mod">
        <pc:chgData name="Shayla Moultrie" userId="7ddb665b-374b-497a-a2f2-9a9ce5cb8b69" providerId="ADAL" clId="{CC4FE165-A318-4C04-B4A8-CF94A31F1B73}" dt="2026-09-23T17:36:39.158" v="503" actId="1076"/>
        <pc:sldMkLst>
          <pc:docMk/>
          <pc:sldMk cId="2401907874" sldId="384"/>
        </pc:sldMkLst>
        <pc:spChg chg="mod">
          <ac:chgData name="Shayla Moultrie" userId="7ddb665b-374b-497a-a2f2-9a9ce5cb8b69" providerId="ADAL" clId="{CC4FE165-A318-4C04-B4A8-CF94A31F1B73}" dt="2026-09-23T17:36:12.201" v="498" actId="122"/>
          <ac:spMkLst>
            <pc:docMk/>
            <pc:sldMk cId="2401907874" sldId="384"/>
            <ac:spMk id="5" creationId="{D74A1F0C-F914-4055-A0B8-09A672B5ED9B}"/>
          </ac:spMkLst>
        </pc:spChg>
        <pc:graphicFrameChg chg="mod modGraphic">
          <ac:chgData name="Shayla Moultrie" userId="7ddb665b-374b-497a-a2f2-9a9ce5cb8b69" providerId="ADAL" clId="{CC4FE165-A318-4C04-B4A8-CF94A31F1B73}" dt="2026-09-23T17:36:39.158" v="503" actId="1076"/>
          <ac:graphicFrameMkLst>
            <pc:docMk/>
            <pc:sldMk cId="2401907874" sldId="384"/>
            <ac:graphicFrameMk id="22" creationId="{28172DA7-684B-23B7-ECFE-F7A2861F0075}"/>
          </ac:graphicFrameMkLst>
        </pc:graphicFrameChg>
      </pc:sldChg>
      <pc:sldChg chg="modSp mod chgLayout">
        <pc:chgData name="Shayla Moultrie" userId="7ddb665b-374b-497a-a2f2-9a9ce5cb8b69" providerId="ADAL" clId="{CC4FE165-A318-4C04-B4A8-CF94A31F1B73}" dt="2026-09-23T17:21:52.726" v="385" actId="122"/>
        <pc:sldMkLst>
          <pc:docMk/>
          <pc:sldMk cId="2496091756" sldId="390"/>
        </pc:sldMkLst>
        <pc:spChg chg="mod ord">
          <ac:chgData name="Shayla Moultrie" userId="7ddb665b-374b-497a-a2f2-9a9ce5cb8b69" providerId="ADAL" clId="{CC4FE165-A318-4C04-B4A8-CF94A31F1B73}" dt="2026-09-23T17:21:45.603" v="383" actId="207"/>
          <ac:spMkLst>
            <pc:docMk/>
            <pc:sldMk cId="2496091756" sldId="390"/>
            <ac:spMk id="2" creationId="{79E3E5A2-9DA0-9972-A1CD-2E18E4CD4F83}"/>
          </ac:spMkLst>
        </pc:spChg>
        <pc:spChg chg="mod ord">
          <ac:chgData name="Shayla Moultrie" userId="7ddb665b-374b-497a-a2f2-9a9ce5cb8b69" providerId="ADAL" clId="{CC4FE165-A318-4C04-B4A8-CF94A31F1B73}" dt="2026-09-23T17:21:52.726" v="385" actId="122"/>
          <ac:spMkLst>
            <pc:docMk/>
            <pc:sldMk cId="2496091756" sldId="390"/>
            <ac:spMk id="3" creationId="{E6545CD3-22F3-911D-068E-21799C34F67C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14:55.061" v="311" actId="700"/>
        <pc:sldMkLst>
          <pc:docMk/>
          <pc:sldMk cId="3918660141" sldId="393"/>
        </pc:sldMkLst>
        <pc:spChg chg="mod ord">
          <ac:chgData name="Shayla Moultrie" userId="7ddb665b-374b-497a-a2f2-9a9ce5cb8b69" providerId="ADAL" clId="{CC4FE165-A318-4C04-B4A8-CF94A31F1B73}" dt="2026-09-23T17:14:55.061" v="311" actId="700"/>
          <ac:spMkLst>
            <pc:docMk/>
            <pc:sldMk cId="3918660141" sldId="393"/>
            <ac:spMk id="2" creationId="{6F5C5DA3-3239-4246-D219-C8B1D45128D1}"/>
          </ac:spMkLst>
        </pc:spChg>
        <pc:spChg chg="mod ord">
          <ac:chgData name="Shayla Moultrie" userId="7ddb665b-374b-497a-a2f2-9a9ce5cb8b69" providerId="ADAL" clId="{CC4FE165-A318-4C04-B4A8-CF94A31F1B73}" dt="2026-09-23T17:14:55.061" v="311" actId="700"/>
          <ac:spMkLst>
            <pc:docMk/>
            <pc:sldMk cId="3918660141" sldId="393"/>
            <ac:spMk id="3" creationId="{2386D6A1-7A12-1F5C-7EB4-1594B8FBF7AE}"/>
          </ac:spMkLst>
        </pc:spChg>
      </pc:sldChg>
      <pc:sldChg chg="modSp mod">
        <pc:chgData name="Shayla Moultrie" userId="7ddb665b-374b-497a-a2f2-9a9ce5cb8b69" providerId="ADAL" clId="{CC4FE165-A318-4C04-B4A8-CF94A31F1B73}" dt="2026-09-23T17:07:19.700" v="207" actId="20577"/>
        <pc:sldMkLst>
          <pc:docMk/>
          <pc:sldMk cId="0" sldId="394"/>
        </pc:sldMkLst>
        <pc:spChg chg="mod">
          <ac:chgData name="Shayla Moultrie" userId="7ddb665b-374b-497a-a2f2-9a9ce5cb8b69" providerId="ADAL" clId="{CC4FE165-A318-4C04-B4A8-CF94A31F1B73}" dt="2026-09-23T17:07:19.700" v="207" actId="20577"/>
          <ac:spMkLst>
            <pc:docMk/>
            <pc:sldMk cId="0" sldId="394"/>
            <ac:spMk id="3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28:38.257" v="440" actId="27636"/>
        <pc:sldMkLst>
          <pc:docMk/>
          <pc:sldMk cId="442960811" sldId="404"/>
        </pc:sldMkLst>
        <pc:spChg chg="mod ord">
          <ac:chgData name="Shayla Moultrie" userId="7ddb665b-374b-497a-a2f2-9a9ce5cb8b69" providerId="ADAL" clId="{CC4FE165-A318-4C04-B4A8-CF94A31F1B73}" dt="2026-09-23T17:28:38.257" v="440" actId="27636"/>
          <ac:spMkLst>
            <pc:docMk/>
            <pc:sldMk cId="442960811" sldId="404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28:13.849" v="436" actId="2711"/>
          <ac:spMkLst>
            <pc:docMk/>
            <pc:sldMk cId="442960811" sldId="404"/>
            <ac:spMk id="4" creationId="{E53A2E9C-31D4-4E4A-A929-4C7A74A2B9CD}"/>
          </ac:spMkLst>
        </pc:spChg>
      </pc:sldChg>
      <pc:sldChg chg="delSp del mod">
        <pc:chgData name="Shayla Moultrie" userId="7ddb665b-374b-497a-a2f2-9a9ce5cb8b69" providerId="ADAL" clId="{CC4FE165-A318-4C04-B4A8-CF94A31F1B73}" dt="2026-09-25T16:02:51.537" v="592" actId="2696"/>
        <pc:sldMkLst>
          <pc:docMk/>
          <pc:sldMk cId="0" sldId="406"/>
        </pc:sldMkLst>
      </pc:sldChg>
      <pc:sldChg chg="addSp delSp modSp mod modClrScheme chgLayout">
        <pc:chgData name="Shayla Moultrie" userId="7ddb665b-374b-497a-a2f2-9a9ce5cb8b69" providerId="ADAL" clId="{CC4FE165-A318-4C04-B4A8-CF94A31F1B73}" dt="2026-09-25T16:03:02.538" v="594" actId="1076"/>
        <pc:sldMkLst>
          <pc:docMk/>
          <pc:sldMk cId="611547614" sldId="407"/>
        </pc:sldMkLst>
        <pc:spChg chg="mod ord">
          <ac:chgData name="Shayla Moultrie" userId="7ddb665b-374b-497a-a2f2-9a9ce5cb8b69" providerId="ADAL" clId="{CC4FE165-A318-4C04-B4A8-CF94A31F1B73}" dt="2026-09-25T16:03:02.538" v="594" actId="1076"/>
          <ac:spMkLst>
            <pc:docMk/>
            <pc:sldMk cId="611547614" sldId="407"/>
            <ac:spMk id="2" creationId="{42638364-7479-0B24-0411-0FFB1279CCFA}"/>
          </ac:spMkLst>
        </pc:spChg>
        <pc:spChg chg="mod ord">
          <ac:chgData name="Shayla Moultrie" userId="7ddb665b-374b-497a-a2f2-9a9ce5cb8b69" providerId="ADAL" clId="{CC4FE165-A318-4C04-B4A8-CF94A31F1B73}" dt="2026-09-25T16:02:57.962" v="593" actId="1076"/>
          <ac:spMkLst>
            <pc:docMk/>
            <pc:sldMk cId="611547614" sldId="407"/>
            <ac:spMk id="3" creationId="{878F87F9-1658-6AAA-127F-9D50D7347596}"/>
          </ac:spMkLst>
        </pc:spChg>
        <pc:spChg chg="add del mod">
          <ac:chgData name="Shayla Moultrie" userId="7ddb665b-374b-497a-a2f2-9a9ce5cb8b69" providerId="ADAL" clId="{CC4FE165-A318-4C04-B4A8-CF94A31F1B73}" dt="2026-09-25T16:02:34.355" v="589" actId="478"/>
          <ac:spMkLst>
            <pc:docMk/>
            <pc:sldMk cId="611547614" sldId="407"/>
            <ac:spMk id="4" creationId="{410C5FCA-5964-A03A-3599-59D3E84EF878}"/>
          </ac:spMkLst>
        </pc:spChg>
        <pc:spChg chg="add mod ord">
          <ac:chgData name="Shayla Moultrie" userId="7ddb665b-374b-497a-a2f2-9a9ce5cb8b69" providerId="ADAL" clId="{CC4FE165-A318-4C04-B4A8-CF94A31F1B73}" dt="2026-09-25T16:02:32.304" v="588" actId="948"/>
          <ac:spMkLst>
            <pc:docMk/>
            <pc:sldMk cId="611547614" sldId="407"/>
            <ac:spMk id="5" creationId="{A59E7EFD-9631-EED7-6621-AAD3AF47CCB8}"/>
          </ac:spMkLst>
        </pc:spChg>
      </pc:sldChg>
      <pc:sldChg chg="addSp delSp modSp mod modClrScheme chgLayout">
        <pc:chgData name="Shayla Moultrie" userId="7ddb665b-374b-497a-a2f2-9a9ce5cb8b69" providerId="ADAL" clId="{CC4FE165-A318-4C04-B4A8-CF94A31F1B73}" dt="2026-09-23T17:33:44.027" v="482" actId="242"/>
        <pc:sldMkLst>
          <pc:docMk/>
          <pc:sldMk cId="715387501" sldId="410"/>
        </pc:sldMkLst>
        <pc:spChg chg="mod ord">
          <ac:chgData name="Shayla Moultrie" userId="7ddb665b-374b-497a-a2f2-9a9ce5cb8b69" providerId="ADAL" clId="{CC4FE165-A318-4C04-B4A8-CF94A31F1B73}" dt="2026-09-23T17:28:56.888" v="441" actId="700"/>
          <ac:spMkLst>
            <pc:docMk/>
            <pc:sldMk cId="715387501" sldId="410"/>
            <ac:spMk id="2" creationId="{82B46C73-BA50-A907-4695-2CEA0534BD24}"/>
          </ac:spMkLst>
        </pc:spChg>
        <pc:spChg chg="add mod ord">
          <ac:chgData name="Shayla Moultrie" userId="7ddb665b-374b-497a-a2f2-9a9ce5cb8b69" providerId="ADAL" clId="{CC4FE165-A318-4C04-B4A8-CF94A31F1B73}" dt="2026-09-23T17:29:06.849" v="446" actId="27636"/>
          <ac:spMkLst>
            <pc:docMk/>
            <pc:sldMk cId="715387501" sldId="410"/>
            <ac:spMk id="3" creationId="{D60ECD50-F0A3-E7F5-6A80-C94D850EE7FC}"/>
          </ac:spMkLst>
        </pc:spChg>
        <pc:spChg chg="add mod ord">
          <ac:chgData name="Shayla Moultrie" userId="7ddb665b-374b-497a-a2f2-9a9ce5cb8b69" providerId="ADAL" clId="{CC4FE165-A318-4C04-B4A8-CF94A31F1B73}" dt="2026-09-23T17:33:44.027" v="482" actId="242"/>
          <ac:spMkLst>
            <pc:docMk/>
            <pc:sldMk cId="715387501" sldId="410"/>
            <ac:spMk id="4" creationId="{F567C833-FD2F-A2CE-7F07-F9ED85B86822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20:36.405" v="367" actId="700"/>
        <pc:sldMkLst>
          <pc:docMk/>
          <pc:sldMk cId="0" sldId="414"/>
        </pc:sldMkLst>
        <pc:spChg chg="mod ord">
          <ac:chgData name="Shayla Moultrie" userId="7ddb665b-374b-497a-a2f2-9a9ce5cb8b69" providerId="ADAL" clId="{CC4FE165-A318-4C04-B4A8-CF94A31F1B73}" dt="2026-09-23T17:20:36.405" v="367" actId="700"/>
          <ac:spMkLst>
            <pc:docMk/>
            <pc:sldMk cId="0" sldId="414"/>
            <ac:spMk id="39936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20:36.405" v="367" actId="700"/>
          <ac:spMkLst>
            <pc:docMk/>
            <pc:sldMk cId="0" sldId="414"/>
            <ac:spMk id="399363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40:44.490" v="534" actId="207"/>
        <pc:sldMkLst>
          <pc:docMk/>
          <pc:sldMk cId="0" sldId="416"/>
        </pc:sldMkLst>
        <pc:spChg chg="mod ord">
          <ac:chgData name="Shayla Moultrie" userId="7ddb665b-374b-497a-a2f2-9a9ce5cb8b69" providerId="ADAL" clId="{CC4FE165-A318-4C04-B4A8-CF94A31F1B73}" dt="2026-09-23T17:22:00.074" v="386" actId="700"/>
          <ac:spMkLst>
            <pc:docMk/>
            <pc:sldMk cId="0" sldId="416"/>
            <ac:spMk id="406530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17:40:44.490" v="534" actId="207"/>
          <ac:spMkLst>
            <pc:docMk/>
            <pc:sldMk cId="0" sldId="416"/>
            <ac:spMk id="406531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17:32:46.589" v="478" actId="1076"/>
        <pc:sldMkLst>
          <pc:docMk/>
          <pc:sldMk cId="1210009282" sldId="417"/>
        </pc:sldMkLst>
        <pc:spChg chg="mod">
          <ac:chgData name="Shayla Moultrie" userId="7ddb665b-374b-497a-a2f2-9a9ce5cb8b69" providerId="ADAL" clId="{CC4FE165-A318-4C04-B4A8-CF94A31F1B73}" dt="2026-09-23T17:32:46.589" v="478" actId="1076"/>
          <ac:spMkLst>
            <pc:docMk/>
            <pc:sldMk cId="1210009282" sldId="417"/>
            <ac:spMk id="2" creationId="{6FECF7F7-4DE7-E842-7D65-16B8BD63526E}"/>
          </ac:spMkLst>
        </pc:spChg>
        <pc:spChg chg="mod ord">
          <ac:chgData name="Shayla Moultrie" userId="7ddb665b-374b-497a-a2f2-9a9ce5cb8b69" providerId="ADAL" clId="{CC4FE165-A318-4C04-B4A8-CF94A31F1B73}" dt="2026-09-23T17:31:49.655" v="472" actId="700"/>
          <ac:spMkLst>
            <pc:docMk/>
            <pc:sldMk cId="1210009282" sldId="417"/>
            <ac:spMk id="3" creationId="{16F4B470-E57C-463F-AE4D-C4CBED851382}"/>
          </ac:spMkLst>
        </pc:spChg>
        <pc:spChg chg="mod ord">
          <ac:chgData name="Shayla Moultrie" userId="7ddb665b-374b-497a-a2f2-9a9ce5cb8b69" providerId="ADAL" clId="{CC4FE165-A318-4C04-B4A8-CF94A31F1B73}" dt="2026-09-23T17:32:28.563" v="476" actId="1076"/>
          <ac:spMkLst>
            <pc:docMk/>
            <pc:sldMk cId="1210009282" sldId="417"/>
            <ac:spMk id="4" creationId="{49D28B9F-C1B8-44E3-B756-D6E07169010E}"/>
          </ac:spMkLst>
        </pc:spChg>
        <pc:spChg chg="mod ord">
          <ac:chgData name="Shayla Moultrie" userId="7ddb665b-374b-497a-a2f2-9a9ce5cb8b69" providerId="ADAL" clId="{CC4FE165-A318-4C04-B4A8-CF94A31F1B73}" dt="2026-09-23T17:31:57.002" v="473" actId="14100"/>
          <ac:spMkLst>
            <pc:docMk/>
            <pc:sldMk cId="1210009282" sldId="417"/>
            <ac:spMk id="5" creationId="{D5780D93-2293-4E78-812E-71A95F1D7DA1}"/>
          </ac:spMkLst>
        </pc:spChg>
        <pc:spChg chg="mod ord">
          <ac:chgData name="Shayla Moultrie" userId="7ddb665b-374b-497a-a2f2-9a9ce5cb8b69" providerId="ADAL" clId="{CC4FE165-A318-4C04-B4A8-CF94A31F1B73}" dt="2026-09-23T17:31:49.655" v="472" actId="700"/>
          <ac:spMkLst>
            <pc:docMk/>
            <pc:sldMk cId="1210009282" sldId="417"/>
            <ac:spMk id="7" creationId="{36B8EC5A-CF3D-4607-A84E-3E0AE165527A}"/>
          </ac:spMkLst>
        </pc:spChg>
        <pc:spChg chg="mod ord">
          <ac:chgData name="Shayla Moultrie" userId="7ddb665b-374b-497a-a2f2-9a9ce5cb8b69" providerId="ADAL" clId="{CC4FE165-A318-4C04-B4A8-CF94A31F1B73}" dt="2026-09-23T17:31:49.655" v="472" actId="700"/>
          <ac:spMkLst>
            <pc:docMk/>
            <pc:sldMk cId="1210009282" sldId="417"/>
            <ac:spMk id="19" creationId="{F411D6E8-65A7-4B64-B8F8-66D99179E6A6}"/>
          </ac:spMkLst>
        </pc:spChg>
      </pc:sldChg>
      <pc:sldChg chg="modSp mod">
        <pc:chgData name="Shayla Moultrie" userId="7ddb665b-374b-497a-a2f2-9a9ce5cb8b69" providerId="ADAL" clId="{CC4FE165-A318-4C04-B4A8-CF94A31F1B73}" dt="2026-09-23T17:03:25.830" v="67" actId="255"/>
        <pc:sldMkLst>
          <pc:docMk/>
          <pc:sldMk cId="540078255" sldId="420"/>
        </pc:sldMkLst>
        <pc:spChg chg="mod">
          <ac:chgData name="Shayla Moultrie" userId="7ddb665b-374b-497a-a2f2-9a9ce5cb8b69" providerId="ADAL" clId="{CC4FE165-A318-4C04-B4A8-CF94A31F1B73}" dt="2026-09-23T17:03:25.830" v="67" actId="255"/>
          <ac:spMkLst>
            <pc:docMk/>
            <pc:sldMk cId="540078255" sldId="420"/>
            <ac:spMk id="7" creationId="{BB244253-A9D2-524D-6FE0-0E13A25F6BDC}"/>
          </ac:spMkLst>
        </pc:spChg>
      </pc:sldChg>
      <pc:sldChg chg="modSp mod">
        <pc:chgData name="Shayla Moultrie" userId="7ddb665b-374b-497a-a2f2-9a9ce5cb8b69" providerId="ADAL" clId="{CC4FE165-A318-4C04-B4A8-CF94A31F1B73}" dt="2026-09-23T17:03:44.938" v="69" actId="404"/>
        <pc:sldMkLst>
          <pc:docMk/>
          <pc:sldMk cId="4210570969" sldId="421"/>
        </pc:sldMkLst>
        <pc:spChg chg="mod">
          <ac:chgData name="Shayla Moultrie" userId="7ddb665b-374b-497a-a2f2-9a9ce5cb8b69" providerId="ADAL" clId="{CC4FE165-A318-4C04-B4A8-CF94A31F1B73}" dt="2026-09-23T17:03:44.938" v="69" actId="404"/>
          <ac:spMkLst>
            <pc:docMk/>
            <pc:sldMk cId="4210570969" sldId="421"/>
            <ac:spMk id="7" creationId="{EA10503A-27E3-CC65-E836-4EE4EA366A16}"/>
          </ac:spMkLst>
        </pc:spChg>
      </pc:sldChg>
      <pc:sldChg chg="add del">
        <pc:chgData name="Shayla Moultrie" userId="7ddb665b-374b-497a-a2f2-9a9ce5cb8b69" providerId="ADAL" clId="{CC4FE165-A318-4C04-B4A8-CF94A31F1B73}" dt="2026-09-25T16:02:47.674" v="591" actId="2890"/>
        <pc:sldMkLst>
          <pc:docMk/>
          <pc:sldMk cId="614209007" sldId="422"/>
        </pc:sldMkLst>
      </pc:sldChg>
      <pc:sldMasterChg chg="modSldLayout">
        <pc:chgData name="Shayla Moultrie" userId="7ddb665b-374b-497a-a2f2-9a9ce5cb8b69" providerId="ADAL" clId="{CC4FE165-A318-4C04-B4A8-CF94A31F1B73}" dt="2026-09-25T16:01:46.731" v="578" actId="208"/>
        <pc:sldMasterMkLst>
          <pc:docMk/>
          <pc:sldMasterMk cId="2945651048" sldId="2147483694"/>
        </pc:sldMasterMkLst>
        <pc:sldLayoutChg chg="modSp mod">
          <pc:chgData name="Shayla Moultrie" userId="7ddb665b-374b-497a-a2f2-9a9ce5cb8b69" providerId="ADAL" clId="{CC4FE165-A318-4C04-B4A8-CF94A31F1B73}" dt="2026-09-23T17:34:39.693" v="485" actId="208"/>
          <pc:sldLayoutMkLst>
            <pc:docMk/>
            <pc:sldMasterMk cId="2945651048" sldId="2147483694"/>
            <pc:sldLayoutMk cId="395729919" sldId="2147483697"/>
          </pc:sldLayoutMkLst>
          <pc:cxnChg chg="mod">
            <ac:chgData name="Shayla Moultrie" userId="7ddb665b-374b-497a-a2f2-9a9ce5cb8b69" providerId="ADAL" clId="{CC4FE165-A318-4C04-B4A8-CF94A31F1B73}" dt="2026-09-23T17:34:39.693" v="485" actId="208"/>
            <ac:cxnSpMkLst>
              <pc:docMk/>
              <pc:sldMasterMk cId="2945651048" sldId="2147483694"/>
              <pc:sldLayoutMk cId="395729919" sldId="2147483697"/>
              <ac:cxnSpMk id="9" creationId="{1D6C79AC-3A73-46BA-A9ED-8464A669A421}"/>
            </ac:cxnSpMkLst>
          </pc:cxnChg>
        </pc:sldLayoutChg>
        <pc:sldLayoutChg chg="modSp mod">
          <pc:chgData name="Shayla Moultrie" userId="7ddb665b-374b-497a-a2f2-9a9ce5cb8b69" providerId="ADAL" clId="{CC4FE165-A318-4C04-B4A8-CF94A31F1B73}" dt="2026-09-25T16:01:46.731" v="578" actId="208"/>
          <pc:sldLayoutMkLst>
            <pc:docMk/>
            <pc:sldMasterMk cId="2945651048" sldId="2147483694"/>
            <pc:sldLayoutMk cId="1762144478" sldId="2147483727"/>
          </pc:sldLayoutMkLst>
          <pc:cxnChg chg="mod">
            <ac:chgData name="Shayla Moultrie" userId="7ddb665b-374b-497a-a2f2-9a9ce5cb8b69" providerId="ADAL" clId="{CC4FE165-A318-4C04-B4A8-CF94A31F1B73}" dt="2026-09-25T16:01:46.731" v="578" actId="208"/>
            <ac:cxnSpMkLst>
              <pc:docMk/>
              <pc:sldMasterMk cId="2945651048" sldId="2147483694"/>
              <pc:sldLayoutMk cId="1762144478" sldId="2147483727"/>
              <ac:cxnSpMk id="10" creationId="{DC549B19-0D69-4379-95A3-B2C41E15E3EE}"/>
            </ac:cxnSpMkLst>
          </pc:cxnChg>
        </pc:sldLayoutChg>
        <pc:sldLayoutChg chg="modSp mod">
          <pc:chgData name="Shayla Moultrie" userId="7ddb665b-374b-497a-a2f2-9a9ce5cb8b69" providerId="ADAL" clId="{CC4FE165-A318-4C04-B4A8-CF94A31F1B73}" dt="2026-09-23T17:32:20.125" v="475" actId="6549"/>
          <pc:sldLayoutMkLst>
            <pc:docMk/>
            <pc:sldMasterMk cId="2945651048" sldId="2147483694"/>
            <pc:sldLayoutMk cId="1761393225" sldId="2147483782"/>
          </pc:sldLayoutMkLst>
          <pc:spChg chg="mod">
            <ac:chgData name="Shayla Moultrie" userId="7ddb665b-374b-497a-a2f2-9a9ce5cb8b69" providerId="ADAL" clId="{CC4FE165-A318-4C04-B4A8-CF94A31F1B73}" dt="2026-09-23T17:32:20.125" v="475" actId="6549"/>
            <ac:spMkLst>
              <pc:docMk/>
              <pc:sldMasterMk cId="2945651048" sldId="2147483694"/>
              <pc:sldLayoutMk cId="1761393225" sldId="2147483782"/>
              <ac:spMk id="5" creationId="{00000000-0000-0000-0000-000000000000}"/>
            </ac:spMkLst>
          </pc:spChg>
        </pc:sldLayoutChg>
        <pc:sldLayoutChg chg="delSp mod">
          <pc:chgData name="Shayla Moultrie" userId="7ddb665b-374b-497a-a2f2-9a9ce5cb8b69" providerId="ADAL" clId="{CC4FE165-A318-4C04-B4A8-CF94A31F1B73}" dt="2026-09-23T17:32:16.691" v="474" actId="478"/>
          <pc:sldLayoutMkLst>
            <pc:docMk/>
            <pc:sldMasterMk cId="2945651048" sldId="2147483694"/>
            <pc:sldLayoutMk cId="3636952618" sldId="2147483783"/>
          </pc:sldLayoutMkLst>
        </pc:sldLayoutChg>
      </pc:sldMasterChg>
    </pc:docChg>
  </pc:docChgLst>
  <pc:docChgLst>
    <pc:chgData name="Brittney Hickom" userId="9ab811d9-63a9-43e0-a965-78790b7ac483" providerId="ADAL" clId="{2EB47439-4770-4050-A5C5-3CE6CD29C4A8}"/>
    <pc:docChg chg="undo custSel addSld delSld modSld">
      <pc:chgData name="Brittney Hickom" userId="9ab811d9-63a9-43e0-a965-78790b7ac483" providerId="ADAL" clId="{2EB47439-4770-4050-A5C5-3CE6CD29C4A8}" dt="2026-09-16T13:47:26.823" v="1028" actId="5793"/>
      <pc:docMkLst>
        <pc:docMk/>
      </pc:docMkLst>
      <pc:sldChg chg="modNotesTx">
        <pc:chgData name="Brittney Hickom" userId="9ab811d9-63a9-43e0-a965-78790b7ac483" providerId="ADAL" clId="{2EB47439-4770-4050-A5C5-3CE6CD29C4A8}" dt="2026-09-16T13:26:30.101" v="634" actId="20577"/>
        <pc:sldMkLst>
          <pc:docMk/>
          <pc:sldMk cId="0" sldId="257"/>
        </pc:sldMkLst>
      </pc:sldChg>
      <pc:sldChg chg="delSp modSp mod">
        <pc:chgData name="Brittney Hickom" userId="9ab811d9-63a9-43e0-a965-78790b7ac483" providerId="ADAL" clId="{2EB47439-4770-4050-A5C5-3CE6CD29C4A8}" dt="2026-09-16T13:45:32.895" v="1004" actId="478"/>
        <pc:sldMkLst>
          <pc:docMk/>
          <pc:sldMk cId="0" sldId="259"/>
        </pc:sldMkLst>
      </pc:sldChg>
      <pc:sldChg chg="modSp mod">
        <pc:chgData name="Brittney Hickom" userId="9ab811d9-63a9-43e0-a965-78790b7ac483" providerId="ADAL" clId="{2EB47439-4770-4050-A5C5-3CE6CD29C4A8}" dt="2026-09-16T13:27:09.123" v="635" actId="15"/>
        <pc:sldMkLst>
          <pc:docMk/>
          <pc:sldMk cId="0" sldId="260"/>
        </pc:sldMkLst>
        <pc:spChg chg="mod">
          <ac:chgData name="Brittney Hickom" userId="9ab811d9-63a9-43e0-a965-78790b7ac483" providerId="ADAL" clId="{2EB47439-4770-4050-A5C5-3CE6CD29C4A8}" dt="2026-09-16T13:27:09.123" v="635" actId="15"/>
          <ac:spMkLst>
            <pc:docMk/>
            <pc:sldMk cId="0" sldId="260"/>
            <ac:spMk id="22" creationId="{00000000-0000-0000-0000-000000000000}"/>
          </ac:spMkLst>
        </pc:spChg>
      </pc:sldChg>
      <pc:sldChg chg="modSp mod">
        <pc:chgData name="Brittney Hickom" userId="9ab811d9-63a9-43e0-a965-78790b7ac483" providerId="ADAL" clId="{2EB47439-4770-4050-A5C5-3CE6CD29C4A8}" dt="2026-09-16T13:46:14.604" v="1015" actId="1035"/>
        <pc:sldMkLst>
          <pc:docMk/>
          <pc:sldMk cId="0" sldId="271"/>
        </pc:sldMkLst>
        <pc:spChg chg="mod">
          <ac:chgData name="Brittney Hickom" userId="9ab811d9-63a9-43e0-a965-78790b7ac483" providerId="ADAL" clId="{2EB47439-4770-4050-A5C5-3CE6CD29C4A8}" dt="2026-09-16T13:22:12.180" v="543" actId="6549"/>
          <ac:spMkLst>
            <pc:docMk/>
            <pc:sldMk cId="0" sldId="271"/>
            <ac:spMk id="365571" creationId="{00000000-0000-0000-0000-000000000000}"/>
          </ac:spMkLst>
        </pc:spChg>
        <pc:grpChg chg="mod">
          <ac:chgData name="Brittney Hickom" userId="9ab811d9-63a9-43e0-a965-78790b7ac483" providerId="ADAL" clId="{2EB47439-4770-4050-A5C5-3CE6CD29C4A8}" dt="2026-09-16T13:46:14.604" v="1015" actId="1035"/>
          <ac:grpSpMkLst>
            <pc:docMk/>
            <pc:sldMk cId="0" sldId="271"/>
            <ac:grpSpMk id="4" creationId="{9F6784F4-782D-EFA2-AD8F-7F5BB413EDA6}"/>
          </ac:grpSpMkLst>
        </pc:grpChg>
      </pc:sldChg>
      <pc:sldChg chg="modSp mod">
        <pc:chgData name="Brittney Hickom" userId="9ab811d9-63a9-43e0-a965-78790b7ac483" providerId="ADAL" clId="{2EB47439-4770-4050-A5C5-3CE6CD29C4A8}" dt="2026-09-16T13:24:55.707" v="550" actId="20577"/>
        <pc:sldMkLst>
          <pc:docMk/>
          <pc:sldMk cId="0" sldId="296"/>
        </pc:sldMkLst>
        <pc:spChg chg="mod">
          <ac:chgData name="Brittney Hickom" userId="9ab811d9-63a9-43e0-a965-78790b7ac483" providerId="ADAL" clId="{2EB47439-4770-4050-A5C5-3CE6CD29C4A8}" dt="2026-09-16T13:24:55.707" v="550" actId="20577"/>
          <ac:spMkLst>
            <pc:docMk/>
            <pc:sldMk cId="0" sldId="296"/>
            <ac:spMk id="401411" creationId="{00000000-0000-0000-0000-000000000000}"/>
          </ac:spMkLst>
        </pc:spChg>
      </pc:sldChg>
      <pc:sldChg chg="modSp mod">
        <pc:chgData name="Brittney Hickom" userId="9ab811d9-63a9-43e0-a965-78790b7ac483" providerId="ADAL" clId="{2EB47439-4770-4050-A5C5-3CE6CD29C4A8}" dt="2026-09-16T13:25:24.441" v="554" actId="5793"/>
        <pc:sldMkLst>
          <pc:docMk/>
          <pc:sldMk cId="0" sldId="299"/>
        </pc:sldMkLst>
        <pc:spChg chg="mod">
          <ac:chgData name="Brittney Hickom" userId="9ab811d9-63a9-43e0-a965-78790b7ac483" providerId="ADAL" clId="{2EB47439-4770-4050-A5C5-3CE6CD29C4A8}" dt="2026-09-16T13:25:24.441" v="554" actId="5793"/>
          <ac:spMkLst>
            <pc:docMk/>
            <pc:sldMk cId="0" sldId="299"/>
            <ac:spMk id="400387" creationId="{00000000-0000-0000-0000-000000000000}"/>
          </ac:spMkLst>
        </pc:spChg>
      </pc:sldChg>
      <pc:sldChg chg="modNotesTx">
        <pc:chgData name="Brittney Hickom" userId="9ab811d9-63a9-43e0-a965-78790b7ac483" providerId="ADAL" clId="{2EB47439-4770-4050-A5C5-3CE6CD29C4A8}" dt="2026-09-16T13:20:21.272" v="517" actId="20577"/>
        <pc:sldMkLst>
          <pc:docMk/>
          <pc:sldMk cId="3346264457" sldId="332"/>
        </pc:sldMkLst>
      </pc:sldChg>
      <pc:sldChg chg="modNotesTx">
        <pc:chgData name="Brittney Hickom" userId="9ab811d9-63a9-43e0-a965-78790b7ac483" providerId="ADAL" clId="{2EB47439-4770-4050-A5C5-3CE6CD29C4A8}" dt="2026-09-16T13:16:21.482" v="329" actId="20577"/>
        <pc:sldMkLst>
          <pc:docMk/>
          <pc:sldMk cId="2724154252" sldId="365"/>
        </pc:sldMkLst>
      </pc:sldChg>
      <pc:sldChg chg="modSp mod">
        <pc:chgData name="Brittney Hickom" userId="9ab811d9-63a9-43e0-a965-78790b7ac483" providerId="ADAL" clId="{2EB47439-4770-4050-A5C5-3CE6CD29C4A8}" dt="2026-09-16T13:21:12.146" v="519" actId="20577"/>
        <pc:sldMkLst>
          <pc:docMk/>
          <pc:sldMk cId="1388792281" sldId="371"/>
        </pc:sldMkLst>
        <pc:spChg chg="mod">
          <ac:chgData name="Brittney Hickom" userId="9ab811d9-63a9-43e0-a965-78790b7ac483" providerId="ADAL" clId="{2EB47439-4770-4050-A5C5-3CE6CD29C4A8}" dt="2026-09-16T13:21:12.146" v="519" actId="20577"/>
          <ac:spMkLst>
            <pc:docMk/>
            <pc:sldMk cId="1388792281" sldId="371"/>
            <ac:spMk id="14339" creationId="{00000000-0000-0000-0000-000000000000}"/>
          </ac:spMkLst>
        </pc:spChg>
      </pc:sldChg>
      <pc:sldChg chg="modSp mod">
        <pc:chgData name="Brittney Hickom" userId="9ab811d9-63a9-43e0-a965-78790b7ac483" providerId="ADAL" clId="{2EB47439-4770-4050-A5C5-3CE6CD29C4A8}" dt="2026-09-16T13:29:41.739" v="774" actId="20577"/>
        <pc:sldMkLst>
          <pc:docMk/>
          <pc:sldMk cId="0" sldId="374"/>
        </pc:sldMkLst>
        <pc:spChg chg="mod">
          <ac:chgData name="Brittney Hickom" userId="9ab811d9-63a9-43e0-a965-78790b7ac483" providerId="ADAL" clId="{2EB47439-4770-4050-A5C5-3CE6CD29C4A8}" dt="2026-09-16T13:29:41.739" v="774" actId="20577"/>
          <ac:spMkLst>
            <pc:docMk/>
            <pc:sldMk cId="0" sldId="374"/>
            <ac:spMk id="3" creationId="{B32A2806-3D2A-4CCD-A80E-BBEF4978B728}"/>
          </ac:spMkLst>
        </pc:spChg>
      </pc:sldChg>
      <pc:sldChg chg="modSp mod">
        <pc:chgData name="Brittney Hickom" userId="9ab811d9-63a9-43e0-a965-78790b7ac483" providerId="ADAL" clId="{2EB47439-4770-4050-A5C5-3CE6CD29C4A8}" dt="2026-09-16T13:46:31.325" v="1021" actId="1035"/>
        <pc:sldMkLst>
          <pc:docMk/>
          <pc:sldMk cId="3239325631" sldId="376"/>
        </pc:sldMkLst>
        <pc:picChg chg="mod">
          <ac:chgData name="Brittney Hickom" userId="9ab811d9-63a9-43e0-a965-78790b7ac483" providerId="ADAL" clId="{2EB47439-4770-4050-A5C5-3CE6CD29C4A8}" dt="2026-09-16T13:46:31.325" v="1021" actId="1035"/>
          <ac:picMkLst>
            <pc:docMk/>
            <pc:sldMk cId="3239325631" sldId="376"/>
            <ac:picMk id="32" creationId="{689D5131-9262-EAEF-7644-C228D190A320}"/>
          </ac:picMkLst>
        </pc:picChg>
      </pc:sldChg>
      <pc:sldChg chg="modSp mod">
        <pc:chgData name="Brittney Hickom" userId="9ab811d9-63a9-43e0-a965-78790b7ac483" providerId="ADAL" clId="{2EB47439-4770-4050-A5C5-3CE6CD29C4A8}" dt="2026-09-16T13:47:26.823" v="1028" actId="5793"/>
        <pc:sldMkLst>
          <pc:docMk/>
          <pc:sldMk cId="454303057" sldId="378"/>
        </pc:sldMkLst>
        <pc:spChg chg="mod">
          <ac:chgData name="Brittney Hickom" userId="9ab811d9-63a9-43e0-a965-78790b7ac483" providerId="ADAL" clId="{2EB47439-4770-4050-A5C5-3CE6CD29C4A8}" dt="2026-09-16T13:27:24.278" v="651" actId="1036"/>
          <ac:spMkLst>
            <pc:docMk/>
            <pc:sldMk cId="454303057" sldId="378"/>
            <ac:spMk id="3" creationId="{A3BDB10D-BA56-415C-9ADD-7CF8A4C828C2}"/>
          </ac:spMkLst>
        </pc:spChg>
        <pc:spChg chg="mod">
          <ac:chgData name="Brittney Hickom" userId="9ab811d9-63a9-43e0-a965-78790b7ac483" providerId="ADAL" clId="{2EB47439-4770-4050-A5C5-3CE6CD29C4A8}" dt="2026-09-16T13:47:26.823" v="1028" actId="5793"/>
          <ac:spMkLst>
            <pc:docMk/>
            <pc:sldMk cId="454303057" sldId="378"/>
            <ac:spMk id="4" creationId="{C964D65A-6D75-4818-98A0-247B5D33193C}"/>
          </ac:spMkLst>
        </pc:spChg>
      </pc:sldChg>
      <pc:sldChg chg="modSp mod">
        <pc:chgData name="Brittney Hickom" userId="9ab811d9-63a9-43e0-a965-78790b7ac483" providerId="ADAL" clId="{2EB47439-4770-4050-A5C5-3CE6CD29C4A8}" dt="2026-09-16T13:07:27.405" v="43" actId="20577"/>
        <pc:sldMkLst>
          <pc:docMk/>
          <pc:sldMk cId="918585595" sldId="382"/>
        </pc:sldMkLst>
        <pc:graphicFrameChg chg="modGraphic">
          <ac:chgData name="Brittney Hickom" userId="9ab811d9-63a9-43e0-a965-78790b7ac483" providerId="ADAL" clId="{2EB47439-4770-4050-A5C5-3CE6CD29C4A8}" dt="2026-09-16T13:07:27.405" v="43" actId="20577"/>
          <ac:graphicFrameMkLst>
            <pc:docMk/>
            <pc:sldMk cId="918585595" sldId="382"/>
            <ac:graphicFrameMk id="5" creationId="{F5FBCBC6-8107-6A6E-B3B1-C56E6CCA01C8}"/>
          </ac:graphicFrameMkLst>
        </pc:graphicFrameChg>
      </pc:sldChg>
      <pc:sldChg chg="modSp mod modNotesTx">
        <pc:chgData name="Brittney Hickom" userId="9ab811d9-63a9-43e0-a965-78790b7ac483" providerId="ADAL" clId="{2EB47439-4770-4050-A5C5-3CE6CD29C4A8}" dt="2026-09-16T13:41:45.147" v="991" actId="20577"/>
        <pc:sldMkLst>
          <pc:docMk/>
          <pc:sldMk cId="3918660141" sldId="393"/>
        </pc:sldMkLst>
        <pc:spChg chg="mod">
          <ac:chgData name="Brittney Hickom" userId="9ab811d9-63a9-43e0-a965-78790b7ac483" providerId="ADAL" clId="{2EB47439-4770-4050-A5C5-3CE6CD29C4A8}" dt="2026-09-16T13:41:20.272" v="959" actId="6549"/>
          <ac:spMkLst>
            <pc:docMk/>
            <pc:sldMk cId="3918660141" sldId="393"/>
            <ac:spMk id="3" creationId="{2386D6A1-7A12-1F5C-7EB4-1594B8FBF7AE}"/>
          </ac:spMkLst>
        </pc:spChg>
      </pc:sldChg>
      <pc:sldChg chg="modSp mod">
        <pc:chgData name="Brittney Hickom" userId="9ab811d9-63a9-43e0-a965-78790b7ac483" providerId="ADAL" clId="{2EB47439-4770-4050-A5C5-3CE6CD29C4A8}" dt="2026-09-16T13:30:00.151" v="776" actId="13926"/>
        <pc:sldMkLst>
          <pc:docMk/>
          <pc:sldMk cId="442960811" sldId="404"/>
        </pc:sldMkLst>
        <pc:spChg chg="mod">
          <ac:chgData name="Brittney Hickom" userId="9ab811d9-63a9-43e0-a965-78790b7ac483" providerId="ADAL" clId="{2EB47439-4770-4050-A5C5-3CE6CD29C4A8}" dt="2026-09-16T13:30:00.151" v="776" actId="13926"/>
          <ac:spMkLst>
            <pc:docMk/>
            <pc:sldMk cId="442960811" sldId="404"/>
            <ac:spMk id="2" creationId="{00000000-0000-0000-0000-000000000000}"/>
          </ac:spMkLst>
        </pc:spChg>
      </pc:sldChg>
      <pc:sldChg chg="modSp mod">
        <pc:chgData name="Brittney Hickom" userId="9ab811d9-63a9-43e0-a965-78790b7ac483" providerId="ADAL" clId="{2EB47439-4770-4050-A5C5-3CE6CD29C4A8}" dt="2026-09-16T13:06:12.921" v="1" actId="6549"/>
        <pc:sldMkLst>
          <pc:docMk/>
          <pc:sldMk cId="0" sldId="406"/>
        </pc:sldMkLst>
        <pc:spChg chg="mod">
          <ac:chgData name="Brittney Hickom" userId="9ab811d9-63a9-43e0-a965-78790b7ac483" providerId="ADAL" clId="{2EB47439-4770-4050-A5C5-3CE6CD29C4A8}" dt="2026-09-16T13:06:12.921" v="1" actId="6549"/>
          <ac:spMkLst>
            <pc:docMk/>
            <pc:sldMk cId="0" sldId="406"/>
            <ac:spMk id="4" creationId="{00000000-0000-0000-0000-000000000000}"/>
          </ac:spMkLst>
        </pc:spChg>
      </pc:sldChg>
      <pc:sldChg chg="modSp mod">
        <pc:chgData name="Brittney Hickom" userId="9ab811d9-63a9-43e0-a965-78790b7ac483" providerId="ADAL" clId="{2EB47439-4770-4050-A5C5-3CE6CD29C4A8}" dt="2026-09-16T13:06:27.032" v="19" actId="6549"/>
        <pc:sldMkLst>
          <pc:docMk/>
          <pc:sldMk cId="611547614" sldId="407"/>
        </pc:sldMkLst>
        <pc:spChg chg="mod">
          <ac:chgData name="Brittney Hickom" userId="9ab811d9-63a9-43e0-a965-78790b7ac483" providerId="ADAL" clId="{2EB47439-4770-4050-A5C5-3CE6CD29C4A8}" dt="2026-09-16T13:06:27.032" v="19" actId="6549"/>
          <ac:spMkLst>
            <pc:docMk/>
            <pc:sldMk cId="611547614" sldId="407"/>
            <ac:spMk id="4" creationId="{410C5FCA-5964-A03A-3599-59D3E84EF878}"/>
          </ac:spMkLst>
        </pc:spChg>
      </pc:sldChg>
      <pc:sldChg chg="modSp mod">
        <pc:chgData name="Brittney Hickom" userId="9ab811d9-63a9-43e0-a965-78790b7ac483" providerId="ADAL" clId="{2EB47439-4770-4050-A5C5-3CE6CD29C4A8}" dt="2026-09-16T13:30:48.103" v="817" actId="1037"/>
        <pc:sldMkLst>
          <pc:docMk/>
          <pc:sldMk cId="1210009282" sldId="417"/>
        </pc:sldMkLst>
        <pc:spChg chg="mod">
          <ac:chgData name="Brittney Hickom" userId="9ab811d9-63a9-43e0-a965-78790b7ac483" providerId="ADAL" clId="{2EB47439-4770-4050-A5C5-3CE6CD29C4A8}" dt="2026-09-16T13:30:48.103" v="817" actId="1037"/>
          <ac:spMkLst>
            <pc:docMk/>
            <pc:sldMk cId="1210009282" sldId="417"/>
            <ac:spMk id="3" creationId="{16F4B470-E57C-463F-AE4D-C4CBED851382}"/>
          </ac:spMkLst>
        </pc:spChg>
        <pc:spChg chg="mod">
          <ac:chgData name="Brittney Hickom" userId="9ab811d9-63a9-43e0-a965-78790b7ac483" providerId="ADAL" clId="{2EB47439-4770-4050-A5C5-3CE6CD29C4A8}" dt="2026-09-16T13:30:48.103" v="817" actId="1037"/>
          <ac:spMkLst>
            <pc:docMk/>
            <pc:sldMk cId="1210009282" sldId="417"/>
            <ac:spMk id="5" creationId="{D5780D93-2293-4E78-812E-71A95F1D7DA1}"/>
          </ac:spMkLst>
        </pc:spChg>
        <pc:spChg chg="mod">
          <ac:chgData name="Brittney Hickom" userId="9ab811d9-63a9-43e0-a965-78790b7ac483" providerId="ADAL" clId="{2EB47439-4770-4050-A5C5-3CE6CD29C4A8}" dt="2026-09-16T13:30:48.103" v="817" actId="1037"/>
          <ac:spMkLst>
            <pc:docMk/>
            <pc:sldMk cId="1210009282" sldId="417"/>
            <ac:spMk id="7" creationId="{36B8EC5A-CF3D-4607-A84E-3E0AE165527A}"/>
          </ac:spMkLst>
        </pc:spChg>
      </pc:sldChg>
      <pc:sldChg chg="delSp mod">
        <pc:chgData name="Brittney Hickom" userId="9ab811d9-63a9-43e0-a965-78790b7ac483" providerId="ADAL" clId="{2EB47439-4770-4050-A5C5-3CE6CD29C4A8}" dt="2026-09-16T13:23:55.579" v="549" actId="478"/>
        <pc:sldMkLst>
          <pc:docMk/>
          <pc:sldMk cId="1454859946" sldId="418"/>
        </pc:sldMkLst>
      </pc:sldChg>
      <pc:sldChg chg="addSp delSp modSp new mod modClrScheme chgLayout">
        <pc:chgData name="Brittney Hickom" userId="9ab811d9-63a9-43e0-a965-78790b7ac483" providerId="ADAL" clId="{2EB47439-4770-4050-A5C5-3CE6CD29C4A8}" dt="2026-09-16T13:43:31.747" v="1000" actId="403"/>
        <pc:sldMkLst>
          <pc:docMk/>
          <pc:sldMk cId="540078255" sldId="420"/>
        </pc:sldMkLst>
        <pc:spChg chg="mod ord">
          <ac:chgData name="Brittney Hickom" userId="9ab811d9-63a9-43e0-a965-78790b7ac483" providerId="ADAL" clId="{2EB47439-4770-4050-A5C5-3CE6CD29C4A8}" dt="2026-09-16T13:36:02.989" v="820" actId="700"/>
          <ac:spMkLst>
            <pc:docMk/>
            <pc:sldMk cId="540078255" sldId="420"/>
            <ac:spMk id="3" creationId="{B7391AF6-7F7A-B024-3178-101FC1117FAD}"/>
          </ac:spMkLst>
        </pc:spChg>
        <pc:spChg chg="mod ord">
          <ac:chgData name="Brittney Hickom" userId="9ab811d9-63a9-43e0-a965-78790b7ac483" providerId="ADAL" clId="{2EB47439-4770-4050-A5C5-3CE6CD29C4A8}" dt="2026-09-16T13:36:02.989" v="820" actId="700"/>
          <ac:spMkLst>
            <pc:docMk/>
            <pc:sldMk cId="540078255" sldId="420"/>
            <ac:spMk id="5" creationId="{AAB0A13E-EA49-46B0-BBA0-354853042449}"/>
          </ac:spMkLst>
        </pc:spChg>
        <pc:spChg chg="add mod ord">
          <ac:chgData name="Brittney Hickom" userId="9ab811d9-63a9-43e0-a965-78790b7ac483" providerId="ADAL" clId="{2EB47439-4770-4050-A5C5-3CE6CD29C4A8}" dt="2026-09-16T13:43:31.747" v="1000" actId="403"/>
          <ac:spMkLst>
            <pc:docMk/>
            <pc:sldMk cId="540078255" sldId="420"/>
            <ac:spMk id="7" creationId="{BB244253-A9D2-524D-6FE0-0E13A25F6BDC}"/>
          </ac:spMkLst>
        </pc:spChg>
        <pc:picChg chg="add mod modCrop">
          <ac:chgData name="Brittney Hickom" userId="9ab811d9-63a9-43e0-a965-78790b7ac483" providerId="ADAL" clId="{2EB47439-4770-4050-A5C5-3CE6CD29C4A8}" dt="2026-09-16T13:39:50.564" v="911" actId="732"/>
          <ac:picMkLst>
            <pc:docMk/>
            <pc:sldMk cId="540078255" sldId="420"/>
            <ac:picMk id="10" creationId="{665D0693-CBD0-AAB4-92CF-FE4A3508F9FE}"/>
          </ac:picMkLst>
        </pc:picChg>
      </pc:sldChg>
      <pc:sldChg chg="addSp delSp modSp add mod">
        <pc:chgData name="Brittney Hickom" userId="9ab811d9-63a9-43e0-a965-78790b7ac483" providerId="ADAL" clId="{2EB47439-4770-4050-A5C5-3CE6CD29C4A8}" dt="2026-09-16T13:44:22.817" v="1003" actId="2711"/>
        <pc:sldMkLst>
          <pc:docMk/>
          <pc:sldMk cId="4210570969" sldId="421"/>
        </pc:sldMkLst>
        <pc:spChg chg="mod">
          <ac:chgData name="Brittney Hickom" userId="9ab811d9-63a9-43e0-a965-78790b7ac483" providerId="ADAL" clId="{2EB47439-4770-4050-A5C5-3CE6CD29C4A8}" dt="2026-09-16T13:44:22.817" v="1003" actId="2711"/>
          <ac:spMkLst>
            <pc:docMk/>
            <pc:sldMk cId="4210570969" sldId="421"/>
            <ac:spMk id="7" creationId="{EA10503A-27E3-CC65-E836-4EE4EA366A16}"/>
          </ac:spMkLst>
        </pc:spChg>
        <pc:picChg chg="add mod">
          <ac:chgData name="Brittney Hickom" userId="9ab811d9-63a9-43e0-a965-78790b7ac483" providerId="ADAL" clId="{2EB47439-4770-4050-A5C5-3CE6CD29C4A8}" dt="2026-09-16T13:39:34.560" v="909" actId="1038"/>
          <ac:picMkLst>
            <pc:docMk/>
            <pc:sldMk cId="4210570969" sldId="421"/>
            <ac:picMk id="4" creationId="{5D2784CA-1655-774D-DEE8-1A59DD1F788C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CE2EB-53C6-4ACF-AC34-89233D754A12}" type="doc">
      <dgm:prSet loTypeId="urn:microsoft.com/office/officeart/2008/layout/LinedList" loCatId="list" qsTypeId="urn:microsoft.com/office/officeart/2005/8/quickstyle/simple1#1" qsCatId="simple" csTypeId="urn:microsoft.com/office/officeart/2005/8/colors/colorful3#1" csCatId="colorful" phldr="1"/>
      <dgm:spPr/>
      <dgm:t>
        <a:bodyPr/>
        <a:lstStyle/>
        <a:p>
          <a:endParaRPr lang="en-US"/>
        </a:p>
      </dgm:t>
    </dgm:pt>
    <dgm:pt modelId="{D49D22D7-8705-441D-877F-AC3A5A413E63}">
      <dgm:prSet custT="1"/>
      <dgm:spPr/>
      <dgm:t>
        <a:bodyPr anchor="ctr"/>
        <a:lstStyle/>
        <a:p>
          <a:pPr rtl="0"/>
          <a:r>
            <a:rPr lang="en-US" sz="3600" b="1">
              <a:solidFill>
                <a:schemeClr val="tx1"/>
              </a:solidFill>
              <a:latin typeface="+mj-lt"/>
            </a:rPr>
            <a:t>Grant Award Package Contents</a:t>
          </a:r>
        </a:p>
      </dgm:t>
    </dgm:pt>
    <dgm:pt modelId="{94CBFA12-28F4-4FDD-ACE9-5FF0D114B0B1}" type="parTrans" cxnId="{B9574925-FEE4-4AA7-8933-1335DBC0D3C1}">
      <dgm:prSet/>
      <dgm:spPr/>
      <dgm:t>
        <a:bodyPr/>
        <a:lstStyle/>
        <a:p>
          <a:endParaRPr lang="en-US"/>
        </a:p>
      </dgm:t>
    </dgm:pt>
    <dgm:pt modelId="{7EE83FB0-CFDA-4DCC-9708-F04DE9EE4CC3}" type="sibTrans" cxnId="{B9574925-FEE4-4AA7-8933-1335DBC0D3C1}">
      <dgm:prSet/>
      <dgm:spPr/>
      <dgm:t>
        <a:bodyPr/>
        <a:lstStyle/>
        <a:p>
          <a:endParaRPr lang="en-US"/>
        </a:p>
      </dgm:t>
    </dgm:pt>
    <dgm:pt modelId="{3B4E8B35-C943-44EC-861A-5281F3577A60}">
      <dgm:prSet custT="1"/>
      <dgm:spPr/>
      <dgm:t>
        <a:bodyPr anchor="ctr"/>
        <a:lstStyle/>
        <a:p>
          <a:pPr rtl="0"/>
          <a:r>
            <a:rPr lang="en-US" sz="3600" b="1">
              <a:solidFill>
                <a:schemeClr val="tx1"/>
              </a:solidFill>
              <a:latin typeface="+mj-lt"/>
            </a:rPr>
            <a:t>Common Award Package Issues</a:t>
          </a:r>
        </a:p>
      </dgm:t>
    </dgm:pt>
    <dgm:pt modelId="{5088640A-641A-45E2-ACC6-F79ECE4F105A}" type="parTrans" cxnId="{D51C4A81-DADF-4CC4-9E1E-BA8A37724CBA}">
      <dgm:prSet/>
      <dgm:spPr/>
      <dgm:t>
        <a:bodyPr/>
        <a:lstStyle/>
        <a:p>
          <a:endParaRPr lang="en-US"/>
        </a:p>
      </dgm:t>
    </dgm:pt>
    <dgm:pt modelId="{C6D4B3E9-E50B-4C69-8834-EE4493F4C346}" type="sibTrans" cxnId="{D51C4A81-DADF-4CC4-9E1E-BA8A37724CBA}">
      <dgm:prSet/>
      <dgm:spPr/>
      <dgm:t>
        <a:bodyPr/>
        <a:lstStyle/>
        <a:p>
          <a:endParaRPr lang="en-US"/>
        </a:p>
      </dgm:t>
    </dgm:pt>
    <dgm:pt modelId="{5C9BC599-49F9-47FA-8B1E-49EDDDB7F481}">
      <dgm:prSet custT="1"/>
      <dgm:spPr/>
      <dgm:t>
        <a:bodyPr anchor="ctr"/>
        <a:lstStyle/>
        <a:p>
          <a:pPr rtl="0"/>
          <a:r>
            <a:rPr lang="en-US" sz="3600" b="1">
              <a:solidFill>
                <a:schemeClr val="tx1"/>
              </a:solidFill>
              <a:latin typeface="+mj-lt"/>
            </a:rPr>
            <a:t>Financial Management</a:t>
          </a:r>
        </a:p>
      </dgm:t>
    </dgm:pt>
    <dgm:pt modelId="{E6FC6198-DEEC-48DC-B44E-20CBDA47A0E9}" type="parTrans" cxnId="{B3CCC848-072E-4806-A3FD-A0A0F2A6422B}">
      <dgm:prSet/>
      <dgm:spPr/>
      <dgm:t>
        <a:bodyPr/>
        <a:lstStyle/>
        <a:p>
          <a:endParaRPr lang="en-US"/>
        </a:p>
      </dgm:t>
    </dgm:pt>
    <dgm:pt modelId="{A2A4D234-944F-4CBA-951A-7EB31D81B7E9}" type="sibTrans" cxnId="{B3CCC848-072E-4806-A3FD-A0A0F2A6422B}">
      <dgm:prSet/>
      <dgm:spPr/>
      <dgm:t>
        <a:bodyPr/>
        <a:lstStyle/>
        <a:p>
          <a:endParaRPr lang="en-US"/>
        </a:p>
      </dgm:t>
    </dgm:pt>
    <dgm:pt modelId="{686D5E4D-A01F-4FE6-BA17-3472E43F327E}">
      <dgm:prSet phldr="0" custT="1"/>
      <dgm:spPr/>
      <dgm:t>
        <a:bodyPr anchor="ctr"/>
        <a:lstStyle/>
        <a:p>
          <a:r>
            <a:rPr lang="en-US" sz="3600" b="1">
              <a:solidFill>
                <a:schemeClr val="tx1"/>
              </a:solidFill>
              <a:latin typeface="+mj-lt"/>
            </a:rPr>
            <a:t>Audits</a:t>
          </a:r>
        </a:p>
      </dgm:t>
    </dgm:pt>
    <dgm:pt modelId="{82AFABCE-DE5B-4824-B0BA-83C41C180BE0}" type="parTrans" cxnId="{E091A93F-0077-4CCB-A7A4-49A19C0CA894}">
      <dgm:prSet/>
      <dgm:spPr/>
      <dgm:t>
        <a:bodyPr/>
        <a:lstStyle/>
        <a:p>
          <a:endParaRPr lang="en-US"/>
        </a:p>
      </dgm:t>
    </dgm:pt>
    <dgm:pt modelId="{62B4B257-5DCC-4225-AB05-9C59C98DA812}" type="sibTrans" cxnId="{E091A93F-0077-4CCB-A7A4-49A19C0CA894}">
      <dgm:prSet/>
      <dgm:spPr/>
      <dgm:t>
        <a:bodyPr/>
        <a:lstStyle/>
        <a:p>
          <a:endParaRPr lang="en-US"/>
        </a:p>
      </dgm:t>
    </dgm:pt>
    <dgm:pt modelId="{511E2666-4860-4511-8A37-D0C0E2876693}" type="pres">
      <dgm:prSet presAssocID="{C90CE2EB-53C6-4ACF-AC34-89233D754A12}" presName="vert0" presStyleCnt="0">
        <dgm:presLayoutVars>
          <dgm:dir/>
          <dgm:animOne val="branch"/>
          <dgm:animLvl val="lvl"/>
        </dgm:presLayoutVars>
      </dgm:prSet>
      <dgm:spPr/>
    </dgm:pt>
    <dgm:pt modelId="{95F96089-3902-4F33-B234-01BB171DFB4C}" type="pres">
      <dgm:prSet presAssocID="{D49D22D7-8705-441D-877F-AC3A5A413E63}" presName="thickLine" presStyleLbl="alignNode1" presStyleIdx="0" presStyleCnt="4"/>
      <dgm:spPr/>
    </dgm:pt>
    <dgm:pt modelId="{17910A3A-A270-407D-BDDC-18A84562DCA7}" type="pres">
      <dgm:prSet presAssocID="{D49D22D7-8705-441D-877F-AC3A5A413E63}" presName="horz1" presStyleCnt="0"/>
      <dgm:spPr/>
    </dgm:pt>
    <dgm:pt modelId="{FDD752FE-C6E3-4837-89BB-9A9286149464}" type="pres">
      <dgm:prSet presAssocID="{D49D22D7-8705-441D-877F-AC3A5A413E63}" presName="tx1" presStyleLbl="revTx" presStyleIdx="0" presStyleCnt="4"/>
      <dgm:spPr/>
    </dgm:pt>
    <dgm:pt modelId="{64676F7B-391F-48DC-8B4E-A329DB13BF65}" type="pres">
      <dgm:prSet presAssocID="{D49D22D7-8705-441D-877F-AC3A5A413E63}" presName="vert1" presStyleCnt="0"/>
      <dgm:spPr/>
    </dgm:pt>
    <dgm:pt modelId="{111A4A13-470E-4CEC-BC72-19FBDE66A35F}" type="pres">
      <dgm:prSet presAssocID="{3B4E8B35-C943-44EC-861A-5281F3577A60}" presName="thickLine" presStyleLbl="alignNode1" presStyleIdx="1" presStyleCnt="4"/>
      <dgm:spPr/>
    </dgm:pt>
    <dgm:pt modelId="{990D8BB5-0209-4F1C-90AD-BF3F56EF78D6}" type="pres">
      <dgm:prSet presAssocID="{3B4E8B35-C943-44EC-861A-5281F3577A60}" presName="horz1" presStyleCnt="0"/>
      <dgm:spPr/>
    </dgm:pt>
    <dgm:pt modelId="{CB426C61-1245-4D12-A570-09184535B426}" type="pres">
      <dgm:prSet presAssocID="{3B4E8B35-C943-44EC-861A-5281F3577A60}" presName="tx1" presStyleLbl="revTx" presStyleIdx="1" presStyleCnt="4"/>
      <dgm:spPr/>
    </dgm:pt>
    <dgm:pt modelId="{0ECD1C05-389A-41A1-AEA9-7954B494C6A6}" type="pres">
      <dgm:prSet presAssocID="{3B4E8B35-C943-44EC-861A-5281F3577A60}" presName="vert1" presStyleCnt="0"/>
      <dgm:spPr/>
    </dgm:pt>
    <dgm:pt modelId="{47C383E0-286F-4B3E-8D25-90333051F18F}" type="pres">
      <dgm:prSet presAssocID="{5C9BC599-49F9-47FA-8B1E-49EDDDB7F481}" presName="thickLine" presStyleLbl="alignNode1" presStyleIdx="2" presStyleCnt="4"/>
      <dgm:spPr/>
    </dgm:pt>
    <dgm:pt modelId="{A6C88E96-D76B-4B5E-B5F1-19BECC4DC941}" type="pres">
      <dgm:prSet presAssocID="{5C9BC599-49F9-47FA-8B1E-49EDDDB7F481}" presName="horz1" presStyleCnt="0"/>
      <dgm:spPr/>
    </dgm:pt>
    <dgm:pt modelId="{7419158E-1F82-4724-B977-F07E4624F74D}" type="pres">
      <dgm:prSet presAssocID="{5C9BC599-49F9-47FA-8B1E-49EDDDB7F481}" presName="tx1" presStyleLbl="revTx" presStyleIdx="2" presStyleCnt="4"/>
      <dgm:spPr/>
    </dgm:pt>
    <dgm:pt modelId="{F1897E45-D332-413C-A669-B6AA11AB9467}" type="pres">
      <dgm:prSet presAssocID="{5C9BC599-49F9-47FA-8B1E-49EDDDB7F481}" presName="vert1" presStyleCnt="0"/>
      <dgm:spPr/>
    </dgm:pt>
    <dgm:pt modelId="{FA75B56C-BACA-4FC8-9D86-AF602F0CE803}" type="pres">
      <dgm:prSet presAssocID="{686D5E4D-A01F-4FE6-BA17-3472E43F327E}" presName="thickLine" presStyleLbl="alignNode1" presStyleIdx="3" presStyleCnt="4"/>
      <dgm:spPr/>
    </dgm:pt>
    <dgm:pt modelId="{906D22C3-DF0D-4D46-960E-B023FFEF5789}" type="pres">
      <dgm:prSet presAssocID="{686D5E4D-A01F-4FE6-BA17-3472E43F327E}" presName="horz1" presStyleCnt="0"/>
      <dgm:spPr/>
    </dgm:pt>
    <dgm:pt modelId="{D98D048F-3716-4D0D-AA74-BC10FF4594F5}" type="pres">
      <dgm:prSet presAssocID="{686D5E4D-A01F-4FE6-BA17-3472E43F327E}" presName="tx1" presStyleLbl="revTx" presStyleIdx="3" presStyleCnt="4"/>
      <dgm:spPr/>
    </dgm:pt>
    <dgm:pt modelId="{4B96345E-54C6-4A51-9F4D-6DD4E354A143}" type="pres">
      <dgm:prSet presAssocID="{686D5E4D-A01F-4FE6-BA17-3472E43F327E}" presName="vert1" presStyleCnt="0"/>
      <dgm:spPr/>
    </dgm:pt>
  </dgm:ptLst>
  <dgm:cxnLst>
    <dgm:cxn modelId="{B9574925-FEE4-4AA7-8933-1335DBC0D3C1}" srcId="{C90CE2EB-53C6-4ACF-AC34-89233D754A12}" destId="{D49D22D7-8705-441D-877F-AC3A5A413E63}" srcOrd="0" destOrd="0" parTransId="{94CBFA12-28F4-4FDD-ACE9-5FF0D114B0B1}" sibTransId="{7EE83FB0-CFDA-4DCC-9708-F04DE9EE4CC3}"/>
    <dgm:cxn modelId="{E091A93F-0077-4CCB-A7A4-49A19C0CA894}" srcId="{C90CE2EB-53C6-4ACF-AC34-89233D754A12}" destId="{686D5E4D-A01F-4FE6-BA17-3472E43F327E}" srcOrd="3" destOrd="0" parTransId="{82AFABCE-DE5B-4824-B0BA-83C41C180BE0}" sibTransId="{62B4B257-5DCC-4225-AB05-9C59C98DA812}"/>
    <dgm:cxn modelId="{B3CCC848-072E-4806-A3FD-A0A0F2A6422B}" srcId="{C90CE2EB-53C6-4ACF-AC34-89233D754A12}" destId="{5C9BC599-49F9-47FA-8B1E-49EDDDB7F481}" srcOrd="2" destOrd="0" parTransId="{E6FC6198-DEEC-48DC-B44E-20CBDA47A0E9}" sibTransId="{A2A4D234-944F-4CBA-951A-7EB31D81B7E9}"/>
    <dgm:cxn modelId="{C392EB68-DEC3-47E3-882D-534CA67DF109}" type="presOf" srcId="{686D5E4D-A01F-4FE6-BA17-3472E43F327E}" destId="{D98D048F-3716-4D0D-AA74-BC10FF4594F5}" srcOrd="0" destOrd="0" presId="urn:microsoft.com/office/officeart/2008/layout/LinedList"/>
    <dgm:cxn modelId="{F1BBE072-3457-403B-8B9B-A16E5D166249}" type="presOf" srcId="{C90CE2EB-53C6-4ACF-AC34-89233D754A12}" destId="{511E2666-4860-4511-8A37-D0C0E2876693}" srcOrd="0" destOrd="0" presId="urn:microsoft.com/office/officeart/2008/layout/LinedList"/>
    <dgm:cxn modelId="{D51C4A81-DADF-4CC4-9E1E-BA8A37724CBA}" srcId="{C90CE2EB-53C6-4ACF-AC34-89233D754A12}" destId="{3B4E8B35-C943-44EC-861A-5281F3577A60}" srcOrd="1" destOrd="0" parTransId="{5088640A-641A-45E2-ACC6-F79ECE4F105A}" sibTransId="{C6D4B3E9-E50B-4C69-8834-EE4493F4C346}"/>
    <dgm:cxn modelId="{462638A1-9A24-4F20-A9DD-110BBE48F2B3}" type="presOf" srcId="{3B4E8B35-C943-44EC-861A-5281F3577A60}" destId="{CB426C61-1245-4D12-A570-09184535B426}" srcOrd="0" destOrd="0" presId="urn:microsoft.com/office/officeart/2008/layout/LinedList"/>
    <dgm:cxn modelId="{FD2A1DA3-DA7C-4870-B08F-2667DD055B90}" type="presOf" srcId="{5C9BC599-49F9-47FA-8B1E-49EDDDB7F481}" destId="{7419158E-1F82-4724-B977-F07E4624F74D}" srcOrd="0" destOrd="0" presId="urn:microsoft.com/office/officeart/2008/layout/LinedList"/>
    <dgm:cxn modelId="{B17282B8-86FF-4125-9EAF-CACDE35C1B74}" type="presOf" srcId="{D49D22D7-8705-441D-877F-AC3A5A413E63}" destId="{FDD752FE-C6E3-4837-89BB-9A9286149464}" srcOrd="0" destOrd="0" presId="urn:microsoft.com/office/officeart/2008/layout/LinedList"/>
    <dgm:cxn modelId="{3B024852-A415-4EFE-8EF4-33D8CD88A5E5}" type="presParOf" srcId="{511E2666-4860-4511-8A37-D0C0E2876693}" destId="{95F96089-3902-4F33-B234-01BB171DFB4C}" srcOrd="0" destOrd="0" presId="urn:microsoft.com/office/officeart/2008/layout/LinedList"/>
    <dgm:cxn modelId="{C2BDA233-6764-4AC1-BE33-02427B3EACCE}" type="presParOf" srcId="{511E2666-4860-4511-8A37-D0C0E2876693}" destId="{17910A3A-A270-407D-BDDC-18A84562DCA7}" srcOrd="1" destOrd="0" presId="urn:microsoft.com/office/officeart/2008/layout/LinedList"/>
    <dgm:cxn modelId="{23D3A752-C8FD-4961-A465-E0F64E1B621E}" type="presParOf" srcId="{17910A3A-A270-407D-BDDC-18A84562DCA7}" destId="{FDD752FE-C6E3-4837-89BB-9A9286149464}" srcOrd="0" destOrd="0" presId="urn:microsoft.com/office/officeart/2008/layout/LinedList"/>
    <dgm:cxn modelId="{376BEBA3-B134-4CB6-9A3E-BAF93E672C8A}" type="presParOf" srcId="{17910A3A-A270-407D-BDDC-18A84562DCA7}" destId="{64676F7B-391F-48DC-8B4E-A329DB13BF65}" srcOrd="1" destOrd="0" presId="urn:microsoft.com/office/officeart/2008/layout/LinedList"/>
    <dgm:cxn modelId="{6E60B47C-79AF-4EED-A205-583477F40D19}" type="presParOf" srcId="{511E2666-4860-4511-8A37-D0C0E2876693}" destId="{111A4A13-470E-4CEC-BC72-19FBDE66A35F}" srcOrd="2" destOrd="0" presId="urn:microsoft.com/office/officeart/2008/layout/LinedList"/>
    <dgm:cxn modelId="{43B6E0BC-8AD8-43B5-B66B-3C41A913BE80}" type="presParOf" srcId="{511E2666-4860-4511-8A37-D0C0E2876693}" destId="{990D8BB5-0209-4F1C-90AD-BF3F56EF78D6}" srcOrd="3" destOrd="0" presId="urn:microsoft.com/office/officeart/2008/layout/LinedList"/>
    <dgm:cxn modelId="{BF7E804A-062F-4A63-9197-937C2698E3FC}" type="presParOf" srcId="{990D8BB5-0209-4F1C-90AD-BF3F56EF78D6}" destId="{CB426C61-1245-4D12-A570-09184535B426}" srcOrd="0" destOrd="0" presId="urn:microsoft.com/office/officeart/2008/layout/LinedList"/>
    <dgm:cxn modelId="{1D3E13B7-8540-492B-B98C-C101FFB8D8C8}" type="presParOf" srcId="{990D8BB5-0209-4F1C-90AD-BF3F56EF78D6}" destId="{0ECD1C05-389A-41A1-AEA9-7954B494C6A6}" srcOrd="1" destOrd="0" presId="urn:microsoft.com/office/officeart/2008/layout/LinedList"/>
    <dgm:cxn modelId="{8B205A5D-00EA-4B07-B996-E1F2B9DB243E}" type="presParOf" srcId="{511E2666-4860-4511-8A37-D0C0E2876693}" destId="{47C383E0-286F-4B3E-8D25-90333051F18F}" srcOrd="4" destOrd="0" presId="urn:microsoft.com/office/officeart/2008/layout/LinedList"/>
    <dgm:cxn modelId="{477FEFD6-5D1A-4178-B66D-025338012EA3}" type="presParOf" srcId="{511E2666-4860-4511-8A37-D0C0E2876693}" destId="{A6C88E96-D76B-4B5E-B5F1-19BECC4DC941}" srcOrd="5" destOrd="0" presId="urn:microsoft.com/office/officeart/2008/layout/LinedList"/>
    <dgm:cxn modelId="{3178A6BC-9D5E-46AD-B419-8ADCE35F6B9A}" type="presParOf" srcId="{A6C88E96-D76B-4B5E-B5F1-19BECC4DC941}" destId="{7419158E-1F82-4724-B977-F07E4624F74D}" srcOrd="0" destOrd="0" presId="urn:microsoft.com/office/officeart/2008/layout/LinedList"/>
    <dgm:cxn modelId="{F04C2ED9-8530-4D3E-A20D-11D63A36374D}" type="presParOf" srcId="{A6C88E96-D76B-4B5E-B5F1-19BECC4DC941}" destId="{F1897E45-D332-413C-A669-B6AA11AB9467}" srcOrd="1" destOrd="0" presId="urn:microsoft.com/office/officeart/2008/layout/LinedList"/>
    <dgm:cxn modelId="{4F994AFD-B328-4BB2-9A8D-8896FE9BEEBB}" type="presParOf" srcId="{511E2666-4860-4511-8A37-D0C0E2876693}" destId="{FA75B56C-BACA-4FC8-9D86-AF602F0CE803}" srcOrd="6" destOrd="0" presId="urn:microsoft.com/office/officeart/2008/layout/LinedList"/>
    <dgm:cxn modelId="{6F006C81-849F-4990-AC22-E0D9EDD7383E}" type="presParOf" srcId="{511E2666-4860-4511-8A37-D0C0E2876693}" destId="{906D22C3-DF0D-4D46-960E-B023FFEF5789}" srcOrd="7" destOrd="0" presId="urn:microsoft.com/office/officeart/2008/layout/LinedList"/>
    <dgm:cxn modelId="{36BCF905-AD52-418C-ADDB-00C6A916B0BC}" type="presParOf" srcId="{906D22C3-DF0D-4D46-960E-B023FFEF5789}" destId="{D98D048F-3716-4D0D-AA74-BC10FF4594F5}" srcOrd="0" destOrd="0" presId="urn:microsoft.com/office/officeart/2008/layout/LinedList"/>
    <dgm:cxn modelId="{3D25B504-03A1-48EA-A296-84007297B833}" type="presParOf" srcId="{906D22C3-DF0D-4D46-960E-B023FFEF5789}" destId="{4B96345E-54C6-4A51-9F4D-6DD4E354A14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158706-C15D-4D0F-A9C1-8B08198E6B4C}" type="doc">
      <dgm:prSet loTypeId="urn:microsoft.com/office/officeart/2005/8/layout/cycle6" loCatId="cycle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826DEDE8-77AC-4B3F-91FE-B30E2A987E62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n-US" b="1">
              <a:solidFill>
                <a:schemeClr val="accent6">
                  <a:lumMod val="75000"/>
                </a:schemeClr>
              </a:solidFill>
            </a:rPr>
            <a:t>City/County</a:t>
          </a:r>
        </a:p>
      </dgm:t>
    </dgm:pt>
    <dgm:pt modelId="{D2F92CE5-F23F-4C0D-964B-81E6A5D28F25}" type="parTrans" cxnId="{97A99B2A-0813-4842-A1F3-3662388DB9BA}">
      <dgm:prSet/>
      <dgm:spPr/>
      <dgm:t>
        <a:bodyPr/>
        <a:lstStyle/>
        <a:p>
          <a:endParaRPr lang="en-US"/>
        </a:p>
      </dgm:t>
    </dgm:pt>
    <dgm:pt modelId="{2F1003CA-4032-4414-BFB1-F2F02F3E02A1}" type="sibTrans" cxnId="{97A99B2A-0813-4842-A1F3-3662388DB9BA}">
      <dgm:prSet>
        <dgm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93A001E1-F267-489A-91F7-B5EEB1B509E4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n-US" b="1">
              <a:solidFill>
                <a:schemeClr val="accent6">
                  <a:lumMod val="75000"/>
                </a:schemeClr>
              </a:solidFill>
            </a:rPr>
            <a:t>Grant Administrator</a:t>
          </a:r>
        </a:p>
      </dgm:t>
    </dgm:pt>
    <dgm:pt modelId="{0C9A9CCD-78A5-4143-A129-84616FB62149}" type="parTrans" cxnId="{5A722496-6A86-41AF-92F9-877A0155E722}">
      <dgm:prSet/>
      <dgm:spPr/>
      <dgm:t>
        <a:bodyPr/>
        <a:lstStyle/>
        <a:p>
          <a:endParaRPr lang="en-US"/>
        </a:p>
      </dgm:t>
    </dgm:pt>
    <dgm:pt modelId="{A7A9904C-C30B-4EFC-975A-47310084F220}" type="sibTrans" cxnId="{5A722496-6A86-41AF-92F9-877A0155E722}">
      <dgm:prSet>
        <dgm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93C58140-5884-419B-95B7-E718740D8B4D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n-US" b="1">
              <a:solidFill>
                <a:schemeClr val="accent6">
                  <a:lumMod val="75000"/>
                </a:schemeClr>
              </a:solidFill>
            </a:rPr>
            <a:t>DCA </a:t>
          </a:r>
        </a:p>
        <a:p>
          <a:r>
            <a:rPr lang="en-US" b="1">
              <a:solidFill>
                <a:schemeClr val="accent6">
                  <a:lumMod val="75000"/>
                </a:schemeClr>
              </a:solidFill>
            </a:rPr>
            <a:t>Bonita Chapman</a:t>
          </a:r>
        </a:p>
      </dgm:t>
    </dgm:pt>
    <dgm:pt modelId="{0232711F-E132-43AC-933C-DD051F4BD315}" type="parTrans" cxnId="{3D7CA14F-34E0-402D-B1AF-17ABC3602735}">
      <dgm:prSet/>
      <dgm:spPr/>
      <dgm:t>
        <a:bodyPr/>
        <a:lstStyle/>
        <a:p>
          <a:endParaRPr lang="en-US"/>
        </a:p>
      </dgm:t>
    </dgm:pt>
    <dgm:pt modelId="{61C19B2B-71C9-4385-8560-256D7705583E}" type="sibTrans" cxnId="{3D7CA14F-34E0-402D-B1AF-17ABC3602735}">
      <dgm:prSet>
        <dgm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A4AC3EC0-6336-4528-9BFC-C94441C4F5C0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n-US" b="1">
              <a:solidFill>
                <a:schemeClr val="accent6">
                  <a:lumMod val="75000"/>
                </a:schemeClr>
              </a:solidFill>
            </a:rPr>
            <a:t>DCA Accounting Office</a:t>
          </a:r>
        </a:p>
      </dgm:t>
    </dgm:pt>
    <dgm:pt modelId="{AD500E1F-6891-4728-A13C-606920948E55}" type="parTrans" cxnId="{AEBFD6C6-4604-4652-B11D-18C7214E603A}">
      <dgm:prSet/>
      <dgm:spPr/>
      <dgm:t>
        <a:bodyPr/>
        <a:lstStyle/>
        <a:p>
          <a:endParaRPr lang="en-US"/>
        </a:p>
      </dgm:t>
    </dgm:pt>
    <dgm:pt modelId="{2A01CB2F-E083-4B64-AD29-B4D2D12DFCFD}" type="sibTrans" cxnId="{AEBFD6C6-4604-4652-B11D-18C7214E603A}">
      <dgm:prSet>
        <dgm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F4CCE17F-A34C-47B0-A406-F28D6F64C432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 w="28575"/>
      </dgm:spPr>
      <dgm:t>
        <a:bodyPr/>
        <a:lstStyle/>
        <a:p>
          <a:r>
            <a:rPr lang="en-US" b="1">
              <a:solidFill>
                <a:schemeClr val="accent6">
                  <a:lumMod val="75000"/>
                </a:schemeClr>
              </a:solidFill>
            </a:rPr>
            <a:t>SAO</a:t>
          </a:r>
        </a:p>
        <a:p>
          <a:r>
            <a:rPr lang="en-US" b="1">
              <a:solidFill>
                <a:schemeClr val="accent6">
                  <a:lumMod val="75000"/>
                </a:schemeClr>
              </a:solidFill>
            </a:rPr>
            <a:t> State Accounting Office</a:t>
          </a:r>
        </a:p>
      </dgm:t>
    </dgm:pt>
    <dgm:pt modelId="{23F9E9AB-3DFF-4622-BA4B-060D4BD50D37}" type="parTrans" cxnId="{E41176E6-62DD-49AA-BA2B-01743674227B}">
      <dgm:prSet/>
      <dgm:spPr/>
      <dgm:t>
        <a:bodyPr/>
        <a:lstStyle/>
        <a:p>
          <a:endParaRPr lang="en-US"/>
        </a:p>
      </dgm:t>
    </dgm:pt>
    <dgm:pt modelId="{1E33C3B9-37E7-4D93-AAB5-A65CDE101EFF}" type="sibTrans" cxnId="{E41176E6-62DD-49AA-BA2B-01743674227B}">
      <dgm:prSet>
        <dgm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C97FA9D6-69EB-46D5-8B68-54884806A8A0}" type="pres">
      <dgm:prSet presAssocID="{E7158706-C15D-4D0F-A9C1-8B08198E6B4C}" presName="cycle" presStyleCnt="0">
        <dgm:presLayoutVars>
          <dgm:dir/>
          <dgm:resizeHandles val="exact"/>
        </dgm:presLayoutVars>
      </dgm:prSet>
      <dgm:spPr/>
    </dgm:pt>
    <dgm:pt modelId="{D6173598-544F-475E-8F69-575CDE285D94}" type="pres">
      <dgm:prSet presAssocID="{826DEDE8-77AC-4B3F-91FE-B30E2A987E62}" presName="node" presStyleLbl="node1" presStyleIdx="0" presStyleCnt="5">
        <dgm:presLayoutVars>
          <dgm:bulletEnabled val="1"/>
        </dgm:presLayoutVars>
      </dgm:prSet>
      <dgm:spPr/>
    </dgm:pt>
    <dgm:pt modelId="{71C4817A-F7D7-4675-8775-FB288A4B657C}" type="pres">
      <dgm:prSet presAssocID="{826DEDE8-77AC-4B3F-91FE-B30E2A987E62}" presName="spNode" presStyleCnt="0"/>
      <dgm:spPr/>
    </dgm:pt>
    <dgm:pt modelId="{E82C1BF2-0E04-4339-BFCF-E8F29C20F5FE}" type="pres">
      <dgm:prSet presAssocID="{2F1003CA-4032-4414-BFB1-F2F02F3E02A1}" presName="sibTrans" presStyleLbl="sibTrans1D1" presStyleIdx="0" presStyleCnt="5"/>
      <dgm:spPr/>
    </dgm:pt>
    <dgm:pt modelId="{A2D27DCB-8CB4-4B3E-9FF1-BD6ADD8EF0DD}" type="pres">
      <dgm:prSet presAssocID="{93A001E1-F267-489A-91F7-B5EEB1B509E4}" presName="node" presStyleLbl="node1" presStyleIdx="1" presStyleCnt="5">
        <dgm:presLayoutVars>
          <dgm:bulletEnabled val="1"/>
        </dgm:presLayoutVars>
      </dgm:prSet>
      <dgm:spPr/>
    </dgm:pt>
    <dgm:pt modelId="{3DD85C49-E22F-4804-8CE1-D81611CEA702}" type="pres">
      <dgm:prSet presAssocID="{93A001E1-F267-489A-91F7-B5EEB1B509E4}" presName="spNode" presStyleCnt="0"/>
      <dgm:spPr/>
    </dgm:pt>
    <dgm:pt modelId="{F66905C2-03B2-435D-A645-2D5CFF86DFFB}" type="pres">
      <dgm:prSet presAssocID="{A7A9904C-C30B-4EFC-975A-47310084F220}" presName="sibTrans" presStyleLbl="sibTrans1D1" presStyleIdx="1" presStyleCnt="5"/>
      <dgm:spPr/>
    </dgm:pt>
    <dgm:pt modelId="{5F8970B5-F52B-44F8-AA21-B11D1E25612F}" type="pres">
      <dgm:prSet presAssocID="{93C58140-5884-419B-95B7-E718740D8B4D}" presName="node" presStyleLbl="node1" presStyleIdx="2" presStyleCnt="5" custRadScaleRad="102314" custRadScaleInc="-3209">
        <dgm:presLayoutVars>
          <dgm:bulletEnabled val="1"/>
        </dgm:presLayoutVars>
      </dgm:prSet>
      <dgm:spPr/>
    </dgm:pt>
    <dgm:pt modelId="{54AA88DF-43F5-44D4-B22C-79973C62FE94}" type="pres">
      <dgm:prSet presAssocID="{93C58140-5884-419B-95B7-E718740D8B4D}" presName="spNode" presStyleCnt="0"/>
      <dgm:spPr/>
    </dgm:pt>
    <dgm:pt modelId="{063B960F-2DA4-41B1-8289-D922F346397D}" type="pres">
      <dgm:prSet presAssocID="{61C19B2B-71C9-4385-8560-256D7705583E}" presName="sibTrans" presStyleLbl="sibTrans1D1" presStyleIdx="2" presStyleCnt="5"/>
      <dgm:spPr/>
    </dgm:pt>
    <dgm:pt modelId="{173925E7-5CE8-4548-BD73-29D31A3405EA}" type="pres">
      <dgm:prSet presAssocID="{A4AC3EC0-6336-4528-9BFC-C94441C4F5C0}" presName="node" presStyleLbl="node1" presStyleIdx="3" presStyleCnt="5">
        <dgm:presLayoutVars>
          <dgm:bulletEnabled val="1"/>
        </dgm:presLayoutVars>
      </dgm:prSet>
      <dgm:spPr/>
    </dgm:pt>
    <dgm:pt modelId="{9D3C1D1C-40AE-4EA5-9253-745DE6E79B1F}" type="pres">
      <dgm:prSet presAssocID="{A4AC3EC0-6336-4528-9BFC-C94441C4F5C0}" presName="spNode" presStyleCnt="0"/>
      <dgm:spPr/>
    </dgm:pt>
    <dgm:pt modelId="{EC0BDB5F-D12C-4D71-B624-C1368266F14C}" type="pres">
      <dgm:prSet presAssocID="{2A01CB2F-E083-4B64-AD29-B4D2D12DFCFD}" presName="sibTrans" presStyleLbl="sibTrans1D1" presStyleIdx="3" presStyleCnt="5"/>
      <dgm:spPr/>
    </dgm:pt>
    <dgm:pt modelId="{F3D69FBF-339E-4C5A-9B18-184F23CC0FD6}" type="pres">
      <dgm:prSet presAssocID="{F4CCE17F-A34C-47B0-A406-F28D6F64C432}" presName="node" presStyleLbl="node1" presStyleIdx="4" presStyleCnt="5">
        <dgm:presLayoutVars>
          <dgm:bulletEnabled val="1"/>
        </dgm:presLayoutVars>
      </dgm:prSet>
      <dgm:spPr/>
    </dgm:pt>
    <dgm:pt modelId="{0B0C69B6-C59E-46A2-BBC7-82B760C6ADE3}" type="pres">
      <dgm:prSet presAssocID="{F4CCE17F-A34C-47B0-A406-F28D6F64C432}" presName="spNode" presStyleCnt="0"/>
      <dgm:spPr/>
    </dgm:pt>
    <dgm:pt modelId="{634DBB13-CCD9-440C-AAF0-4F1DFF0A3C33}" type="pres">
      <dgm:prSet presAssocID="{1E33C3B9-37E7-4D93-AAB5-A65CDE101EFF}" presName="sibTrans" presStyleLbl="sibTrans1D1" presStyleIdx="4" presStyleCnt="5"/>
      <dgm:spPr/>
    </dgm:pt>
  </dgm:ptLst>
  <dgm:cxnLst>
    <dgm:cxn modelId="{4FB46626-D899-4189-BA46-9D068A770F0C}" type="presOf" srcId="{2F1003CA-4032-4414-BFB1-F2F02F3E02A1}" destId="{E82C1BF2-0E04-4339-BFCF-E8F29C20F5FE}" srcOrd="0" destOrd="0" presId="urn:microsoft.com/office/officeart/2005/8/layout/cycle6"/>
    <dgm:cxn modelId="{97A99B2A-0813-4842-A1F3-3662388DB9BA}" srcId="{E7158706-C15D-4D0F-A9C1-8B08198E6B4C}" destId="{826DEDE8-77AC-4B3F-91FE-B30E2A987E62}" srcOrd="0" destOrd="0" parTransId="{D2F92CE5-F23F-4C0D-964B-81E6A5D28F25}" sibTransId="{2F1003CA-4032-4414-BFB1-F2F02F3E02A1}"/>
    <dgm:cxn modelId="{40CB863B-00FB-4B48-9B28-B1177B582DA7}" type="presOf" srcId="{826DEDE8-77AC-4B3F-91FE-B30E2A987E62}" destId="{D6173598-544F-475E-8F69-575CDE285D94}" srcOrd="0" destOrd="0" presId="urn:microsoft.com/office/officeart/2005/8/layout/cycle6"/>
    <dgm:cxn modelId="{3D7CA14F-34E0-402D-B1AF-17ABC3602735}" srcId="{E7158706-C15D-4D0F-A9C1-8B08198E6B4C}" destId="{93C58140-5884-419B-95B7-E718740D8B4D}" srcOrd="2" destOrd="0" parTransId="{0232711F-E132-43AC-933C-DD051F4BD315}" sibTransId="{61C19B2B-71C9-4385-8560-256D7705583E}"/>
    <dgm:cxn modelId="{23BF8074-D339-47A6-B986-1F8592AD3E27}" type="presOf" srcId="{A7A9904C-C30B-4EFC-975A-47310084F220}" destId="{F66905C2-03B2-435D-A645-2D5CFF86DFFB}" srcOrd="0" destOrd="0" presId="urn:microsoft.com/office/officeart/2005/8/layout/cycle6"/>
    <dgm:cxn modelId="{4B5B1E7E-0436-49F1-B20D-144D1972B4C9}" type="presOf" srcId="{93C58140-5884-419B-95B7-E718740D8B4D}" destId="{5F8970B5-F52B-44F8-AA21-B11D1E25612F}" srcOrd="0" destOrd="0" presId="urn:microsoft.com/office/officeart/2005/8/layout/cycle6"/>
    <dgm:cxn modelId="{E1376B8A-C33A-4297-92C6-48B2A379C292}" type="presOf" srcId="{61C19B2B-71C9-4385-8560-256D7705583E}" destId="{063B960F-2DA4-41B1-8289-D922F346397D}" srcOrd="0" destOrd="0" presId="urn:microsoft.com/office/officeart/2005/8/layout/cycle6"/>
    <dgm:cxn modelId="{01852391-9E6A-4D33-A280-5151C25CBEF3}" type="presOf" srcId="{F4CCE17F-A34C-47B0-A406-F28D6F64C432}" destId="{F3D69FBF-339E-4C5A-9B18-184F23CC0FD6}" srcOrd="0" destOrd="0" presId="urn:microsoft.com/office/officeart/2005/8/layout/cycle6"/>
    <dgm:cxn modelId="{5A722496-6A86-41AF-92F9-877A0155E722}" srcId="{E7158706-C15D-4D0F-A9C1-8B08198E6B4C}" destId="{93A001E1-F267-489A-91F7-B5EEB1B509E4}" srcOrd="1" destOrd="0" parTransId="{0C9A9CCD-78A5-4143-A129-84616FB62149}" sibTransId="{A7A9904C-C30B-4EFC-975A-47310084F220}"/>
    <dgm:cxn modelId="{2F455D9C-62DC-4A8E-A16D-4F7AA8B07906}" type="presOf" srcId="{A4AC3EC0-6336-4528-9BFC-C94441C4F5C0}" destId="{173925E7-5CE8-4548-BD73-29D31A3405EA}" srcOrd="0" destOrd="0" presId="urn:microsoft.com/office/officeart/2005/8/layout/cycle6"/>
    <dgm:cxn modelId="{498B8BB2-646E-434F-B799-6DE69ECB1B41}" type="presOf" srcId="{1E33C3B9-37E7-4D93-AAB5-A65CDE101EFF}" destId="{634DBB13-CCD9-440C-AAF0-4F1DFF0A3C33}" srcOrd="0" destOrd="0" presId="urn:microsoft.com/office/officeart/2005/8/layout/cycle6"/>
    <dgm:cxn modelId="{8726BBBD-0425-4161-8DC3-51CB2C448FF7}" type="presOf" srcId="{E7158706-C15D-4D0F-A9C1-8B08198E6B4C}" destId="{C97FA9D6-69EB-46D5-8B68-54884806A8A0}" srcOrd="0" destOrd="0" presId="urn:microsoft.com/office/officeart/2005/8/layout/cycle6"/>
    <dgm:cxn modelId="{AEBFD6C6-4604-4652-B11D-18C7214E603A}" srcId="{E7158706-C15D-4D0F-A9C1-8B08198E6B4C}" destId="{A4AC3EC0-6336-4528-9BFC-C94441C4F5C0}" srcOrd="3" destOrd="0" parTransId="{AD500E1F-6891-4728-A13C-606920948E55}" sibTransId="{2A01CB2F-E083-4B64-AD29-B4D2D12DFCFD}"/>
    <dgm:cxn modelId="{447EE7D1-F673-4960-BB7B-D28AF5CCD443}" type="presOf" srcId="{2A01CB2F-E083-4B64-AD29-B4D2D12DFCFD}" destId="{EC0BDB5F-D12C-4D71-B624-C1368266F14C}" srcOrd="0" destOrd="0" presId="urn:microsoft.com/office/officeart/2005/8/layout/cycle6"/>
    <dgm:cxn modelId="{8329D6D8-95B3-4477-BE63-2638425A2606}" type="presOf" srcId="{93A001E1-F267-489A-91F7-B5EEB1B509E4}" destId="{A2D27DCB-8CB4-4B3E-9FF1-BD6ADD8EF0DD}" srcOrd="0" destOrd="0" presId="urn:microsoft.com/office/officeart/2005/8/layout/cycle6"/>
    <dgm:cxn modelId="{E41176E6-62DD-49AA-BA2B-01743674227B}" srcId="{E7158706-C15D-4D0F-A9C1-8B08198E6B4C}" destId="{F4CCE17F-A34C-47B0-A406-F28D6F64C432}" srcOrd="4" destOrd="0" parTransId="{23F9E9AB-3DFF-4622-BA4B-060D4BD50D37}" sibTransId="{1E33C3B9-37E7-4D93-AAB5-A65CDE101EFF}"/>
    <dgm:cxn modelId="{1FF866D4-D507-4B83-ACC2-90DBE3554219}" type="presParOf" srcId="{C97FA9D6-69EB-46D5-8B68-54884806A8A0}" destId="{D6173598-544F-475E-8F69-575CDE285D94}" srcOrd="0" destOrd="0" presId="urn:microsoft.com/office/officeart/2005/8/layout/cycle6"/>
    <dgm:cxn modelId="{24A59F79-AAF0-45A2-A7B6-89FEA5510803}" type="presParOf" srcId="{C97FA9D6-69EB-46D5-8B68-54884806A8A0}" destId="{71C4817A-F7D7-4675-8775-FB288A4B657C}" srcOrd="1" destOrd="0" presId="urn:microsoft.com/office/officeart/2005/8/layout/cycle6"/>
    <dgm:cxn modelId="{77C91A4A-A7C2-4AE7-87F4-D7CEDCCE6B83}" type="presParOf" srcId="{C97FA9D6-69EB-46D5-8B68-54884806A8A0}" destId="{E82C1BF2-0E04-4339-BFCF-E8F29C20F5FE}" srcOrd="2" destOrd="0" presId="urn:microsoft.com/office/officeart/2005/8/layout/cycle6"/>
    <dgm:cxn modelId="{79B5DF71-A875-4159-AEC7-5CF77CC2929E}" type="presParOf" srcId="{C97FA9D6-69EB-46D5-8B68-54884806A8A0}" destId="{A2D27DCB-8CB4-4B3E-9FF1-BD6ADD8EF0DD}" srcOrd="3" destOrd="0" presId="urn:microsoft.com/office/officeart/2005/8/layout/cycle6"/>
    <dgm:cxn modelId="{1E972401-27F0-47B5-BC53-2A4ECB519505}" type="presParOf" srcId="{C97FA9D6-69EB-46D5-8B68-54884806A8A0}" destId="{3DD85C49-E22F-4804-8CE1-D81611CEA702}" srcOrd="4" destOrd="0" presId="urn:microsoft.com/office/officeart/2005/8/layout/cycle6"/>
    <dgm:cxn modelId="{37CACD44-0F4E-4624-AEB8-8C539050E130}" type="presParOf" srcId="{C97FA9D6-69EB-46D5-8B68-54884806A8A0}" destId="{F66905C2-03B2-435D-A645-2D5CFF86DFFB}" srcOrd="5" destOrd="0" presId="urn:microsoft.com/office/officeart/2005/8/layout/cycle6"/>
    <dgm:cxn modelId="{81B40065-0A55-40BD-ABA1-248C71B3DCC3}" type="presParOf" srcId="{C97FA9D6-69EB-46D5-8B68-54884806A8A0}" destId="{5F8970B5-F52B-44F8-AA21-B11D1E25612F}" srcOrd="6" destOrd="0" presId="urn:microsoft.com/office/officeart/2005/8/layout/cycle6"/>
    <dgm:cxn modelId="{E4200012-2A9E-4A78-A1AB-090711086CFE}" type="presParOf" srcId="{C97FA9D6-69EB-46D5-8B68-54884806A8A0}" destId="{54AA88DF-43F5-44D4-B22C-79973C62FE94}" srcOrd="7" destOrd="0" presId="urn:microsoft.com/office/officeart/2005/8/layout/cycle6"/>
    <dgm:cxn modelId="{93879638-EAC0-4316-BC26-B76CCB02AAC4}" type="presParOf" srcId="{C97FA9D6-69EB-46D5-8B68-54884806A8A0}" destId="{063B960F-2DA4-41B1-8289-D922F346397D}" srcOrd="8" destOrd="0" presId="urn:microsoft.com/office/officeart/2005/8/layout/cycle6"/>
    <dgm:cxn modelId="{F8DCA3C8-9186-482A-8E84-A477E317DFAB}" type="presParOf" srcId="{C97FA9D6-69EB-46D5-8B68-54884806A8A0}" destId="{173925E7-5CE8-4548-BD73-29D31A3405EA}" srcOrd="9" destOrd="0" presId="urn:microsoft.com/office/officeart/2005/8/layout/cycle6"/>
    <dgm:cxn modelId="{400B8846-403E-468C-B814-ABB1AA510946}" type="presParOf" srcId="{C97FA9D6-69EB-46D5-8B68-54884806A8A0}" destId="{9D3C1D1C-40AE-4EA5-9253-745DE6E79B1F}" srcOrd="10" destOrd="0" presId="urn:microsoft.com/office/officeart/2005/8/layout/cycle6"/>
    <dgm:cxn modelId="{3487B901-3A7B-4C80-A793-04E7A21EC3DF}" type="presParOf" srcId="{C97FA9D6-69EB-46D5-8B68-54884806A8A0}" destId="{EC0BDB5F-D12C-4D71-B624-C1368266F14C}" srcOrd="11" destOrd="0" presId="urn:microsoft.com/office/officeart/2005/8/layout/cycle6"/>
    <dgm:cxn modelId="{4183A595-F4E2-4658-8606-02F630E450C8}" type="presParOf" srcId="{C97FA9D6-69EB-46D5-8B68-54884806A8A0}" destId="{F3D69FBF-339E-4C5A-9B18-184F23CC0FD6}" srcOrd="12" destOrd="0" presId="urn:microsoft.com/office/officeart/2005/8/layout/cycle6"/>
    <dgm:cxn modelId="{04375C87-4F43-4D52-8728-26E3D77D3C1E}" type="presParOf" srcId="{C97FA9D6-69EB-46D5-8B68-54884806A8A0}" destId="{0B0C69B6-C59E-46A2-BBC7-82B760C6ADE3}" srcOrd="13" destOrd="0" presId="urn:microsoft.com/office/officeart/2005/8/layout/cycle6"/>
    <dgm:cxn modelId="{A88F701D-FC97-4E45-BE67-DE9A815D6CEA}" type="presParOf" srcId="{C97FA9D6-69EB-46D5-8B68-54884806A8A0}" destId="{634DBB13-CCD9-440C-AAF0-4F1DFF0A3C33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578514-0EA6-49E1-8E3B-C8694904F3DF}" type="doc">
      <dgm:prSet loTypeId="urn:microsoft.com/office/officeart/2005/8/layout/vProcess5" loCatId="process" qsTypeId="urn:microsoft.com/office/officeart/2005/8/quickstyle/simple1#3" qsCatId="simple" csTypeId="urn:microsoft.com/office/officeart/2005/8/colors/accent0_1#1" csCatId="mainScheme" phldr="1"/>
      <dgm:spPr/>
      <dgm:t>
        <a:bodyPr/>
        <a:lstStyle/>
        <a:p>
          <a:endParaRPr lang="en-US"/>
        </a:p>
      </dgm:t>
    </dgm:pt>
    <dgm:pt modelId="{A442F432-7CFF-4579-AC94-1AC76739E3DE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 rIns="0"/>
        <a:lstStyle/>
        <a:p>
          <a:pPr defTabSz="928688"/>
          <a:r>
            <a:rPr lang="en-US">
              <a:solidFill>
                <a:schemeClr val="tx1"/>
              </a:solidFill>
              <a:latin typeface="+mj-lt"/>
            </a:rPr>
            <a:t>Signature Required of the Chief Elected Official </a:t>
          </a:r>
        </a:p>
      </dgm:t>
    </dgm:pt>
    <dgm:pt modelId="{0E89FA4B-379E-4125-9FA0-5E8ACEACBD0C}" type="parTrans" cxnId="{D01E0278-42F6-4D92-AC83-74CAC449FAA0}">
      <dgm:prSet/>
      <dgm:spPr/>
      <dgm:t>
        <a:bodyPr/>
        <a:lstStyle/>
        <a:p>
          <a:endParaRPr lang="en-US"/>
        </a:p>
      </dgm:t>
    </dgm:pt>
    <dgm:pt modelId="{550FB2A7-0DC0-4673-BA0B-B569BBF98DC9}" type="sibTrans" cxnId="{D01E0278-42F6-4D92-AC83-74CAC449FAA0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7E26F20F-5B74-4FDF-96F0-7703AD7BCC6A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>
              <a:solidFill>
                <a:schemeClr val="tx1"/>
              </a:solidFill>
              <a:latin typeface="+mj-lt"/>
            </a:rPr>
            <a:t>Unless appointed otherwise in meeting minutes or in a Resolution</a:t>
          </a:r>
        </a:p>
      </dgm:t>
    </dgm:pt>
    <dgm:pt modelId="{63D37767-58A0-4E4C-AAF5-37C6F3E5C2C4}" type="parTrans" cxnId="{DB8F008C-100A-48D8-82C3-6B7D808CA869}">
      <dgm:prSet/>
      <dgm:spPr/>
      <dgm:t>
        <a:bodyPr/>
        <a:lstStyle/>
        <a:p>
          <a:endParaRPr lang="en-US"/>
        </a:p>
      </dgm:t>
    </dgm:pt>
    <dgm:pt modelId="{AE91514A-1385-48F9-90A1-9366422D6566}" type="sibTrans" cxnId="{DB8F008C-100A-48D8-82C3-6B7D808CA869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A87B8598-2401-4A7D-8B73-383CC9DF4CE7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>
              <a:solidFill>
                <a:schemeClr val="tx1"/>
              </a:solidFill>
              <a:latin typeface="+mj-lt"/>
            </a:rPr>
            <a:t>Include a copy of the meeting minutes or a Resolution that applies with award package</a:t>
          </a:r>
        </a:p>
      </dgm:t>
    </dgm:pt>
    <dgm:pt modelId="{170989DF-1D79-499A-A655-C43142199A2D}" type="parTrans" cxnId="{06C34846-0287-4D43-AF63-E3E65EC14F50}">
      <dgm:prSet/>
      <dgm:spPr/>
      <dgm:t>
        <a:bodyPr/>
        <a:lstStyle/>
        <a:p>
          <a:endParaRPr lang="en-US"/>
        </a:p>
      </dgm:t>
    </dgm:pt>
    <dgm:pt modelId="{5D6149E6-BC5C-498C-B6C6-800FABDF9939}" type="sibTrans" cxnId="{06C34846-0287-4D43-AF63-E3E65EC14F50}">
      <dgm:prSet/>
      <dgm:spPr/>
      <dgm:t>
        <a:bodyPr/>
        <a:lstStyle/>
        <a:p>
          <a:endParaRPr lang="en-US"/>
        </a:p>
      </dgm:t>
    </dgm:pt>
    <dgm:pt modelId="{30F248C7-9E0C-4D7B-A502-D868F2D1610C}" type="pres">
      <dgm:prSet presAssocID="{92578514-0EA6-49E1-8E3B-C8694904F3DF}" presName="outerComposite" presStyleCnt="0">
        <dgm:presLayoutVars>
          <dgm:chMax val="5"/>
          <dgm:dir/>
          <dgm:resizeHandles val="exact"/>
        </dgm:presLayoutVars>
      </dgm:prSet>
      <dgm:spPr/>
    </dgm:pt>
    <dgm:pt modelId="{4990A60A-1643-4F79-AC5F-1C91154FA1C0}" type="pres">
      <dgm:prSet presAssocID="{92578514-0EA6-49E1-8E3B-C8694904F3DF}" presName="dummyMaxCanvas" presStyleCnt="0">
        <dgm:presLayoutVars/>
      </dgm:prSet>
      <dgm:spPr/>
    </dgm:pt>
    <dgm:pt modelId="{24199E14-0FC0-4B12-A55B-D8054A47EF7E}" type="pres">
      <dgm:prSet presAssocID="{92578514-0EA6-49E1-8E3B-C8694904F3DF}" presName="ThreeNodes_1" presStyleLbl="node1" presStyleIdx="0" presStyleCnt="3" custScaleX="98824" custLinFactNeighborX="2353" custLinFactNeighborY="-2083">
        <dgm:presLayoutVars>
          <dgm:bulletEnabled val="1"/>
        </dgm:presLayoutVars>
      </dgm:prSet>
      <dgm:spPr/>
    </dgm:pt>
    <dgm:pt modelId="{084BC559-9812-4FD2-905D-1B3B3FB29FB2}" type="pres">
      <dgm:prSet presAssocID="{92578514-0EA6-49E1-8E3B-C8694904F3DF}" presName="ThreeNodes_2" presStyleLbl="node1" presStyleIdx="1" presStyleCnt="3">
        <dgm:presLayoutVars>
          <dgm:bulletEnabled val="1"/>
        </dgm:presLayoutVars>
      </dgm:prSet>
      <dgm:spPr/>
    </dgm:pt>
    <dgm:pt modelId="{8EEE8B1E-D2E8-4EC6-95AB-2FBF5D73066D}" type="pres">
      <dgm:prSet presAssocID="{92578514-0EA6-49E1-8E3B-C8694904F3DF}" presName="ThreeNodes_3" presStyleLbl="node1" presStyleIdx="2" presStyleCnt="3">
        <dgm:presLayoutVars>
          <dgm:bulletEnabled val="1"/>
        </dgm:presLayoutVars>
      </dgm:prSet>
      <dgm:spPr/>
    </dgm:pt>
    <dgm:pt modelId="{1E81D9AD-F0CE-488F-BA42-B6A102604CEF}" type="pres">
      <dgm:prSet presAssocID="{92578514-0EA6-49E1-8E3B-C8694904F3DF}" presName="ThreeConn_1-2" presStyleLbl="fgAccFollowNode1" presStyleIdx="0" presStyleCnt="2">
        <dgm:presLayoutVars>
          <dgm:bulletEnabled val="1"/>
        </dgm:presLayoutVars>
      </dgm:prSet>
      <dgm:spPr/>
    </dgm:pt>
    <dgm:pt modelId="{EFBF3D3A-E95A-49D7-BC04-BDD5DAC46B04}" type="pres">
      <dgm:prSet presAssocID="{92578514-0EA6-49E1-8E3B-C8694904F3DF}" presName="ThreeConn_2-3" presStyleLbl="fgAccFollowNode1" presStyleIdx="1" presStyleCnt="2">
        <dgm:presLayoutVars>
          <dgm:bulletEnabled val="1"/>
        </dgm:presLayoutVars>
      </dgm:prSet>
      <dgm:spPr/>
    </dgm:pt>
    <dgm:pt modelId="{E3CC7417-D171-40A7-959C-B29171035C7D}" type="pres">
      <dgm:prSet presAssocID="{92578514-0EA6-49E1-8E3B-C8694904F3DF}" presName="ThreeNodes_1_text" presStyleLbl="node1" presStyleIdx="2" presStyleCnt="3">
        <dgm:presLayoutVars>
          <dgm:bulletEnabled val="1"/>
        </dgm:presLayoutVars>
      </dgm:prSet>
      <dgm:spPr/>
    </dgm:pt>
    <dgm:pt modelId="{A2967270-A891-4909-BFDE-9B7B1945AEE8}" type="pres">
      <dgm:prSet presAssocID="{92578514-0EA6-49E1-8E3B-C8694904F3DF}" presName="ThreeNodes_2_text" presStyleLbl="node1" presStyleIdx="2" presStyleCnt="3">
        <dgm:presLayoutVars>
          <dgm:bulletEnabled val="1"/>
        </dgm:presLayoutVars>
      </dgm:prSet>
      <dgm:spPr/>
    </dgm:pt>
    <dgm:pt modelId="{B11C0BFA-FFB1-4937-B612-DF0A91DDA621}" type="pres">
      <dgm:prSet presAssocID="{92578514-0EA6-49E1-8E3B-C8694904F3D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C01ED07-9C51-49E5-BDC7-8DA9B581F5D1}" type="presOf" srcId="{A442F432-7CFF-4579-AC94-1AC76739E3DE}" destId="{E3CC7417-D171-40A7-959C-B29171035C7D}" srcOrd="1" destOrd="0" presId="urn:microsoft.com/office/officeart/2005/8/layout/vProcess5"/>
    <dgm:cxn modelId="{38DA8D19-CF9D-43A0-8008-68CF2CD7D8EF}" type="presOf" srcId="{AE91514A-1385-48F9-90A1-9366422D6566}" destId="{EFBF3D3A-E95A-49D7-BC04-BDD5DAC46B04}" srcOrd="0" destOrd="0" presId="urn:microsoft.com/office/officeart/2005/8/layout/vProcess5"/>
    <dgm:cxn modelId="{06C34846-0287-4D43-AF63-E3E65EC14F50}" srcId="{92578514-0EA6-49E1-8E3B-C8694904F3DF}" destId="{A87B8598-2401-4A7D-8B73-383CC9DF4CE7}" srcOrd="2" destOrd="0" parTransId="{170989DF-1D79-499A-A655-C43142199A2D}" sibTransId="{5D6149E6-BC5C-498C-B6C6-800FABDF9939}"/>
    <dgm:cxn modelId="{CCBC474A-1FF0-4483-B4A1-9DB1776C0E82}" type="presOf" srcId="{A87B8598-2401-4A7D-8B73-383CC9DF4CE7}" destId="{B11C0BFA-FFB1-4937-B612-DF0A91DDA621}" srcOrd="1" destOrd="0" presId="urn:microsoft.com/office/officeart/2005/8/layout/vProcess5"/>
    <dgm:cxn modelId="{93D43E73-C33D-4BDA-9D86-74211725AF21}" type="presOf" srcId="{92578514-0EA6-49E1-8E3B-C8694904F3DF}" destId="{30F248C7-9E0C-4D7B-A502-D868F2D1610C}" srcOrd="0" destOrd="0" presId="urn:microsoft.com/office/officeart/2005/8/layout/vProcess5"/>
    <dgm:cxn modelId="{5C447F56-441D-4FFC-B4D8-589B7580FE87}" type="presOf" srcId="{A87B8598-2401-4A7D-8B73-383CC9DF4CE7}" destId="{8EEE8B1E-D2E8-4EC6-95AB-2FBF5D73066D}" srcOrd="0" destOrd="0" presId="urn:microsoft.com/office/officeart/2005/8/layout/vProcess5"/>
    <dgm:cxn modelId="{D01E0278-42F6-4D92-AC83-74CAC449FAA0}" srcId="{92578514-0EA6-49E1-8E3B-C8694904F3DF}" destId="{A442F432-7CFF-4579-AC94-1AC76739E3DE}" srcOrd="0" destOrd="0" parTransId="{0E89FA4B-379E-4125-9FA0-5E8ACEACBD0C}" sibTransId="{550FB2A7-0DC0-4673-BA0B-B569BBF98DC9}"/>
    <dgm:cxn modelId="{C0CB7C80-C56E-43B4-ACDD-953C4251D8D6}" type="presOf" srcId="{7E26F20F-5B74-4FDF-96F0-7703AD7BCC6A}" destId="{A2967270-A891-4909-BFDE-9B7B1945AEE8}" srcOrd="1" destOrd="0" presId="urn:microsoft.com/office/officeart/2005/8/layout/vProcess5"/>
    <dgm:cxn modelId="{DB8F008C-100A-48D8-82C3-6B7D808CA869}" srcId="{92578514-0EA6-49E1-8E3B-C8694904F3DF}" destId="{7E26F20F-5B74-4FDF-96F0-7703AD7BCC6A}" srcOrd="1" destOrd="0" parTransId="{63D37767-58A0-4E4C-AAF5-37C6F3E5C2C4}" sibTransId="{AE91514A-1385-48F9-90A1-9366422D6566}"/>
    <dgm:cxn modelId="{ADCBD0AD-603B-4483-B506-3C12FA2EF32C}" type="presOf" srcId="{A442F432-7CFF-4579-AC94-1AC76739E3DE}" destId="{24199E14-0FC0-4B12-A55B-D8054A47EF7E}" srcOrd="0" destOrd="0" presId="urn:microsoft.com/office/officeart/2005/8/layout/vProcess5"/>
    <dgm:cxn modelId="{837CCCC8-43D3-446F-9E07-509D79BF571A}" type="presOf" srcId="{7E26F20F-5B74-4FDF-96F0-7703AD7BCC6A}" destId="{084BC559-9812-4FD2-905D-1B3B3FB29FB2}" srcOrd="0" destOrd="0" presId="urn:microsoft.com/office/officeart/2005/8/layout/vProcess5"/>
    <dgm:cxn modelId="{3C56C6C9-979F-45A4-A213-391012DCBD92}" type="presOf" srcId="{550FB2A7-0DC0-4673-BA0B-B569BBF98DC9}" destId="{1E81D9AD-F0CE-488F-BA42-B6A102604CEF}" srcOrd="0" destOrd="0" presId="urn:microsoft.com/office/officeart/2005/8/layout/vProcess5"/>
    <dgm:cxn modelId="{6E51BFDC-7896-43CA-B417-46701227E7FE}" type="presParOf" srcId="{30F248C7-9E0C-4D7B-A502-D868F2D1610C}" destId="{4990A60A-1643-4F79-AC5F-1C91154FA1C0}" srcOrd="0" destOrd="0" presId="urn:microsoft.com/office/officeart/2005/8/layout/vProcess5"/>
    <dgm:cxn modelId="{5E094721-2E47-4F09-8A46-C219F37AE111}" type="presParOf" srcId="{30F248C7-9E0C-4D7B-A502-D868F2D1610C}" destId="{24199E14-0FC0-4B12-A55B-D8054A47EF7E}" srcOrd="1" destOrd="0" presId="urn:microsoft.com/office/officeart/2005/8/layout/vProcess5"/>
    <dgm:cxn modelId="{DBC58260-1140-4061-BA3E-D9AF5DC5A40F}" type="presParOf" srcId="{30F248C7-9E0C-4D7B-A502-D868F2D1610C}" destId="{084BC559-9812-4FD2-905D-1B3B3FB29FB2}" srcOrd="2" destOrd="0" presId="urn:microsoft.com/office/officeart/2005/8/layout/vProcess5"/>
    <dgm:cxn modelId="{0E19B246-7EAB-453E-BC35-18D3EE2A02F6}" type="presParOf" srcId="{30F248C7-9E0C-4D7B-A502-D868F2D1610C}" destId="{8EEE8B1E-D2E8-4EC6-95AB-2FBF5D73066D}" srcOrd="3" destOrd="0" presId="urn:microsoft.com/office/officeart/2005/8/layout/vProcess5"/>
    <dgm:cxn modelId="{844F1DEC-7712-48E6-9AF8-9A0BF855B67B}" type="presParOf" srcId="{30F248C7-9E0C-4D7B-A502-D868F2D1610C}" destId="{1E81D9AD-F0CE-488F-BA42-B6A102604CEF}" srcOrd="4" destOrd="0" presId="urn:microsoft.com/office/officeart/2005/8/layout/vProcess5"/>
    <dgm:cxn modelId="{5B101041-CA6C-4915-800A-7D842D67E829}" type="presParOf" srcId="{30F248C7-9E0C-4D7B-A502-D868F2D1610C}" destId="{EFBF3D3A-E95A-49D7-BC04-BDD5DAC46B04}" srcOrd="5" destOrd="0" presId="urn:microsoft.com/office/officeart/2005/8/layout/vProcess5"/>
    <dgm:cxn modelId="{A7C7868F-A028-49F9-88CA-B09E39C31237}" type="presParOf" srcId="{30F248C7-9E0C-4D7B-A502-D868F2D1610C}" destId="{E3CC7417-D171-40A7-959C-B29171035C7D}" srcOrd="6" destOrd="0" presId="urn:microsoft.com/office/officeart/2005/8/layout/vProcess5"/>
    <dgm:cxn modelId="{9BFC0872-73EB-4EB0-BDC2-463196BC4912}" type="presParOf" srcId="{30F248C7-9E0C-4D7B-A502-D868F2D1610C}" destId="{A2967270-A891-4909-BFDE-9B7B1945AEE8}" srcOrd="7" destOrd="0" presId="urn:microsoft.com/office/officeart/2005/8/layout/vProcess5"/>
    <dgm:cxn modelId="{E8D61DEB-565A-49D0-815C-46777B810C8B}" type="presParOf" srcId="{30F248C7-9E0C-4D7B-A502-D868F2D1610C}" destId="{B11C0BFA-FFB1-4937-B612-DF0A91DDA62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F96089-3902-4F33-B234-01BB171DFB4C}">
      <dsp:nvSpPr>
        <dsp:cNvPr id="0" name=""/>
        <dsp:cNvSpPr/>
      </dsp:nvSpPr>
      <dsp:spPr>
        <a:xfrm>
          <a:off x="0" y="0"/>
          <a:ext cx="733183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D752FE-C6E3-4837-89BB-9A9286149464}">
      <dsp:nvSpPr>
        <dsp:cNvPr id="0" name=""/>
        <dsp:cNvSpPr/>
      </dsp:nvSpPr>
      <dsp:spPr>
        <a:xfrm>
          <a:off x="0" y="0"/>
          <a:ext cx="7331833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/>
              </a:solidFill>
              <a:latin typeface="+mj-lt"/>
            </a:rPr>
            <a:t>Grant Award Package Contents</a:t>
          </a:r>
        </a:p>
      </dsp:txBody>
      <dsp:txXfrm>
        <a:off x="0" y="0"/>
        <a:ext cx="7331833" cy="1384035"/>
      </dsp:txXfrm>
    </dsp:sp>
    <dsp:sp modelId="{111A4A13-470E-4CEC-BC72-19FBDE66A35F}">
      <dsp:nvSpPr>
        <dsp:cNvPr id="0" name=""/>
        <dsp:cNvSpPr/>
      </dsp:nvSpPr>
      <dsp:spPr>
        <a:xfrm>
          <a:off x="0" y="1384035"/>
          <a:ext cx="7331833" cy="0"/>
        </a:xfrm>
        <a:prstGeom prst="line">
          <a:avLst/>
        </a:prstGeom>
        <a:solidFill>
          <a:schemeClr val="accent3">
            <a:hueOff val="-3794088"/>
            <a:satOff val="154"/>
            <a:lumOff val="-13987"/>
            <a:alphaOff val="0"/>
          </a:schemeClr>
        </a:solidFill>
        <a:ln w="12700" cap="flat" cmpd="sng" algn="ctr">
          <a:solidFill>
            <a:schemeClr val="accent3">
              <a:hueOff val="-3794088"/>
              <a:satOff val="154"/>
              <a:lumOff val="-139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426C61-1245-4D12-A570-09184535B426}">
      <dsp:nvSpPr>
        <dsp:cNvPr id="0" name=""/>
        <dsp:cNvSpPr/>
      </dsp:nvSpPr>
      <dsp:spPr>
        <a:xfrm>
          <a:off x="0" y="1384035"/>
          <a:ext cx="7331833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/>
              </a:solidFill>
              <a:latin typeface="+mj-lt"/>
            </a:rPr>
            <a:t>Common Award Package Issues</a:t>
          </a:r>
        </a:p>
      </dsp:txBody>
      <dsp:txXfrm>
        <a:off x="0" y="1384035"/>
        <a:ext cx="7331833" cy="1384035"/>
      </dsp:txXfrm>
    </dsp:sp>
    <dsp:sp modelId="{47C383E0-286F-4B3E-8D25-90333051F18F}">
      <dsp:nvSpPr>
        <dsp:cNvPr id="0" name=""/>
        <dsp:cNvSpPr/>
      </dsp:nvSpPr>
      <dsp:spPr>
        <a:xfrm>
          <a:off x="0" y="2768070"/>
          <a:ext cx="7331833" cy="0"/>
        </a:xfrm>
        <a:prstGeom prst="line">
          <a:avLst/>
        </a:prstGeom>
        <a:solidFill>
          <a:schemeClr val="accent3">
            <a:hueOff val="-7588176"/>
            <a:satOff val="309"/>
            <a:lumOff val="-27974"/>
            <a:alphaOff val="0"/>
          </a:schemeClr>
        </a:solidFill>
        <a:ln w="12700" cap="flat" cmpd="sng" algn="ctr">
          <a:solidFill>
            <a:schemeClr val="accent3">
              <a:hueOff val="-7588176"/>
              <a:satOff val="309"/>
              <a:lumOff val="-2797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9158E-1F82-4724-B977-F07E4624F74D}">
      <dsp:nvSpPr>
        <dsp:cNvPr id="0" name=""/>
        <dsp:cNvSpPr/>
      </dsp:nvSpPr>
      <dsp:spPr>
        <a:xfrm>
          <a:off x="0" y="2768070"/>
          <a:ext cx="7331833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/>
              </a:solidFill>
              <a:latin typeface="+mj-lt"/>
            </a:rPr>
            <a:t>Financial Management</a:t>
          </a:r>
        </a:p>
      </dsp:txBody>
      <dsp:txXfrm>
        <a:off x="0" y="2768070"/>
        <a:ext cx="7331833" cy="1384035"/>
      </dsp:txXfrm>
    </dsp:sp>
    <dsp:sp modelId="{FA75B56C-BACA-4FC8-9D86-AF602F0CE803}">
      <dsp:nvSpPr>
        <dsp:cNvPr id="0" name=""/>
        <dsp:cNvSpPr/>
      </dsp:nvSpPr>
      <dsp:spPr>
        <a:xfrm>
          <a:off x="0" y="4152105"/>
          <a:ext cx="7331833" cy="0"/>
        </a:xfrm>
        <a:prstGeom prst="line">
          <a:avLst/>
        </a:prstGeom>
        <a:solidFill>
          <a:schemeClr val="accent3">
            <a:hueOff val="-11382264"/>
            <a:satOff val="463"/>
            <a:lumOff val="-41961"/>
            <a:alphaOff val="0"/>
          </a:schemeClr>
        </a:solidFill>
        <a:ln w="12700" cap="flat" cmpd="sng" algn="ctr">
          <a:solidFill>
            <a:schemeClr val="accent3">
              <a:hueOff val="-11382264"/>
              <a:satOff val="463"/>
              <a:lumOff val="-4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8D048F-3716-4D0D-AA74-BC10FF4594F5}">
      <dsp:nvSpPr>
        <dsp:cNvPr id="0" name=""/>
        <dsp:cNvSpPr/>
      </dsp:nvSpPr>
      <dsp:spPr>
        <a:xfrm>
          <a:off x="0" y="4152105"/>
          <a:ext cx="7331833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>
              <a:solidFill>
                <a:schemeClr val="tx1"/>
              </a:solidFill>
              <a:latin typeface="+mj-lt"/>
            </a:rPr>
            <a:t>Audits</a:t>
          </a:r>
        </a:p>
      </dsp:txBody>
      <dsp:txXfrm>
        <a:off x="0" y="4152105"/>
        <a:ext cx="7331833" cy="13840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173598-544F-475E-8F69-575CDE285D94}">
      <dsp:nvSpPr>
        <dsp:cNvPr id="0" name=""/>
        <dsp:cNvSpPr/>
      </dsp:nvSpPr>
      <dsp:spPr>
        <a:xfrm>
          <a:off x="3303361" y="1743"/>
          <a:ext cx="1546677" cy="1005340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accent6">
                  <a:lumMod val="75000"/>
                </a:schemeClr>
              </a:solidFill>
            </a:rPr>
            <a:t>City/County</a:t>
          </a:r>
        </a:p>
      </dsp:txBody>
      <dsp:txXfrm>
        <a:off x="3352438" y="50820"/>
        <a:ext cx="1448523" cy="907186"/>
      </dsp:txXfrm>
    </dsp:sp>
    <dsp:sp modelId="{E82C1BF2-0E04-4339-BFCF-E8F29C20F5FE}">
      <dsp:nvSpPr>
        <dsp:cNvPr id="0" name=""/>
        <dsp:cNvSpPr/>
      </dsp:nvSpPr>
      <dsp:spPr>
        <a:xfrm>
          <a:off x="2067522" y="504413"/>
          <a:ext cx="4018354" cy="4018354"/>
        </a:xfrm>
        <a:custGeom>
          <a:avLst/>
          <a:gdLst/>
          <a:ahLst/>
          <a:cxnLst/>
          <a:rect l="0" t="0" r="0" b="0"/>
          <a:pathLst>
            <a:path>
              <a:moveTo>
                <a:pt x="2793149" y="159263"/>
              </a:moveTo>
              <a:arcTo wR="2009177" hR="2009177" stAng="17577999" swAng="1962219"/>
            </a:path>
          </a:pathLst>
        </a:custGeom>
        <a:noFill/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dsp:style>
    </dsp:sp>
    <dsp:sp modelId="{A2D27DCB-8CB4-4B3E-9FF1-BD6ADD8EF0DD}">
      <dsp:nvSpPr>
        <dsp:cNvPr id="0" name=""/>
        <dsp:cNvSpPr/>
      </dsp:nvSpPr>
      <dsp:spPr>
        <a:xfrm>
          <a:off x="5214202" y="1390050"/>
          <a:ext cx="1546677" cy="1005340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accent6">
                  <a:lumMod val="75000"/>
                </a:schemeClr>
              </a:solidFill>
            </a:rPr>
            <a:t>Grant Administrator</a:t>
          </a:r>
        </a:p>
      </dsp:txBody>
      <dsp:txXfrm>
        <a:off x="5263279" y="1439127"/>
        <a:ext cx="1448523" cy="907186"/>
      </dsp:txXfrm>
    </dsp:sp>
    <dsp:sp modelId="{F66905C2-03B2-435D-A645-2D5CFF86DFFB}">
      <dsp:nvSpPr>
        <dsp:cNvPr id="0" name=""/>
        <dsp:cNvSpPr/>
      </dsp:nvSpPr>
      <dsp:spPr>
        <a:xfrm>
          <a:off x="2073476" y="580680"/>
          <a:ext cx="4018354" cy="4018354"/>
        </a:xfrm>
        <a:custGeom>
          <a:avLst/>
          <a:gdLst/>
          <a:ahLst/>
          <a:cxnLst/>
          <a:rect l="0" t="0" r="0" b="0"/>
          <a:pathLst>
            <a:path>
              <a:moveTo>
                <a:pt x="4010135" y="1827622"/>
              </a:moveTo>
              <a:arcTo wR="2009177" hR="2009177" stAng="21288931" swAng="2215019"/>
            </a:path>
          </a:pathLst>
        </a:custGeom>
        <a:noFill/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dsp:style>
    </dsp:sp>
    <dsp:sp modelId="{5F8970B5-F52B-44F8-AA21-B11D1E25612F}">
      <dsp:nvSpPr>
        <dsp:cNvPr id="0" name=""/>
        <dsp:cNvSpPr/>
      </dsp:nvSpPr>
      <dsp:spPr>
        <a:xfrm>
          <a:off x="4533898" y="3657601"/>
          <a:ext cx="1546677" cy="1005340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accent6">
                  <a:lumMod val="75000"/>
                </a:schemeClr>
              </a:solidFill>
            </a:rPr>
            <a:t>DCA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accent6">
                  <a:lumMod val="75000"/>
                </a:schemeClr>
              </a:solidFill>
            </a:rPr>
            <a:t>Bonita Chapman</a:t>
          </a:r>
        </a:p>
      </dsp:txBody>
      <dsp:txXfrm>
        <a:off x="4582975" y="3706678"/>
        <a:ext cx="1448523" cy="907186"/>
      </dsp:txXfrm>
    </dsp:sp>
    <dsp:sp modelId="{063B960F-2DA4-41B1-8289-D922F346397D}">
      <dsp:nvSpPr>
        <dsp:cNvPr id="0" name=""/>
        <dsp:cNvSpPr/>
      </dsp:nvSpPr>
      <dsp:spPr>
        <a:xfrm>
          <a:off x="2175697" y="529966"/>
          <a:ext cx="4018354" cy="4018354"/>
        </a:xfrm>
        <a:custGeom>
          <a:avLst/>
          <a:gdLst/>
          <a:ahLst/>
          <a:cxnLst/>
          <a:rect l="0" t="0" r="0" b="0"/>
          <a:pathLst>
            <a:path>
              <a:moveTo>
                <a:pt x="2349673" y="3989292"/>
              </a:moveTo>
              <a:arcTo wR="2009177" hR="2009177" stAng="4814578" swAng="1463151"/>
            </a:path>
          </a:pathLst>
        </a:custGeom>
        <a:noFill/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dsp:style>
    </dsp:sp>
    <dsp:sp modelId="{173925E7-5CE8-4548-BD73-29D31A3405EA}">
      <dsp:nvSpPr>
        <dsp:cNvPr id="0" name=""/>
        <dsp:cNvSpPr/>
      </dsp:nvSpPr>
      <dsp:spPr>
        <a:xfrm>
          <a:off x="2122396" y="3636379"/>
          <a:ext cx="1546677" cy="1005340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accent6">
                  <a:lumMod val="75000"/>
                </a:schemeClr>
              </a:solidFill>
            </a:rPr>
            <a:t>DCA Accounting Office</a:t>
          </a:r>
        </a:p>
      </dsp:txBody>
      <dsp:txXfrm>
        <a:off x="2171473" y="3685456"/>
        <a:ext cx="1448523" cy="907186"/>
      </dsp:txXfrm>
    </dsp:sp>
    <dsp:sp modelId="{EC0BDB5F-D12C-4D71-B624-C1368266F14C}">
      <dsp:nvSpPr>
        <dsp:cNvPr id="0" name=""/>
        <dsp:cNvSpPr/>
      </dsp:nvSpPr>
      <dsp:spPr>
        <a:xfrm>
          <a:off x="2067522" y="504413"/>
          <a:ext cx="4018354" cy="4018354"/>
        </a:xfrm>
        <a:custGeom>
          <a:avLst/>
          <a:gdLst/>
          <a:ahLst/>
          <a:cxnLst/>
          <a:rect l="0" t="0" r="0" b="0"/>
          <a:pathLst>
            <a:path>
              <a:moveTo>
                <a:pt x="335846" y="3121273"/>
              </a:moveTo>
              <a:arcTo wR="2009177" hR="2009177" stAng="8783519" swAng="2196826"/>
            </a:path>
          </a:pathLst>
        </a:custGeom>
        <a:noFill/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dsp:style>
    </dsp:sp>
    <dsp:sp modelId="{F3D69FBF-339E-4C5A-9B18-184F23CC0FD6}">
      <dsp:nvSpPr>
        <dsp:cNvPr id="0" name=""/>
        <dsp:cNvSpPr/>
      </dsp:nvSpPr>
      <dsp:spPr>
        <a:xfrm>
          <a:off x="1392519" y="1390050"/>
          <a:ext cx="1546677" cy="1005340"/>
        </a:xfrm>
        <a:prstGeom prst="roundRect">
          <a:avLst/>
        </a:prstGeom>
        <a:solidFill>
          <a:schemeClr val="lt1"/>
        </a:solidFill>
        <a:ln w="28575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accent6">
                  <a:lumMod val="75000"/>
                </a:schemeClr>
              </a:solidFill>
            </a:rPr>
            <a:t>SAO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chemeClr val="accent6">
                  <a:lumMod val="75000"/>
                </a:schemeClr>
              </a:solidFill>
            </a:rPr>
            <a:t> State Accounting Office</a:t>
          </a:r>
        </a:p>
      </dsp:txBody>
      <dsp:txXfrm>
        <a:off x="1441596" y="1439127"/>
        <a:ext cx="1448523" cy="907186"/>
      </dsp:txXfrm>
    </dsp:sp>
    <dsp:sp modelId="{634DBB13-CCD9-440C-AAF0-4F1DFF0A3C33}">
      <dsp:nvSpPr>
        <dsp:cNvPr id="0" name=""/>
        <dsp:cNvSpPr/>
      </dsp:nvSpPr>
      <dsp:spPr>
        <a:xfrm>
          <a:off x="2067522" y="504413"/>
          <a:ext cx="4018354" cy="4018354"/>
        </a:xfrm>
        <a:custGeom>
          <a:avLst/>
          <a:gdLst/>
          <a:ahLst/>
          <a:cxnLst/>
          <a:rect l="0" t="0" r="0" b="0"/>
          <a:pathLst>
            <a:path>
              <a:moveTo>
                <a:pt x="349986" y="876093"/>
              </a:moveTo>
              <a:arcTo wR="2009177" hR="2009177" stAng="12859782" swAng="1962219"/>
            </a:path>
          </a:pathLst>
        </a:custGeom>
        <a:noFill/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199E14-0FC0-4B12-A55B-D8054A47EF7E}">
      <dsp:nvSpPr>
        <dsp:cNvPr id="0" name=""/>
        <dsp:cNvSpPr/>
      </dsp:nvSpPr>
      <dsp:spPr>
        <a:xfrm>
          <a:off x="218950" y="0"/>
          <a:ext cx="7357226" cy="140259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0" bIns="106680" numCol="1" spcCol="1270" anchor="ctr" anchorCtr="0">
          <a:noAutofit/>
        </a:bodyPr>
        <a:lstStyle/>
        <a:p>
          <a:pPr marL="0" lvl="0" indent="0" algn="l" defTabSz="928688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tx1"/>
              </a:solidFill>
              <a:latin typeface="+mj-lt"/>
            </a:rPr>
            <a:t>Signature Required of the Chief Elected Official </a:t>
          </a:r>
        </a:p>
      </dsp:txBody>
      <dsp:txXfrm>
        <a:off x="260031" y="41081"/>
        <a:ext cx="5860545" cy="1320435"/>
      </dsp:txXfrm>
    </dsp:sp>
    <dsp:sp modelId="{084BC559-9812-4FD2-905D-1B3B3FB29FB2}">
      <dsp:nvSpPr>
        <dsp:cNvPr id="0" name=""/>
        <dsp:cNvSpPr/>
      </dsp:nvSpPr>
      <dsp:spPr>
        <a:xfrm>
          <a:off x="656892" y="1636364"/>
          <a:ext cx="7444776" cy="140259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tx1"/>
              </a:solidFill>
              <a:latin typeface="+mj-lt"/>
            </a:rPr>
            <a:t>Unless appointed otherwise in meeting minutes or in a Resolution</a:t>
          </a:r>
        </a:p>
      </dsp:txBody>
      <dsp:txXfrm>
        <a:off x="697973" y="1677445"/>
        <a:ext cx="5794034" cy="1320435"/>
      </dsp:txXfrm>
    </dsp:sp>
    <dsp:sp modelId="{8EEE8B1E-D2E8-4EC6-95AB-2FBF5D73066D}">
      <dsp:nvSpPr>
        <dsp:cNvPr id="0" name=""/>
        <dsp:cNvSpPr/>
      </dsp:nvSpPr>
      <dsp:spPr>
        <a:xfrm>
          <a:off x="1313784" y="3272728"/>
          <a:ext cx="7444776" cy="140259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tx1"/>
              </a:solidFill>
              <a:latin typeface="+mj-lt"/>
            </a:rPr>
            <a:t>Include a copy of the meeting minutes or a Resolution that applies with award package</a:t>
          </a:r>
        </a:p>
      </dsp:txBody>
      <dsp:txXfrm>
        <a:off x="1354865" y="3313809"/>
        <a:ext cx="5794034" cy="1320435"/>
      </dsp:txXfrm>
    </dsp:sp>
    <dsp:sp modelId="{1E81D9AD-F0CE-488F-BA42-B6A102604CEF}">
      <dsp:nvSpPr>
        <dsp:cNvPr id="0" name=""/>
        <dsp:cNvSpPr/>
      </dsp:nvSpPr>
      <dsp:spPr>
        <a:xfrm>
          <a:off x="6533088" y="1063636"/>
          <a:ext cx="911688" cy="911688"/>
        </a:xfrm>
        <a:prstGeom prst="downArrow">
          <a:avLst>
            <a:gd name="adj1" fmla="val 55000"/>
            <a:gd name="adj2" fmla="val 45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738218" y="1063636"/>
        <a:ext cx="501428" cy="686045"/>
      </dsp:txXfrm>
    </dsp:sp>
    <dsp:sp modelId="{EFBF3D3A-E95A-49D7-BC04-BDD5DAC46B04}">
      <dsp:nvSpPr>
        <dsp:cNvPr id="0" name=""/>
        <dsp:cNvSpPr/>
      </dsp:nvSpPr>
      <dsp:spPr>
        <a:xfrm>
          <a:off x="7189980" y="2690650"/>
          <a:ext cx="911688" cy="911688"/>
        </a:xfrm>
        <a:prstGeom prst="downArrow">
          <a:avLst>
            <a:gd name="adj1" fmla="val 55000"/>
            <a:gd name="adj2" fmla="val 45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395110" y="2690650"/>
        <a:ext cx="501428" cy="686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0A72C-A6FD-4D5C-8779-146ECA3C9B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94761E-235B-4C35-890E-97E5BC8FAA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2D019-22A7-4CD9-9F16-B79DF770B52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C510DD-88CB-4A88-9D49-A65F342E3A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20F60E-ABFA-4BCB-92F6-5BBAE4FB7A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319B5-334E-4DB1-846A-8B50BFA0A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5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28E6D-A473-488D-BE98-75A98ABF804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14BEE-2EAE-43AE-94B9-CA84926C4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5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September 5-6,  2013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F1EF1A-38DD-4F52-B0F2-F5E230C52177}" type="slidenum">
              <a:rPr lang="en-US"/>
              <a:pPr/>
              <a:t>4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06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/>
              <a:t>Next two slides cover:</a:t>
            </a:r>
          </a:p>
          <a:p>
            <a:pPr marL="228600" indent="-228600">
              <a:buFont typeface="+mj-lt"/>
              <a:buAutoNum type="arabicPeriod"/>
            </a:pPr>
            <a:r>
              <a:rPr lang="en-US"/>
              <a:t>Register as a prospective supplier</a:t>
            </a:r>
          </a:p>
          <a:p>
            <a:pPr marL="228600" indent="-228600">
              <a:buFont typeface="+mj-lt"/>
              <a:buAutoNum type="arabicPeriod"/>
            </a:pPr>
            <a:r>
              <a:rPr lang="en-US"/>
              <a:t>Add and Update Supplier Contacts and Users</a:t>
            </a:r>
          </a:p>
          <a:p>
            <a:pPr marL="0" indent="0">
              <a:buFont typeface="+mj-lt"/>
              <a:buNone/>
            </a:pPr>
            <a:r>
              <a:rPr lang="en-US"/>
              <a:t>*explain why they are sending the copies to CDBG.biz</a:t>
            </a:r>
          </a:p>
          <a:p>
            <a:pPr marL="0" indent="0">
              <a:buFont typeface="+mj-lt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914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803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September 5-6,  2013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9EA6D1-DF1F-4275-B3D6-D26EE36965BA}" type="slidenum">
              <a:rPr lang="en-US"/>
              <a:pPr/>
              <a:t>8</a:t>
            </a:fld>
            <a:endParaRPr lang="en-US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First Bullet: “in accordance with the plan set forth in the application</a:t>
            </a:r>
          </a:p>
          <a:p>
            <a:r>
              <a:rPr lang="en-US"/>
              <a:t>Second Bullet: on ALL correspondences submitted to DCA</a:t>
            </a:r>
          </a:p>
          <a:p>
            <a:r>
              <a:rPr lang="en-US"/>
              <a:t>Third Bullet: If an extension is needed, request in advance of the grant expiration.</a:t>
            </a:r>
          </a:p>
        </p:txBody>
      </p:sp>
    </p:spTree>
    <p:extLst>
      <p:ext uri="{BB962C8B-B14F-4D97-AF65-F5344CB8AC3E}">
        <p14:creationId xmlns:p14="http://schemas.microsoft.com/office/powerpoint/2010/main" val="495260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F464A-4E82-4015-82C2-4BB3292759A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060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September 5-6,  2013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5ECDA9-0663-4AFE-8F24-905B9C44F546}" type="slidenum">
              <a:rPr lang="en-US"/>
              <a:pPr/>
              <a:t>11</a:t>
            </a:fld>
            <a:endParaRPr lang="en-US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Second  bullet: this goes back to that contract idea: by signing, you are agreeing to these General Conditions.</a:t>
            </a:r>
          </a:p>
        </p:txBody>
      </p:sp>
    </p:spTree>
    <p:extLst>
      <p:ext uri="{BB962C8B-B14F-4D97-AF65-F5344CB8AC3E}">
        <p14:creationId xmlns:p14="http://schemas.microsoft.com/office/powerpoint/2010/main" val="3195085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September 5-6,  2013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F414B5-4D75-4077-A873-62AA848DCDC4}" type="slidenum">
              <a:rPr lang="en-US"/>
              <a:pPr/>
              <a:t>12</a:t>
            </a:fld>
            <a:endParaRPr lang="en-US"/>
          </a:p>
        </p:txBody>
      </p:sp>
      <p:sp>
        <p:nvSpPr>
          <p:cNvPr id="35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First Bullet: you may not have any SC’s</a:t>
            </a:r>
          </a:p>
        </p:txBody>
      </p:sp>
    </p:spTree>
    <p:extLst>
      <p:ext uri="{BB962C8B-B14F-4D97-AF65-F5344CB8AC3E}">
        <p14:creationId xmlns:p14="http://schemas.microsoft.com/office/powerpoint/2010/main" val="4079843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F464A-4E82-4015-82C2-4BB3292759A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5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F464A-4E82-4015-82C2-4BB3292759A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485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Even though this is being uploaded to Marketplace, please also forward to CDBG.biz for internal drawdown records.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32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September 5-6,  2013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034A08-D6AB-4183-A88B-67754C033A41}" type="slidenum">
              <a:rPr lang="en-US"/>
              <a:pPr/>
              <a:t>16</a:t>
            </a:fld>
            <a:endParaRPr lang="en-US"/>
          </a:p>
        </p:txBody>
      </p:sp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*except, of course, when you draw down funds.  Drawn down funds should leave account within 3 days of arrival</a:t>
            </a:r>
          </a:p>
        </p:txBody>
      </p:sp>
    </p:spTree>
    <p:extLst>
      <p:ext uri="{BB962C8B-B14F-4D97-AF65-F5344CB8AC3E}">
        <p14:creationId xmlns:p14="http://schemas.microsoft.com/office/powerpoint/2010/main" val="267399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DF464A-4E82-4015-82C2-4BB3292759A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26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Instructions for completion are in appendices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40D2E-0C1A-4418-8763-9BB732EB1D2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82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40D2E-0C1A-4418-8763-9BB732EB1D2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353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September 5-6,  2013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034A08-D6AB-4183-A88B-67754C033A41}" type="slidenum">
              <a:rPr lang="en-US"/>
              <a:pPr/>
              <a:t>21</a:t>
            </a:fld>
            <a:endParaRPr lang="en-US"/>
          </a:p>
        </p:txBody>
      </p:sp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*except, of course, when you draw down funds.  Drawn down funds should leave account within 3 days of arrival</a:t>
            </a:r>
          </a:p>
        </p:txBody>
      </p:sp>
    </p:spTree>
    <p:extLst>
      <p:ext uri="{BB962C8B-B14F-4D97-AF65-F5344CB8AC3E}">
        <p14:creationId xmlns:p14="http://schemas.microsoft.com/office/powerpoint/2010/main" val="2682335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September 5-6,  2013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034A08-D6AB-4183-A88B-67754C033A41}" type="slidenum">
              <a:rPr lang="en-US"/>
              <a:pPr/>
              <a:t>22</a:t>
            </a:fld>
            <a:endParaRPr lang="en-US"/>
          </a:p>
        </p:txBody>
      </p:sp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*except, of course, when you draw down funds.  Drawn down funds should leave account within 3 days of arrival</a:t>
            </a:r>
          </a:p>
        </p:txBody>
      </p:sp>
    </p:spTree>
    <p:extLst>
      <p:ext uri="{BB962C8B-B14F-4D97-AF65-F5344CB8AC3E}">
        <p14:creationId xmlns:p14="http://schemas.microsoft.com/office/powerpoint/2010/main" val="2014181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September 5-6,  2013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034A08-D6AB-4183-A88B-67754C033A41}" type="slidenum">
              <a:rPr lang="en-US"/>
              <a:pPr/>
              <a:t>23</a:t>
            </a:fld>
            <a:endParaRPr lang="en-US"/>
          </a:p>
        </p:txBody>
      </p:sp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*except, of course, when you draw down funds.  Drawn down funds should leave account within 3 days of arrival</a:t>
            </a:r>
          </a:p>
        </p:txBody>
      </p:sp>
    </p:spTree>
    <p:extLst>
      <p:ext uri="{BB962C8B-B14F-4D97-AF65-F5344CB8AC3E}">
        <p14:creationId xmlns:p14="http://schemas.microsoft.com/office/powerpoint/2010/main" val="24899235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September 5-6,  2013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7BD069-9EE0-4B5A-AF07-82AEAEF8AFE1}" type="slidenum">
              <a:rPr lang="en-US"/>
              <a:pPr/>
              <a:t>24</a:t>
            </a:fld>
            <a:endParaRPr lang="en-US"/>
          </a:p>
        </p:txBody>
      </p:sp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*Not the budget summary</a:t>
            </a:r>
          </a:p>
        </p:txBody>
      </p:sp>
    </p:spTree>
    <p:extLst>
      <p:ext uri="{BB962C8B-B14F-4D97-AF65-F5344CB8AC3E}">
        <p14:creationId xmlns:p14="http://schemas.microsoft.com/office/powerpoint/2010/main" val="7416024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September 5-6,  2013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DDC5C3-64EB-4A4C-80FB-DD9FA09125FA}" type="slidenum">
              <a:rPr lang="en-US"/>
              <a:pPr/>
              <a:t>26</a:t>
            </a:fld>
            <a:endParaRPr lang="en-US"/>
          </a:p>
        </p:txBody>
      </p:sp>
      <p:sp>
        <p:nvSpPr>
          <p:cNvPr id="41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will you need when we monitor you for FM?  Bank Statements.  QR’s.  Drawdown files and accompanying invoices.  All match/leverage source &amp; use documentation.</a:t>
            </a:r>
          </a:p>
        </p:txBody>
      </p:sp>
    </p:spTree>
    <p:extLst>
      <p:ext uri="{BB962C8B-B14F-4D97-AF65-F5344CB8AC3E}">
        <p14:creationId xmlns:p14="http://schemas.microsoft.com/office/powerpoint/2010/main" val="20347808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40D2E-0C1A-4418-8763-9BB732EB1D2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23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40D2E-0C1A-4418-8763-9BB732EB1D2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4975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40D2E-0C1A-4418-8763-9BB732EB1D2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836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40D2E-0C1A-4418-8763-9BB732EB1D2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094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All awardees should have received their email from </a:t>
            </a:r>
            <a:r>
              <a:rPr lang="en-US" err="1"/>
              <a:t>eCivis</a:t>
            </a:r>
            <a:r>
              <a:rPr lang="en-US"/>
              <a:t> for their awards.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239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40D2E-0C1A-4418-8763-9BB732EB1D2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7663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40D2E-0C1A-4418-8763-9BB732EB1D2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575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962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40D2E-0C1A-4418-8763-9BB732EB1D2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4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CD4CC84-7A67-4B56-B31D-0405557A1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6917DC80-1687-4963-9657-7434B4551B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639681"/>
            <a:ext cx="7315200" cy="157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0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CD4CC84-7A67-4B56-B31D-0405557A1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6917DC80-1687-4963-9657-7434B4551B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91609"/>
            <a:ext cx="7315200" cy="1578639"/>
          </a:xfrm>
          <a:prstGeom prst="rect">
            <a:avLst/>
          </a:prstGeom>
        </p:spPr>
      </p:pic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BDAC54E0-9070-46C6-A146-4EDCC3EFA6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2270249"/>
            <a:ext cx="9144000" cy="3657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9990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810A93D-BF55-4525-A358-1B4B204F26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452352"/>
            <a:ext cx="6705600" cy="1796248"/>
          </a:xfrm>
        </p:spPr>
        <p:txBody>
          <a:bodyPr anchor="ctr">
            <a:normAutofit/>
          </a:bodyPr>
          <a:lstStyle>
            <a:lvl1pPr algn="ctr">
              <a:defRPr sz="96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61663" y="3369911"/>
            <a:ext cx="4048300" cy="365760"/>
          </a:xfrm>
        </p:spPr>
        <p:txBody>
          <a:bodyPr anchor="t">
            <a:noAutofit/>
          </a:bodyPr>
          <a:lstStyle>
            <a:lvl1pPr marL="0" indent="0" algn="r">
              <a:buNone/>
              <a:defRPr sz="20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4157" y="3369911"/>
            <a:ext cx="3555994" cy="821212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61663" y="3720041"/>
            <a:ext cx="4048299" cy="471082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3389277"/>
            <a:ext cx="0" cy="801846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92880" y="4973136"/>
            <a:ext cx="4206240" cy="640080"/>
          </a:xfrm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2530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1600200"/>
            <a:ext cx="9144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223520" y="0"/>
            <a:ext cx="22402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40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05375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1600200"/>
            <a:ext cx="9144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223520" y="0"/>
            <a:ext cx="22402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40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668371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1999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2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3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-1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1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56960" y="3502152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3502152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4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70321" y="3152775"/>
            <a:ext cx="5196838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10" y="3163250"/>
            <a:ext cx="5193792" cy="274320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538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0080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96276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85" y="3191827"/>
            <a:ext cx="3291840" cy="2757964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590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84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287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56960" y="0"/>
            <a:ext cx="603504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034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452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70321" y="3152775"/>
            <a:ext cx="5196838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10" y="3163250"/>
            <a:ext cx="5193792" cy="274320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3565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0080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96276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85" y="3191827"/>
            <a:ext cx="3291840" cy="2757964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1814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37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400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858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63820" y="0"/>
            <a:ext cx="6035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034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3490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56960" y="0"/>
            <a:ext cx="603504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9120" y="1600201"/>
            <a:ext cx="4937760" cy="1491268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74166" y="1600201"/>
            <a:ext cx="4937760" cy="1491267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79754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674801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1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56960" y="0"/>
            <a:ext cx="603504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9120" y="1600201"/>
            <a:ext cx="4937760" cy="1491268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74166" y="1600201"/>
            <a:ext cx="4937760" cy="1491267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79754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674801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17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F2F5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548640"/>
            <a:ext cx="6178550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3771897"/>
            <a:ext cx="6175376" cy="217789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895C5-590D-442F-AF6B-4741199CC8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7621444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548640"/>
            <a:ext cx="8903208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18798" y="394183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18798" y="5232562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28942" y="3944572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28942" y="5235301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0392" y="3869171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0392" y="5158530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60536" y="3869171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60536" y="5158530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AFAF05-2F7F-4AD9-A86A-4C0E6B35DD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725676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D73D8B-BE43-41FD-B517-E6E637412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61937A-62A2-494A-98C5-77EF3E95506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53229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392" y="548640"/>
            <a:ext cx="6178550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824" y="3771897"/>
            <a:ext cx="6175376" cy="217789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46AD10-11FF-4651-A03B-7241B52804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1D146D-9AC2-4E49-B2B5-25783F17CB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57299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8348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2" y="1825625"/>
            <a:ext cx="498347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22FB455-60F9-4077-8371-9B47B7FB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5949791"/>
            <a:ext cx="609600" cy="681037"/>
          </a:xfrm>
        </p:spPr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150EF0-9742-4F4C-85F4-87E6A061A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019BCF-530D-430A-9121-A910E43A269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036526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1819275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4081" y="1819274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051673" y="1819274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87" y="548640"/>
            <a:ext cx="10495026" cy="1142048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A64A2E-98D4-4A03-8E97-7B2AD48DA9C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8167247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 noChangeAspect="1"/>
          </p:cNvSpPr>
          <p:nvPr>
            <p:ph sz="quarter" idx="18"/>
          </p:nvPr>
        </p:nvSpPr>
        <p:spPr>
          <a:xfrm>
            <a:off x="4422458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 noChangeAspect="1"/>
          </p:cNvSpPr>
          <p:nvPr>
            <p:ph sz="quarter" idx="19"/>
          </p:nvPr>
        </p:nvSpPr>
        <p:spPr>
          <a:xfrm>
            <a:off x="7988429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856488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 noChangeAspect="1"/>
          </p:cNvSpPr>
          <p:nvPr>
            <p:ph sz="quarter" idx="21"/>
          </p:nvPr>
        </p:nvSpPr>
        <p:spPr>
          <a:xfrm>
            <a:off x="4422458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 noChangeAspect="1"/>
          </p:cNvSpPr>
          <p:nvPr>
            <p:ph sz="quarter" idx="22"/>
          </p:nvPr>
        </p:nvSpPr>
        <p:spPr>
          <a:xfrm>
            <a:off x="7988429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4572CB-EFDB-4752-90E6-DF710D18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F98FD0D-8D14-4398-8E54-68111E5AC747}"/>
              </a:ext>
            </a:extLst>
          </p:cNvPr>
          <p:cNvSpPr>
            <a:spLocks noGrp="1" noChangeAspect="1"/>
          </p:cNvSpPr>
          <p:nvPr>
            <p:ph sz="quarter" idx="23"/>
          </p:nvPr>
        </p:nvSpPr>
        <p:spPr>
          <a:xfrm>
            <a:off x="838579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076EE2-2A67-4D07-8118-3AA1C3B6AA2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864378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0EB04-4D29-432B-9E9C-EAB3CFAD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47344" y="3218847"/>
            <a:ext cx="5052442" cy="2286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92852" y="3218847"/>
            <a:ext cx="5051804" cy="2286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/>
              <a:t>Click</a:t>
            </a:r>
          </a:p>
          <a:p>
            <a:pPr lvl="0"/>
            <a:r>
              <a:rPr lang="en-US"/>
              <a:t>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47344" y="1818067"/>
            <a:ext cx="5052442" cy="1273401"/>
          </a:xfrm>
        </p:spPr>
        <p:txBody>
          <a:bodyPr anchor="b">
            <a:norm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92216" y="1818067"/>
            <a:ext cx="5052440" cy="1273401"/>
          </a:xfrm>
        </p:spPr>
        <p:txBody>
          <a:bodyPr anchor="b">
            <a:norm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97C677-E782-41C2-94CC-8B9347B8661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372658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3218848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4081" y="3218847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051673" y="3218847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6488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051673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87" y="548640"/>
            <a:ext cx="10495026" cy="1142048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54081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6817AE-E5C4-48C5-A13C-FE8A3DF135B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85018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592B9F-B970-47BE-9A9D-0B46BF6AC9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C0D42-F910-46A9-A1C4-3AC5297A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F33B0B-1A35-4951-B571-E87A23AEB3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6173132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20B321-D1E6-4A44-B2B2-BA4FB2F5C4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5633816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505" y="914400"/>
            <a:ext cx="3364992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986522" y="914400"/>
            <a:ext cx="3364992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C56790-9595-4EBE-AC74-3A03E8A8CFF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602853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6931152" cy="50292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686191-0598-4D53-B371-33A234D9CDD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42800618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CA909-83B5-4944-B4AC-EE522089084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5216905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856488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9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0912F3-C6CD-4616-AA69-3E76E317D2A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4043921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9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24F8709-F72F-49EA-B407-C95F183C29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47344" y="3514725"/>
            <a:ext cx="3364992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477EA7-9FA2-4A54-B2B5-09C766A9A5C3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077534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2458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988429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422457" y="3514726"/>
            <a:ext cx="6930963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3514724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F91543-E2A6-4B22-8B6A-38AEFF458E6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3351482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422458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988429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3514724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7344" y="908210"/>
            <a:ext cx="10497312" cy="243506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20799A-CE29-473B-9A3E-E60F05D2864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43390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1745" y="2764677"/>
            <a:ext cx="1207008" cy="12056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00425" y="2763293"/>
            <a:ext cx="1207008" cy="1207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92496" y="2810583"/>
            <a:ext cx="1207008" cy="12070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35240" y="2763293"/>
            <a:ext cx="1207008" cy="12070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34372" y="2744997"/>
            <a:ext cx="1207008" cy="12070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63551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60973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18688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18688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404104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04104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552944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552944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756648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756648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1276" y="2393352"/>
            <a:ext cx="712573" cy="1293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 userDrawn="1"/>
        </p:nvCxnSpPr>
        <p:spPr>
          <a:xfrm>
            <a:off x="1753849" y="2393352"/>
            <a:ext cx="217045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 userDrawn="1"/>
        </p:nvCxnSpPr>
        <p:spPr>
          <a:xfrm>
            <a:off x="3924300" y="2391883"/>
            <a:ext cx="21717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391883"/>
            <a:ext cx="2161515" cy="1440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 userDrawn="1"/>
        </p:nvCxnSpPr>
        <p:spPr>
          <a:xfrm>
            <a:off x="8257515" y="2402544"/>
            <a:ext cx="218919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 userDrawn="1"/>
        </p:nvCxnSpPr>
        <p:spPr>
          <a:xfrm>
            <a:off x="10446712" y="2398796"/>
            <a:ext cx="66853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30551" y="2287828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05163" y="2292868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984012" y="2288841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7690" y="2297879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342014" y="2290384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2C6418-CE5B-4B8C-B48B-D6F073C6667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6AE84D-804E-4F85-82B7-285B0436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71AD41-83D3-44A4-95DE-0B49CF702782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7340631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5089" y="2178387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24866" y="2178387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8351" y="2139219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41823" y="2139219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734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51468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4031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67503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5734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51468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64031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67503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8600C-73CB-48B4-9A32-F341C9A3D37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ED22F3-26AB-40DB-B6D9-2FD06AF7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1A18EA-4C4C-40EF-9582-38D2C855837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3710923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57185" y="2641527"/>
            <a:ext cx="5459059" cy="10172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345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467039" y="3833481"/>
            <a:ext cx="5276911" cy="226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37" b="0" i="0">
                <a:solidFill>
                  <a:srgbClr val="8979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3932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452352"/>
            <a:ext cx="6705600" cy="1796248"/>
          </a:xfrm>
        </p:spPr>
        <p:txBody>
          <a:bodyPr anchor="ctr">
            <a:normAutofit/>
          </a:bodyPr>
          <a:lstStyle>
            <a:lvl1pPr algn="ctr">
              <a:defRPr sz="9600" b="0">
                <a:solidFill>
                  <a:schemeClr val="accent6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61663" y="3369911"/>
            <a:ext cx="4048300" cy="365760"/>
          </a:xfrm>
        </p:spPr>
        <p:txBody>
          <a:bodyPr anchor="t">
            <a:noAutofit/>
          </a:bodyPr>
          <a:lstStyle>
            <a:lvl1pPr marL="0" indent="0" algn="r">
              <a:buNone/>
              <a:defRPr sz="20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4157" y="3369911"/>
            <a:ext cx="3555994" cy="821212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61663" y="3720041"/>
            <a:ext cx="4048299" cy="471082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3389277"/>
            <a:ext cx="0" cy="801846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92880" y="4973136"/>
            <a:ext cx="4206240" cy="640080"/>
          </a:xfrm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6952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6400" y="61077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7600" y="5949791"/>
            <a:ext cx="6096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1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81" r:id="rId2"/>
    <p:sldLayoutId id="2147483780" r:id="rId3"/>
    <p:sldLayoutId id="2147483660" r:id="rId4"/>
    <p:sldLayoutId id="2147483779" r:id="rId5"/>
    <p:sldLayoutId id="2147483768" r:id="rId6"/>
    <p:sldLayoutId id="2147483770" r:id="rId7"/>
    <p:sldLayoutId id="2147483769" r:id="rId8"/>
    <p:sldLayoutId id="2147483747" r:id="rId9"/>
    <p:sldLayoutId id="2147483751" r:id="rId10"/>
    <p:sldLayoutId id="2147483670" r:id="rId11"/>
    <p:sldLayoutId id="2147483762" r:id="rId12"/>
    <p:sldLayoutId id="2147483745" r:id="rId13"/>
    <p:sldLayoutId id="2147483746" r:id="rId14"/>
    <p:sldLayoutId id="2147483708" r:id="rId15"/>
    <p:sldLayoutId id="2147483761" r:id="rId16"/>
    <p:sldLayoutId id="2147483774" r:id="rId17"/>
    <p:sldLayoutId id="2147483732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B7182258-203C-4F5C-A3E3-CE75A432979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7344" y="1825625"/>
            <a:ext cx="104973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77600" y="5949791"/>
            <a:ext cx="6096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AD0A3A-D1F3-46C7-B5AC-31A176125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6400" y="610774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9456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65" r:id="rId2"/>
    <p:sldLayoutId id="2147483696" r:id="rId3"/>
    <p:sldLayoutId id="2147483697" r:id="rId4"/>
    <p:sldLayoutId id="2147483698" r:id="rId5"/>
    <p:sldLayoutId id="2147483763" r:id="rId6"/>
    <p:sldLayoutId id="2147483764" r:id="rId7"/>
    <p:sldLayoutId id="2147483711" r:id="rId8"/>
    <p:sldLayoutId id="2147483753" r:id="rId9"/>
    <p:sldLayoutId id="2147483700" r:id="rId10"/>
    <p:sldLayoutId id="2147483701" r:id="rId11"/>
    <p:sldLayoutId id="2147483759" r:id="rId12"/>
    <p:sldLayoutId id="2147483758" r:id="rId13"/>
    <p:sldLayoutId id="2147483757" r:id="rId14"/>
    <p:sldLayoutId id="2147483754" r:id="rId15"/>
    <p:sldLayoutId id="2147483771" r:id="rId16"/>
    <p:sldLayoutId id="2147483756" r:id="rId17"/>
    <p:sldLayoutId id="2147483755" r:id="rId18"/>
    <p:sldLayoutId id="2147483733" r:id="rId19"/>
    <p:sldLayoutId id="2147483734" r:id="rId20"/>
    <p:sldLayoutId id="2147483782" r:id="rId21"/>
    <p:sldLayoutId id="2147483783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as.ga.gov/sites/default/files/2026-06/Job%20Aid_PROC%20Suppliers_Register%20as%20a%20Prospective%20Supplier%20in%20GA%40WORK%20Marketplace%20for%20Suppliers_Complete.ppt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doas.ga.gov/sites/default/files/2026-06/Job%20Aid_PROC%20Suppliers_Add%20and%20Update%20Supplier%20Contacts%20and%20Users%20%20%28GA%40WORK%20Marketplace%20for%20Suppliers%29_Complete.pptx" TargetMode="Externa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CDBG.BIZ@DCA.GA.GOV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4" Type="http://schemas.openxmlformats.org/officeDocument/2006/relationships/hyperlink" Target="mailto:Bonita.Chapman@dca.ga.gov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CDBG.Biz@dca.ga.gov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1.jpeg"/><Relationship Id="rId4" Type="http://schemas.openxmlformats.org/officeDocument/2006/relationships/hyperlink" Target="https://app.fac.gov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package" Target="../embeddings/Microsoft_Word_Document_97A185C9.docx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3.emf"/><Relationship Id="rId4" Type="http://schemas.openxmlformats.org/officeDocument/2006/relationships/package" Target="../embeddings/Microsoft_Word_Document_CE37A60B.docx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ted.cviog.uga.edu/financial-documents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9E7EFD-9631-EED7-6621-AAD3AF47CC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cs typeface="Arial"/>
              </a:rPr>
              <a:t>2026 CDBG</a:t>
            </a:r>
            <a:endParaRPr lang="en-US" sz="3600">
              <a:cs typeface="Arial"/>
            </a:endParaRPr>
          </a:p>
          <a:p>
            <a:r>
              <a:rPr lang="en-US">
                <a:cs typeface="Arial"/>
              </a:rPr>
              <a:t>Grant Award and Financial Management</a:t>
            </a:r>
            <a:endParaRPr lang="en-US" sz="3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638364-7479-0B24-0411-0FFB1279CCF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76884" y="5949949"/>
            <a:ext cx="609600" cy="681038"/>
          </a:xfrm>
        </p:spPr>
        <p:txBody>
          <a:bodyPr/>
          <a:lstStyle/>
          <a:p>
            <a:fld id="{93CAF254-72B9-406C-9E86-C9D983240C82}" type="slidenum">
              <a:rPr lang="en-US" smtClean="0"/>
              <a:t>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8F87F9-1658-6AAA-127F-9D50D734759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405516" y="6107906"/>
            <a:ext cx="4114800" cy="365125"/>
          </a:xfrm>
        </p:spPr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611547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74A1F0C-F914-4055-A0B8-09A672B5E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000"/>
              <a:t>Agenda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28172DA7-684B-23B7-ECFE-F7A2861F00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1089459"/>
              </p:ext>
            </p:extLst>
          </p:nvPr>
        </p:nvGraphicFramePr>
        <p:xfrm>
          <a:off x="4225167" y="640823"/>
          <a:ext cx="7331833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1907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5FBCBC6-8107-6A6E-B3B1-C56E6CCA01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959241"/>
              </p:ext>
            </p:extLst>
          </p:nvPr>
        </p:nvGraphicFramePr>
        <p:xfrm>
          <a:off x="2019300" y="1219203"/>
          <a:ext cx="8153400" cy="4710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C59D68B-5AAE-68DC-9186-46D191538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1494" y="0"/>
            <a:ext cx="9269012" cy="1690688"/>
          </a:xfrm>
        </p:spPr>
        <p:txBody>
          <a:bodyPr>
            <a:normAutofit/>
          </a:bodyPr>
          <a:lstStyle/>
          <a:p>
            <a:pPr algn="ctr"/>
            <a:r>
              <a:rPr lang="en-US"/>
              <a:t>Communication is Key</a:t>
            </a:r>
          </a:p>
        </p:txBody>
      </p:sp>
    </p:spTree>
    <p:extLst>
      <p:ext uri="{BB962C8B-B14F-4D97-AF65-F5344CB8AC3E}">
        <p14:creationId xmlns:p14="http://schemas.microsoft.com/office/powerpoint/2010/main" val="918585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anchor="t">
            <a:normAutofit fontScale="70000" lnSpcReduction="20000"/>
          </a:bodyPr>
          <a:lstStyle/>
          <a:p>
            <a:pPr marL="615315" indent="-615315">
              <a:buClr>
                <a:schemeClr val="bg1"/>
              </a:buClr>
              <a:buFont typeface="Wingdings" pitchFamily="2" charset="2"/>
              <a:buChar char="è"/>
            </a:pPr>
            <a:r>
              <a:rPr lang="en-US" sz="3100">
                <a:latin typeface="+mj-lt"/>
              </a:rPr>
              <a:t>1. Statement of CDBG Award</a:t>
            </a:r>
          </a:p>
          <a:p>
            <a:pPr marL="615315" indent="-615315">
              <a:buClr>
                <a:schemeClr val="bg1"/>
              </a:buClr>
              <a:buFont typeface="Wingdings" pitchFamily="2" charset="2"/>
              <a:buChar char="è"/>
            </a:pPr>
            <a:r>
              <a:rPr lang="en-US" sz="3100">
                <a:latin typeface="+mj-lt"/>
              </a:rPr>
              <a:t>2. Budget Summary </a:t>
            </a:r>
          </a:p>
          <a:p>
            <a:pPr marL="615315" indent="-615315">
              <a:buClr>
                <a:schemeClr val="bg1"/>
              </a:buClr>
              <a:buFont typeface="Wingdings" pitchFamily="2" charset="2"/>
              <a:buChar char="è"/>
            </a:pPr>
            <a:r>
              <a:rPr lang="en-US" sz="3100">
                <a:latin typeface="+mj-lt"/>
              </a:rPr>
              <a:t>3. General &amp; Special Conditions</a:t>
            </a:r>
          </a:p>
          <a:p>
            <a:pPr marL="615315" indent="-615315">
              <a:buClr>
                <a:schemeClr val="bg1"/>
              </a:buClr>
              <a:buFont typeface="Wingdings" pitchFamily="2" charset="2"/>
              <a:buChar char="è"/>
            </a:pPr>
            <a:r>
              <a:rPr lang="en-US" sz="3100">
                <a:latin typeface="+mj-lt"/>
              </a:rPr>
              <a:t>4. Statement of Revisions</a:t>
            </a:r>
          </a:p>
          <a:p>
            <a:pPr marL="615315" indent="-615315">
              <a:buClr>
                <a:schemeClr val="bg1"/>
              </a:buClr>
              <a:buFont typeface="Wingdings" pitchFamily="2" charset="2"/>
              <a:buChar char="è"/>
            </a:pPr>
            <a:r>
              <a:rPr lang="en-US" sz="3100">
                <a:latin typeface="+mj-lt"/>
              </a:rPr>
              <a:t>5. Authorized Signature Card</a:t>
            </a:r>
          </a:p>
          <a:p>
            <a:pPr marL="615315" indent="-615315">
              <a:buClr>
                <a:schemeClr val="bg1"/>
              </a:buClr>
              <a:buFont typeface="Wingdings" pitchFamily="2" charset="2"/>
              <a:buChar char="è"/>
            </a:pPr>
            <a:r>
              <a:rPr lang="en-US" sz="3100">
                <a:latin typeface="+mj-lt"/>
              </a:rPr>
              <a:t>6. Supplier Change Request Form (SCR)</a:t>
            </a:r>
          </a:p>
          <a:p>
            <a:pPr marL="615315" indent="-615315">
              <a:buClr>
                <a:schemeClr val="bg1"/>
              </a:buClr>
              <a:buFont typeface="Wingdings" pitchFamily="2" charset="2"/>
              <a:buChar char="è"/>
            </a:pPr>
            <a:r>
              <a:rPr lang="en-US" sz="3100">
                <a:latin typeface="+mj-lt"/>
              </a:rPr>
              <a:t>7. Banking Letter</a:t>
            </a:r>
          </a:p>
          <a:p>
            <a:pPr marL="615315" indent="-615315">
              <a:buClr>
                <a:schemeClr val="bg1"/>
              </a:buClr>
              <a:buFont typeface="Wingdings" pitchFamily="2" charset="2"/>
              <a:buChar char="è"/>
            </a:pPr>
            <a:r>
              <a:rPr lang="en-US" sz="3100">
                <a:latin typeface="+mj-lt"/>
              </a:rPr>
              <a:t>8. Drawdown Form</a:t>
            </a:r>
          </a:p>
          <a:p>
            <a:pPr marL="615315" indent="-615315">
              <a:buClr>
                <a:schemeClr val="bg1"/>
              </a:buClr>
              <a:buFont typeface="Wingdings" pitchFamily="2" charset="2"/>
              <a:buChar char="è"/>
            </a:pPr>
            <a:r>
              <a:rPr lang="en-US" sz="3100">
                <a:latin typeface="+mj-lt"/>
              </a:rPr>
              <a:t>9. Form W-9 </a:t>
            </a:r>
          </a:p>
          <a:p>
            <a:pPr marL="0" indent="0">
              <a:buClr>
                <a:schemeClr val="bg1"/>
              </a:buClr>
              <a:buNone/>
            </a:pPr>
            <a:r>
              <a:rPr lang="en-US" sz="3100">
                <a:latin typeface="+mj-lt"/>
              </a:rPr>
              <a:t> </a:t>
            </a:r>
          </a:p>
          <a:p>
            <a:pPr marL="615315" indent="-615315">
              <a:buClr>
                <a:schemeClr val="bg1"/>
              </a:buClr>
              <a:buFont typeface="Wingdings" pitchFamily="2" charset="2"/>
              <a:buChar char="è"/>
            </a:pPr>
            <a:r>
              <a:rPr lang="en-US" sz="3100">
                <a:latin typeface="+mj-lt"/>
              </a:rPr>
              <a:t>(Chapter 1)</a:t>
            </a:r>
          </a:p>
          <a:p>
            <a:pPr marL="615315" indent="-615315">
              <a:buClr>
                <a:schemeClr val="bg1"/>
              </a:buClr>
              <a:buFont typeface="Wingdings" pitchFamily="2" charset="2"/>
              <a:buChar char="è"/>
            </a:pPr>
            <a:endParaRPr lang="en-US">
              <a:solidFill>
                <a:srgbClr val="8A7967"/>
              </a:solidFill>
            </a:endParaRPr>
          </a:p>
        </p:txBody>
      </p:sp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" panose="02040502050405020303"/>
                <a:ea typeface="+mn-ea"/>
                <a:cs typeface="+mn-cs"/>
              </a:rPr>
              <a:t>           </a:t>
            </a:r>
            <a:r>
              <a:rPr lang="en-US">
                <a:ea typeface="+mn-ea"/>
                <a:cs typeface="+mn-cs"/>
              </a:rPr>
              <a:t>Grant Award Package</a:t>
            </a:r>
          </a:p>
        </p:txBody>
      </p:sp>
      <p:grpSp>
        <p:nvGrpSpPr>
          <p:cNvPr id="5" name="Group 19">
            <a:extLst>
              <a:ext uri="{FF2B5EF4-FFF2-40B4-BE49-F238E27FC236}">
                <a16:creationId xmlns:a16="http://schemas.microsoft.com/office/drawing/2014/main" id="{C03528C8-FC71-4579-8DD9-EC6433851350}"/>
              </a:ext>
            </a:extLst>
          </p:cNvPr>
          <p:cNvGrpSpPr>
            <a:grpSpLocks/>
          </p:cNvGrpSpPr>
          <p:nvPr/>
        </p:nvGrpSpPr>
        <p:grpSpPr bwMode="auto">
          <a:xfrm>
            <a:off x="7935388" y="3395562"/>
            <a:ext cx="3514650" cy="2413670"/>
            <a:chOff x="2353" y="2262"/>
            <a:chExt cx="2572" cy="2327"/>
          </a:xfrm>
        </p:grpSpPr>
        <p:graphicFrame>
          <p:nvGraphicFramePr>
            <p:cNvPr id="6" name="Object 20">
              <a:extLst>
                <a:ext uri="{FF2B5EF4-FFF2-40B4-BE49-F238E27FC236}">
                  <a16:creationId xmlns:a16="http://schemas.microsoft.com/office/drawing/2014/main" id="{AE9E24CE-E273-482E-BE47-DE5FD3FCC03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53" y="2827"/>
            <a:ext cx="1872" cy="1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3" imgW="3717925" imgH="3352800" progId="">
                    <p:embed/>
                  </p:oleObj>
                </mc:Choice>
                <mc:Fallback>
                  <p:oleObj name="Clip" r:id="rId3" imgW="3717925" imgH="3352800" progId="">
                    <p:embed/>
                    <p:pic>
                      <p:nvPicPr>
                        <p:cNvPr id="6" name="Object 20">
                          <a:extLst>
                            <a:ext uri="{FF2B5EF4-FFF2-40B4-BE49-F238E27FC236}">
                              <a16:creationId xmlns:a16="http://schemas.microsoft.com/office/drawing/2014/main" id="{AE9E24CE-E273-482E-BE47-DE5FD3FCC03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3" y="2827"/>
                          <a:ext cx="1872" cy="17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AutoShape 21">
              <a:extLst>
                <a:ext uri="{FF2B5EF4-FFF2-40B4-BE49-F238E27FC236}">
                  <a16:creationId xmlns:a16="http://schemas.microsoft.com/office/drawing/2014/main" id="{7FAE8309-7DBF-4244-A640-CA5B6DBBC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9" y="2262"/>
              <a:ext cx="796" cy="436"/>
            </a:xfrm>
            <a:prstGeom prst="wedgeRoundRectCallout">
              <a:avLst>
                <a:gd name="adj1" fmla="val -75447"/>
                <a:gd name="adj2" fmla="val 62764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1408" tIns="45704" rIns="91408" bIns="45704" anchor="ctr"/>
            <a:lstStyle/>
            <a:p>
              <a:pPr eaLnBrk="0" hangingPunct="0"/>
              <a:endParaRPr lang="en-US" sz="1100">
                <a:latin typeface="Times New Roman" pitchFamily="18" charset="0"/>
              </a:endParaRPr>
            </a:p>
            <a:p>
              <a:pPr eaLnBrk="0" hangingPunct="0"/>
              <a:r>
                <a:rPr lang="en-US" sz="2200">
                  <a:latin typeface="Times New Roman" pitchFamily="18" charset="0"/>
                </a:rPr>
                <a:t>$?$?$?</a:t>
              </a:r>
            </a:p>
            <a:p>
              <a:pPr eaLnBrk="0" hangingPunct="0"/>
              <a:endParaRPr lang="en-US" sz="110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3091">
        <p:random/>
      </p:transition>
    </mc:Choice>
    <mc:Fallback>
      <p:transition spd="slow" advTm="13091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6D6A1-7A12-1F5C-7EB4-1594B8FBF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/>
              <a:t>Part 1    (return in </a:t>
            </a:r>
            <a:r>
              <a:rPr lang="en-US" sz="2400" b="1" err="1"/>
              <a:t>eCivis</a:t>
            </a:r>
            <a:r>
              <a:rPr lang="en-US" sz="2400" b="1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Statement of Award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General and Special Conditions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Statement of Revisions (if needed)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 b="1"/>
              <a:t>Part 2    (register with </a:t>
            </a:r>
            <a:r>
              <a:rPr lang="en-US" sz="2400" b="1" err="1"/>
              <a:t>Ga@Work</a:t>
            </a:r>
            <a:r>
              <a:rPr lang="en-US" sz="2400" b="1"/>
              <a:t> and send copies to CDBG.biz)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Supplier Change Request Form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Bank Letter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W-9 Form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Signature Card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5C5DA3-3239-4246-D219-C8B1D4512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Parts of the Award Package</a:t>
            </a:r>
          </a:p>
        </p:txBody>
      </p:sp>
    </p:spTree>
    <p:extLst>
      <p:ext uri="{BB962C8B-B14F-4D97-AF65-F5344CB8AC3E}">
        <p14:creationId xmlns:p14="http://schemas.microsoft.com/office/powerpoint/2010/main" val="3918660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391AF6-7F7A-B024-3178-101FC1117F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6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B244253-A9D2-524D-6FE0-0E13A25F6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23" y="1020749"/>
            <a:ext cx="3381249" cy="5035391"/>
          </a:xfrm>
        </p:spPr>
        <p:txBody>
          <a:bodyPr>
            <a:normAutofit/>
          </a:bodyPr>
          <a:lstStyle/>
          <a:p>
            <a:r>
              <a:rPr lang="en-US" sz="3600">
                <a:latin typeface="+mn-lt"/>
              </a:rPr>
              <a:t>Step 1: </a:t>
            </a:r>
            <a:br>
              <a:rPr lang="en-US" sz="1400">
                <a:latin typeface="+mn-lt"/>
              </a:rPr>
            </a:br>
            <a:br>
              <a:rPr lang="en-US" sz="1400">
                <a:latin typeface="+mn-lt"/>
              </a:rPr>
            </a:br>
            <a:r>
              <a:rPr lang="en-US" sz="2000">
                <a:latin typeface="+mn-lt"/>
              </a:rPr>
              <a:t>Register as a Prospective Supplier in </a:t>
            </a:r>
            <a:r>
              <a:rPr lang="en-US" sz="2000" err="1">
                <a:latin typeface="+mn-lt"/>
              </a:rPr>
              <a:t>Ga@Work</a:t>
            </a:r>
            <a:br>
              <a:rPr lang="en-US" sz="1400">
                <a:latin typeface="+mn-lt"/>
              </a:rPr>
            </a:br>
            <a:br>
              <a:rPr lang="en-US" sz="1400">
                <a:latin typeface="+mn-lt"/>
              </a:rPr>
            </a:br>
            <a:r>
              <a:rPr lang="en-US" sz="1400">
                <a:latin typeface="+mn-lt"/>
                <a:hlinkClick r:id="rId3"/>
              </a:rPr>
              <a:t>https://doas.ga.gov/sites/default/files/2026-06/Job%20Aid_PROC%20Suppliers_Register%20as%20a%20Prospective%20Supplier%20in%20GA%40WORK%20Marketplace%20for%20Suppliers_Complete.pptx</a:t>
            </a:r>
            <a:endParaRPr lang="en-US" sz="140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0A13E-EA49-46B0-BBA0-354853042449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65D0693-CBD0-AAB4-92CF-FE4A3508F9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11" t="1121" b="-1"/>
          <a:stretch>
            <a:fillRect/>
          </a:stretch>
        </p:blipFill>
        <p:spPr>
          <a:xfrm>
            <a:off x="6168683" y="569741"/>
            <a:ext cx="4175498" cy="561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78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3E781-CCF2-4A69-5246-6DDF3EAEA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D35267-36E0-D5B6-1B89-BD8772981A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7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A10503A-27E3-CC65-E836-4EE4EA366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+mn-lt"/>
              </a:rPr>
              <a:t>Step 2: </a:t>
            </a:r>
            <a:br>
              <a:rPr lang="en-US" sz="1400"/>
            </a:br>
            <a:br>
              <a:rPr lang="en-US" sz="1400"/>
            </a:br>
            <a:r>
              <a:rPr lang="en-US" sz="2000">
                <a:latin typeface="+mn-lt"/>
              </a:rPr>
              <a:t>Add/Update Supplier Contacts &amp; Users in </a:t>
            </a:r>
            <a:r>
              <a:rPr lang="en-US" sz="2000" err="1">
                <a:latin typeface="+mn-lt"/>
              </a:rPr>
              <a:t>Ga@Work</a:t>
            </a:r>
            <a:br>
              <a:rPr lang="en-US" sz="1400">
                <a:latin typeface="+mn-lt"/>
              </a:rPr>
            </a:br>
            <a:br>
              <a:rPr lang="en-US" sz="1400">
                <a:latin typeface="+mn-lt"/>
              </a:rPr>
            </a:br>
            <a:r>
              <a:rPr lang="en-US" sz="1400">
                <a:latin typeface="+mn-lt"/>
                <a:hlinkClick r:id="rId2"/>
              </a:rPr>
              <a:t>https://doas.ga.gov/sites/default/files/2026-06/Job%20Aid_PROC%20Suppliers_Add%20and%20Update%20Supplier%20Contacts%20and%20Users%20%20%28GA%40WORK%20Marketplace%20for%20Suppliers%29_Complete.pptx</a:t>
            </a:r>
            <a:endParaRPr lang="en-US" sz="140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DD28F-D697-D4EE-6450-04A94E8598F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2784CA-1655-774D-DEE8-1A59DD1F7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323" y="392287"/>
            <a:ext cx="4484903" cy="599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570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Tx/>
              <a:buNone/>
            </a:pPr>
            <a:endParaRPr lang="en-US" sz="2200">
              <a:solidFill>
                <a:srgbClr val="8A7967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400"/>
              <a:t>Your </a:t>
            </a:r>
            <a:r>
              <a:rPr lang="en-US" sz="3400" b="1"/>
              <a:t>Contract</a:t>
            </a:r>
            <a:r>
              <a:rPr lang="en-US" sz="3400"/>
              <a:t> with DCA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400"/>
          </a:p>
          <a:p>
            <a:pPr>
              <a:buFont typeface="Arial" panose="020B0604020202020204" pitchFamily="34" charset="0"/>
              <a:buChar char="•"/>
            </a:pPr>
            <a:r>
              <a:rPr lang="en-US" sz="3400"/>
              <a:t>Your unique </a:t>
            </a:r>
            <a:r>
              <a:rPr lang="en-US" sz="3400" b="1"/>
              <a:t>Grant #</a:t>
            </a:r>
            <a:r>
              <a:rPr lang="en-US" sz="3400"/>
              <a:t>.  Include </a:t>
            </a:r>
            <a:r>
              <a:rPr lang="en-US" sz="3400" b="1"/>
              <a:t>Grant # </a:t>
            </a:r>
            <a:r>
              <a:rPr lang="en-US" sz="3400"/>
              <a:t>on </a:t>
            </a:r>
            <a:r>
              <a:rPr lang="en-US" sz="3400" b="1"/>
              <a:t>all</a:t>
            </a:r>
            <a:r>
              <a:rPr lang="en-US" sz="3400"/>
              <a:t> forms &amp; correspondence to DCA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400"/>
          </a:p>
          <a:p>
            <a:pPr>
              <a:buFont typeface="Arial" panose="020B0604020202020204" pitchFamily="34" charset="0"/>
              <a:buChar char="•"/>
            </a:pPr>
            <a:r>
              <a:rPr lang="en-US" sz="3400" b="1"/>
              <a:t>Grant Period: </a:t>
            </a:r>
            <a:r>
              <a:rPr lang="en-US" sz="3400"/>
              <a:t>An important timeline to keep</a:t>
            </a:r>
          </a:p>
          <a:p>
            <a:pPr>
              <a:buFontTx/>
              <a:buNone/>
            </a:pPr>
            <a:endParaRPr lang="en-US" sz="3400"/>
          </a:p>
          <a:p>
            <a:pPr algn="ctr">
              <a:buFontTx/>
              <a:buNone/>
            </a:pPr>
            <a:r>
              <a:rPr lang="en-US" sz="3400"/>
              <a:t>Sign &amp; return to DCA.</a:t>
            </a:r>
          </a:p>
          <a:p>
            <a:pPr algn="ctr">
              <a:buFontTx/>
              <a:buNone/>
            </a:pPr>
            <a:r>
              <a:rPr lang="en-US" sz="3400" b="1"/>
              <a:t>Keep a copy for you files.</a:t>
            </a:r>
          </a:p>
        </p:txBody>
      </p:sp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/>
              <a:t>1. Statement of CDBG Award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6689">
        <p:random/>
      </p:transition>
    </mc:Choice>
    <mc:Fallback>
      <p:transition spd="slow" advTm="26689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452DC-2BF1-4C38-8DB7-9ACB688FD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253" y="319595"/>
            <a:ext cx="7129494" cy="1237927"/>
          </a:xfrm>
        </p:spPr>
        <p:txBody>
          <a:bodyPr/>
          <a:lstStyle/>
          <a:p>
            <a:pPr algn="ctr"/>
            <a:r>
              <a:rPr lang="en-US"/>
              <a:t>1A. State of Award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83B4B9F-1D0C-E9FD-6CBB-AD71F9123D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3721928"/>
              </p:ext>
            </p:extLst>
          </p:nvPr>
        </p:nvGraphicFramePr>
        <p:xfrm>
          <a:off x="1376039" y="1397000"/>
          <a:ext cx="8758561" cy="4675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2541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8764">
        <p:random/>
      </p:transition>
    </mc:Choice>
    <mc:Fallback>
      <p:transition spd="slow" advTm="38764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100">
                <a:solidFill>
                  <a:schemeClr val="accent6">
                    <a:lumMod val="75000"/>
                  </a:schemeClr>
                </a:solidFill>
              </a:rPr>
              <a:t>Your Official Budget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20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100">
                <a:solidFill>
                  <a:schemeClr val="accent6">
                    <a:lumMod val="75000"/>
                  </a:schemeClr>
                </a:solidFill>
              </a:rPr>
              <a:t>Use THIS budget (not application’s) to create your ledger, accounting records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100">
                <a:solidFill>
                  <a:schemeClr val="accent6">
                    <a:lumMod val="75000"/>
                  </a:schemeClr>
                </a:solidFill>
              </a:rPr>
              <a:t>Local match/leverage is listed at bottom; </a:t>
            </a:r>
            <a:r>
              <a:rPr lang="en-US" sz="3100" u="sng">
                <a:solidFill>
                  <a:schemeClr val="accent6">
                    <a:lumMod val="75000"/>
                  </a:schemeClr>
                </a:solidFill>
              </a:rPr>
              <a:t>keep documentation of it</a:t>
            </a:r>
            <a:r>
              <a:rPr lang="en-US" sz="3100">
                <a:solidFill>
                  <a:schemeClr val="accent6">
                    <a:lumMod val="75000"/>
                  </a:schemeClr>
                </a:solidFill>
              </a:rPr>
              <a:t> – </a:t>
            </a:r>
            <a:r>
              <a:rPr lang="en-US" sz="3100" i="1">
                <a:solidFill>
                  <a:schemeClr val="accent6">
                    <a:lumMod val="75000"/>
                  </a:schemeClr>
                </a:solidFill>
              </a:rPr>
              <a:t>it will be monitored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20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3100">
                <a:solidFill>
                  <a:schemeClr val="accent6">
                    <a:lumMod val="75000"/>
                  </a:schemeClr>
                </a:solidFill>
              </a:rPr>
              <a:t>DO </a:t>
            </a:r>
            <a:r>
              <a:rPr lang="en-US" sz="3100" u="sng">
                <a:solidFill>
                  <a:schemeClr val="accent6">
                    <a:lumMod val="75000"/>
                  </a:schemeClr>
                </a:solidFill>
              </a:rPr>
              <a:t>NOT</a:t>
            </a:r>
            <a:r>
              <a:rPr lang="en-US" sz="3100">
                <a:solidFill>
                  <a:schemeClr val="accent6">
                    <a:lumMod val="75000"/>
                  </a:schemeClr>
                </a:solidFill>
              </a:rPr>
              <a:t> SIGN &amp; RETURN this form with the award package</a:t>
            </a:r>
          </a:p>
          <a:p>
            <a:pPr>
              <a:lnSpc>
                <a:spcPct val="90000"/>
              </a:lnSpc>
            </a:pPr>
            <a:endParaRPr lang="en-US">
              <a:solidFill>
                <a:srgbClr val="8A7967"/>
              </a:solidFill>
            </a:endParaRPr>
          </a:p>
        </p:txBody>
      </p:sp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       </a:t>
            </a:r>
            <a:r>
              <a:rPr lang="en-US"/>
              <a:t>2. Budget Summary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7016">
        <p:random/>
      </p:transition>
    </mc:Choice>
    <mc:Fallback>
      <p:transition spd="slow" advTm="17016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5DFB43-FF11-4BE6-9FD3-920FA2A75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defTabSz="914608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3200">
                <a:latin typeface="+mj-lt"/>
              </a:rPr>
              <a:t>For ALL CDBG awards</a:t>
            </a:r>
          </a:p>
          <a:p>
            <a:pPr defTabSz="914608">
              <a:spcBef>
                <a:spcPct val="20000"/>
              </a:spcBef>
            </a:pPr>
            <a:endParaRPr lang="en-US" sz="1200">
              <a:latin typeface="+mj-lt"/>
            </a:endParaRPr>
          </a:p>
          <a:p>
            <a:pPr defTabSz="914608">
              <a:spcBef>
                <a:spcPct val="20000"/>
              </a:spcBef>
            </a:pPr>
            <a:r>
              <a:rPr lang="en-US" sz="3200">
                <a:latin typeface="+mj-lt"/>
              </a:rPr>
              <a:t>Includes standard, mandatory CDBG compliance responsibilities (Environmental, Section 3, Conflict of Interest, BABA, etc.)</a:t>
            </a:r>
          </a:p>
          <a:p>
            <a:pPr defTabSz="914608">
              <a:spcBef>
                <a:spcPct val="20000"/>
              </a:spcBef>
            </a:pPr>
            <a:endParaRPr lang="en-US" sz="1200">
              <a:latin typeface="+mj-lt"/>
            </a:endParaRPr>
          </a:p>
          <a:p>
            <a:pPr defTabSz="914608">
              <a:spcBef>
                <a:spcPct val="20000"/>
              </a:spcBef>
              <a:buFontTx/>
              <a:buChar char="•"/>
            </a:pPr>
            <a:r>
              <a:rPr lang="en-US" sz="3200">
                <a:latin typeface="+mj-lt"/>
              </a:rPr>
              <a:t>Must be signed &amp; returned in award package</a:t>
            </a:r>
          </a:p>
          <a:p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3a. General Conditions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384829" y="2198069"/>
            <a:ext cx="8001000" cy="4723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9" tIns="45714" rIns="91429" bIns="45714"/>
          <a:lstStyle/>
          <a:p>
            <a:pPr marL="343334" indent="-343334" defTabSz="914608">
              <a:spcBef>
                <a:spcPct val="20000"/>
              </a:spcBef>
              <a:buClr>
                <a:srgbClr val="F56600"/>
              </a:buClr>
            </a:pPr>
            <a:endParaRPr lang="en-US" sz="2200" b="1">
              <a:solidFill>
                <a:srgbClr val="8A7967"/>
              </a:solidFill>
            </a:endParaRPr>
          </a:p>
          <a:p>
            <a:pPr marL="343334" indent="-343334" defTabSz="914608">
              <a:spcBef>
                <a:spcPct val="20000"/>
              </a:spcBef>
              <a:buClr>
                <a:srgbClr val="F56600"/>
              </a:buClr>
            </a:pPr>
            <a:endParaRPr lang="en-US" sz="3100">
              <a:solidFill>
                <a:srgbClr val="8A7967"/>
              </a:solidFill>
            </a:endParaRPr>
          </a:p>
          <a:p>
            <a:pPr marL="343334" indent="-343334" defTabSz="914608">
              <a:spcBef>
                <a:spcPct val="20000"/>
              </a:spcBef>
              <a:buClr>
                <a:srgbClr val="F56600"/>
              </a:buClr>
            </a:pPr>
            <a:endParaRPr lang="en-US" sz="2200" b="1">
              <a:solidFill>
                <a:srgbClr val="8A7967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4825">
        <p:random/>
      </p:transition>
    </mc:Choice>
    <mc:Fallback>
      <p:transition spd="slow" advTm="14825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000" u="sng">
                <a:solidFill>
                  <a:schemeClr val="accent6">
                    <a:lumMod val="75000"/>
                  </a:schemeClr>
                </a:solidFill>
              </a:rPr>
              <a:t>Specific</a:t>
            </a:r>
            <a:r>
              <a:rPr lang="en-US" sz="3000">
                <a:solidFill>
                  <a:schemeClr val="accent6">
                    <a:lumMod val="75000"/>
                  </a:schemeClr>
                </a:solidFill>
              </a:rPr>
              <a:t> to each CDBG Award</a:t>
            </a:r>
            <a:endParaRPr lang="en-US" sz="3000" u="sng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Tx/>
              <a:buNone/>
            </a:pPr>
            <a:endParaRPr lang="en-US" sz="120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000">
                <a:solidFill>
                  <a:schemeClr val="accent6">
                    <a:lumMod val="75000"/>
                  </a:schemeClr>
                </a:solidFill>
              </a:rPr>
              <a:t>Elected Official’s Signature = “I agree to clear these conditions ASAP.” (See General Conditions)</a:t>
            </a:r>
            <a:endParaRPr lang="en-US" sz="3000">
              <a:solidFill>
                <a:schemeClr val="accent6">
                  <a:lumMod val="75000"/>
                </a:schemeClr>
              </a:solidFill>
              <a:cs typeface="Arial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20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000">
                <a:solidFill>
                  <a:schemeClr val="accent6">
                    <a:lumMod val="75000"/>
                  </a:schemeClr>
                </a:solidFill>
              </a:rPr>
              <a:t>Not cleared until you receive a “Grant Adjustment Notice” (no clearance, no $$$)</a:t>
            </a:r>
          </a:p>
          <a:p>
            <a:endParaRPr lang="en-US" sz="120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000">
                <a:solidFill>
                  <a:schemeClr val="accent6">
                    <a:lumMod val="75000"/>
                  </a:schemeClr>
                </a:solidFill>
              </a:rPr>
              <a:t>Must be signed &amp; returned in award package</a:t>
            </a:r>
          </a:p>
          <a:p>
            <a:pPr>
              <a:buFontTx/>
              <a:buNone/>
            </a:pPr>
            <a:endParaRPr lang="en-US">
              <a:solidFill>
                <a:srgbClr val="8A7967"/>
              </a:solidFill>
            </a:endParaRPr>
          </a:p>
        </p:txBody>
      </p:sp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3b. Special Conditions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6227">
        <p:random/>
      </p:transition>
    </mc:Choice>
    <mc:Fallback>
      <p:transition spd="slow" advTm="66227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7167664" cy="4114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Your Statement of Award might say, “This award is subject to revisions” </a:t>
            </a:r>
            <a:r>
              <a:rPr lang="en-US" sz="280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→</a:t>
            </a:r>
            <a:endParaRPr lang="en-US" sz="280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en-US" sz="120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Changes to proposal were made (usually budget, but some project scope changes for 2025)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20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75000"/>
                  </a:schemeClr>
                </a:solidFill>
              </a:rPr>
              <a:t>Review thoroughly, sign &amp; return with award package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200">
              <a:solidFill>
                <a:srgbClr val="8A7967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1900">
              <a:solidFill>
                <a:srgbClr val="8A7967"/>
              </a:solidFill>
            </a:endParaRPr>
          </a:p>
          <a:p>
            <a:pPr>
              <a:lnSpc>
                <a:spcPct val="90000"/>
              </a:lnSpc>
            </a:pPr>
            <a:endParaRPr lang="en-US" sz="2200">
              <a:solidFill>
                <a:srgbClr val="8A7967"/>
              </a:solidFill>
            </a:endParaRPr>
          </a:p>
        </p:txBody>
      </p:sp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4. Statement of Revisions</a:t>
            </a:r>
            <a:endParaRPr lang="en-US" sz="4400"/>
          </a:p>
        </p:txBody>
      </p:sp>
      <p:sp>
        <p:nvSpPr>
          <p:cNvPr id="359428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7208838" y="1825625"/>
            <a:ext cx="4983162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900"/>
          </a:p>
          <a:p>
            <a:pPr>
              <a:lnSpc>
                <a:spcPct val="90000"/>
              </a:lnSpc>
            </a:pPr>
            <a:endParaRPr lang="en-US" sz="1900"/>
          </a:p>
          <a:p>
            <a:pPr>
              <a:lnSpc>
                <a:spcPct val="90000"/>
              </a:lnSpc>
            </a:pPr>
            <a:endParaRPr lang="en-US" sz="1900"/>
          </a:p>
          <a:p>
            <a:pPr>
              <a:lnSpc>
                <a:spcPct val="90000"/>
              </a:lnSpc>
            </a:pPr>
            <a:endParaRPr lang="en-US" sz="1900"/>
          </a:p>
          <a:p>
            <a:pPr>
              <a:lnSpc>
                <a:spcPct val="90000"/>
              </a:lnSpc>
            </a:pPr>
            <a:endParaRPr lang="en-US" sz="19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F76B083-D036-8AE1-FB34-A7FD31681BD9}"/>
              </a:ext>
            </a:extLst>
          </p:cNvPr>
          <p:cNvSpPr/>
          <p:nvPr/>
        </p:nvSpPr>
        <p:spPr>
          <a:xfrm>
            <a:off x="8696924" y="2250927"/>
            <a:ext cx="1632098" cy="1632098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E9943726-E75F-E0AA-3CF3-96A154EA78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52328" y="1899011"/>
            <a:ext cx="1984014" cy="19840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590">
        <p:random/>
      </p:transition>
    </mc:Choice>
    <mc:Fallback>
      <p:transition spd="slow" advTm="3059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7E00403-1BC8-F6B2-3006-E516FB5CC377}"/>
              </a:ext>
            </a:extLst>
          </p:cNvPr>
          <p:cNvSpPr/>
          <p:nvPr/>
        </p:nvSpPr>
        <p:spPr>
          <a:xfrm>
            <a:off x="6477003" y="1707786"/>
            <a:ext cx="3681271" cy="1434401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Gives option of 1 </a:t>
            </a:r>
            <a:r>
              <a:rPr lang="en-US" sz="2400" u="sng">
                <a:solidFill>
                  <a:schemeClr val="accent6">
                    <a:lumMod val="75000"/>
                  </a:schemeClr>
                </a:solidFill>
              </a:rPr>
              <a:t>or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 2 signatures on draws</a:t>
            </a:r>
          </a:p>
        </p:txBody>
      </p:sp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5. Authorized S</a:t>
            </a:r>
            <a:r>
              <a:rPr lang="en-US">
                <a:latin typeface="Georgia Pro" panose="02040502050405020303"/>
              </a:rPr>
              <a:t>i</a:t>
            </a:r>
            <a:r>
              <a:rPr lang="en-US"/>
              <a:t>gnature Card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A11C45-499D-F4A1-7417-E02B0DAA41BC}"/>
              </a:ext>
            </a:extLst>
          </p:cNvPr>
          <p:cNvSpPr/>
          <p:nvPr/>
        </p:nvSpPr>
        <p:spPr>
          <a:xfrm>
            <a:off x="2133603" y="1707787"/>
            <a:ext cx="3681271" cy="1434402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Local authorization to sign &amp; submit draws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C2573BF-5E1B-2817-ED17-666F80220873}"/>
              </a:ext>
            </a:extLst>
          </p:cNvPr>
          <p:cNvSpPr/>
          <p:nvPr/>
        </p:nvSpPr>
        <p:spPr>
          <a:xfrm>
            <a:off x="4255364" y="3702999"/>
            <a:ext cx="3681271" cy="1434401"/>
          </a:xfrm>
          <a:prstGeom prst="roundRect">
            <a:avLst>
              <a:gd name="adj" fmla="val 1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At least one local government signature is required </a:t>
            </a:r>
          </a:p>
          <a:p>
            <a:pPr algn="ctr">
              <a:lnSpc>
                <a:spcPct val="90000"/>
              </a:lnSpc>
            </a:pP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(employee or official)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652">
        <p:random/>
      </p:transition>
    </mc:Choice>
    <mc:Fallback>
      <p:transition spd="slow" advTm="20652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2C0861FF-C6D7-4126-93D9-634A900C0F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7638"/>
          <a:stretch/>
        </p:blipFill>
        <p:spPr>
          <a:xfrm>
            <a:off x="3505200" y="261098"/>
            <a:ext cx="5181600" cy="6093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4154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861">
        <p:random/>
      </p:transition>
    </mc:Choice>
    <mc:Fallback>
      <p:transition spd="slow" advTm="50861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sz="3100"/>
              <a:t>Separate, </a:t>
            </a:r>
            <a:r>
              <a:rPr lang="en-US" sz="3100" u="sng"/>
              <a:t>non-interest bearing</a:t>
            </a:r>
            <a:r>
              <a:rPr lang="en-US" sz="3100"/>
              <a:t> bank account for </a:t>
            </a:r>
            <a:r>
              <a:rPr lang="en-US" sz="3100" u="sng"/>
              <a:t>each</a:t>
            </a:r>
            <a:r>
              <a:rPr lang="en-US" sz="3100"/>
              <a:t> CDBG award</a:t>
            </a:r>
          </a:p>
          <a:p>
            <a:pPr>
              <a:lnSpc>
                <a:spcPct val="9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sz="3100"/>
              <a:t>Account is for CDBG $$$ ONLY (no match or any other project funds!!!!!!!!)</a:t>
            </a:r>
          </a:p>
          <a:p>
            <a:pPr marL="495769" indent="-495769" algn="ctr">
              <a:spcAft>
                <a:spcPct val="50000"/>
              </a:spcAft>
              <a:buNone/>
            </a:pPr>
            <a:r>
              <a:rPr lang="en-US" sz="31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Tips:</a:t>
            </a:r>
          </a:p>
          <a:p>
            <a:pPr marL="935977" lvl="1" indent="-478673">
              <a:spcAft>
                <a:spcPct val="50000"/>
              </a:spcAft>
              <a:buFontTx/>
              <a:buAutoNum type="arabicPeriod"/>
            </a:pPr>
            <a:r>
              <a:rPr lang="en-US" sz="3100"/>
              <a:t>Check with bank for minimum balance; if local $ is used to open, it can be reimbursed later</a:t>
            </a:r>
          </a:p>
          <a:p>
            <a:pPr marL="935977" lvl="1" indent="-478673">
              <a:spcAft>
                <a:spcPct val="50000"/>
              </a:spcAft>
              <a:buFontTx/>
              <a:buAutoNum type="arabicPeriod"/>
            </a:pPr>
            <a:r>
              <a:rPr lang="en-US" sz="3100"/>
              <a:t>CDBG will not pay insufficient fund charges</a:t>
            </a:r>
          </a:p>
          <a:p>
            <a:pPr marL="935977" lvl="1" indent="-478673">
              <a:spcAft>
                <a:spcPct val="50000"/>
              </a:spcAft>
              <a:buFontTx/>
              <a:buAutoNum type="arabicPeriod"/>
            </a:pPr>
            <a:r>
              <a:rPr lang="en-US" sz="3100"/>
              <a:t>CDBG funds-on-hand for over three-business days should be limited to $5,000 or less.  If more than $5,000….you must send it back to DCA.</a:t>
            </a:r>
          </a:p>
          <a:p>
            <a:pPr marL="935977" lvl="1" indent="-478673">
              <a:spcAft>
                <a:spcPct val="50000"/>
              </a:spcAft>
              <a:buFontTx/>
              <a:buAutoNum type="arabicPeriod"/>
            </a:pPr>
            <a:endParaRPr lang="en-US">
              <a:solidFill>
                <a:srgbClr val="8A7967"/>
              </a:solidFill>
              <a:latin typeface="Arial Black" pitchFamily="34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en-US"/>
              <a:t>Your CDBG Bank Account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514026" y="2364441"/>
            <a:ext cx="716395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30" tIns="41015" rIns="82030" bIns="41015"/>
          <a:lstStyle/>
          <a:p>
            <a:pPr algn="l" eaLnBrk="0" hangingPunct="0">
              <a:buFontTx/>
              <a:buChar char="•"/>
            </a:pPr>
            <a:endParaRPr lang="en-US" sz="2200"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6565">
        <p:random/>
      </p:transition>
    </mc:Choice>
    <mc:Fallback>
      <p:transition spd="slow" advTm="46565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/>
              <a:t>Drawn funds deposited electronically to </a:t>
            </a:r>
            <a:r>
              <a:rPr lang="en-US" sz="2800" u="sng"/>
              <a:t>your CDBG bank account</a:t>
            </a:r>
            <a:endParaRPr lang="en-US" sz="2800"/>
          </a:p>
          <a:p>
            <a:pPr marL="0" indent="0">
              <a:buNone/>
            </a:pPr>
            <a:endParaRPr lang="en-US" sz="170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/>
              <a:t>Must be signed &amp; returned with award package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90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/>
              <a:t>Attach an approved Bank Letter </a:t>
            </a:r>
          </a:p>
          <a:p>
            <a:pPr marL="427387" indent="-427387">
              <a:buNone/>
            </a:pPr>
            <a:endParaRPr lang="en-US" sz="2200"/>
          </a:p>
        </p:txBody>
      </p:sp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/>
              <a:t>6. Supplier Change Form (SCR)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252">
        <p:random/>
      </p:transition>
    </mc:Choice>
    <mc:Fallback>
      <p:transition spd="slow" advTm="25252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96200" y="1214735"/>
            <a:ext cx="19434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E5DAB64-FEA1-4A71-B95D-B2AEFBF10575}"/>
              </a:ext>
            </a:extLst>
          </p:cNvPr>
          <p:cNvSpPr txBox="1">
            <a:spLocks noChangeArrowheads="1"/>
          </p:cNvSpPr>
          <p:nvPr/>
        </p:nvSpPr>
        <p:spPr>
          <a:xfrm>
            <a:off x="1943509" y="-6658"/>
            <a:ext cx="8534400" cy="9144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 baseline="0">
                <a:solidFill>
                  <a:schemeClr val="tx2"/>
                </a:solidFill>
                <a:latin typeface="Georgia Pro Semibold" panose="020B0604020202020204" pitchFamily="18" charset="0"/>
                <a:ea typeface="+mj-ea"/>
                <a:cs typeface="+mj-cs"/>
              </a:defRPr>
            </a:lvl1pPr>
          </a:lstStyle>
          <a:p>
            <a:pPr algn="ctr"/>
            <a:b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b="1">
                <a:solidFill>
                  <a:schemeClr val="tx1"/>
                </a:solidFill>
                <a:latin typeface="+mj-lt"/>
              </a:rPr>
              <a:t>New Supplier Change Form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DC4E8A-9DEA-8B0D-DA3A-4839D20C3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90" y="907742"/>
            <a:ext cx="4658628" cy="54256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3262F6-4144-E5F4-4227-030442910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07742"/>
            <a:ext cx="5714197" cy="551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64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16205">
        <p:random/>
      </p:transition>
    </mc:Choice>
    <mc:Fallback>
      <p:transition spd="slow" advTm="116205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lum contrast="20000"/>
          </a:blip>
          <a:srcRect b="25000"/>
          <a:stretch/>
        </p:blipFill>
        <p:spPr>
          <a:xfrm>
            <a:off x="3497803" y="1371600"/>
            <a:ext cx="6165829" cy="50207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59508" y="0"/>
            <a:ext cx="7872984" cy="1690688"/>
          </a:xfrm>
        </p:spPr>
        <p:txBody>
          <a:bodyPr/>
          <a:lstStyle/>
          <a:p>
            <a:pPr algn="ctr"/>
            <a:r>
              <a:rPr lang="en-US" b="1"/>
              <a:t>    7.  Banking Letter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2286001" y="6904490"/>
            <a:ext cx="5421083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56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5382">
        <p:random/>
      </p:transition>
    </mc:Choice>
    <mc:Fallback>
      <p:transition spd="slow" advTm="15382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579656-5ED8-9224-B87F-956C0945D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9608" y="1825625"/>
            <a:ext cx="5174868" cy="4114800"/>
          </a:xfrm>
        </p:spPr>
        <p:txBody>
          <a:bodyPr/>
          <a:lstStyle/>
          <a:p>
            <a:pPr marL="0" indent="0">
              <a:buNone/>
            </a:pP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154FA3-8218-0211-FF50-F06581821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524" y="429768"/>
            <a:ext cx="5416952" cy="595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50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2815">
        <p:random/>
      </p:transition>
    </mc:Choice>
    <mc:Fallback>
      <p:transition spd="slow" advTm="12815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spcAft>
                <a:spcPct val="50000"/>
              </a:spcAft>
              <a:buNone/>
            </a:pPr>
            <a:r>
              <a:rPr lang="en-US" sz="2600" b="1" i="1">
                <a:solidFill>
                  <a:schemeClr val="accent6">
                    <a:lumMod val="75000"/>
                  </a:schemeClr>
                </a:solidFill>
              </a:rPr>
              <a:t>Supplier Change Request Form – Correct Way</a:t>
            </a:r>
          </a:p>
          <a:p>
            <a:pPr>
              <a:lnSpc>
                <a:spcPct val="9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>
                    <a:lumMod val="75000"/>
                  </a:schemeClr>
                </a:solidFill>
              </a:rPr>
              <a:t>Section 1  -  Complete Address 1, if adding an Address 2, that must be done on a separate SCR form. No need to complete the Drivers License and DL State. </a:t>
            </a:r>
          </a:p>
          <a:p>
            <a:pPr>
              <a:lnSpc>
                <a:spcPct val="9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>
                    <a:lumMod val="75000"/>
                  </a:schemeClr>
                </a:solidFill>
              </a:rPr>
              <a:t>Section 2 –</a:t>
            </a:r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Complete - </a:t>
            </a:r>
            <a:r>
              <a:rPr lang="en-US" sz="2000">
                <a:solidFill>
                  <a:schemeClr val="accent6">
                    <a:lumMod val="75000"/>
                  </a:schemeClr>
                </a:solidFill>
              </a:rPr>
              <a:t>Content must match W-9 and the Banking Letter</a:t>
            </a:r>
          </a:p>
          <a:p>
            <a:pPr>
              <a:lnSpc>
                <a:spcPct val="9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>
                    <a:lumMod val="75000"/>
                  </a:schemeClr>
                </a:solidFill>
              </a:rPr>
              <a:t>Section 3 – Mark Not Applicable for both Business and Minority sections</a:t>
            </a:r>
          </a:p>
          <a:p>
            <a:pPr>
              <a:lnSpc>
                <a:spcPct val="9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>
                    <a:lumMod val="75000"/>
                  </a:schemeClr>
                </a:solidFill>
              </a:rPr>
              <a:t>Section 4 – Only use </a:t>
            </a:r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C</a:t>
            </a:r>
            <a:r>
              <a:rPr lang="en-US" sz="2000">
                <a:solidFill>
                  <a:schemeClr val="accent6">
                    <a:lumMod val="75000"/>
                  </a:schemeClr>
                </a:solidFill>
              </a:rPr>
              <a:t>omments section -  enter the</a:t>
            </a:r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 c</a:t>
            </a:r>
            <a:r>
              <a:rPr lang="en-US" sz="2000">
                <a:solidFill>
                  <a:schemeClr val="accent6">
                    <a:lumMod val="75000"/>
                  </a:schemeClr>
                </a:solidFill>
              </a:rPr>
              <a:t>ontact name, phone number and days of the week/hours available</a:t>
            </a:r>
          </a:p>
          <a:p>
            <a:pPr marL="457304" lvl="1" indent="0">
              <a:spcAft>
                <a:spcPct val="50000"/>
              </a:spcAft>
              <a:buNone/>
            </a:pPr>
            <a:endParaRPr lang="en-US">
              <a:solidFill>
                <a:srgbClr val="8A7967"/>
              </a:solidFill>
              <a:latin typeface="Arial Black" pitchFamily="34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/>
              <a:t>Common Award Package Issues</a:t>
            </a:r>
            <a:endParaRPr lang="en-US" sz="360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514026" y="2364441"/>
            <a:ext cx="716395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30" tIns="41015" rIns="82030" bIns="41015"/>
          <a:lstStyle/>
          <a:p>
            <a:pPr algn="l" eaLnBrk="0" hangingPunct="0"/>
            <a:r>
              <a:rPr lang="en-US" sz="2200"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6167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6565">
        <p:random/>
      </p:transition>
    </mc:Choice>
    <mc:Fallback>
      <p:transition spd="slow" advTm="46565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spcAft>
                <a:spcPct val="50000"/>
              </a:spcAft>
              <a:buNone/>
            </a:pPr>
            <a:r>
              <a:rPr lang="en-US" sz="2600" b="1" i="1"/>
              <a:t>Banking Letter – Correct Way</a:t>
            </a:r>
          </a:p>
          <a:p>
            <a:pPr>
              <a:lnSpc>
                <a:spcPct val="9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sz="2600"/>
              <a:t>All content must match Supplier Change Form and W-9</a:t>
            </a:r>
          </a:p>
          <a:p>
            <a:pPr>
              <a:lnSpc>
                <a:spcPct val="9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sz="2600"/>
              <a:t>Use DCA sample letter</a:t>
            </a:r>
          </a:p>
          <a:p>
            <a:pPr>
              <a:lnSpc>
                <a:spcPct val="9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sz="2600"/>
              <a:t>Need:   </a:t>
            </a:r>
          </a:p>
          <a:p>
            <a:pPr lvl="1">
              <a:spcAft>
                <a:spcPct val="50000"/>
              </a:spcAft>
              <a:buFont typeface="Wingdings" panose="05000000000000000000" pitchFamily="2" charset="2"/>
              <a:buChar char="ü"/>
            </a:pPr>
            <a:r>
              <a:rPr lang="en-US" sz="2400"/>
              <a:t>Account #</a:t>
            </a:r>
          </a:p>
          <a:p>
            <a:pPr lvl="1">
              <a:spcAft>
                <a:spcPct val="50000"/>
              </a:spcAft>
              <a:buFont typeface="Wingdings" panose="05000000000000000000" pitchFamily="2" charset="2"/>
              <a:buChar char="ü"/>
            </a:pPr>
            <a:r>
              <a:rPr lang="en-US" sz="2400"/>
              <a:t>Routing #</a:t>
            </a:r>
          </a:p>
          <a:p>
            <a:pPr lvl="1">
              <a:spcAft>
                <a:spcPct val="50000"/>
              </a:spcAft>
              <a:buFont typeface="Wingdings" panose="05000000000000000000" pitchFamily="2" charset="2"/>
              <a:buChar char="ü"/>
            </a:pPr>
            <a:r>
              <a:rPr lang="en-US" sz="2400"/>
              <a:t>Business Name on Account</a:t>
            </a:r>
          </a:p>
          <a:p>
            <a:pPr lvl="1">
              <a:spcAft>
                <a:spcPct val="50000"/>
              </a:spcAft>
              <a:buFont typeface="Wingdings" panose="05000000000000000000" pitchFamily="2" charset="2"/>
              <a:buChar char="ü"/>
            </a:pPr>
            <a:r>
              <a:rPr lang="en-US" sz="2400"/>
              <a:t>Business Address, Signed and Dated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FD0AD1F6-D977-4B59-9A62-50CB0FB53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/>
              <a:t>Common Award Package Issues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514026" y="2364441"/>
            <a:ext cx="716395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30" tIns="41015" rIns="82030" bIns="41015"/>
          <a:lstStyle/>
          <a:p>
            <a:pPr algn="l" eaLnBrk="0" hangingPunct="0"/>
            <a:r>
              <a:rPr lang="en-US" sz="2200"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8792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6565">
        <p:random/>
      </p:transition>
    </mc:Choice>
    <mc:Fallback>
      <p:transition spd="slow" advTm="46565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spcAft>
                <a:spcPct val="50000"/>
              </a:spcAft>
              <a:buNone/>
            </a:pPr>
            <a:r>
              <a:rPr lang="en-US" sz="2800" b="1" i="1"/>
              <a:t>W-9 – Correct Way</a:t>
            </a:r>
            <a:endParaRPr lang="en-US" sz="2800"/>
          </a:p>
          <a:p>
            <a:pPr>
              <a:lnSpc>
                <a:spcPct val="9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sz="2800"/>
              <a:t>Lines 1-7     Business Name and address – must match Supplier Change Form and Bank Letter</a:t>
            </a:r>
          </a:p>
          <a:p>
            <a:pPr>
              <a:lnSpc>
                <a:spcPct val="9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sz="2800"/>
              <a:t>Part I  -   EIN# must be accurate and must match Supplier Change Form</a:t>
            </a:r>
          </a:p>
          <a:p>
            <a:pPr>
              <a:lnSpc>
                <a:spcPct val="90000"/>
              </a:lnSpc>
              <a:spcAft>
                <a:spcPct val="50000"/>
              </a:spcAft>
              <a:buFont typeface="Arial" panose="020B0604020202020204" pitchFamily="34" charset="0"/>
              <a:buChar char="•"/>
            </a:pPr>
            <a:r>
              <a:rPr lang="en-US" sz="2800"/>
              <a:t>Part II – Must be signed and dated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3F14EA57-081B-4C49-8960-CFDCFB4AEA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/>
              <a:t>Common Award Package Issues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514026" y="2364441"/>
            <a:ext cx="716395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30" tIns="41015" rIns="82030" bIns="41015"/>
          <a:lstStyle/>
          <a:p>
            <a:pPr algn="l" eaLnBrk="0" hangingPunct="0"/>
            <a:r>
              <a:rPr lang="en-US" sz="2200"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033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6565">
        <p:random/>
      </p:transition>
    </mc:Choice>
    <mc:Fallback>
      <p:transition spd="slow" advTm="46565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1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100" u="sng"/>
              <a:t>Keep copies</a:t>
            </a:r>
            <a:r>
              <a:rPr lang="en-US" sz="3100"/>
              <a:t> of your entire award package</a:t>
            </a:r>
            <a:endParaRPr lang="en-US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20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100"/>
              <a:t>Sign &amp; return award package within 30 days of award, </a:t>
            </a:r>
            <a:r>
              <a:rPr lang="en-US" sz="3100" b="1" u="sng">
                <a:latin typeface="+mj-lt"/>
              </a:rPr>
              <a:t>October 28, 2026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200" b="1" u="sng">
              <a:latin typeface="+mj-lt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100"/>
              <a:t>Remember: No signed award package = No $$$</a:t>
            </a:r>
          </a:p>
          <a:p>
            <a:pPr algn="ctr">
              <a:buFontTx/>
              <a:buNone/>
            </a:pPr>
            <a:endParaRPr lang="en-US" sz="2200" u="sng">
              <a:solidFill>
                <a:srgbClr val="8A7967"/>
              </a:solidFill>
            </a:endParaRPr>
          </a:p>
        </p:txBody>
      </p:sp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>
                <a:solidFill>
                  <a:srgbClr val="8A7967"/>
                </a:solidFill>
              </a:rPr>
              <a:t>        </a:t>
            </a:r>
            <a:r>
              <a:rPr lang="en-US"/>
              <a:t>Important Reminders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F6784F4-782D-EFA2-AD8F-7F5BB413EDA6}"/>
              </a:ext>
            </a:extLst>
          </p:cNvPr>
          <p:cNvGrpSpPr/>
          <p:nvPr/>
        </p:nvGrpSpPr>
        <p:grpSpPr>
          <a:xfrm>
            <a:off x="5493519" y="4692026"/>
            <a:ext cx="1613519" cy="1617334"/>
            <a:chOff x="5279951" y="4280980"/>
            <a:chExt cx="2224164" cy="2229424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A358FA6F-F353-6C4F-E55B-66CD4716BFD2}"/>
                </a:ext>
              </a:extLst>
            </p:cNvPr>
            <p:cNvSpPr/>
            <p:nvPr/>
          </p:nvSpPr>
          <p:spPr>
            <a:xfrm>
              <a:off x="5279951" y="4878306"/>
              <a:ext cx="1632098" cy="1632098"/>
            </a:xfrm>
            <a:prstGeom prst="round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Graphic 2" descr="Checkmark with solid fill">
              <a:extLst>
                <a:ext uri="{FF2B5EF4-FFF2-40B4-BE49-F238E27FC236}">
                  <a16:creationId xmlns:a16="http://schemas.microsoft.com/office/drawing/2014/main" id="{2508C6E1-D3CB-912F-96FA-5DF121CB27D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20101" y="4280980"/>
              <a:ext cx="1984014" cy="222942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8476">
        <p:random/>
      </p:transition>
    </mc:Choice>
    <mc:Fallback>
      <p:transition spd="slow" advTm="18476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A9F37-3B05-9988-E9D0-F68A4BE45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Financial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20DF3-BFCE-6484-DAD2-47DB220967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ECA3D-3858-2BCF-D2BD-BCD378D642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4548599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None/>
            </a:pPr>
            <a:r>
              <a:rPr lang="en-US" sz="2400"/>
              <a:t>“…financial records should be established &amp; maintained in such a manner as to facilitate the reporting and monitoring of expenditures and obligations by activity.”</a:t>
            </a:r>
          </a:p>
          <a:p>
            <a:pPr>
              <a:buFontTx/>
              <a:buNone/>
            </a:pPr>
            <a:r>
              <a:rPr lang="en-US" sz="2400"/>
              <a:t>	--Ch. 3, </a:t>
            </a:r>
            <a:r>
              <a:rPr lang="en-US" sz="2400" i="1"/>
              <a:t>Financial Management &amp; Administration</a:t>
            </a:r>
          </a:p>
          <a:p>
            <a:pPr>
              <a:buFontTx/>
              <a:buNone/>
            </a:pPr>
            <a:endParaRPr lang="en-US" sz="2400"/>
          </a:p>
          <a:p>
            <a:pPr>
              <a:buFontTx/>
              <a:buNone/>
            </a:pPr>
            <a:r>
              <a:rPr lang="en-US" sz="2400"/>
              <a:t>Bottom Line: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You need a good ledger and financial filing system for your project – please review Chapter 3 carefully.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You will be monitored for Financial Management</a:t>
            </a:r>
          </a:p>
        </p:txBody>
      </p:sp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/>
              <a:t>Financial Management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7587">
        <p:random/>
      </p:transition>
    </mc:Choice>
    <mc:Fallback>
      <p:transition spd="slow" advTm="17587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95769" indent="-495769">
              <a:buNone/>
            </a:pPr>
            <a:endParaRPr lang="en-US" sz="3000">
              <a:solidFill>
                <a:srgbClr val="8A7967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000"/>
              <a:t>Complete and submit grant award package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/>
              <a:t>Clear your special conditions through GAN’s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/>
              <a:t>Receive DCA environmental clearance for non-exempt activities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/>
              <a:t>…are caught up on Quarterly Reports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000"/>
              <a:t>Verify </a:t>
            </a:r>
            <a:r>
              <a:rPr lang="en-US" sz="3000" u="sng"/>
              <a:t>required</a:t>
            </a:r>
            <a:r>
              <a:rPr lang="en-US" sz="3000"/>
              <a:t> cash match/leverage (for </a:t>
            </a:r>
            <a:r>
              <a:rPr lang="en-US" sz="3000" u="sng"/>
              <a:t>final</a:t>
            </a:r>
            <a:r>
              <a:rPr lang="en-US" sz="3000"/>
              <a:t> draw down)</a:t>
            </a:r>
          </a:p>
          <a:p>
            <a:pPr marL="495769" indent="-495769" algn="ctr">
              <a:buNone/>
            </a:pPr>
            <a:endParaRPr lang="en-US" sz="2200">
              <a:solidFill>
                <a:srgbClr val="8A7967"/>
              </a:solidFill>
            </a:endParaRPr>
          </a:p>
          <a:p>
            <a:pPr marL="495769" indent="-495769">
              <a:buFontTx/>
              <a:buAutoNum type="arabicPeriod"/>
            </a:pPr>
            <a:endParaRPr lang="en-US">
              <a:solidFill>
                <a:srgbClr val="8A7967"/>
              </a:solidFill>
            </a:endParaRPr>
          </a:p>
        </p:txBody>
      </p:sp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/>
              <a:t>You Cannot Draw Down Funds </a:t>
            </a:r>
            <a:br>
              <a:rPr lang="en-US"/>
            </a:br>
            <a:r>
              <a:rPr lang="en-US"/>
              <a:t>Until You…</a:t>
            </a:r>
            <a:endParaRPr lang="en-US" sz="2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7213">
        <p:random/>
      </p:transition>
    </mc:Choice>
    <mc:Fallback>
      <p:transition spd="slow" advTm="17213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kern="1200">
                <a:latin typeface="+mj-lt"/>
                <a:ea typeface="+mj-ea"/>
                <a:cs typeface="+mj-cs"/>
              </a:rPr>
              <a:t>8. Drawdown Form</a:t>
            </a:r>
          </a:p>
        </p:txBody>
      </p:sp>
      <p:pic>
        <p:nvPicPr>
          <p:cNvPr id="433155" name="Picture 3"/>
          <p:cNvPicPr>
            <a:picLocks noChangeAspect="1" noChangeArrowheads="1"/>
          </p:cNvPicPr>
          <p:nvPr/>
        </p:nvPicPr>
        <p:blipFill>
          <a:blip r:embed="rId3" cstate="print"/>
          <a:srcRect l="25000" t="12500" r="23125" b="5469"/>
          <a:stretch>
            <a:fillRect/>
          </a:stretch>
        </p:blipFill>
        <p:spPr bwMode="auto">
          <a:xfrm>
            <a:off x="6106272" y="492573"/>
            <a:ext cx="4648644" cy="588079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7105">
        <p:random/>
      </p:transition>
    </mc:Choice>
    <mc:Fallback>
      <p:transition spd="slow" advTm="47105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7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sz="1300">
              <a:solidFill>
                <a:srgbClr val="8A7967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100">
                <a:latin typeface="+mj-lt"/>
              </a:rPr>
              <a:t>DCA processes draws on Tuesdays &amp; Thursdays</a:t>
            </a:r>
          </a:p>
          <a:p>
            <a:pPr>
              <a:buFontTx/>
              <a:buNone/>
            </a:pPr>
            <a:endParaRPr lang="en-US" sz="150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100">
                <a:latin typeface="+mj-lt"/>
              </a:rPr>
              <a:t>Time your draw-downs accordingly; “funds should be in your bank 10 days from the day DCA processes request”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70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100">
                <a:latin typeface="+mj-lt"/>
              </a:rPr>
              <a:t>Match signatures to those on Authorized Signature Card</a:t>
            </a:r>
          </a:p>
          <a:p>
            <a:pPr marL="0" indent="0">
              <a:buNone/>
            </a:pPr>
            <a:endParaRPr lang="en-US" sz="170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100">
                <a:latin typeface="+mj-lt"/>
              </a:rPr>
              <a:t> Invoices must total at least the draw amount and signed by local government official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900">
              <a:latin typeface="+mj-lt"/>
            </a:endParaRPr>
          </a:p>
          <a:p>
            <a:r>
              <a:rPr lang="en-US" sz="3100">
                <a:latin typeface="+mj-lt"/>
              </a:rPr>
              <a:t>Funds should be paid out of your account </a:t>
            </a:r>
            <a:r>
              <a:rPr lang="en-US" sz="3100" u="sng">
                <a:latin typeface="+mj-lt"/>
              </a:rPr>
              <a:t>no later than 3 business days</a:t>
            </a:r>
            <a:r>
              <a:rPr lang="en-US" sz="3100">
                <a:latin typeface="+mj-lt"/>
              </a:rPr>
              <a:t> after they are deposited (if not, it will result in an unresolvable finding)</a:t>
            </a:r>
          </a:p>
        </p:txBody>
      </p:sp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/>
              <a:t>Draw Downs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2796">
        <p:random/>
      </p:transition>
    </mc:Choice>
    <mc:Fallback>
      <p:transition spd="slow" advTm="32796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45CD3-22F3-911D-068E-21799C34F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/>
              <a:t>Missing authorized signatures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/>
              <a:t>Incorrect activity codes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/>
              <a:t>Incorrect amounts – </a:t>
            </a:r>
            <a:r>
              <a:rPr lang="en-US" sz="2800" err="1"/>
              <a:t>eCivis</a:t>
            </a:r>
            <a:r>
              <a:rPr lang="en-US" sz="2800"/>
              <a:t> and draw form do not match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/>
              <a:t>Invoices not signed by Local Government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/>
              <a:t>Dates missing on the forms</a:t>
            </a:r>
          </a:p>
          <a:p>
            <a:endParaRPr lang="en-US" sz="280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2800" b="1" i="1" err="1">
                <a:solidFill>
                  <a:schemeClr val="accent6">
                    <a:lumMod val="75000"/>
                  </a:schemeClr>
                </a:solidFill>
              </a:rPr>
              <a:t>eCivis</a:t>
            </a:r>
            <a:r>
              <a:rPr lang="en-US" sz="2800" b="1" i="1">
                <a:solidFill>
                  <a:schemeClr val="accent6">
                    <a:lumMod val="75000"/>
                  </a:schemeClr>
                </a:solidFill>
              </a:rPr>
              <a:t> is our main communication for draws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3E5A2-9DA0-9972-A1CD-2E18E4CD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Common Draw Errors</a:t>
            </a:r>
          </a:p>
        </p:txBody>
      </p:sp>
    </p:spTree>
    <p:extLst>
      <p:ext uri="{BB962C8B-B14F-4D97-AF65-F5344CB8AC3E}">
        <p14:creationId xmlns:p14="http://schemas.microsoft.com/office/powerpoint/2010/main" val="2496091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endParaRPr lang="en-US">
              <a:solidFill>
                <a:srgbClr val="8A7967"/>
              </a:solidFill>
              <a:latin typeface="Arial Black" pitchFamily="34" charset="0"/>
            </a:endParaRPr>
          </a:p>
          <a:p>
            <a:pPr algn="ctr">
              <a:buFontTx/>
              <a:buNone/>
            </a:pPr>
            <a:r>
              <a:rPr lang="en-US" sz="2800"/>
              <a:t>Office of Community Development</a:t>
            </a:r>
          </a:p>
          <a:p>
            <a:pPr algn="ctr">
              <a:buFontTx/>
              <a:buNone/>
            </a:pPr>
            <a:r>
              <a:rPr lang="en-US" sz="2800"/>
              <a:t>Georgia Department of Community Affairs</a:t>
            </a:r>
          </a:p>
          <a:p>
            <a:pPr algn="ctr">
              <a:buFontTx/>
              <a:buNone/>
            </a:pPr>
            <a:r>
              <a:rPr lang="en-US" sz="2800"/>
              <a:t>60 Executive Park South, NE</a:t>
            </a:r>
          </a:p>
          <a:p>
            <a:pPr algn="ctr">
              <a:buFontTx/>
              <a:buNone/>
            </a:pPr>
            <a:r>
              <a:rPr lang="en-US" sz="2800"/>
              <a:t>Atlanta, GA 30329-2231</a:t>
            </a:r>
          </a:p>
          <a:p>
            <a:pPr algn="ctr">
              <a:buFontTx/>
              <a:buNone/>
            </a:pPr>
            <a:endParaRPr lang="en-US" sz="280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buFontTx/>
              <a:buNone/>
            </a:pPr>
            <a:r>
              <a:rPr lang="en-US" sz="2800"/>
              <a:t>CDBG.BIZ@DCA.GA.GOV</a:t>
            </a:r>
          </a:p>
          <a:p>
            <a:pPr algn="ctr">
              <a:buFontTx/>
              <a:buNone/>
            </a:pPr>
            <a:endParaRPr lang="en-US">
              <a:solidFill>
                <a:srgbClr val="8A7967"/>
              </a:solidFill>
            </a:endParaRPr>
          </a:p>
        </p:txBody>
      </p:sp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/>
              <a:t>DCA Mailing Address</a:t>
            </a:r>
            <a:br>
              <a:rPr lang="en-US"/>
            </a:br>
            <a:r>
              <a:rPr lang="en-US"/>
              <a:t>&amp; Email Address </a:t>
            </a:r>
          </a:p>
        </p:txBody>
      </p:sp>
      <p:pic>
        <p:nvPicPr>
          <p:cNvPr id="406535" name="Picture 7" descr="j028360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3" y="4495800"/>
            <a:ext cx="1593273" cy="1748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8771">
        <p:random/>
      </p:transition>
    </mc:Choice>
    <mc:Fallback>
      <p:transition spd="slow" advTm="18771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437709" y="2185318"/>
            <a:ext cx="5316581" cy="1226156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>
              <a:lnSpc>
                <a:spcPts val="6267"/>
              </a:lnSpc>
              <a:spcBef>
                <a:spcPts val="61"/>
              </a:spcBef>
            </a:pPr>
            <a:r>
              <a:rPr lang="en-US" sz="5230" spc="98">
                <a:latin typeface="Arial Black"/>
                <a:cs typeface="Arial Black"/>
              </a:rPr>
              <a:t>eCivis</a:t>
            </a:r>
            <a:r>
              <a:rPr lang="en-US" sz="5230" spc="230">
                <a:latin typeface="Arial Black"/>
                <a:cs typeface="Arial Black"/>
              </a:rPr>
              <a:t> </a:t>
            </a:r>
            <a:r>
              <a:rPr lang="en-US" sz="5230" spc="139">
                <a:latin typeface="Arial Black"/>
                <a:cs typeface="Arial Black"/>
              </a:rPr>
              <a:t>Portal</a:t>
            </a:r>
            <a:endParaRPr lang="en-US" sz="5230">
              <a:latin typeface="Arial Black"/>
              <a:cs typeface="Arial Black"/>
            </a:endParaRPr>
          </a:p>
          <a:p>
            <a:pPr marL="209667" algn="ctr">
              <a:lnSpc>
                <a:spcPts val="3210"/>
              </a:lnSpc>
            </a:pPr>
            <a:r>
              <a:rPr lang="en-US" sz="2683" spc="180">
                <a:latin typeface="Arial"/>
                <a:cs typeface="Arial"/>
              </a:rPr>
              <a:t>Award</a:t>
            </a:r>
            <a:r>
              <a:rPr lang="en-US" sz="2683" spc="287">
                <a:latin typeface="Arial"/>
                <a:cs typeface="Arial"/>
              </a:rPr>
              <a:t> </a:t>
            </a:r>
            <a:r>
              <a:rPr lang="en-US" sz="2683" spc="209">
                <a:latin typeface="Arial"/>
                <a:cs typeface="Arial"/>
              </a:rPr>
              <a:t>Acceptance</a:t>
            </a:r>
            <a:endParaRPr lang="en-US" sz="2683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703132" y="3821843"/>
            <a:ext cx="4398682" cy="1928194"/>
          </a:xfrm>
          <a:custGeom>
            <a:avLst/>
            <a:gdLst/>
            <a:ahLst/>
            <a:cxnLst/>
            <a:rect l="l" t="t" r="r" b="b"/>
            <a:pathLst>
              <a:path w="6442709" h="2353945">
                <a:moveTo>
                  <a:pt x="2594230" y="1701319"/>
                </a:moveTo>
                <a:lnTo>
                  <a:pt x="2511795" y="1701319"/>
                </a:lnTo>
                <a:lnTo>
                  <a:pt x="2511795" y="84389"/>
                </a:lnTo>
                <a:lnTo>
                  <a:pt x="2519334" y="44941"/>
                </a:lnTo>
                <a:lnTo>
                  <a:pt x="2540177" y="13471"/>
                </a:lnTo>
                <a:lnTo>
                  <a:pt x="2560538" y="0"/>
                </a:lnTo>
                <a:lnTo>
                  <a:pt x="3441144" y="0"/>
                </a:lnTo>
                <a:lnTo>
                  <a:pt x="3462588" y="15244"/>
                </a:lnTo>
                <a:lnTo>
                  <a:pt x="3483431" y="50925"/>
                </a:lnTo>
                <a:lnTo>
                  <a:pt x="3486482" y="70205"/>
                </a:lnTo>
                <a:lnTo>
                  <a:pt x="2596941" y="70205"/>
                </a:lnTo>
                <a:lnTo>
                  <a:pt x="2596941" y="1687135"/>
                </a:lnTo>
                <a:lnTo>
                  <a:pt x="2594230" y="1701319"/>
                </a:lnTo>
                <a:close/>
              </a:path>
              <a:path w="6442709" h="2353945">
                <a:moveTo>
                  <a:pt x="3576116" y="1630401"/>
                </a:moveTo>
                <a:lnTo>
                  <a:pt x="3505161" y="1630401"/>
                </a:lnTo>
                <a:lnTo>
                  <a:pt x="3465693" y="1622866"/>
                </a:lnTo>
                <a:lnTo>
                  <a:pt x="3434206" y="1602034"/>
                </a:lnTo>
                <a:lnTo>
                  <a:pt x="3413364" y="1570564"/>
                </a:lnTo>
                <a:lnTo>
                  <a:pt x="3405825" y="1531116"/>
                </a:lnTo>
                <a:lnTo>
                  <a:pt x="3405825" y="98573"/>
                </a:lnTo>
                <a:lnTo>
                  <a:pt x="3405603" y="88156"/>
                </a:lnTo>
                <a:lnTo>
                  <a:pt x="3404051" y="79070"/>
                </a:lnTo>
                <a:lnTo>
                  <a:pt x="3399838" y="72643"/>
                </a:lnTo>
                <a:lnTo>
                  <a:pt x="3391634" y="70205"/>
                </a:lnTo>
                <a:lnTo>
                  <a:pt x="3486482" y="70205"/>
                </a:lnTo>
                <a:lnTo>
                  <a:pt x="3490970" y="98573"/>
                </a:lnTo>
                <a:lnTo>
                  <a:pt x="3490970" y="1545299"/>
                </a:lnTo>
                <a:lnTo>
                  <a:pt x="3672742" y="1545299"/>
                </a:lnTo>
                <a:lnTo>
                  <a:pt x="3667913" y="1570564"/>
                </a:lnTo>
                <a:lnTo>
                  <a:pt x="3647071" y="1602034"/>
                </a:lnTo>
                <a:lnTo>
                  <a:pt x="3615584" y="1622866"/>
                </a:lnTo>
                <a:lnTo>
                  <a:pt x="3576116" y="1630401"/>
                </a:lnTo>
                <a:close/>
              </a:path>
              <a:path w="6442709" h="2353945">
                <a:moveTo>
                  <a:pt x="3672742" y="1545299"/>
                </a:moveTo>
                <a:lnTo>
                  <a:pt x="3590307" y="1545299"/>
                </a:lnTo>
                <a:lnTo>
                  <a:pt x="3590307" y="1148159"/>
                </a:lnTo>
                <a:lnTo>
                  <a:pt x="3599176" y="1107381"/>
                </a:lnTo>
                <a:lnTo>
                  <a:pt x="4016035" y="651733"/>
                </a:lnTo>
                <a:lnTo>
                  <a:pt x="4049960" y="627798"/>
                </a:lnTo>
                <a:lnTo>
                  <a:pt x="4085216" y="619820"/>
                </a:lnTo>
                <a:lnTo>
                  <a:pt x="4117811" y="627798"/>
                </a:lnTo>
                <a:lnTo>
                  <a:pt x="4143753" y="651733"/>
                </a:lnTo>
                <a:lnTo>
                  <a:pt x="4196733" y="708467"/>
                </a:lnTo>
                <a:lnTo>
                  <a:pt x="4072799" y="708467"/>
                </a:lnTo>
                <a:lnTo>
                  <a:pt x="3675452" y="1133975"/>
                </a:lnTo>
                <a:lnTo>
                  <a:pt x="3675452" y="1531116"/>
                </a:lnTo>
                <a:lnTo>
                  <a:pt x="3672742" y="1545299"/>
                </a:lnTo>
                <a:close/>
              </a:path>
              <a:path w="6442709" h="2353945">
                <a:moveTo>
                  <a:pt x="1458955" y="2013358"/>
                </a:moveTo>
                <a:lnTo>
                  <a:pt x="1376520" y="2013358"/>
                </a:lnTo>
                <a:lnTo>
                  <a:pt x="1376520" y="1247444"/>
                </a:lnTo>
                <a:lnTo>
                  <a:pt x="1384059" y="1207996"/>
                </a:lnTo>
                <a:lnTo>
                  <a:pt x="1404902" y="1176526"/>
                </a:lnTo>
                <a:lnTo>
                  <a:pt x="1436388" y="1155694"/>
                </a:lnTo>
                <a:lnTo>
                  <a:pt x="1475857" y="1148159"/>
                </a:lnTo>
                <a:lnTo>
                  <a:pt x="1532621" y="1148159"/>
                </a:lnTo>
                <a:lnTo>
                  <a:pt x="1532621" y="1133975"/>
                </a:lnTo>
                <a:lnTo>
                  <a:pt x="1536991" y="1093497"/>
                </a:lnTo>
                <a:lnTo>
                  <a:pt x="1544122" y="1051561"/>
                </a:lnTo>
                <a:lnTo>
                  <a:pt x="1554171" y="1008881"/>
                </a:lnTo>
                <a:lnTo>
                  <a:pt x="1567291" y="966170"/>
                </a:lnTo>
                <a:lnTo>
                  <a:pt x="1583639" y="924142"/>
                </a:lnTo>
                <a:lnTo>
                  <a:pt x="1603369" y="883508"/>
                </a:lnTo>
                <a:lnTo>
                  <a:pt x="1626636" y="844984"/>
                </a:lnTo>
                <a:lnTo>
                  <a:pt x="1653595" y="809282"/>
                </a:lnTo>
                <a:lnTo>
                  <a:pt x="1684403" y="777116"/>
                </a:lnTo>
                <a:lnTo>
                  <a:pt x="1719213" y="749198"/>
                </a:lnTo>
                <a:lnTo>
                  <a:pt x="1758181" y="726243"/>
                </a:lnTo>
                <a:lnTo>
                  <a:pt x="1801463" y="708963"/>
                </a:lnTo>
                <a:lnTo>
                  <a:pt x="1849212" y="698072"/>
                </a:lnTo>
                <a:lnTo>
                  <a:pt x="1901585" y="694284"/>
                </a:lnTo>
                <a:lnTo>
                  <a:pt x="1951331" y="698072"/>
                </a:lnTo>
                <a:lnTo>
                  <a:pt x="1997198" y="708963"/>
                </a:lnTo>
                <a:lnTo>
                  <a:pt x="2039218" y="726243"/>
                </a:lnTo>
                <a:lnTo>
                  <a:pt x="2077420" y="749198"/>
                </a:lnTo>
                <a:lnTo>
                  <a:pt x="2097149" y="765202"/>
                </a:lnTo>
                <a:lnTo>
                  <a:pt x="1901585" y="765202"/>
                </a:lnTo>
                <a:lnTo>
                  <a:pt x="1851285" y="770291"/>
                </a:lnTo>
                <a:lnTo>
                  <a:pt x="1806650" y="784638"/>
                </a:lnTo>
                <a:lnTo>
                  <a:pt x="1767436" y="806866"/>
                </a:lnTo>
                <a:lnTo>
                  <a:pt x="1733396" y="835594"/>
                </a:lnTo>
                <a:lnTo>
                  <a:pt x="1704284" y="869444"/>
                </a:lnTo>
                <a:lnTo>
                  <a:pt x="1679852" y="907037"/>
                </a:lnTo>
                <a:lnTo>
                  <a:pt x="1659855" y="946995"/>
                </a:lnTo>
                <a:lnTo>
                  <a:pt x="1644046" y="987937"/>
                </a:lnTo>
                <a:lnTo>
                  <a:pt x="1632179" y="1028485"/>
                </a:lnTo>
                <a:lnTo>
                  <a:pt x="1624008" y="1067260"/>
                </a:lnTo>
                <a:lnTo>
                  <a:pt x="1617766" y="1133975"/>
                </a:lnTo>
                <a:lnTo>
                  <a:pt x="1610449" y="1171207"/>
                </a:lnTo>
                <a:lnTo>
                  <a:pt x="1591158" y="1197801"/>
                </a:lnTo>
                <a:lnTo>
                  <a:pt x="1563885" y="1213758"/>
                </a:lnTo>
                <a:lnTo>
                  <a:pt x="1532621" y="1219077"/>
                </a:lnTo>
                <a:lnTo>
                  <a:pt x="1475857" y="1219077"/>
                </a:lnTo>
                <a:lnTo>
                  <a:pt x="1467653" y="1221514"/>
                </a:lnTo>
                <a:lnTo>
                  <a:pt x="1463440" y="1227941"/>
                </a:lnTo>
                <a:lnTo>
                  <a:pt x="1461888" y="1237028"/>
                </a:lnTo>
                <a:lnTo>
                  <a:pt x="1461666" y="1247444"/>
                </a:lnTo>
                <a:lnTo>
                  <a:pt x="1461666" y="1999174"/>
                </a:lnTo>
                <a:lnTo>
                  <a:pt x="1458955" y="2013358"/>
                </a:lnTo>
                <a:close/>
              </a:path>
              <a:path w="6442709" h="2353945">
                <a:moveTo>
                  <a:pt x="4654627" y="1984991"/>
                </a:moveTo>
                <a:lnTo>
                  <a:pt x="4583672" y="1984991"/>
                </a:lnTo>
                <a:lnTo>
                  <a:pt x="4546421" y="1977456"/>
                </a:lnTo>
                <a:lnTo>
                  <a:pt x="4519813" y="1956624"/>
                </a:lnTo>
                <a:lnTo>
                  <a:pt x="4503848" y="1925154"/>
                </a:lnTo>
                <a:lnTo>
                  <a:pt x="4498527" y="1885706"/>
                </a:lnTo>
                <a:lnTo>
                  <a:pt x="4498527" y="1133975"/>
                </a:lnTo>
                <a:lnTo>
                  <a:pt x="4484336" y="1133975"/>
                </a:lnTo>
                <a:lnTo>
                  <a:pt x="4086990" y="708467"/>
                </a:lnTo>
                <a:lnTo>
                  <a:pt x="4196733" y="708467"/>
                </a:lnTo>
                <a:lnTo>
                  <a:pt x="4541100" y="1077241"/>
                </a:lnTo>
                <a:lnTo>
                  <a:pt x="4557508" y="1090316"/>
                </a:lnTo>
                <a:lnTo>
                  <a:pt x="4565934" y="1107381"/>
                </a:lnTo>
                <a:lnTo>
                  <a:pt x="4569038" y="1127105"/>
                </a:lnTo>
                <a:lnTo>
                  <a:pt x="4569481" y="1148159"/>
                </a:lnTo>
                <a:lnTo>
                  <a:pt x="4569481" y="1885706"/>
                </a:lnTo>
                <a:lnTo>
                  <a:pt x="4583672" y="1899889"/>
                </a:lnTo>
                <a:lnTo>
                  <a:pt x="4748831" y="1899889"/>
                </a:lnTo>
                <a:lnTo>
                  <a:pt x="4746425" y="1913186"/>
                </a:lnTo>
                <a:lnTo>
                  <a:pt x="4725582" y="1949532"/>
                </a:lnTo>
                <a:lnTo>
                  <a:pt x="4694096" y="1975240"/>
                </a:lnTo>
                <a:lnTo>
                  <a:pt x="4654627" y="1984991"/>
                </a:lnTo>
                <a:close/>
              </a:path>
              <a:path w="6442709" h="2353945">
                <a:moveTo>
                  <a:pt x="2497605" y="1786420"/>
                </a:moveTo>
                <a:lnTo>
                  <a:pt x="2426650" y="1786420"/>
                </a:lnTo>
                <a:lnTo>
                  <a:pt x="2387181" y="1778885"/>
                </a:lnTo>
                <a:lnTo>
                  <a:pt x="2355695" y="1758053"/>
                </a:lnTo>
                <a:lnTo>
                  <a:pt x="2334852" y="1726583"/>
                </a:lnTo>
                <a:lnTo>
                  <a:pt x="2327313" y="1687135"/>
                </a:lnTo>
                <a:lnTo>
                  <a:pt x="2327313" y="1219077"/>
                </a:lnTo>
                <a:lnTo>
                  <a:pt x="2256359" y="1219077"/>
                </a:lnTo>
                <a:lnTo>
                  <a:pt x="2197821" y="1197801"/>
                </a:lnTo>
                <a:lnTo>
                  <a:pt x="2171213" y="1133975"/>
                </a:lnTo>
                <a:lnTo>
                  <a:pt x="2169411" y="1099811"/>
                </a:lnTo>
                <a:lnTo>
                  <a:pt x="2163835" y="1060404"/>
                </a:lnTo>
                <a:lnTo>
                  <a:pt x="2154229" y="1017544"/>
                </a:lnTo>
                <a:lnTo>
                  <a:pt x="2140336" y="973022"/>
                </a:lnTo>
                <a:lnTo>
                  <a:pt x="2121902" y="928627"/>
                </a:lnTo>
                <a:lnTo>
                  <a:pt x="2098670" y="886151"/>
                </a:lnTo>
                <a:lnTo>
                  <a:pt x="2070384" y="847383"/>
                </a:lnTo>
                <a:lnTo>
                  <a:pt x="2036788" y="814114"/>
                </a:lnTo>
                <a:lnTo>
                  <a:pt x="1997627" y="788134"/>
                </a:lnTo>
                <a:lnTo>
                  <a:pt x="1952645" y="771233"/>
                </a:lnTo>
                <a:lnTo>
                  <a:pt x="1901585" y="765202"/>
                </a:lnTo>
                <a:lnTo>
                  <a:pt x="2097149" y="765202"/>
                </a:lnTo>
                <a:lnTo>
                  <a:pt x="2142500" y="809282"/>
                </a:lnTo>
                <a:lnTo>
                  <a:pt x="2169439" y="844984"/>
                </a:lnTo>
                <a:lnTo>
                  <a:pt x="2192686" y="883508"/>
                </a:lnTo>
                <a:lnTo>
                  <a:pt x="2212271" y="924142"/>
                </a:lnTo>
                <a:lnTo>
                  <a:pt x="2228225" y="966170"/>
                </a:lnTo>
                <a:lnTo>
                  <a:pt x="2240580" y="1008881"/>
                </a:lnTo>
                <a:lnTo>
                  <a:pt x="2249367" y="1051561"/>
                </a:lnTo>
                <a:lnTo>
                  <a:pt x="2254616" y="1093497"/>
                </a:lnTo>
                <a:lnTo>
                  <a:pt x="2256359" y="1133975"/>
                </a:lnTo>
                <a:lnTo>
                  <a:pt x="2256359" y="1148159"/>
                </a:lnTo>
                <a:lnTo>
                  <a:pt x="2327313" y="1148159"/>
                </a:lnTo>
                <a:lnTo>
                  <a:pt x="2358578" y="1155694"/>
                </a:lnTo>
                <a:lnTo>
                  <a:pt x="2385851" y="1176526"/>
                </a:lnTo>
                <a:lnTo>
                  <a:pt x="2405142" y="1207996"/>
                </a:lnTo>
                <a:lnTo>
                  <a:pt x="2412459" y="1247444"/>
                </a:lnTo>
                <a:lnTo>
                  <a:pt x="2412459" y="1701319"/>
                </a:lnTo>
                <a:lnTo>
                  <a:pt x="2594230" y="1701319"/>
                </a:lnTo>
                <a:lnTo>
                  <a:pt x="2589402" y="1726583"/>
                </a:lnTo>
                <a:lnTo>
                  <a:pt x="2568559" y="1758053"/>
                </a:lnTo>
                <a:lnTo>
                  <a:pt x="2537073" y="1778885"/>
                </a:lnTo>
                <a:lnTo>
                  <a:pt x="2497605" y="1786420"/>
                </a:lnTo>
                <a:close/>
              </a:path>
              <a:path w="6442709" h="2353945">
                <a:moveTo>
                  <a:pt x="227055" y="2282846"/>
                </a:moveTo>
                <a:lnTo>
                  <a:pt x="28381" y="2282846"/>
                </a:lnTo>
                <a:lnTo>
                  <a:pt x="17960" y="2278192"/>
                </a:lnTo>
                <a:lnTo>
                  <a:pt x="8869" y="2266890"/>
                </a:lnTo>
                <a:lnTo>
                  <a:pt x="2439" y="2252928"/>
                </a:lnTo>
                <a:lnTo>
                  <a:pt x="0" y="2240295"/>
                </a:lnTo>
                <a:lnTo>
                  <a:pt x="2439" y="2221679"/>
                </a:lnTo>
                <a:lnTo>
                  <a:pt x="8869" y="2208382"/>
                </a:lnTo>
                <a:lnTo>
                  <a:pt x="17960" y="2200404"/>
                </a:lnTo>
                <a:lnTo>
                  <a:pt x="28381" y="2197745"/>
                </a:lnTo>
                <a:lnTo>
                  <a:pt x="227055" y="2197745"/>
                </a:lnTo>
                <a:lnTo>
                  <a:pt x="235259" y="2189323"/>
                </a:lnTo>
                <a:lnTo>
                  <a:pt x="239472" y="2183561"/>
                </a:lnTo>
                <a:lnTo>
                  <a:pt x="241024" y="2177799"/>
                </a:lnTo>
                <a:lnTo>
                  <a:pt x="241245" y="2169377"/>
                </a:lnTo>
                <a:lnTo>
                  <a:pt x="241245" y="1715502"/>
                </a:lnTo>
                <a:lnTo>
                  <a:pt x="243906" y="1686249"/>
                </a:lnTo>
                <a:lnTo>
                  <a:pt x="251889" y="1662314"/>
                </a:lnTo>
                <a:lnTo>
                  <a:pt x="265193" y="1643698"/>
                </a:lnTo>
                <a:lnTo>
                  <a:pt x="283818" y="1630401"/>
                </a:lnTo>
                <a:lnTo>
                  <a:pt x="709546" y="1289995"/>
                </a:lnTo>
                <a:lnTo>
                  <a:pt x="733050" y="1282016"/>
                </a:lnTo>
                <a:lnTo>
                  <a:pt x="759215" y="1279357"/>
                </a:lnTo>
                <a:lnTo>
                  <a:pt x="785379" y="1282016"/>
                </a:lnTo>
                <a:lnTo>
                  <a:pt x="808883" y="1289995"/>
                </a:lnTo>
                <a:lnTo>
                  <a:pt x="897576" y="1360913"/>
                </a:lnTo>
                <a:lnTo>
                  <a:pt x="752119" y="1360913"/>
                </a:lnTo>
                <a:lnTo>
                  <a:pt x="326391" y="1701319"/>
                </a:lnTo>
                <a:lnTo>
                  <a:pt x="326391" y="2169377"/>
                </a:lnTo>
                <a:lnTo>
                  <a:pt x="318852" y="2211042"/>
                </a:lnTo>
                <a:lnTo>
                  <a:pt x="298009" y="2247387"/>
                </a:lnTo>
                <a:lnTo>
                  <a:pt x="266523" y="2273095"/>
                </a:lnTo>
                <a:lnTo>
                  <a:pt x="227055" y="2282846"/>
                </a:lnTo>
                <a:close/>
              </a:path>
              <a:path w="6442709" h="2353945">
                <a:moveTo>
                  <a:pt x="1362330" y="2098459"/>
                </a:moveTo>
                <a:lnTo>
                  <a:pt x="1291375" y="2098459"/>
                </a:lnTo>
                <a:lnTo>
                  <a:pt x="1251906" y="2090924"/>
                </a:lnTo>
                <a:lnTo>
                  <a:pt x="1220420" y="2070092"/>
                </a:lnTo>
                <a:lnTo>
                  <a:pt x="1199577" y="2038622"/>
                </a:lnTo>
                <a:lnTo>
                  <a:pt x="1192038" y="1999174"/>
                </a:lnTo>
                <a:lnTo>
                  <a:pt x="1192038" y="1701319"/>
                </a:lnTo>
                <a:lnTo>
                  <a:pt x="766310" y="1360913"/>
                </a:lnTo>
                <a:lnTo>
                  <a:pt x="897576" y="1360913"/>
                </a:lnTo>
                <a:lnTo>
                  <a:pt x="1234611" y="1630401"/>
                </a:lnTo>
                <a:lnTo>
                  <a:pt x="1253237" y="1643698"/>
                </a:lnTo>
                <a:lnTo>
                  <a:pt x="1266541" y="1662314"/>
                </a:lnTo>
                <a:lnTo>
                  <a:pt x="1274523" y="1686249"/>
                </a:lnTo>
                <a:lnTo>
                  <a:pt x="1277184" y="1715502"/>
                </a:lnTo>
                <a:lnTo>
                  <a:pt x="1277184" y="2013358"/>
                </a:lnTo>
                <a:lnTo>
                  <a:pt x="1458955" y="2013358"/>
                </a:lnTo>
                <a:lnTo>
                  <a:pt x="1454127" y="2038622"/>
                </a:lnTo>
                <a:lnTo>
                  <a:pt x="1433284" y="2070092"/>
                </a:lnTo>
                <a:lnTo>
                  <a:pt x="1401798" y="2090924"/>
                </a:lnTo>
                <a:lnTo>
                  <a:pt x="1362330" y="2098459"/>
                </a:lnTo>
                <a:close/>
              </a:path>
              <a:path w="6442709" h="2353945">
                <a:moveTo>
                  <a:pt x="4748831" y="1899889"/>
                </a:moveTo>
                <a:lnTo>
                  <a:pt x="4654627" y="1899889"/>
                </a:lnTo>
                <a:lnTo>
                  <a:pt x="4662831" y="1897451"/>
                </a:lnTo>
                <a:lnTo>
                  <a:pt x="4667044" y="1891024"/>
                </a:lnTo>
                <a:lnTo>
                  <a:pt x="4668596" y="1881938"/>
                </a:lnTo>
                <a:lnTo>
                  <a:pt x="4668818" y="1871522"/>
                </a:lnTo>
                <a:lnTo>
                  <a:pt x="4668818" y="1488565"/>
                </a:lnTo>
                <a:lnTo>
                  <a:pt x="4676135" y="1451333"/>
                </a:lnTo>
                <a:lnTo>
                  <a:pt x="4695426" y="1424739"/>
                </a:lnTo>
                <a:lnTo>
                  <a:pt x="4722699" y="1408782"/>
                </a:lnTo>
                <a:lnTo>
                  <a:pt x="4753964" y="1403463"/>
                </a:lnTo>
                <a:lnTo>
                  <a:pt x="6059530" y="1403463"/>
                </a:lnTo>
                <a:lnTo>
                  <a:pt x="6098999" y="1408782"/>
                </a:lnTo>
                <a:lnTo>
                  <a:pt x="6130485" y="1424739"/>
                </a:lnTo>
                <a:lnTo>
                  <a:pt x="6151328" y="1451333"/>
                </a:lnTo>
                <a:lnTo>
                  <a:pt x="6155995" y="1474381"/>
                </a:lnTo>
                <a:lnTo>
                  <a:pt x="4753964" y="1474381"/>
                </a:lnTo>
                <a:lnTo>
                  <a:pt x="4753964" y="1871522"/>
                </a:lnTo>
                <a:lnTo>
                  <a:pt x="4748831" y="1899889"/>
                </a:lnTo>
                <a:close/>
              </a:path>
              <a:path w="6442709" h="2353945">
                <a:moveTo>
                  <a:pt x="6400112" y="2353764"/>
                </a:moveTo>
                <a:lnTo>
                  <a:pt x="6173057" y="2353764"/>
                </a:lnTo>
                <a:lnTo>
                  <a:pt x="6133589" y="2346229"/>
                </a:lnTo>
                <a:lnTo>
                  <a:pt x="6102103" y="2325397"/>
                </a:lnTo>
                <a:lnTo>
                  <a:pt x="6081260" y="2293927"/>
                </a:lnTo>
                <a:lnTo>
                  <a:pt x="6073721" y="2254479"/>
                </a:lnTo>
                <a:lnTo>
                  <a:pt x="6073721" y="1474381"/>
                </a:lnTo>
                <a:lnTo>
                  <a:pt x="6155995" y="1474381"/>
                </a:lnTo>
                <a:lnTo>
                  <a:pt x="6158867" y="1488565"/>
                </a:lnTo>
                <a:lnTo>
                  <a:pt x="6158867" y="2268663"/>
                </a:lnTo>
                <a:lnTo>
                  <a:pt x="6400112" y="2268663"/>
                </a:lnTo>
                <a:lnTo>
                  <a:pt x="6418738" y="2273317"/>
                </a:lnTo>
                <a:lnTo>
                  <a:pt x="6432042" y="2284619"/>
                </a:lnTo>
                <a:lnTo>
                  <a:pt x="6440024" y="2298581"/>
                </a:lnTo>
                <a:lnTo>
                  <a:pt x="6442685" y="2311213"/>
                </a:lnTo>
                <a:lnTo>
                  <a:pt x="6440024" y="2329829"/>
                </a:lnTo>
                <a:lnTo>
                  <a:pt x="6432042" y="2343127"/>
                </a:lnTo>
                <a:lnTo>
                  <a:pt x="6418738" y="2351105"/>
                </a:lnTo>
                <a:lnTo>
                  <a:pt x="6400112" y="2353764"/>
                </a:lnTo>
                <a:close/>
              </a:path>
            </a:pathLst>
          </a:custGeom>
          <a:solidFill>
            <a:srgbClr val="8DC53E"/>
          </a:solidFill>
        </p:spPr>
        <p:txBody>
          <a:bodyPr wrap="square" lIns="0" tIns="0" rIns="0" bIns="0" rtlCol="0"/>
          <a:lstStyle/>
          <a:p>
            <a:endParaRPr sz="819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D54FD-6DF8-40C0-862D-3B2FE457C4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894945"/>
            <a:ext cx="4983480" cy="50454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58389" marR="384968" indent="0" algn="ctr">
              <a:buNone/>
            </a:pPr>
            <a:r>
              <a:rPr lang="en-US" sz="4000" b="1" spc="-186"/>
              <a:t>Y</a:t>
            </a:r>
            <a:r>
              <a:rPr lang="en-US" sz="4000" b="1" spc="123"/>
              <a:t>ou</a:t>
            </a:r>
            <a:r>
              <a:rPr lang="en-US" sz="4000" b="1" spc="177"/>
              <a:t>’</a:t>
            </a:r>
            <a:r>
              <a:rPr lang="en-US" sz="4000" b="1" spc="18"/>
              <a:t>v</a:t>
            </a:r>
            <a:r>
              <a:rPr lang="en-US" sz="4000" b="1" spc="2"/>
              <a:t>e </a:t>
            </a:r>
            <a:r>
              <a:rPr lang="en-US" sz="4000" b="1" spc="121"/>
              <a:t>Been</a:t>
            </a:r>
            <a:r>
              <a:rPr lang="en-US" sz="4000" b="1"/>
              <a:t> </a:t>
            </a:r>
            <a:r>
              <a:rPr lang="en-US" sz="4000" b="1" spc="118"/>
              <a:t>A</a:t>
            </a:r>
            <a:r>
              <a:rPr lang="en-US" sz="4000" b="1" spc="82"/>
              <a:t>w</a:t>
            </a:r>
            <a:r>
              <a:rPr lang="en-US" sz="4000" b="1" spc="123"/>
              <a:t>a</a:t>
            </a:r>
            <a:r>
              <a:rPr lang="en-US" sz="4000" b="1" spc="211"/>
              <a:t>r</a:t>
            </a:r>
            <a:r>
              <a:rPr lang="en-US" sz="4000" b="1" spc="114"/>
              <a:t>d</a:t>
            </a:r>
            <a:r>
              <a:rPr lang="en-US" sz="4000" b="1" spc="123"/>
              <a:t>e</a:t>
            </a:r>
            <a:r>
              <a:rPr lang="en-US" sz="4000" b="1" spc="114"/>
              <a:t>d</a:t>
            </a:r>
            <a:r>
              <a:rPr lang="en-US" sz="4000" b="1" spc="2"/>
              <a:t>!</a:t>
            </a:r>
          </a:p>
          <a:p>
            <a:r>
              <a:rPr lang="en-US" sz="2400" spc="-11">
                <a:solidFill>
                  <a:schemeClr val="accent6">
                    <a:lumMod val="75000"/>
                  </a:schemeClr>
                </a:solidFill>
              </a:rPr>
              <a:t>Wait </a:t>
            </a:r>
            <a:r>
              <a:rPr lang="en-US" sz="2400" spc="2">
                <a:solidFill>
                  <a:schemeClr val="accent6">
                    <a:lumMod val="75000"/>
                  </a:schemeClr>
                </a:solidFill>
              </a:rPr>
              <a:t>for the 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email </a:t>
            </a:r>
            <a:r>
              <a:rPr lang="en-US" sz="2400" spc="-7">
                <a:solidFill>
                  <a:schemeClr val="accent6">
                    <a:lumMod val="75000"/>
                  </a:schemeClr>
                </a:solidFill>
              </a:rPr>
              <a:t>with </a:t>
            </a:r>
            <a:r>
              <a:rPr lang="en-US" sz="2400" spc="-2">
                <a:solidFill>
                  <a:schemeClr val="accent6">
                    <a:lumMod val="75000"/>
                  </a:schemeClr>
                </a:solidFill>
              </a:rPr>
              <a:t>link </a:t>
            </a:r>
            <a:r>
              <a:rPr lang="en-US" sz="2400" spc="2">
                <a:solidFill>
                  <a:schemeClr val="accent6">
                    <a:lumMod val="75000"/>
                  </a:schemeClr>
                </a:solidFill>
              </a:rPr>
              <a:t>for </a:t>
            </a:r>
            <a:r>
              <a:rPr lang="en-US" sz="2400" spc="-5">
                <a:solidFill>
                  <a:schemeClr val="accent6">
                    <a:lumMod val="75000"/>
                  </a:schemeClr>
                </a:solidFill>
              </a:rPr>
              <a:t>your </a:t>
            </a:r>
            <a:r>
              <a:rPr lang="en-US" sz="2400" spc="-2">
                <a:solidFill>
                  <a:schemeClr val="accent6">
                    <a:lumMod val="75000"/>
                  </a:schemeClr>
                </a:solidFill>
              </a:rPr>
              <a:t>community’s</a:t>
            </a:r>
            <a:r>
              <a:rPr lang="en-US" sz="2400" spc="146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spc="-5">
                <a:solidFill>
                  <a:schemeClr val="accent6">
                    <a:lumMod val="75000"/>
                  </a:schemeClr>
                </a:solidFill>
              </a:rPr>
              <a:t>award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spc="2">
                <a:solidFill>
                  <a:schemeClr val="accent6">
                    <a:lumMod val="75000"/>
                  </a:schemeClr>
                </a:solidFill>
              </a:rPr>
              <a:t>Use 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Portal account associated </a:t>
            </a:r>
            <a:r>
              <a:rPr lang="en-US" sz="2400" spc="-7">
                <a:solidFill>
                  <a:schemeClr val="accent6">
                    <a:lumMod val="75000"/>
                  </a:schemeClr>
                </a:solidFill>
              </a:rPr>
              <a:t>with</a:t>
            </a:r>
            <a:r>
              <a:rPr lang="en-US" sz="2400" spc="7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application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spc="2">
                <a:solidFill>
                  <a:schemeClr val="accent6">
                    <a:lumMod val="75000"/>
                  </a:schemeClr>
                </a:solidFill>
              </a:rPr>
              <a:t>Ensure 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en-US" sz="2400" err="1">
                <a:solidFill>
                  <a:schemeClr val="accent6">
                    <a:lumMod val="75000"/>
                  </a:schemeClr>
                </a:solidFill>
              </a:rPr>
              <a:t>support@eCivis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” is added </a:t>
            </a:r>
            <a:r>
              <a:rPr lang="en-US" sz="2400" spc="5">
                <a:solidFill>
                  <a:schemeClr val="accent6">
                    <a:lumMod val="75000"/>
                  </a:schemeClr>
                </a:solidFill>
              </a:rPr>
              <a:t>to </a:t>
            </a:r>
            <a:r>
              <a:rPr lang="en-US" sz="2400" spc="-5">
                <a:solidFill>
                  <a:schemeClr val="accent6">
                    <a:lumMod val="75000"/>
                  </a:schemeClr>
                </a:solidFill>
              </a:rPr>
              <a:t>your  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approved sender </a:t>
            </a:r>
            <a:r>
              <a:rPr lang="en-US" sz="2400" spc="-2">
                <a:solidFill>
                  <a:schemeClr val="accent6">
                    <a:lumMod val="75000"/>
                  </a:schemeClr>
                </a:solidFill>
              </a:rPr>
              <a:t>list</a:t>
            </a:r>
            <a:r>
              <a:rPr lang="en-US" sz="2400" spc="43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>
                <a:solidFill>
                  <a:schemeClr val="accent6">
                    <a:lumMod val="75000"/>
                  </a:schemeClr>
                </a:solidFill>
              </a:rPr>
              <a:t>(“Whitelist”)</a:t>
            </a:r>
          </a:p>
        </p:txBody>
      </p:sp>
      <p:pic>
        <p:nvPicPr>
          <p:cNvPr id="2050" name="Picture 2" descr="9.2 Consolation vs. Desolation. Now What? | 'As I See It' Archives">
            <a:extLst>
              <a:ext uri="{FF2B5EF4-FFF2-40B4-BE49-F238E27FC236}">
                <a16:creationId xmlns:a16="http://schemas.microsoft.com/office/drawing/2014/main" id="{14BCF848-60A3-4A1E-9F80-A60B3FDB3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05304" y="1915039"/>
            <a:ext cx="5407002" cy="302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EF11A298-B657-4505-BC2C-701196D68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The Award Notification Email</a:t>
            </a:r>
          </a:p>
        </p:txBody>
      </p:sp>
      <p:sp>
        <p:nvSpPr>
          <p:cNvPr id="36" name="object 22">
            <a:extLst>
              <a:ext uri="{FF2B5EF4-FFF2-40B4-BE49-F238E27FC236}">
                <a16:creationId xmlns:a16="http://schemas.microsoft.com/office/drawing/2014/main" id="{B6560654-653C-4813-8EB3-513D9EAC6E68}"/>
              </a:ext>
            </a:extLst>
          </p:cNvPr>
          <p:cNvSpPr/>
          <p:nvPr/>
        </p:nvSpPr>
        <p:spPr>
          <a:xfrm>
            <a:off x="721904" y="1971619"/>
            <a:ext cx="5101674" cy="3170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 sz="819"/>
          </a:p>
        </p:txBody>
      </p:sp>
      <p:sp>
        <p:nvSpPr>
          <p:cNvPr id="37" name="object 23">
            <a:extLst>
              <a:ext uri="{FF2B5EF4-FFF2-40B4-BE49-F238E27FC236}">
                <a16:creationId xmlns:a16="http://schemas.microsoft.com/office/drawing/2014/main" id="{8F4C052E-4FA9-43DF-A141-BC92B03BAE80}"/>
              </a:ext>
            </a:extLst>
          </p:cNvPr>
          <p:cNvSpPr/>
          <p:nvPr/>
        </p:nvSpPr>
        <p:spPr>
          <a:xfrm>
            <a:off x="6096000" y="1971619"/>
            <a:ext cx="5101674" cy="31709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689D5131-9262-EAEF-7644-C228D190A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700" y="3175102"/>
            <a:ext cx="9596599" cy="31879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89087C6-668E-0E69-A944-A97A165B2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184" y="452761"/>
            <a:ext cx="4501632" cy="26208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9325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825623" y="1295702"/>
            <a:ext cx="5193918" cy="3999661"/>
          </a:xfrm>
          <a:prstGeom prst="rect">
            <a:avLst/>
          </a:prstGeom>
        </p:spPr>
        <p:txBody>
          <a:bodyPr vert="horz" wrap="square" lIns="0" tIns="36680" rIns="0" bIns="0" rtlCol="0">
            <a:spAutoFit/>
          </a:bodyPr>
          <a:lstStyle/>
          <a:p>
            <a:pPr marL="177033" marR="2310" indent="-171546">
              <a:spcBef>
                <a:spcPts val="289"/>
              </a:spcBef>
              <a:buClr>
                <a:srgbClr val="FFFFFF"/>
              </a:buClr>
              <a:buFont typeface="Arial"/>
              <a:buChar char="•"/>
              <a:tabLst>
                <a:tab pos="177322" algn="l"/>
              </a:tabLst>
            </a:pPr>
            <a:r>
              <a:rPr sz="2000" spc="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In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the award </a:t>
            </a:r>
            <a:r>
              <a:rPr sz="2000" spc="-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package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you </a:t>
            </a:r>
            <a:r>
              <a:rPr sz="2000" spc="-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will find all 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documents necessary </a:t>
            </a:r>
            <a:r>
              <a:rPr sz="2000" spc="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to </a:t>
            </a:r>
            <a:r>
              <a:rPr sz="2000" spc="-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execute 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your</a:t>
            </a:r>
            <a:r>
              <a:rPr sz="2000" spc="5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award</a:t>
            </a:r>
          </a:p>
          <a:p>
            <a:pPr marL="634233" marR="56316" lvl="1" indent="-171546">
              <a:spcBef>
                <a:spcPts val="748"/>
              </a:spcBef>
              <a:buChar char="•"/>
              <a:tabLst>
                <a:tab pos="177322" algn="l"/>
              </a:tabLst>
            </a:pPr>
            <a:r>
              <a:rPr sz="2000" spc="-9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Award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documents </a:t>
            </a:r>
            <a:r>
              <a:rPr sz="2000" spc="-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will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require you </a:t>
            </a:r>
            <a:r>
              <a:rPr sz="2000" spc="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to  </a:t>
            </a:r>
            <a:r>
              <a:rPr sz="2000" spc="-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download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for completion and/or  signature(s)</a:t>
            </a:r>
          </a:p>
          <a:p>
            <a:pPr marL="634233" marR="335294" lvl="1" indent="-171546">
              <a:spcBef>
                <a:spcPts val="741"/>
              </a:spcBef>
              <a:buChar char="•"/>
              <a:tabLst>
                <a:tab pos="177322" algn="l"/>
              </a:tabLst>
            </a:pPr>
            <a:r>
              <a:rPr sz="2000" spc="-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Additional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documents </a:t>
            </a:r>
            <a:r>
              <a:rPr sz="2000" spc="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may </a:t>
            </a:r>
            <a:r>
              <a:rPr sz="2000" spc="-5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be 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samples </a:t>
            </a:r>
            <a:r>
              <a:rPr sz="2000" spc="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to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assist with </a:t>
            </a:r>
            <a:r>
              <a:rPr sz="2000" spc="-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completing 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the required</a:t>
            </a:r>
            <a:r>
              <a:rPr sz="2000" spc="18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documents</a:t>
            </a:r>
          </a:p>
          <a:p>
            <a:pPr marL="634233" marR="174145" lvl="1" indent="-171546">
              <a:spcBef>
                <a:spcPts val="741"/>
              </a:spcBef>
              <a:buChar char="•"/>
              <a:tabLst>
                <a:tab pos="177322" algn="l"/>
              </a:tabLst>
            </a:pPr>
            <a:r>
              <a:rPr sz="2000" spc="-55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You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can </a:t>
            </a:r>
            <a:r>
              <a:rPr sz="2000" spc="-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upload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documents as they  are completed </a:t>
            </a:r>
            <a:r>
              <a:rPr sz="2000" spc="-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BUT do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not submit  until </a:t>
            </a:r>
            <a:r>
              <a:rPr sz="2000" spc="-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all </a:t>
            </a:r>
            <a:r>
              <a:rPr sz="200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required documents are  </a:t>
            </a:r>
            <a:r>
              <a:rPr sz="2000" spc="-2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uploaded</a:t>
            </a:r>
            <a:endParaRPr sz="200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454067" y="1254966"/>
            <a:ext cx="4823533" cy="4040397"/>
          </a:xfrm>
          <a:prstGeom prst="rect">
            <a:avLst/>
          </a:prstGeom>
          <a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819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4D65A-6D75-4818-98A0-247B5D331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056" y="1782874"/>
            <a:ext cx="10515600" cy="4488936"/>
          </a:xfrm>
        </p:spPr>
        <p:txBody>
          <a:bodyPr>
            <a:normAutofit lnSpcReduction="10000"/>
          </a:bodyPr>
          <a:lstStyle/>
          <a:p>
            <a:pPr marL="0" marR="1905" indent="0">
              <a:lnSpc>
                <a:spcPts val="1947"/>
              </a:lnSpc>
              <a:spcBef>
                <a:spcPts val="289"/>
              </a:spcBef>
              <a:buClr>
                <a:srgbClr val="FFFFFF"/>
              </a:buClr>
              <a:buNone/>
              <a:tabLst>
                <a:tab pos="177322" algn="l"/>
              </a:tabLst>
            </a:pPr>
            <a:r>
              <a:rPr lang="en-US" sz="2400" spc="2">
                <a:solidFill>
                  <a:srgbClr val="FFFFFF"/>
                </a:solidFill>
                <a:latin typeface="Georgia" panose="02040502050405020303" pitchFamily="18" charset="0"/>
                <a:cs typeface="Arial"/>
              </a:rPr>
              <a:t>    </a:t>
            </a:r>
            <a:r>
              <a:rPr lang="en-US" sz="2400" spc="2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  <a:cs typeface="Arial"/>
              </a:rPr>
              <a:t> </a:t>
            </a:r>
            <a:endParaRPr lang="en-US" sz="240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  <a:cs typeface="Arial"/>
            </a:endParaRPr>
          </a:p>
          <a:p>
            <a:pPr marL="347980" marR="1905" indent="-342900">
              <a:lnSpc>
                <a:spcPct val="100000"/>
              </a:lnSpc>
              <a:spcBef>
                <a:spcPts val="289"/>
              </a:spcBef>
              <a:tabLst>
                <a:tab pos="177322" algn="l"/>
              </a:tabLst>
            </a:pPr>
            <a:r>
              <a:rPr lang="en-US" sz="2400">
                <a:latin typeface="+mj-lt"/>
                <a:cs typeface="Arial"/>
              </a:rPr>
              <a:t>The Statement of Award</a:t>
            </a:r>
          </a:p>
          <a:p>
            <a:pPr marL="347980" marR="1905" indent="-342900">
              <a:lnSpc>
                <a:spcPct val="100000"/>
              </a:lnSpc>
              <a:spcBef>
                <a:spcPts val="289"/>
              </a:spcBef>
              <a:tabLst>
                <a:tab pos="177322" algn="l"/>
              </a:tabLst>
            </a:pPr>
            <a:r>
              <a:rPr lang="en-US" sz="2400">
                <a:latin typeface="+mj-lt"/>
                <a:cs typeface="Arial"/>
              </a:rPr>
              <a:t>General Conditions</a:t>
            </a:r>
          </a:p>
          <a:p>
            <a:pPr marL="347980" marR="1905" indent="-342900">
              <a:lnSpc>
                <a:spcPct val="100000"/>
              </a:lnSpc>
              <a:spcBef>
                <a:spcPts val="289"/>
              </a:spcBef>
              <a:tabLst>
                <a:tab pos="177322" algn="l"/>
              </a:tabLst>
            </a:pPr>
            <a:r>
              <a:rPr lang="en-US" sz="2400">
                <a:latin typeface="+mj-lt"/>
                <a:cs typeface="Arial"/>
              </a:rPr>
              <a:t>Special Conditions</a:t>
            </a:r>
          </a:p>
          <a:p>
            <a:pPr marL="347980" marR="1905" indent="-342900">
              <a:lnSpc>
                <a:spcPct val="100000"/>
              </a:lnSpc>
              <a:spcBef>
                <a:spcPts val="289"/>
              </a:spcBef>
              <a:tabLst>
                <a:tab pos="177322" algn="l"/>
              </a:tabLst>
            </a:pPr>
            <a:r>
              <a:rPr lang="en-US" sz="2400">
                <a:latin typeface="+mj-lt"/>
                <a:cs typeface="Arial"/>
              </a:rPr>
              <a:t>Revisions to the Grant Award if needed</a:t>
            </a:r>
          </a:p>
          <a:p>
            <a:pPr marL="176530" marR="55880" indent="-171450">
              <a:lnSpc>
                <a:spcPct val="100000"/>
              </a:lnSpc>
              <a:spcBef>
                <a:spcPts val="748"/>
              </a:spcBef>
              <a:buChar char="•"/>
              <a:tabLst>
                <a:tab pos="177322" algn="l"/>
              </a:tabLst>
            </a:pPr>
            <a:endParaRPr lang="en-US" sz="1200">
              <a:latin typeface="+mj-lt"/>
              <a:cs typeface="Arial"/>
            </a:endParaRPr>
          </a:p>
          <a:p>
            <a:pPr marL="0" marR="335280" indent="0">
              <a:lnSpc>
                <a:spcPct val="100000"/>
              </a:lnSpc>
              <a:spcBef>
                <a:spcPts val="741"/>
              </a:spcBef>
              <a:buNone/>
              <a:tabLst>
                <a:tab pos="177322" algn="l"/>
              </a:tabLst>
            </a:pPr>
            <a:r>
              <a:rPr lang="en-US" sz="2400">
                <a:latin typeface="+mj-lt"/>
                <a:cs typeface="Arial"/>
              </a:rPr>
              <a:t>All other forms (Signature Card, Supplier Change Form, W9 and the Banking Letter should be uploaded to Georgia Marketplace and later emailed to </a:t>
            </a:r>
            <a:r>
              <a:rPr lang="en-US" sz="2400">
                <a:latin typeface="+mj-lt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CDBG.BIZ@DCA.GA.GOV</a:t>
            </a:r>
            <a:endParaRPr lang="en-US" sz="2400">
              <a:latin typeface="+mj-lt"/>
              <a:cs typeface="Arial"/>
            </a:endParaRPr>
          </a:p>
          <a:p>
            <a:pPr marR="335280">
              <a:lnSpc>
                <a:spcPct val="100000"/>
              </a:lnSpc>
              <a:spcBef>
                <a:spcPts val="741"/>
              </a:spcBef>
              <a:tabLst>
                <a:tab pos="177322" algn="l"/>
              </a:tabLst>
            </a:pPr>
            <a:endParaRPr lang="en-US" sz="1200">
              <a:latin typeface="+mj-lt"/>
              <a:cs typeface="Arial"/>
            </a:endParaRPr>
          </a:p>
          <a:p>
            <a:pPr marL="0" marR="335280" indent="0">
              <a:lnSpc>
                <a:spcPct val="100000"/>
              </a:lnSpc>
              <a:spcBef>
                <a:spcPts val="741"/>
              </a:spcBef>
              <a:buNone/>
              <a:tabLst>
                <a:tab pos="177322" algn="l"/>
              </a:tabLst>
            </a:pPr>
            <a:r>
              <a:rPr lang="en-US" sz="2400">
                <a:latin typeface="+mj-lt"/>
                <a:cs typeface="Arial"/>
              </a:rPr>
              <a:t>Contact Bonita Chapman if you have any questions, </a:t>
            </a:r>
            <a:r>
              <a:rPr lang="en-US" sz="2400" u="sng">
                <a:latin typeface="+mj-lt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Bonita.Chapman</a:t>
            </a:r>
            <a:r>
              <a:rPr lang="en-US" sz="2400">
                <a:latin typeface="+mj-lt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@dca.ga.gov</a:t>
            </a:r>
            <a:endParaRPr lang="en-US" sz="2400">
              <a:latin typeface="+mj-lt"/>
              <a:cs typeface="Arial"/>
            </a:endParaRPr>
          </a:p>
          <a:p>
            <a:pPr marR="335280">
              <a:lnSpc>
                <a:spcPts val="1947"/>
              </a:lnSpc>
              <a:spcBef>
                <a:spcPts val="741"/>
              </a:spcBef>
              <a:buChar char="•"/>
              <a:tabLst>
                <a:tab pos="177322" algn="l"/>
              </a:tabLst>
            </a:pPr>
            <a:endParaRPr lang="en-US" sz="2400">
              <a:latin typeface="+mj-lt"/>
              <a:cs typeface="Arial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BDB10D-BA56-415C-9ADD-7CF8A4C82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745591"/>
            <a:ext cx="10497312" cy="1142048"/>
          </a:xfrm>
        </p:spPr>
        <p:txBody>
          <a:bodyPr>
            <a:normAutofit fontScale="90000"/>
          </a:bodyPr>
          <a:lstStyle/>
          <a:p>
            <a:r>
              <a:rPr lang="en-US" sz="4000" spc="2">
                <a:cs typeface="Arial"/>
              </a:rPr>
              <a:t>The ONLY </a:t>
            </a:r>
            <a:r>
              <a:rPr lang="en-US" sz="4000">
                <a:cs typeface="Arial"/>
              </a:rPr>
              <a:t>award documents to be returned thru eCivis are listed below: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03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A2806-3D2A-4CCD-A80E-BBEF4978B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7381672" cy="3722919"/>
          </a:xfrm>
        </p:spPr>
        <p:txBody>
          <a:bodyPr>
            <a:normAutofit/>
          </a:bodyPr>
          <a:lstStyle/>
          <a:p>
            <a:pPr marR="1905">
              <a:lnSpc>
                <a:spcPct val="90800"/>
              </a:lnSpc>
              <a:spcBef>
                <a:spcPts val="230"/>
              </a:spcBef>
              <a:buChar char="•"/>
              <a:tabLst>
                <a:tab pos="91549" algn="l"/>
              </a:tabLst>
            </a:pPr>
            <a:r>
              <a:rPr lang="en-US" sz="2600" spc="5">
                <a:latin typeface="+mj-lt"/>
                <a:cs typeface="Arial"/>
              </a:rPr>
              <a:t>If there </a:t>
            </a:r>
            <a:r>
              <a:rPr lang="en-US" sz="2600" spc="7">
                <a:latin typeface="+mj-lt"/>
                <a:cs typeface="Arial"/>
              </a:rPr>
              <a:t>are </a:t>
            </a:r>
            <a:r>
              <a:rPr lang="en-US" sz="2600" spc="5">
                <a:latin typeface="+mj-lt"/>
                <a:cs typeface="Arial"/>
              </a:rPr>
              <a:t>errors in </a:t>
            </a:r>
            <a:r>
              <a:rPr lang="en-US" sz="2600" spc="7">
                <a:latin typeface="+mj-lt"/>
                <a:cs typeface="Arial"/>
              </a:rPr>
              <a:t>any document, the </a:t>
            </a:r>
            <a:r>
              <a:rPr lang="en-US" sz="2600" spc="5">
                <a:latin typeface="+mj-lt"/>
                <a:cs typeface="Arial"/>
              </a:rPr>
              <a:t>entire award </a:t>
            </a:r>
            <a:r>
              <a:rPr lang="en-US" sz="2600" spc="7">
                <a:latin typeface="+mj-lt"/>
                <a:cs typeface="Arial"/>
              </a:rPr>
              <a:t>package </a:t>
            </a:r>
            <a:r>
              <a:rPr lang="en-US" sz="2600" spc="2">
                <a:latin typeface="+mj-lt"/>
                <a:cs typeface="Arial"/>
              </a:rPr>
              <a:t>will </a:t>
            </a:r>
            <a:r>
              <a:rPr lang="en-US" sz="2600" spc="7">
                <a:latin typeface="+mj-lt"/>
                <a:cs typeface="Arial"/>
              </a:rPr>
              <a:t>be </a:t>
            </a:r>
            <a:r>
              <a:rPr lang="en-US" sz="2600" spc="5">
                <a:latin typeface="+mj-lt"/>
                <a:cs typeface="Arial"/>
              </a:rPr>
              <a:t>returned </a:t>
            </a:r>
            <a:r>
              <a:rPr lang="en-US" sz="2600" spc="7">
                <a:latin typeface="+mj-lt"/>
                <a:cs typeface="Arial"/>
              </a:rPr>
              <a:t>to</a:t>
            </a:r>
            <a:r>
              <a:rPr lang="en-US" sz="2600" spc="-68">
                <a:latin typeface="+mj-lt"/>
                <a:cs typeface="Arial"/>
              </a:rPr>
              <a:t> </a:t>
            </a:r>
            <a:r>
              <a:rPr lang="en-US" sz="2600" spc="5">
                <a:latin typeface="+mj-lt"/>
                <a:cs typeface="Arial"/>
              </a:rPr>
              <a:t>you</a:t>
            </a:r>
          </a:p>
          <a:p>
            <a:pPr marR="1905">
              <a:lnSpc>
                <a:spcPct val="90800"/>
              </a:lnSpc>
              <a:spcBef>
                <a:spcPts val="230"/>
              </a:spcBef>
              <a:buChar char="•"/>
              <a:tabLst>
                <a:tab pos="91549" algn="l"/>
              </a:tabLst>
            </a:pPr>
            <a:endParaRPr lang="en-US" sz="1200">
              <a:latin typeface="+mj-lt"/>
              <a:cs typeface="Arial"/>
            </a:endParaRPr>
          </a:p>
          <a:p>
            <a:pPr marR="121285">
              <a:lnSpc>
                <a:spcPct val="90900"/>
              </a:lnSpc>
              <a:spcBef>
                <a:spcPts val="741"/>
              </a:spcBef>
              <a:buChar char="•"/>
              <a:tabLst>
                <a:tab pos="91549" algn="l"/>
              </a:tabLst>
            </a:pPr>
            <a:r>
              <a:rPr lang="en-US" sz="2600" spc="7">
                <a:latin typeface="+mj-lt"/>
                <a:cs typeface="Arial"/>
              </a:rPr>
              <a:t>When </a:t>
            </a:r>
            <a:r>
              <a:rPr lang="en-US" sz="2600" spc="5">
                <a:latin typeface="+mj-lt"/>
                <a:cs typeface="Arial"/>
              </a:rPr>
              <a:t>resubmitting </a:t>
            </a:r>
            <a:r>
              <a:rPr lang="en-US" sz="2600" spc="7">
                <a:latin typeface="+mj-lt"/>
                <a:cs typeface="Arial"/>
              </a:rPr>
              <a:t>please ensure </a:t>
            </a:r>
            <a:r>
              <a:rPr lang="en-US" sz="2600" spc="5">
                <a:latin typeface="+mj-lt"/>
                <a:cs typeface="Arial"/>
              </a:rPr>
              <a:t>you have deleted </a:t>
            </a:r>
            <a:r>
              <a:rPr lang="en-US" sz="2600" spc="7">
                <a:latin typeface="+mj-lt"/>
                <a:cs typeface="Arial"/>
              </a:rPr>
              <a:t>the </a:t>
            </a:r>
            <a:r>
              <a:rPr lang="en-US" sz="2600" spc="5">
                <a:latin typeface="+mj-lt"/>
                <a:cs typeface="Arial"/>
              </a:rPr>
              <a:t>erroneous </a:t>
            </a:r>
            <a:r>
              <a:rPr lang="en-US" sz="2600" spc="7">
                <a:latin typeface="+mj-lt"/>
                <a:cs typeface="Arial"/>
              </a:rPr>
              <a:t>document and</a:t>
            </a:r>
            <a:r>
              <a:rPr lang="en-US" sz="2600" spc="-68">
                <a:latin typeface="+mj-lt"/>
                <a:cs typeface="Arial"/>
              </a:rPr>
              <a:t> </a:t>
            </a:r>
            <a:r>
              <a:rPr lang="en-US" sz="2600" spc="5">
                <a:latin typeface="+mj-lt"/>
                <a:cs typeface="Arial"/>
              </a:rPr>
              <a:t>only  uploaded </a:t>
            </a:r>
            <a:r>
              <a:rPr lang="en-US" sz="2600" spc="7">
                <a:latin typeface="+mj-lt"/>
                <a:cs typeface="Arial"/>
              </a:rPr>
              <a:t>the </a:t>
            </a:r>
            <a:r>
              <a:rPr lang="en-US" sz="2600" spc="5">
                <a:latin typeface="+mj-lt"/>
                <a:cs typeface="Arial"/>
              </a:rPr>
              <a:t>revised</a:t>
            </a:r>
            <a:r>
              <a:rPr lang="en-US" sz="2600" spc="-41">
                <a:latin typeface="+mj-lt"/>
                <a:cs typeface="Arial"/>
              </a:rPr>
              <a:t> </a:t>
            </a:r>
            <a:r>
              <a:rPr lang="en-US" sz="2600" spc="5">
                <a:latin typeface="+mj-lt"/>
                <a:cs typeface="Arial"/>
              </a:rPr>
              <a:t>version</a:t>
            </a:r>
          </a:p>
          <a:p>
            <a:pPr marR="121285">
              <a:lnSpc>
                <a:spcPct val="90900"/>
              </a:lnSpc>
              <a:spcBef>
                <a:spcPts val="741"/>
              </a:spcBef>
              <a:buChar char="•"/>
              <a:tabLst>
                <a:tab pos="91549" algn="l"/>
              </a:tabLst>
            </a:pPr>
            <a:endParaRPr lang="en-US" sz="1200">
              <a:latin typeface="+mj-lt"/>
              <a:cs typeface="Arial"/>
            </a:endParaRPr>
          </a:p>
          <a:p>
            <a:pPr marR="33655">
              <a:lnSpc>
                <a:spcPct val="90800"/>
              </a:lnSpc>
              <a:spcBef>
                <a:spcPts val="750"/>
              </a:spcBef>
              <a:buChar char="•"/>
              <a:tabLst>
                <a:tab pos="91549" algn="l"/>
              </a:tabLst>
            </a:pPr>
            <a:r>
              <a:rPr lang="en-US" sz="2600" spc="5">
                <a:latin typeface="+mj-lt"/>
                <a:cs typeface="Arial"/>
              </a:rPr>
              <a:t>If you </a:t>
            </a:r>
            <a:r>
              <a:rPr lang="en-US" sz="2600" spc="7">
                <a:latin typeface="+mj-lt"/>
                <a:cs typeface="Arial"/>
              </a:rPr>
              <a:t>need assistance </a:t>
            </a:r>
            <a:r>
              <a:rPr lang="en-US" sz="2600" spc="5">
                <a:latin typeface="+mj-lt"/>
                <a:cs typeface="Arial"/>
              </a:rPr>
              <a:t>with completing </a:t>
            </a:r>
            <a:r>
              <a:rPr lang="en-US" sz="2600" spc="7">
                <a:latin typeface="+mj-lt"/>
                <a:cs typeface="Arial"/>
              </a:rPr>
              <a:t>the </a:t>
            </a:r>
            <a:r>
              <a:rPr lang="en-US" sz="2600" spc="5">
                <a:latin typeface="+mj-lt"/>
                <a:cs typeface="Arial"/>
              </a:rPr>
              <a:t>required </a:t>
            </a:r>
            <a:r>
              <a:rPr lang="en-US" sz="2600" spc="7">
                <a:latin typeface="+mj-lt"/>
                <a:cs typeface="Arial"/>
              </a:rPr>
              <a:t>documents, please reach </a:t>
            </a:r>
            <a:r>
              <a:rPr lang="en-US" sz="2600" spc="5">
                <a:latin typeface="+mj-lt"/>
                <a:cs typeface="Arial"/>
              </a:rPr>
              <a:t>out</a:t>
            </a:r>
            <a:r>
              <a:rPr lang="en-US" sz="2600" spc="-96">
                <a:latin typeface="+mj-lt"/>
                <a:cs typeface="Arial"/>
              </a:rPr>
              <a:t> </a:t>
            </a:r>
            <a:r>
              <a:rPr lang="en-US" sz="2600" spc="7">
                <a:latin typeface="+mj-lt"/>
                <a:cs typeface="Arial"/>
              </a:rPr>
              <a:t>to </a:t>
            </a:r>
            <a:r>
              <a:rPr lang="en-US" sz="2600" spc="5">
                <a:latin typeface="+mj-lt"/>
                <a:cs typeface="Arial"/>
              </a:rPr>
              <a:t>Bonita Chapman</a:t>
            </a:r>
            <a:endParaRPr lang="en-US" sz="2600">
              <a:latin typeface="+mj-lt"/>
              <a:cs typeface="Arial"/>
            </a:endParaRPr>
          </a:p>
          <a:p>
            <a:endParaRPr lang="en-US"/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847344" y="674776"/>
            <a:ext cx="10497312" cy="871302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0" tIns="314235" rIns="0" bIns="0" rtlCol="0" anchor="ctr">
            <a:spAutoFit/>
          </a:bodyPr>
          <a:lstStyle/>
          <a:p>
            <a:pPr marL="337027">
              <a:spcBef>
                <a:spcPts val="2474"/>
              </a:spcBef>
            </a:pPr>
            <a:r>
              <a:rPr lang="en-US" spc="9">
                <a:solidFill>
                  <a:schemeClr val="bg1"/>
                </a:solidFill>
              </a:rPr>
              <a:t>T</a:t>
            </a:r>
            <a:r>
              <a:rPr spc="9">
                <a:solidFill>
                  <a:schemeClr val="bg1"/>
                </a:solidFill>
              </a:rPr>
              <a:t>hings </a:t>
            </a:r>
            <a:r>
              <a:rPr spc="-5">
                <a:solidFill>
                  <a:schemeClr val="bg1"/>
                </a:solidFill>
              </a:rPr>
              <a:t>to</a:t>
            </a:r>
            <a:r>
              <a:rPr spc="7">
                <a:solidFill>
                  <a:schemeClr val="bg1"/>
                </a:solidFill>
              </a:rPr>
              <a:t> </a:t>
            </a:r>
            <a:r>
              <a:rPr spc="-14">
                <a:solidFill>
                  <a:schemeClr val="bg1"/>
                </a:solidFill>
              </a:rPr>
              <a:t>Remember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 rot="20509623">
            <a:off x="8179336" y="3688943"/>
            <a:ext cx="3601345" cy="26741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9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D78FB-918C-27AD-DEFA-B08ACC36E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Audits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D1E2D-DB53-A237-B115-3E985C219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Forms and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8837A-DE96-91BF-7C7C-E9F34A407F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39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8B24B-DECA-8B88-CD0B-510B04315A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  <p:pic>
        <p:nvPicPr>
          <p:cNvPr id="6" name="Picture 2" descr="Image result for audit icon">
            <a:extLst>
              <a:ext uri="{FF2B5EF4-FFF2-40B4-BE49-F238E27FC236}">
                <a16:creationId xmlns:a16="http://schemas.microsoft.com/office/drawing/2014/main" id="{C2F0E981-B999-1DDF-F0BB-B36A91CBBB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7" t="12532" r="6607" b="19793"/>
          <a:stretch/>
        </p:blipFill>
        <p:spPr bwMode="auto">
          <a:xfrm>
            <a:off x="6616946" y="1225917"/>
            <a:ext cx="4636396" cy="472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5759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7527587" cy="4114800"/>
          </a:xfrm>
        </p:spPr>
        <p:txBody>
          <a:bodyPr vert="horz" anchor="t">
            <a:normAutofit fontScale="92500" lnSpcReduction="20000"/>
          </a:bodyPr>
          <a:lstStyle/>
          <a:p>
            <a:r>
              <a:rPr lang="en-US" sz="2400">
                <a:latin typeface="+mj-lt"/>
              </a:rPr>
              <a:t>For every fiscal year in which funds are drawn, audit must be submitted to DCA for review</a:t>
            </a:r>
          </a:p>
          <a:p>
            <a:pPr lvl="1"/>
            <a:r>
              <a:rPr lang="en-US" sz="2000">
                <a:latin typeface="+mj-lt"/>
              </a:rPr>
              <a:t>Electronic copy preferred</a:t>
            </a:r>
          </a:p>
          <a:p>
            <a:pPr lvl="1"/>
            <a:r>
              <a:rPr lang="en-US" sz="2000"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CDBG.Biz@dca.ga.gov</a:t>
            </a:r>
            <a:r>
              <a:rPr lang="en-US" sz="2000">
                <a:latin typeface="+mj-lt"/>
              </a:rPr>
              <a:t> </a:t>
            </a:r>
            <a:br>
              <a:rPr lang="en-US" sz="2000">
                <a:latin typeface="+mj-lt"/>
              </a:rPr>
            </a:br>
            <a:endParaRPr lang="en-US" sz="2000">
              <a:latin typeface="+mj-lt"/>
            </a:endParaRPr>
          </a:p>
          <a:p>
            <a:pPr marL="914400" indent="-452120">
              <a:buFont typeface="+mj-lt"/>
              <a:buAutoNum type="arabicPeriod"/>
            </a:pPr>
            <a:r>
              <a:rPr lang="en-US" sz="2400">
                <a:latin typeface="+mj-lt"/>
              </a:rPr>
              <a:t>Must include Source and Application of Funds - notify your auditor</a:t>
            </a:r>
          </a:p>
          <a:p>
            <a:pPr marL="914400" lvl="1" indent="0">
              <a:buClr>
                <a:srgbClr val="C00000"/>
              </a:buClr>
              <a:buNone/>
            </a:pPr>
            <a:r>
              <a:rPr lang="en-US" sz="1300" i="1">
                <a:latin typeface="+mj-lt"/>
              </a:rPr>
              <a:t>(</a:t>
            </a:r>
            <a:r>
              <a:rPr lang="en-US" sz="1500" i="1">
                <a:latin typeface="+mj-lt"/>
              </a:rPr>
              <a:t>or substitute w/Federal Schedule of Financial Assistance if total </a:t>
            </a:r>
          </a:p>
          <a:p>
            <a:pPr marL="914400" lvl="1" indent="0">
              <a:buClr>
                <a:srgbClr val="C00000"/>
              </a:buClr>
              <a:buNone/>
            </a:pPr>
            <a:r>
              <a:rPr lang="en-US" sz="1500" i="1">
                <a:latin typeface="+mj-lt"/>
              </a:rPr>
              <a:t>expenditures are</a:t>
            </a:r>
            <a:r>
              <a:rPr lang="en-US" sz="1500" b="1" i="1">
                <a:latin typeface="+mj-lt"/>
              </a:rPr>
              <a:t> $1 million</a:t>
            </a:r>
            <a:r>
              <a:rPr lang="en-US" sz="1500" i="1">
                <a:latin typeface="+mj-lt"/>
              </a:rPr>
              <a:t> or more &amp; upload to FAC at </a:t>
            </a:r>
            <a:r>
              <a:rPr lang="en-US" sz="1500" i="1"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https://app.fac.gov/</a:t>
            </a:r>
            <a:r>
              <a:rPr lang="en-US" sz="1500" i="1">
                <a:latin typeface="+mj-lt"/>
              </a:rPr>
              <a:t>) </a:t>
            </a:r>
          </a:p>
          <a:p>
            <a:pPr marL="457200" lvl="1" indent="0">
              <a:buClr>
                <a:srgbClr val="C00000"/>
              </a:buClr>
              <a:buNone/>
            </a:pPr>
            <a:endParaRPr lang="en-US" sz="1500" i="1">
              <a:latin typeface="+mj-lt"/>
            </a:endParaRPr>
          </a:p>
          <a:p>
            <a:pPr marL="914400" lvl="1" indent="-457200">
              <a:buFont typeface="+mj-lt"/>
              <a:buAutoNum type="arabicPeriod" startAt="2"/>
            </a:pPr>
            <a:r>
              <a:rPr lang="en-US" sz="2000">
                <a:latin typeface="+mj-lt"/>
              </a:rPr>
              <a:t>CDBG Project Cost Schedule</a:t>
            </a:r>
            <a:br>
              <a:rPr lang="en-US" sz="2000">
                <a:latin typeface="+mj-lt"/>
              </a:rPr>
            </a:br>
            <a:endParaRPr lang="en-US" sz="2000">
              <a:latin typeface="+mj-lt"/>
            </a:endParaRPr>
          </a:p>
          <a:p>
            <a:r>
              <a:rPr lang="en-US" b="1" i="1">
                <a:latin typeface="+mj-lt"/>
              </a:rPr>
              <a:t>Grant Conditionally Closed </a:t>
            </a:r>
            <a:r>
              <a:rPr lang="en-US">
                <a:latin typeface="+mj-lt"/>
              </a:rPr>
              <a:t>-  until all audits reviewed along with meeting other conditions </a:t>
            </a:r>
            <a:br>
              <a:rPr lang="en-US">
                <a:latin typeface="+mj-lt"/>
              </a:rPr>
            </a:br>
            <a:endParaRPr lang="en-US" b="1" i="1">
              <a:latin typeface="+mj-lt"/>
            </a:endParaRPr>
          </a:p>
          <a:p>
            <a:r>
              <a:rPr lang="en-US" b="1" i="1">
                <a:latin typeface="+mj-lt"/>
              </a:rPr>
              <a:t>Formally closed  </a:t>
            </a:r>
            <a:r>
              <a:rPr lang="en-US">
                <a:latin typeface="+mj-lt"/>
              </a:rPr>
              <a:t>- after all audits received and issues resolved</a:t>
            </a:r>
          </a:p>
          <a:p>
            <a:endParaRPr lang="en-US">
              <a:solidFill>
                <a:srgbClr val="685B4D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3A2E9C-31D4-4E4A-A929-4C7A74A2B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Audits </a:t>
            </a:r>
          </a:p>
        </p:txBody>
      </p:sp>
      <p:pic>
        <p:nvPicPr>
          <p:cNvPr id="4098" name="Picture 2" descr="Image result for audit icon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7" t="12532" r="6607" b="19793"/>
          <a:stretch/>
        </p:blipFill>
        <p:spPr bwMode="auto">
          <a:xfrm>
            <a:off x="8689374" y="1842856"/>
            <a:ext cx="2991556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9608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201735-63BB-B549-3670-DB6B77BBB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41</a:t>
            </a:fld>
            <a:endParaRPr 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0599E15-0861-C724-F5C8-7BC7DC1433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3492" y="563417"/>
          <a:ext cx="4775200" cy="5772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935849" imgH="6848035" progId="Word.Document.12">
                  <p:embed/>
                </p:oleObj>
              </mc:Choice>
              <mc:Fallback>
                <p:oleObj name="Document" r:id="rId2" imgW="6935849" imgH="6848035" progId="Word.Documen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0599E15-0861-C724-F5C8-7BC7DC1433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83492" y="563417"/>
                        <a:ext cx="4775200" cy="5772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AD60381-C763-F08F-B564-2CE3C317A9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5999" y="563417"/>
          <a:ext cx="5726545" cy="5310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062376" imgH="4341309" progId="Word.Document.12">
                  <p:embed/>
                </p:oleObj>
              </mc:Choice>
              <mc:Fallback>
                <p:oleObj name="Document" r:id="rId4" imgW="8062376" imgH="4341309" progId="Word.Documen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DAD60381-C763-F08F-B564-2CE3C317A9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5999" y="563417"/>
                        <a:ext cx="5726545" cy="53109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01569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67C833-FD2F-A2CE-7F07-F9ED85B86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29911" cy="4114800"/>
          </a:xfrm>
        </p:spPr>
        <p:txBody>
          <a:bodyPr anchor="ctr"/>
          <a:lstStyle/>
          <a:p>
            <a:r>
              <a:rPr lang="en-US" sz="2400" b="1"/>
              <a:t>Audit Reports - include a Balance Sheet and Income Statement</a:t>
            </a:r>
          </a:p>
          <a:p>
            <a:endParaRPr lang="en-US" sz="1200" b="1"/>
          </a:p>
          <a:p>
            <a:r>
              <a:rPr lang="en-US" sz="2400" b="1"/>
              <a:t>Required for each FY</a:t>
            </a:r>
          </a:p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B46C73-BA50-A907-4695-2CEA0534BD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42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0ECD50-F0A3-E7F5-6A80-C94D850EE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RLF Projects - Audits</a:t>
            </a:r>
          </a:p>
        </p:txBody>
      </p:sp>
      <p:pic>
        <p:nvPicPr>
          <p:cNvPr id="7" name="Picture 6" descr="White calendar with a blue pen on top">
            <a:extLst>
              <a:ext uri="{FF2B5EF4-FFF2-40B4-BE49-F238E27FC236}">
                <a16:creationId xmlns:a16="http://schemas.microsoft.com/office/drawing/2014/main" id="{A4BCC0B1-727B-941F-85E5-3310443AC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691" y="2571014"/>
            <a:ext cx="5219700" cy="33787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53875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CFBA9D-034F-18D7-6C0E-29365524E9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43</a:t>
            </a:fld>
            <a:endParaRPr lang="en-US"/>
          </a:p>
        </p:txBody>
      </p:sp>
      <p:pic>
        <p:nvPicPr>
          <p:cNvPr id="5" name="Picture 4" descr="A close-up of a document&#10;&#10;Description automatically generated">
            <a:extLst>
              <a:ext uri="{FF2B5EF4-FFF2-40B4-BE49-F238E27FC236}">
                <a16:creationId xmlns:a16="http://schemas.microsoft.com/office/drawing/2014/main" id="{CB5F8C49-0560-B24A-0B5C-690FF1F61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679" y="280987"/>
            <a:ext cx="6562725" cy="629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2581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2200" b="1"/>
              <a:t>Send all audits to GA Department of   Audits and Accounts</a:t>
            </a:r>
          </a:p>
          <a:p>
            <a:pPr marL="0" indent="0" algn="ctr">
              <a:buNone/>
            </a:pPr>
            <a:r>
              <a:rPr lang="en-US" b="1" i="1">
                <a:solidFill>
                  <a:schemeClr val="accent4"/>
                </a:solidFill>
              </a:rPr>
              <a:t>(Future CDBG applications are not    eligible if audits are delinquent)</a:t>
            </a:r>
          </a:p>
          <a:p>
            <a:pPr marL="0" indent="0" algn="ctr">
              <a:buNone/>
            </a:pPr>
            <a:r>
              <a:rPr lang="en-US" sz="2200"/>
              <a:t>Send to:</a:t>
            </a:r>
          </a:p>
          <a:p>
            <a:pPr marL="684213" lvl="1" indent="-227013"/>
            <a:r>
              <a:rPr lang="en-US" sz="2200"/>
              <a:t>TED / Carl Vinson Institute of Government, </a:t>
            </a:r>
          </a:p>
          <a:p>
            <a:pPr marL="738188"/>
            <a:r>
              <a:rPr lang="en-US" sz="2200"/>
              <a:t>Local Government Finance   Documents</a:t>
            </a:r>
          </a:p>
          <a:p>
            <a:pPr marL="738188" lvl="1"/>
            <a:r>
              <a:rPr lang="en-US" sz="2200"/>
              <a:t>Web site maintaining audits for cities, counties, others</a:t>
            </a:r>
          </a:p>
          <a:p>
            <a:pPr marL="457200" lvl="1" indent="0">
              <a:buClr>
                <a:srgbClr val="C00000"/>
              </a:buClr>
              <a:buNone/>
            </a:pPr>
            <a:r>
              <a:rPr lang="en-US" sz="1600">
                <a:hlinkClick r:id="rId3"/>
              </a:rPr>
              <a:t> https://ted.cviog.uga.edu/financial-documents/</a:t>
            </a:r>
            <a:r>
              <a:rPr lang="en-US" sz="1600"/>
              <a:t>   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937B5A9-A7EC-430E-844D-8FA26E770A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tretch/>
        </p:blipFill>
        <p:spPr>
          <a:xfrm>
            <a:off x="6370638" y="2683942"/>
            <a:ext cx="4983162" cy="239816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53A2E9C-31D4-4E4A-A929-4C7A74A2B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b="1"/>
              <a:t>Audits</a:t>
            </a:r>
          </a:p>
        </p:txBody>
      </p:sp>
    </p:spTree>
    <p:extLst>
      <p:ext uri="{BB962C8B-B14F-4D97-AF65-F5344CB8AC3E}">
        <p14:creationId xmlns:p14="http://schemas.microsoft.com/office/powerpoint/2010/main" val="6600911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431768" y="859442"/>
            <a:ext cx="7328486" cy="5140973"/>
          </a:xfrm>
          <a:custGeom>
            <a:avLst/>
            <a:gdLst/>
            <a:ahLst/>
            <a:cxnLst/>
            <a:rect l="l" t="t" r="r" b="b"/>
            <a:pathLst>
              <a:path w="16112490" h="11303000">
                <a:moveTo>
                  <a:pt x="13767346" y="0"/>
                </a:moveTo>
                <a:lnTo>
                  <a:pt x="2345090" y="0"/>
                </a:lnTo>
                <a:lnTo>
                  <a:pt x="2092857" y="266699"/>
                </a:lnTo>
                <a:lnTo>
                  <a:pt x="2060183" y="292099"/>
                </a:lnTo>
                <a:lnTo>
                  <a:pt x="1995486" y="368299"/>
                </a:lnTo>
                <a:lnTo>
                  <a:pt x="1931661" y="444499"/>
                </a:lnTo>
                <a:lnTo>
                  <a:pt x="1868717" y="520699"/>
                </a:lnTo>
                <a:lnTo>
                  <a:pt x="1806661" y="596899"/>
                </a:lnTo>
                <a:lnTo>
                  <a:pt x="1745504" y="673099"/>
                </a:lnTo>
                <a:lnTo>
                  <a:pt x="1685251" y="749299"/>
                </a:lnTo>
                <a:lnTo>
                  <a:pt x="1625911" y="825499"/>
                </a:lnTo>
                <a:lnTo>
                  <a:pt x="1596587" y="863599"/>
                </a:lnTo>
                <a:lnTo>
                  <a:pt x="1567493" y="901699"/>
                </a:lnTo>
                <a:lnTo>
                  <a:pt x="1538633" y="939799"/>
                </a:lnTo>
                <a:lnTo>
                  <a:pt x="1510005" y="977899"/>
                </a:lnTo>
                <a:lnTo>
                  <a:pt x="1481612" y="1015999"/>
                </a:lnTo>
                <a:lnTo>
                  <a:pt x="1453454" y="1054099"/>
                </a:lnTo>
                <a:lnTo>
                  <a:pt x="1425533" y="1092199"/>
                </a:lnTo>
                <a:lnTo>
                  <a:pt x="1397849" y="1142999"/>
                </a:lnTo>
                <a:lnTo>
                  <a:pt x="1370404" y="1181099"/>
                </a:lnTo>
                <a:lnTo>
                  <a:pt x="1343198" y="1219199"/>
                </a:lnTo>
                <a:lnTo>
                  <a:pt x="1316233" y="1257299"/>
                </a:lnTo>
                <a:lnTo>
                  <a:pt x="1289509" y="1295399"/>
                </a:lnTo>
                <a:lnTo>
                  <a:pt x="1263028" y="1346199"/>
                </a:lnTo>
                <a:lnTo>
                  <a:pt x="1236790" y="1384299"/>
                </a:lnTo>
                <a:lnTo>
                  <a:pt x="1210797" y="1422399"/>
                </a:lnTo>
                <a:lnTo>
                  <a:pt x="1185049" y="1460499"/>
                </a:lnTo>
                <a:lnTo>
                  <a:pt x="1159548" y="1511299"/>
                </a:lnTo>
                <a:lnTo>
                  <a:pt x="1134295" y="1549399"/>
                </a:lnTo>
                <a:lnTo>
                  <a:pt x="1109290" y="1587499"/>
                </a:lnTo>
                <a:lnTo>
                  <a:pt x="1084535" y="1638299"/>
                </a:lnTo>
                <a:lnTo>
                  <a:pt x="1060030" y="1676399"/>
                </a:lnTo>
                <a:lnTo>
                  <a:pt x="1035777" y="1714499"/>
                </a:lnTo>
                <a:lnTo>
                  <a:pt x="1011777" y="1765299"/>
                </a:lnTo>
                <a:lnTo>
                  <a:pt x="988031" y="1803399"/>
                </a:lnTo>
                <a:lnTo>
                  <a:pt x="964539" y="1841499"/>
                </a:lnTo>
                <a:lnTo>
                  <a:pt x="941302" y="1892299"/>
                </a:lnTo>
                <a:lnTo>
                  <a:pt x="918323" y="1930399"/>
                </a:lnTo>
                <a:lnTo>
                  <a:pt x="895601" y="1981199"/>
                </a:lnTo>
                <a:lnTo>
                  <a:pt x="873138" y="2019299"/>
                </a:lnTo>
                <a:lnTo>
                  <a:pt x="850935" y="2057399"/>
                </a:lnTo>
                <a:lnTo>
                  <a:pt x="828993" y="2108199"/>
                </a:lnTo>
                <a:lnTo>
                  <a:pt x="807312" y="2146299"/>
                </a:lnTo>
                <a:lnTo>
                  <a:pt x="785894" y="2197099"/>
                </a:lnTo>
                <a:lnTo>
                  <a:pt x="764740" y="2235199"/>
                </a:lnTo>
                <a:lnTo>
                  <a:pt x="743851" y="2285999"/>
                </a:lnTo>
                <a:lnTo>
                  <a:pt x="723227" y="2324099"/>
                </a:lnTo>
                <a:lnTo>
                  <a:pt x="702871" y="2374899"/>
                </a:lnTo>
                <a:lnTo>
                  <a:pt x="682782" y="2412999"/>
                </a:lnTo>
                <a:lnTo>
                  <a:pt x="662963" y="2463799"/>
                </a:lnTo>
                <a:lnTo>
                  <a:pt x="643413" y="2501899"/>
                </a:lnTo>
                <a:lnTo>
                  <a:pt x="624134" y="2552699"/>
                </a:lnTo>
                <a:lnTo>
                  <a:pt x="605127" y="2603499"/>
                </a:lnTo>
                <a:lnTo>
                  <a:pt x="586393" y="2641599"/>
                </a:lnTo>
                <a:lnTo>
                  <a:pt x="567932" y="2692399"/>
                </a:lnTo>
                <a:lnTo>
                  <a:pt x="549747" y="2730499"/>
                </a:lnTo>
                <a:lnTo>
                  <a:pt x="531838" y="2781299"/>
                </a:lnTo>
                <a:lnTo>
                  <a:pt x="514206" y="2832099"/>
                </a:lnTo>
                <a:lnTo>
                  <a:pt x="496852" y="2870199"/>
                </a:lnTo>
                <a:lnTo>
                  <a:pt x="479777" y="2920999"/>
                </a:lnTo>
                <a:lnTo>
                  <a:pt x="462981" y="2971799"/>
                </a:lnTo>
                <a:lnTo>
                  <a:pt x="446467" y="3009899"/>
                </a:lnTo>
                <a:lnTo>
                  <a:pt x="430235" y="3060699"/>
                </a:lnTo>
                <a:lnTo>
                  <a:pt x="414286" y="3111499"/>
                </a:lnTo>
                <a:lnTo>
                  <a:pt x="398621" y="3149599"/>
                </a:lnTo>
                <a:lnTo>
                  <a:pt x="383242" y="3200399"/>
                </a:lnTo>
                <a:lnTo>
                  <a:pt x="368148" y="3251199"/>
                </a:lnTo>
                <a:lnTo>
                  <a:pt x="353342" y="3301999"/>
                </a:lnTo>
                <a:lnTo>
                  <a:pt x="338823" y="3340099"/>
                </a:lnTo>
                <a:lnTo>
                  <a:pt x="324594" y="3390899"/>
                </a:lnTo>
                <a:lnTo>
                  <a:pt x="310655" y="3441699"/>
                </a:lnTo>
                <a:lnTo>
                  <a:pt x="297007" y="3492499"/>
                </a:lnTo>
                <a:lnTo>
                  <a:pt x="283652" y="3530599"/>
                </a:lnTo>
                <a:lnTo>
                  <a:pt x="270589" y="3581399"/>
                </a:lnTo>
                <a:lnTo>
                  <a:pt x="257821" y="3632199"/>
                </a:lnTo>
                <a:lnTo>
                  <a:pt x="245348" y="3682999"/>
                </a:lnTo>
                <a:lnTo>
                  <a:pt x="233171" y="3733799"/>
                </a:lnTo>
                <a:lnTo>
                  <a:pt x="221292" y="3784599"/>
                </a:lnTo>
                <a:lnTo>
                  <a:pt x="209711" y="3822699"/>
                </a:lnTo>
                <a:lnTo>
                  <a:pt x="198429" y="3873499"/>
                </a:lnTo>
                <a:lnTo>
                  <a:pt x="187447" y="3924299"/>
                </a:lnTo>
                <a:lnTo>
                  <a:pt x="176767" y="3975099"/>
                </a:lnTo>
                <a:lnTo>
                  <a:pt x="166389" y="4025899"/>
                </a:lnTo>
                <a:lnTo>
                  <a:pt x="156315" y="4076699"/>
                </a:lnTo>
                <a:lnTo>
                  <a:pt x="146545" y="4127499"/>
                </a:lnTo>
                <a:lnTo>
                  <a:pt x="137080" y="4178299"/>
                </a:lnTo>
                <a:lnTo>
                  <a:pt x="127922" y="4216399"/>
                </a:lnTo>
                <a:lnTo>
                  <a:pt x="119071" y="4267199"/>
                </a:lnTo>
                <a:lnTo>
                  <a:pt x="110528" y="4317999"/>
                </a:lnTo>
                <a:lnTo>
                  <a:pt x="102295" y="4368799"/>
                </a:lnTo>
                <a:lnTo>
                  <a:pt x="94372" y="4419599"/>
                </a:lnTo>
                <a:lnTo>
                  <a:pt x="86761" y="4470399"/>
                </a:lnTo>
                <a:lnTo>
                  <a:pt x="79463" y="4521199"/>
                </a:lnTo>
                <a:lnTo>
                  <a:pt x="72477" y="4571999"/>
                </a:lnTo>
                <a:lnTo>
                  <a:pt x="65807" y="4622799"/>
                </a:lnTo>
                <a:lnTo>
                  <a:pt x="59451" y="4673599"/>
                </a:lnTo>
                <a:lnTo>
                  <a:pt x="53413" y="4724399"/>
                </a:lnTo>
                <a:lnTo>
                  <a:pt x="47692" y="4775199"/>
                </a:lnTo>
                <a:lnTo>
                  <a:pt x="42289" y="4825999"/>
                </a:lnTo>
                <a:lnTo>
                  <a:pt x="37206" y="4876799"/>
                </a:lnTo>
                <a:lnTo>
                  <a:pt x="32444" y="4927599"/>
                </a:lnTo>
                <a:lnTo>
                  <a:pt x="28003" y="4978399"/>
                </a:lnTo>
                <a:lnTo>
                  <a:pt x="23885" y="5029199"/>
                </a:lnTo>
                <a:lnTo>
                  <a:pt x="20090" y="5079999"/>
                </a:lnTo>
                <a:lnTo>
                  <a:pt x="16620" y="5130799"/>
                </a:lnTo>
                <a:lnTo>
                  <a:pt x="13476" y="5181599"/>
                </a:lnTo>
                <a:lnTo>
                  <a:pt x="10658" y="5232399"/>
                </a:lnTo>
                <a:lnTo>
                  <a:pt x="8169" y="5283199"/>
                </a:lnTo>
                <a:lnTo>
                  <a:pt x="6007" y="5346699"/>
                </a:lnTo>
                <a:lnTo>
                  <a:pt x="4176" y="5397499"/>
                </a:lnTo>
                <a:lnTo>
                  <a:pt x="2675" y="5448299"/>
                </a:lnTo>
                <a:lnTo>
                  <a:pt x="1506" y="5499099"/>
                </a:lnTo>
                <a:lnTo>
                  <a:pt x="670" y="5549899"/>
                </a:lnTo>
                <a:lnTo>
                  <a:pt x="167" y="5600699"/>
                </a:lnTo>
                <a:lnTo>
                  <a:pt x="0" y="5651499"/>
                </a:lnTo>
                <a:lnTo>
                  <a:pt x="167" y="5702299"/>
                </a:lnTo>
                <a:lnTo>
                  <a:pt x="670" y="5753099"/>
                </a:lnTo>
                <a:lnTo>
                  <a:pt x="1506" y="5816599"/>
                </a:lnTo>
                <a:lnTo>
                  <a:pt x="2675" y="5867399"/>
                </a:lnTo>
                <a:lnTo>
                  <a:pt x="4176" y="5918199"/>
                </a:lnTo>
                <a:lnTo>
                  <a:pt x="6007" y="5968999"/>
                </a:lnTo>
                <a:lnTo>
                  <a:pt x="8169" y="6019799"/>
                </a:lnTo>
                <a:lnTo>
                  <a:pt x="10658" y="6070599"/>
                </a:lnTo>
                <a:lnTo>
                  <a:pt x="13476" y="6121399"/>
                </a:lnTo>
                <a:lnTo>
                  <a:pt x="16620" y="6172199"/>
                </a:lnTo>
                <a:lnTo>
                  <a:pt x="20090" y="6222999"/>
                </a:lnTo>
                <a:lnTo>
                  <a:pt x="23885" y="6273799"/>
                </a:lnTo>
                <a:lnTo>
                  <a:pt x="28003" y="6324599"/>
                </a:lnTo>
                <a:lnTo>
                  <a:pt x="32444" y="6375399"/>
                </a:lnTo>
                <a:lnTo>
                  <a:pt x="37206" y="6426199"/>
                </a:lnTo>
                <a:lnTo>
                  <a:pt x="42289" y="6476999"/>
                </a:lnTo>
                <a:lnTo>
                  <a:pt x="47692" y="6527799"/>
                </a:lnTo>
                <a:lnTo>
                  <a:pt x="53413" y="6578599"/>
                </a:lnTo>
                <a:lnTo>
                  <a:pt x="59451" y="6629399"/>
                </a:lnTo>
                <a:lnTo>
                  <a:pt x="65807" y="6680199"/>
                </a:lnTo>
                <a:lnTo>
                  <a:pt x="72477" y="6730999"/>
                </a:lnTo>
                <a:lnTo>
                  <a:pt x="79463" y="6781799"/>
                </a:lnTo>
                <a:lnTo>
                  <a:pt x="86761" y="6832599"/>
                </a:lnTo>
                <a:lnTo>
                  <a:pt x="94372" y="6883399"/>
                </a:lnTo>
                <a:lnTo>
                  <a:pt x="102295" y="6934199"/>
                </a:lnTo>
                <a:lnTo>
                  <a:pt x="110528" y="6984999"/>
                </a:lnTo>
                <a:lnTo>
                  <a:pt x="119071" y="7035799"/>
                </a:lnTo>
                <a:lnTo>
                  <a:pt x="127922" y="7086599"/>
                </a:lnTo>
                <a:lnTo>
                  <a:pt x="137080" y="7137399"/>
                </a:lnTo>
                <a:lnTo>
                  <a:pt x="146545" y="7188199"/>
                </a:lnTo>
                <a:lnTo>
                  <a:pt x="156315" y="7238999"/>
                </a:lnTo>
                <a:lnTo>
                  <a:pt x="166389" y="7277099"/>
                </a:lnTo>
                <a:lnTo>
                  <a:pt x="176767" y="7327899"/>
                </a:lnTo>
                <a:lnTo>
                  <a:pt x="187447" y="7378699"/>
                </a:lnTo>
                <a:lnTo>
                  <a:pt x="198429" y="7429499"/>
                </a:lnTo>
                <a:lnTo>
                  <a:pt x="209711" y="7480299"/>
                </a:lnTo>
                <a:lnTo>
                  <a:pt x="221292" y="7531099"/>
                </a:lnTo>
                <a:lnTo>
                  <a:pt x="233171" y="7581899"/>
                </a:lnTo>
                <a:lnTo>
                  <a:pt x="245348" y="7619999"/>
                </a:lnTo>
                <a:lnTo>
                  <a:pt x="257821" y="7670799"/>
                </a:lnTo>
                <a:lnTo>
                  <a:pt x="270589" y="7721599"/>
                </a:lnTo>
                <a:lnTo>
                  <a:pt x="283652" y="7772399"/>
                </a:lnTo>
                <a:lnTo>
                  <a:pt x="297007" y="7823199"/>
                </a:lnTo>
                <a:lnTo>
                  <a:pt x="310655" y="7861299"/>
                </a:lnTo>
                <a:lnTo>
                  <a:pt x="324594" y="7912099"/>
                </a:lnTo>
                <a:lnTo>
                  <a:pt x="338823" y="7962899"/>
                </a:lnTo>
                <a:lnTo>
                  <a:pt x="353342" y="8013699"/>
                </a:lnTo>
                <a:lnTo>
                  <a:pt x="368148" y="8051799"/>
                </a:lnTo>
                <a:lnTo>
                  <a:pt x="383242" y="8102599"/>
                </a:lnTo>
                <a:lnTo>
                  <a:pt x="398621" y="8153399"/>
                </a:lnTo>
                <a:lnTo>
                  <a:pt x="414286" y="8204199"/>
                </a:lnTo>
                <a:lnTo>
                  <a:pt x="430235" y="8242299"/>
                </a:lnTo>
                <a:lnTo>
                  <a:pt x="446467" y="8293099"/>
                </a:lnTo>
                <a:lnTo>
                  <a:pt x="462981" y="8343899"/>
                </a:lnTo>
                <a:lnTo>
                  <a:pt x="479777" y="8381999"/>
                </a:lnTo>
                <a:lnTo>
                  <a:pt x="496852" y="8432799"/>
                </a:lnTo>
                <a:lnTo>
                  <a:pt x="514206" y="8483599"/>
                </a:lnTo>
                <a:lnTo>
                  <a:pt x="531838" y="8521699"/>
                </a:lnTo>
                <a:lnTo>
                  <a:pt x="549747" y="8572499"/>
                </a:lnTo>
                <a:lnTo>
                  <a:pt x="567932" y="8623299"/>
                </a:lnTo>
                <a:lnTo>
                  <a:pt x="586393" y="8661399"/>
                </a:lnTo>
                <a:lnTo>
                  <a:pt x="605127" y="8712199"/>
                </a:lnTo>
                <a:lnTo>
                  <a:pt x="624134" y="8750299"/>
                </a:lnTo>
                <a:lnTo>
                  <a:pt x="643413" y="8801099"/>
                </a:lnTo>
                <a:lnTo>
                  <a:pt x="662963" y="8839199"/>
                </a:lnTo>
                <a:lnTo>
                  <a:pt x="682782" y="8889999"/>
                </a:lnTo>
                <a:lnTo>
                  <a:pt x="702871" y="8940799"/>
                </a:lnTo>
                <a:lnTo>
                  <a:pt x="723227" y="8978899"/>
                </a:lnTo>
                <a:lnTo>
                  <a:pt x="743851" y="9029699"/>
                </a:lnTo>
                <a:lnTo>
                  <a:pt x="764740" y="9067799"/>
                </a:lnTo>
                <a:lnTo>
                  <a:pt x="785894" y="9118599"/>
                </a:lnTo>
                <a:lnTo>
                  <a:pt x="807312" y="9156699"/>
                </a:lnTo>
                <a:lnTo>
                  <a:pt x="828993" y="9194799"/>
                </a:lnTo>
                <a:lnTo>
                  <a:pt x="850935" y="9245599"/>
                </a:lnTo>
                <a:lnTo>
                  <a:pt x="873138" y="9283699"/>
                </a:lnTo>
                <a:lnTo>
                  <a:pt x="895601" y="9334499"/>
                </a:lnTo>
                <a:lnTo>
                  <a:pt x="918323" y="9372599"/>
                </a:lnTo>
                <a:lnTo>
                  <a:pt x="941302" y="9423399"/>
                </a:lnTo>
                <a:lnTo>
                  <a:pt x="964539" y="9461499"/>
                </a:lnTo>
                <a:lnTo>
                  <a:pt x="988031" y="9499599"/>
                </a:lnTo>
                <a:lnTo>
                  <a:pt x="1011777" y="9550399"/>
                </a:lnTo>
                <a:lnTo>
                  <a:pt x="1035777" y="9588499"/>
                </a:lnTo>
                <a:lnTo>
                  <a:pt x="1060030" y="9626599"/>
                </a:lnTo>
                <a:lnTo>
                  <a:pt x="1084535" y="9677399"/>
                </a:lnTo>
                <a:lnTo>
                  <a:pt x="1109290" y="9715499"/>
                </a:lnTo>
                <a:lnTo>
                  <a:pt x="1134295" y="9753599"/>
                </a:lnTo>
                <a:lnTo>
                  <a:pt x="1159548" y="9804399"/>
                </a:lnTo>
                <a:lnTo>
                  <a:pt x="1185049" y="9842499"/>
                </a:lnTo>
                <a:lnTo>
                  <a:pt x="1210797" y="9880599"/>
                </a:lnTo>
                <a:lnTo>
                  <a:pt x="1236790" y="9931399"/>
                </a:lnTo>
                <a:lnTo>
                  <a:pt x="1263028" y="9969499"/>
                </a:lnTo>
                <a:lnTo>
                  <a:pt x="1289509" y="10007599"/>
                </a:lnTo>
                <a:lnTo>
                  <a:pt x="1316233" y="10045699"/>
                </a:lnTo>
                <a:lnTo>
                  <a:pt x="1343198" y="10083799"/>
                </a:lnTo>
                <a:lnTo>
                  <a:pt x="1370404" y="10134599"/>
                </a:lnTo>
                <a:lnTo>
                  <a:pt x="1397849" y="10172699"/>
                </a:lnTo>
                <a:lnTo>
                  <a:pt x="1425533" y="10210799"/>
                </a:lnTo>
                <a:lnTo>
                  <a:pt x="1453454" y="10248899"/>
                </a:lnTo>
                <a:lnTo>
                  <a:pt x="1481612" y="10286999"/>
                </a:lnTo>
                <a:lnTo>
                  <a:pt x="1510005" y="10325099"/>
                </a:lnTo>
                <a:lnTo>
                  <a:pt x="1538633" y="10363199"/>
                </a:lnTo>
                <a:lnTo>
                  <a:pt x="1567493" y="10413999"/>
                </a:lnTo>
                <a:lnTo>
                  <a:pt x="1596587" y="10452099"/>
                </a:lnTo>
                <a:lnTo>
                  <a:pt x="1625911" y="10490199"/>
                </a:lnTo>
                <a:lnTo>
                  <a:pt x="1655466" y="10528299"/>
                </a:lnTo>
                <a:lnTo>
                  <a:pt x="1715263" y="10604499"/>
                </a:lnTo>
                <a:lnTo>
                  <a:pt x="1775970" y="10680699"/>
                </a:lnTo>
                <a:lnTo>
                  <a:pt x="1837577" y="10756899"/>
                </a:lnTo>
                <a:lnTo>
                  <a:pt x="1900078" y="10833099"/>
                </a:lnTo>
                <a:lnTo>
                  <a:pt x="1931661" y="10858499"/>
                </a:lnTo>
                <a:lnTo>
                  <a:pt x="1963463" y="10896599"/>
                </a:lnTo>
                <a:lnTo>
                  <a:pt x="2027726" y="10972799"/>
                </a:lnTo>
                <a:lnTo>
                  <a:pt x="2092857" y="11048999"/>
                </a:lnTo>
                <a:lnTo>
                  <a:pt x="2345090" y="11302999"/>
                </a:lnTo>
                <a:lnTo>
                  <a:pt x="13767357" y="11302999"/>
                </a:lnTo>
                <a:lnTo>
                  <a:pt x="14019580" y="11048999"/>
                </a:lnTo>
                <a:lnTo>
                  <a:pt x="14084711" y="10972799"/>
                </a:lnTo>
                <a:lnTo>
                  <a:pt x="14148973" y="10896599"/>
                </a:lnTo>
                <a:lnTo>
                  <a:pt x="14180776" y="10858499"/>
                </a:lnTo>
                <a:lnTo>
                  <a:pt x="14212359" y="10833099"/>
                </a:lnTo>
                <a:lnTo>
                  <a:pt x="14274859" y="10756899"/>
                </a:lnTo>
                <a:lnTo>
                  <a:pt x="14336467" y="10680699"/>
                </a:lnTo>
                <a:lnTo>
                  <a:pt x="14397173" y="10604499"/>
                </a:lnTo>
                <a:lnTo>
                  <a:pt x="14456970" y="10528299"/>
                </a:lnTo>
                <a:lnTo>
                  <a:pt x="14486525" y="10490199"/>
                </a:lnTo>
                <a:lnTo>
                  <a:pt x="14515850" y="10452099"/>
                </a:lnTo>
                <a:lnTo>
                  <a:pt x="14544943" y="10413999"/>
                </a:lnTo>
                <a:lnTo>
                  <a:pt x="14573804" y="10363199"/>
                </a:lnTo>
                <a:lnTo>
                  <a:pt x="14602432" y="10325099"/>
                </a:lnTo>
                <a:lnTo>
                  <a:pt x="14630825" y="10286999"/>
                </a:lnTo>
                <a:lnTo>
                  <a:pt x="14658982" y="10248899"/>
                </a:lnTo>
                <a:lnTo>
                  <a:pt x="14686903" y="10210799"/>
                </a:lnTo>
                <a:lnTo>
                  <a:pt x="14714587" y="10172699"/>
                </a:lnTo>
                <a:lnTo>
                  <a:pt x="14742033" y="10134599"/>
                </a:lnTo>
                <a:lnTo>
                  <a:pt x="14769238" y="10083799"/>
                </a:lnTo>
                <a:lnTo>
                  <a:pt x="14796204" y="10045699"/>
                </a:lnTo>
                <a:lnTo>
                  <a:pt x="14822927" y="10007599"/>
                </a:lnTo>
                <a:lnTo>
                  <a:pt x="14849409" y="9969499"/>
                </a:lnTo>
                <a:lnTo>
                  <a:pt x="14875646" y="9931399"/>
                </a:lnTo>
                <a:lnTo>
                  <a:pt x="14901640" y="9880599"/>
                </a:lnTo>
                <a:lnTo>
                  <a:pt x="14927387" y="9842499"/>
                </a:lnTo>
                <a:lnTo>
                  <a:pt x="14952888" y="9804399"/>
                </a:lnTo>
                <a:lnTo>
                  <a:pt x="14978142" y="9753599"/>
                </a:lnTo>
                <a:lnTo>
                  <a:pt x="15003147" y="9715499"/>
                </a:lnTo>
                <a:lnTo>
                  <a:pt x="15027902" y="9677399"/>
                </a:lnTo>
                <a:lnTo>
                  <a:pt x="15052406" y="9626599"/>
                </a:lnTo>
                <a:lnTo>
                  <a:pt x="15076659" y="9588499"/>
                </a:lnTo>
                <a:lnTo>
                  <a:pt x="15100659" y="9550399"/>
                </a:lnTo>
                <a:lnTo>
                  <a:pt x="15124406" y="9499599"/>
                </a:lnTo>
                <a:lnTo>
                  <a:pt x="15147898" y="9461499"/>
                </a:lnTo>
                <a:lnTo>
                  <a:pt x="15171134" y="9423399"/>
                </a:lnTo>
                <a:lnTo>
                  <a:pt x="15194114" y="9372599"/>
                </a:lnTo>
                <a:lnTo>
                  <a:pt x="15216835" y="9334499"/>
                </a:lnTo>
                <a:lnTo>
                  <a:pt x="15239298" y="9283699"/>
                </a:lnTo>
                <a:lnTo>
                  <a:pt x="15261502" y="9245599"/>
                </a:lnTo>
                <a:lnTo>
                  <a:pt x="15283444" y="9194799"/>
                </a:lnTo>
                <a:lnTo>
                  <a:pt x="15305125" y="9156699"/>
                </a:lnTo>
                <a:lnTo>
                  <a:pt x="15326542" y="9118599"/>
                </a:lnTo>
                <a:lnTo>
                  <a:pt x="15347697" y="9067799"/>
                </a:lnTo>
                <a:lnTo>
                  <a:pt x="15368586" y="9029699"/>
                </a:lnTo>
                <a:lnTo>
                  <a:pt x="15389209" y="8978899"/>
                </a:lnTo>
                <a:lnTo>
                  <a:pt x="15409566" y="8940799"/>
                </a:lnTo>
                <a:lnTo>
                  <a:pt x="15429654" y="8889999"/>
                </a:lnTo>
                <a:lnTo>
                  <a:pt x="15449474" y="8839199"/>
                </a:lnTo>
                <a:lnTo>
                  <a:pt x="15469024" y="8801099"/>
                </a:lnTo>
                <a:lnTo>
                  <a:pt x="15488303" y="8750299"/>
                </a:lnTo>
                <a:lnTo>
                  <a:pt x="15507310" y="8712199"/>
                </a:lnTo>
                <a:lnTo>
                  <a:pt x="15526044" y="8661399"/>
                </a:lnTo>
                <a:lnTo>
                  <a:pt x="15544504" y="8623299"/>
                </a:lnTo>
                <a:lnTo>
                  <a:pt x="15562689" y="8572499"/>
                </a:lnTo>
                <a:lnTo>
                  <a:pt x="15580599" y="8521699"/>
                </a:lnTo>
                <a:lnTo>
                  <a:pt x="15598231" y="8483599"/>
                </a:lnTo>
                <a:lnTo>
                  <a:pt x="15615585" y="8432799"/>
                </a:lnTo>
                <a:lnTo>
                  <a:pt x="15632660" y="8381999"/>
                </a:lnTo>
                <a:lnTo>
                  <a:pt x="15649455" y="8343899"/>
                </a:lnTo>
                <a:lnTo>
                  <a:pt x="15665969" y="8293099"/>
                </a:lnTo>
                <a:lnTo>
                  <a:pt x="15682201" y="8242299"/>
                </a:lnTo>
                <a:lnTo>
                  <a:pt x="15698150" y="8204199"/>
                </a:lnTo>
                <a:lnTo>
                  <a:pt x="15713815" y="8153399"/>
                </a:lnTo>
                <a:lnTo>
                  <a:pt x="15729195" y="8102599"/>
                </a:lnTo>
                <a:lnTo>
                  <a:pt x="15744288" y="8051799"/>
                </a:lnTo>
                <a:lnTo>
                  <a:pt x="15759095" y="8013699"/>
                </a:lnTo>
                <a:lnTo>
                  <a:pt x="15773613" y="7962899"/>
                </a:lnTo>
                <a:lnTo>
                  <a:pt x="15787842" y="7912099"/>
                </a:lnTo>
                <a:lnTo>
                  <a:pt x="15801782" y="7861299"/>
                </a:lnTo>
                <a:lnTo>
                  <a:pt x="15815429" y="7823199"/>
                </a:lnTo>
                <a:lnTo>
                  <a:pt x="15828785" y="7772399"/>
                </a:lnTo>
                <a:lnTo>
                  <a:pt x="15841847" y="7721599"/>
                </a:lnTo>
                <a:lnTo>
                  <a:pt x="15854616" y="7670799"/>
                </a:lnTo>
                <a:lnTo>
                  <a:pt x="15867089" y="7619999"/>
                </a:lnTo>
                <a:lnTo>
                  <a:pt x="15879265" y="7581899"/>
                </a:lnTo>
                <a:lnTo>
                  <a:pt x="15891145" y="7531099"/>
                </a:lnTo>
                <a:lnTo>
                  <a:pt x="15902726" y="7480299"/>
                </a:lnTo>
                <a:lnTo>
                  <a:pt x="15914008" y="7429499"/>
                </a:lnTo>
                <a:lnTo>
                  <a:pt x="15924989" y="7378699"/>
                </a:lnTo>
                <a:lnTo>
                  <a:pt x="15935669" y="7327899"/>
                </a:lnTo>
                <a:lnTo>
                  <a:pt x="15946047" y="7277099"/>
                </a:lnTo>
                <a:lnTo>
                  <a:pt x="15956122" y="7238999"/>
                </a:lnTo>
                <a:lnTo>
                  <a:pt x="15965892" y="7188199"/>
                </a:lnTo>
                <a:lnTo>
                  <a:pt x="15975357" y="7137399"/>
                </a:lnTo>
                <a:lnTo>
                  <a:pt x="15984515" y="7086599"/>
                </a:lnTo>
                <a:lnTo>
                  <a:pt x="15993366" y="7035799"/>
                </a:lnTo>
                <a:lnTo>
                  <a:pt x="16001908" y="6984999"/>
                </a:lnTo>
                <a:lnTo>
                  <a:pt x="16010142" y="6934199"/>
                </a:lnTo>
                <a:lnTo>
                  <a:pt x="16018064" y="6883399"/>
                </a:lnTo>
                <a:lnTo>
                  <a:pt x="16025675" y="6832599"/>
                </a:lnTo>
                <a:lnTo>
                  <a:pt x="16032974" y="6781799"/>
                </a:lnTo>
                <a:lnTo>
                  <a:pt x="16039959" y="6730999"/>
                </a:lnTo>
                <a:lnTo>
                  <a:pt x="16046630" y="6680199"/>
                </a:lnTo>
                <a:lnTo>
                  <a:pt x="16052985" y="6629399"/>
                </a:lnTo>
                <a:lnTo>
                  <a:pt x="16059024" y="6578599"/>
                </a:lnTo>
                <a:lnTo>
                  <a:pt x="16064745" y="6527799"/>
                </a:lnTo>
                <a:lnTo>
                  <a:pt x="16070148" y="6476999"/>
                </a:lnTo>
                <a:lnTo>
                  <a:pt x="16075231" y="6426199"/>
                </a:lnTo>
                <a:lnTo>
                  <a:pt x="16079993" y="6375399"/>
                </a:lnTo>
                <a:lnTo>
                  <a:pt x="16084434" y="6324599"/>
                </a:lnTo>
                <a:lnTo>
                  <a:pt x="16088552" y="6273799"/>
                </a:lnTo>
                <a:lnTo>
                  <a:pt x="16092346" y="6222999"/>
                </a:lnTo>
                <a:lnTo>
                  <a:pt x="16095816" y="6172199"/>
                </a:lnTo>
                <a:lnTo>
                  <a:pt x="16098961" y="6121399"/>
                </a:lnTo>
                <a:lnTo>
                  <a:pt x="16101778" y="6070599"/>
                </a:lnTo>
                <a:lnTo>
                  <a:pt x="16104268" y="6019799"/>
                </a:lnTo>
                <a:lnTo>
                  <a:pt x="16106429" y="5968999"/>
                </a:lnTo>
                <a:lnTo>
                  <a:pt x="16108261" y="5918199"/>
                </a:lnTo>
                <a:lnTo>
                  <a:pt x="16109762" y="5867399"/>
                </a:lnTo>
                <a:lnTo>
                  <a:pt x="16110931" y="5816599"/>
                </a:lnTo>
                <a:lnTo>
                  <a:pt x="16111767" y="5753099"/>
                </a:lnTo>
                <a:lnTo>
                  <a:pt x="16112269" y="5702299"/>
                </a:lnTo>
                <a:lnTo>
                  <a:pt x="16112437" y="5651499"/>
                </a:lnTo>
                <a:lnTo>
                  <a:pt x="16112269" y="5600699"/>
                </a:lnTo>
                <a:lnTo>
                  <a:pt x="16111767" y="5549899"/>
                </a:lnTo>
                <a:lnTo>
                  <a:pt x="16110931" y="5499099"/>
                </a:lnTo>
                <a:lnTo>
                  <a:pt x="16109762" y="5448299"/>
                </a:lnTo>
                <a:lnTo>
                  <a:pt x="16108261" y="5397499"/>
                </a:lnTo>
                <a:lnTo>
                  <a:pt x="16106429" y="5346699"/>
                </a:lnTo>
                <a:lnTo>
                  <a:pt x="16104268" y="5283199"/>
                </a:lnTo>
                <a:lnTo>
                  <a:pt x="16101778" y="5232399"/>
                </a:lnTo>
                <a:lnTo>
                  <a:pt x="16098961" y="5181599"/>
                </a:lnTo>
                <a:lnTo>
                  <a:pt x="16095816" y="5130799"/>
                </a:lnTo>
                <a:lnTo>
                  <a:pt x="16092346" y="5079999"/>
                </a:lnTo>
                <a:lnTo>
                  <a:pt x="16088552" y="5029199"/>
                </a:lnTo>
                <a:lnTo>
                  <a:pt x="16084434" y="4978399"/>
                </a:lnTo>
                <a:lnTo>
                  <a:pt x="16079993" y="4927599"/>
                </a:lnTo>
                <a:lnTo>
                  <a:pt x="16075231" y="4876799"/>
                </a:lnTo>
                <a:lnTo>
                  <a:pt x="16070148" y="4825999"/>
                </a:lnTo>
                <a:lnTo>
                  <a:pt x="16064745" y="4775199"/>
                </a:lnTo>
                <a:lnTo>
                  <a:pt x="16059024" y="4724399"/>
                </a:lnTo>
                <a:lnTo>
                  <a:pt x="16052985" y="4673599"/>
                </a:lnTo>
                <a:lnTo>
                  <a:pt x="16046630" y="4622799"/>
                </a:lnTo>
                <a:lnTo>
                  <a:pt x="16039959" y="4571999"/>
                </a:lnTo>
                <a:lnTo>
                  <a:pt x="16032974" y="4521199"/>
                </a:lnTo>
                <a:lnTo>
                  <a:pt x="16025675" y="4470399"/>
                </a:lnTo>
                <a:lnTo>
                  <a:pt x="16018064" y="4419599"/>
                </a:lnTo>
                <a:lnTo>
                  <a:pt x="16010142" y="4368799"/>
                </a:lnTo>
                <a:lnTo>
                  <a:pt x="16001908" y="4317999"/>
                </a:lnTo>
                <a:lnTo>
                  <a:pt x="15993366" y="4267199"/>
                </a:lnTo>
                <a:lnTo>
                  <a:pt x="15984515" y="4216399"/>
                </a:lnTo>
                <a:lnTo>
                  <a:pt x="15975357" y="4178299"/>
                </a:lnTo>
                <a:lnTo>
                  <a:pt x="15965892" y="4127499"/>
                </a:lnTo>
                <a:lnTo>
                  <a:pt x="15956122" y="4076699"/>
                </a:lnTo>
                <a:lnTo>
                  <a:pt x="15946047" y="4025899"/>
                </a:lnTo>
                <a:lnTo>
                  <a:pt x="15935669" y="3975099"/>
                </a:lnTo>
                <a:lnTo>
                  <a:pt x="15924989" y="3924299"/>
                </a:lnTo>
                <a:lnTo>
                  <a:pt x="15914008" y="3873499"/>
                </a:lnTo>
                <a:lnTo>
                  <a:pt x="15902726" y="3822699"/>
                </a:lnTo>
                <a:lnTo>
                  <a:pt x="15891145" y="3784599"/>
                </a:lnTo>
                <a:lnTo>
                  <a:pt x="15879265" y="3733799"/>
                </a:lnTo>
                <a:lnTo>
                  <a:pt x="15867089" y="3682999"/>
                </a:lnTo>
                <a:lnTo>
                  <a:pt x="15854616" y="3632199"/>
                </a:lnTo>
                <a:lnTo>
                  <a:pt x="15841847" y="3581399"/>
                </a:lnTo>
                <a:lnTo>
                  <a:pt x="15828785" y="3530599"/>
                </a:lnTo>
                <a:lnTo>
                  <a:pt x="15815429" y="3492499"/>
                </a:lnTo>
                <a:lnTo>
                  <a:pt x="15801782" y="3441699"/>
                </a:lnTo>
                <a:lnTo>
                  <a:pt x="15787842" y="3390899"/>
                </a:lnTo>
                <a:lnTo>
                  <a:pt x="15773613" y="3340099"/>
                </a:lnTo>
                <a:lnTo>
                  <a:pt x="15759095" y="3301999"/>
                </a:lnTo>
                <a:lnTo>
                  <a:pt x="15744288" y="3251199"/>
                </a:lnTo>
                <a:lnTo>
                  <a:pt x="15729195" y="3200399"/>
                </a:lnTo>
                <a:lnTo>
                  <a:pt x="15713815" y="3149599"/>
                </a:lnTo>
                <a:lnTo>
                  <a:pt x="15698150" y="3111499"/>
                </a:lnTo>
                <a:lnTo>
                  <a:pt x="15682201" y="3060699"/>
                </a:lnTo>
                <a:lnTo>
                  <a:pt x="15665969" y="3009899"/>
                </a:lnTo>
                <a:lnTo>
                  <a:pt x="15649455" y="2971799"/>
                </a:lnTo>
                <a:lnTo>
                  <a:pt x="15632660" y="2920999"/>
                </a:lnTo>
                <a:lnTo>
                  <a:pt x="15615585" y="2870199"/>
                </a:lnTo>
                <a:lnTo>
                  <a:pt x="15598231" y="2832099"/>
                </a:lnTo>
                <a:lnTo>
                  <a:pt x="15580599" y="2781299"/>
                </a:lnTo>
                <a:lnTo>
                  <a:pt x="15562689" y="2730499"/>
                </a:lnTo>
                <a:lnTo>
                  <a:pt x="15544504" y="2692399"/>
                </a:lnTo>
                <a:lnTo>
                  <a:pt x="15526044" y="2641599"/>
                </a:lnTo>
                <a:lnTo>
                  <a:pt x="15507310" y="2603499"/>
                </a:lnTo>
                <a:lnTo>
                  <a:pt x="15488303" y="2552699"/>
                </a:lnTo>
                <a:lnTo>
                  <a:pt x="15469024" y="2501899"/>
                </a:lnTo>
                <a:lnTo>
                  <a:pt x="15449474" y="2463799"/>
                </a:lnTo>
                <a:lnTo>
                  <a:pt x="15429654" y="2412999"/>
                </a:lnTo>
                <a:lnTo>
                  <a:pt x="15409566" y="2374899"/>
                </a:lnTo>
                <a:lnTo>
                  <a:pt x="15389209" y="2324099"/>
                </a:lnTo>
                <a:lnTo>
                  <a:pt x="15368586" y="2285999"/>
                </a:lnTo>
                <a:lnTo>
                  <a:pt x="15347697" y="2235199"/>
                </a:lnTo>
                <a:lnTo>
                  <a:pt x="15326542" y="2197099"/>
                </a:lnTo>
                <a:lnTo>
                  <a:pt x="15305125" y="2146299"/>
                </a:lnTo>
                <a:lnTo>
                  <a:pt x="15283444" y="2108199"/>
                </a:lnTo>
                <a:lnTo>
                  <a:pt x="15261502" y="2057399"/>
                </a:lnTo>
                <a:lnTo>
                  <a:pt x="15239298" y="2019299"/>
                </a:lnTo>
                <a:lnTo>
                  <a:pt x="15216835" y="1981199"/>
                </a:lnTo>
                <a:lnTo>
                  <a:pt x="15194114" y="1930399"/>
                </a:lnTo>
                <a:lnTo>
                  <a:pt x="15171134" y="1892299"/>
                </a:lnTo>
                <a:lnTo>
                  <a:pt x="15147898" y="1841499"/>
                </a:lnTo>
                <a:lnTo>
                  <a:pt x="15124406" y="1803399"/>
                </a:lnTo>
                <a:lnTo>
                  <a:pt x="15100659" y="1765299"/>
                </a:lnTo>
                <a:lnTo>
                  <a:pt x="15076659" y="1714499"/>
                </a:lnTo>
                <a:lnTo>
                  <a:pt x="15052406" y="1676399"/>
                </a:lnTo>
                <a:lnTo>
                  <a:pt x="15027902" y="1638299"/>
                </a:lnTo>
                <a:lnTo>
                  <a:pt x="15003147" y="1587499"/>
                </a:lnTo>
                <a:lnTo>
                  <a:pt x="14978142" y="1549399"/>
                </a:lnTo>
                <a:lnTo>
                  <a:pt x="14952888" y="1511299"/>
                </a:lnTo>
                <a:lnTo>
                  <a:pt x="14927387" y="1460499"/>
                </a:lnTo>
                <a:lnTo>
                  <a:pt x="14901640" y="1422399"/>
                </a:lnTo>
                <a:lnTo>
                  <a:pt x="14875646" y="1384299"/>
                </a:lnTo>
                <a:lnTo>
                  <a:pt x="14849409" y="1346199"/>
                </a:lnTo>
                <a:lnTo>
                  <a:pt x="14822927" y="1295399"/>
                </a:lnTo>
                <a:lnTo>
                  <a:pt x="14796204" y="1257299"/>
                </a:lnTo>
                <a:lnTo>
                  <a:pt x="14769238" y="1219199"/>
                </a:lnTo>
                <a:lnTo>
                  <a:pt x="14742033" y="1181099"/>
                </a:lnTo>
                <a:lnTo>
                  <a:pt x="14714587" y="1142999"/>
                </a:lnTo>
                <a:lnTo>
                  <a:pt x="14686903" y="1092199"/>
                </a:lnTo>
                <a:lnTo>
                  <a:pt x="14658982" y="1054099"/>
                </a:lnTo>
                <a:lnTo>
                  <a:pt x="14630825" y="1015999"/>
                </a:lnTo>
                <a:lnTo>
                  <a:pt x="14602432" y="977899"/>
                </a:lnTo>
                <a:lnTo>
                  <a:pt x="14573804" y="939799"/>
                </a:lnTo>
                <a:lnTo>
                  <a:pt x="14544943" y="901699"/>
                </a:lnTo>
                <a:lnTo>
                  <a:pt x="14515850" y="863599"/>
                </a:lnTo>
                <a:lnTo>
                  <a:pt x="14486525" y="825499"/>
                </a:lnTo>
                <a:lnTo>
                  <a:pt x="14427186" y="749299"/>
                </a:lnTo>
                <a:lnTo>
                  <a:pt x="14366933" y="673099"/>
                </a:lnTo>
                <a:lnTo>
                  <a:pt x="14305775" y="596899"/>
                </a:lnTo>
                <a:lnTo>
                  <a:pt x="14243720" y="520699"/>
                </a:lnTo>
                <a:lnTo>
                  <a:pt x="14180776" y="444499"/>
                </a:lnTo>
                <a:lnTo>
                  <a:pt x="14116951" y="368299"/>
                </a:lnTo>
                <a:lnTo>
                  <a:pt x="14052253" y="292099"/>
                </a:lnTo>
                <a:lnTo>
                  <a:pt x="14019580" y="266699"/>
                </a:lnTo>
                <a:lnTo>
                  <a:pt x="13767346" y="0"/>
                </a:lnTo>
                <a:close/>
              </a:path>
            </a:pathLst>
          </a:custGeom>
          <a:solidFill>
            <a:srgbClr val="E06C09">
              <a:alpha val="61961"/>
            </a:srgbClr>
          </a:solidFill>
        </p:spPr>
        <p:txBody>
          <a:bodyPr wrap="square" lIns="0" tIns="0" rIns="0" bIns="0" rtlCol="0"/>
          <a:lstStyle/>
          <a:p>
            <a:endParaRPr sz="819"/>
          </a:p>
        </p:txBody>
      </p:sp>
      <p:sp>
        <p:nvSpPr>
          <p:cNvPr id="4" name="object 4"/>
          <p:cNvSpPr/>
          <p:nvPr/>
        </p:nvSpPr>
        <p:spPr>
          <a:xfrm>
            <a:off x="2236713" y="261258"/>
            <a:ext cx="7859010" cy="61861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9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D28B9F-C1B8-44E3-B756-D6E071690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118211"/>
            <a:ext cx="6705600" cy="1796248"/>
          </a:xfrm>
        </p:spPr>
        <p:txBody>
          <a:bodyPr>
            <a:normAutofit/>
          </a:bodyPr>
          <a:lstStyle/>
          <a:p>
            <a:r>
              <a:rPr lang="en-US" b="0">
                <a:solidFill>
                  <a:schemeClr val="tx1"/>
                </a:solidFill>
              </a:rPr>
              <a:t>Thanks!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4B470-E57C-463F-AE4D-C4CBED8513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/>
              <a:t>Bonita Chapman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780D93-2293-4E78-812E-71A95F1D7D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4157" y="3369911"/>
            <a:ext cx="3962064" cy="821212"/>
          </a:xfrm>
        </p:spPr>
        <p:txBody>
          <a:bodyPr>
            <a:normAutofit/>
          </a:bodyPr>
          <a:lstStyle/>
          <a:p>
            <a:r>
              <a:rPr lang="en-US" sz="2000"/>
              <a:t>Bonita.Chapman@dca.ga.gov</a:t>
            </a:r>
            <a:endParaRPr lang="en-US" sz="2000">
              <a:cs typeface="Arial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B8EC5A-CF3D-4607-A84E-3E0AE16552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2000" i="1"/>
              <a:t>Grants Consultant</a:t>
            </a:r>
            <a:endParaRPr lang="en-US" sz="2000" i="1">
              <a:cs typeface="Arial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411D6E8-65A7-4B64-B8F8-66D99179E6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b="1">
                <a:solidFill>
                  <a:schemeClr val="accent1"/>
                </a:solidFill>
              </a:rPr>
              <a:t>dca.georgia.gov</a:t>
            </a:r>
            <a:endParaRPr lang="en-US" sz="2400" b="1">
              <a:solidFill>
                <a:schemeClr val="accent1"/>
              </a:solidFill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ECF7F7-4DE7-E842-7D65-16B8BD63526E}"/>
              </a:ext>
            </a:extLst>
          </p:cNvPr>
          <p:cNvSpPr txBox="1"/>
          <p:nvPr/>
        </p:nvSpPr>
        <p:spPr>
          <a:xfrm>
            <a:off x="2430780" y="2794736"/>
            <a:ext cx="733044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/>
              <a:t>Should you have questions, contact:</a:t>
            </a:r>
          </a:p>
        </p:txBody>
      </p:sp>
    </p:spTree>
    <p:extLst>
      <p:ext uri="{BB962C8B-B14F-4D97-AF65-F5344CB8AC3E}">
        <p14:creationId xmlns:p14="http://schemas.microsoft.com/office/powerpoint/2010/main" val="1210009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093912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637c14-bb27-4e6f-93e8-ce3de48661c9">
      <Terms xmlns="http://schemas.microsoft.com/office/infopath/2007/PartnerControls"/>
    </lcf76f155ced4ddcb4097134ff3c332f>
    <TaxCatchAll xmlns="431100d4-4470-42c1-96bc-46686c1829a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0C4878374F59429924A53EC6A1971F" ma:contentTypeVersion="9" ma:contentTypeDescription="Create a new document." ma:contentTypeScope="" ma:versionID="b14e077e6992e2bcea656de799d320cc">
  <xsd:schema xmlns:xsd="http://www.w3.org/2001/XMLSchema" xmlns:xs="http://www.w3.org/2001/XMLSchema" xmlns:p="http://schemas.microsoft.com/office/2006/metadata/properties" xmlns:ns2="c9637c14-bb27-4e6f-93e8-ce3de48661c9" xmlns:ns3="431100d4-4470-42c1-96bc-46686c1829ae" targetNamespace="http://schemas.microsoft.com/office/2006/metadata/properties" ma:root="true" ma:fieldsID="e1ade41d5a4c92538cc9a4da9b4cdace" ns2:_="" ns3:_="">
    <xsd:import namespace="c9637c14-bb27-4e6f-93e8-ce3de48661c9"/>
    <xsd:import namespace="431100d4-4470-42c1-96bc-46686c1829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37c14-bb27-4e6f-93e8-ce3de4866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84caa5-4932-4209-ae5a-cc2c42c667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100d4-4470-42c1-96bc-46686c1829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4df687-44af-4f4f-83ce-cc549dc79046}" ma:internalName="TaxCatchAll" ma:showField="CatchAllData" ma:web="431100d4-4470-42c1-96bc-46686c1829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709EEB-4FFD-4BF9-AACD-8B8856450E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22D157-8DCF-45FD-B61C-7DAB32717FEC}">
  <ds:schemaRefs>
    <ds:schemaRef ds:uri="431100d4-4470-42c1-96bc-46686c1829ae"/>
    <ds:schemaRef ds:uri="c9637c14-bb27-4e6f-93e8-ce3de48661c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BCCB03E-8CAD-464B-97FE-5CFDD9F01307}">
  <ds:schemaRefs>
    <ds:schemaRef ds:uri="431100d4-4470-42c1-96bc-46686c1829ae"/>
    <ds:schemaRef ds:uri="c9637c14-bb27-4e6f-93e8-ce3de48661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47</Slides>
  <Notes>28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Custom Design</vt:lpstr>
      <vt:lpstr>Office Theme</vt:lpstr>
      <vt:lpstr>PowerPoint Presentation</vt:lpstr>
      <vt:lpstr>Agenda</vt:lpstr>
      <vt:lpstr>Communication is Key</vt:lpstr>
      <vt:lpstr>           Grant Award Package</vt:lpstr>
      <vt:lpstr>Two Parts of the Award Package</vt:lpstr>
      <vt:lpstr>Step 1:   Register as a Prospective Supplier in Ga@Work  https://doas.ga.gov/sites/default/files/2026-06/Job%20Aid_PROC%20Suppliers_Register%20as%20a%20Prospective%20Supplier%20in%20GA%40WORK%20Marketplace%20for%20Suppliers_Complete.pptx</vt:lpstr>
      <vt:lpstr>Step 2:   Add/Update Supplier Contacts &amp; Users in Ga@Work  https://doas.ga.gov/sites/default/files/2026-06/Job%20Aid_PROC%20Suppliers_Add%20and%20Update%20Supplier%20Contacts%20and%20Users%20%20%28GA%40WORK%20Marketplace%20for%20Suppliers%29_Complete.pptx</vt:lpstr>
      <vt:lpstr>1. Statement of CDBG Award</vt:lpstr>
      <vt:lpstr>1A. State of Award</vt:lpstr>
      <vt:lpstr>       2. Budget Summary</vt:lpstr>
      <vt:lpstr>3a. General Conditions</vt:lpstr>
      <vt:lpstr>3b. Special Conditions</vt:lpstr>
      <vt:lpstr>4. Statement of Revisions</vt:lpstr>
      <vt:lpstr>5. Authorized Signature Card</vt:lpstr>
      <vt:lpstr>PowerPoint Presentation</vt:lpstr>
      <vt:lpstr>          Your CDBG Bank Account</vt:lpstr>
      <vt:lpstr>6. Supplier Change Form (SCR)</vt:lpstr>
      <vt:lpstr>PowerPoint Presentation</vt:lpstr>
      <vt:lpstr>    7.  Banking Letter</vt:lpstr>
      <vt:lpstr>PowerPoint Presentation</vt:lpstr>
      <vt:lpstr>Common Award Package Issues</vt:lpstr>
      <vt:lpstr>Common Award Package Issues</vt:lpstr>
      <vt:lpstr>Common Award Package Issues</vt:lpstr>
      <vt:lpstr>        Important Reminders</vt:lpstr>
      <vt:lpstr>Financial Management</vt:lpstr>
      <vt:lpstr>Financial Management</vt:lpstr>
      <vt:lpstr>You Cannot Draw Down Funds  Until You…</vt:lpstr>
      <vt:lpstr>8. Drawdown Form</vt:lpstr>
      <vt:lpstr>Draw Downs</vt:lpstr>
      <vt:lpstr>Common Draw Errors</vt:lpstr>
      <vt:lpstr>DCA Mailing Address &amp; Email Address </vt:lpstr>
      <vt:lpstr>PowerPoint Presentation</vt:lpstr>
      <vt:lpstr>PowerPoint Presentation</vt:lpstr>
      <vt:lpstr>The Award Notification Email</vt:lpstr>
      <vt:lpstr>PowerPoint Presentation</vt:lpstr>
      <vt:lpstr>PowerPoint Presentation</vt:lpstr>
      <vt:lpstr>The ONLY award documents to be returned thru eCivis are listed below:</vt:lpstr>
      <vt:lpstr>Things to Remember</vt:lpstr>
      <vt:lpstr>Audits</vt:lpstr>
      <vt:lpstr>Audits </vt:lpstr>
      <vt:lpstr>PowerPoint Presentation</vt:lpstr>
      <vt:lpstr>RLF Projects - Audits</vt:lpstr>
      <vt:lpstr>PowerPoint Presentation</vt:lpstr>
      <vt:lpstr>Audits</vt:lpstr>
      <vt:lpstr>PowerPoint Presentation</vt:lpstr>
      <vt:lpstr>Thanks!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Shayla Moultrie</dc:creator>
  <cp:revision>1</cp:revision>
  <dcterms:created xsi:type="dcterms:W3CDTF">2023-04-03T19:03:47Z</dcterms:created>
  <dcterms:modified xsi:type="dcterms:W3CDTF">2026-09-25T16:03:15Z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0x010100FA0C4878374F59429924A53EC6A1971F</vt:lpwstr>
  </property>
  <property fmtid="{D5CDD505-2E9C-101B-9397-08002B2CF9AE}" pid="3" name="MediaServiceImageTags">
    <vt:lpwstr/>
  </property>
</Properties>
</file>