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4"/>
    <p:sldMasterId id="2147483760" r:id="rId5"/>
  </p:sldMasterIdLst>
  <p:notesMasterIdLst>
    <p:notesMasterId r:id="rId57"/>
  </p:notesMasterIdLst>
  <p:handoutMasterIdLst>
    <p:handoutMasterId r:id="rId58"/>
  </p:handoutMasterIdLst>
  <p:sldIdLst>
    <p:sldId id="2131" r:id="rId6"/>
    <p:sldId id="2063" r:id="rId7"/>
    <p:sldId id="2096" r:id="rId8"/>
    <p:sldId id="2097" r:id="rId9"/>
    <p:sldId id="2129" r:id="rId10"/>
    <p:sldId id="2098" r:id="rId11"/>
    <p:sldId id="2119" r:id="rId12"/>
    <p:sldId id="2120" r:id="rId13"/>
    <p:sldId id="2121" r:id="rId14"/>
    <p:sldId id="2122" r:id="rId15"/>
    <p:sldId id="2130" r:id="rId16"/>
    <p:sldId id="2126" r:id="rId17"/>
    <p:sldId id="2099" r:id="rId18"/>
    <p:sldId id="2134" r:id="rId19"/>
    <p:sldId id="2100" r:id="rId20"/>
    <p:sldId id="2101" r:id="rId21"/>
    <p:sldId id="2102" r:id="rId22"/>
    <p:sldId id="2104" r:id="rId23"/>
    <p:sldId id="2105" r:id="rId24"/>
    <p:sldId id="2106" r:id="rId25"/>
    <p:sldId id="2107" r:id="rId26"/>
    <p:sldId id="2108" r:id="rId27"/>
    <p:sldId id="2110" r:id="rId28"/>
    <p:sldId id="2112" r:id="rId29"/>
    <p:sldId id="323" r:id="rId30"/>
    <p:sldId id="2114" r:id="rId31"/>
    <p:sldId id="2115" r:id="rId32"/>
    <p:sldId id="2116" r:id="rId33"/>
    <p:sldId id="2117" r:id="rId34"/>
    <p:sldId id="2118" r:id="rId35"/>
    <p:sldId id="2127" r:id="rId36"/>
    <p:sldId id="2064" r:id="rId37"/>
    <p:sldId id="2084" r:id="rId38"/>
    <p:sldId id="2085" r:id="rId39"/>
    <p:sldId id="2113" r:id="rId40"/>
    <p:sldId id="2135" r:id="rId41"/>
    <p:sldId id="2082" r:id="rId42"/>
    <p:sldId id="2083" r:id="rId43"/>
    <p:sldId id="2128" r:id="rId44"/>
    <p:sldId id="2086" r:id="rId45"/>
    <p:sldId id="2087" r:id="rId46"/>
    <p:sldId id="2088" r:id="rId47"/>
    <p:sldId id="2089" r:id="rId48"/>
    <p:sldId id="2124" r:id="rId49"/>
    <p:sldId id="2125" r:id="rId50"/>
    <p:sldId id="2090" r:id="rId51"/>
    <p:sldId id="2094" r:id="rId52"/>
    <p:sldId id="2092" r:id="rId53"/>
    <p:sldId id="2093" r:id="rId54"/>
    <p:sldId id="2095" r:id="rId55"/>
    <p:sldId id="2080"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212C53-9AF4-CF33-C029-3F39F54CD8A0}" name="Kathleen Vaughn" initials="KV" userId="S::kathleen.vaughn@dca.ga.gov::166e0c8a-017f-411f-bde7-453284349333" providerId="AD"/>
  <p188:author id="{907105A3-A6B8-6662-B8D7-0673BA7D69C8}" name="Malisa Thompson" initials="MT" userId="S::malisa.thompson@dca.ga.gov::5ed5ad82-f94f-4f85-a014-55b06ee4c46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78" d="100"/>
          <a:sy n="78" d="100"/>
        </p:scale>
        <p:origin x="883" y="4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undo custSel addSld delSld modSld modMainMaster">
      <pc:chgData name="Shayla Moultrie" userId="7ddb665b-374b-497a-a2f2-9a9ce5cb8b69" providerId="ADAL" clId="{CC4FE165-A318-4C04-B4A8-CF94A31F1B73}" dt="2026-09-25T16:48:10.196" v="890" actId="167"/>
      <pc:docMkLst>
        <pc:docMk/>
      </pc:docMkLst>
      <pc:sldChg chg="modSp mod">
        <pc:chgData name="Shayla Moultrie" userId="7ddb665b-374b-497a-a2f2-9a9ce5cb8b69" providerId="ADAL" clId="{CC4FE165-A318-4C04-B4A8-CF94A31F1B73}" dt="2026-09-24T15:19:53.558" v="827" actId="948"/>
        <pc:sldMkLst>
          <pc:docMk/>
          <pc:sldMk cId="2861459048" sldId="2063"/>
        </pc:sldMkLst>
        <pc:spChg chg="mod">
          <ac:chgData name="Shayla Moultrie" userId="7ddb665b-374b-497a-a2f2-9a9ce5cb8b69" providerId="ADAL" clId="{CC4FE165-A318-4C04-B4A8-CF94A31F1B73}" dt="2026-09-24T15:19:53.558" v="827" actId="948"/>
          <ac:spMkLst>
            <pc:docMk/>
            <pc:sldMk cId="2861459048" sldId="2063"/>
            <ac:spMk id="12" creationId="{7AE187C7-34D4-4E9E-AC9E-05FDBD4518A7}"/>
          </ac:spMkLst>
        </pc:spChg>
        <pc:spChg chg="mod">
          <ac:chgData name="Shayla Moultrie" userId="7ddb665b-374b-497a-a2f2-9a9ce5cb8b69" providerId="ADAL" clId="{CC4FE165-A318-4C04-B4A8-CF94A31F1B73}" dt="2026-09-24T15:19:13.909" v="820" actId="6559"/>
          <ac:spMkLst>
            <pc:docMk/>
            <pc:sldMk cId="2861459048" sldId="2063"/>
            <ac:spMk id="14" creationId="{ABA62538-FBC5-42B9-9E7E-C1EFBDF53819}"/>
          </ac:spMkLst>
        </pc:spChg>
      </pc:sldChg>
      <pc:sldChg chg="addSp delSp modSp mod modClrScheme chgLayout">
        <pc:chgData name="Shayla Moultrie" userId="7ddb665b-374b-497a-a2f2-9a9ce5cb8b69" providerId="ADAL" clId="{CC4FE165-A318-4C04-B4A8-CF94A31F1B73}" dt="2026-09-24T14:15:17.429" v="215" actId="403"/>
        <pc:sldMkLst>
          <pc:docMk/>
          <pc:sldMk cId="40509034" sldId="2064"/>
        </pc:sldMkLst>
        <pc:spChg chg="add mod ord">
          <ac:chgData name="Shayla Moultrie" userId="7ddb665b-374b-497a-a2f2-9a9ce5cb8b69" providerId="ADAL" clId="{CC4FE165-A318-4C04-B4A8-CF94A31F1B73}" dt="2026-09-24T14:15:17.429" v="215" actId="403"/>
          <ac:spMkLst>
            <pc:docMk/>
            <pc:sldMk cId="40509034" sldId="2064"/>
            <ac:spMk id="2" creationId="{77C11051-D103-34B2-9D4B-2D7A7AB69705}"/>
          </ac:spMkLst>
        </pc:spChg>
        <pc:spChg chg="add mod ord">
          <ac:chgData name="Shayla Moultrie" userId="7ddb665b-374b-497a-a2f2-9a9ce5cb8b69" providerId="ADAL" clId="{CC4FE165-A318-4C04-B4A8-CF94A31F1B73}" dt="2026-09-24T14:13:43.684" v="186" actId="113"/>
          <ac:spMkLst>
            <pc:docMk/>
            <pc:sldMk cId="40509034" sldId="2064"/>
            <ac:spMk id="3" creationId="{B73796D3-9673-361E-1FB0-0B09F7D6E173}"/>
          </ac:spMkLst>
        </pc:spChg>
        <pc:spChg chg="mod">
          <ac:chgData name="Shayla Moultrie" userId="7ddb665b-374b-497a-a2f2-9a9ce5cb8b69" providerId="ADAL" clId="{CC4FE165-A318-4C04-B4A8-CF94A31F1B73}" dt="2026-09-24T14:11:30.216" v="164" actId="21"/>
          <ac:spMkLst>
            <pc:docMk/>
            <pc:sldMk cId="40509034" sldId="2064"/>
            <ac:spMk id="12" creationId="{00000000-0000-0000-0000-000000000000}"/>
          </ac:spMkLst>
        </pc:spChg>
      </pc:sldChg>
      <pc:sldChg chg="modSp mod">
        <pc:chgData name="Shayla Moultrie" userId="7ddb665b-374b-497a-a2f2-9a9ce5cb8b69" providerId="ADAL" clId="{CC4FE165-A318-4C04-B4A8-CF94A31F1B73}" dt="2026-09-24T14:49:02.137" v="501" actId="1076"/>
        <pc:sldMkLst>
          <pc:docMk/>
          <pc:sldMk cId="3451828257" sldId="2082"/>
        </pc:sldMkLst>
        <pc:spChg chg="mod">
          <ac:chgData name="Shayla Moultrie" userId="7ddb665b-374b-497a-a2f2-9a9ce5cb8b69" providerId="ADAL" clId="{CC4FE165-A318-4C04-B4A8-CF94A31F1B73}" dt="2026-09-24T14:49:02.137" v="501" actId="1076"/>
          <ac:spMkLst>
            <pc:docMk/>
            <pc:sldMk cId="3451828257" sldId="2082"/>
            <ac:spMk id="8" creationId="{00000000-0000-0000-0000-000000000000}"/>
          </ac:spMkLst>
        </pc:spChg>
      </pc:sldChg>
      <pc:sldChg chg="addSp delSp modSp mod chgLayout">
        <pc:chgData name="Shayla Moultrie" userId="7ddb665b-374b-497a-a2f2-9a9ce5cb8b69" providerId="ADAL" clId="{CC4FE165-A318-4C04-B4A8-CF94A31F1B73}" dt="2026-09-24T14:51:17.770" v="511" actId="113"/>
        <pc:sldMkLst>
          <pc:docMk/>
          <pc:sldMk cId="2871416961" sldId="2084"/>
        </pc:sldMkLst>
        <pc:spChg chg="add mod ord">
          <ac:chgData name="Shayla Moultrie" userId="7ddb665b-374b-497a-a2f2-9a9ce5cb8b69" providerId="ADAL" clId="{CC4FE165-A318-4C04-B4A8-CF94A31F1B73}" dt="2026-09-24T14:51:17.770" v="511" actId="113"/>
          <ac:spMkLst>
            <pc:docMk/>
            <pc:sldMk cId="2871416961" sldId="2084"/>
            <ac:spMk id="3" creationId="{E507F99F-E71A-7442-76F4-17B17C60A1EC}"/>
          </ac:spMkLst>
        </pc:spChg>
        <pc:spChg chg="add mod">
          <ac:chgData name="Shayla Moultrie" userId="7ddb665b-374b-497a-a2f2-9a9ce5cb8b69" providerId="ADAL" clId="{CC4FE165-A318-4C04-B4A8-CF94A31F1B73}" dt="2026-09-24T14:15:44.699" v="219"/>
          <ac:spMkLst>
            <pc:docMk/>
            <pc:sldMk cId="2871416961" sldId="2084"/>
            <ac:spMk id="6" creationId="{FA2F7F66-4478-2172-E866-CB9D88F84C47}"/>
          </ac:spMkLst>
        </pc:spChg>
      </pc:sldChg>
      <pc:sldChg chg="addSp delSp modSp mod chgLayout">
        <pc:chgData name="Shayla Moultrie" userId="7ddb665b-374b-497a-a2f2-9a9ce5cb8b69" providerId="ADAL" clId="{CC4FE165-A318-4C04-B4A8-CF94A31F1B73}" dt="2026-09-24T14:51:23.712" v="512" actId="113"/>
        <pc:sldMkLst>
          <pc:docMk/>
          <pc:sldMk cId="1542810642" sldId="2085"/>
        </pc:sldMkLst>
        <pc:spChg chg="add mod ord">
          <ac:chgData name="Shayla Moultrie" userId="7ddb665b-374b-497a-a2f2-9a9ce5cb8b69" providerId="ADAL" clId="{CC4FE165-A318-4C04-B4A8-CF94A31F1B73}" dt="2026-09-24T14:10:03.978" v="159" actId="403"/>
          <ac:spMkLst>
            <pc:docMk/>
            <pc:sldMk cId="1542810642" sldId="2085"/>
            <ac:spMk id="2" creationId="{7845D0DB-F3B4-47E0-3835-D220E72AFE97}"/>
          </ac:spMkLst>
        </pc:spChg>
        <pc:spChg chg="add mod ord">
          <ac:chgData name="Shayla Moultrie" userId="7ddb665b-374b-497a-a2f2-9a9ce5cb8b69" providerId="ADAL" clId="{CC4FE165-A318-4C04-B4A8-CF94A31F1B73}" dt="2026-09-24T14:51:23.712" v="512" actId="113"/>
          <ac:spMkLst>
            <pc:docMk/>
            <pc:sldMk cId="1542810642" sldId="2085"/>
            <ac:spMk id="3" creationId="{0FF612DA-4938-D09D-69F3-0B98D86FE0D6}"/>
          </ac:spMkLst>
        </pc:spChg>
      </pc:sldChg>
      <pc:sldChg chg="modSp mod">
        <pc:chgData name="Shayla Moultrie" userId="7ddb665b-374b-497a-a2f2-9a9ce5cb8b69" providerId="ADAL" clId="{CC4FE165-A318-4C04-B4A8-CF94A31F1B73}" dt="2026-09-24T14:03:40.411" v="83" actId="122"/>
        <pc:sldMkLst>
          <pc:docMk/>
          <pc:sldMk cId="1466951286" sldId="2086"/>
        </pc:sldMkLst>
        <pc:spChg chg="mod">
          <ac:chgData name="Shayla Moultrie" userId="7ddb665b-374b-497a-a2f2-9a9ce5cb8b69" providerId="ADAL" clId="{CC4FE165-A318-4C04-B4A8-CF94A31F1B73}" dt="2026-09-24T14:03:40.411" v="83" actId="122"/>
          <ac:spMkLst>
            <pc:docMk/>
            <pc:sldMk cId="1466951286" sldId="2086"/>
            <ac:spMk id="12" creationId="{00000000-0000-0000-0000-000000000000}"/>
          </ac:spMkLst>
        </pc:spChg>
        <pc:graphicFrameChg chg="mod">
          <ac:chgData name="Shayla Moultrie" userId="7ddb665b-374b-497a-a2f2-9a9ce5cb8b69" providerId="ADAL" clId="{CC4FE165-A318-4C04-B4A8-CF94A31F1B73}" dt="2026-09-24T14:02:08.979" v="71" actId="207"/>
          <ac:graphicFrameMkLst>
            <pc:docMk/>
            <pc:sldMk cId="1466951286" sldId="2086"/>
            <ac:graphicFrameMk id="14" creationId="{AC4C9DBB-2B08-C226-FF60-C73A8ED484F2}"/>
          </ac:graphicFrameMkLst>
        </pc:graphicFrameChg>
      </pc:sldChg>
      <pc:sldChg chg="addSp delSp modSp mod modClrScheme chgLayout">
        <pc:chgData name="Shayla Moultrie" userId="7ddb665b-374b-497a-a2f2-9a9ce5cb8b69" providerId="ADAL" clId="{CC4FE165-A318-4C04-B4A8-CF94A31F1B73}" dt="2026-09-24T14:52:20.596" v="527" actId="14100"/>
        <pc:sldMkLst>
          <pc:docMk/>
          <pc:sldMk cId="105226389" sldId="2087"/>
        </pc:sldMkLst>
        <pc:spChg chg="add mod ord">
          <ac:chgData name="Shayla Moultrie" userId="7ddb665b-374b-497a-a2f2-9a9ce5cb8b69" providerId="ADAL" clId="{CC4FE165-A318-4C04-B4A8-CF94A31F1B73}" dt="2026-09-24T14:52:20.596" v="527" actId="14100"/>
          <ac:spMkLst>
            <pc:docMk/>
            <pc:sldMk cId="105226389" sldId="2087"/>
            <ac:spMk id="4" creationId="{8C236CA2-A38C-8CCC-C9EE-26A08EDA24B4}"/>
          </ac:spMkLst>
        </pc:spChg>
        <pc:spChg chg="add mod ord">
          <ac:chgData name="Shayla Moultrie" userId="7ddb665b-374b-497a-a2f2-9a9ce5cb8b69" providerId="ADAL" clId="{CC4FE165-A318-4C04-B4A8-CF94A31F1B73}" dt="2026-09-24T14:52:06.752" v="519" actId="14100"/>
          <ac:spMkLst>
            <pc:docMk/>
            <pc:sldMk cId="105226389" sldId="2087"/>
            <ac:spMk id="5" creationId="{AB02825A-3F71-5B6B-A5AD-4B167380319C}"/>
          </ac:spMkLst>
        </pc:spChg>
      </pc:sldChg>
      <pc:sldChg chg="modSp mod">
        <pc:chgData name="Shayla Moultrie" userId="7ddb665b-374b-497a-a2f2-9a9ce5cb8b69" providerId="ADAL" clId="{CC4FE165-A318-4C04-B4A8-CF94A31F1B73}" dt="2026-09-24T14:03:09.187" v="78" actId="404"/>
        <pc:sldMkLst>
          <pc:docMk/>
          <pc:sldMk cId="4091326784" sldId="2088"/>
        </pc:sldMkLst>
        <pc:spChg chg="mod">
          <ac:chgData name="Shayla Moultrie" userId="7ddb665b-374b-497a-a2f2-9a9ce5cb8b69" providerId="ADAL" clId="{CC4FE165-A318-4C04-B4A8-CF94A31F1B73}" dt="2026-09-24T14:03:09.187" v="78" actId="404"/>
          <ac:spMkLst>
            <pc:docMk/>
            <pc:sldMk cId="4091326784" sldId="2088"/>
            <ac:spMk id="12" creationId="{00000000-0000-0000-0000-000000000000}"/>
          </ac:spMkLst>
        </pc:spChg>
      </pc:sldChg>
      <pc:sldChg chg="modSp mod">
        <pc:chgData name="Shayla Moultrie" userId="7ddb665b-374b-497a-a2f2-9a9ce5cb8b69" providerId="ADAL" clId="{CC4FE165-A318-4C04-B4A8-CF94A31F1B73}" dt="2026-09-24T14:04:06.623" v="87" actId="122"/>
        <pc:sldMkLst>
          <pc:docMk/>
          <pc:sldMk cId="3215889275" sldId="2089"/>
        </pc:sldMkLst>
        <pc:spChg chg="mod">
          <ac:chgData name="Shayla Moultrie" userId="7ddb665b-374b-497a-a2f2-9a9ce5cb8b69" providerId="ADAL" clId="{CC4FE165-A318-4C04-B4A8-CF94A31F1B73}" dt="2026-09-24T14:04:06.623" v="87" actId="122"/>
          <ac:spMkLst>
            <pc:docMk/>
            <pc:sldMk cId="3215889275" sldId="2089"/>
            <ac:spMk id="12" creationId="{00000000-0000-0000-0000-000000000000}"/>
          </ac:spMkLst>
        </pc:spChg>
      </pc:sldChg>
      <pc:sldChg chg="addSp delSp modSp mod modClrScheme chgLayout">
        <pc:chgData name="Shayla Moultrie" userId="7ddb665b-374b-497a-a2f2-9a9ce5cb8b69" providerId="ADAL" clId="{CC4FE165-A318-4C04-B4A8-CF94A31F1B73}" dt="2026-09-24T15:27:28.833" v="863" actId="113"/>
        <pc:sldMkLst>
          <pc:docMk/>
          <pc:sldMk cId="220012916" sldId="2090"/>
        </pc:sldMkLst>
        <pc:spChg chg="add mod ord">
          <ac:chgData name="Shayla Moultrie" userId="7ddb665b-374b-497a-a2f2-9a9ce5cb8b69" providerId="ADAL" clId="{CC4FE165-A318-4C04-B4A8-CF94A31F1B73}" dt="2026-09-24T14:42:55.488" v="457" actId="27636"/>
          <ac:spMkLst>
            <pc:docMk/>
            <pc:sldMk cId="220012916" sldId="2090"/>
            <ac:spMk id="2" creationId="{6B3D3629-7F06-2EAD-50C0-8C1921B0B39E}"/>
          </ac:spMkLst>
        </pc:spChg>
        <pc:spChg chg="add mod ord">
          <ac:chgData name="Shayla Moultrie" userId="7ddb665b-374b-497a-a2f2-9a9ce5cb8b69" providerId="ADAL" clId="{CC4FE165-A318-4C04-B4A8-CF94A31F1B73}" dt="2026-09-24T15:27:28.833" v="863" actId="113"/>
          <ac:spMkLst>
            <pc:docMk/>
            <pc:sldMk cId="220012916" sldId="2090"/>
            <ac:spMk id="3" creationId="{BB731D14-5D6B-CDF2-4E22-B1B7325E3BC4}"/>
          </ac:spMkLst>
        </pc:spChg>
      </pc:sldChg>
      <pc:sldChg chg="addSp delSp modSp mod chgLayout">
        <pc:chgData name="Shayla Moultrie" userId="7ddb665b-374b-497a-a2f2-9a9ce5cb8b69" providerId="ADAL" clId="{CC4FE165-A318-4C04-B4A8-CF94A31F1B73}" dt="2026-09-24T14:40:53.383" v="419" actId="22"/>
        <pc:sldMkLst>
          <pc:docMk/>
          <pc:sldMk cId="2038504673" sldId="2093"/>
        </pc:sldMkLst>
        <pc:spChg chg="add mod ord">
          <ac:chgData name="Shayla Moultrie" userId="7ddb665b-374b-497a-a2f2-9a9ce5cb8b69" providerId="ADAL" clId="{CC4FE165-A318-4C04-B4A8-CF94A31F1B73}" dt="2026-09-24T14:40:33.374" v="417" actId="27636"/>
          <ac:spMkLst>
            <pc:docMk/>
            <pc:sldMk cId="2038504673" sldId="2093"/>
            <ac:spMk id="3" creationId="{647D3824-797D-6501-9809-96B58986FF5D}"/>
          </ac:spMkLst>
        </pc:spChg>
        <pc:picChg chg="add">
          <ac:chgData name="Shayla Moultrie" userId="7ddb665b-374b-497a-a2f2-9a9ce5cb8b69" providerId="ADAL" clId="{CC4FE165-A318-4C04-B4A8-CF94A31F1B73}" dt="2026-09-24T14:40:53.383" v="419" actId="22"/>
          <ac:picMkLst>
            <pc:docMk/>
            <pc:sldMk cId="2038504673" sldId="2093"/>
            <ac:picMk id="6" creationId="{10188D88-1A35-084A-4A97-E8124D1102A1}"/>
          </ac:picMkLst>
        </pc:picChg>
      </pc:sldChg>
      <pc:sldChg chg="addSp delSp modSp mod modClrScheme chgLayout">
        <pc:chgData name="Shayla Moultrie" userId="7ddb665b-374b-497a-a2f2-9a9ce5cb8b69" providerId="ADAL" clId="{CC4FE165-A318-4C04-B4A8-CF94A31F1B73}" dt="2026-09-24T15:27:38.369" v="864" actId="113"/>
        <pc:sldMkLst>
          <pc:docMk/>
          <pc:sldMk cId="4077183770" sldId="2094"/>
        </pc:sldMkLst>
        <pc:spChg chg="add mod ord">
          <ac:chgData name="Shayla Moultrie" userId="7ddb665b-374b-497a-a2f2-9a9ce5cb8b69" providerId="ADAL" clId="{CC4FE165-A318-4C04-B4A8-CF94A31F1B73}" dt="2026-09-24T14:41:41.666" v="428" actId="27636"/>
          <ac:spMkLst>
            <pc:docMk/>
            <pc:sldMk cId="4077183770" sldId="2094"/>
            <ac:spMk id="2" creationId="{59DD2FF7-64F5-A9D0-6C3C-821CBE44A79C}"/>
          </ac:spMkLst>
        </pc:spChg>
        <pc:spChg chg="add mod ord">
          <ac:chgData name="Shayla Moultrie" userId="7ddb665b-374b-497a-a2f2-9a9ce5cb8b69" providerId="ADAL" clId="{CC4FE165-A318-4C04-B4A8-CF94A31F1B73}" dt="2026-09-24T15:27:38.369" v="864" actId="113"/>
          <ac:spMkLst>
            <pc:docMk/>
            <pc:sldMk cId="4077183770" sldId="2094"/>
            <ac:spMk id="3" creationId="{8FEF09D2-D5AD-9D43-C67F-41A86D8D88F7}"/>
          </ac:spMkLst>
        </pc:spChg>
      </pc:sldChg>
      <pc:sldChg chg="modSp mod">
        <pc:chgData name="Shayla Moultrie" userId="7ddb665b-374b-497a-a2f2-9a9ce5cb8b69" providerId="ADAL" clId="{CC4FE165-A318-4C04-B4A8-CF94A31F1B73}" dt="2026-09-24T13:56:21.947" v="16" actId="207"/>
        <pc:sldMkLst>
          <pc:docMk/>
          <pc:sldMk cId="2294501267" sldId="2095"/>
        </pc:sldMkLst>
        <pc:spChg chg="mod">
          <ac:chgData name="Shayla Moultrie" userId="7ddb665b-374b-497a-a2f2-9a9ce5cb8b69" providerId="ADAL" clId="{CC4FE165-A318-4C04-B4A8-CF94A31F1B73}" dt="2026-09-24T13:56:21.947" v="16" actId="207"/>
          <ac:spMkLst>
            <pc:docMk/>
            <pc:sldMk cId="2294501267" sldId="2095"/>
            <ac:spMk id="12" creationId="{00000000-0000-0000-0000-000000000000}"/>
          </ac:spMkLst>
        </pc:spChg>
      </pc:sldChg>
      <pc:sldChg chg="modSp mod">
        <pc:chgData name="Shayla Moultrie" userId="7ddb665b-374b-497a-a2f2-9a9ce5cb8b69" providerId="ADAL" clId="{CC4FE165-A318-4C04-B4A8-CF94A31F1B73}" dt="2026-09-24T15:19:01.219" v="819" actId="948"/>
        <pc:sldMkLst>
          <pc:docMk/>
          <pc:sldMk cId="2813846568" sldId="2096"/>
        </pc:sldMkLst>
        <pc:spChg chg="mod">
          <ac:chgData name="Shayla Moultrie" userId="7ddb665b-374b-497a-a2f2-9a9ce5cb8b69" providerId="ADAL" clId="{CC4FE165-A318-4C04-B4A8-CF94A31F1B73}" dt="2026-09-24T15:19:01.219" v="819" actId="948"/>
          <ac:spMkLst>
            <pc:docMk/>
            <pc:sldMk cId="2813846568" sldId="2096"/>
            <ac:spMk id="6" creationId="{095ABF1D-0F19-4CEA-A996-F0DB9961D940}"/>
          </ac:spMkLst>
        </pc:spChg>
        <pc:spChg chg="mod">
          <ac:chgData name="Shayla Moultrie" userId="7ddb665b-374b-497a-a2f2-9a9ce5cb8b69" providerId="ADAL" clId="{CC4FE165-A318-4C04-B4A8-CF94A31F1B73}" dt="2026-09-24T15:18:38.430" v="814" actId="6559"/>
          <ac:spMkLst>
            <pc:docMk/>
            <pc:sldMk cId="2813846568" sldId="2096"/>
            <ac:spMk id="14" creationId="{ABA62538-FBC5-42B9-9E7E-C1EFBDF53819}"/>
          </ac:spMkLst>
        </pc:spChg>
      </pc:sldChg>
      <pc:sldChg chg="modSp mod setBg chgLayout">
        <pc:chgData name="Shayla Moultrie" userId="7ddb665b-374b-497a-a2f2-9a9ce5cb8b69" providerId="ADAL" clId="{CC4FE165-A318-4C04-B4A8-CF94A31F1B73}" dt="2026-09-24T15:18:23.479" v="813"/>
        <pc:sldMkLst>
          <pc:docMk/>
          <pc:sldMk cId="2059435891" sldId="2097"/>
        </pc:sldMkLst>
        <pc:spChg chg="mod ord">
          <ac:chgData name="Shayla Moultrie" userId="7ddb665b-374b-497a-a2f2-9a9ce5cb8b69" providerId="ADAL" clId="{CC4FE165-A318-4C04-B4A8-CF94A31F1B73}" dt="2026-09-24T15:17:38.103" v="804" actId="122"/>
          <ac:spMkLst>
            <pc:docMk/>
            <pc:sldMk cId="2059435891" sldId="2097"/>
            <ac:spMk id="5" creationId="{DF1A97F2-58EE-4DDE-AAAC-6D4E50A9327F}"/>
          </ac:spMkLst>
        </pc:spChg>
        <pc:graphicFrameChg chg="mod modGraphic">
          <ac:chgData name="Shayla Moultrie" userId="7ddb665b-374b-497a-a2f2-9a9ce5cb8b69" providerId="ADAL" clId="{CC4FE165-A318-4C04-B4A8-CF94A31F1B73}" dt="2026-09-24T15:17:56.253" v="812" actId="404"/>
          <ac:graphicFrameMkLst>
            <pc:docMk/>
            <pc:sldMk cId="2059435891" sldId="2097"/>
            <ac:graphicFrameMk id="7" creationId="{256D7C9A-3CC9-E5EE-0455-432FB1A393F5}"/>
          </ac:graphicFrameMkLst>
        </pc:graphicFrameChg>
      </pc:sldChg>
      <pc:sldChg chg="modSp mod modClrScheme chgLayout">
        <pc:chgData name="Shayla Moultrie" userId="7ddb665b-374b-497a-a2f2-9a9ce5cb8b69" providerId="ADAL" clId="{CC4FE165-A318-4C04-B4A8-CF94A31F1B73}" dt="2026-09-24T15:16:09.910" v="790" actId="113"/>
        <pc:sldMkLst>
          <pc:docMk/>
          <pc:sldMk cId="2074756844" sldId="2098"/>
        </pc:sldMkLst>
        <pc:spChg chg="mod ord">
          <ac:chgData name="Shayla Moultrie" userId="7ddb665b-374b-497a-a2f2-9a9ce5cb8b69" providerId="ADAL" clId="{CC4FE165-A318-4C04-B4A8-CF94A31F1B73}" dt="2026-09-24T15:16:09.910" v="790" actId="113"/>
          <ac:spMkLst>
            <pc:docMk/>
            <pc:sldMk cId="2074756844" sldId="2098"/>
            <ac:spMk id="2" creationId="{50C57832-C0F4-4398-9BEC-506EDCCAF174}"/>
          </ac:spMkLst>
        </pc:spChg>
        <pc:spChg chg="mod ord">
          <ac:chgData name="Shayla Moultrie" userId="7ddb665b-374b-497a-a2f2-9a9ce5cb8b69" providerId="ADAL" clId="{CC4FE165-A318-4C04-B4A8-CF94A31F1B73}" dt="2026-09-24T15:15:33.572" v="781" actId="404"/>
          <ac:spMkLst>
            <pc:docMk/>
            <pc:sldMk cId="2074756844" sldId="2098"/>
            <ac:spMk id="5" creationId="{DF1A97F2-58EE-4DDE-AAAC-6D4E50A9327F}"/>
          </ac:spMkLst>
        </pc:spChg>
      </pc:sldChg>
      <pc:sldChg chg="modSp mod chgLayout">
        <pc:chgData name="Shayla Moultrie" userId="7ddb665b-374b-497a-a2f2-9a9ce5cb8b69" providerId="ADAL" clId="{CC4FE165-A318-4C04-B4A8-CF94A31F1B73}" dt="2026-09-24T15:08:30.195" v="719" actId="255"/>
        <pc:sldMkLst>
          <pc:docMk/>
          <pc:sldMk cId="4134537601" sldId="2099"/>
        </pc:sldMkLst>
        <pc:spChg chg="mod ord">
          <ac:chgData name="Shayla Moultrie" userId="7ddb665b-374b-497a-a2f2-9a9ce5cb8b69" providerId="ADAL" clId="{CC4FE165-A318-4C04-B4A8-CF94A31F1B73}" dt="2026-09-24T15:08:30.195" v="719" actId="255"/>
          <ac:spMkLst>
            <pc:docMk/>
            <pc:sldMk cId="4134537601" sldId="2099"/>
            <ac:spMk id="2" creationId="{50C57832-C0F4-4398-9BEC-506EDCCAF174}"/>
          </ac:spMkLst>
        </pc:spChg>
        <pc:spChg chg="mod ord">
          <ac:chgData name="Shayla Moultrie" userId="7ddb665b-374b-497a-a2f2-9a9ce5cb8b69" providerId="ADAL" clId="{CC4FE165-A318-4C04-B4A8-CF94A31F1B73}" dt="2026-09-24T14:53:30.092" v="530" actId="404"/>
          <ac:spMkLst>
            <pc:docMk/>
            <pc:sldMk cId="4134537601" sldId="2099"/>
            <ac:spMk id="5" creationId="{DF1A97F2-58EE-4DDE-AAAC-6D4E50A9327F}"/>
          </ac:spMkLst>
        </pc:spChg>
      </pc:sldChg>
      <pc:sldChg chg="modSp mod">
        <pc:chgData name="Shayla Moultrie" userId="7ddb665b-374b-497a-a2f2-9a9ce5cb8b69" providerId="ADAL" clId="{CC4FE165-A318-4C04-B4A8-CF94A31F1B73}" dt="2026-09-24T15:08:22.189" v="718" actId="115"/>
        <pc:sldMkLst>
          <pc:docMk/>
          <pc:sldMk cId="2589213230" sldId="2100"/>
        </pc:sldMkLst>
        <pc:spChg chg="mod">
          <ac:chgData name="Shayla Moultrie" userId="7ddb665b-374b-497a-a2f2-9a9ce5cb8b69" providerId="ADAL" clId="{CC4FE165-A318-4C04-B4A8-CF94A31F1B73}" dt="2026-09-24T15:08:22.189" v="718" actId="115"/>
          <ac:spMkLst>
            <pc:docMk/>
            <pc:sldMk cId="2589213230" sldId="2100"/>
            <ac:spMk id="2" creationId="{50C57832-C0F4-4398-9BEC-506EDCCAF174}"/>
          </ac:spMkLst>
        </pc:spChg>
        <pc:spChg chg="mod">
          <ac:chgData name="Shayla Moultrie" userId="7ddb665b-374b-497a-a2f2-9a9ce5cb8b69" providerId="ADAL" clId="{CC4FE165-A318-4C04-B4A8-CF94A31F1B73}" dt="2026-09-24T14:55:37.100" v="566" actId="404"/>
          <ac:spMkLst>
            <pc:docMk/>
            <pc:sldMk cId="2589213230" sldId="2100"/>
            <ac:spMk id="5" creationId="{DF1A97F2-58EE-4DDE-AAAC-6D4E50A9327F}"/>
          </ac:spMkLst>
        </pc:spChg>
      </pc:sldChg>
      <pc:sldChg chg="modSp mod chgLayout">
        <pc:chgData name="Shayla Moultrie" userId="7ddb665b-374b-497a-a2f2-9a9ce5cb8b69" providerId="ADAL" clId="{CC4FE165-A318-4C04-B4A8-CF94A31F1B73}" dt="2026-09-24T15:08:12.164" v="716" actId="115"/>
        <pc:sldMkLst>
          <pc:docMk/>
          <pc:sldMk cId="74220147" sldId="2101"/>
        </pc:sldMkLst>
        <pc:spChg chg="mod ord">
          <ac:chgData name="Shayla Moultrie" userId="7ddb665b-374b-497a-a2f2-9a9ce5cb8b69" providerId="ADAL" clId="{CC4FE165-A318-4C04-B4A8-CF94A31F1B73}" dt="2026-09-24T15:08:12.164" v="716" actId="115"/>
          <ac:spMkLst>
            <pc:docMk/>
            <pc:sldMk cId="74220147" sldId="2101"/>
            <ac:spMk id="2" creationId="{50C57832-C0F4-4398-9BEC-506EDCCAF174}"/>
          </ac:spMkLst>
        </pc:spChg>
        <pc:spChg chg="mod ord">
          <ac:chgData name="Shayla Moultrie" userId="7ddb665b-374b-497a-a2f2-9a9ce5cb8b69" providerId="ADAL" clId="{CC4FE165-A318-4C04-B4A8-CF94A31F1B73}" dt="2026-09-24T14:56:25.293" v="576" actId="404"/>
          <ac:spMkLst>
            <pc:docMk/>
            <pc:sldMk cId="74220147" sldId="2101"/>
            <ac:spMk id="5" creationId="{DF1A97F2-58EE-4DDE-AAAC-6D4E50A9327F}"/>
          </ac:spMkLst>
        </pc:spChg>
      </pc:sldChg>
      <pc:sldChg chg="modSp mod">
        <pc:chgData name="Shayla Moultrie" userId="7ddb665b-374b-497a-a2f2-9a9ce5cb8b69" providerId="ADAL" clId="{CC4FE165-A318-4C04-B4A8-CF94A31F1B73}" dt="2026-09-24T15:08:01.091" v="714" actId="255"/>
        <pc:sldMkLst>
          <pc:docMk/>
          <pc:sldMk cId="3692583938" sldId="2102"/>
        </pc:sldMkLst>
        <pc:spChg chg="mod">
          <ac:chgData name="Shayla Moultrie" userId="7ddb665b-374b-497a-a2f2-9a9ce5cb8b69" providerId="ADAL" clId="{CC4FE165-A318-4C04-B4A8-CF94A31F1B73}" dt="2026-09-24T15:08:01.091" v="714" actId="255"/>
          <ac:spMkLst>
            <pc:docMk/>
            <pc:sldMk cId="3692583938" sldId="2102"/>
            <ac:spMk id="2" creationId="{50C57832-C0F4-4398-9BEC-506EDCCAF174}"/>
          </ac:spMkLst>
        </pc:spChg>
        <pc:spChg chg="mod">
          <ac:chgData name="Shayla Moultrie" userId="7ddb665b-374b-497a-a2f2-9a9ce5cb8b69" providerId="ADAL" clId="{CC4FE165-A318-4C04-B4A8-CF94A31F1B73}" dt="2026-09-24T15:02:31.411" v="645" actId="404"/>
          <ac:spMkLst>
            <pc:docMk/>
            <pc:sldMk cId="3692583938" sldId="2102"/>
            <ac:spMk id="5" creationId="{DF1A97F2-58EE-4DDE-AAAC-6D4E50A9327F}"/>
          </ac:spMkLst>
        </pc:spChg>
      </pc:sldChg>
      <pc:sldChg chg="modSp mod">
        <pc:chgData name="Shayla Moultrie" userId="7ddb665b-374b-497a-a2f2-9a9ce5cb8b69" providerId="ADAL" clId="{CC4FE165-A318-4C04-B4A8-CF94A31F1B73}" dt="2026-09-24T15:09:07.966" v="722" actId="6549"/>
        <pc:sldMkLst>
          <pc:docMk/>
          <pc:sldMk cId="2219811761" sldId="2104"/>
        </pc:sldMkLst>
        <pc:spChg chg="mod">
          <ac:chgData name="Shayla Moultrie" userId="7ddb665b-374b-497a-a2f2-9a9ce5cb8b69" providerId="ADAL" clId="{CC4FE165-A318-4C04-B4A8-CF94A31F1B73}" dt="2026-09-24T15:09:07.966" v="722" actId="6549"/>
          <ac:spMkLst>
            <pc:docMk/>
            <pc:sldMk cId="2219811761" sldId="2104"/>
            <ac:spMk id="2" creationId="{50C57832-C0F4-4398-9BEC-506EDCCAF174}"/>
          </ac:spMkLst>
        </pc:spChg>
        <pc:spChg chg="mod">
          <ac:chgData name="Shayla Moultrie" userId="7ddb665b-374b-497a-a2f2-9a9ce5cb8b69" providerId="ADAL" clId="{CC4FE165-A318-4C04-B4A8-CF94A31F1B73}" dt="2026-09-24T15:03:59.727" v="663" actId="404"/>
          <ac:spMkLst>
            <pc:docMk/>
            <pc:sldMk cId="2219811761" sldId="2104"/>
            <ac:spMk id="5" creationId="{DF1A97F2-58EE-4DDE-AAAC-6D4E50A9327F}"/>
          </ac:spMkLst>
        </pc:spChg>
      </pc:sldChg>
      <pc:sldChg chg="modSp mod chgLayout">
        <pc:chgData name="Shayla Moultrie" userId="7ddb665b-374b-497a-a2f2-9a9ce5cb8b69" providerId="ADAL" clId="{CC4FE165-A318-4C04-B4A8-CF94A31F1B73}" dt="2026-09-24T15:22:16.846" v="846" actId="113"/>
        <pc:sldMkLst>
          <pc:docMk/>
          <pc:sldMk cId="939118005" sldId="2105"/>
        </pc:sldMkLst>
        <pc:spChg chg="mod ord">
          <ac:chgData name="Shayla Moultrie" userId="7ddb665b-374b-497a-a2f2-9a9ce5cb8b69" providerId="ADAL" clId="{CC4FE165-A318-4C04-B4A8-CF94A31F1B73}" dt="2026-09-24T15:22:16.846" v="846" actId="113"/>
          <ac:spMkLst>
            <pc:docMk/>
            <pc:sldMk cId="939118005" sldId="2105"/>
            <ac:spMk id="2" creationId="{50C57832-C0F4-4398-9BEC-506EDCCAF174}"/>
          </ac:spMkLst>
        </pc:spChg>
        <pc:spChg chg="mod ord">
          <ac:chgData name="Shayla Moultrie" userId="7ddb665b-374b-497a-a2f2-9a9ce5cb8b69" providerId="ADAL" clId="{CC4FE165-A318-4C04-B4A8-CF94A31F1B73}" dt="2026-09-24T15:03:05.570" v="649" actId="404"/>
          <ac:spMkLst>
            <pc:docMk/>
            <pc:sldMk cId="939118005" sldId="2105"/>
            <ac:spMk id="5" creationId="{DF1A97F2-58EE-4DDE-AAAC-6D4E50A9327F}"/>
          </ac:spMkLst>
        </pc:spChg>
      </pc:sldChg>
      <pc:sldChg chg="modSp mod">
        <pc:chgData name="Shayla Moultrie" userId="7ddb665b-374b-497a-a2f2-9a9ce5cb8b69" providerId="ADAL" clId="{CC4FE165-A318-4C04-B4A8-CF94A31F1B73}" dt="2026-09-24T15:09:32.443" v="727" actId="404"/>
        <pc:sldMkLst>
          <pc:docMk/>
          <pc:sldMk cId="3305091834" sldId="2106"/>
        </pc:sldMkLst>
        <pc:spChg chg="mod">
          <ac:chgData name="Shayla Moultrie" userId="7ddb665b-374b-497a-a2f2-9a9ce5cb8b69" providerId="ADAL" clId="{CC4FE165-A318-4C04-B4A8-CF94A31F1B73}" dt="2026-09-24T15:09:32.443" v="727" actId="404"/>
          <ac:spMkLst>
            <pc:docMk/>
            <pc:sldMk cId="3305091834" sldId="2106"/>
            <ac:spMk id="2" creationId="{50C57832-C0F4-4398-9BEC-506EDCCAF174}"/>
          </ac:spMkLst>
        </pc:spChg>
      </pc:sldChg>
      <pc:sldChg chg="modSp mod chgLayout">
        <pc:chgData name="Shayla Moultrie" userId="7ddb665b-374b-497a-a2f2-9a9ce5cb8b69" providerId="ADAL" clId="{CC4FE165-A318-4C04-B4A8-CF94A31F1B73}" dt="2026-09-24T15:10:14.446" v="728" actId="255"/>
        <pc:sldMkLst>
          <pc:docMk/>
          <pc:sldMk cId="169437256" sldId="2107"/>
        </pc:sldMkLst>
        <pc:spChg chg="mod ord">
          <ac:chgData name="Shayla Moultrie" userId="7ddb665b-374b-497a-a2f2-9a9ce5cb8b69" providerId="ADAL" clId="{CC4FE165-A318-4C04-B4A8-CF94A31F1B73}" dt="2026-09-24T15:10:14.446" v="728" actId="255"/>
          <ac:spMkLst>
            <pc:docMk/>
            <pc:sldMk cId="169437256" sldId="2107"/>
            <ac:spMk id="2" creationId="{50C57832-C0F4-4398-9BEC-506EDCCAF174}"/>
          </ac:spMkLst>
        </pc:spChg>
        <pc:spChg chg="mod ord">
          <ac:chgData name="Shayla Moultrie" userId="7ddb665b-374b-497a-a2f2-9a9ce5cb8b69" providerId="ADAL" clId="{CC4FE165-A318-4C04-B4A8-CF94A31F1B73}" dt="2026-09-24T15:05:51.171" v="684" actId="404"/>
          <ac:spMkLst>
            <pc:docMk/>
            <pc:sldMk cId="169437256" sldId="2107"/>
            <ac:spMk id="5" creationId="{DF1A97F2-58EE-4DDE-AAAC-6D4E50A9327F}"/>
          </ac:spMkLst>
        </pc:spChg>
      </pc:sldChg>
      <pc:sldChg chg="modSp mod chgLayout">
        <pc:chgData name="Shayla Moultrie" userId="7ddb665b-374b-497a-a2f2-9a9ce5cb8b69" providerId="ADAL" clId="{CC4FE165-A318-4C04-B4A8-CF94A31F1B73}" dt="2026-09-24T14:50:08.837" v="507" actId="113"/>
        <pc:sldMkLst>
          <pc:docMk/>
          <pc:sldMk cId="3493217283" sldId="2108"/>
        </pc:sldMkLst>
        <pc:spChg chg="mod ord">
          <ac:chgData name="Shayla Moultrie" userId="7ddb665b-374b-497a-a2f2-9a9ce5cb8b69" providerId="ADAL" clId="{CC4FE165-A318-4C04-B4A8-CF94A31F1B73}" dt="2026-09-24T14:50:08.837" v="507" actId="113"/>
          <ac:spMkLst>
            <pc:docMk/>
            <pc:sldMk cId="3493217283" sldId="2108"/>
            <ac:spMk id="2" creationId="{50C57832-C0F4-4398-9BEC-506EDCCAF174}"/>
          </ac:spMkLst>
        </pc:spChg>
        <pc:spChg chg="mod ord">
          <ac:chgData name="Shayla Moultrie" userId="7ddb665b-374b-497a-a2f2-9a9ce5cb8b69" providerId="ADAL" clId="{CC4FE165-A318-4C04-B4A8-CF94A31F1B73}" dt="2026-09-24T14:49:40.187" v="503" actId="404"/>
          <ac:spMkLst>
            <pc:docMk/>
            <pc:sldMk cId="3493217283" sldId="2108"/>
            <ac:spMk id="5" creationId="{DF1A97F2-58EE-4DDE-AAAC-6D4E50A9327F}"/>
          </ac:spMkLst>
        </pc:spChg>
      </pc:sldChg>
      <pc:sldChg chg="modSp mod chgLayout">
        <pc:chgData name="Shayla Moultrie" userId="7ddb665b-374b-497a-a2f2-9a9ce5cb8b69" providerId="ADAL" clId="{CC4FE165-A318-4C04-B4A8-CF94A31F1B73}" dt="2026-09-24T15:10:40.212" v="732" actId="948"/>
        <pc:sldMkLst>
          <pc:docMk/>
          <pc:sldMk cId="1794267380" sldId="2110"/>
        </pc:sldMkLst>
        <pc:spChg chg="mod ord">
          <ac:chgData name="Shayla Moultrie" userId="7ddb665b-374b-497a-a2f2-9a9ce5cb8b69" providerId="ADAL" clId="{CC4FE165-A318-4C04-B4A8-CF94A31F1B73}" dt="2026-09-24T15:10:40.212" v="732" actId="948"/>
          <ac:spMkLst>
            <pc:docMk/>
            <pc:sldMk cId="1794267380" sldId="2110"/>
            <ac:spMk id="2" creationId="{50C57832-C0F4-4398-9BEC-506EDCCAF174}"/>
          </ac:spMkLst>
        </pc:spChg>
        <pc:spChg chg="mod ord">
          <ac:chgData name="Shayla Moultrie" userId="7ddb665b-374b-497a-a2f2-9a9ce5cb8b69" providerId="ADAL" clId="{CC4FE165-A318-4C04-B4A8-CF94A31F1B73}" dt="2026-09-24T14:30:10.174" v="335" actId="404"/>
          <ac:spMkLst>
            <pc:docMk/>
            <pc:sldMk cId="1794267380" sldId="2110"/>
            <ac:spMk id="5" creationId="{DF1A97F2-58EE-4DDE-AAAC-6D4E50A9327F}"/>
          </ac:spMkLst>
        </pc:spChg>
      </pc:sldChg>
      <pc:sldChg chg="modSp mod chgLayout">
        <pc:chgData name="Shayla Moultrie" userId="7ddb665b-374b-497a-a2f2-9a9ce5cb8b69" providerId="ADAL" clId="{CC4FE165-A318-4C04-B4A8-CF94A31F1B73}" dt="2026-09-24T15:11:20.020" v="739" actId="20577"/>
        <pc:sldMkLst>
          <pc:docMk/>
          <pc:sldMk cId="859276882" sldId="2112"/>
        </pc:sldMkLst>
        <pc:spChg chg="mod ord">
          <ac:chgData name="Shayla Moultrie" userId="7ddb665b-374b-497a-a2f2-9a9ce5cb8b69" providerId="ADAL" clId="{CC4FE165-A318-4C04-B4A8-CF94A31F1B73}" dt="2026-09-24T15:11:20.020" v="739" actId="20577"/>
          <ac:spMkLst>
            <pc:docMk/>
            <pc:sldMk cId="859276882" sldId="2112"/>
            <ac:spMk id="2" creationId="{50C57832-C0F4-4398-9BEC-506EDCCAF174}"/>
          </ac:spMkLst>
        </pc:spChg>
        <pc:spChg chg="mod ord">
          <ac:chgData name="Shayla Moultrie" userId="7ddb665b-374b-497a-a2f2-9a9ce5cb8b69" providerId="ADAL" clId="{CC4FE165-A318-4C04-B4A8-CF94A31F1B73}" dt="2026-09-24T14:28:58.363" v="328" actId="404"/>
          <ac:spMkLst>
            <pc:docMk/>
            <pc:sldMk cId="859276882" sldId="2112"/>
            <ac:spMk id="5" creationId="{DF1A97F2-58EE-4DDE-AAAC-6D4E50A9327F}"/>
          </ac:spMkLst>
        </pc:spChg>
      </pc:sldChg>
      <pc:sldChg chg="modSp mod chgLayout">
        <pc:chgData name="Shayla Moultrie" userId="7ddb665b-374b-497a-a2f2-9a9ce5cb8b69" providerId="ADAL" clId="{CC4FE165-A318-4C04-B4A8-CF94A31F1B73}" dt="2026-09-24T14:47:15.598" v="486" actId="403"/>
        <pc:sldMkLst>
          <pc:docMk/>
          <pc:sldMk cId="798154411" sldId="2113"/>
        </pc:sldMkLst>
        <pc:spChg chg="mod ord">
          <ac:chgData name="Shayla Moultrie" userId="7ddb665b-374b-497a-a2f2-9a9ce5cb8b69" providerId="ADAL" clId="{CC4FE165-A318-4C04-B4A8-CF94A31F1B73}" dt="2026-09-24T14:47:15.598" v="486" actId="403"/>
          <ac:spMkLst>
            <pc:docMk/>
            <pc:sldMk cId="798154411" sldId="2113"/>
            <ac:spMk id="2" creationId="{50C57832-C0F4-4398-9BEC-506EDCCAF174}"/>
          </ac:spMkLst>
        </pc:spChg>
        <pc:spChg chg="mod ord">
          <ac:chgData name="Shayla Moultrie" userId="7ddb665b-374b-497a-a2f2-9a9ce5cb8b69" providerId="ADAL" clId="{CC4FE165-A318-4C04-B4A8-CF94A31F1B73}" dt="2026-09-24T14:09:05.972" v="155" actId="700"/>
          <ac:spMkLst>
            <pc:docMk/>
            <pc:sldMk cId="798154411" sldId="2113"/>
            <ac:spMk id="5" creationId="{DF1A97F2-58EE-4DDE-AAAC-6D4E50A9327F}"/>
          </ac:spMkLst>
        </pc:spChg>
      </pc:sldChg>
      <pc:sldChg chg="modSp mod chgLayout">
        <pc:chgData name="Shayla Moultrie" userId="7ddb665b-374b-497a-a2f2-9a9ce5cb8b69" providerId="ADAL" clId="{CC4FE165-A318-4C04-B4A8-CF94A31F1B73}" dt="2026-09-24T15:11:34.775" v="741" actId="207"/>
        <pc:sldMkLst>
          <pc:docMk/>
          <pc:sldMk cId="2678820207" sldId="2114"/>
        </pc:sldMkLst>
        <pc:spChg chg="mod ord">
          <ac:chgData name="Shayla Moultrie" userId="7ddb665b-374b-497a-a2f2-9a9ce5cb8b69" providerId="ADAL" clId="{CC4FE165-A318-4C04-B4A8-CF94A31F1B73}" dt="2026-09-24T15:11:34.775" v="741" actId="207"/>
          <ac:spMkLst>
            <pc:docMk/>
            <pc:sldMk cId="2678820207" sldId="2114"/>
            <ac:spMk id="2" creationId="{50C57832-C0F4-4398-9BEC-506EDCCAF174}"/>
          </ac:spMkLst>
        </pc:spChg>
        <pc:spChg chg="mod ord">
          <ac:chgData name="Shayla Moultrie" userId="7ddb665b-374b-497a-a2f2-9a9ce5cb8b69" providerId="ADAL" clId="{CC4FE165-A318-4C04-B4A8-CF94A31F1B73}" dt="2026-09-24T14:22:19.900" v="266" actId="404"/>
          <ac:spMkLst>
            <pc:docMk/>
            <pc:sldMk cId="2678820207" sldId="2114"/>
            <ac:spMk id="5" creationId="{DF1A97F2-58EE-4DDE-AAAC-6D4E50A9327F}"/>
          </ac:spMkLst>
        </pc:spChg>
      </pc:sldChg>
      <pc:sldChg chg="addSp delSp modSp mod modClrScheme delDesignElem chgLayout">
        <pc:chgData name="Shayla Moultrie" userId="7ddb665b-374b-497a-a2f2-9a9ce5cb8b69" providerId="ADAL" clId="{CC4FE165-A318-4C04-B4A8-CF94A31F1B73}" dt="2026-09-24T15:25:59.068" v="860" actId="29295"/>
        <pc:sldMkLst>
          <pc:docMk/>
          <pc:sldMk cId="3617181160" sldId="2115"/>
        </pc:sldMkLst>
        <pc:spChg chg="add mod ord">
          <ac:chgData name="Shayla Moultrie" userId="7ddb665b-374b-497a-a2f2-9a9ce5cb8b69" providerId="ADAL" clId="{CC4FE165-A318-4C04-B4A8-CF94A31F1B73}" dt="2026-09-24T15:23:51.170" v="853" actId="700"/>
          <ac:spMkLst>
            <pc:docMk/>
            <pc:sldMk cId="3617181160" sldId="2115"/>
            <ac:spMk id="3" creationId="{BB9893B8-626E-6BF3-C4C8-CE228E178CD6}"/>
          </ac:spMkLst>
        </pc:spChg>
        <pc:spChg chg="mod ord">
          <ac:chgData name="Shayla Moultrie" userId="7ddb665b-374b-497a-a2f2-9a9ce5cb8b69" providerId="ADAL" clId="{CC4FE165-A318-4C04-B4A8-CF94A31F1B73}" dt="2026-09-24T15:23:51.170" v="853" actId="700"/>
          <ac:spMkLst>
            <pc:docMk/>
            <pc:sldMk cId="3617181160" sldId="2115"/>
            <ac:spMk id="5" creationId="{DF1A97F2-58EE-4DDE-AAAC-6D4E50A9327F}"/>
          </ac:spMkLst>
        </pc:spChg>
        <pc:graphicFrameChg chg="mod">
          <ac:chgData name="Shayla Moultrie" userId="7ddb665b-374b-497a-a2f2-9a9ce5cb8b69" providerId="ADAL" clId="{CC4FE165-A318-4C04-B4A8-CF94A31F1B73}" dt="2026-09-24T15:25:01.448" v="859" actId="12100"/>
          <ac:graphicFrameMkLst>
            <pc:docMk/>
            <pc:sldMk cId="3617181160" sldId="2115"/>
            <ac:graphicFrameMk id="7" creationId="{486FC654-B8B2-8038-5E73-CF0CF0B697DB}"/>
          </ac:graphicFrameMkLst>
        </pc:graphicFrameChg>
        <pc:picChg chg="mod">
          <ac:chgData name="Shayla Moultrie" userId="7ddb665b-374b-497a-a2f2-9a9ce5cb8b69" providerId="ADAL" clId="{CC4FE165-A318-4C04-B4A8-CF94A31F1B73}" dt="2026-09-24T15:25:59.068" v="860" actId="29295"/>
          <ac:picMkLst>
            <pc:docMk/>
            <pc:sldMk cId="3617181160" sldId="2115"/>
            <ac:picMk id="9" creationId="{FECC85D6-C22A-06E2-43E2-EF8B4CB0881D}"/>
          </ac:picMkLst>
        </pc:picChg>
      </pc:sldChg>
      <pc:sldChg chg="modSp mod chgLayout">
        <pc:chgData name="Shayla Moultrie" userId="7ddb665b-374b-497a-a2f2-9a9ce5cb8b69" providerId="ADAL" clId="{CC4FE165-A318-4C04-B4A8-CF94A31F1B73}" dt="2026-09-24T14:50:22.249" v="508" actId="113"/>
        <pc:sldMkLst>
          <pc:docMk/>
          <pc:sldMk cId="681457869" sldId="2116"/>
        </pc:sldMkLst>
        <pc:spChg chg="mod ord">
          <ac:chgData name="Shayla Moultrie" userId="7ddb665b-374b-497a-a2f2-9a9ce5cb8b69" providerId="ADAL" clId="{CC4FE165-A318-4C04-B4A8-CF94A31F1B73}" dt="2026-09-24T14:50:22.249" v="508" actId="113"/>
          <ac:spMkLst>
            <pc:docMk/>
            <pc:sldMk cId="681457869" sldId="2116"/>
            <ac:spMk id="2" creationId="{50C57832-C0F4-4398-9BEC-506EDCCAF174}"/>
          </ac:spMkLst>
        </pc:spChg>
        <pc:spChg chg="mod ord">
          <ac:chgData name="Shayla Moultrie" userId="7ddb665b-374b-497a-a2f2-9a9ce5cb8b69" providerId="ADAL" clId="{CC4FE165-A318-4C04-B4A8-CF94A31F1B73}" dt="2026-09-24T14:20:32.546" v="254" actId="404"/>
          <ac:spMkLst>
            <pc:docMk/>
            <pc:sldMk cId="681457869" sldId="2116"/>
            <ac:spMk id="5" creationId="{DF1A97F2-58EE-4DDE-AAAC-6D4E50A9327F}"/>
          </ac:spMkLst>
        </pc:spChg>
      </pc:sldChg>
      <pc:sldChg chg="modSp mod chgLayout">
        <pc:chgData name="Shayla Moultrie" userId="7ddb665b-374b-497a-a2f2-9a9ce5cb8b69" providerId="ADAL" clId="{CC4FE165-A318-4C04-B4A8-CF94A31F1B73}" dt="2026-09-24T14:50:41.754" v="510" actId="255"/>
        <pc:sldMkLst>
          <pc:docMk/>
          <pc:sldMk cId="59703793" sldId="2117"/>
        </pc:sldMkLst>
        <pc:spChg chg="mod ord">
          <ac:chgData name="Shayla Moultrie" userId="7ddb665b-374b-497a-a2f2-9a9ce5cb8b69" providerId="ADAL" clId="{CC4FE165-A318-4C04-B4A8-CF94A31F1B73}" dt="2026-09-24T14:50:41.754" v="510" actId="255"/>
          <ac:spMkLst>
            <pc:docMk/>
            <pc:sldMk cId="59703793" sldId="2117"/>
            <ac:spMk id="2" creationId="{50C57832-C0F4-4398-9BEC-506EDCCAF174}"/>
          </ac:spMkLst>
        </pc:spChg>
        <pc:spChg chg="mod ord">
          <ac:chgData name="Shayla Moultrie" userId="7ddb665b-374b-497a-a2f2-9a9ce5cb8b69" providerId="ADAL" clId="{CC4FE165-A318-4C04-B4A8-CF94A31F1B73}" dt="2026-09-24T14:19:37.573" v="250" actId="404"/>
          <ac:spMkLst>
            <pc:docMk/>
            <pc:sldMk cId="59703793" sldId="2117"/>
            <ac:spMk id="5" creationId="{DF1A97F2-58EE-4DDE-AAAC-6D4E50A9327F}"/>
          </ac:spMkLst>
        </pc:spChg>
      </pc:sldChg>
      <pc:sldChg chg="modSp mod chgLayout">
        <pc:chgData name="Shayla Moultrie" userId="7ddb665b-374b-497a-a2f2-9a9ce5cb8b69" providerId="ADAL" clId="{CC4FE165-A318-4C04-B4A8-CF94A31F1B73}" dt="2026-09-24T14:46:24" v="482" actId="255"/>
        <pc:sldMkLst>
          <pc:docMk/>
          <pc:sldMk cId="1763760334" sldId="2118"/>
        </pc:sldMkLst>
        <pc:spChg chg="mod ord">
          <ac:chgData name="Shayla Moultrie" userId="7ddb665b-374b-497a-a2f2-9a9ce5cb8b69" providerId="ADAL" clId="{CC4FE165-A318-4C04-B4A8-CF94A31F1B73}" dt="2026-09-24T14:46:24" v="482" actId="255"/>
          <ac:spMkLst>
            <pc:docMk/>
            <pc:sldMk cId="1763760334" sldId="2118"/>
            <ac:spMk id="2" creationId="{50C57832-C0F4-4398-9BEC-506EDCCAF174}"/>
          </ac:spMkLst>
        </pc:spChg>
        <pc:spChg chg="mod ord">
          <ac:chgData name="Shayla Moultrie" userId="7ddb665b-374b-497a-a2f2-9a9ce5cb8b69" providerId="ADAL" clId="{CC4FE165-A318-4C04-B4A8-CF94A31F1B73}" dt="2026-09-24T14:17:18.039" v="227" actId="404"/>
          <ac:spMkLst>
            <pc:docMk/>
            <pc:sldMk cId="1763760334" sldId="2118"/>
            <ac:spMk id="5" creationId="{DF1A97F2-58EE-4DDE-AAAC-6D4E50A9327F}"/>
          </ac:spMkLst>
        </pc:spChg>
      </pc:sldChg>
      <pc:sldChg chg="modSp mod modClrScheme chgLayout">
        <pc:chgData name="Shayla Moultrie" userId="7ddb665b-374b-497a-a2f2-9a9ce5cb8b69" providerId="ADAL" clId="{CC4FE165-A318-4C04-B4A8-CF94A31F1B73}" dt="2026-09-24T15:15:37.893" v="783" actId="404"/>
        <pc:sldMkLst>
          <pc:docMk/>
          <pc:sldMk cId="3492274304" sldId="2119"/>
        </pc:sldMkLst>
        <pc:spChg chg="mod ord">
          <ac:chgData name="Shayla Moultrie" userId="7ddb665b-374b-497a-a2f2-9a9ce5cb8b69" providerId="ADAL" clId="{CC4FE165-A318-4C04-B4A8-CF94A31F1B73}" dt="2026-09-24T15:15:21.982" v="778" actId="27636"/>
          <ac:spMkLst>
            <pc:docMk/>
            <pc:sldMk cId="3492274304" sldId="2119"/>
            <ac:spMk id="2" creationId="{50C57832-C0F4-4398-9BEC-506EDCCAF174}"/>
          </ac:spMkLst>
        </pc:spChg>
        <pc:spChg chg="mod ord">
          <ac:chgData name="Shayla Moultrie" userId="7ddb665b-374b-497a-a2f2-9a9ce5cb8b69" providerId="ADAL" clId="{CC4FE165-A318-4C04-B4A8-CF94A31F1B73}" dt="2026-09-24T15:15:37.893" v="783" actId="404"/>
          <ac:spMkLst>
            <pc:docMk/>
            <pc:sldMk cId="3492274304" sldId="2119"/>
            <ac:spMk id="5" creationId="{DF1A97F2-58EE-4DDE-AAAC-6D4E50A9327F}"/>
          </ac:spMkLst>
        </pc:spChg>
      </pc:sldChg>
      <pc:sldChg chg="modSp">
        <pc:chgData name="Shayla Moultrie" userId="7ddb665b-374b-497a-a2f2-9a9ce5cb8b69" providerId="ADAL" clId="{CC4FE165-A318-4C04-B4A8-CF94A31F1B73}" dt="2026-09-24T15:16:24.570" v="791" actId="12100"/>
        <pc:sldMkLst>
          <pc:docMk/>
          <pc:sldMk cId="2457729042" sldId="2120"/>
        </pc:sldMkLst>
        <pc:graphicFrameChg chg="mod">
          <ac:chgData name="Shayla Moultrie" userId="7ddb665b-374b-497a-a2f2-9a9ce5cb8b69" providerId="ADAL" clId="{CC4FE165-A318-4C04-B4A8-CF94A31F1B73}" dt="2026-09-24T15:16:24.570" v="791" actId="12100"/>
          <ac:graphicFrameMkLst>
            <pc:docMk/>
            <pc:sldMk cId="2457729042" sldId="2120"/>
            <ac:graphicFrameMk id="7" creationId="{834295BA-1CF5-1566-028F-DAF1A3E9701A}"/>
          </ac:graphicFrameMkLst>
        </pc:graphicFrameChg>
      </pc:sldChg>
      <pc:sldChg chg="modSp mod modClrScheme chgLayout">
        <pc:chgData name="Shayla Moultrie" userId="7ddb665b-374b-497a-a2f2-9a9ce5cb8b69" providerId="ADAL" clId="{CC4FE165-A318-4C04-B4A8-CF94A31F1B73}" dt="2026-09-24T15:14:28.647" v="763" actId="122"/>
        <pc:sldMkLst>
          <pc:docMk/>
          <pc:sldMk cId="8641888" sldId="2121"/>
        </pc:sldMkLst>
        <pc:spChg chg="mod ord">
          <ac:chgData name="Shayla Moultrie" userId="7ddb665b-374b-497a-a2f2-9a9ce5cb8b69" providerId="ADAL" clId="{CC4FE165-A318-4C04-B4A8-CF94A31F1B73}" dt="2026-09-24T15:14:28.647" v="763" actId="122"/>
          <ac:spMkLst>
            <pc:docMk/>
            <pc:sldMk cId="8641888" sldId="2121"/>
            <ac:spMk id="5" creationId="{DF1A97F2-58EE-4DDE-AAAC-6D4E50A9327F}"/>
          </ac:spMkLst>
        </pc:spChg>
      </pc:sldChg>
      <pc:sldChg chg="modSp mod">
        <pc:chgData name="Shayla Moultrie" userId="7ddb665b-374b-497a-a2f2-9a9ce5cb8b69" providerId="ADAL" clId="{CC4FE165-A318-4C04-B4A8-CF94A31F1B73}" dt="2026-09-24T15:13:49.854" v="756" actId="113"/>
        <pc:sldMkLst>
          <pc:docMk/>
          <pc:sldMk cId="3772697009" sldId="2122"/>
        </pc:sldMkLst>
        <pc:spChg chg="mod">
          <ac:chgData name="Shayla Moultrie" userId="7ddb665b-374b-497a-a2f2-9a9ce5cb8b69" providerId="ADAL" clId="{CC4FE165-A318-4C04-B4A8-CF94A31F1B73}" dt="2026-09-24T15:13:49.854" v="756" actId="113"/>
          <ac:spMkLst>
            <pc:docMk/>
            <pc:sldMk cId="3772697009" sldId="2122"/>
            <ac:spMk id="2" creationId="{50C57832-C0F4-4398-9BEC-506EDCCAF174}"/>
          </ac:spMkLst>
        </pc:spChg>
        <pc:spChg chg="mod">
          <ac:chgData name="Shayla Moultrie" userId="7ddb665b-374b-497a-a2f2-9a9ce5cb8b69" providerId="ADAL" clId="{CC4FE165-A318-4C04-B4A8-CF94A31F1B73}" dt="2026-09-24T15:12:59.773" v="746" actId="404"/>
          <ac:spMkLst>
            <pc:docMk/>
            <pc:sldMk cId="3772697009" sldId="2122"/>
            <ac:spMk id="5" creationId="{DF1A97F2-58EE-4DDE-AAAC-6D4E50A9327F}"/>
          </ac:spMkLst>
        </pc:spChg>
      </pc:sldChg>
      <pc:sldChg chg="modSp mod">
        <pc:chgData name="Shayla Moultrie" userId="7ddb665b-374b-497a-a2f2-9a9ce5cb8b69" providerId="ADAL" clId="{CC4FE165-A318-4C04-B4A8-CF94A31F1B73}" dt="2026-09-24T14:38:43.628" v="397" actId="6559"/>
        <pc:sldMkLst>
          <pc:docMk/>
          <pc:sldMk cId="1625315428" sldId="2124"/>
        </pc:sldMkLst>
        <pc:spChg chg="mod">
          <ac:chgData name="Shayla Moultrie" userId="7ddb665b-374b-497a-a2f2-9a9ce5cb8b69" providerId="ADAL" clId="{CC4FE165-A318-4C04-B4A8-CF94A31F1B73}" dt="2026-09-24T13:59:52.089" v="53" actId="255"/>
          <ac:spMkLst>
            <pc:docMk/>
            <pc:sldMk cId="1625315428" sldId="2124"/>
            <ac:spMk id="3" creationId="{773261AE-CF57-476D-81F6-3825A40F0A86}"/>
          </ac:spMkLst>
        </pc:spChg>
        <pc:spChg chg="mod">
          <ac:chgData name="Shayla Moultrie" userId="7ddb665b-374b-497a-a2f2-9a9ce5cb8b69" providerId="ADAL" clId="{CC4FE165-A318-4C04-B4A8-CF94A31F1B73}" dt="2026-09-24T14:38:43.628" v="397" actId="6559"/>
          <ac:spMkLst>
            <pc:docMk/>
            <pc:sldMk cId="1625315428" sldId="2124"/>
            <ac:spMk id="12" creationId="{00000000-0000-0000-0000-000000000000}"/>
          </ac:spMkLst>
        </pc:spChg>
      </pc:sldChg>
      <pc:sldChg chg="modSp mod">
        <pc:chgData name="Shayla Moultrie" userId="7ddb665b-374b-497a-a2f2-9a9ce5cb8b69" providerId="ADAL" clId="{CC4FE165-A318-4C04-B4A8-CF94A31F1B73}" dt="2026-09-24T15:27:15.510" v="862" actId="404"/>
        <pc:sldMkLst>
          <pc:docMk/>
          <pc:sldMk cId="1596647583" sldId="2125"/>
        </pc:sldMkLst>
        <pc:spChg chg="mod">
          <ac:chgData name="Shayla Moultrie" userId="7ddb665b-374b-497a-a2f2-9a9ce5cb8b69" providerId="ADAL" clId="{CC4FE165-A318-4C04-B4A8-CF94A31F1B73}" dt="2026-09-24T13:58:02.705" v="38" actId="948"/>
          <ac:spMkLst>
            <pc:docMk/>
            <pc:sldMk cId="1596647583" sldId="2125"/>
            <ac:spMk id="3" creationId="{2574132E-137A-438D-B140-EA4C0B0FFD0A}"/>
          </ac:spMkLst>
        </pc:spChg>
        <pc:spChg chg="mod">
          <ac:chgData name="Shayla Moultrie" userId="7ddb665b-374b-497a-a2f2-9a9ce5cb8b69" providerId="ADAL" clId="{CC4FE165-A318-4C04-B4A8-CF94A31F1B73}" dt="2026-09-24T15:27:15.510" v="862" actId="404"/>
          <ac:spMkLst>
            <pc:docMk/>
            <pc:sldMk cId="1596647583" sldId="2125"/>
            <ac:spMk id="12" creationId="{00000000-0000-0000-0000-000000000000}"/>
          </ac:spMkLst>
        </pc:spChg>
      </pc:sldChg>
      <pc:sldChg chg="modSp mod">
        <pc:chgData name="Shayla Moultrie" userId="7ddb665b-374b-497a-a2f2-9a9ce5cb8b69" providerId="ADAL" clId="{CC4FE165-A318-4C04-B4A8-CF94A31F1B73}" dt="2026-09-24T15:12:28.206" v="743" actId="404"/>
        <pc:sldMkLst>
          <pc:docMk/>
          <pc:sldMk cId="4280007396" sldId="2126"/>
        </pc:sldMkLst>
        <pc:spChg chg="mod">
          <ac:chgData name="Shayla Moultrie" userId="7ddb665b-374b-497a-a2f2-9a9ce5cb8b69" providerId="ADAL" clId="{CC4FE165-A318-4C04-B4A8-CF94A31F1B73}" dt="2026-09-24T15:12:28.206" v="743" actId="404"/>
          <ac:spMkLst>
            <pc:docMk/>
            <pc:sldMk cId="4280007396" sldId="2126"/>
            <ac:spMk id="5" creationId="{DF1A97F2-58EE-4DDE-AAAC-6D4E50A9327F}"/>
          </ac:spMkLst>
        </pc:spChg>
      </pc:sldChg>
      <pc:sldChg chg="modSp mod">
        <pc:chgData name="Shayla Moultrie" userId="7ddb665b-374b-497a-a2f2-9a9ce5cb8b69" providerId="ADAL" clId="{CC4FE165-A318-4C04-B4A8-CF94A31F1B73}" dt="2026-09-24T14:03:52.560" v="84" actId="122"/>
        <pc:sldMkLst>
          <pc:docMk/>
          <pc:sldMk cId="1889735279" sldId="2128"/>
        </pc:sldMkLst>
        <pc:spChg chg="mod">
          <ac:chgData name="Shayla Moultrie" userId="7ddb665b-374b-497a-a2f2-9a9ce5cb8b69" providerId="ADAL" clId="{CC4FE165-A318-4C04-B4A8-CF94A31F1B73}" dt="2026-09-24T14:03:52.560" v="84" actId="122"/>
          <ac:spMkLst>
            <pc:docMk/>
            <pc:sldMk cId="1889735279" sldId="2128"/>
            <ac:spMk id="5" creationId="{DF1A97F2-58EE-4DDE-AAAC-6D4E50A9327F}"/>
          </ac:spMkLst>
        </pc:spChg>
      </pc:sldChg>
      <pc:sldChg chg="modSp">
        <pc:chgData name="Shayla Moultrie" userId="7ddb665b-374b-497a-a2f2-9a9ce5cb8b69" providerId="ADAL" clId="{CC4FE165-A318-4C04-B4A8-CF94A31F1B73}" dt="2026-09-24T15:20:28.071" v="838" actId="20577"/>
        <pc:sldMkLst>
          <pc:docMk/>
          <pc:sldMk cId="2867104925" sldId="2129"/>
        </pc:sldMkLst>
        <pc:spChg chg="mod">
          <ac:chgData name="Shayla Moultrie" userId="7ddb665b-374b-497a-a2f2-9a9ce5cb8b69" providerId="ADAL" clId="{CC4FE165-A318-4C04-B4A8-CF94A31F1B73}" dt="2026-09-24T15:20:28.071" v="838" actId="20577"/>
          <ac:spMkLst>
            <pc:docMk/>
            <pc:sldMk cId="2867104925" sldId="2129"/>
            <ac:spMk id="5" creationId="{DF1A97F2-58EE-4DDE-AAAC-6D4E50A9327F}"/>
          </ac:spMkLst>
        </pc:spChg>
      </pc:sldChg>
      <pc:sldChg chg="modSp">
        <pc:chgData name="Shayla Moultrie" userId="7ddb665b-374b-497a-a2f2-9a9ce5cb8b69" providerId="ADAL" clId="{CC4FE165-A318-4C04-B4A8-CF94A31F1B73}" dt="2026-09-24T15:12:54.016" v="744"/>
        <pc:sldMkLst>
          <pc:docMk/>
          <pc:sldMk cId="395180424" sldId="2130"/>
        </pc:sldMkLst>
        <pc:spChg chg="mod">
          <ac:chgData name="Shayla Moultrie" userId="7ddb665b-374b-497a-a2f2-9a9ce5cb8b69" providerId="ADAL" clId="{CC4FE165-A318-4C04-B4A8-CF94A31F1B73}" dt="2026-09-24T15:12:54.016" v="744"/>
          <ac:spMkLst>
            <pc:docMk/>
            <pc:sldMk cId="395180424" sldId="2130"/>
            <ac:spMk id="5" creationId="{DF1A97F2-58EE-4DDE-AAAC-6D4E50A9327F}"/>
          </ac:spMkLst>
        </pc:spChg>
      </pc:sldChg>
      <pc:sldChg chg="addSp delSp modSp mod modClrScheme chgLayout">
        <pc:chgData name="Shayla Moultrie" userId="7ddb665b-374b-497a-a2f2-9a9ce5cb8b69" providerId="ADAL" clId="{CC4FE165-A318-4C04-B4A8-CF94A31F1B73}" dt="2026-09-25T16:48:10.196" v="890" actId="167"/>
        <pc:sldMkLst>
          <pc:docMk/>
          <pc:sldMk cId="3155220803" sldId="2131"/>
        </pc:sldMkLst>
        <pc:spChg chg="add mod ord">
          <ac:chgData name="Shayla Moultrie" userId="7ddb665b-374b-497a-a2f2-9a9ce5cb8b69" providerId="ADAL" clId="{CC4FE165-A318-4C04-B4A8-CF94A31F1B73}" dt="2026-09-25T16:47:49.938" v="886" actId="20577"/>
          <ac:spMkLst>
            <pc:docMk/>
            <pc:sldMk cId="3155220803" sldId="2131"/>
            <ac:spMk id="2" creationId="{3F9A38DD-5255-3077-BE02-3DB268C3E441}"/>
          </ac:spMkLst>
        </pc:spChg>
      </pc:sldChg>
      <pc:sldChg chg="modSp mod">
        <pc:chgData name="Shayla Moultrie" userId="7ddb665b-374b-497a-a2f2-9a9ce5cb8b69" providerId="ADAL" clId="{CC4FE165-A318-4C04-B4A8-CF94A31F1B73}" dt="2026-09-24T15:26:49.055" v="861"/>
        <pc:sldMkLst>
          <pc:docMk/>
          <pc:sldMk cId="3273210693" sldId="2132"/>
        </pc:sldMkLst>
        <pc:spChg chg="mod">
          <ac:chgData name="Shayla Moultrie" userId="7ddb665b-374b-497a-a2f2-9a9ce5cb8b69" providerId="ADAL" clId="{CC4FE165-A318-4C04-B4A8-CF94A31F1B73}" dt="2026-09-24T15:26:49.055" v="861"/>
          <ac:spMkLst>
            <pc:docMk/>
            <pc:sldMk cId="3273210693" sldId="2132"/>
            <ac:spMk id="3" creationId="{6CB9E77F-C538-166A-1B8F-29FADF45D6F4}"/>
          </ac:spMkLst>
        </pc:spChg>
      </pc:sldChg>
      <pc:sldChg chg="modSp mod chgLayout">
        <pc:chgData name="Shayla Moultrie" userId="7ddb665b-374b-497a-a2f2-9a9ce5cb8b69" providerId="ADAL" clId="{CC4FE165-A318-4C04-B4A8-CF94A31F1B73}" dt="2026-09-24T14:55:14.616" v="558" actId="113"/>
        <pc:sldMkLst>
          <pc:docMk/>
          <pc:sldMk cId="3923628479" sldId="2134"/>
        </pc:sldMkLst>
        <pc:spChg chg="mod ord">
          <ac:chgData name="Shayla Moultrie" userId="7ddb665b-374b-497a-a2f2-9a9ce5cb8b69" providerId="ADAL" clId="{CC4FE165-A318-4C04-B4A8-CF94A31F1B73}" dt="2026-09-24T14:55:14.616" v="558" actId="113"/>
          <ac:spMkLst>
            <pc:docMk/>
            <pc:sldMk cId="3923628479" sldId="2134"/>
            <ac:spMk id="2" creationId="{4A399A78-36D4-0880-74E3-5F7EBED331EB}"/>
          </ac:spMkLst>
        </pc:spChg>
        <pc:spChg chg="mod ord">
          <ac:chgData name="Shayla Moultrie" userId="7ddb665b-374b-497a-a2f2-9a9ce5cb8b69" providerId="ADAL" clId="{CC4FE165-A318-4C04-B4A8-CF94A31F1B73}" dt="2026-09-24T14:54:34.649" v="547" actId="404"/>
          <ac:spMkLst>
            <pc:docMk/>
            <pc:sldMk cId="3923628479" sldId="2134"/>
            <ac:spMk id="5" creationId="{323A6B16-0A4D-5D35-CCBA-4AD680077803}"/>
          </ac:spMkLst>
        </pc:spChg>
      </pc:sldChg>
      <pc:sldChg chg="modSp mod">
        <pc:chgData name="Shayla Moultrie" userId="7ddb665b-374b-497a-a2f2-9a9ce5cb8b69" providerId="ADAL" clId="{CC4FE165-A318-4C04-B4A8-CF94A31F1B73}" dt="2026-09-24T14:07:46.627" v="131"/>
        <pc:sldMkLst>
          <pc:docMk/>
          <pc:sldMk cId="918861286" sldId="2135"/>
        </pc:sldMkLst>
        <pc:spChg chg="mod">
          <ac:chgData name="Shayla Moultrie" userId="7ddb665b-374b-497a-a2f2-9a9ce5cb8b69" providerId="ADAL" clId="{CC4FE165-A318-4C04-B4A8-CF94A31F1B73}" dt="2026-09-24T14:07:46.627" v="131"/>
          <ac:spMkLst>
            <pc:docMk/>
            <pc:sldMk cId="918861286" sldId="2135"/>
            <ac:spMk id="11" creationId="{28AD4953-F015-1DD5-C6C9-070596A6FE75}"/>
          </ac:spMkLst>
        </pc:spChg>
      </pc:sldChg>
      <pc:sldMasterChg chg="addSp delSp mod">
        <pc:chgData name="Shayla Moultrie" userId="7ddb665b-374b-497a-a2f2-9a9ce5cb8b69" providerId="ADAL" clId="{CC4FE165-A318-4C04-B4A8-CF94A31F1B73}" dt="2026-09-24T13:54:48.384" v="9" actId="22"/>
        <pc:sldMasterMkLst>
          <pc:docMk/>
          <pc:sldMasterMk cId="2945651048" sldId="2147483694"/>
        </pc:sldMasterMkLst>
        <pc:picChg chg="add">
          <ac:chgData name="Shayla Moultrie" userId="7ddb665b-374b-497a-a2f2-9a9ce5cb8b69" providerId="ADAL" clId="{CC4FE165-A318-4C04-B4A8-CF94A31F1B73}" dt="2026-09-24T13:54:48.384" v="9" actId="22"/>
          <ac:picMkLst>
            <pc:docMk/>
            <pc:sldMasterMk cId="2945651048" sldId="2147483694"/>
            <ac:picMk id="7" creationId="{36AE12C9-18C8-7568-1627-43DD0A8069D2}"/>
          </ac:picMkLst>
        </pc:picChg>
      </pc:sldMasterChg>
      <pc:sldMasterChg chg="modSldLayout">
        <pc:chgData name="Shayla Moultrie" userId="7ddb665b-374b-497a-a2f2-9a9ce5cb8b69" providerId="ADAL" clId="{CC4FE165-A318-4C04-B4A8-CF94A31F1B73}" dt="2026-09-24T13:55:39.946" v="14" actId="22"/>
        <pc:sldMasterMkLst>
          <pc:docMk/>
          <pc:sldMasterMk cId="1427618905" sldId="2147483760"/>
        </pc:sldMasterMkLst>
        <pc:sldLayoutChg chg="addSp delSp mod">
          <pc:chgData name="Shayla Moultrie" userId="7ddb665b-374b-497a-a2f2-9a9ce5cb8b69" providerId="ADAL" clId="{CC4FE165-A318-4C04-B4A8-CF94A31F1B73}" dt="2026-09-24T13:55:39.946" v="14" actId="22"/>
          <pc:sldLayoutMkLst>
            <pc:docMk/>
            <pc:sldMasterMk cId="1427618905" sldId="2147483760"/>
            <pc:sldLayoutMk cId="3711604461" sldId="2147483766"/>
          </pc:sldLayoutMkLst>
          <pc:picChg chg="add">
            <ac:chgData name="Shayla Moultrie" userId="7ddb665b-374b-497a-a2f2-9a9ce5cb8b69" providerId="ADAL" clId="{CC4FE165-A318-4C04-B4A8-CF94A31F1B73}" dt="2026-09-24T13:54:29.664" v="5" actId="22"/>
            <ac:picMkLst>
              <pc:docMk/>
              <pc:sldMasterMk cId="1427618905" sldId="2147483760"/>
              <pc:sldLayoutMk cId="3711604461" sldId="2147483766"/>
              <ac:picMk id="6" creationId="{A7FD0110-C900-1C14-287A-79010FE327E2}"/>
            </ac:picMkLst>
          </pc:picChg>
          <pc:picChg chg="add">
            <ac:chgData name="Shayla Moultrie" userId="7ddb665b-374b-497a-a2f2-9a9ce5cb8b69" providerId="ADAL" clId="{CC4FE165-A318-4C04-B4A8-CF94A31F1B73}" dt="2026-09-24T13:55:14.301" v="12" actId="22"/>
            <ac:picMkLst>
              <pc:docMk/>
              <pc:sldMasterMk cId="1427618905" sldId="2147483760"/>
              <pc:sldLayoutMk cId="3711604461" sldId="2147483766"/>
              <ac:picMk id="8" creationId="{C7166E4C-09BD-12F1-EADC-87B01E723757}"/>
            </ac:picMkLst>
          </pc:picChg>
        </pc:sldLayoutChg>
        <pc:sldLayoutChg chg="addSp delSp modSp mod">
          <pc:chgData name="Shayla Moultrie" userId="7ddb665b-374b-497a-a2f2-9a9ce5cb8b69" providerId="ADAL" clId="{CC4FE165-A318-4C04-B4A8-CF94A31F1B73}" dt="2026-09-24T13:55:04.151" v="11" actId="167"/>
          <pc:sldLayoutMkLst>
            <pc:docMk/>
            <pc:sldMasterMk cId="1427618905" sldId="2147483760"/>
            <pc:sldLayoutMk cId="3112530917" sldId="2147483780"/>
          </pc:sldLayoutMkLst>
          <pc:spChg chg="mod">
            <ac:chgData name="Shayla Moultrie" userId="7ddb665b-374b-497a-a2f2-9a9ce5cb8b69" providerId="ADAL" clId="{CC4FE165-A318-4C04-B4A8-CF94A31F1B73}" dt="2026-09-24T13:54:42.460" v="7" actId="207"/>
            <ac:spMkLst>
              <pc:docMk/>
              <pc:sldMasterMk cId="1427618905" sldId="2147483760"/>
              <pc:sldLayoutMk cId="3112530917" sldId="2147483780"/>
              <ac:spMk id="12" creationId="{DE33E3BF-7A22-4520-BEA9-41A95AD9FA31}"/>
            </ac:spMkLst>
          </pc:spChg>
          <pc:picChg chg="add ord">
            <ac:chgData name="Shayla Moultrie" userId="7ddb665b-374b-497a-a2f2-9a9ce5cb8b69" providerId="ADAL" clId="{CC4FE165-A318-4C04-B4A8-CF94A31F1B73}" dt="2026-09-24T13:55:04.151" v="11" actId="167"/>
            <ac:picMkLst>
              <pc:docMk/>
              <pc:sldMasterMk cId="1427618905" sldId="2147483760"/>
              <pc:sldLayoutMk cId="3112530917" sldId="2147483780"/>
              <ac:picMk id="3" creationId="{F3092BB6-2197-47F3-854C-1BACA4588546}"/>
            </ac:picMkLst>
          </pc:picChg>
        </pc:sldLayoutChg>
      </pc:sldMasterChg>
    </pc:docChg>
  </pc:docChgLst>
  <pc:docChgLst>
    <pc:chgData name="Shayla Moultrie" userId="S::shayla.moultrie@dca.ga.gov::7ddb665b-374b-497a-a2f2-9a9ce5cb8b69" providerId="AD" clId="Web-{273D96EA-9638-1FF6-8248-DA1940B259D8}"/>
    <pc:docChg chg="modSld">
      <pc:chgData name="Shayla Moultrie" userId="S::shayla.moultrie@dca.ga.gov::7ddb665b-374b-497a-a2f2-9a9ce5cb8b69" providerId="AD" clId="Web-{273D96EA-9638-1FF6-8248-DA1940B259D8}" dt="2026-09-25T16:56:20.722" v="2" actId="1076"/>
      <pc:docMkLst>
        <pc:docMk/>
      </pc:docMkLst>
      <pc:sldChg chg="modSp">
        <pc:chgData name="Shayla Moultrie" userId="S::shayla.moultrie@dca.ga.gov::7ddb665b-374b-497a-a2f2-9a9ce5cb8b69" providerId="AD" clId="Web-{273D96EA-9638-1FF6-8248-DA1940B259D8}" dt="2026-09-25T16:56:20.722" v="2" actId="1076"/>
        <pc:sldMkLst>
          <pc:docMk/>
          <pc:sldMk cId="3155220803" sldId="2131"/>
        </pc:sldMkLst>
        <pc:spChg chg="mod">
          <ac:chgData name="Shayla Moultrie" userId="S::shayla.moultrie@dca.ga.gov::7ddb665b-374b-497a-a2f2-9a9ce5cb8b69" providerId="AD" clId="Web-{273D96EA-9638-1FF6-8248-DA1940B259D8}" dt="2026-09-25T16:56:20.722" v="2" actId="1076"/>
          <ac:spMkLst>
            <pc:docMk/>
            <pc:sldMk cId="3155220803" sldId="2131"/>
            <ac:spMk id="2" creationId="{3F9A38DD-5255-3077-BE02-3DB268C3E441}"/>
          </ac:spMkLst>
        </pc:spChg>
      </pc:sldChg>
    </pc:docChg>
  </pc:docChgLst>
  <pc:docChgLst>
    <pc:chgData name="Malisa Thompson" userId="S::malisa.thompson@dca.ga.gov::5ed5ad82-f94f-4f85-a014-55b06ee4c466" providerId="AD" clId="Web-{E268C956-4651-26B2-FE4B-562D6E26F50C}"/>
    <pc:docChg chg="modSld">
      <pc:chgData name="Malisa Thompson" userId="S::malisa.thompson@dca.ga.gov::5ed5ad82-f94f-4f85-a014-55b06ee4c466" providerId="AD" clId="Web-{E268C956-4651-26B2-FE4B-562D6E26F50C}" dt="2026-09-27T22:44:16.697" v="6"/>
      <pc:docMkLst>
        <pc:docMk/>
      </pc:docMkLst>
      <pc:sldChg chg="modNotes">
        <pc:chgData name="Malisa Thompson" userId="S::malisa.thompson@dca.ga.gov::5ed5ad82-f94f-4f85-a014-55b06ee4c466" providerId="AD" clId="Web-{E268C956-4651-26B2-FE4B-562D6E26F50C}" dt="2026-09-27T22:44:16.697" v="6"/>
        <pc:sldMkLst>
          <pc:docMk/>
          <pc:sldMk cId="3155220803" sldId="2131"/>
        </pc:sldMkLst>
      </pc:sldChg>
    </pc:docChg>
  </pc:docChgLst>
  <pc:docChgLst>
    <pc:chgData name="Malisa Thompson" userId="S::malisa.thompson@dca.ga.gov::5ed5ad82-f94f-4f85-a014-55b06ee4c466" providerId="AD" clId="Web-{324C168D-2F09-3CAE-DBEB-569FF5A4F124}"/>
    <pc:docChg chg="modSld">
      <pc:chgData name="Malisa Thompson" userId="S::malisa.thompson@dca.ga.gov::5ed5ad82-f94f-4f85-a014-55b06ee4c466" providerId="AD" clId="Web-{324C168D-2F09-3CAE-DBEB-569FF5A4F124}" dt="2026-09-27T22:45:21.465" v="94"/>
      <pc:docMkLst>
        <pc:docMk/>
      </pc:docMkLst>
      <pc:sldChg chg="modNotes">
        <pc:chgData name="Malisa Thompson" userId="S::malisa.thompson@dca.ga.gov::5ed5ad82-f94f-4f85-a014-55b06ee4c466" providerId="AD" clId="Web-{324C168D-2F09-3CAE-DBEB-569FF5A4F124}" dt="2026-09-27T22:45:21.465" v="94"/>
        <pc:sldMkLst>
          <pc:docMk/>
          <pc:sldMk cId="3155220803" sldId="2131"/>
        </pc:sldMkLst>
      </pc:sldChg>
    </pc:docChg>
  </pc:docChgLst>
  <pc:docChgLst>
    <pc:chgData name="Brittney Hickom" userId="S::brittney.hickom@dca.ga.gov::9ab811d9-63a9-43e0-a965-78790b7ac483" providerId="AD" clId="Web-{6F36224D-815E-2548-F873-A02921BBAFCE}"/>
    <pc:docChg chg="modSld">
      <pc:chgData name="Brittney Hickom" userId="S::brittney.hickom@dca.ga.gov::9ab811d9-63a9-43e0-a965-78790b7ac483" providerId="AD" clId="Web-{6F36224D-815E-2548-F873-A02921BBAFCE}" dt="2026-09-14T15:21:33.690" v="63" actId="20577"/>
      <pc:docMkLst>
        <pc:docMk/>
      </pc:docMkLst>
      <pc:sldChg chg="modSp">
        <pc:chgData name="Brittney Hickom" userId="S::brittney.hickom@dca.ga.gov::9ab811d9-63a9-43e0-a965-78790b7ac483" providerId="AD" clId="Web-{6F36224D-815E-2548-F873-A02921BBAFCE}" dt="2026-09-14T15:21:33.690" v="63" actId="20577"/>
        <pc:sldMkLst>
          <pc:docMk/>
          <pc:sldMk cId="220012916" sldId="2090"/>
        </pc:sldMkLst>
      </pc:sldChg>
      <pc:sldChg chg="modSp">
        <pc:chgData name="Brittney Hickom" userId="S::brittney.hickom@dca.ga.gov::9ab811d9-63a9-43e0-a965-78790b7ac483" providerId="AD" clId="Web-{6F36224D-815E-2548-F873-A02921BBAFCE}" dt="2026-09-14T15:20:25.735" v="58" actId="20577"/>
        <pc:sldMkLst>
          <pc:docMk/>
          <pc:sldMk cId="2589213230" sldId="2100"/>
        </pc:sldMkLst>
        <pc:spChg chg="mod">
          <ac:chgData name="Brittney Hickom" userId="S::brittney.hickom@dca.ga.gov::9ab811d9-63a9-43e0-a965-78790b7ac483" providerId="AD" clId="Web-{6F36224D-815E-2548-F873-A02921BBAFCE}" dt="2026-09-14T15:20:25.735" v="58" actId="20577"/>
          <ac:spMkLst>
            <pc:docMk/>
            <pc:sldMk cId="2589213230" sldId="2100"/>
            <ac:spMk id="2" creationId="{50C57832-C0F4-4398-9BEC-506EDCCAF174}"/>
          </ac:spMkLst>
        </pc:spChg>
      </pc:sldChg>
      <pc:sldChg chg="modSp">
        <pc:chgData name="Brittney Hickom" userId="S::brittney.hickom@dca.ga.gov::9ab811d9-63a9-43e0-a965-78790b7ac483" providerId="AD" clId="Web-{6F36224D-815E-2548-F873-A02921BBAFCE}" dt="2026-09-14T15:20:42.814" v="59" actId="20577"/>
        <pc:sldMkLst>
          <pc:docMk/>
          <pc:sldMk cId="939118005" sldId="2105"/>
        </pc:sldMkLst>
        <pc:spChg chg="mod">
          <ac:chgData name="Brittney Hickom" userId="S::brittney.hickom@dca.ga.gov::9ab811d9-63a9-43e0-a965-78790b7ac483" providerId="AD" clId="Web-{6F36224D-815E-2548-F873-A02921BBAFCE}" dt="2026-09-14T15:20:42.814" v="59" actId="20577"/>
          <ac:spMkLst>
            <pc:docMk/>
            <pc:sldMk cId="939118005" sldId="2105"/>
            <ac:spMk id="2" creationId="{50C57832-C0F4-4398-9BEC-506EDCCAF174}"/>
          </ac:spMkLst>
        </pc:spChg>
      </pc:sldChg>
      <pc:sldChg chg="modSp">
        <pc:chgData name="Brittney Hickom" userId="S::brittney.hickom@dca.ga.gov::9ab811d9-63a9-43e0-a965-78790b7ac483" providerId="AD" clId="Web-{6F36224D-815E-2548-F873-A02921BBAFCE}" dt="2026-09-14T15:19:29.469" v="53" actId="20577"/>
        <pc:sldMkLst>
          <pc:docMk/>
          <pc:sldMk cId="2457729042" sldId="2120"/>
        </pc:sldMkLst>
        <pc:graphicFrameChg chg="modGraphic">
          <ac:chgData name="Brittney Hickom" userId="S::brittney.hickom@dca.ga.gov::9ab811d9-63a9-43e0-a965-78790b7ac483" providerId="AD" clId="Web-{6F36224D-815E-2548-F873-A02921BBAFCE}" dt="2026-09-14T15:19:29.469" v="53" actId="20577"/>
          <ac:graphicFrameMkLst>
            <pc:docMk/>
            <pc:sldMk cId="2457729042" sldId="2120"/>
            <ac:graphicFrameMk id="7" creationId="{834295BA-1CF5-1566-028F-DAF1A3E9701A}"/>
          </ac:graphicFrameMkLst>
        </pc:graphicFrameChg>
      </pc:sldChg>
      <pc:sldChg chg="modSp">
        <pc:chgData name="Brittney Hickom" userId="S::brittney.hickom@dca.ga.gov::9ab811d9-63a9-43e0-a965-78790b7ac483" providerId="AD" clId="Web-{6F36224D-815E-2548-F873-A02921BBAFCE}" dt="2026-09-14T15:19:36" v="55" actId="20577"/>
        <pc:sldMkLst>
          <pc:docMk/>
          <pc:sldMk cId="8641888" sldId="2121"/>
        </pc:sldMkLst>
        <pc:graphicFrameChg chg="modGraphic">
          <ac:chgData name="Brittney Hickom" userId="S::brittney.hickom@dca.ga.gov::9ab811d9-63a9-43e0-a965-78790b7ac483" providerId="AD" clId="Web-{6F36224D-815E-2548-F873-A02921BBAFCE}" dt="2026-09-14T15:19:36" v="55" actId="20577"/>
          <ac:graphicFrameMkLst>
            <pc:docMk/>
            <pc:sldMk cId="8641888" sldId="2121"/>
            <ac:graphicFrameMk id="7" creationId="{2CC097B5-A119-2565-2767-FD06D367012E}"/>
          </ac:graphicFrameMkLst>
        </pc:graphicFrameChg>
      </pc:sldChg>
      <pc:sldChg chg="modSp">
        <pc:chgData name="Brittney Hickom" userId="S::brittney.hickom@dca.ga.gov::9ab811d9-63a9-43e0-a965-78790b7ac483" providerId="AD" clId="Web-{6F36224D-815E-2548-F873-A02921BBAFCE}" dt="2026-09-14T15:21:19.971" v="60" actId="1076"/>
        <pc:sldMkLst>
          <pc:docMk/>
          <pc:sldMk cId="1625315428" sldId="2124"/>
        </pc:sldMkLst>
        <pc:spChg chg="mod">
          <ac:chgData name="Brittney Hickom" userId="S::brittney.hickom@dca.ga.gov::9ab811d9-63a9-43e0-a965-78790b7ac483" providerId="AD" clId="Web-{6F36224D-815E-2548-F873-A02921BBAFCE}" dt="2026-09-14T15:21:19.971" v="60" actId="1076"/>
          <ac:spMkLst>
            <pc:docMk/>
            <pc:sldMk cId="1625315428" sldId="2124"/>
            <ac:spMk id="3" creationId="{773261AE-CF57-476D-81F6-3825A40F0A86}"/>
          </ac:spMkLst>
        </pc:spChg>
      </pc:sldChg>
      <pc:sldChg chg="modSp">
        <pc:chgData name="Brittney Hickom" userId="S::brittney.hickom@dca.ga.gov::9ab811d9-63a9-43e0-a965-78790b7ac483" providerId="AD" clId="Web-{6F36224D-815E-2548-F873-A02921BBAFCE}" dt="2026-09-14T15:21:29.502" v="61" actId="1076"/>
        <pc:sldMkLst>
          <pc:docMk/>
          <pc:sldMk cId="1596647583" sldId="2125"/>
        </pc:sldMkLst>
        <pc:spChg chg="mod">
          <ac:chgData name="Brittney Hickom" userId="S::brittney.hickom@dca.ga.gov::9ab811d9-63a9-43e0-a965-78790b7ac483" providerId="AD" clId="Web-{6F36224D-815E-2548-F873-A02921BBAFCE}" dt="2026-09-14T15:21:29.502" v="61" actId="1076"/>
          <ac:spMkLst>
            <pc:docMk/>
            <pc:sldMk cId="1596647583" sldId="2125"/>
            <ac:spMk id="12" creationId="{00000000-0000-0000-0000-000000000000}"/>
          </ac:spMkLst>
        </pc:spChg>
      </pc:sldChg>
      <pc:sldChg chg="modSp">
        <pc:chgData name="Brittney Hickom" userId="S::brittney.hickom@dca.ga.gov::9ab811d9-63a9-43e0-a965-78790b7ac483" providerId="AD" clId="Web-{6F36224D-815E-2548-F873-A02921BBAFCE}" dt="2026-09-14T15:16:18.388" v="4" actId="20577"/>
        <pc:sldMkLst>
          <pc:docMk/>
          <pc:sldMk cId="3155220803" sldId="2131"/>
        </pc:sldMkLst>
      </pc:sldChg>
    </pc:docChg>
  </pc:docChgLst>
  <pc:docChgLst>
    <pc:chgData name="Shayla Moultrie" userId="S::shayla.moultrie@dca.ga.gov::7ddb665b-374b-497a-a2f2-9a9ce5cb8b69" providerId="AD" clId="Web-{35054CB2-AFFA-BAA1-B12D-C0343BA453F4}"/>
    <pc:docChg chg="modSld">
      <pc:chgData name="Shayla Moultrie" userId="S::shayla.moultrie@dca.ga.gov::7ddb665b-374b-497a-a2f2-9a9ce5cb8b69" providerId="AD" clId="Web-{35054CB2-AFFA-BAA1-B12D-C0343BA453F4}" dt="2026-09-25T16:55:53.012" v="0"/>
      <pc:docMkLst>
        <pc:docMk/>
      </pc:docMkLst>
      <pc:sldChg chg="delSp">
        <pc:chgData name="Shayla Moultrie" userId="S::shayla.moultrie@dca.ga.gov::7ddb665b-374b-497a-a2f2-9a9ce5cb8b69" providerId="AD" clId="Web-{35054CB2-AFFA-BAA1-B12D-C0343BA453F4}" dt="2026-09-25T16:55:53.012" v="0"/>
        <pc:sldMkLst>
          <pc:docMk/>
          <pc:sldMk cId="3155220803" sldId="2131"/>
        </pc:sldMkLst>
      </pc:sldChg>
    </pc:docChg>
  </pc:docChgLst>
  <pc:docChgLst>
    <pc:chgData name="Malisa Thompson" userId="5ed5ad82-f94f-4f85-a014-55b06ee4c466" providerId="ADAL" clId="{16EC1784-3963-4553-9359-5AC0CFED6CED}"/>
    <pc:docChg chg="undo custSel addSld delSld modSld">
      <pc:chgData name="Malisa Thompson" userId="5ed5ad82-f94f-4f85-a014-55b06ee4c466" providerId="ADAL" clId="{16EC1784-3963-4553-9359-5AC0CFED6CED}" dt="2026-09-01T15:16:36.857" v="4332" actId="20577"/>
      <pc:docMkLst>
        <pc:docMk/>
      </pc:docMkLst>
      <pc:sldChg chg="addSp delSp modSp mod modNotesTx">
        <pc:chgData name="Malisa Thompson" userId="5ed5ad82-f94f-4f85-a014-55b06ee4c466" providerId="ADAL" clId="{16EC1784-3963-4553-9359-5AC0CFED6CED}" dt="2026-08-30T15:01:29.334" v="3280" actId="1076"/>
        <pc:sldMkLst>
          <pc:docMk/>
          <pc:sldMk cId="2861459048" sldId="2063"/>
        </pc:sldMkLst>
        <pc:spChg chg="add mod">
          <ac:chgData name="Malisa Thompson" userId="5ed5ad82-f94f-4f85-a014-55b06ee4c466" providerId="ADAL" clId="{16EC1784-3963-4553-9359-5AC0CFED6CED}" dt="2026-08-30T15:01:12.604" v="3276" actId="1076"/>
          <ac:spMkLst>
            <pc:docMk/>
            <pc:sldMk cId="2861459048" sldId="2063"/>
            <ac:spMk id="8" creationId="{A03C2E3B-6017-FC0B-99F7-62E0B4C79FD9}"/>
          </ac:spMkLst>
        </pc:spChg>
        <pc:spChg chg="add mod">
          <ac:chgData name="Malisa Thompson" userId="5ed5ad82-f94f-4f85-a014-55b06ee4c466" providerId="ADAL" clId="{16EC1784-3963-4553-9359-5AC0CFED6CED}" dt="2026-08-30T14:59:43.276" v="3268" actId="1076"/>
          <ac:spMkLst>
            <pc:docMk/>
            <pc:sldMk cId="2861459048" sldId="2063"/>
            <ac:spMk id="9" creationId="{0B398E44-24A2-DCF4-7662-6A3E3B7ECEBE}"/>
          </ac:spMkLst>
        </pc:spChg>
        <pc:spChg chg="mod">
          <ac:chgData name="Malisa Thompson" userId="5ed5ad82-f94f-4f85-a014-55b06ee4c466" providerId="ADAL" clId="{16EC1784-3963-4553-9359-5AC0CFED6CED}" dt="2026-08-30T15:01:29.334" v="3280" actId="1076"/>
          <ac:spMkLst>
            <pc:docMk/>
            <pc:sldMk cId="2861459048" sldId="2063"/>
            <ac:spMk id="12" creationId="{7AE187C7-34D4-4E9E-AC9E-05FDBD4518A7}"/>
          </ac:spMkLst>
        </pc:spChg>
        <pc:spChg chg="mod">
          <ac:chgData name="Malisa Thompson" userId="5ed5ad82-f94f-4f85-a014-55b06ee4c466" providerId="ADAL" clId="{16EC1784-3963-4553-9359-5AC0CFED6CED}" dt="2026-08-30T15:00:23.537" v="3273" actId="1076"/>
          <ac:spMkLst>
            <pc:docMk/>
            <pc:sldMk cId="2861459048" sldId="2063"/>
            <ac:spMk id="14" creationId="{ABA62538-FBC5-42B9-9E7E-C1EFBDF53819}"/>
          </ac:spMkLst>
        </pc:spChg>
        <pc:picChg chg="add mod ord">
          <ac:chgData name="Malisa Thompson" userId="5ed5ad82-f94f-4f85-a014-55b06ee4c466" providerId="ADAL" clId="{16EC1784-3963-4553-9359-5AC0CFED6CED}" dt="2026-08-30T14:57:32.027" v="3237" actId="1076"/>
          <ac:picMkLst>
            <pc:docMk/>
            <pc:sldMk cId="2861459048" sldId="2063"/>
            <ac:picMk id="4" creationId="{96BA7318-3C3F-AEF8-4F32-42EB673DF04F}"/>
          </ac:picMkLst>
        </pc:picChg>
        <pc:picChg chg="add mod">
          <ac:chgData name="Malisa Thompson" userId="5ed5ad82-f94f-4f85-a014-55b06ee4c466" providerId="ADAL" clId="{16EC1784-3963-4553-9359-5AC0CFED6CED}" dt="2026-08-30T14:57:13.144" v="3233" actId="14100"/>
          <ac:picMkLst>
            <pc:docMk/>
            <pc:sldMk cId="2861459048" sldId="2063"/>
            <ac:picMk id="7" creationId="{B7CBE291-11A1-07A3-54EA-6F392ADA6832}"/>
          </ac:picMkLst>
        </pc:picChg>
      </pc:sldChg>
      <pc:sldChg chg="modSp mod">
        <pc:chgData name="Malisa Thompson" userId="5ed5ad82-f94f-4f85-a014-55b06ee4c466" providerId="ADAL" clId="{16EC1784-3963-4553-9359-5AC0CFED6CED}" dt="2026-08-31T14:28:04.264" v="4224" actId="5793"/>
        <pc:sldMkLst>
          <pc:docMk/>
          <pc:sldMk cId="40509034" sldId="2064"/>
        </pc:sldMkLst>
        <pc:spChg chg="mod">
          <ac:chgData name="Malisa Thompson" userId="5ed5ad82-f94f-4f85-a014-55b06ee4c466" providerId="ADAL" clId="{16EC1784-3963-4553-9359-5AC0CFED6CED}" dt="2026-08-31T14:18:20.211" v="4114" actId="20577"/>
          <ac:spMkLst>
            <pc:docMk/>
            <pc:sldMk cId="40509034" sldId="2064"/>
            <ac:spMk id="12" creationId="{00000000-0000-0000-0000-000000000000}"/>
          </ac:spMkLst>
        </pc:spChg>
      </pc:sldChg>
      <pc:sldChg chg="addSp delSp modSp mod modClrScheme chgLayout">
        <pc:chgData name="Malisa Thompson" userId="5ed5ad82-f94f-4f85-a014-55b06ee4c466" providerId="ADAL" clId="{16EC1784-3963-4553-9359-5AC0CFED6CED}" dt="2026-09-01T15:16:36.857" v="4332" actId="20577"/>
        <pc:sldMkLst>
          <pc:docMk/>
          <pc:sldMk cId="3451828257" sldId="2082"/>
        </pc:sldMkLst>
        <pc:spChg chg="add del mod">
          <ac:chgData name="Malisa Thompson" userId="5ed5ad82-f94f-4f85-a014-55b06ee4c466" providerId="ADAL" clId="{16EC1784-3963-4553-9359-5AC0CFED6CED}" dt="2026-08-30T15:40:50.104" v="3780" actId="1076"/>
          <ac:spMkLst>
            <pc:docMk/>
            <pc:sldMk cId="3451828257" sldId="2082"/>
            <ac:spMk id="2" creationId="{6637B3D4-CF19-42DD-8E93-5C2C9B00A995}"/>
          </ac:spMkLst>
        </pc:spChg>
        <pc:spChg chg="mod">
          <ac:chgData name="Malisa Thompson" userId="5ed5ad82-f94f-4f85-a014-55b06ee4c466" providerId="ADAL" clId="{16EC1784-3963-4553-9359-5AC0CFED6CED}" dt="2026-09-01T15:16:36.857" v="4332" actId="20577"/>
          <ac:spMkLst>
            <pc:docMk/>
            <pc:sldMk cId="3451828257" sldId="2082"/>
            <ac:spMk id="8" creationId="{00000000-0000-0000-0000-000000000000}"/>
          </ac:spMkLst>
        </pc:spChg>
      </pc:sldChg>
      <pc:sldChg chg="modSp mod">
        <pc:chgData name="Malisa Thompson" userId="5ed5ad82-f94f-4f85-a014-55b06ee4c466" providerId="ADAL" clId="{16EC1784-3963-4553-9359-5AC0CFED6CED}" dt="2026-08-31T14:18:26.052" v="4115" actId="20577"/>
        <pc:sldMkLst>
          <pc:docMk/>
          <pc:sldMk cId="2871416961" sldId="2084"/>
        </pc:sldMkLst>
      </pc:sldChg>
      <pc:sldChg chg="modSp mod">
        <pc:chgData name="Malisa Thompson" userId="5ed5ad82-f94f-4f85-a014-55b06ee4c466" providerId="ADAL" clId="{16EC1784-3963-4553-9359-5AC0CFED6CED}" dt="2026-08-31T14:27:24.514" v="4223" actId="20577"/>
        <pc:sldMkLst>
          <pc:docMk/>
          <pc:sldMk cId="1542810642" sldId="2085"/>
        </pc:sldMkLst>
      </pc:sldChg>
      <pc:sldChg chg="addSp delSp modSp mod">
        <pc:chgData name="Malisa Thompson" userId="5ed5ad82-f94f-4f85-a014-55b06ee4c466" providerId="ADAL" clId="{16EC1784-3963-4553-9359-5AC0CFED6CED}" dt="2026-08-30T15:46:20.770" v="3870" actId="120"/>
        <pc:sldMkLst>
          <pc:docMk/>
          <pc:sldMk cId="1466951286" sldId="2086"/>
        </pc:sldMkLst>
        <pc:spChg chg="mod">
          <ac:chgData name="Malisa Thompson" userId="5ed5ad82-f94f-4f85-a014-55b06ee4c466" providerId="ADAL" clId="{16EC1784-3963-4553-9359-5AC0CFED6CED}" dt="2026-08-30T15:46:20.770" v="3870" actId="120"/>
          <ac:spMkLst>
            <pc:docMk/>
            <pc:sldMk cId="1466951286" sldId="2086"/>
            <ac:spMk id="12" creationId="{00000000-0000-0000-0000-000000000000}"/>
          </ac:spMkLst>
        </pc:spChg>
        <pc:spChg chg="add">
          <ac:chgData name="Malisa Thompson" userId="5ed5ad82-f94f-4f85-a014-55b06ee4c466" providerId="ADAL" clId="{16EC1784-3963-4553-9359-5AC0CFED6CED}" dt="2026-08-30T15:44:14.041" v="3813" actId="26606"/>
          <ac:spMkLst>
            <pc:docMk/>
            <pc:sldMk cId="1466951286" sldId="2086"/>
            <ac:spMk id="18" creationId="{2659FDB4-FCBE-4A89-B46D-43D4FA54464D}"/>
          </ac:spMkLst>
        </pc:spChg>
        <pc:graphicFrameChg chg="add">
          <ac:chgData name="Malisa Thompson" userId="5ed5ad82-f94f-4f85-a014-55b06ee4c466" providerId="ADAL" clId="{16EC1784-3963-4553-9359-5AC0CFED6CED}" dt="2026-08-30T15:44:14.041" v="3813" actId="26606"/>
          <ac:graphicFrameMkLst>
            <pc:docMk/>
            <pc:sldMk cId="1466951286" sldId="2086"/>
            <ac:graphicFrameMk id="14" creationId="{AC4C9DBB-2B08-C226-FF60-C73A8ED484F2}"/>
          </ac:graphicFrameMkLst>
        </pc:graphicFrameChg>
        <pc:cxnChg chg="add">
          <ac:chgData name="Malisa Thompson" userId="5ed5ad82-f94f-4f85-a014-55b06ee4c466" providerId="ADAL" clId="{16EC1784-3963-4553-9359-5AC0CFED6CED}" dt="2026-08-30T15:44:14.041" v="3813" actId="26606"/>
          <ac:cxnSpMkLst>
            <pc:docMk/>
            <pc:sldMk cId="1466951286" sldId="2086"/>
            <ac:cxnSpMk id="20" creationId="{C8F51B3F-8331-4E4A-AE96-D47B1006EEAD}"/>
          </ac:cxnSpMkLst>
        </pc:cxnChg>
      </pc:sldChg>
      <pc:sldChg chg="modSp mod">
        <pc:chgData name="Malisa Thompson" userId="5ed5ad82-f94f-4f85-a014-55b06ee4c466" providerId="ADAL" clId="{16EC1784-3963-4553-9359-5AC0CFED6CED}" dt="2026-08-30T15:45:53.833" v="3867" actId="113"/>
        <pc:sldMkLst>
          <pc:docMk/>
          <pc:sldMk cId="105226389" sldId="2087"/>
        </pc:sldMkLst>
      </pc:sldChg>
      <pc:sldChg chg="modSp mod">
        <pc:chgData name="Malisa Thompson" userId="5ed5ad82-f94f-4f85-a014-55b06ee4c466" providerId="ADAL" clId="{16EC1784-3963-4553-9359-5AC0CFED6CED}" dt="2026-08-30T15:44:54.937" v="3843" actId="1076"/>
        <pc:sldMkLst>
          <pc:docMk/>
          <pc:sldMk cId="4091326784" sldId="2088"/>
        </pc:sldMkLst>
        <pc:spChg chg="mod">
          <ac:chgData name="Malisa Thompson" userId="5ed5ad82-f94f-4f85-a014-55b06ee4c466" providerId="ADAL" clId="{16EC1784-3963-4553-9359-5AC0CFED6CED}" dt="2026-08-30T15:44:54.937" v="3843" actId="1076"/>
          <ac:spMkLst>
            <pc:docMk/>
            <pc:sldMk cId="4091326784" sldId="2088"/>
            <ac:spMk id="2" creationId="{5E57EACE-8355-45C3-ABF9-B3EA87987619}"/>
          </ac:spMkLst>
        </pc:spChg>
        <pc:spChg chg="mod">
          <ac:chgData name="Malisa Thompson" userId="5ed5ad82-f94f-4f85-a014-55b06ee4c466" providerId="ADAL" clId="{16EC1784-3963-4553-9359-5AC0CFED6CED}" dt="2026-08-30T15:44:46.879" v="3842" actId="255"/>
          <ac:spMkLst>
            <pc:docMk/>
            <pc:sldMk cId="4091326784" sldId="2088"/>
            <ac:spMk id="12" creationId="{00000000-0000-0000-0000-000000000000}"/>
          </ac:spMkLst>
        </pc:spChg>
      </pc:sldChg>
      <pc:sldChg chg="modSp mod">
        <pc:chgData name="Malisa Thompson" userId="5ed5ad82-f94f-4f85-a014-55b06ee4c466" providerId="ADAL" clId="{16EC1784-3963-4553-9359-5AC0CFED6CED}" dt="2026-08-30T15:45:46.760" v="3866" actId="113"/>
        <pc:sldMkLst>
          <pc:docMk/>
          <pc:sldMk cId="3215889275" sldId="2089"/>
        </pc:sldMkLst>
        <pc:spChg chg="mod">
          <ac:chgData name="Malisa Thompson" userId="5ed5ad82-f94f-4f85-a014-55b06ee4c466" providerId="ADAL" clId="{16EC1784-3963-4553-9359-5AC0CFED6CED}" dt="2026-08-30T15:45:25.489" v="3850" actId="20577"/>
          <ac:spMkLst>
            <pc:docMk/>
            <pc:sldMk cId="3215889275" sldId="2089"/>
            <ac:spMk id="2" creationId="{5E57EACE-8355-45C3-ABF9-B3EA87987619}"/>
          </ac:spMkLst>
        </pc:spChg>
        <pc:spChg chg="mod">
          <ac:chgData name="Malisa Thompson" userId="5ed5ad82-f94f-4f85-a014-55b06ee4c466" providerId="ADAL" clId="{16EC1784-3963-4553-9359-5AC0CFED6CED}" dt="2026-08-30T15:45:46.760" v="3866" actId="113"/>
          <ac:spMkLst>
            <pc:docMk/>
            <pc:sldMk cId="3215889275" sldId="2089"/>
            <ac:spMk id="12" creationId="{00000000-0000-0000-0000-000000000000}"/>
          </ac:spMkLst>
        </pc:spChg>
      </pc:sldChg>
      <pc:sldChg chg="modSp">
        <pc:chgData name="Malisa Thompson" userId="5ed5ad82-f94f-4f85-a014-55b06ee4c466" providerId="ADAL" clId="{16EC1784-3963-4553-9359-5AC0CFED6CED}" dt="2026-08-30T15:47:16.786" v="3873" actId="14100"/>
        <pc:sldMkLst>
          <pc:docMk/>
          <pc:sldMk cId="2038504673" sldId="2093"/>
        </pc:sldMkLst>
      </pc:sldChg>
      <pc:sldChg chg="addSp delSp modSp mod modNotesTx">
        <pc:chgData name="Malisa Thompson" userId="5ed5ad82-f94f-4f85-a014-55b06ee4c466" providerId="ADAL" clId="{16EC1784-3963-4553-9359-5AC0CFED6CED}" dt="2026-08-30T14:47:41.315" v="3218" actId="20577"/>
        <pc:sldMkLst>
          <pc:docMk/>
          <pc:sldMk cId="2813846568" sldId="2096"/>
        </pc:sldMkLst>
        <pc:spChg chg="mod ord">
          <ac:chgData name="Malisa Thompson" userId="5ed5ad82-f94f-4f85-a014-55b06ee4c466" providerId="ADAL" clId="{16EC1784-3963-4553-9359-5AC0CFED6CED}" dt="2026-08-30T14:47:41.315" v="3218" actId="20577"/>
          <ac:spMkLst>
            <pc:docMk/>
            <pc:sldMk cId="2813846568" sldId="2096"/>
            <ac:spMk id="6" creationId="{095ABF1D-0F19-4CEA-A996-F0DB9961D940}"/>
          </ac:spMkLst>
        </pc:spChg>
      </pc:sldChg>
      <pc:sldChg chg="modSp mod">
        <pc:chgData name="Malisa Thompson" userId="5ed5ad82-f94f-4f85-a014-55b06ee4c466" providerId="ADAL" clId="{16EC1784-3963-4553-9359-5AC0CFED6CED}" dt="2026-08-31T13:54:18.591" v="3966" actId="20577"/>
        <pc:sldMkLst>
          <pc:docMk/>
          <pc:sldMk cId="2074756844" sldId="2098"/>
        </pc:sldMkLst>
        <pc:spChg chg="mod">
          <ac:chgData name="Malisa Thompson" userId="5ed5ad82-f94f-4f85-a014-55b06ee4c466" providerId="ADAL" clId="{16EC1784-3963-4553-9359-5AC0CFED6CED}" dt="2026-08-31T13:54:18.591" v="3966" actId="20577"/>
          <ac:spMkLst>
            <pc:docMk/>
            <pc:sldMk cId="2074756844" sldId="2098"/>
            <ac:spMk id="5" creationId="{DF1A97F2-58EE-4DDE-AAAC-6D4E50A9327F}"/>
          </ac:spMkLst>
        </pc:spChg>
      </pc:sldChg>
      <pc:sldChg chg="modSp mod">
        <pc:chgData name="Malisa Thompson" userId="5ed5ad82-f94f-4f85-a014-55b06ee4c466" providerId="ADAL" clId="{16EC1784-3963-4553-9359-5AC0CFED6CED}" dt="2026-08-30T15:49:11.158" v="3878" actId="27636"/>
        <pc:sldMkLst>
          <pc:docMk/>
          <pc:sldMk cId="2589213230" sldId="2100"/>
        </pc:sldMkLst>
        <pc:spChg chg="mod">
          <ac:chgData name="Malisa Thompson" userId="5ed5ad82-f94f-4f85-a014-55b06ee4c466" providerId="ADAL" clId="{16EC1784-3963-4553-9359-5AC0CFED6CED}" dt="2026-08-30T15:49:11.158" v="3878" actId="27636"/>
          <ac:spMkLst>
            <pc:docMk/>
            <pc:sldMk cId="2589213230" sldId="2100"/>
            <ac:spMk id="2" creationId="{50C57832-C0F4-4398-9BEC-506EDCCAF174}"/>
          </ac:spMkLst>
        </pc:spChg>
      </pc:sldChg>
      <pc:sldChg chg="modSp mod">
        <pc:chgData name="Malisa Thompson" userId="5ed5ad82-f94f-4f85-a014-55b06ee4c466" providerId="ADAL" clId="{16EC1784-3963-4553-9359-5AC0CFED6CED}" dt="2026-08-30T15:08:57.660" v="3424" actId="255"/>
        <pc:sldMkLst>
          <pc:docMk/>
          <pc:sldMk cId="74220147" sldId="2101"/>
        </pc:sldMkLst>
        <pc:spChg chg="mod">
          <ac:chgData name="Malisa Thompson" userId="5ed5ad82-f94f-4f85-a014-55b06ee4c466" providerId="ADAL" clId="{16EC1784-3963-4553-9359-5AC0CFED6CED}" dt="2026-08-30T15:08:57.660" v="3424" actId="255"/>
          <ac:spMkLst>
            <pc:docMk/>
            <pc:sldMk cId="74220147" sldId="2101"/>
            <ac:spMk id="2" creationId="{50C57832-C0F4-4398-9BEC-506EDCCAF174}"/>
          </ac:spMkLst>
        </pc:spChg>
      </pc:sldChg>
      <pc:sldChg chg="modSp mod">
        <pc:chgData name="Malisa Thompson" userId="5ed5ad82-f94f-4f85-a014-55b06ee4c466" providerId="ADAL" clId="{16EC1784-3963-4553-9359-5AC0CFED6CED}" dt="2026-08-30T15:23:20.173" v="3472" actId="120"/>
        <pc:sldMkLst>
          <pc:docMk/>
          <pc:sldMk cId="2219811761" sldId="2104"/>
        </pc:sldMkLst>
        <pc:spChg chg="mod">
          <ac:chgData name="Malisa Thompson" userId="5ed5ad82-f94f-4f85-a014-55b06ee4c466" providerId="ADAL" clId="{16EC1784-3963-4553-9359-5AC0CFED6CED}" dt="2026-08-30T15:23:20.173" v="3472" actId="120"/>
          <ac:spMkLst>
            <pc:docMk/>
            <pc:sldMk cId="2219811761" sldId="2104"/>
            <ac:spMk id="5" creationId="{DF1A97F2-58EE-4DDE-AAAC-6D4E50A9327F}"/>
          </ac:spMkLst>
        </pc:spChg>
      </pc:sldChg>
      <pc:sldChg chg="modSp mod">
        <pc:chgData name="Malisa Thompson" userId="5ed5ad82-f94f-4f85-a014-55b06ee4c466" providerId="ADAL" clId="{16EC1784-3963-4553-9359-5AC0CFED6CED}" dt="2026-08-30T15:23:31.122" v="3474" actId="207"/>
        <pc:sldMkLst>
          <pc:docMk/>
          <pc:sldMk cId="939118005" sldId="2105"/>
        </pc:sldMkLst>
        <pc:spChg chg="mod">
          <ac:chgData name="Malisa Thompson" userId="5ed5ad82-f94f-4f85-a014-55b06ee4c466" providerId="ADAL" clId="{16EC1784-3963-4553-9359-5AC0CFED6CED}" dt="2026-08-30T15:23:31.122" v="3474" actId="207"/>
          <ac:spMkLst>
            <pc:docMk/>
            <pc:sldMk cId="939118005" sldId="2105"/>
            <ac:spMk id="5" creationId="{DF1A97F2-58EE-4DDE-AAAC-6D4E50A9327F}"/>
          </ac:spMkLst>
        </pc:spChg>
      </pc:sldChg>
      <pc:sldChg chg="modSp mod">
        <pc:chgData name="Malisa Thompson" userId="5ed5ad82-f94f-4f85-a014-55b06ee4c466" providerId="ADAL" clId="{16EC1784-3963-4553-9359-5AC0CFED6CED}" dt="2026-08-31T14:41:21.802" v="4259" actId="27636"/>
        <pc:sldMkLst>
          <pc:docMk/>
          <pc:sldMk cId="3305091834" sldId="2106"/>
        </pc:sldMkLst>
        <pc:spChg chg="mod">
          <ac:chgData name="Malisa Thompson" userId="5ed5ad82-f94f-4f85-a014-55b06ee4c466" providerId="ADAL" clId="{16EC1784-3963-4553-9359-5AC0CFED6CED}" dt="2026-08-31T14:41:21.802" v="4259" actId="27636"/>
          <ac:spMkLst>
            <pc:docMk/>
            <pc:sldMk cId="3305091834" sldId="2106"/>
            <ac:spMk id="2" creationId="{50C57832-C0F4-4398-9BEC-506EDCCAF174}"/>
          </ac:spMkLst>
        </pc:spChg>
        <pc:spChg chg="mod">
          <ac:chgData name="Malisa Thompson" userId="5ed5ad82-f94f-4f85-a014-55b06ee4c466" providerId="ADAL" clId="{16EC1784-3963-4553-9359-5AC0CFED6CED}" dt="2026-08-30T15:23:48.877" v="3476" actId="207"/>
          <ac:spMkLst>
            <pc:docMk/>
            <pc:sldMk cId="3305091834" sldId="2106"/>
            <ac:spMk id="5" creationId="{DF1A97F2-58EE-4DDE-AAAC-6D4E50A9327F}"/>
          </ac:spMkLst>
        </pc:spChg>
      </pc:sldChg>
      <pc:sldChg chg="modSp mod">
        <pc:chgData name="Malisa Thompson" userId="5ed5ad82-f94f-4f85-a014-55b06ee4c466" providerId="ADAL" clId="{16EC1784-3963-4553-9359-5AC0CFED6CED}" dt="2026-08-31T14:12:42.781" v="4064" actId="1076"/>
        <pc:sldMkLst>
          <pc:docMk/>
          <pc:sldMk cId="169437256" sldId="2107"/>
        </pc:sldMkLst>
        <pc:spChg chg="mod">
          <ac:chgData name="Malisa Thompson" userId="5ed5ad82-f94f-4f85-a014-55b06ee4c466" providerId="ADAL" clId="{16EC1784-3963-4553-9359-5AC0CFED6CED}" dt="2026-08-31T14:12:42.781" v="4064" actId="1076"/>
          <ac:spMkLst>
            <pc:docMk/>
            <pc:sldMk cId="169437256" sldId="2107"/>
            <ac:spMk id="2" creationId="{50C57832-C0F4-4398-9BEC-506EDCCAF174}"/>
          </ac:spMkLst>
        </pc:spChg>
        <pc:spChg chg="mod">
          <ac:chgData name="Malisa Thompson" userId="5ed5ad82-f94f-4f85-a014-55b06ee4c466" providerId="ADAL" clId="{16EC1784-3963-4553-9359-5AC0CFED6CED}" dt="2026-08-30T15:24:07.187" v="3494" actId="207"/>
          <ac:spMkLst>
            <pc:docMk/>
            <pc:sldMk cId="169437256" sldId="2107"/>
            <ac:spMk id="5" creationId="{DF1A97F2-58EE-4DDE-AAAC-6D4E50A9327F}"/>
          </ac:spMkLst>
        </pc:spChg>
      </pc:sldChg>
      <pc:sldChg chg="modSp mod">
        <pc:chgData name="Malisa Thompson" userId="5ed5ad82-f94f-4f85-a014-55b06ee4c466" providerId="ADAL" clId="{16EC1784-3963-4553-9359-5AC0CFED6CED}" dt="2026-08-31T14:45:34.690" v="4327" actId="20577"/>
        <pc:sldMkLst>
          <pc:docMk/>
          <pc:sldMk cId="3493217283" sldId="2108"/>
        </pc:sldMkLst>
        <pc:spChg chg="mod">
          <ac:chgData name="Malisa Thompson" userId="5ed5ad82-f94f-4f85-a014-55b06ee4c466" providerId="ADAL" clId="{16EC1784-3963-4553-9359-5AC0CFED6CED}" dt="2026-08-31T14:45:34.690" v="4327" actId="20577"/>
          <ac:spMkLst>
            <pc:docMk/>
            <pc:sldMk cId="3493217283" sldId="2108"/>
            <ac:spMk id="2" creationId="{50C57832-C0F4-4398-9BEC-506EDCCAF174}"/>
          </ac:spMkLst>
        </pc:spChg>
        <pc:spChg chg="mod">
          <ac:chgData name="Malisa Thompson" userId="5ed5ad82-f94f-4f85-a014-55b06ee4c466" providerId="ADAL" clId="{16EC1784-3963-4553-9359-5AC0CFED6CED}" dt="2026-08-30T15:24:29.521" v="3512" actId="207"/>
          <ac:spMkLst>
            <pc:docMk/>
            <pc:sldMk cId="3493217283" sldId="2108"/>
            <ac:spMk id="5" creationId="{DF1A97F2-58EE-4DDE-AAAC-6D4E50A9327F}"/>
          </ac:spMkLst>
        </pc:spChg>
      </pc:sldChg>
      <pc:sldChg chg="modSp mod">
        <pc:chgData name="Malisa Thompson" userId="5ed5ad82-f94f-4f85-a014-55b06ee4c466" providerId="ADAL" clId="{16EC1784-3963-4553-9359-5AC0CFED6CED}" dt="2026-08-30T15:54:29.128" v="3906" actId="20577"/>
        <pc:sldMkLst>
          <pc:docMk/>
          <pc:sldMk cId="1794267380" sldId="2110"/>
        </pc:sldMkLst>
        <pc:spChg chg="mod">
          <ac:chgData name="Malisa Thompson" userId="5ed5ad82-f94f-4f85-a014-55b06ee4c466" providerId="ADAL" clId="{16EC1784-3963-4553-9359-5AC0CFED6CED}" dt="2026-08-30T15:54:29.128" v="3906" actId="20577"/>
          <ac:spMkLst>
            <pc:docMk/>
            <pc:sldMk cId="1794267380" sldId="2110"/>
            <ac:spMk id="2" creationId="{50C57832-C0F4-4398-9BEC-506EDCCAF174}"/>
          </ac:spMkLst>
        </pc:spChg>
        <pc:spChg chg="mod">
          <ac:chgData name="Malisa Thompson" userId="5ed5ad82-f94f-4f85-a014-55b06ee4c466" providerId="ADAL" clId="{16EC1784-3963-4553-9359-5AC0CFED6CED}" dt="2026-08-30T15:24:47.976" v="3529" actId="207"/>
          <ac:spMkLst>
            <pc:docMk/>
            <pc:sldMk cId="1794267380" sldId="2110"/>
            <ac:spMk id="5" creationId="{DF1A97F2-58EE-4DDE-AAAC-6D4E50A9327F}"/>
          </ac:spMkLst>
        </pc:spChg>
      </pc:sldChg>
      <pc:sldChg chg="modSp mod">
        <pc:chgData name="Malisa Thompson" userId="5ed5ad82-f94f-4f85-a014-55b06ee4c466" providerId="ADAL" clId="{16EC1784-3963-4553-9359-5AC0CFED6CED}" dt="2026-08-31T14:14:30.799" v="4078" actId="20577"/>
        <pc:sldMkLst>
          <pc:docMk/>
          <pc:sldMk cId="859276882" sldId="2112"/>
        </pc:sldMkLst>
        <pc:spChg chg="mod">
          <ac:chgData name="Malisa Thompson" userId="5ed5ad82-f94f-4f85-a014-55b06ee4c466" providerId="ADAL" clId="{16EC1784-3963-4553-9359-5AC0CFED6CED}" dt="2026-08-31T14:14:30.799" v="4078" actId="20577"/>
          <ac:spMkLst>
            <pc:docMk/>
            <pc:sldMk cId="859276882" sldId="2112"/>
            <ac:spMk id="2" creationId="{50C57832-C0F4-4398-9BEC-506EDCCAF174}"/>
          </ac:spMkLst>
        </pc:spChg>
        <pc:spChg chg="mod">
          <ac:chgData name="Malisa Thompson" userId="5ed5ad82-f94f-4f85-a014-55b06ee4c466" providerId="ADAL" clId="{16EC1784-3963-4553-9359-5AC0CFED6CED}" dt="2026-08-30T15:48:22.906" v="3875" actId="207"/>
          <ac:spMkLst>
            <pc:docMk/>
            <pc:sldMk cId="859276882" sldId="2112"/>
            <ac:spMk id="5" creationId="{DF1A97F2-58EE-4DDE-AAAC-6D4E50A9327F}"/>
          </ac:spMkLst>
        </pc:spChg>
      </pc:sldChg>
      <pc:sldChg chg="modSp add mod">
        <pc:chgData name="Malisa Thompson" userId="5ed5ad82-f94f-4f85-a014-55b06ee4c466" providerId="ADAL" clId="{16EC1784-3963-4553-9359-5AC0CFED6CED}" dt="2026-08-31T14:35:50.278" v="4250" actId="207"/>
        <pc:sldMkLst>
          <pc:docMk/>
          <pc:sldMk cId="798154411" sldId="2113"/>
        </pc:sldMkLst>
        <pc:spChg chg="mod">
          <ac:chgData name="Malisa Thompson" userId="5ed5ad82-f94f-4f85-a014-55b06ee4c466" providerId="ADAL" clId="{16EC1784-3963-4553-9359-5AC0CFED6CED}" dt="2026-08-31T14:35:50.278" v="4250" actId="207"/>
          <ac:spMkLst>
            <pc:docMk/>
            <pc:sldMk cId="798154411" sldId="2113"/>
            <ac:spMk id="5" creationId="{DF1A97F2-58EE-4DDE-AAAC-6D4E50A9327F}"/>
          </ac:spMkLst>
        </pc:spChg>
      </pc:sldChg>
      <pc:sldChg chg="modSp mod">
        <pc:chgData name="Malisa Thompson" userId="5ed5ad82-f94f-4f85-a014-55b06ee4c466" providerId="ADAL" clId="{16EC1784-3963-4553-9359-5AC0CFED6CED}" dt="2026-08-30T15:25:17.736" v="3547" actId="207"/>
        <pc:sldMkLst>
          <pc:docMk/>
          <pc:sldMk cId="2678820207" sldId="2114"/>
        </pc:sldMkLst>
        <pc:spChg chg="mod">
          <ac:chgData name="Malisa Thompson" userId="5ed5ad82-f94f-4f85-a014-55b06ee4c466" providerId="ADAL" clId="{16EC1784-3963-4553-9359-5AC0CFED6CED}" dt="2026-08-30T15:25:17.736" v="3547" actId="207"/>
          <ac:spMkLst>
            <pc:docMk/>
            <pc:sldMk cId="2678820207" sldId="2114"/>
            <ac:spMk id="5" creationId="{DF1A97F2-58EE-4DDE-AAAC-6D4E50A9327F}"/>
          </ac:spMkLst>
        </pc:spChg>
      </pc:sldChg>
      <pc:sldChg chg="addSp delSp modSp mod setBg setClrOvrMap">
        <pc:chgData name="Malisa Thompson" userId="5ed5ad82-f94f-4f85-a014-55b06ee4c466" providerId="ADAL" clId="{16EC1784-3963-4553-9359-5AC0CFED6CED}" dt="2026-08-31T14:37:18.417" v="4255" actId="14100"/>
        <pc:sldMkLst>
          <pc:docMk/>
          <pc:sldMk cId="3617181160" sldId="2115"/>
        </pc:sldMkLst>
        <pc:spChg chg="mod">
          <ac:chgData name="Malisa Thompson" userId="5ed5ad82-f94f-4f85-a014-55b06ee4c466" providerId="ADAL" clId="{16EC1784-3963-4553-9359-5AC0CFED6CED}" dt="2026-08-31T13:41:29.878" v="3907" actId="26606"/>
          <ac:spMkLst>
            <pc:docMk/>
            <pc:sldMk cId="3617181160" sldId="2115"/>
            <ac:spMk id="5" creationId="{DF1A97F2-58EE-4DDE-AAAC-6D4E50A9327F}"/>
          </ac:spMkLst>
        </pc:spChg>
        <pc:graphicFrameChg chg="mod modGraphic">
          <ac:chgData name="Malisa Thompson" userId="5ed5ad82-f94f-4f85-a014-55b06ee4c466" providerId="ADAL" clId="{16EC1784-3963-4553-9359-5AC0CFED6CED}" dt="2026-08-31T14:36:40.741" v="4251" actId="26606"/>
          <ac:graphicFrameMkLst>
            <pc:docMk/>
            <pc:sldMk cId="3617181160" sldId="2115"/>
            <ac:graphicFrameMk id="7" creationId="{486FC654-B8B2-8038-5E73-CF0CF0B697DB}"/>
          </ac:graphicFrameMkLst>
        </pc:graphicFrameChg>
        <pc:picChg chg="mod">
          <ac:chgData name="Malisa Thompson" userId="5ed5ad82-f94f-4f85-a014-55b06ee4c466" providerId="ADAL" clId="{16EC1784-3963-4553-9359-5AC0CFED6CED}" dt="2026-08-31T14:37:18.417" v="4255" actId="14100"/>
          <ac:picMkLst>
            <pc:docMk/>
            <pc:sldMk cId="3617181160" sldId="2115"/>
            <ac:picMk id="9" creationId="{FECC85D6-C22A-06E2-43E2-EF8B4CB0881D}"/>
          </ac:picMkLst>
        </pc:picChg>
      </pc:sldChg>
      <pc:sldChg chg="modSp mod">
        <pc:chgData name="Malisa Thompson" userId="5ed5ad82-f94f-4f85-a014-55b06ee4c466" providerId="ADAL" clId="{16EC1784-3963-4553-9359-5AC0CFED6CED}" dt="2026-08-30T15:28:23.944" v="3579" actId="20577"/>
        <pc:sldMkLst>
          <pc:docMk/>
          <pc:sldMk cId="681457869" sldId="2116"/>
        </pc:sldMkLst>
        <pc:spChg chg="mod">
          <ac:chgData name="Malisa Thompson" userId="5ed5ad82-f94f-4f85-a014-55b06ee4c466" providerId="ADAL" clId="{16EC1784-3963-4553-9359-5AC0CFED6CED}" dt="2026-08-30T15:28:23.944" v="3579" actId="20577"/>
          <ac:spMkLst>
            <pc:docMk/>
            <pc:sldMk cId="681457869" sldId="2116"/>
            <ac:spMk id="5" creationId="{DF1A97F2-58EE-4DDE-AAAC-6D4E50A9327F}"/>
          </ac:spMkLst>
        </pc:spChg>
      </pc:sldChg>
      <pc:sldChg chg="modSp mod">
        <pc:chgData name="Malisa Thompson" userId="5ed5ad82-f94f-4f85-a014-55b06ee4c466" providerId="ADAL" clId="{16EC1784-3963-4553-9359-5AC0CFED6CED}" dt="2026-08-30T15:28:40.081" v="3597" actId="14100"/>
        <pc:sldMkLst>
          <pc:docMk/>
          <pc:sldMk cId="59703793" sldId="2117"/>
        </pc:sldMkLst>
        <pc:spChg chg="mod">
          <ac:chgData name="Malisa Thompson" userId="5ed5ad82-f94f-4f85-a014-55b06ee4c466" providerId="ADAL" clId="{16EC1784-3963-4553-9359-5AC0CFED6CED}" dt="2026-08-30T15:28:29.441" v="3580" actId="20577"/>
          <ac:spMkLst>
            <pc:docMk/>
            <pc:sldMk cId="59703793" sldId="2117"/>
            <ac:spMk id="2" creationId="{50C57832-C0F4-4398-9BEC-506EDCCAF174}"/>
          </ac:spMkLst>
        </pc:spChg>
        <pc:spChg chg="mod">
          <ac:chgData name="Malisa Thompson" userId="5ed5ad82-f94f-4f85-a014-55b06ee4c466" providerId="ADAL" clId="{16EC1784-3963-4553-9359-5AC0CFED6CED}" dt="2026-08-30T15:28:40.081" v="3597" actId="14100"/>
          <ac:spMkLst>
            <pc:docMk/>
            <pc:sldMk cId="59703793" sldId="2117"/>
            <ac:spMk id="5" creationId="{DF1A97F2-58EE-4DDE-AAAC-6D4E50A9327F}"/>
          </ac:spMkLst>
        </pc:spChg>
      </pc:sldChg>
      <pc:sldChg chg="modSp mod">
        <pc:chgData name="Malisa Thompson" userId="5ed5ad82-f94f-4f85-a014-55b06ee4c466" providerId="ADAL" clId="{16EC1784-3963-4553-9359-5AC0CFED6CED}" dt="2026-08-31T14:18:08.107" v="4113" actId="15"/>
        <pc:sldMkLst>
          <pc:docMk/>
          <pc:sldMk cId="1763760334" sldId="2118"/>
        </pc:sldMkLst>
        <pc:spChg chg="mod">
          <ac:chgData name="Malisa Thompson" userId="5ed5ad82-f94f-4f85-a014-55b06ee4c466" providerId="ADAL" clId="{16EC1784-3963-4553-9359-5AC0CFED6CED}" dt="2026-08-31T14:18:08.107" v="4113" actId="15"/>
          <ac:spMkLst>
            <pc:docMk/>
            <pc:sldMk cId="1763760334" sldId="2118"/>
            <ac:spMk id="2" creationId="{50C57832-C0F4-4398-9BEC-506EDCCAF174}"/>
          </ac:spMkLst>
        </pc:spChg>
        <pc:spChg chg="mod">
          <ac:chgData name="Malisa Thompson" userId="5ed5ad82-f94f-4f85-a014-55b06ee4c466" providerId="ADAL" clId="{16EC1784-3963-4553-9359-5AC0CFED6CED}" dt="2026-08-30T15:28:49.989" v="3611" actId="20577"/>
          <ac:spMkLst>
            <pc:docMk/>
            <pc:sldMk cId="1763760334" sldId="2118"/>
            <ac:spMk id="5" creationId="{DF1A97F2-58EE-4DDE-AAAC-6D4E50A9327F}"/>
          </ac:spMkLst>
        </pc:spChg>
      </pc:sldChg>
      <pc:sldChg chg="modSp mod">
        <pc:chgData name="Malisa Thompson" userId="5ed5ad82-f94f-4f85-a014-55b06ee4c466" providerId="ADAL" clId="{16EC1784-3963-4553-9359-5AC0CFED6CED}" dt="2026-08-31T13:54:24.496" v="3981" actId="20577"/>
        <pc:sldMkLst>
          <pc:docMk/>
          <pc:sldMk cId="3492274304" sldId="2119"/>
        </pc:sldMkLst>
        <pc:spChg chg="mod">
          <ac:chgData name="Malisa Thompson" userId="5ed5ad82-f94f-4f85-a014-55b06ee4c466" providerId="ADAL" clId="{16EC1784-3963-4553-9359-5AC0CFED6CED}" dt="2026-08-31T13:54:24.496" v="3981" actId="20577"/>
          <ac:spMkLst>
            <pc:docMk/>
            <pc:sldMk cId="3492274304" sldId="2119"/>
            <ac:spMk id="5" creationId="{DF1A97F2-58EE-4DDE-AAAC-6D4E50A9327F}"/>
          </ac:spMkLst>
        </pc:spChg>
      </pc:sldChg>
      <pc:sldChg chg="addSp delSp modSp mod">
        <pc:chgData name="Malisa Thompson" userId="5ed5ad82-f94f-4f85-a014-55b06ee4c466" providerId="ADAL" clId="{16EC1784-3963-4553-9359-5AC0CFED6CED}" dt="2026-08-31T13:54:32.066" v="3995" actId="20577"/>
        <pc:sldMkLst>
          <pc:docMk/>
          <pc:sldMk cId="2457729042" sldId="2120"/>
        </pc:sldMkLst>
        <pc:spChg chg="mod">
          <ac:chgData name="Malisa Thompson" userId="5ed5ad82-f94f-4f85-a014-55b06ee4c466" providerId="ADAL" clId="{16EC1784-3963-4553-9359-5AC0CFED6CED}" dt="2026-08-31T13:54:32.066" v="3995" actId="20577"/>
          <ac:spMkLst>
            <pc:docMk/>
            <pc:sldMk cId="2457729042" sldId="2120"/>
            <ac:spMk id="5" creationId="{DF1A97F2-58EE-4DDE-AAAC-6D4E50A9327F}"/>
          </ac:spMkLst>
        </pc:spChg>
      </pc:sldChg>
      <pc:sldChg chg="modSp mod">
        <pc:chgData name="Malisa Thompson" userId="5ed5ad82-f94f-4f85-a014-55b06ee4c466" providerId="ADAL" clId="{16EC1784-3963-4553-9359-5AC0CFED6CED}" dt="2026-08-31T13:54:55.628" v="4010" actId="255"/>
        <pc:sldMkLst>
          <pc:docMk/>
          <pc:sldMk cId="8641888" sldId="2121"/>
        </pc:sldMkLst>
        <pc:spChg chg="mod">
          <ac:chgData name="Malisa Thompson" userId="5ed5ad82-f94f-4f85-a014-55b06ee4c466" providerId="ADAL" clId="{16EC1784-3963-4553-9359-5AC0CFED6CED}" dt="2026-08-31T13:54:55.628" v="4010" actId="255"/>
          <ac:spMkLst>
            <pc:docMk/>
            <pc:sldMk cId="8641888" sldId="2121"/>
            <ac:spMk id="5" creationId="{DF1A97F2-58EE-4DDE-AAAC-6D4E50A9327F}"/>
          </ac:spMkLst>
        </pc:spChg>
      </pc:sldChg>
      <pc:sldChg chg="modSp mod modNotesTx">
        <pc:chgData name="Malisa Thompson" userId="5ed5ad82-f94f-4f85-a014-55b06ee4c466" providerId="ADAL" clId="{16EC1784-3963-4553-9359-5AC0CFED6CED}" dt="2026-08-31T13:55:04.088" v="4024" actId="20577"/>
        <pc:sldMkLst>
          <pc:docMk/>
          <pc:sldMk cId="3772697009" sldId="2122"/>
        </pc:sldMkLst>
        <pc:spChg chg="mod">
          <ac:chgData name="Malisa Thompson" userId="5ed5ad82-f94f-4f85-a014-55b06ee4c466" providerId="ADAL" clId="{16EC1784-3963-4553-9359-5AC0CFED6CED}" dt="2026-08-31T13:55:04.088" v="4024" actId="20577"/>
          <ac:spMkLst>
            <pc:docMk/>
            <pc:sldMk cId="3772697009" sldId="2122"/>
            <ac:spMk id="5" creationId="{DF1A97F2-58EE-4DDE-AAAC-6D4E50A9327F}"/>
          </ac:spMkLst>
        </pc:spChg>
      </pc:sldChg>
      <pc:sldChg chg="modSp mod">
        <pc:chgData name="Malisa Thompson" userId="5ed5ad82-f94f-4f85-a014-55b06ee4c466" providerId="ADAL" clId="{16EC1784-3963-4553-9359-5AC0CFED6CED}" dt="2026-08-31T14:21:57.996" v="4130" actId="14100"/>
        <pc:sldMkLst>
          <pc:docMk/>
          <pc:sldMk cId="1625315428" sldId="2124"/>
        </pc:sldMkLst>
        <pc:spChg chg="mod">
          <ac:chgData name="Malisa Thompson" userId="5ed5ad82-f94f-4f85-a014-55b06ee4c466" providerId="ADAL" clId="{16EC1784-3963-4553-9359-5AC0CFED6CED}" dt="2026-08-30T15:46:33.946" v="3871" actId="1076"/>
          <ac:spMkLst>
            <pc:docMk/>
            <pc:sldMk cId="1625315428" sldId="2124"/>
            <ac:spMk id="3" creationId="{773261AE-CF57-476D-81F6-3825A40F0A86}"/>
          </ac:spMkLst>
        </pc:spChg>
        <pc:spChg chg="mod">
          <ac:chgData name="Malisa Thompson" userId="5ed5ad82-f94f-4f85-a014-55b06ee4c466" providerId="ADAL" clId="{16EC1784-3963-4553-9359-5AC0CFED6CED}" dt="2026-08-31T14:21:57.996" v="4130" actId="14100"/>
          <ac:spMkLst>
            <pc:docMk/>
            <pc:sldMk cId="1625315428" sldId="2124"/>
            <ac:spMk id="12" creationId="{00000000-0000-0000-0000-000000000000}"/>
          </ac:spMkLst>
        </pc:spChg>
      </pc:sldChg>
      <pc:sldChg chg="modSp mod">
        <pc:chgData name="Malisa Thompson" userId="5ed5ad82-f94f-4f85-a014-55b06ee4c466" providerId="ADAL" clId="{16EC1784-3963-4553-9359-5AC0CFED6CED}" dt="2026-08-30T15:29:05.784" v="3634" actId="27636"/>
        <pc:sldMkLst>
          <pc:docMk/>
          <pc:sldMk cId="862683053" sldId="2127"/>
        </pc:sldMkLst>
        <pc:spChg chg="mod">
          <ac:chgData name="Malisa Thompson" userId="5ed5ad82-f94f-4f85-a014-55b06ee4c466" providerId="ADAL" clId="{16EC1784-3963-4553-9359-5AC0CFED6CED}" dt="2026-08-30T15:29:05.784" v="3634" actId="27636"/>
          <ac:spMkLst>
            <pc:docMk/>
            <pc:sldMk cId="862683053" sldId="2127"/>
            <ac:spMk id="5" creationId="{DF1A97F2-58EE-4DDE-AAAC-6D4E50A9327F}"/>
          </ac:spMkLst>
        </pc:spChg>
      </pc:sldChg>
      <pc:sldChg chg="modSp mod">
        <pc:chgData name="Malisa Thompson" userId="5ed5ad82-f94f-4f85-a014-55b06ee4c466" providerId="ADAL" clId="{16EC1784-3963-4553-9359-5AC0CFED6CED}" dt="2026-08-31T13:50:43.514" v="3919" actId="20577"/>
        <pc:sldMkLst>
          <pc:docMk/>
          <pc:sldMk cId="1889735279" sldId="2128"/>
        </pc:sldMkLst>
        <pc:spChg chg="mod">
          <ac:chgData name="Malisa Thompson" userId="5ed5ad82-f94f-4f85-a014-55b06ee4c466" providerId="ADAL" clId="{16EC1784-3963-4553-9359-5AC0CFED6CED}" dt="2026-08-31T13:50:43.514" v="3919" actId="20577"/>
          <ac:spMkLst>
            <pc:docMk/>
            <pc:sldMk cId="1889735279" sldId="2128"/>
            <ac:spMk id="5" creationId="{DF1A97F2-58EE-4DDE-AAAC-6D4E50A9327F}"/>
          </ac:spMkLst>
        </pc:spChg>
      </pc:sldChg>
      <pc:sldChg chg="addSp delSp modSp mod">
        <pc:chgData name="Malisa Thompson" userId="5ed5ad82-f94f-4f85-a014-55b06ee4c466" providerId="ADAL" clId="{16EC1784-3963-4553-9359-5AC0CFED6CED}" dt="2026-08-31T13:54:10.064" v="3951" actId="20577"/>
        <pc:sldMkLst>
          <pc:docMk/>
          <pc:sldMk cId="2867104925" sldId="2129"/>
        </pc:sldMkLst>
        <pc:spChg chg="mod">
          <ac:chgData name="Malisa Thompson" userId="5ed5ad82-f94f-4f85-a014-55b06ee4c466" providerId="ADAL" clId="{16EC1784-3963-4553-9359-5AC0CFED6CED}" dt="2026-08-31T13:54:10.064" v="3951" actId="20577"/>
          <ac:spMkLst>
            <pc:docMk/>
            <pc:sldMk cId="2867104925" sldId="2129"/>
            <ac:spMk id="5" creationId="{DF1A97F2-58EE-4DDE-AAAC-6D4E50A9327F}"/>
          </ac:spMkLst>
        </pc:spChg>
      </pc:sldChg>
      <pc:sldChg chg="addSp delSp modSp mod">
        <pc:chgData name="Malisa Thompson" userId="5ed5ad82-f94f-4f85-a014-55b06ee4c466" providerId="ADAL" clId="{16EC1784-3963-4553-9359-5AC0CFED6CED}" dt="2026-08-31T13:56:32.663" v="4051" actId="20577"/>
        <pc:sldMkLst>
          <pc:docMk/>
          <pc:sldMk cId="395180424" sldId="2130"/>
        </pc:sldMkLst>
        <pc:spChg chg="mod">
          <ac:chgData name="Malisa Thompson" userId="5ed5ad82-f94f-4f85-a014-55b06ee4c466" providerId="ADAL" clId="{16EC1784-3963-4553-9359-5AC0CFED6CED}" dt="2026-08-31T13:56:32.663" v="4051" actId="20577"/>
          <ac:spMkLst>
            <pc:docMk/>
            <pc:sldMk cId="395180424" sldId="2130"/>
            <ac:spMk id="5" creationId="{DF1A97F2-58EE-4DDE-AAAC-6D4E50A9327F}"/>
          </ac:spMkLst>
        </pc:spChg>
      </pc:sldChg>
      <pc:sldChg chg="modSp add mod">
        <pc:chgData name="Malisa Thompson" userId="5ed5ad82-f94f-4f85-a014-55b06ee4c466" providerId="ADAL" clId="{16EC1784-3963-4553-9359-5AC0CFED6CED}" dt="2026-08-30T15:08:24.114" v="3422" actId="27636"/>
        <pc:sldMkLst>
          <pc:docMk/>
          <pc:sldMk cId="3923628479" sldId="2134"/>
        </pc:sldMkLst>
        <pc:spChg chg="mod">
          <ac:chgData name="Malisa Thompson" userId="5ed5ad82-f94f-4f85-a014-55b06ee4c466" providerId="ADAL" clId="{16EC1784-3963-4553-9359-5AC0CFED6CED}" dt="2026-08-30T15:08:24.114" v="3422" actId="27636"/>
          <ac:spMkLst>
            <pc:docMk/>
            <pc:sldMk cId="3923628479" sldId="2134"/>
            <ac:spMk id="2" creationId="{4A399A78-36D4-0880-74E3-5F7EBED331EB}"/>
          </ac:spMkLst>
        </pc:spChg>
      </pc:sldChg>
      <pc:sldChg chg="delSp modSp add mod setBg delDesignElem">
        <pc:chgData name="Malisa Thompson" userId="5ed5ad82-f94f-4f85-a014-55b06ee4c466" providerId="ADAL" clId="{16EC1784-3963-4553-9359-5AC0CFED6CED}" dt="2026-09-01T15:16:31.764" v="4330" actId="20577"/>
        <pc:sldMkLst>
          <pc:docMk/>
          <pc:sldMk cId="918861286" sldId="2135"/>
        </pc:sldMkLst>
        <pc:spChg chg="mod">
          <ac:chgData name="Malisa Thompson" userId="5ed5ad82-f94f-4f85-a014-55b06ee4c466" providerId="ADAL" clId="{16EC1784-3963-4553-9359-5AC0CFED6CED}" dt="2026-09-01T15:16:31.764" v="4330" actId="20577"/>
          <ac:spMkLst>
            <pc:docMk/>
            <pc:sldMk cId="918861286" sldId="2135"/>
            <ac:spMk id="11" creationId="{28AD4953-F015-1DD5-C6C9-070596A6FE75}"/>
          </ac:spMkLst>
        </pc:spChg>
        <pc:picChg chg="mod">
          <ac:chgData name="Malisa Thompson" userId="5ed5ad82-f94f-4f85-a014-55b06ee4c466" providerId="ADAL" clId="{16EC1784-3963-4553-9359-5AC0CFED6CED}" dt="2026-08-31T14:20:17.845" v="4128" actId="1035"/>
          <ac:picMkLst>
            <pc:docMk/>
            <pc:sldMk cId="918861286" sldId="2135"/>
            <ac:picMk id="16" creationId="{61239065-A283-43FC-993F-DEC260B7DC66}"/>
          </ac:picMkLst>
        </pc:picChg>
      </pc:sldChg>
      <pc:sldMasterChg chg="delSldLayout">
        <pc:chgData name="Malisa Thompson" userId="5ed5ad82-f94f-4f85-a014-55b06ee4c466" providerId="ADAL" clId="{16EC1784-3963-4553-9359-5AC0CFED6CED}" dt="2026-08-30T15:41:12.425" v="3781" actId="47"/>
        <pc:sldMasterMkLst>
          <pc:docMk/>
          <pc:sldMasterMk cId="2945651048" sldId="2147483694"/>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4FA77F-DB20-4A22-AB01-E1ABD477B8F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9E49B32-D50E-4565-AF07-6F4FE33B01B3}">
      <dgm:prSet custT="1"/>
      <dgm:spPr/>
      <dgm:t>
        <a:bodyPr/>
        <a:lstStyle/>
        <a:p>
          <a:r>
            <a:rPr lang="en-US" sz="4400" b="1" dirty="0"/>
            <a:t>Strategy</a:t>
          </a:r>
          <a:endParaRPr lang="en-US" sz="4400" dirty="0"/>
        </a:p>
      </dgm:t>
    </dgm:pt>
    <dgm:pt modelId="{A0B4B1E0-A861-4469-A892-C7A85F0B8939}" type="parTrans" cxnId="{906EDB52-9DC0-4FE8-86A2-4CC32087E19E}">
      <dgm:prSet/>
      <dgm:spPr/>
      <dgm:t>
        <a:bodyPr/>
        <a:lstStyle/>
        <a:p>
          <a:endParaRPr lang="en-US"/>
        </a:p>
      </dgm:t>
    </dgm:pt>
    <dgm:pt modelId="{B8F7B671-CB59-42E8-97F4-711FAABC9123}" type="sibTrans" cxnId="{906EDB52-9DC0-4FE8-86A2-4CC32087E19E}">
      <dgm:prSet/>
      <dgm:spPr/>
      <dgm:t>
        <a:bodyPr/>
        <a:lstStyle/>
        <a:p>
          <a:endParaRPr lang="en-US"/>
        </a:p>
      </dgm:t>
    </dgm:pt>
    <dgm:pt modelId="{C63F1921-C110-4909-82E2-B80D19335431}">
      <dgm:prSet custT="1"/>
      <dgm:spPr/>
      <dgm:t>
        <a:bodyPr/>
        <a:lstStyle/>
        <a:p>
          <a:r>
            <a:rPr lang="en-US" sz="4400" b="1" dirty="0"/>
            <a:t>Feasibility</a:t>
          </a:r>
          <a:endParaRPr lang="en-US" sz="4400" dirty="0"/>
        </a:p>
      </dgm:t>
    </dgm:pt>
    <dgm:pt modelId="{FCCF14F6-99C2-40D6-8EC4-0CCE2ABDB1B9}" type="parTrans" cxnId="{CAEDD742-DA10-4B18-BAA9-AC6397B1F0EF}">
      <dgm:prSet/>
      <dgm:spPr/>
      <dgm:t>
        <a:bodyPr/>
        <a:lstStyle/>
        <a:p>
          <a:endParaRPr lang="en-US"/>
        </a:p>
      </dgm:t>
    </dgm:pt>
    <dgm:pt modelId="{1A04164A-8872-423C-82F8-C6227DD5D761}" type="sibTrans" cxnId="{CAEDD742-DA10-4B18-BAA9-AC6397B1F0EF}">
      <dgm:prSet/>
      <dgm:spPr/>
      <dgm:t>
        <a:bodyPr/>
        <a:lstStyle/>
        <a:p>
          <a:endParaRPr lang="en-US"/>
        </a:p>
      </dgm:t>
    </dgm:pt>
    <dgm:pt modelId="{1F0EF3D9-FE5A-494B-B0E3-565079DE88B8}">
      <dgm:prSet custT="1"/>
      <dgm:spPr/>
      <dgm:t>
        <a:bodyPr/>
        <a:lstStyle/>
        <a:p>
          <a:r>
            <a:rPr lang="en-US" sz="4400" b="1" dirty="0"/>
            <a:t>Need</a:t>
          </a:r>
          <a:endParaRPr lang="en-US" sz="4400" dirty="0"/>
        </a:p>
      </dgm:t>
    </dgm:pt>
    <dgm:pt modelId="{0A59DD88-1518-4B51-B450-5B305F4FA06C}" type="parTrans" cxnId="{1BCC2E79-D3DF-4911-8A7D-CCEC7EB9DEC6}">
      <dgm:prSet/>
      <dgm:spPr/>
      <dgm:t>
        <a:bodyPr/>
        <a:lstStyle/>
        <a:p>
          <a:endParaRPr lang="en-US"/>
        </a:p>
      </dgm:t>
    </dgm:pt>
    <dgm:pt modelId="{22D11FB5-722A-44A5-AD9C-06CFD9D2B28F}" type="sibTrans" cxnId="{1BCC2E79-D3DF-4911-8A7D-CCEC7EB9DEC6}">
      <dgm:prSet/>
      <dgm:spPr/>
      <dgm:t>
        <a:bodyPr/>
        <a:lstStyle/>
        <a:p>
          <a:endParaRPr lang="en-US"/>
        </a:p>
      </dgm:t>
    </dgm:pt>
    <dgm:pt modelId="{2A4FD57F-2393-4586-B593-6DF002A984DC}">
      <dgm:prSet custT="1"/>
      <dgm:spPr>
        <a:solidFill>
          <a:schemeClr val="accent6"/>
        </a:solidFill>
      </dgm:spPr>
      <dgm:t>
        <a:bodyPr/>
        <a:lstStyle/>
        <a:p>
          <a:r>
            <a:rPr lang="en-US" sz="4400" b="1" dirty="0"/>
            <a:t>Impact</a:t>
          </a:r>
          <a:endParaRPr lang="en-US" sz="4400" dirty="0"/>
        </a:p>
      </dgm:t>
    </dgm:pt>
    <dgm:pt modelId="{877544BE-3910-4191-90CF-A1A200246118}" type="parTrans" cxnId="{94878FAC-3C85-4DE4-9566-7170E2323A8A}">
      <dgm:prSet/>
      <dgm:spPr/>
      <dgm:t>
        <a:bodyPr/>
        <a:lstStyle/>
        <a:p>
          <a:endParaRPr lang="en-US"/>
        </a:p>
      </dgm:t>
    </dgm:pt>
    <dgm:pt modelId="{AC100D70-2776-4250-A557-A04DFD546868}" type="sibTrans" cxnId="{94878FAC-3C85-4DE4-9566-7170E2323A8A}">
      <dgm:prSet/>
      <dgm:spPr/>
      <dgm:t>
        <a:bodyPr/>
        <a:lstStyle/>
        <a:p>
          <a:endParaRPr lang="en-US"/>
        </a:p>
      </dgm:t>
    </dgm:pt>
    <dgm:pt modelId="{47447B73-1729-45B2-8341-ADE78E82DC47}" type="pres">
      <dgm:prSet presAssocID="{134FA77F-DB20-4A22-AB01-E1ABD477B8FB}" presName="linear" presStyleCnt="0">
        <dgm:presLayoutVars>
          <dgm:animLvl val="lvl"/>
          <dgm:resizeHandles val="exact"/>
        </dgm:presLayoutVars>
      </dgm:prSet>
      <dgm:spPr/>
    </dgm:pt>
    <dgm:pt modelId="{DC5A920C-9B24-4E00-B7E2-C02DF0D870D0}" type="pres">
      <dgm:prSet presAssocID="{79E49B32-D50E-4565-AF07-6F4FE33B01B3}" presName="parentText" presStyleLbl="node1" presStyleIdx="0" presStyleCnt="4">
        <dgm:presLayoutVars>
          <dgm:chMax val="0"/>
          <dgm:bulletEnabled val="1"/>
        </dgm:presLayoutVars>
      </dgm:prSet>
      <dgm:spPr/>
    </dgm:pt>
    <dgm:pt modelId="{11A0FC77-CF5C-43CB-9115-B9F0890B2294}" type="pres">
      <dgm:prSet presAssocID="{B8F7B671-CB59-42E8-97F4-711FAABC9123}" presName="spacer" presStyleCnt="0"/>
      <dgm:spPr/>
    </dgm:pt>
    <dgm:pt modelId="{09880B55-A73A-4CDF-ABAE-483C8D23B0BA}" type="pres">
      <dgm:prSet presAssocID="{C63F1921-C110-4909-82E2-B80D19335431}" presName="parentText" presStyleLbl="node1" presStyleIdx="1" presStyleCnt="4">
        <dgm:presLayoutVars>
          <dgm:chMax val="0"/>
          <dgm:bulletEnabled val="1"/>
        </dgm:presLayoutVars>
      </dgm:prSet>
      <dgm:spPr/>
    </dgm:pt>
    <dgm:pt modelId="{330ACCEF-3CA4-431D-BEC5-B5977F206528}" type="pres">
      <dgm:prSet presAssocID="{1A04164A-8872-423C-82F8-C6227DD5D761}" presName="spacer" presStyleCnt="0"/>
      <dgm:spPr/>
    </dgm:pt>
    <dgm:pt modelId="{0DA33D33-11A4-4F3A-BF24-8FEB7743B202}" type="pres">
      <dgm:prSet presAssocID="{1F0EF3D9-FE5A-494B-B0E3-565079DE88B8}" presName="parentText" presStyleLbl="node1" presStyleIdx="2" presStyleCnt="4">
        <dgm:presLayoutVars>
          <dgm:chMax val="0"/>
          <dgm:bulletEnabled val="1"/>
        </dgm:presLayoutVars>
      </dgm:prSet>
      <dgm:spPr/>
    </dgm:pt>
    <dgm:pt modelId="{4BF22828-10B5-45DB-9D65-1006F30512B7}" type="pres">
      <dgm:prSet presAssocID="{22D11FB5-722A-44A5-AD9C-06CFD9D2B28F}" presName="spacer" presStyleCnt="0"/>
      <dgm:spPr/>
    </dgm:pt>
    <dgm:pt modelId="{24475886-B037-472C-956E-2C2BB4C64B83}" type="pres">
      <dgm:prSet presAssocID="{2A4FD57F-2393-4586-B593-6DF002A984DC}" presName="parentText" presStyleLbl="node1" presStyleIdx="3" presStyleCnt="4">
        <dgm:presLayoutVars>
          <dgm:chMax val="0"/>
          <dgm:bulletEnabled val="1"/>
        </dgm:presLayoutVars>
      </dgm:prSet>
      <dgm:spPr/>
    </dgm:pt>
  </dgm:ptLst>
  <dgm:cxnLst>
    <dgm:cxn modelId="{CAEDD742-DA10-4B18-BAA9-AC6397B1F0EF}" srcId="{134FA77F-DB20-4A22-AB01-E1ABD477B8FB}" destId="{C63F1921-C110-4909-82E2-B80D19335431}" srcOrd="1" destOrd="0" parTransId="{FCCF14F6-99C2-40D6-8EC4-0CCE2ABDB1B9}" sibTransId="{1A04164A-8872-423C-82F8-C6227DD5D761}"/>
    <dgm:cxn modelId="{906EDB52-9DC0-4FE8-86A2-4CC32087E19E}" srcId="{134FA77F-DB20-4A22-AB01-E1ABD477B8FB}" destId="{79E49B32-D50E-4565-AF07-6F4FE33B01B3}" srcOrd="0" destOrd="0" parTransId="{A0B4B1E0-A861-4469-A892-C7A85F0B8939}" sibTransId="{B8F7B671-CB59-42E8-97F4-711FAABC9123}"/>
    <dgm:cxn modelId="{1BCC2E79-D3DF-4911-8A7D-CCEC7EB9DEC6}" srcId="{134FA77F-DB20-4A22-AB01-E1ABD477B8FB}" destId="{1F0EF3D9-FE5A-494B-B0E3-565079DE88B8}" srcOrd="2" destOrd="0" parTransId="{0A59DD88-1518-4B51-B450-5B305F4FA06C}" sibTransId="{22D11FB5-722A-44A5-AD9C-06CFD9D2B28F}"/>
    <dgm:cxn modelId="{51C0818D-C1BE-4680-AB00-813C39D981F0}" type="presOf" srcId="{79E49B32-D50E-4565-AF07-6F4FE33B01B3}" destId="{DC5A920C-9B24-4E00-B7E2-C02DF0D870D0}" srcOrd="0" destOrd="0" presId="urn:microsoft.com/office/officeart/2005/8/layout/vList2"/>
    <dgm:cxn modelId="{3998D6A7-2F50-47B6-B4F3-8E735DC3FA5E}" type="presOf" srcId="{134FA77F-DB20-4A22-AB01-E1ABD477B8FB}" destId="{47447B73-1729-45B2-8341-ADE78E82DC47}" srcOrd="0" destOrd="0" presId="urn:microsoft.com/office/officeart/2005/8/layout/vList2"/>
    <dgm:cxn modelId="{F7BB31AC-ED0C-4987-BCC6-B8E8A616AFE7}" type="presOf" srcId="{C63F1921-C110-4909-82E2-B80D19335431}" destId="{09880B55-A73A-4CDF-ABAE-483C8D23B0BA}" srcOrd="0" destOrd="0" presId="urn:microsoft.com/office/officeart/2005/8/layout/vList2"/>
    <dgm:cxn modelId="{94878FAC-3C85-4DE4-9566-7170E2323A8A}" srcId="{134FA77F-DB20-4A22-AB01-E1ABD477B8FB}" destId="{2A4FD57F-2393-4586-B593-6DF002A984DC}" srcOrd="3" destOrd="0" parTransId="{877544BE-3910-4191-90CF-A1A200246118}" sibTransId="{AC100D70-2776-4250-A557-A04DFD546868}"/>
    <dgm:cxn modelId="{398ADBBF-5317-4E0D-B1AB-ECAD8855E1CE}" type="presOf" srcId="{1F0EF3D9-FE5A-494B-B0E3-565079DE88B8}" destId="{0DA33D33-11A4-4F3A-BF24-8FEB7743B202}" srcOrd="0" destOrd="0" presId="urn:microsoft.com/office/officeart/2005/8/layout/vList2"/>
    <dgm:cxn modelId="{FCB644C5-81CA-456A-BBD1-91C8ECBEEA5E}" type="presOf" srcId="{2A4FD57F-2393-4586-B593-6DF002A984DC}" destId="{24475886-B037-472C-956E-2C2BB4C64B83}" srcOrd="0" destOrd="0" presId="urn:microsoft.com/office/officeart/2005/8/layout/vList2"/>
    <dgm:cxn modelId="{241A990C-330C-42F9-9970-A553F029E004}" type="presParOf" srcId="{47447B73-1729-45B2-8341-ADE78E82DC47}" destId="{DC5A920C-9B24-4E00-B7E2-C02DF0D870D0}" srcOrd="0" destOrd="0" presId="urn:microsoft.com/office/officeart/2005/8/layout/vList2"/>
    <dgm:cxn modelId="{600C9F14-2AFC-4F35-BFC4-D18E77AD18E2}" type="presParOf" srcId="{47447B73-1729-45B2-8341-ADE78E82DC47}" destId="{11A0FC77-CF5C-43CB-9115-B9F0890B2294}" srcOrd="1" destOrd="0" presId="urn:microsoft.com/office/officeart/2005/8/layout/vList2"/>
    <dgm:cxn modelId="{F7485555-6896-4E89-A4DB-E28A2602F428}" type="presParOf" srcId="{47447B73-1729-45B2-8341-ADE78E82DC47}" destId="{09880B55-A73A-4CDF-ABAE-483C8D23B0BA}" srcOrd="2" destOrd="0" presId="urn:microsoft.com/office/officeart/2005/8/layout/vList2"/>
    <dgm:cxn modelId="{AC98C1E4-4DC8-4ACA-87BC-DF53976FCAA1}" type="presParOf" srcId="{47447B73-1729-45B2-8341-ADE78E82DC47}" destId="{330ACCEF-3CA4-431D-BEC5-B5977F206528}" srcOrd="3" destOrd="0" presId="urn:microsoft.com/office/officeart/2005/8/layout/vList2"/>
    <dgm:cxn modelId="{B654827B-FE6D-49BD-9050-13B9F3F85D18}" type="presParOf" srcId="{47447B73-1729-45B2-8341-ADE78E82DC47}" destId="{0DA33D33-11A4-4F3A-BF24-8FEB7743B202}" srcOrd="4" destOrd="0" presId="urn:microsoft.com/office/officeart/2005/8/layout/vList2"/>
    <dgm:cxn modelId="{DFF363E4-4E35-4E6E-ADF9-B39F1ED617E7}" type="presParOf" srcId="{47447B73-1729-45B2-8341-ADE78E82DC47}" destId="{4BF22828-10B5-45DB-9D65-1006F30512B7}" srcOrd="5" destOrd="0" presId="urn:microsoft.com/office/officeart/2005/8/layout/vList2"/>
    <dgm:cxn modelId="{D26EA722-052B-45DE-BBD6-E670F81EADED}" type="presParOf" srcId="{47447B73-1729-45B2-8341-ADE78E82DC47}" destId="{24475886-B037-472C-956E-2C2BB4C64B8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8581B0-D135-445D-987D-57319639E589}" type="doc">
      <dgm:prSet loTypeId="urn:microsoft.com/office/officeart/2016/7/layout/VerticalHollowActionList" loCatId="List" qsTypeId="urn:microsoft.com/office/officeart/2005/8/quickstyle/simple5" qsCatId="simple" csTypeId="urn:microsoft.com/office/officeart/2005/8/colors/colorful1" csCatId="colorful" phldr="1"/>
      <dgm:spPr/>
      <dgm:t>
        <a:bodyPr/>
        <a:lstStyle/>
        <a:p>
          <a:endParaRPr lang="en-US"/>
        </a:p>
      </dgm:t>
    </dgm:pt>
    <dgm:pt modelId="{F773C639-587E-4A08-BDBF-318366AFC133}">
      <dgm:prSet/>
      <dgm:spPr/>
      <dgm:t>
        <a:bodyPr/>
        <a:lstStyle/>
        <a:p>
          <a:r>
            <a:rPr lang="en-US" b="1" dirty="0"/>
            <a:t>Describe</a:t>
          </a:r>
        </a:p>
      </dgm:t>
    </dgm:pt>
    <dgm:pt modelId="{2D0ACCAC-B8C6-4B58-85E2-A1289BFA0180}" type="parTrans" cxnId="{B2E20C26-BAB4-4BC2-B457-0AD93A53E03A}">
      <dgm:prSet/>
      <dgm:spPr/>
      <dgm:t>
        <a:bodyPr/>
        <a:lstStyle/>
        <a:p>
          <a:endParaRPr lang="en-US"/>
        </a:p>
      </dgm:t>
    </dgm:pt>
    <dgm:pt modelId="{CCD5EB97-AA6C-4FBA-A080-AB93C6B11915}" type="sibTrans" cxnId="{B2E20C26-BAB4-4BC2-B457-0AD93A53E03A}">
      <dgm:prSet/>
      <dgm:spPr/>
      <dgm:t>
        <a:bodyPr/>
        <a:lstStyle/>
        <a:p>
          <a:endParaRPr lang="en-US"/>
        </a:p>
      </dgm:t>
    </dgm:pt>
    <dgm:pt modelId="{ED13B0F7-6D27-45FD-8FC2-36CF21735240}">
      <dgm:prSet custT="1"/>
      <dgm:spPr/>
      <dgm:t>
        <a:bodyPr/>
        <a:lstStyle/>
        <a:p>
          <a:r>
            <a:rPr lang="en-US" sz="2800" dirty="0"/>
            <a:t>Describe what steps the community has, or will take, to prevent reoccurrence of the described needs. Be specific</a:t>
          </a:r>
          <a:r>
            <a:rPr lang="en-US" sz="2800" dirty="0">
              <a:latin typeface="Arial" panose="020B0604020202020204"/>
            </a:rPr>
            <a:t>!</a:t>
          </a:r>
          <a:endParaRPr lang="en-US" sz="2800" dirty="0"/>
        </a:p>
      </dgm:t>
    </dgm:pt>
    <dgm:pt modelId="{805CFC31-61D6-4144-87FE-2FF34399161D}" type="parTrans" cxnId="{D4E79DB4-CB8A-4AB8-AE0E-54912A0FED71}">
      <dgm:prSet/>
      <dgm:spPr/>
      <dgm:t>
        <a:bodyPr/>
        <a:lstStyle/>
        <a:p>
          <a:endParaRPr lang="en-US"/>
        </a:p>
      </dgm:t>
    </dgm:pt>
    <dgm:pt modelId="{7849B468-3673-40D0-8F6E-5D18E255FF7B}" type="sibTrans" cxnId="{D4E79DB4-CB8A-4AB8-AE0E-54912A0FED71}">
      <dgm:prSet/>
      <dgm:spPr/>
      <dgm:t>
        <a:bodyPr/>
        <a:lstStyle/>
        <a:p>
          <a:endParaRPr lang="en-US"/>
        </a:p>
      </dgm:t>
    </dgm:pt>
    <dgm:pt modelId="{3CFDB1E6-6B26-47CD-90E3-280A67C4927F}">
      <dgm:prSet/>
      <dgm:spPr/>
      <dgm:t>
        <a:bodyPr/>
        <a:lstStyle/>
        <a:p>
          <a:r>
            <a:rPr lang="en-US" b="1" dirty="0"/>
            <a:t>Include</a:t>
          </a:r>
        </a:p>
      </dgm:t>
    </dgm:pt>
    <dgm:pt modelId="{CF1E497D-63DE-420B-886E-BB71D95C5283}" type="parTrans" cxnId="{8538C451-FB81-4575-9CB3-33E75CA8A384}">
      <dgm:prSet/>
      <dgm:spPr/>
      <dgm:t>
        <a:bodyPr/>
        <a:lstStyle/>
        <a:p>
          <a:endParaRPr lang="en-US"/>
        </a:p>
      </dgm:t>
    </dgm:pt>
    <dgm:pt modelId="{369C5C25-B108-456F-85D2-AC5E0F8C67F9}" type="sibTrans" cxnId="{8538C451-FB81-4575-9CB3-33E75CA8A384}">
      <dgm:prSet/>
      <dgm:spPr/>
      <dgm:t>
        <a:bodyPr/>
        <a:lstStyle/>
        <a:p>
          <a:endParaRPr lang="en-US"/>
        </a:p>
      </dgm:t>
    </dgm:pt>
    <dgm:pt modelId="{F7FA678A-F56A-4DE6-91E4-CF80261E335F}">
      <dgm:prSet custT="1"/>
      <dgm:spPr/>
      <dgm:t>
        <a:bodyPr/>
        <a:lstStyle/>
        <a:p>
          <a:pPr rtl="0"/>
          <a:r>
            <a:rPr lang="en-US" sz="2800"/>
            <a:t>Include copies of current ordinances and enforcement policies that govern community blight (e.g., Code</a:t>
          </a:r>
          <a:r>
            <a:rPr lang="en-US" sz="2800">
              <a:latin typeface="Arial" panose="020B0604020202020204"/>
            </a:rPr>
            <a:t> </a:t>
          </a:r>
          <a:r>
            <a:rPr lang="en-US" sz="2800"/>
            <a:t>Enforcement</a:t>
          </a:r>
          <a:r>
            <a:rPr lang="en-US" sz="2800">
              <a:latin typeface="Arial" panose="020B0604020202020204"/>
            </a:rPr>
            <a:t>). Include examples of actions taken and results. </a:t>
          </a:r>
          <a:endParaRPr lang="en-US" sz="2800" dirty="0">
            <a:latin typeface="Arial" panose="020B0604020202020204"/>
          </a:endParaRPr>
        </a:p>
      </dgm:t>
    </dgm:pt>
    <dgm:pt modelId="{705FF237-6C71-407F-8FAB-FBBEE2E925EB}" type="parTrans" cxnId="{65316020-95D1-4626-AA4E-96631EDF2A05}">
      <dgm:prSet/>
      <dgm:spPr/>
      <dgm:t>
        <a:bodyPr/>
        <a:lstStyle/>
        <a:p>
          <a:endParaRPr lang="en-US"/>
        </a:p>
      </dgm:t>
    </dgm:pt>
    <dgm:pt modelId="{32B05882-4EF3-434D-A3C0-CDA44877A66F}" type="sibTrans" cxnId="{65316020-95D1-4626-AA4E-96631EDF2A05}">
      <dgm:prSet/>
      <dgm:spPr/>
      <dgm:t>
        <a:bodyPr/>
        <a:lstStyle/>
        <a:p>
          <a:endParaRPr lang="en-US"/>
        </a:p>
      </dgm:t>
    </dgm:pt>
    <dgm:pt modelId="{F7DAF715-8C1D-4FA6-A246-0BE3B882CFEF}">
      <dgm:prSet/>
      <dgm:spPr/>
      <dgm:t>
        <a:bodyPr/>
        <a:lstStyle/>
        <a:p>
          <a:r>
            <a:rPr lang="en-US" b="1" dirty="0"/>
            <a:t>Discuss</a:t>
          </a:r>
        </a:p>
      </dgm:t>
    </dgm:pt>
    <dgm:pt modelId="{F1A22FD5-98C2-4B13-B14F-9E78A77A7C95}" type="parTrans" cxnId="{2BA5B48B-3B8D-4D43-825A-33526AA4870E}">
      <dgm:prSet/>
      <dgm:spPr/>
      <dgm:t>
        <a:bodyPr/>
        <a:lstStyle/>
        <a:p>
          <a:endParaRPr lang="en-US"/>
        </a:p>
      </dgm:t>
    </dgm:pt>
    <dgm:pt modelId="{662D24AB-325B-4F12-8FB4-9D42E950F383}" type="sibTrans" cxnId="{2BA5B48B-3B8D-4D43-825A-33526AA4870E}">
      <dgm:prSet/>
      <dgm:spPr/>
      <dgm:t>
        <a:bodyPr/>
        <a:lstStyle/>
        <a:p>
          <a:endParaRPr lang="en-US"/>
        </a:p>
      </dgm:t>
    </dgm:pt>
    <dgm:pt modelId="{EF225FF7-0A08-4CC0-A8F5-23D67A8A633B}">
      <dgm:prSet custT="1"/>
      <dgm:spPr/>
      <dgm:t>
        <a:bodyPr/>
        <a:lstStyle/>
        <a:p>
          <a:r>
            <a:rPr lang="en-US" sz="2800"/>
            <a:t>Discuss other detrimental conditions to which the community is exposed, and efforts being taken to resolve these issues.</a:t>
          </a:r>
          <a:endParaRPr lang="en-US" sz="2800" dirty="0"/>
        </a:p>
      </dgm:t>
    </dgm:pt>
    <dgm:pt modelId="{79574202-9FED-4DD9-A13B-C878FD136C26}" type="parTrans" cxnId="{8F7A53A3-0111-4E4F-971A-6F7118FD0DB6}">
      <dgm:prSet/>
      <dgm:spPr/>
      <dgm:t>
        <a:bodyPr/>
        <a:lstStyle/>
        <a:p>
          <a:endParaRPr lang="en-US"/>
        </a:p>
      </dgm:t>
    </dgm:pt>
    <dgm:pt modelId="{A90C128F-00D6-428C-9E92-F5986F9505C7}" type="sibTrans" cxnId="{8F7A53A3-0111-4E4F-971A-6F7118FD0DB6}">
      <dgm:prSet/>
      <dgm:spPr/>
      <dgm:t>
        <a:bodyPr/>
        <a:lstStyle/>
        <a:p>
          <a:endParaRPr lang="en-US"/>
        </a:p>
      </dgm:t>
    </dgm:pt>
    <dgm:pt modelId="{CA4E1D0A-12CA-4F6D-9305-1E9BEE81DE60}" type="pres">
      <dgm:prSet presAssocID="{9F8581B0-D135-445D-987D-57319639E589}" presName="Name0" presStyleCnt="0">
        <dgm:presLayoutVars>
          <dgm:dir/>
          <dgm:animLvl val="lvl"/>
          <dgm:resizeHandles val="exact"/>
        </dgm:presLayoutVars>
      </dgm:prSet>
      <dgm:spPr/>
    </dgm:pt>
    <dgm:pt modelId="{65675FA5-8BB4-410D-BD1E-2BEDEE8B9E38}" type="pres">
      <dgm:prSet presAssocID="{F773C639-587E-4A08-BDBF-318366AFC133}" presName="linNode" presStyleCnt="0"/>
      <dgm:spPr/>
    </dgm:pt>
    <dgm:pt modelId="{20A5AEBC-DB7F-42B8-B470-C6BA1480717A}" type="pres">
      <dgm:prSet presAssocID="{F773C639-587E-4A08-BDBF-318366AFC133}" presName="parentText" presStyleLbl="solidFgAcc1" presStyleIdx="0" presStyleCnt="3">
        <dgm:presLayoutVars>
          <dgm:chMax val="1"/>
          <dgm:bulletEnabled/>
        </dgm:presLayoutVars>
      </dgm:prSet>
      <dgm:spPr/>
    </dgm:pt>
    <dgm:pt modelId="{FA1D74F3-F4BA-4AA8-B6F4-D762B8FFD629}" type="pres">
      <dgm:prSet presAssocID="{F773C639-587E-4A08-BDBF-318366AFC133}" presName="descendantText" presStyleLbl="alignNode1" presStyleIdx="0" presStyleCnt="3">
        <dgm:presLayoutVars>
          <dgm:bulletEnabled/>
        </dgm:presLayoutVars>
      </dgm:prSet>
      <dgm:spPr/>
    </dgm:pt>
    <dgm:pt modelId="{971772F8-5400-40F7-A9B0-66C1C0F484EA}" type="pres">
      <dgm:prSet presAssocID="{CCD5EB97-AA6C-4FBA-A080-AB93C6B11915}" presName="sp" presStyleCnt="0"/>
      <dgm:spPr/>
    </dgm:pt>
    <dgm:pt modelId="{0331AF16-2720-483D-BB67-CE84C1C23CA4}" type="pres">
      <dgm:prSet presAssocID="{3CFDB1E6-6B26-47CD-90E3-280A67C4927F}" presName="linNode" presStyleCnt="0"/>
      <dgm:spPr/>
    </dgm:pt>
    <dgm:pt modelId="{8CD29562-2035-4861-9681-8D009F616F79}" type="pres">
      <dgm:prSet presAssocID="{3CFDB1E6-6B26-47CD-90E3-280A67C4927F}" presName="parentText" presStyleLbl="solidFgAcc1" presStyleIdx="1" presStyleCnt="3">
        <dgm:presLayoutVars>
          <dgm:chMax val="1"/>
          <dgm:bulletEnabled/>
        </dgm:presLayoutVars>
      </dgm:prSet>
      <dgm:spPr/>
    </dgm:pt>
    <dgm:pt modelId="{56630259-DDC2-44EA-B1AC-DE1BB18778A9}" type="pres">
      <dgm:prSet presAssocID="{3CFDB1E6-6B26-47CD-90E3-280A67C4927F}" presName="descendantText" presStyleLbl="alignNode1" presStyleIdx="1" presStyleCnt="3" custLinFactNeighborY="-663">
        <dgm:presLayoutVars>
          <dgm:bulletEnabled/>
        </dgm:presLayoutVars>
      </dgm:prSet>
      <dgm:spPr/>
    </dgm:pt>
    <dgm:pt modelId="{F138B563-9C3E-4B11-846A-91D3CB3A6A56}" type="pres">
      <dgm:prSet presAssocID="{369C5C25-B108-456F-85D2-AC5E0F8C67F9}" presName="sp" presStyleCnt="0"/>
      <dgm:spPr/>
    </dgm:pt>
    <dgm:pt modelId="{412EAB18-BB13-439A-A23E-915F9401B7ED}" type="pres">
      <dgm:prSet presAssocID="{F7DAF715-8C1D-4FA6-A246-0BE3B882CFEF}" presName="linNode" presStyleCnt="0"/>
      <dgm:spPr/>
    </dgm:pt>
    <dgm:pt modelId="{6F680F62-176C-4635-A88D-A13D4933B058}" type="pres">
      <dgm:prSet presAssocID="{F7DAF715-8C1D-4FA6-A246-0BE3B882CFEF}" presName="parentText" presStyleLbl="solidFgAcc1" presStyleIdx="2" presStyleCnt="3">
        <dgm:presLayoutVars>
          <dgm:chMax val="1"/>
          <dgm:bulletEnabled/>
        </dgm:presLayoutVars>
      </dgm:prSet>
      <dgm:spPr/>
    </dgm:pt>
    <dgm:pt modelId="{28C49C4B-0636-44EC-867E-40A4A763B9C1}" type="pres">
      <dgm:prSet presAssocID="{F7DAF715-8C1D-4FA6-A246-0BE3B882CFEF}" presName="descendantText" presStyleLbl="alignNode1" presStyleIdx="2" presStyleCnt="3">
        <dgm:presLayoutVars>
          <dgm:bulletEnabled/>
        </dgm:presLayoutVars>
      </dgm:prSet>
      <dgm:spPr/>
    </dgm:pt>
  </dgm:ptLst>
  <dgm:cxnLst>
    <dgm:cxn modelId="{65316020-95D1-4626-AA4E-96631EDF2A05}" srcId="{3CFDB1E6-6B26-47CD-90E3-280A67C4927F}" destId="{F7FA678A-F56A-4DE6-91E4-CF80261E335F}" srcOrd="0" destOrd="0" parTransId="{705FF237-6C71-407F-8FAB-FBBEE2E925EB}" sibTransId="{32B05882-4EF3-434D-A3C0-CDA44877A66F}"/>
    <dgm:cxn modelId="{B2E20C26-BAB4-4BC2-B457-0AD93A53E03A}" srcId="{9F8581B0-D135-445D-987D-57319639E589}" destId="{F773C639-587E-4A08-BDBF-318366AFC133}" srcOrd="0" destOrd="0" parTransId="{2D0ACCAC-B8C6-4B58-85E2-A1289BFA0180}" sibTransId="{CCD5EB97-AA6C-4FBA-A080-AB93C6B11915}"/>
    <dgm:cxn modelId="{94E4F12F-B505-40ED-B7CA-28CDCB238360}" type="presOf" srcId="{F7FA678A-F56A-4DE6-91E4-CF80261E335F}" destId="{56630259-DDC2-44EA-B1AC-DE1BB18778A9}" srcOrd="0" destOrd="0" presId="urn:microsoft.com/office/officeart/2016/7/layout/VerticalHollowActionList"/>
    <dgm:cxn modelId="{DDBBC35D-8015-45FF-8A02-07638F1729F5}" type="presOf" srcId="{ED13B0F7-6D27-45FD-8FC2-36CF21735240}" destId="{FA1D74F3-F4BA-4AA8-B6F4-D762B8FFD629}" srcOrd="0" destOrd="0" presId="urn:microsoft.com/office/officeart/2016/7/layout/VerticalHollowActionList"/>
    <dgm:cxn modelId="{545A894A-43C5-4867-AD6A-78951D20801F}" type="presOf" srcId="{F7DAF715-8C1D-4FA6-A246-0BE3B882CFEF}" destId="{6F680F62-176C-4635-A88D-A13D4933B058}" srcOrd="0" destOrd="0" presId="urn:microsoft.com/office/officeart/2016/7/layout/VerticalHollowActionList"/>
    <dgm:cxn modelId="{8538C451-FB81-4575-9CB3-33E75CA8A384}" srcId="{9F8581B0-D135-445D-987D-57319639E589}" destId="{3CFDB1E6-6B26-47CD-90E3-280A67C4927F}" srcOrd="1" destOrd="0" parTransId="{CF1E497D-63DE-420B-886E-BB71D95C5283}" sibTransId="{369C5C25-B108-456F-85D2-AC5E0F8C67F9}"/>
    <dgm:cxn modelId="{2BA5B48B-3B8D-4D43-825A-33526AA4870E}" srcId="{9F8581B0-D135-445D-987D-57319639E589}" destId="{F7DAF715-8C1D-4FA6-A246-0BE3B882CFEF}" srcOrd="2" destOrd="0" parTransId="{F1A22FD5-98C2-4B13-B14F-9E78A77A7C95}" sibTransId="{662D24AB-325B-4F12-8FB4-9D42E950F383}"/>
    <dgm:cxn modelId="{41F3638E-6583-49DD-B794-D15511AC4128}" type="presOf" srcId="{9F8581B0-D135-445D-987D-57319639E589}" destId="{CA4E1D0A-12CA-4F6D-9305-1E9BEE81DE60}" srcOrd="0" destOrd="0" presId="urn:microsoft.com/office/officeart/2016/7/layout/VerticalHollowActionList"/>
    <dgm:cxn modelId="{6B5C5C9C-AFD1-4D79-9B63-DB454A67D997}" type="presOf" srcId="{F773C639-587E-4A08-BDBF-318366AFC133}" destId="{20A5AEBC-DB7F-42B8-B470-C6BA1480717A}" srcOrd="0" destOrd="0" presId="urn:microsoft.com/office/officeart/2016/7/layout/VerticalHollowActionList"/>
    <dgm:cxn modelId="{8F7A53A3-0111-4E4F-971A-6F7118FD0DB6}" srcId="{F7DAF715-8C1D-4FA6-A246-0BE3B882CFEF}" destId="{EF225FF7-0A08-4CC0-A8F5-23D67A8A633B}" srcOrd="0" destOrd="0" parTransId="{79574202-9FED-4DD9-A13B-C878FD136C26}" sibTransId="{A90C128F-00D6-428C-9E92-F5986F9505C7}"/>
    <dgm:cxn modelId="{D4E79DB4-CB8A-4AB8-AE0E-54912A0FED71}" srcId="{F773C639-587E-4A08-BDBF-318366AFC133}" destId="{ED13B0F7-6D27-45FD-8FC2-36CF21735240}" srcOrd="0" destOrd="0" parTransId="{805CFC31-61D6-4144-87FE-2FF34399161D}" sibTransId="{7849B468-3673-40D0-8F6E-5D18E255FF7B}"/>
    <dgm:cxn modelId="{99131AC2-FC44-421D-9EEE-12CA3BC330C5}" type="presOf" srcId="{EF225FF7-0A08-4CC0-A8F5-23D67A8A633B}" destId="{28C49C4B-0636-44EC-867E-40A4A763B9C1}" srcOrd="0" destOrd="0" presId="urn:microsoft.com/office/officeart/2016/7/layout/VerticalHollowActionList"/>
    <dgm:cxn modelId="{A5C654CE-C6A2-4DD5-98D0-A439597D770D}" type="presOf" srcId="{3CFDB1E6-6B26-47CD-90E3-280A67C4927F}" destId="{8CD29562-2035-4861-9681-8D009F616F79}" srcOrd="0" destOrd="0" presId="urn:microsoft.com/office/officeart/2016/7/layout/VerticalHollowActionList"/>
    <dgm:cxn modelId="{1D8218D5-1B4B-4FFF-A488-9B962EBDA032}" type="presParOf" srcId="{CA4E1D0A-12CA-4F6D-9305-1E9BEE81DE60}" destId="{65675FA5-8BB4-410D-BD1E-2BEDEE8B9E38}" srcOrd="0" destOrd="0" presId="urn:microsoft.com/office/officeart/2016/7/layout/VerticalHollowActionList"/>
    <dgm:cxn modelId="{51CE4B52-D2FE-4806-AC53-D1009C44F92C}" type="presParOf" srcId="{65675FA5-8BB4-410D-BD1E-2BEDEE8B9E38}" destId="{20A5AEBC-DB7F-42B8-B470-C6BA1480717A}" srcOrd="0" destOrd="0" presId="urn:microsoft.com/office/officeart/2016/7/layout/VerticalHollowActionList"/>
    <dgm:cxn modelId="{12537572-1BDB-4593-8641-FA9770158BA5}" type="presParOf" srcId="{65675FA5-8BB4-410D-BD1E-2BEDEE8B9E38}" destId="{FA1D74F3-F4BA-4AA8-B6F4-D762B8FFD629}" srcOrd="1" destOrd="0" presId="urn:microsoft.com/office/officeart/2016/7/layout/VerticalHollowActionList"/>
    <dgm:cxn modelId="{CEAAE95F-75EF-4CB4-8628-2E354FA2876F}" type="presParOf" srcId="{CA4E1D0A-12CA-4F6D-9305-1E9BEE81DE60}" destId="{971772F8-5400-40F7-A9B0-66C1C0F484EA}" srcOrd="1" destOrd="0" presId="urn:microsoft.com/office/officeart/2016/7/layout/VerticalHollowActionList"/>
    <dgm:cxn modelId="{A6D69D6B-9DFE-4A80-BFD8-7CCA515CC4BF}" type="presParOf" srcId="{CA4E1D0A-12CA-4F6D-9305-1E9BEE81DE60}" destId="{0331AF16-2720-483D-BB67-CE84C1C23CA4}" srcOrd="2" destOrd="0" presId="urn:microsoft.com/office/officeart/2016/7/layout/VerticalHollowActionList"/>
    <dgm:cxn modelId="{2861B6D2-C5C9-475F-BD01-46603CA80D21}" type="presParOf" srcId="{0331AF16-2720-483D-BB67-CE84C1C23CA4}" destId="{8CD29562-2035-4861-9681-8D009F616F79}" srcOrd="0" destOrd="0" presId="urn:microsoft.com/office/officeart/2016/7/layout/VerticalHollowActionList"/>
    <dgm:cxn modelId="{1190E28E-37AF-4C07-A7C2-BE0596366615}" type="presParOf" srcId="{0331AF16-2720-483D-BB67-CE84C1C23CA4}" destId="{56630259-DDC2-44EA-B1AC-DE1BB18778A9}" srcOrd="1" destOrd="0" presId="urn:microsoft.com/office/officeart/2016/7/layout/VerticalHollowActionList"/>
    <dgm:cxn modelId="{108361AF-C828-4AF6-BDEA-44F90980E3F7}" type="presParOf" srcId="{CA4E1D0A-12CA-4F6D-9305-1E9BEE81DE60}" destId="{F138B563-9C3E-4B11-846A-91D3CB3A6A56}" srcOrd="3" destOrd="0" presId="urn:microsoft.com/office/officeart/2016/7/layout/VerticalHollowActionList"/>
    <dgm:cxn modelId="{DD3BC432-FE9C-4EAC-95AA-C5B7CB39C36A}" type="presParOf" srcId="{CA4E1D0A-12CA-4F6D-9305-1E9BEE81DE60}" destId="{412EAB18-BB13-439A-A23E-915F9401B7ED}" srcOrd="4" destOrd="0" presId="urn:microsoft.com/office/officeart/2016/7/layout/VerticalHollowActionList"/>
    <dgm:cxn modelId="{B69C9F8A-C8EF-48FD-9FF4-EECF575A1453}" type="presParOf" srcId="{412EAB18-BB13-439A-A23E-915F9401B7ED}" destId="{6F680F62-176C-4635-A88D-A13D4933B058}" srcOrd="0" destOrd="0" presId="urn:microsoft.com/office/officeart/2016/7/layout/VerticalHollowActionList"/>
    <dgm:cxn modelId="{92B15E71-AF8B-4D99-B6C4-9AA59148B211}" type="presParOf" srcId="{412EAB18-BB13-439A-A23E-915F9401B7ED}" destId="{28C49C4B-0636-44EC-867E-40A4A763B9C1}"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4EA598-0E3D-481F-8D33-FE7487F6F33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C7FDE697-1F1F-4415-8A4B-68A36AB57D5C}">
      <dgm:prSet custT="1"/>
      <dgm:spPr/>
      <dgm:t>
        <a:bodyPr/>
        <a:lstStyle/>
        <a:p>
          <a:endParaRPr lang="en-US" sz="2800" b="1" dirty="0"/>
        </a:p>
        <a:p>
          <a:r>
            <a:rPr lang="en-US" sz="2800" b="1" dirty="0"/>
            <a:t>Discuss the financial commitments that the applicant has, or will make, to support and maintain continued area improvements</a:t>
          </a:r>
          <a:r>
            <a:rPr lang="en-US" sz="2800" b="1" dirty="0">
              <a:latin typeface="Arial" panose="020B0604020202020204"/>
            </a:rPr>
            <a:t>.</a:t>
          </a:r>
          <a:endParaRPr lang="en-US" sz="2800" dirty="0"/>
        </a:p>
      </dgm:t>
    </dgm:pt>
    <dgm:pt modelId="{C642584A-D8D8-48AD-B33B-39713685AE27}" type="parTrans" cxnId="{CFB6714E-7395-4157-B320-418067D640C0}">
      <dgm:prSet/>
      <dgm:spPr/>
      <dgm:t>
        <a:bodyPr/>
        <a:lstStyle/>
        <a:p>
          <a:endParaRPr lang="en-US"/>
        </a:p>
      </dgm:t>
    </dgm:pt>
    <dgm:pt modelId="{8D8D37E2-4716-4853-B1EF-21D724D75DBE}" type="sibTrans" cxnId="{CFB6714E-7395-4157-B320-418067D640C0}">
      <dgm:prSet/>
      <dgm:spPr/>
      <dgm:t>
        <a:bodyPr/>
        <a:lstStyle/>
        <a:p>
          <a:endParaRPr lang="en-US"/>
        </a:p>
      </dgm:t>
    </dgm:pt>
    <dgm:pt modelId="{BE9BA5E3-813B-4694-AC55-9C07072697B4}">
      <dgm:prSet custT="1"/>
      <dgm:spPr/>
      <dgm:t>
        <a:bodyPr/>
        <a:lstStyle/>
        <a:p>
          <a:endParaRPr lang="en-US" sz="2800" b="1"/>
        </a:p>
        <a:p>
          <a:r>
            <a:rPr lang="en-US" sz="2800" b="1" dirty="0"/>
            <a:t>Describe how CDBG funds will augment and support </a:t>
          </a:r>
          <a:r>
            <a:rPr lang="en-US" sz="2800" b="1" u="sng" dirty="0"/>
            <a:t>other efforts</a:t>
          </a:r>
          <a:r>
            <a:rPr lang="en-US" sz="2800" b="1" dirty="0"/>
            <a:t> within the community to improve the “livability” of both the target area, as well as the community at large. </a:t>
          </a:r>
          <a:endParaRPr lang="en-US" sz="2800" dirty="0"/>
        </a:p>
      </dgm:t>
    </dgm:pt>
    <dgm:pt modelId="{4F644C71-8741-4D36-A639-F33E4E8E3417}" type="parTrans" cxnId="{7AF32C8C-A937-498F-8F51-F57B49F0E7D4}">
      <dgm:prSet/>
      <dgm:spPr/>
      <dgm:t>
        <a:bodyPr/>
        <a:lstStyle/>
        <a:p>
          <a:endParaRPr lang="en-US"/>
        </a:p>
      </dgm:t>
    </dgm:pt>
    <dgm:pt modelId="{4933587F-696E-465E-A2E6-C76A62FB8481}" type="sibTrans" cxnId="{7AF32C8C-A937-498F-8F51-F57B49F0E7D4}">
      <dgm:prSet/>
      <dgm:spPr/>
      <dgm:t>
        <a:bodyPr/>
        <a:lstStyle/>
        <a:p>
          <a:endParaRPr lang="en-US"/>
        </a:p>
      </dgm:t>
    </dgm:pt>
    <dgm:pt modelId="{C02D34F1-FB8C-4C85-9AB1-4E1DCE550F99}" type="pres">
      <dgm:prSet presAssocID="{804EA598-0E3D-481F-8D33-FE7487F6F33C}" presName="vert0" presStyleCnt="0">
        <dgm:presLayoutVars>
          <dgm:dir/>
          <dgm:animOne val="branch"/>
          <dgm:animLvl val="lvl"/>
        </dgm:presLayoutVars>
      </dgm:prSet>
      <dgm:spPr/>
    </dgm:pt>
    <dgm:pt modelId="{ADB3BCC9-6C1A-4027-A0C2-ACA701BC4AD6}" type="pres">
      <dgm:prSet presAssocID="{C7FDE697-1F1F-4415-8A4B-68A36AB57D5C}" presName="thickLine" presStyleLbl="alignNode1" presStyleIdx="0" presStyleCnt="2"/>
      <dgm:spPr/>
    </dgm:pt>
    <dgm:pt modelId="{01397957-8665-40EF-BEB6-D0F40CA7E9BD}" type="pres">
      <dgm:prSet presAssocID="{C7FDE697-1F1F-4415-8A4B-68A36AB57D5C}" presName="horz1" presStyleCnt="0"/>
      <dgm:spPr/>
    </dgm:pt>
    <dgm:pt modelId="{4242A86E-5D84-4698-8EBD-C9E8339632DE}" type="pres">
      <dgm:prSet presAssocID="{C7FDE697-1F1F-4415-8A4B-68A36AB57D5C}" presName="tx1" presStyleLbl="revTx" presStyleIdx="0" presStyleCnt="2"/>
      <dgm:spPr/>
    </dgm:pt>
    <dgm:pt modelId="{54910F04-0CA3-4C0A-8946-7773F6908703}" type="pres">
      <dgm:prSet presAssocID="{C7FDE697-1F1F-4415-8A4B-68A36AB57D5C}" presName="vert1" presStyleCnt="0"/>
      <dgm:spPr/>
    </dgm:pt>
    <dgm:pt modelId="{ADF768DB-7007-4B39-8A74-35451BE31838}" type="pres">
      <dgm:prSet presAssocID="{BE9BA5E3-813B-4694-AC55-9C07072697B4}" presName="thickLine" presStyleLbl="alignNode1" presStyleIdx="1" presStyleCnt="2"/>
      <dgm:spPr/>
    </dgm:pt>
    <dgm:pt modelId="{DDFD3160-9B6E-4CF1-898E-F38BF125E877}" type="pres">
      <dgm:prSet presAssocID="{BE9BA5E3-813B-4694-AC55-9C07072697B4}" presName="horz1" presStyleCnt="0"/>
      <dgm:spPr/>
    </dgm:pt>
    <dgm:pt modelId="{DC28E821-F781-477D-8D87-4C98F9A00876}" type="pres">
      <dgm:prSet presAssocID="{BE9BA5E3-813B-4694-AC55-9C07072697B4}" presName="tx1" presStyleLbl="revTx" presStyleIdx="1" presStyleCnt="2"/>
      <dgm:spPr/>
    </dgm:pt>
    <dgm:pt modelId="{3236E215-0903-4242-895B-965480A13CE9}" type="pres">
      <dgm:prSet presAssocID="{BE9BA5E3-813B-4694-AC55-9C07072697B4}" presName="vert1" presStyleCnt="0"/>
      <dgm:spPr/>
    </dgm:pt>
  </dgm:ptLst>
  <dgm:cxnLst>
    <dgm:cxn modelId="{CFB6714E-7395-4157-B320-418067D640C0}" srcId="{804EA598-0E3D-481F-8D33-FE7487F6F33C}" destId="{C7FDE697-1F1F-4415-8A4B-68A36AB57D5C}" srcOrd="0" destOrd="0" parTransId="{C642584A-D8D8-48AD-B33B-39713685AE27}" sibTransId="{8D8D37E2-4716-4853-B1EF-21D724D75DBE}"/>
    <dgm:cxn modelId="{93F1457B-FD58-482B-A36E-D8AA0A1E3383}" type="presOf" srcId="{BE9BA5E3-813B-4694-AC55-9C07072697B4}" destId="{DC28E821-F781-477D-8D87-4C98F9A00876}" srcOrd="0" destOrd="0" presId="urn:microsoft.com/office/officeart/2008/layout/LinedList"/>
    <dgm:cxn modelId="{7AF32C8C-A937-498F-8F51-F57B49F0E7D4}" srcId="{804EA598-0E3D-481F-8D33-FE7487F6F33C}" destId="{BE9BA5E3-813B-4694-AC55-9C07072697B4}" srcOrd="1" destOrd="0" parTransId="{4F644C71-8741-4D36-A639-F33E4E8E3417}" sibTransId="{4933587F-696E-465E-A2E6-C76A62FB8481}"/>
    <dgm:cxn modelId="{F08F1FCA-32D0-4F99-AD27-DA8578C7C075}" type="presOf" srcId="{C7FDE697-1F1F-4415-8A4B-68A36AB57D5C}" destId="{4242A86E-5D84-4698-8EBD-C9E8339632DE}" srcOrd="0" destOrd="0" presId="urn:microsoft.com/office/officeart/2008/layout/LinedList"/>
    <dgm:cxn modelId="{F9D432CE-F455-4A3A-A6D4-8AAB57041CA8}" type="presOf" srcId="{804EA598-0E3D-481F-8D33-FE7487F6F33C}" destId="{C02D34F1-FB8C-4C85-9AB1-4E1DCE550F99}" srcOrd="0" destOrd="0" presId="urn:microsoft.com/office/officeart/2008/layout/LinedList"/>
    <dgm:cxn modelId="{267498A4-91E4-4C55-BB54-A8D0A02D097C}" type="presParOf" srcId="{C02D34F1-FB8C-4C85-9AB1-4E1DCE550F99}" destId="{ADB3BCC9-6C1A-4027-A0C2-ACA701BC4AD6}" srcOrd="0" destOrd="0" presId="urn:microsoft.com/office/officeart/2008/layout/LinedList"/>
    <dgm:cxn modelId="{B50232BA-9396-46D3-9095-316728327F4E}" type="presParOf" srcId="{C02D34F1-FB8C-4C85-9AB1-4E1DCE550F99}" destId="{01397957-8665-40EF-BEB6-D0F40CA7E9BD}" srcOrd="1" destOrd="0" presId="urn:microsoft.com/office/officeart/2008/layout/LinedList"/>
    <dgm:cxn modelId="{B5000F8E-1BBE-40A7-9075-F0965ECFE954}" type="presParOf" srcId="{01397957-8665-40EF-BEB6-D0F40CA7E9BD}" destId="{4242A86E-5D84-4698-8EBD-C9E8339632DE}" srcOrd="0" destOrd="0" presId="urn:microsoft.com/office/officeart/2008/layout/LinedList"/>
    <dgm:cxn modelId="{0CB6955D-EB23-4348-9BBA-923052239162}" type="presParOf" srcId="{01397957-8665-40EF-BEB6-D0F40CA7E9BD}" destId="{54910F04-0CA3-4C0A-8946-7773F6908703}" srcOrd="1" destOrd="0" presId="urn:microsoft.com/office/officeart/2008/layout/LinedList"/>
    <dgm:cxn modelId="{9A6BE79E-4D5A-428C-8AC3-B38B3545D1EA}" type="presParOf" srcId="{C02D34F1-FB8C-4C85-9AB1-4E1DCE550F99}" destId="{ADF768DB-7007-4B39-8A74-35451BE31838}" srcOrd="2" destOrd="0" presId="urn:microsoft.com/office/officeart/2008/layout/LinedList"/>
    <dgm:cxn modelId="{77B3F8CE-5B25-4894-BD7D-6B3ECA2DB927}" type="presParOf" srcId="{C02D34F1-FB8C-4C85-9AB1-4E1DCE550F99}" destId="{DDFD3160-9B6E-4CF1-898E-F38BF125E877}" srcOrd="3" destOrd="0" presId="urn:microsoft.com/office/officeart/2008/layout/LinedList"/>
    <dgm:cxn modelId="{C43ED52A-3756-4644-B79C-68F626C63F1A}" type="presParOf" srcId="{DDFD3160-9B6E-4CF1-898E-F38BF125E877}" destId="{DC28E821-F781-477D-8D87-4C98F9A00876}" srcOrd="0" destOrd="0" presId="urn:microsoft.com/office/officeart/2008/layout/LinedList"/>
    <dgm:cxn modelId="{BC0B49B7-0D85-4C4F-85E4-18C994662B0F}" type="presParOf" srcId="{DDFD3160-9B6E-4CF1-898E-F38BF125E877}" destId="{3236E215-0903-4242-895B-965480A13CE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1BFDCC-139F-4ECB-B55F-9AC43A1C4B97}"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0F072ABC-5DBE-408F-AB14-E9D7EF0061AB}">
      <dgm:prSet custT="1"/>
      <dgm:spPr/>
      <dgm:t>
        <a:bodyPr/>
        <a:lstStyle/>
        <a:p>
          <a:pPr>
            <a:defRPr b="1"/>
          </a:pPr>
          <a:r>
            <a:rPr lang="en-US" sz="2600" b="1" dirty="0"/>
            <a:t>Financing Technique(s) BE SPECIFIC</a:t>
          </a:r>
          <a:endParaRPr lang="en-US" sz="2600" dirty="0"/>
        </a:p>
      </dgm:t>
    </dgm:pt>
    <dgm:pt modelId="{4CEA6B1B-CB6D-48F3-AAC4-EB456FC27E08}" type="parTrans" cxnId="{CC993714-ACEA-42C6-BC96-2C389323B3C8}">
      <dgm:prSet/>
      <dgm:spPr/>
      <dgm:t>
        <a:bodyPr/>
        <a:lstStyle/>
        <a:p>
          <a:endParaRPr lang="en-US"/>
        </a:p>
      </dgm:t>
    </dgm:pt>
    <dgm:pt modelId="{04E9090D-14C9-4BBF-B746-0CF4B4F99DC2}" type="sibTrans" cxnId="{CC993714-ACEA-42C6-BC96-2C389323B3C8}">
      <dgm:prSet/>
      <dgm:spPr/>
      <dgm:t>
        <a:bodyPr/>
        <a:lstStyle/>
        <a:p>
          <a:endParaRPr lang="en-US"/>
        </a:p>
      </dgm:t>
    </dgm:pt>
    <dgm:pt modelId="{A6F3EAF2-9017-493E-A70D-E20257105062}">
      <dgm:prSet custT="1"/>
      <dgm:spPr/>
      <dgm:t>
        <a:bodyPr/>
        <a:lstStyle/>
        <a:p>
          <a:pPr>
            <a:spcBef>
              <a:spcPts val="1200"/>
            </a:spcBef>
          </a:pPr>
          <a:r>
            <a:rPr lang="en-US" sz="2600" b="1" dirty="0"/>
            <a:t>Deferred Payment Loans – discuss terms</a:t>
          </a:r>
          <a:endParaRPr lang="en-US" sz="2600" dirty="0"/>
        </a:p>
      </dgm:t>
    </dgm:pt>
    <dgm:pt modelId="{B1CEFBAD-9591-418A-8882-763C5EBB3BAF}" type="parTrans" cxnId="{5511DD3A-E571-4450-805D-2E413C6C9D90}">
      <dgm:prSet/>
      <dgm:spPr/>
      <dgm:t>
        <a:bodyPr/>
        <a:lstStyle/>
        <a:p>
          <a:endParaRPr lang="en-US"/>
        </a:p>
      </dgm:t>
    </dgm:pt>
    <dgm:pt modelId="{3ECE8DF4-BB36-4B80-9CCA-663E69D62D02}" type="sibTrans" cxnId="{5511DD3A-E571-4450-805D-2E413C6C9D90}">
      <dgm:prSet/>
      <dgm:spPr/>
      <dgm:t>
        <a:bodyPr/>
        <a:lstStyle/>
        <a:p>
          <a:endParaRPr lang="en-US"/>
        </a:p>
      </dgm:t>
    </dgm:pt>
    <dgm:pt modelId="{C96C28DF-6EB7-4E9B-811F-716686D8AC30}">
      <dgm:prSet custT="1"/>
      <dgm:spPr/>
      <dgm:t>
        <a:bodyPr/>
        <a:lstStyle/>
        <a:p>
          <a:pPr>
            <a:spcBef>
              <a:spcPct val="0"/>
            </a:spcBef>
          </a:pPr>
          <a:r>
            <a:rPr lang="en-US" sz="2600" b="1" dirty="0"/>
            <a:t>Leveraged Loans/Interest Buy Downs</a:t>
          </a:r>
          <a:endParaRPr lang="en-US" sz="2600" dirty="0"/>
        </a:p>
      </dgm:t>
    </dgm:pt>
    <dgm:pt modelId="{0F042BAC-CDDA-48F3-AB66-CE07EE2C33B2}" type="parTrans" cxnId="{494404B4-D27C-41E1-A776-8AC9DE2A1038}">
      <dgm:prSet/>
      <dgm:spPr/>
      <dgm:t>
        <a:bodyPr/>
        <a:lstStyle/>
        <a:p>
          <a:endParaRPr lang="en-US"/>
        </a:p>
      </dgm:t>
    </dgm:pt>
    <dgm:pt modelId="{862F93F1-AE9C-4B4F-95A8-84D21118C204}" type="sibTrans" cxnId="{494404B4-D27C-41E1-A776-8AC9DE2A1038}">
      <dgm:prSet/>
      <dgm:spPr/>
      <dgm:t>
        <a:bodyPr/>
        <a:lstStyle/>
        <a:p>
          <a:endParaRPr lang="en-US"/>
        </a:p>
      </dgm:t>
    </dgm:pt>
    <dgm:pt modelId="{F181C979-2531-42D5-ADFF-E8E540CF52B7}">
      <dgm:prSet custT="1"/>
      <dgm:spPr/>
      <dgm:t>
        <a:bodyPr/>
        <a:lstStyle/>
        <a:p>
          <a:pPr>
            <a:spcBef>
              <a:spcPct val="0"/>
            </a:spcBef>
          </a:pPr>
          <a:r>
            <a:rPr lang="en-US" sz="2600" b="1" dirty="0"/>
            <a:t>Who are your partners</a:t>
          </a:r>
          <a:endParaRPr lang="en-US" sz="2600" dirty="0"/>
        </a:p>
      </dgm:t>
    </dgm:pt>
    <dgm:pt modelId="{D05ACEB8-7F49-47A6-BFD8-FA5E0E698D82}" type="parTrans" cxnId="{9C759378-02CD-4C1E-BABD-5D269DBAC340}">
      <dgm:prSet/>
      <dgm:spPr/>
      <dgm:t>
        <a:bodyPr/>
        <a:lstStyle/>
        <a:p>
          <a:endParaRPr lang="en-US"/>
        </a:p>
      </dgm:t>
    </dgm:pt>
    <dgm:pt modelId="{C6ADD019-3BDE-4393-B004-8A9E09681BE3}" type="sibTrans" cxnId="{9C759378-02CD-4C1E-BABD-5D269DBAC340}">
      <dgm:prSet/>
      <dgm:spPr/>
      <dgm:t>
        <a:bodyPr/>
        <a:lstStyle/>
        <a:p>
          <a:endParaRPr lang="en-US"/>
        </a:p>
      </dgm:t>
    </dgm:pt>
    <dgm:pt modelId="{A3F70761-A1F3-44DC-8F8B-D2A682A17BE5}">
      <dgm:prSet custT="1"/>
      <dgm:spPr/>
      <dgm:t>
        <a:bodyPr/>
        <a:lstStyle/>
        <a:p>
          <a:pPr>
            <a:defRPr b="1"/>
          </a:pPr>
          <a:r>
            <a:rPr lang="en-US" sz="2600" b="1" dirty="0"/>
            <a:t>Include participation formula </a:t>
          </a:r>
          <a:endParaRPr lang="en-US" sz="2600" dirty="0"/>
        </a:p>
      </dgm:t>
    </dgm:pt>
    <dgm:pt modelId="{78AD2998-57E9-494D-BE03-FD11A34C0A4A}" type="parTrans" cxnId="{E55011F4-A567-4600-BA6F-8C311B39F1BB}">
      <dgm:prSet/>
      <dgm:spPr/>
      <dgm:t>
        <a:bodyPr/>
        <a:lstStyle/>
        <a:p>
          <a:endParaRPr lang="en-US"/>
        </a:p>
      </dgm:t>
    </dgm:pt>
    <dgm:pt modelId="{8D41CAB1-25E7-4708-9B3C-8309A528004D}" type="sibTrans" cxnId="{E55011F4-A567-4600-BA6F-8C311B39F1BB}">
      <dgm:prSet/>
      <dgm:spPr/>
      <dgm:t>
        <a:bodyPr/>
        <a:lstStyle/>
        <a:p>
          <a:endParaRPr lang="en-US"/>
        </a:p>
      </dgm:t>
    </dgm:pt>
    <dgm:pt modelId="{BB820EE5-3589-40A1-9692-0E509646FD72}">
      <dgm:prSet custT="1"/>
      <dgm:spPr/>
      <dgm:t>
        <a:bodyPr/>
        <a:lstStyle/>
        <a:p>
          <a:r>
            <a:rPr lang="en-US" sz="2600" b="1" dirty="0"/>
            <a:t>Know your community! Be realistic with participation formula – Get owner commitments in writing</a:t>
          </a:r>
          <a:endParaRPr lang="en-US" sz="2600" dirty="0"/>
        </a:p>
      </dgm:t>
    </dgm:pt>
    <dgm:pt modelId="{F4801B78-D57B-44AB-800A-8BDB5FC1F3D1}" type="parTrans" cxnId="{9F74370E-33C0-4F76-8FB7-AD655F94B729}">
      <dgm:prSet/>
      <dgm:spPr/>
      <dgm:t>
        <a:bodyPr/>
        <a:lstStyle/>
        <a:p>
          <a:endParaRPr lang="en-US"/>
        </a:p>
      </dgm:t>
    </dgm:pt>
    <dgm:pt modelId="{E57CF7C3-E8A3-48C1-8D5D-81114D2F5CF1}" type="sibTrans" cxnId="{9F74370E-33C0-4F76-8FB7-AD655F94B729}">
      <dgm:prSet/>
      <dgm:spPr/>
      <dgm:t>
        <a:bodyPr/>
        <a:lstStyle/>
        <a:p>
          <a:endParaRPr lang="en-US"/>
        </a:p>
      </dgm:t>
    </dgm:pt>
    <dgm:pt modelId="{2E0D49B1-8508-4F54-9B18-F8297BDB9F7C}" type="pres">
      <dgm:prSet presAssocID="{D31BFDCC-139F-4ECB-B55F-9AC43A1C4B97}" presName="linear" presStyleCnt="0">
        <dgm:presLayoutVars>
          <dgm:animLvl val="lvl"/>
          <dgm:resizeHandles val="exact"/>
        </dgm:presLayoutVars>
      </dgm:prSet>
      <dgm:spPr/>
    </dgm:pt>
    <dgm:pt modelId="{F0F6691D-2FFD-46B8-AD88-01E8336E97BA}" type="pres">
      <dgm:prSet presAssocID="{0F072ABC-5DBE-408F-AB14-E9D7EF0061AB}" presName="parentText" presStyleLbl="node1" presStyleIdx="0" presStyleCnt="2">
        <dgm:presLayoutVars>
          <dgm:chMax val="0"/>
          <dgm:bulletEnabled val="1"/>
        </dgm:presLayoutVars>
      </dgm:prSet>
      <dgm:spPr/>
    </dgm:pt>
    <dgm:pt modelId="{BF1045CA-2BAD-44A9-B4BC-C244228E57D3}" type="pres">
      <dgm:prSet presAssocID="{0F072ABC-5DBE-408F-AB14-E9D7EF0061AB}" presName="childText" presStyleLbl="revTx" presStyleIdx="0" presStyleCnt="2">
        <dgm:presLayoutVars>
          <dgm:bulletEnabled val="1"/>
        </dgm:presLayoutVars>
      </dgm:prSet>
      <dgm:spPr/>
    </dgm:pt>
    <dgm:pt modelId="{8BEB6C31-507D-4502-AADB-7F80F2E678EA}" type="pres">
      <dgm:prSet presAssocID="{A3F70761-A1F3-44DC-8F8B-D2A682A17BE5}" presName="parentText" presStyleLbl="node1" presStyleIdx="1" presStyleCnt="2">
        <dgm:presLayoutVars>
          <dgm:chMax val="0"/>
          <dgm:bulletEnabled val="1"/>
        </dgm:presLayoutVars>
      </dgm:prSet>
      <dgm:spPr/>
    </dgm:pt>
    <dgm:pt modelId="{A2146CC5-89FF-4B7B-8D72-4D9D81B58643}" type="pres">
      <dgm:prSet presAssocID="{A3F70761-A1F3-44DC-8F8B-D2A682A17BE5}" presName="childText" presStyleLbl="revTx" presStyleIdx="1" presStyleCnt="2">
        <dgm:presLayoutVars>
          <dgm:bulletEnabled val="1"/>
        </dgm:presLayoutVars>
      </dgm:prSet>
      <dgm:spPr/>
    </dgm:pt>
  </dgm:ptLst>
  <dgm:cxnLst>
    <dgm:cxn modelId="{9F74370E-33C0-4F76-8FB7-AD655F94B729}" srcId="{A3F70761-A1F3-44DC-8F8B-D2A682A17BE5}" destId="{BB820EE5-3589-40A1-9692-0E509646FD72}" srcOrd="0" destOrd="0" parTransId="{F4801B78-D57B-44AB-800A-8BDB5FC1F3D1}" sibTransId="{E57CF7C3-E8A3-48C1-8D5D-81114D2F5CF1}"/>
    <dgm:cxn modelId="{CC993714-ACEA-42C6-BC96-2C389323B3C8}" srcId="{D31BFDCC-139F-4ECB-B55F-9AC43A1C4B97}" destId="{0F072ABC-5DBE-408F-AB14-E9D7EF0061AB}" srcOrd="0" destOrd="0" parTransId="{4CEA6B1B-CB6D-48F3-AAC4-EB456FC27E08}" sibTransId="{04E9090D-14C9-4BBF-B746-0CF4B4F99DC2}"/>
    <dgm:cxn modelId="{5511DD3A-E571-4450-805D-2E413C6C9D90}" srcId="{0F072ABC-5DBE-408F-AB14-E9D7EF0061AB}" destId="{A6F3EAF2-9017-493E-A70D-E20257105062}" srcOrd="0" destOrd="0" parTransId="{B1CEFBAD-9591-418A-8882-763C5EBB3BAF}" sibTransId="{3ECE8DF4-BB36-4B80-9CCA-663E69D62D02}"/>
    <dgm:cxn modelId="{D504DC43-2902-49CF-AB57-0635C568929C}" type="presOf" srcId="{F181C979-2531-42D5-ADFF-E8E540CF52B7}" destId="{BF1045CA-2BAD-44A9-B4BC-C244228E57D3}" srcOrd="0" destOrd="2" presId="urn:microsoft.com/office/officeart/2005/8/layout/vList2"/>
    <dgm:cxn modelId="{1C6E994C-18BF-4578-9252-87DEB6D4AA30}" type="presOf" srcId="{D31BFDCC-139F-4ECB-B55F-9AC43A1C4B97}" destId="{2E0D49B1-8508-4F54-9B18-F8297BDB9F7C}" srcOrd="0" destOrd="0" presId="urn:microsoft.com/office/officeart/2005/8/layout/vList2"/>
    <dgm:cxn modelId="{9C759378-02CD-4C1E-BABD-5D269DBAC340}" srcId="{0F072ABC-5DBE-408F-AB14-E9D7EF0061AB}" destId="{F181C979-2531-42D5-ADFF-E8E540CF52B7}" srcOrd="2" destOrd="0" parTransId="{D05ACEB8-7F49-47A6-BFD8-FA5E0E698D82}" sibTransId="{C6ADD019-3BDE-4393-B004-8A9E09681BE3}"/>
    <dgm:cxn modelId="{A033469E-AD89-48DB-B6F8-709D19F41902}" type="presOf" srcId="{A6F3EAF2-9017-493E-A70D-E20257105062}" destId="{BF1045CA-2BAD-44A9-B4BC-C244228E57D3}" srcOrd="0" destOrd="0" presId="urn:microsoft.com/office/officeart/2005/8/layout/vList2"/>
    <dgm:cxn modelId="{494404B4-D27C-41E1-A776-8AC9DE2A1038}" srcId="{0F072ABC-5DBE-408F-AB14-E9D7EF0061AB}" destId="{C96C28DF-6EB7-4E9B-811F-716686D8AC30}" srcOrd="1" destOrd="0" parTransId="{0F042BAC-CDDA-48F3-AB66-CE07EE2C33B2}" sibTransId="{862F93F1-AE9C-4B4F-95A8-84D21118C204}"/>
    <dgm:cxn modelId="{65528DC5-9EB6-4DD0-BA19-4A664094A9EC}" type="presOf" srcId="{0F072ABC-5DBE-408F-AB14-E9D7EF0061AB}" destId="{F0F6691D-2FFD-46B8-AD88-01E8336E97BA}" srcOrd="0" destOrd="0" presId="urn:microsoft.com/office/officeart/2005/8/layout/vList2"/>
    <dgm:cxn modelId="{2F0654C8-6BB0-491D-913D-8D6186518334}" type="presOf" srcId="{BB820EE5-3589-40A1-9692-0E509646FD72}" destId="{A2146CC5-89FF-4B7B-8D72-4D9D81B58643}" srcOrd="0" destOrd="0" presId="urn:microsoft.com/office/officeart/2005/8/layout/vList2"/>
    <dgm:cxn modelId="{3368CFEB-53E6-46B0-A6CE-969CB4617C92}" type="presOf" srcId="{C96C28DF-6EB7-4E9B-811F-716686D8AC30}" destId="{BF1045CA-2BAD-44A9-B4BC-C244228E57D3}" srcOrd="0" destOrd="1" presId="urn:microsoft.com/office/officeart/2005/8/layout/vList2"/>
    <dgm:cxn modelId="{1C1FEDED-7C07-48A0-81F6-25414B401B68}" type="presOf" srcId="{A3F70761-A1F3-44DC-8F8B-D2A682A17BE5}" destId="{8BEB6C31-507D-4502-AADB-7F80F2E678EA}" srcOrd="0" destOrd="0" presId="urn:microsoft.com/office/officeart/2005/8/layout/vList2"/>
    <dgm:cxn modelId="{E55011F4-A567-4600-BA6F-8C311B39F1BB}" srcId="{D31BFDCC-139F-4ECB-B55F-9AC43A1C4B97}" destId="{A3F70761-A1F3-44DC-8F8B-D2A682A17BE5}" srcOrd="1" destOrd="0" parTransId="{78AD2998-57E9-494D-BE03-FD11A34C0A4A}" sibTransId="{8D41CAB1-25E7-4708-9B3C-8309A528004D}"/>
    <dgm:cxn modelId="{E019C26B-81E0-4F79-BA67-A47341565AFE}" type="presParOf" srcId="{2E0D49B1-8508-4F54-9B18-F8297BDB9F7C}" destId="{F0F6691D-2FFD-46B8-AD88-01E8336E97BA}" srcOrd="0" destOrd="0" presId="urn:microsoft.com/office/officeart/2005/8/layout/vList2"/>
    <dgm:cxn modelId="{94362C53-AFD3-4D7F-8F07-E4BE2A158206}" type="presParOf" srcId="{2E0D49B1-8508-4F54-9B18-F8297BDB9F7C}" destId="{BF1045CA-2BAD-44A9-B4BC-C244228E57D3}" srcOrd="1" destOrd="0" presId="urn:microsoft.com/office/officeart/2005/8/layout/vList2"/>
    <dgm:cxn modelId="{02BFCDAA-CDA1-4BFD-A4B2-FEF7CE2E79A8}" type="presParOf" srcId="{2E0D49B1-8508-4F54-9B18-F8297BDB9F7C}" destId="{8BEB6C31-507D-4502-AADB-7F80F2E678EA}" srcOrd="2" destOrd="0" presId="urn:microsoft.com/office/officeart/2005/8/layout/vList2"/>
    <dgm:cxn modelId="{F99DF080-C74F-4D25-9D83-BFB90BE5A51D}" type="presParOf" srcId="{2E0D49B1-8508-4F54-9B18-F8297BDB9F7C}" destId="{A2146CC5-89FF-4B7B-8D72-4D9D81B5864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A8F7D8-5636-4CEF-9493-2E990279D1B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CF9C107-0EF4-490D-85A5-0F7380D28FEF}">
      <dgm:prSet/>
      <dgm:spPr/>
      <dgm:t>
        <a:bodyPr/>
        <a:lstStyle/>
        <a:p>
          <a:r>
            <a:rPr lang="en-US" b="1"/>
            <a:t>Describe the effect a successful project will have on the Target Area and entire community.​</a:t>
          </a:r>
          <a:endParaRPr lang="en-US"/>
        </a:p>
      </dgm:t>
    </dgm:pt>
    <dgm:pt modelId="{A96A17D2-FB90-4465-98F3-2DFF1DE21EF8}" type="parTrans" cxnId="{F54EA57D-A037-4A36-8F28-531F4EC01B66}">
      <dgm:prSet/>
      <dgm:spPr/>
      <dgm:t>
        <a:bodyPr/>
        <a:lstStyle/>
        <a:p>
          <a:endParaRPr lang="en-US"/>
        </a:p>
      </dgm:t>
    </dgm:pt>
    <dgm:pt modelId="{739CDEDC-A172-41B7-8A18-C994D53D30BD}" type="sibTrans" cxnId="{F54EA57D-A037-4A36-8F28-531F4EC01B66}">
      <dgm:prSet/>
      <dgm:spPr/>
      <dgm:t>
        <a:bodyPr/>
        <a:lstStyle/>
        <a:p>
          <a:endParaRPr lang="en-US"/>
        </a:p>
      </dgm:t>
    </dgm:pt>
    <dgm:pt modelId="{74B3614B-ED74-4150-8BFA-73D56D5847CE}">
      <dgm:prSet/>
      <dgm:spPr/>
      <dgm:t>
        <a:bodyPr/>
        <a:lstStyle/>
        <a:p>
          <a:r>
            <a:rPr lang="en-US" b="1"/>
            <a:t>100% of the described need must be addressed – with CDBG funds or with other resources – to gain maximum points​</a:t>
          </a:r>
          <a:endParaRPr lang="en-US"/>
        </a:p>
      </dgm:t>
    </dgm:pt>
    <dgm:pt modelId="{F238D15D-9D8C-46D7-8C7B-B00FF64B5554}" type="parTrans" cxnId="{87C369A3-4CED-4C28-BBE1-80DD8E73CB37}">
      <dgm:prSet/>
      <dgm:spPr/>
      <dgm:t>
        <a:bodyPr/>
        <a:lstStyle/>
        <a:p>
          <a:endParaRPr lang="en-US"/>
        </a:p>
      </dgm:t>
    </dgm:pt>
    <dgm:pt modelId="{49924B3E-516D-4BF8-AE89-6BCF4B225A5E}" type="sibTrans" cxnId="{87C369A3-4CED-4C28-BBE1-80DD8E73CB37}">
      <dgm:prSet/>
      <dgm:spPr/>
      <dgm:t>
        <a:bodyPr/>
        <a:lstStyle/>
        <a:p>
          <a:endParaRPr lang="en-US"/>
        </a:p>
      </dgm:t>
    </dgm:pt>
    <dgm:pt modelId="{D15BD96B-DAD3-4AC0-A7A1-CEEABE14CD8E}">
      <dgm:prSet/>
      <dgm:spPr/>
      <dgm:t>
        <a:bodyPr/>
        <a:lstStyle/>
        <a:p>
          <a:r>
            <a:rPr lang="en-US" b="1"/>
            <a:t>Other resources/strategies to address needs unmet by CDBG funds must be identified and documented in detail​</a:t>
          </a:r>
          <a:endParaRPr lang="en-US"/>
        </a:p>
      </dgm:t>
    </dgm:pt>
    <dgm:pt modelId="{C5B19B38-52D8-4A1E-B534-4523D0845BD5}" type="parTrans" cxnId="{E3369A98-AD47-48FC-A867-A056301AFA05}">
      <dgm:prSet/>
      <dgm:spPr/>
      <dgm:t>
        <a:bodyPr/>
        <a:lstStyle/>
        <a:p>
          <a:endParaRPr lang="en-US"/>
        </a:p>
      </dgm:t>
    </dgm:pt>
    <dgm:pt modelId="{C0B68CE4-8178-4B10-B249-7C0FE299BCB7}" type="sibTrans" cxnId="{E3369A98-AD47-48FC-A867-A056301AFA05}">
      <dgm:prSet/>
      <dgm:spPr/>
      <dgm:t>
        <a:bodyPr/>
        <a:lstStyle/>
        <a:p>
          <a:endParaRPr lang="en-US"/>
        </a:p>
      </dgm:t>
    </dgm:pt>
    <dgm:pt modelId="{AEB90902-30D7-41DB-BDE3-A599DE2C5E64}">
      <dgm:prSet/>
      <dgm:spPr>
        <a:solidFill>
          <a:schemeClr val="accent6"/>
        </a:solidFill>
      </dgm:spPr>
      <dgm:t>
        <a:bodyPr/>
        <a:lstStyle/>
        <a:p>
          <a:r>
            <a:rPr lang="en-US" b="1"/>
            <a:t>Concentration of activity in as small a target area as funding will allow is the ideal, in order to achieve maximum impact in the chosen TA​</a:t>
          </a:r>
          <a:endParaRPr lang="en-US"/>
        </a:p>
      </dgm:t>
    </dgm:pt>
    <dgm:pt modelId="{B2A37DE3-122B-4AA8-BD79-BC18E32F6EB4}" type="parTrans" cxnId="{17B1E3AD-C8D8-4B04-B22C-7D1639219AA5}">
      <dgm:prSet/>
      <dgm:spPr/>
      <dgm:t>
        <a:bodyPr/>
        <a:lstStyle/>
        <a:p>
          <a:endParaRPr lang="en-US"/>
        </a:p>
      </dgm:t>
    </dgm:pt>
    <dgm:pt modelId="{65B564EF-4806-4FE8-B438-BDE336FE04C2}" type="sibTrans" cxnId="{17B1E3AD-C8D8-4B04-B22C-7D1639219AA5}">
      <dgm:prSet/>
      <dgm:spPr/>
      <dgm:t>
        <a:bodyPr/>
        <a:lstStyle/>
        <a:p>
          <a:endParaRPr lang="en-US"/>
        </a:p>
      </dgm:t>
    </dgm:pt>
    <dgm:pt modelId="{C3DEFF4F-ED1F-4DD5-B0DE-1DCB8ABDAF33}" type="pres">
      <dgm:prSet presAssocID="{A3A8F7D8-5636-4CEF-9493-2E990279D1BB}" presName="linear" presStyleCnt="0">
        <dgm:presLayoutVars>
          <dgm:animLvl val="lvl"/>
          <dgm:resizeHandles val="exact"/>
        </dgm:presLayoutVars>
      </dgm:prSet>
      <dgm:spPr/>
    </dgm:pt>
    <dgm:pt modelId="{3B9AB3C6-BB1D-4572-B534-97276F7CD016}" type="pres">
      <dgm:prSet presAssocID="{0CF9C107-0EF4-490D-85A5-0F7380D28FEF}" presName="parentText" presStyleLbl="node1" presStyleIdx="0" presStyleCnt="4">
        <dgm:presLayoutVars>
          <dgm:chMax val="0"/>
          <dgm:bulletEnabled val="1"/>
        </dgm:presLayoutVars>
      </dgm:prSet>
      <dgm:spPr/>
    </dgm:pt>
    <dgm:pt modelId="{38D67511-7523-4395-8AD6-CA7A480BF8B4}" type="pres">
      <dgm:prSet presAssocID="{739CDEDC-A172-41B7-8A18-C994D53D30BD}" presName="spacer" presStyleCnt="0"/>
      <dgm:spPr/>
    </dgm:pt>
    <dgm:pt modelId="{748A94AF-A58E-4E71-AAB8-BD3EA6634AF3}" type="pres">
      <dgm:prSet presAssocID="{74B3614B-ED74-4150-8BFA-73D56D5847CE}" presName="parentText" presStyleLbl="node1" presStyleIdx="1" presStyleCnt="4">
        <dgm:presLayoutVars>
          <dgm:chMax val="0"/>
          <dgm:bulletEnabled val="1"/>
        </dgm:presLayoutVars>
      </dgm:prSet>
      <dgm:spPr/>
    </dgm:pt>
    <dgm:pt modelId="{BECB9B8D-6DC8-4E89-9CAD-9B532284C11A}" type="pres">
      <dgm:prSet presAssocID="{49924B3E-516D-4BF8-AE89-6BCF4B225A5E}" presName="spacer" presStyleCnt="0"/>
      <dgm:spPr/>
    </dgm:pt>
    <dgm:pt modelId="{8D6579D8-9B35-4AF5-B8A2-373895522019}" type="pres">
      <dgm:prSet presAssocID="{D15BD96B-DAD3-4AC0-A7A1-CEEABE14CD8E}" presName="parentText" presStyleLbl="node1" presStyleIdx="2" presStyleCnt="4">
        <dgm:presLayoutVars>
          <dgm:chMax val="0"/>
          <dgm:bulletEnabled val="1"/>
        </dgm:presLayoutVars>
      </dgm:prSet>
      <dgm:spPr/>
    </dgm:pt>
    <dgm:pt modelId="{26F30C7B-9215-4EFD-A0D2-1CC67633B12D}" type="pres">
      <dgm:prSet presAssocID="{C0B68CE4-8178-4B10-B249-7C0FE299BCB7}" presName="spacer" presStyleCnt="0"/>
      <dgm:spPr/>
    </dgm:pt>
    <dgm:pt modelId="{325CC5BA-BB6E-467B-9410-2983DDABAA5D}" type="pres">
      <dgm:prSet presAssocID="{AEB90902-30D7-41DB-BDE3-A599DE2C5E64}" presName="parentText" presStyleLbl="node1" presStyleIdx="3" presStyleCnt="4">
        <dgm:presLayoutVars>
          <dgm:chMax val="0"/>
          <dgm:bulletEnabled val="1"/>
        </dgm:presLayoutVars>
      </dgm:prSet>
      <dgm:spPr/>
    </dgm:pt>
  </dgm:ptLst>
  <dgm:cxnLst>
    <dgm:cxn modelId="{BED4303D-1F55-411A-A5B3-0665E8976C9A}" type="presOf" srcId="{D15BD96B-DAD3-4AC0-A7A1-CEEABE14CD8E}" destId="{8D6579D8-9B35-4AF5-B8A2-373895522019}" srcOrd="0" destOrd="0" presId="urn:microsoft.com/office/officeart/2005/8/layout/vList2"/>
    <dgm:cxn modelId="{FADF356A-02F1-4352-9DBC-B64ED3E88FA0}" type="presOf" srcId="{AEB90902-30D7-41DB-BDE3-A599DE2C5E64}" destId="{325CC5BA-BB6E-467B-9410-2983DDABAA5D}" srcOrd="0" destOrd="0" presId="urn:microsoft.com/office/officeart/2005/8/layout/vList2"/>
    <dgm:cxn modelId="{F54EA57D-A037-4A36-8F28-531F4EC01B66}" srcId="{A3A8F7D8-5636-4CEF-9493-2E990279D1BB}" destId="{0CF9C107-0EF4-490D-85A5-0F7380D28FEF}" srcOrd="0" destOrd="0" parTransId="{A96A17D2-FB90-4465-98F3-2DFF1DE21EF8}" sibTransId="{739CDEDC-A172-41B7-8A18-C994D53D30BD}"/>
    <dgm:cxn modelId="{E3369A98-AD47-48FC-A867-A056301AFA05}" srcId="{A3A8F7D8-5636-4CEF-9493-2E990279D1BB}" destId="{D15BD96B-DAD3-4AC0-A7A1-CEEABE14CD8E}" srcOrd="2" destOrd="0" parTransId="{C5B19B38-52D8-4A1E-B534-4523D0845BD5}" sibTransId="{C0B68CE4-8178-4B10-B249-7C0FE299BCB7}"/>
    <dgm:cxn modelId="{FB225BA0-7056-4483-A917-9B01843C06D5}" type="presOf" srcId="{0CF9C107-0EF4-490D-85A5-0F7380D28FEF}" destId="{3B9AB3C6-BB1D-4572-B534-97276F7CD016}" srcOrd="0" destOrd="0" presId="urn:microsoft.com/office/officeart/2005/8/layout/vList2"/>
    <dgm:cxn modelId="{87C369A3-4CED-4C28-BBE1-80DD8E73CB37}" srcId="{A3A8F7D8-5636-4CEF-9493-2E990279D1BB}" destId="{74B3614B-ED74-4150-8BFA-73D56D5847CE}" srcOrd="1" destOrd="0" parTransId="{F238D15D-9D8C-46D7-8C7B-B00FF64B5554}" sibTransId="{49924B3E-516D-4BF8-AE89-6BCF4B225A5E}"/>
    <dgm:cxn modelId="{17B1E3AD-C8D8-4B04-B22C-7D1639219AA5}" srcId="{A3A8F7D8-5636-4CEF-9493-2E990279D1BB}" destId="{AEB90902-30D7-41DB-BDE3-A599DE2C5E64}" srcOrd="3" destOrd="0" parTransId="{B2A37DE3-122B-4AA8-BD79-BC18E32F6EB4}" sibTransId="{65B564EF-4806-4FE8-B438-BDE336FE04C2}"/>
    <dgm:cxn modelId="{F3AE2CAF-00BF-49D8-837E-FA1259A0173F}" type="presOf" srcId="{A3A8F7D8-5636-4CEF-9493-2E990279D1BB}" destId="{C3DEFF4F-ED1F-4DD5-B0DE-1DCB8ABDAF33}" srcOrd="0" destOrd="0" presId="urn:microsoft.com/office/officeart/2005/8/layout/vList2"/>
    <dgm:cxn modelId="{B50B97E8-EB5A-4A9D-A592-447BEE965AA3}" type="presOf" srcId="{74B3614B-ED74-4150-8BFA-73D56D5847CE}" destId="{748A94AF-A58E-4E71-AAB8-BD3EA6634AF3}" srcOrd="0" destOrd="0" presId="urn:microsoft.com/office/officeart/2005/8/layout/vList2"/>
    <dgm:cxn modelId="{F0E9D37F-9025-43CD-A56C-92347A590EFB}" type="presParOf" srcId="{C3DEFF4F-ED1F-4DD5-B0DE-1DCB8ABDAF33}" destId="{3B9AB3C6-BB1D-4572-B534-97276F7CD016}" srcOrd="0" destOrd="0" presId="urn:microsoft.com/office/officeart/2005/8/layout/vList2"/>
    <dgm:cxn modelId="{D4D70F76-9755-4E8F-8733-E6C6D519221D}" type="presParOf" srcId="{C3DEFF4F-ED1F-4DD5-B0DE-1DCB8ABDAF33}" destId="{38D67511-7523-4395-8AD6-CA7A480BF8B4}" srcOrd="1" destOrd="0" presId="urn:microsoft.com/office/officeart/2005/8/layout/vList2"/>
    <dgm:cxn modelId="{D72B5C79-727C-4F81-962B-E8ED9449A8CE}" type="presParOf" srcId="{C3DEFF4F-ED1F-4DD5-B0DE-1DCB8ABDAF33}" destId="{748A94AF-A58E-4E71-AAB8-BD3EA6634AF3}" srcOrd="2" destOrd="0" presId="urn:microsoft.com/office/officeart/2005/8/layout/vList2"/>
    <dgm:cxn modelId="{3E2E6959-C3BC-4F5F-8DB9-F34C949FCAAD}" type="presParOf" srcId="{C3DEFF4F-ED1F-4DD5-B0DE-1DCB8ABDAF33}" destId="{BECB9B8D-6DC8-4E89-9CAD-9B532284C11A}" srcOrd="3" destOrd="0" presId="urn:microsoft.com/office/officeart/2005/8/layout/vList2"/>
    <dgm:cxn modelId="{434E62B1-ECBA-4749-A571-364DB4AFBF66}" type="presParOf" srcId="{C3DEFF4F-ED1F-4DD5-B0DE-1DCB8ABDAF33}" destId="{8D6579D8-9B35-4AF5-B8A2-373895522019}" srcOrd="4" destOrd="0" presId="urn:microsoft.com/office/officeart/2005/8/layout/vList2"/>
    <dgm:cxn modelId="{388CA36D-09DD-4160-8ABC-483D15B48615}" type="presParOf" srcId="{C3DEFF4F-ED1F-4DD5-B0DE-1DCB8ABDAF33}" destId="{26F30C7B-9215-4EFD-A0D2-1CC67633B12D}" srcOrd="5" destOrd="0" presId="urn:microsoft.com/office/officeart/2005/8/layout/vList2"/>
    <dgm:cxn modelId="{DEECC729-3733-4BAC-8E43-C8A10981FEFC}" type="presParOf" srcId="{C3DEFF4F-ED1F-4DD5-B0DE-1DCB8ABDAF33}" destId="{325CC5BA-BB6E-467B-9410-2983DDABAA5D}"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9949CE-8787-4626-9C9B-AE2E5A86FC11}" type="doc">
      <dgm:prSet loTypeId="urn:microsoft.com/office/officeart/2016/7/layout/HorizontalActionList" loCatId="List" qsTypeId="urn:microsoft.com/office/officeart/2005/8/quickstyle/simple1" qsCatId="simple" csTypeId="urn:microsoft.com/office/officeart/2005/8/colors/accent1_2" csCatId="accent1"/>
      <dgm:spPr/>
      <dgm:t>
        <a:bodyPr/>
        <a:lstStyle/>
        <a:p>
          <a:endParaRPr lang="en-US"/>
        </a:p>
      </dgm:t>
    </dgm:pt>
    <dgm:pt modelId="{F67EFAB3-9434-410C-B937-9B8C71486DA8}">
      <dgm:prSet/>
      <dgm:spPr/>
      <dgm:t>
        <a:bodyPr/>
        <a:lstStyle/>
        <a:p>
          <a:r>
            <a:rPr lang="en-US"/>
            <a:t>Provide</a:t>
          </a:r>
        </a:p>
      </dgm:t>
    </dgm:pt>
    <dgm:pt modelId="{35A57134-83EF-44E2-BA67-91C155490113}" type="parTrans" cxnId="{3CA3C35B-B6B3-44F2-834E-8EE70D8D2789}">
      <dgm:prSet/>
      <dgm:spPr/>
      <dgm:t>
        <a:bodyPr/>
        <a:lstStyle/>
        <a:p>
          <a:endParaRPr lang="en-US"/>
        </a:p>
      </dgm:t>
    </dgm:pt>
    <dgm:pt modelId="{9D542000-815A-4E9D-BCE0-F6ADBC388588}" type="sibTrans" cxnId="{3CA3C35B-B6B3-44F2-834E-8EE70D8D2789}">
      <dgm:prSet/>
      <dgm:spPr/>
      <dgm:t>
        <a:bodyPr/>
        <a:lstStyle/>
        <a:p>
          <a:endParaRPr lang="en-US"/>
        </a:p>
      </dgm:t>
    </dgm:pt>
    <dgm:pt modelId="{B48DE27A-2FD0-49C2-8C4A-829061CF8CA4}">
      <dgm:prSet/>
      <dgm:spPr/>
      <dgm:t>
        <a:bodyPr/>
        <a:lstStyle/>
        <a:p>
          <a:r>
            <a:rPr lang="en-US"/>
            <a:t>If rehab of vacant units is proposed, provide plausible explanation – and need for this activity</a:t>
          </a:r>
        </a:p>
      </dgm:t>
    </dgm:pt>
    <dgm:pt modelId="{0DDB42CD-9386-4B61-BD3F-E153D5525FDD}" type="parTrans" cxnId="{B54D7690-B096-498C-B749-8C4C48364249}">
      <dgm:prSet/>
      <dgm:spPr/>
      <dgm:t>
        <a:bodyPr/>
        <a:lstStyle/>
        <a:p>
          <a:endParaRPr lang="en-US"/>
        </a:p>
      </dgm:t>
    </dgm:pt>
    <dgm:pt modelId="{DBB2F564-0BAF-4381-A67D-45FEBED5086A}" type="sibTrans" cxnId="{B54D7690-B096-498C-B749-8C4C48364249}">
      <dgm:prSet/>
      <dgm:spPr/>
      <dgm:t>
        <a:bodyPr/>
        <a:lstStyle/>
        <a:p>
          <a:endParaRPr lang="en-US"/>
        </a:p>
      </dgm:t>
    </dgm:pt>
    <dgm:pt modelId="{C84FEB45-B36D-43F8-ADB4-8A401E145284}">
      <dgm:prSet/>
      <dgm:spPr/>
      <dgm:t>
        <a:bodyPr/>
        <a:lstStyle/>
        <a:p>
          <a:r>
            <a:rPr lang="en-US"/>
            <a:t>Provide</a:t>
          </a:r>
        </a:p>
      </dgm:t>
    </dgm:pt>
    <dgm:pt modelId="{BB215CBD-DF86-4C70-BA2A-19BE7215BABE}" type="parTrans" cxnId="{4ADFE142-8EDF-4255-A867-79A97DCD4A8C}">
      <dgm:prSet/>
      <dgm:spPr/>
      <dgm:t>
        <a:bodyPr/>
        <a:lstStyle/>
        <a:p>
          <a:endParaRPr lang="en-US"/>
        </a:p>
      </dgm:t>
    </dgm:pt>
    <dgm:pt modelId="{F4D67CEF-9F09-435B-BD67-0497CD0CF28D}" type="sibTrans" cxnId="{4ADFE142-8EDF-4255-A867-79A97DCD4A8C}">
      <dgm:prSet/>
      <dgm:spPr/>
      <dgm:t>
        <a:bodyPr/>
        <a:lstStyle/>
        <a:p>
          <a:endParaRPr lang="en-US"/>
        </a:p>
      </dgm:t>
    </dgm:pt>
    <dgm:pt modelId="{872E6676-B4AC-48FE-AE45-F1BCEB9E4D6E}">
      <dgm:prSet/>
      <dgm:spPr/>
      <dgm:t>
        <a:bodyPr/>
        <a:lstStyle/>
        <a:p>
          <a:r>
            <a:rPr lang="en-US"/>
            <a:t>Provide clear and understandable Owner participation formula – that cover ALL circumstances (even if there are no TA families currently in a particular L/M Income Range)</a:t>
          </a:r>
        </a:p>
      </dgm:t>
    </dgm:pt>
    <dgm:pt modelId="{073E81E2-C86A-467D-8053-9F62A335342A}" type="parTrans" cxnId="{D895C3B4-2246-4AFA-9383-F173E1E4F968}">
      <dgm:prSet/>
      <dgm:spPr/>
      <dgm:t>
        <a:bodyPr/>
        <a:lstStyle/>
        <a:p>
          <a:endParaRPr lang="en-US"/>
        </a:p>
      </dgm:t>
    </dgm:pt>
    <dgm:pt modelId="{4394A7B2-6357-4937-86B1-CB7DA779A3A9}" type="sibTrans" cxnId="{D895C3B4-2246-4AFA-9383-F173E1E4F968}">
      <dgm:prSet/>
      <dgm:spPr/>
      <dgm:t>
        <a:bodyPr/>
        <a:lstStyle/>
        <a:p>
          <a:endParaRPr lang="en-US"/>
        </a:p>
      </dgm:t>
    </dgm:pt>
    <dgm:pt modelId="{84FB56EA-2D00-4903-88F6-86E4EA662793}">
      <dgm:prSet/>
      <dgm:spPr/>
      <dgm:t>
        <a:bodyPr/>
        <a:lstStyle/>
        <a:p>
          <a:r>
            <a:rPr lang="en-US"/>
            <a:t>Provide</a:t>
          </a:r>
        </a:p>
      </dgm:t>
    </dgm:pt>
    <dgm:pt modelId="{E7AE9372-4A5B-45D8-89D5-315A0B531631}" type="parTrans" cxnId="{36F5E239-42B0-4BA5-9BAF-4458DDCA3265}">
      <dgm:prSet/>
      <dgm:spPr/>
      <dgm:t>
        <a:bodyPr/>
        <a:lstStyle/>
        <a:p>
          <a:endParaRPr lang="en-US"/>
        </a:p>
      </dgm:t>
    </dgm:pt>
    <dgm:pt modelId="{9294AA54-5E62-4E6D-8711-31705F49B1CA}" type="sibTrans" cxnId="{36F5E239-42B0-4BA5-9BAF-4458DDCA3265}">
      <dgm:prSet/>
      <dgm:spPr/>
      <dgm:t>
        <a:bodyPr/>
        <a:lstStyle/>
        <a:p>
          <a:endParaRPr lang="en-US"/>
        </a:p>
      </dgm:t>
    </dgm:pt>
    <dgm:pt modelId="{7A7253ED-86B7-4175-ABD9-D63A6E3414E1}">
      <dgm:prSet/>
      <dgm:spPr/>
      <dgm:t>
        <a:bodyPr/>
        <a:lstStyle/>
        <a:p>
          <a:r>
            <a:rPr lang="en-US"/>
            <a:t>Provide written commitment of funds from owners</a:t>
          </a:r>
        </a:p>
      </dgm:t>
    </dgm:pt>
    <dgm:pt modelId="{8C751D79-844E-4906-AAAD-4B670DFBA169}" type="parTrans" cxnId="{300E760F-018C-4617-A334-BC9953FF9C6D}">
      <dgm:prSet/>
      <dgm:spPr/>
      <dgm:t>
        <a:bodyPr/>
        <a:lstStyle/>
        <a:p>
          <a:endParaRPr lang="en-US"/>
        </a:p>
      </dgm:t>
    </dgm:pt>
    <dgm:pt modelId="{839579A1-F8D6-43C7-BF36-B99BAB57FC5E}" type="sibTrans" cxnId="{300E760F-018C-4617-A334-BC9953FF9C6D}">
      <dgm:prSet/>
      <dgm:spPr/>
      <dgm:t>
        <a:bodyPr/>
        <a:lstStyle/>
        <a:p>
          <a:endParaRPr lang="en-US"/>
        </a:p>
      </dgm:t>
    </dgm:pt>
    <dgm:pt modelId="{050C8425-06E9-45CE-976E-76018FEF028D}">
      <dgm:prSet/>
      <dgm:spPr/>
      <dgm:t>
        <a:bodyPr/>
        <a:lstStyle/>
        <a:p>
          <a:r>
            <a:rPr lang="en-US"/>
            <a:t>Address</a:t>
          </a:r>
        </a:p>
      </dgm:t>
    </dgm:pt>
    <dgm:pt modelId="{B4151BA2-E151-465E-90A8-4FC1C5CE4E0D}" type="parTrans" cxnId="{C1AC56B2-C81E-403D-88BF-18ADAB8F7508}">
      <dgm:prSet/>
      <dgm:spPr/>
      <dgm:t>
        <a:bodyPr/>
        <a:lstStyle/>
        <a:p>
          <a:endParaRPr lang="en-US"/>
        </a:p>
      </dgm:t>
    </dgm:pt>
    <dgm:pt modelId="{FD13B2E5-9F04-4EC0-A594-934EA680BA00}" type="sibTrans" cxnId="{C1AC56B2-C81E-403D-88BF-18ADAB8F7508}">
      <dgm:prSet/>
      <dgm:spPr/>
      <dgm:t>
        <a:bodyPr/>
        <a:lstStyle/>
        <a:p>
          <a:endParaRPr lang="en-US"/>
        </a:p>
      </dgm:t>
    </dgm:pt>
    <dgm:pt modelId="{68868C37-D22F-45EF-81E9-7E17F72C1662}">
      <dgm:prSet/>
      <dgm:spPr/>
      <dgm:t>
        <a:bodyPr/>
        <a:lstStyle/>
        <a:p>
          <a:r>
            <a:rPr lang="en-US"/>
            <a:t>Address all described needs</a:t>
          </a:r>
        </a:p>
      </dgm:t>
    </dgm:pt>
    <dgm:pt modelId="{89F88CD5-E504-4CC3-85B2-536703E01805}" type="parTrans" cxnId="{B9F2E77B-142C-434C-A42E-AC5EB106D733}">
      <dgm:prSet/>
      <dgm:spPr/>
      <dgm:t>
        <a:bodyPr/>
        <a:lstStyle/>
        <a:p>
          <a:endParaRPr lang="en-US"/>
        </a:p>
      </dgm:t>
    </dgm:pt>
    <dgm:pt modelId="{7BAD8A38-6080-442F-8A5F-048111A8CBC7}" type="sibTrans" cxnId="{B9F2E77B-142C-434C-A42E-AC5EB106D733}">
      <dgm:prSet/>
      <dgm:spPr/>
      <dgm:t>
        <a:bodyPr/>
        <a:lstStyle/>
        <a:p>
          <a:endParaRPr lang="en-US"/>
        </a:p>
      </dgm:t>
    </dgm:pt>
    <dgm:pt modelId="{54CF202C-69F7-465D-9D6E-9E782A78A698}" type="pres">
      <dgm:prSet presAssocID="{909949CE-8787-4626-9C9B-AE2E5A86FC11}" presName="Name0" presStyleCnt="0">
        <dgm:presLayoutVars>
          <dgm:dir/>
          <dgm:animLvl val="lvl"/>
          <dgm:resizeHandles val="exact"/>
        </dgm:presLayoutVars>
      </dgm:prSet>
      <dgm:spPr/>
    </dgm:pt>
    <dgm:pt modelId="{A052A3AE-CF29-4A7F-8916-9C53EB6F3B76}" type="pres">
      <dgm:prSet presAssocID="{F67EFAB3-9434-410C-B937-9B8C71486DA8}" presName="composite" presStyleCnt="0"/>
      <dgm:spPr/>
    </dgm:pt>
    <dgm:pt modelId="{34AEBAC0-2F7E-4D26-A881-1ACC24450861}" type="pres">
      <dgm:prSet presAssocID="{F67EFAB3-9434-410C-B937-9B8C71486DA8}" presName="parTx" presStyleLbl="alignNode1" presStyleIdx="0" presStyleCnt="4">
        <dgm:presLayoutVars>
          <dgm:chMax val="0"/>
          <dgm:chPref val="0"/>
        </dgm:presLayoutVars>
      </dgm:prSet>
      <dgm:spPr/>
    </dgm:pt>
    <dgm:pt modelId="{E571BD66-DB4E-4956-8A3D-F1BD23DF40E8}" type="pres">
      <dgm:prSet presAssocID="{F67EFAB3-9434-410C-B937-9B8C71486DA8}" presName="desTx" presStyleLbl="alignAccFollowNode1" presStyleIdx="0" presStyleCnt="4">
        <dgm:presLayoutVars/>
      </dgm:prSet>
      <dgm:spPr/>
    </dgm:pt>
    <dgm:pt modelId="{B01D0EBF-6EDE-4BDF-988D-7169F9786714}" type="pres">
      <dgm:prSet presAssocID="{9D542000-815A-4E9D-BCE0-F6ADBC388588}" presName="space" presStyleCnt="0"/>
      <dgm:spPr/>
    </dgm:pt>
    <dgm:pt modelId="{57E2603E-FD71-4915-B6DE-2FA74E0026B3}" type="pres">
      <dgm:prSet presAssocID="{C84FEB45-B36D-43F8-ADB4-8A401E145284}" presName="composite" presStyleCnt="0"/>
      <dgm:spPr/>
    </dgm:pt>
    <dgm:pt modelId="{E8FF6006-F630-4236-8D6C-268BF0198ABF}" type="pres">
      <dgm:prSet presAssocID="{C84FEB45-B36D-43F8-ADB4-8A401E145284}" presName="parTx" presStyleLbl="alignNode1" presStyleIdx="1" presStyleCnt="4">
        <dgm:presLayoutVars>
          <dgm:chMax val="0"/>
          <dgm:chPref val="0"/>
        </dgm:presLayoutVars>
      </dgm:prSet>
      <dgm:spPr/>
    </dgm:pt>
    <dgm:pt modelId="{608A0E13-3D62-46BD-83C2-F062F66629B6}" type="pres">
      <dgm:prSet presAssocID="{C84FEB45-B36D-43F8-ADB4-8A401E145284}" presName="desTx" presStyleLbl="alignAccFollowNode1" presStyleIdx="1" presStyleCnt="4">
        <dgm:presLayoutVars/>
      </dgm:prSet>
      <dgm:spPr/>
    </dgm:pt>
    <dgm:pt modelId="{5E489D1A-EAC7-4801-A3EC-D276B5F98146}" type="pres">
      <dgm:prSet presAssocID="{F4D67CEF-9F09-435B-BD67-0497CD0CF28D}" presName="space" presStyleCnt="0"/>
      <dgm:spPr/>
    </dgm:pt>
    <dgm:pt modelId="{5276F99C-1229-4BDA-8471-D27429165D1B}" type="pres">
      <dgm:prSet presAssocID="{84FB56EA-2D00-4903-88F6-86E4EA662793}" presName="composite" presStyleCnt="0"/>
      <dgm:spPr/>
    </dgm:pt>
    <dgm:pt modelId="{550BBC81-E09D-4C38-9D2D-9AC9668E9918}" type="pres">
      <dgm:prSet presAssocID="{84FB56EA-2D00-4903-88F6-86E4EA662793}" presName="parTx" presStyleLbl="alignNode1" presStyleIdx="2" presStyleCnt="4">
        <dgm:presLayoutVars>
          <dgm:chMax val="0"/>
          <dgm:chPref val="0"/>
        </dgm:presLayoutVars>
      </dgm:prSet>
      <dgm:spPr/>
    </dgm:pt>
    <dgm:pt modelId="{C5F39483-8B5C-435F-B026-AA38D005CD17}" type="pres">
      <dgm:prSet presAssocID="{84FB56EA-2D00-4903-88F6-86E4EA662793}" presName="desTx" presStyleLbl="alignAccFollowNode1" presStyleIdx="2" presStyleCnt="4">
        <dgm:presLayoutVars/>
      </dgm:prSet>
      <dgm:spPr/>
    </dgm:pt>
    <dgm:pt modelId="{76AE72EE-48B8-4EBB-BF27-BCFF1ACDE5F3}" type="pres">
      <dgm:prSet presAssocID="{9294AA54-5E62-4E6D-8711-31705F49B1CA}" presName="space" presStyleCnt="0"/>
      <dgm:spPr/>
    </dgm:pt>
    <dgm:pt modelId="{EEEB6D2F-3A83-4597-80D0-D2DF07F8176A}" type="pres">
      <dgm:prSet presAssocID="{050C8425-06E9-45CE-976E-76018FEF028D}" presName="composite" presStyleCnt="0"/>
      <dgm:spPr/>
    </dgm:pt>
    <dgm:pt modelId="{441521E0-9952-4A9F-93AE-409F5C2E8423}" type="pres">
      <dgm:prSet presAssocID="{050C8425-06E9-45CE-976E-76018FEF028D}" presName="parTx" presStyleLbl="alignNode1" presStyleIdx="3" presStyleCnt="4">
        <dgm:presLayoutVars>
          <dgm:chMax val="0"/>
          <dgm:chPref val="0"/>
        </dgm:presLayoutVars>
      </dgm:prSet>
      <dgm:spPr/>
    </dgm:pt>
    <dgm:pt modelId="{324F183D-4FCF-4CDD-9FA4-46EE82317638}" type="pres">
      <dgm:prSet presAssocID="{050C8425-06E9-45CE-976E-76018FEF028D}" presName="desTx" presStyleLbl="alignAccFollowNode1" presStyleIdx="3" presStyleCnt="4">
        <dgm:presLayoutVars/>
      </dgm:prSet>
      <dgm:spPr/>
    </dgm:pt>
  </dgm:ptLst>
  <dgm:cxnLst>
    <dgm:cxn modelId="{300E760F-018C-4617-A334-BC9953FF9C6D}" srcId="{84FB56EA-2D00-4903-88F6-86E4EA662793}" destId="{7A7253ED-86B7-4175-ABD9-D63A6E3414E1}" srcOrd="0" destOrd="0" parTransId="{8C751D79-844E-4906-AAAD-4B670DFBA169}" sibTransId="{839579A1-F8D6-43C7-BF36-B99BAB57FC5E}"/>
    <dgm:cxn modelId="{8A067D2B-5370-4E13-A7CB-B94EC0C087BA}" type="presOf" srcId="{68868C37-D22F-45EF-81E9-7E17F72C1662}" destId="{324F183D-4FCF-4CDD-9FA4-46EE82317638}" srcOrd="0" destOrd="0" presId="urn:microsoft.com/office/officeart/2016/7/layout/HorizontalActionList"/>
    <dgm:cxn modelId="{36F5E239-42B0-4BA5-9BAF-4458DDCA3265}" srcId="{909949CE-8787-4626-9C9B-AE2E5A86FC11}" destId="{84FB56EA-2D00-4903-88F6-86E4EA662793}" srcOrd="2" destOrd="0" parTransId="{E7AE9372-4A5B-45D8-89D5-315A0B531631}" sibTransId="{9294AA54-5E62-4E6D-8711-31705F49B1CA}"/>
    <dgm:cxn modelId="{3CA3C35B-B6B3-44F2-834E-8EE70D8D2789}" srcId="{909949CE-8787-4626-9C9B-AE2E5A86FC11}" destId="{F67EFAB3-9434-410C-B937-9B8C71486DA8}" srcOrd="0" destOrd="0" parTransId="{35A57134-83EF-44E2-BA67-91C155490113}" sibTransId="{9D542000-815A-4E9D-BCE0-F6ADBC388588}"/>
    <dgm:cxn modelId="{76822642-F50C-46D8-B8D9-D854B30989C2}" type="presOf" srcId="{84FB56EA-2D00-4903-88F6-86E4EA662793}" destId="{550BBC81-E09D-4C38-9D2D-9AC9668E9918}" srcOrd="0" destOrd="0" presId="urn:microsoft.com/office/officeart/2016/7/layout/HorizontalActionList"/>
    <dgm:cxn modelId="{4ADFE142-8EDF-4255-A867-79A97DCD4A8C}" srcId="{909949CE-8787-4626-9C9B-AE2E5A86FC11}" destId="{C84FEB45-B36D-43F8-ADB4-8A401E145284}" srcOrd="1" destOrd="0" parTransId="{BB215CBD-DF86-4C70-BA2A-19BE7215BABE}" sibTransId="{F4D67CEF-9F09-435B-BD67-0497CD0CF28D}"/>
    <dgm:cxn modelId="{0C11206C-A588-4EA9-9AD8-377C43FD45F0}" type="presOf" srcId="{B48DE27A-2FD0-49C2-8C4A-829061CF8CA4}" destId="{E571BD66-DB4E-4956-8A3D-F1BD23DF40E8}" srcOrd="0" destOrd="0" presId="urn:microsoft.com/office/officeart/2016/7/layout/HorizontalActionList"/>
    <dgm:cxn modelId="{7A368C59-1A2D-4795-BF60-558B42F41307}" type="presOf" srcId="{050C8425-06E9-45CE-976E-76018FEF028D}" destId="{441521E0-9952-4A9F-93AE-409F5C2E8423}" srcOrd="0" destOrd="0" presId="urn:microsoft.com/office/officeart/2016/7/layout/HorizontalActionList"/>
    <dgm:cxn modelId="{B9F2E77B-142C-434C-A42E-AC5EB106D733}" srcId="{050C8425-06E9-45CE-976E-76018FEF028D}" destId="{68868C37-D22F-45EF-81E9-7E17F72C1662}" srcOrd="0" destOrd="0" parTransId="{89F88CD5-E504-4CC3-85B2-536703E01805}" sibTransId="{7BAD8A38-6080-442F-8A5F-048111A8CBC7}"/>
    <dgm:cxn modelId="{7EFA2385-4695-4B37-A22D-7EEA562B8A27}" type="presOf" srcId="{F67EFAB3-9434-410C-B937-9B8C71486DA8}" destId="{34AEBAC0-2F7E-4D26-A881-1ACC24450861}" srcOrd="0" destOrd="0" presId="urn:microsoft.com/office/officeart/2016/7/layout/HorizontalActionList"/>
    <dgm:cxn modelId="{B54D7690-B096-498C-B749-8C4C48364249}" srcId="{F67EFAB3-9434-410C-B937-9B8C71486DA8}" destId="{B48DE27A-2FD0-49C2-8C4A-829061CF8CA4}" srcOrd="0" destOrd="0" parTransId="{0DDB42CD-9386-4B61-BD3F-E153D5525FDD}" sibTransId="{DBB2F564-0BAF-4381-A67D-45FEBED5086A}"/>
    <dgm:cxn modelId="{E97C0391-B8D4-4B01-B7C6-53DF66D0C570}" type="presOf" srcId="{C84FEB45-B36D-43F8-ADB4-8A401E145284}" destId="{E8FF6006-F630-4236-8D6C-268BF0198ABF}" srcOrd="0" destOrd="0" presId="urn:microsoft.com/office/officeart/2016/7/layout/HorizontalActionList"/>
    <dgm:cxn modelId="{06C07792-C19A-4376-9B2A-D1EFE4D4ADB6}" type="presOf" srcId="{872E6676-B4AC-48FE-AE45-F1BCEB9E4D6E}" destId="{608A0E13-3D62-46BD-83C2-F062F66629B6}" srcOrd="0" destOrd="0" presId="urn:microsoft.com/office/officeart/2016/7/layout/HorizontalActionList"/>
    <dgm:cxn modelId="{C1AC56B2-C81E-403D-88BF-18ADAB8F7508}" srcId="{909949CE-8787-4626-9C9B-AE2E5A86FC11}" destId="{050C8425-06E9-45CE-976E-76018FEF028D}" srcOrd="3" destOrd="0" parTransId="{B4151BA2-E151-465E-90A8-4FC1C5CE4E0D}" sibTransId="{FD13B2E5-9F04-4EC0-A594-934EA680BA00}"/>
    <dgm:cxn modelId="{D895C3B4-2246-4AFA-9383-F173E1E4F968}" srcId="{C84FEB45-B36D-43F8-ADB4-8A401E145284}" destId="{872E6676-B4AC-48FE-AE45-F1BCEB9E4D6E}" srcOrd="0" destOrd="0" parTransId="{073E81E2-C86A-467D-8053-9F62A335342A}" sibTransId="{4394A7B2-6357-4937-86B1-CB7DA779A3A9}"/>
    <dgm:cxn modelId="{FF9DE1BE-DDDB-4D8B-ADC8-3EE19D5B373D}" type="presOf" srcId="{909949CE-8787-4626-9C9B-AE2E5A86FC11}" destId="{54CF202C-69F7-465D-9D6E-9E782A78A698}" srcOrd="0" destOrd="0" presId="urn:microsoft.com/office/officeart/2016/7/layout/HorizontalActionList"/>
    <dgm:cxn modelId="{794751DD-C208-4911-AAC7-83A20BE22934}" type="presOf" srcId="{7A7253ED-86B7-4175-ABD9-D63A6E3414E1}" destId="{C5F39483-8B5C-435F-B026-AA38D005CD17}" srcOrd="0" destOrd="0" presId="urn:microsoft.com/office/officeart/2016/7/layout/HorizontalActionList"/>
    <dgm:cxn modelId="{36572A16-F3A4-48E7-BA04-B1264063DD53}" type="presParOf" srcId="{54CF202C-69F7-465D-9D6E-9E782A78A698}" destId="{A052A3AE-CF29-4A7F-8916-9C53EB6F3B76}" srcOrd="0" destOrd="0" presId="urn:microsoft.com/office/officeart/2016/7/layout/HorizontalActionList"/>
    <dgm:cxn modelId="{77EA5027-3F39-4777-9AF1-48620E6918C7}" type="presParOf" srcId="{A052A3AE-CF29-4A7F-8916-9C53EB6F3B76}" destId="{34AEBAC0-2F7E-4D26-A881-1ACC24450861}" srcOrd="0" destOrd="0" presId="urn:microsoft.com/office/officeart/2016/7/layout/HorizontalActionList"/>
    <dgm:cxn modelId="{0CE58EAF-C725-42CB-AC16-527B846813C6}" type="presParOf" srcId="{A052A3AE-CF29-4A7F-8916-9C53EB6F3B76}" destId="{E571BD66-DB4E-4956-8A3D-F1BD23DF40E8}" srcOrd="1" destOrd="0" presId="urn:microsoft.com/office/officeart/2016/7/layout/HorizontalActionList"/>
    <dgm:cxn modelId="{296C1EA8-47FF-49DB-B3AB-D9E7BA2DB72B}" type="presParOf" srcId="{54CF202C-69F7-465D-9D6E-9E782A78A698}" destId="{B01D0EBF-6EDE-4BDF-988D-7169F9786714}" srcOrd="1" destOrd="0" presId="urn:microsoft.com/office/officeart/2016/7/layout/HorizontalActionList"/>
    <dgm:cxn modelId="{C35868FA-8B3E-4241-B255-7E6996E292FD}" type="presParOf" srcId="{54CF202C-69F7-465D-9D6E-9E782A78A698}" destId="{57E2603E-FD71-4915-B6DE-2FA74E0026B3}" srcOrd="2" destOrd="0" presId="urn:microsoft.com/office/officeart/2016/7/layout/HorizontalActionList"/>
    <dgm:cxn modelId="{FE92934C-EF1D-49DA-8561-9F6FF3CC3548}" type="presParOf" srcId="{57E2603E-FD71-4915-B6DE-2FA74E0026B3}" destId="{E8FF6006-F630-4236-8D6C-268BF0198ABF}" srcOrd="0" destOrd="0" presId="urn:microsoft.com/office/officeart/2016/7/layout/HorizontalActionList"/>
    <dgm:cxn modelId="{ECF13446-D8A2-46AC-8033-4D68B1562A4F}" type="presParOf" srcId="{57E2603E-FD71-4915-B6DE-2FA74E0026B3}" destId="{608A0E13-3D62-46BD-83C2-F062F66629B6}" srcOrd="1" destOrd="0" presId="urn:microsoft.com/office/officeart/2016/7/layout/HorizontalActionList"/>
    <dgm:cxn modelId="{86C13DFC-518E-4A01-8B34-7F13416901DC}" type="presParOf" srcId="{54CF202C-69F7-465D-9D6E-9E782A78A698}" destId="{5E489D1A-EAC7-4801-A3EC-D276B5F98146}" srcOrd="3" destOrd="0" presId="urn:microsoft.com/office/officeart/2016/7/layout/HorizontalActionList"/>
    <dgm:cxn modelId="{32A9CD40-12E3-4F66-8199-C48A55072E6C}" type="presParOf" srcId="{54CF202C-69F7-465D-9D6E-9E782A78A698}" destId="{5276F99C-1229-4BDA-8471-D27429165D1B}" srcOrd="4" destOrd="0" presId="urn:microsoft.com/office/officeart/2016/7/layout/HorizontalActionList"/>
    <dgm:cxn modelId="{002983C3-DD3B-405C-ADD3-ABBDF573E3EA}" type="presParOf" srcId="{5276F99C-1229-4BDA-8471-D27429165D1B}" destId="{550BBC81-E09D-4C38-9D2D-9AC9668E9918}" srcOrd="0" destOrd="0" presId="urn:microsoft.com/office/officeart/2016/7/layout/HorizontalActionList"/>
    <dgm:cxn modelId="{B614C0F2-8E65-473E-AB99-BCDB5FBF36FD}" type="presParOf" srcId="{5276F99C-1229-4BDA-8471-D27429165D1B}" destId="{C5F39483-8B5C-435F-B026-AA38D005CD17}" srcOrd="1" destOrd="0" presId="urn:microsoft.com/office/officeart/2016/7/layout/HorizontalActionList"/>
    <dgm:cxn modelId="{059A5E4C-8285-4BCA-AEE3-50740C50A58D}" type="presParOf" srcId="{54CF202C-69F7-465D-9D6E-9E782A78A698}" destId="{76AE72EE-48B8-4EBB-BF27-BCFF1ACDE5F3}" srcOrd="5" destOrd="0" presId="urn:microsoft.com/office/officeart/2016/7/layout/HorizontalActionList"/>
    <dgm:cxn modelId="{7EEFE447-05D2-4486-B618-6A4262D2BBAB}" type="presParOf" srcId="{54CF202C-69F7-465D-9D6E-9E782A78A698}" destId="{EEEB6D2F-3A83-4597-80D0-D2DF07F8176A}" srcOrd="6" destOrd="0" presId="urn:microsoft.com/office/officeart/2016/7/layout/HorizontalActionList"/>
    <dgm:cxn modelId="{B5EC4184-AE25-4C96-83E7-704601C4C700}" type="presParOf" srcId="{EEEB6D2F-3A83-4597-80D0-D2DF07F8176A}" destId="{441521E0-9952-4A9F-93AE-409F5C2E8423}" srcOrd="0" destOrd="0" presId="urn:microsoft.com/office/officeart/2016/7/layout/HorizontalActionList"/>
    <dgm:cxn modelId="{2C31CEEE-88D1-4145-B174-C24083C2137A}" type="presParOf" srcId="{EEEB6D2F-3A83-4597-80D0-D2DF07F8176A}" destId="{324F183D-4FCF-4CDD-9FA4-46EE82317638}"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5A920C-9B24-4E00-B7E2-C02DF0D870D0}">
      <dsp:nvSpPr>
        <dsp:cNvPr id="0" name=""/>
        <dsp:cNvSpPr/>
      </dsp:nvSpPr>
      <dsp:spPr>
        <a:xfrm>
          <a:off x="0" y="32876"/>
          <a:ext cx="6589260" cy="1160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1" kern="1200" dirty="0"/>
            <a:t>Strategy</a:t>
          </a:r>
          <a:endParaRPr lang="en-US" sz="4400" kern="1200" dirty="0"/>
        </a:p>
      </dsp:txBody>
      <dsp:txXfrm>
        <a:off x="56658" y="89534"/>
        <a:ext cx="6475944" cy="1047324"/>
      </dsp:txXfrm>
    </dsp:sp>
    <dsp:sp modelId="{09880B55-A73A-4CDF-ABAE-483C8D23B0BA}">
      <dsp:nvSpPr>
        <dsp:cNvPr id="0" name=""/>
        <dsp:cNvSpPr/>
      </dsp:nvSpPr>
      <dsp:spPr>
        <a:xfrm>
          <a:off x="0" y="1372076"/>
          <a:ext cx="6589260" cy="11606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1" kern="1200" dirty="0"/>
            <a:t>Feasibility</a:t>
          </a:r>
          <a:endParaRPr lang="en-US" sz="4400" kern="1200" dirty="0"/>
        </a:p>
      </dsp:txBody>
      <dsp:txXfrm>
        <a:off x="56658" y="1428734"/>
        <a:ext cx="6475944" cy="1047324"/>
      </dsp:txXfrm>
    </dsp:sp>
    <dsp:sp modelId="{0DA33D33-11A4-4F3A-BF24-8FEB7743B202}">
      <dsp:nvSpPr>
        <dsp:cNvPr id="0" name=""/>
        <dsp:cNvSpPr/>
      </dsp:nvSpPr>
      <dsp:spPr>
        <a:xfrm>
          <a:off x="0" y="2711276"/>
          <a:ext cx="6589260" cy="11606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1" kern="1200" dirty="0"/>
            <a:t>Need</a:t>
          </a:r>
          <a:endParaRPr lang="en-US" sz="4400" kern="1200" dirty="0"/>
        </a:p>
      </dsp:txBody>
      <dsp:txXfrm>
        <a:off x="56658" y="2767934"/>
        <a:ext cx="6475944" cy="1047324"/>
      </dsp:txXfrm>
    </dsp:sp>
    <dsp:sp modelId="{24475886-B037-472C-956E-2C2BB4C64B83}">
      <dsp:nvSpPr>
        <dsp:cNvPr id="0" name=""/>
        <dsp:cNvSpPr/>
      </dsp:nvSpPr>
      <dsp:spPr>
        <a:xfrm>
          <a:off x="0" y="4050476"/>
          <a:ext cx="6589260" cy="1160640"/>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1" kern="1200" dirty="0"/>
            <a:t>Impact</a:t>
          </a:r>
          <a:endParaRPr lang="en-US" sz="4400" kern="1200" dirty="0"/>
        </a:p>
      </dsp:txBody>
      <dsp:txXfrm>
        <a:off x="56658" y="4107134"/>
        <a:ext cx="6475944" cy="1047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D74F3-F4BA-4AA8-B6F4-D762B8FFD629}">
      <dsp:nvSpPr>
        <dsp:cNvPr id="0" name=""/>
        <dsp:cNvSpPr/>
      </dsp:nvSpPr>
      <dsp:spPr>
        <a:xfrm>
          <a:off x="2103120" y="1359"/>
          <a:ext cx="8412480" cy="139378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63225" tIns="354022" rIns="163225" bIns="354022" numCol="1" spcCol="1270" anchor="ctr" anchorCtr="0">
          <a:noAutofit/>
        </a:bodyPr>
        <a:lstStyle/>
        <a:p>
          <a:pPr marL="0" lvl="0" indent="0" algn="l" defTabSz="1244600">
            <a:lnSpc>
              <a:spcPct val="90000"/>
            </a:lnSpc>
            <a:spcBef>
              <a:spcPct val="0"/>
            </a:spcBef>
            <a:spcAft>
              <a:spcPct val="35000"/>
            </a:spcAft>
            <a:buNone/>
          </a:pPr>
          <a:r>
            <a:rPr lang="en-US" sz="2800" kern="1200" dirty="0"/>
            <a:t>Describe what steps the community has, or will take, to prevent reoccurrence of the described needs. Be specific</a:t>
          </a:r>
          <a:r>
            <a:rPr lang="en-US" sz="2800" kern="1200" dirty="0">
              <a:latin typeface="Arial" panose="020B0604020202020204"/>
            </a:rPr>
            <a:t>!</a:t>
          </a:r>
          <a:endParaRPr lang="en-US" sz="2800" kern="1200" dirty="0"/>
        </a:p>
      </dsp:txBody>
      <dsp:txXfrm>
        <a:off x="2103120" y="1359"/>
        <a:ext cx="8412480" cy="1393787"/>
      </dsp:txXfrm>
    </dsp:sp>
    <dsp:sp modelId="{20A5AEBC-DB7F-42B8-B470-C6BA1480717A}">
      <dsp:nvSpPr>
        <dsp:cNvPr id="0" name=""/>
        <dsp:cNvSpPr/>
      </dsp:nvSpPr>
      <dsp:spPr>
        <a:xfrm>
          <a:off x="0" y="1359"/>
          <a:ext cx="2103120" cy="1393787"/>
        </a:xfrm>
        <a:prstGeom prst="rect">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1290" tIns="137675" rIns="111290" bIns="137675" numCol="1" spcCol="1270" anchor="ctr" anchorCtr="0">
          <a:noAutofit/>
        </a:bodyPr>
        <a:lstStyle/>
        <a:p>
          <a:pPr marL="0" lvl="0" indent="0" algn="ctr" defTabSz="1244600">
            <a:lnSpc>
              <a:spcPct val="90000"/>
            </a:lnSpc>
            <a:spcBef>
              <a:spcPct val="0"/>
            </a:spcBef>
            <a:spcAft>
              <a:spcPct val="35000"/>
            </a:spcAft>
            <a:buNone/>
          </a:pPr>
          <a:r>
            <a:rPr lang="en-US" sz="2800" b="1" kern="1200" dirty="0"/>
            <a:t>Describe</a:t>
          </a:r>
        </a:p>
      </dsp:txBody>
      <dsp:txXfrm>
        <a:off x="0" y="1359"/>
        <a:ext cx="2103120" cy="1393787"/>
      </dsp:txXfrm>
    </dsp:sp>
    <dsp:sp modelId="{56630259-DDC2-44EA-B1AC-DE1BB18778A9}">
      <dsp:nvSpPr>
        <dsp:cNvPr id="0" name=""/>
        <dsp:cNvSpPr/>
      </dsp:nvSpPr>
      <dsp:spPr>
        <a:xfrm>
          <a:off x="2103120" y="1469534"/>
          <a:ext cx="8412480" cy="139378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63225" tIns="354022" rIns="163225" bIns="354022" numCol="1" spcCol="1270" anchor="ctr" anchorCtr="0">
          <a:noAutofit/>
        </a:bodyPr>
        <a:lstStyle/>
        <a:p>
          <a:pPr marL="0" lvl="0" indent="0" algn="l" defTabSz="1244600" rtl="0">
            <a:lnSpc>
              <a:spcPct val="90000"/>
            </a:lnSpc>
            <a:spcBef>
              <a:spcPct val="0"/>
            </a:spcBef>
            <a:spcAft>
              <a:spcPct val="35000"/>
            </a:spcAft>
            <a:buNone/>
          </a:pPr>
          <a:r>
            <a:rPr lang="en-US" sz="2800" kern="1200"/>
            <a:t>Include copies of current ordinances and enforcement policies that govern community blight (e.g., Code</a:t>
          </a:r>
          <a:r>
            <a:rPr lang="en-US" sz="2800" kern="1200">
              <a:latin typeface="Arial" panose="020B0604020202020204"/>
            </a:rPr>
            <a:t> </a:t>
          </a:r>
          <a:r>
            <a:rPr lang="en-US" sz="2800" kern="1200"/>
            <a:t>Enforcement</a:t>
          </a:r>
          <a:r>
            <a:rPr lang="en-US" sz="2800" kern="1200">
              <a:latin typeface="Arial" panose="020B0604020202020204"/>
            </a:rPr>
            <a:t>). Include examples of actions taken and results. </a:t>
          </a:r>
          <a:endParaRPr lang="en-US" sz="2800" kern="1200" dirty="0">
            <a:latin typeface="Arial" panose="020B0604020202020204"/>
          </a:endParaRPr>
        </a:p>
      </dsp:txBody>
      <dsp:txXfrm>
        <a:off x="2103120" y="1469534"/>
        <a:ext cx="8412480" cy="1393787"/>
      </dsp:txXfrm>
    </dsp:sp>
    <dsp:sp modelId="{8CD29562-2035-4861-9681-8D009F616F79}">
      <dsp:nvSpPr>
        <dsp:cNvPr id="0" name=""/>
        <dsp:cNvSpPr/>
      </dsp:nvSpPr>
      <dsp:spPr>
        <a:xfrm>
          <a:off x="0" y="1478775"/>
          <a:ext cx="2103120" cy="1393787"/>
        </a:xfrm>
        <a:prstGeom prst="rect">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1290" tIns="137675" rIns="111290" bIns="137675" numCol="1" spcCol="1270" anchor="ctr" anchorCtr="0">
          <a:noAutofit/>
        </a:bodyPr>
        <a:lstStyle/>
        <a:p>
          <a:pPr marL="0" lvl="0" indent="0" algn="ctr" defTabSz="1244600">
            <a:lnSpc>
              <a:spcPct val="90000"/>
            </a:lnSpc>
            <a:spcBef>
              <a:spcPct val="0"/>
            </a:spcBef>
            <a:spcAft>
              <a:spcPct val="35000"/>
            </a:spcAft>
            <a:buNone/>
          </a:pPr>
          <a:r>
            <a:rPr lang="en-US" sz="2800" b="1" kern="1200" dirty="0"/>
            <a:t>Include</a:t>
          </a:r>
        </a:p>
      </dsp:txBody>
      <dsp:txXfrm>
        <a:off x="0" y="1478775"/>
        <a:ext cx="2103120" cy="1393787"/>
      </dsp:txXfrm>
    </dsp:sp>
    <dsp:sp modelId="{28C49C4B-0636-44EC-867E-40A4A763B9C1}">
      <dsp:nvSpPr>
        <dsp:cNvPr id="0" name=""/>
        <dsp:cNvSpPr/>
      </dsp:nvSpPr>
      <dsp:spPr>
        <a:xfrm>
          <a:off x="2103120" y="2956190"/>
          <a:ext cx="8412480" cy="139378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63225" tIns="354022" rIns="163225" bIns="354022" numCol="1" spcCol="1270" anchor="ctr" anchorCtr="0">
          <a:noAutofit/>
        </a:bodyPr>
        <a:lstStyle/>
        <a:p>
          <a:pPr marL="0" lvl="0" indent="0" algn="l" defTabSz="1244600">
            <a:lnSpc>
              <a:spcPct val="90000"/>
            </a:lnSpc>
            <a:spcBef>
              <a:spcPct val="0"/>
            </a:spcBef>
            <a:spcAft>
              <a:spcPct val="35000"/>
            </a:spcAft>
            <a:buNone/>
          </a:pPr>
          <a:r>
            <a:rPr lang="en-US" sz="2800" kern="1200"/>
            <a:t>Discuss other detrimental conditions to which the community is exposed, and efforts being taken to resolve these issues.</a:t>
          </a:r>
          <a:endParaRPr lang="en-US" sz="2800" kern="1200" dirty="0"/>
        </a:p>
      </dsp:txBody>
      <dsp:txXfrm>
        <a:off x="2103120" y="2956190"/>
        <a:ext cx="8412480" cy="1393787"/>
      </dsp:txXfrm>
    </dsp:sp>
    <dsp:sp modelId="{6F680F62-176C-4635-A88D-A13D4933B058}">
      <dsp:nvSpPr>
        <dsp:cNvPr id="0" name=""/>
        <dsp:cNvSpPr/>
      </dsp:nvSpPr>
      <dsp:spPr>
        <a:xfrm>
          <a:off x="0" y="2956190"/>
          <a:ext cx="2103120" cy="1393787"/>
        </a:xfrm>
        <a:prstGeom prst="rect">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1290" tIns="137675" rIns="111290" bIns="137675" numCol="1" spcCol="1270" anchor="ctr" anchorCtr="0">
          <a:noAutofit/>
        </a:bodyPr>
        <a:lstStyle/>
        <a:p>
          <a:pPr marL="0" lvl="0" indent="0" algn="ctr" defTabSz="1244600">
            <a:lnSpc>
              <a:spcPct val="90000"/>
            </a:lnSpc>
            <a:spcBef>
              <a:spcPct val="0"/>
            </a:spcBef>
            <a:spcAft>
              <a:spcPct val="35000"/>
            </a:spcAft>
            <a:buNone/>
          </a:pPr>
          <a:r>
            <a:rPr lang="en-US" sz="2800" b="1" kern="1200" dirty="0"/>
            <a:t>Discuss</a:t>
          </a:r>
        </a:p>
      </dsp:txBody>
      <dsp:txXfrm>
        <a:off x="0" y="2956190"/>
        <a:ext cx="2103120" cy="13937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3BCC9-6C1A-4027-A0C2-ACA701BC4AD6}">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2A86E-5D84-4698-8EBD-C9E8339632DE}">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1" kern="1200" dirty="0"/>
        </a:p>
        <a:p>
          <a:pPr marL="0" lvl="0" indent="0" algn="l" defTabSz="1244600">
            <a:lnSpc>
              <a:spcPct val="90000"/>
            </a:lnSpc>
            <a:spcBef>
              <a:spcPct val="0"/>
            </a:spcBef>
            <a:spcAft>
              <a:spcPct val="35000"/>
            </a:spcAft>
            <a:buNone/>
          </a:pPr>
          <a:r>
            <a:rPr lang="en-US" sz="2800" b="1" kern="1200" dirty="0"/>
            <a:t>Discuss the financial commitments that the applicant has, or will make, to support and maintain continued area improvements</a:t>
          </a:r>
          <a:r>
            <a:rPr lang="en-US" sz="2800" b="1" kern="1200" dirty="0">
              <a:latin typeface="Arial" panose="020B0604020202020204"/>
            </a:rPr>
            <a:t>.</a:t>
          </a:r>
          <a:endParaRPr lang="en-US" sz="2800" kern="1200" dirty="0"/>
        </a:p>
      </dsp:txBody>
      <dsp:txXfrm>
        <a:off x="0" y="0"/>
        <a:ext cx="6900512" cy="2768070"/>
      </dsp:txXfrm>
    </dsp:sp>
    <dsp:sp modelId="{ADF768DB-7007-4B39-8A74-35451BE31838}">
      <dsp:nvSpPr>
        <dsp:cNvPr id="0" name=""/>
        <dsp:cNvSpPr/>
      </dsp:nvSpPr>
      <dsp:spPr>
        <a:xfrm>
          <a:off x="0" y="2768070"/>
          <a:ext cx="6900512" cy="0"/>
        </a:xfrm>
        <a:prstGeom prst="line">
          <a:avLst/>
        </a:prstGeom>
        <a:solidFill>
          <a:schemeClr val="accent2">
            <a:hueOff val="8208811"/>
            <a:satOff val="-11750"/>
            <a:lumOff val="25686"/>
            <a:alphaOff val="0"/>
          </a:schemeClr>
        </a:solidFill>
        <a:ln w="12700" cap="flat" cmpd="sng" algn="ctr">
          <a:solidFill>
            <a:schemeClr val="accent2">
              <a:hueOff val="8208811"/>
              <a:satOff val="-11750"/>
              <a:lumOff val="2568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28E821-F781-477D-8D87-4C98F9A00876}">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1" kern="1200"/>
        </a:p>
        <a:p>
          <a:pPr marL="0" lvl="0" indent="0" algn="l" defTabSz="1244600">
            <a:lnSpc>
              <a:spcPct val="90000"/>
            </a:lnSpc>
            <a:spcBef>
              <a:spcPct val="0"/>
            </a:spcBef>
            <a:spcAft>
              <a:spcPct val="35000"/>
            </a:spcAft>
            <a:buNone/>
          </a:pPr>
          <a:r>
            <a:rPr lang="en-US" sz="2800" b="1" kern="1200" dirty="0"/>
            <a:t>Describe how CDBG funds will augment and support </a:t>
          </a:r>
          <a:r>
            <a:rPr lang="en-US" sz="2800" b="1" u="sng" kern="1200" dirty="0"/>
            <a:t>other efforts</a:t>
          </a:r>
          <a:r>
            <a:rPr lang="en-US" sz="2800" b="1" kern="1200" dirty="0"/>
            <a:t> within the community to improve the “livability” of both the target area, as well as the community at large. </a:t>
          </a:r>
          <a:endParaRPr lang="en-US" sz="2800" kern="1200" dirty="0"/>
        </a:p>
      </dsp:txBody>
      <dsp:txXfrm>
        <a:off x="0" y="2768070"/>
        <a:ext cx="6900512" cy="27680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6691D-2FFD-46B8-AD88-01E8336E97BA}">
      <dsp:nvSpPr>
        <dsp:cNvPr id="0" name=""/>
        <dsp:cNvSpPr/>
      </dsp:nvSpPr>
      <dsp:spPr>
        <a:xfrm>
          <a:off x="0" y="20729"/>
          <a:ext cx="10515600" cy="8236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defRPr b="1"/>
          </a:pPr>
          <a:r>
            <a:rPr lang="en-US" sz="2600" b="1" kern="1200" dirty="0"/>
            <a:t>Financing Technique(s) BE SPECIFIC</a:t>
          </a:r>
          <a:endParaRPr lang="en-US" sz="2600" kern="1200" dirty="0"/>
        </a:p>
      </dsp:txBody>
      <dsp:txXfrm>
        <a:off x="40209" y="60938"/>
        <a:ext cx="10435182" cy="743262"/>
      </dsp:txXfrm>
    </dsp:sp>
    <dsp:sp modelId="{BF1045CA-2BAD-44A9-B4BC-C244228E57D3}">
      <dsp:nvSpPr>
        <dsp:cNvPr id="0" name=""/>
        <dsp:cNvSpPr/>
      </dsp:nvSpPr>
      <dsp:spPr>
        <a:xfrm>
          <a:off x="0" y="844410"/>
          <a:ext cx="10515600" cy="1252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3020" rIns="184912" bIns="33020" numCol="1" spcCol="1270" anchor="t" anchorCtr="0">
          <a:noAutofit/>
        </a:bodyPr>
        <a:lstStyle/>
        <a:p>
          <a:pPr marL="228600" lvl="1" indent="-228600" algn="l" defTabSz="1155700">
            <a:lnSpc>
              <a:spcPct val="90000"/>
            </a:lnSpc>
            <a:spcBef>
              <a:spcPts val="1200"/>
            </a:spcBef>
            <a:spcAft>
              <a:spcPct val="20000"/>
            </a:spcAft>
            <a:buChar char="•"/>
          </a:pPr>
          <a:r>
            <a:rPr lang="en-US" sz="2600" b="1" kern="1200" dirty="0"/>
            <a:t>Deferred Payment Loans – discuss terms</a:t>
          </a:r>
          <a:endParaRPr lang="en-US" sz="2600" kern="1200" dirty="0"/>
        </a:p>
        <a:p>
          <a:pPr marL="228600" lvl="1" indent="-228600" algn="l" defTabSz="1155700">
            <a:lnSpc>
              <a:spcPct val="90000"/>
            </a:lnSpc>
            <a:spcBef>
              <a:spcPct val="0"/>
            </a:spcBef>
            <a:spcAft>
              <a:spcPct val="20000"/>
            </a:spcAft>
            <a:buChar char="•"/>
          </a:pPr>
          <a:r>
            <a:rPr lang="en-US" sz="2600" b="1" kern="1200" dirty="0"/>
            <a:t>Leveraged Loans/Interest Buy Downs</a:t>
          </a:r>
          <a:endParaRPr lang="en-US" sz="2600" kern="1200" dirty="0"/>
        </a:p>
        <a:p>
          <a:pPr marL="228600" lvl="1" indent="-228600" algn="l" defTabSz="1155700">
            <a:lnSpc>
              <a:spcPct val="90000"/>
            </a:lnSpc>
            <a:spcBef>
              <a:spcPct val="0"/>
            </a:spcBef>
            <a:spcAft>
              <a:spcPct val="20000"/>
            </a:spcAft>
            <a:buChar char="•"/>
          </a:pPr>
          <a:r>
            <a:rPr lang="en-US" sz="2600" b="1" kern="1200" dirty="0"/>
            <a:t>Who are your partners</a:t>
          </a:r>
          <a:endParaRPr lang="en-US" sz="2600" kern="1200" dirty="0"/>
        </a:p>
      </dsp:txBody>
      <dsp:txXfrm>
        <a:off x="0" y="844410"/>
        <a:ext cx="10515600" cy="1252350"/>
      </dsp:txXfrm>
    </dsp:sp>
    <dsp:sp modelId="{8BEB6C31-507D-4502-AADB-7F80F2E678EA}">
      <dsp:nvSpPr>
        <dsp:cNvPr id="0" name=""/>
        <dsp:cNvSpPr/>
      </dsp:nvSpPr>
      <dsp:spPr>
        <a:xfrm>
          <a:off x="0" y="2096760"/>
          <a:ext cx="10515600" cy="8236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defRPr b="1"/>
          </a:pPr>
          <a:r>
            <a:rPr lang="en-US" sz="2600" b="1" kern="1200" dirty="0"/>
            <a:t>Include participation formula </a:t>
          </a:r>
          <a:endParaRPr lang="en-US" sz="2600" kern="1200" dirty="0"/>
        </a:p>
      </dsp:txBody>
      <dsp:txXfrm>
        <a:off x="40209" y="2136969"/>
        <a:ext cx="10435182" cy="743262"/>
      </dsp:txXfrm>
    </dsp:sp>
    <dsp:sp modelId="{A2146CC5-89FF-4B7B-8D72-4D9D81B58643}">
      <dsp:nvSpPr>
        <dsp:cNvPr id="0" name=""/>
        <dsp:cNvSpPr/>
      </dsp:nvSpPr>
      <dsp:spPr>
        <a:xfrm>
          <a:off x="0" y="2920440"/>
          <a:ext cx="10515600" cy="751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3020" rIns="184912" bIns="33020" numCol="1" spcCol="1270" anchor="t" anchorCtr="0">
          <a:noAutofit/>
        </a:bodyPr>
        <a:lstStyle/>
        <a:p>
          <a:pPr marL="228600" lvl="1" indent="-228600" algn="l" defTabSz="1155700">
            <a:lnSpc>
              <a:spcPct val="90000"/>
            </a:lnSpc>
            <a:spcBef>
              <a:spcPct val="0"/>
            </a:spcBef>
            <a:spcAft>
              <a:spcPct val="20000"/>
            </a:spcAft>
            <a:buChar char="•"/>
          </a:pPr>
          <a:r>
            <a:rPr lang="en-US" sz="2600" b="1" kern="1200" dirty="0"/>
            <a:t>Know your community! Be realistic with participation formula – Get owner commitments in writing</a:t>
          </a:r>
          <a:endParaRPr lang="en-US" sz="2600" kern="1200" dirty="0"/>
        </a:p>
      </dsp:txBody>
      <dsp:txXfrm>
        <a:off x="0" y="2920440"/>
        <a:ext cx="10515600" cy="7514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AB3C6-BB1D-4572-B534-97276F7CD016}">
      <dsp:nvSpPr>
        <dsp:cNvPr id="0" name=""/>
        <dsp:cNvSpPr/>
      </dsp:nvSpPr>
      <dsp:spPr>
        <a:xfrm>
          <a:off x="0" y="474226"/>
          <a:ext cx="6245265" cy="111486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Describe the effect a successful project will have on the Target Area and entire community.​</a:t>
          </a:r>
          <a:endParaRPr lang="en-US" sz="2100" kern="1200"/>
        </a:p>
      </dsp:txBody>
      <dsp:txXfrm>
        <a:off x="54423" y="528649"/>
        <a:ext cx="6136419" cy="1006017"/>
      </dsp:txXfrm>
    </dsp:sp>
    <dsp:sp modelId="{748A94AF-A58E-4E71-AAB8-BD3EA6634AF3}">
      <dsp:nvSpPr>
        <dsp:cNvPr id="0" name=""/>
        <dsp:cNvSpPr/>
      </dsp:nvSpPr>
      <dsp:spPr>
        <a:xfrm>
          <a:off x="0" y="1649569"/>
          <a:ext cx="6245265" cy="111486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100% of the described need must be addressed – with CDBG funds or with other resources – to gain maximum points​</a:t>
          </a:r>
          <a:endParaRPr lang="en-US" sz="2100" kern="1200"/>
        </a:p>
      </dsp:txBody>
      <dsp:txXfrm>
        <a:off x="54423" y="1703992"/>
        <a:ext cx="6136419" cy="1006017"/>
      </dsp:txXfrm>
    </dsp:sp>
    <dsp:sp modelId="{8D6579D8-9B35-4AF5-B8A2-373895522019}">
      <dsp:nvSpPr>
        <dsp:cNvPr id="0" name=""/>
        <dsp:cNvSpPr/>
      </dsp:nvSpPr>
      <dsp:spPr>
        <a:xfrm>
          <a:off x="0" y="2824913"/>
          <a:ext cx="6245265" cy="111486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Other resources/strategies to address needs unmet by CDBG funds must be identified and documented in detail​</a:t>
          </a:r>
          <a:endParaRPr lang="en-US" sz="2100" kern="1200"/>
        </a:p>
      </dsp:txBody>
      <dsp:txXfrm>
        <a:off x="54423" y="2879336"/>
        <a:ext cx="6136419" cy="1006017"/>
      </dsp:txXfrm>
    </dsp:sp>
    <dsp:sp modelId="{325CC5BA-BB6E-467B-9410-2983DDABAA5D}">
      <dsp:nvSpPr>
        <dsp:cNvPr id="0" name=""/>
        <dsp:cNvSpPr/>
      </dsp:nvSpPr>
      <dsp:spPr>
        <a:xfrm>
          <a:off x="0" y="4000257"/>
          <a:ext cx="6245265" cy="1114863"/>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Concentration of activity in as small a target area as funding will allow is the ideal, in order to achieve maximum impact in the chosen TA​</a:t>
          </a:r>
          <a:endParaRPr lang="en-US" sz="2100" kern="1200"/>
        </a:p>
      </dsp:txBody>
      <dsp:txXfrm>
        <a:off x="54423" y="4054680"/>
        <a:ext cx="6136419" cy="10060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AEBAC0-2F7E-4D26-A881-1ACC24450861}">
      <dsp:nvSpPr>
        <dsp:cNvPr id="0" name=""/>
        <dsp:cNvSpPr/>
      </dsp:nvSpPr>
      <dsp:spPr>
        <a:xfrm>
          <a:off x="8116" y="444867"/>
          <a:ext cx="2636934" cy="79108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376" tIns="208376" rIns="208376" bIns="208376" numCol="1" spcCol="1270" anchor="ctr" anchorCtr="0">
          <a:noAutofit/>
        </a:bodyPr>
        <a:lstStyle/>
        <a:p>
          <a:pPr marL="0" lvl="0" indent="0" algn="ctr" defTabSz="1244600">
            <a:lnSpc>
              <a:spcPct val="90000"/>
            </a:lnSpc>
            <a:spcBef>
              <a:spcPct val="0"/>
            </a:spcBef>
            <a:spcAft>
              <a:spcPct val="35000"/>
            </a:spcAft>
            <a:buNone/>
          </a:pPr>
          <a:r>
            <a:rPr lang="en-US" sz="2800" kern="1200"/>
            <a:t>Provide</a:t>
          </a:r>
        </a:p>
      </dsp:txBody>
      <dsp:txXfrm>
        <a:off x="8116" y="444867"/>
        <a:ext cx="2636934" cy="791080"/>
      </dsp:txXfrm>
    </dsp:sp>
    <dsp:sp modelId="{E571BD66-DB4E-4956-8A3D-F1BD23DF40E8}">
      <dsp:nvSpPr>
        <dsp:cNvPr id="0" name=""/>
        <dsp:cNvSpPr/>
      </dsp:nvSpPr>
      <dsp:spPr>
        <a:xfrm>
          <a:off x="8116" y="1235948"/>
          <a:ext cx="2636934" cy="2689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0470" tIns="260470" rIns="260470" bIns="260470" numCol="1" spcCol="1270" anchor="t" anchorCtr="0">
          <a:noAutofit/>
        </a:bodyPr>
        <a:lstStyle/>
        <a:p>
          <a:pPr marL="0" lvl="0" indent="0" algn="l" defTabSz="800100">
            <a:lnSpc>
              <a:spcPct val="90000"/>
            </a:lnSpc>
            <a:spcBef>
              <a:spcPct val="0"/>
            </a:spcBef>
            <a:spcAft>
              <a:spcPct val="35000"/>
            </a:spcAft>
            <a:buNone/>
          </a:pPr>
          <a:r>
            <a:rPr lang="en-US" sz="1800" kern="1200"/>
            <a:t>If rehab of vacant units is proposed, provide plausible explanation – and need for this activity</a:t>
          </a:r>
        </a:p>
      </dsp:txBody>
      <dsp:txXfrm>
        <a:off x="8116" y="1235948"/>
        <a:ext cx="2636934" cy="2689010"/>
      </dsp:txXfrm>
    </dsp:sp>
    <dsp:sp modelId="{E8FF6006-F630-4236-8D6C-268BF0198ABF}">
      <dsp:nvSpPr>
        <dsp:cNvPr id="0" name=""/>
        <dsp:cNvSpPr/>
      </dsp:nvSpPr>
      <dsp:spPr>
        <a:xfrm>
          <a:off x="2752945" y="444867"/>
          <a:ext cx="2636934" cy="79108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376" tIns="208376" rIns="208376" bIns="208376" numCol="1" spcCol="1270" anchor="ctr" anchorCtr="0">
          <a:noAutofit/>
        </a:bodyPr>
        <a:lstStyle/>
        <a:p>
          <a:pPr marL="0" lvl="0" indent="0" algn="ctr" defTabSz="1244600">
            <a:lnSpc>
              <a:spcPct val="90000"/>
            </a:lnSpc>
            <a:spcBef>
              <a:spcPct val="0"/>
            </a:spcBef>
            <a:spcAft>
              <a:spcPct val="35000"/>
            </a:spcAft>
            <a:buNone/>
          </a:pPr>
          <a:r>
            <a:rPr lang="en-US" sz="2800" kern="1200"/>
            <a:t>Provide</a:t>
          </a:r>
        </a:p>
      </dsp:txBody>
      <dsp:txXfrm>
        <a:off x="2752945" y="444867"/>
        <a:ext cx="2636934" cy="791080"/>
      </dsp:txXfrm>
    </dsp:sp>
    <dsp:sp modelId="{608A0E13-3D62-46BD-83C2-F062F66629B6}">
      <dsp:nvSpPr>
        <dsp:cNvPr id="0" name=""/>
        <dsp:cNvSpPr/>
      </dsp:nvSpPr>
      <dsp:spPr>
        <a:xfrm>
          <a:off x="2752945" y="1235948"/>
          <a:ext cx="2636934" cy="2689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0470" tIns="260470" rIns="260470" bIns="260470" numCol="1" spcCol="1270" anchor="t" anchorCtr="0">
          <a:noAutofit/>
        </a:bodyPr>
        <a:lstStyle/>
        <a:p>
          <a:pPr marL="0" lvl="0" indent="0" algn="l" defTabSz="800100">
            <a:lnSpc>
              <a:spcPct val="90000"/>
            </a:lnSpc>
            <a:spcBef>
              <a:spcPct val="0"/>
            </a:spcBef>
            <a:spcAft>
              <a:spcPct val="35000"/>
            </a:spcAft>
            <a:buNone/>
          </a:pPr>
          <a:r>
            <a:rPr lang="en-US" sz="1800" kern="1200"/>
            <a:t>Provide clear and understandable Owner participation formula – that cover ALL circumstances (even if there are no TA families currently in a particular L/M Income Range)</a:t>
          </a:r>
        </a:p>
      </dsp:txBody>
      <dsp:txXfrm>
        <a:off x="2752945" y="1235948"/>
        <a:ext cx="2636934" cy="2689010"/>
      </dsp:txXfrm>
    </dsp:sp>
    <dsp:sp modelId="{550BBC81-E09D-4C38-9D2D-9AC9668E9918}">
      <dsp:nvSpPr>
        <dsp:cNvPr id="0" name=""/>
        <dsp:cNvSpPr/>
      </dsp:nvSpPr>
      <dsp:spPr>
        <a:xfrm>
          <a:off x="5497774" y="444867"/>
          <a:ext cx="2636934" cy="79108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376" tIns="208376" rIns="208376" bIns="208376" numCol="1" spcCol="1270" anchor="ctr" anchorCtr="0">
          <a:noAutofit/>
        </a:bodyPr>
        <a:lstStyle/>
        <a:p>
          <a:pPr marL="0" lvl="0" indent="0" algn="ctr" defTabSz="1244600">
            <a:lnSpc>
              <a:spcPct val="90000"/>
            </a:lnSpc>
            <a:spcBef>
              <a:spcPct val="0"/>
            </a:spcBef>
            <a:spcAft>
              <a:spcPct val="35000"/>
            </a:spcAft>
            <a:buNone/>
          </a:pPr>
          <a:r>
            <a:rPr lang="en-US" sz="2800" kern="1200"/>
            <a:t>Provide</a:t>
          </a:r>
        </a:p>
      </dsp:txBody>
      <dsp:txXfrm>
        <a:off x="5497774" y="444867"/>
        <a:ext cx="2636934" cy="791080"/>
      </dsp:txXfrm>
    </dsp:sp>
    <dsp:sp modelId="{C5F39483-8B5C-435F-B026-AA38D005CD17}">
      <dsp:nvSpPr>
        <dsp:cNvPr id="0" name=""/>
        <dsp:cNvSpPr/>
      </dsp:nvSpPr>
      <dsp:spPr>
        <a:xfrm>
          <a:off x="5497774" y="1235948"/>
          <a:ext cx="2636934" cy="2689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0470" tIns="260470" rIns="260470" bIns="260470" numCol="1" spcCol="1270" anchor="t" anchorCtr="0">
          <a:noAutofit/>
        </a:bodyPr>
        <a:lstStyle/>
        <a:p>
          <a:pPr marL="0" lvl="0" indent="0" algn="l" defTabSz="800100">
            <a:lnSpc>
              <a:spcPct val="90000"/>
            </a:lnSpc>
            <a:spcBef>
              <a:spcPct val="0"/>
            </a:spcBef>
            <a:spcAft>
              <a:spcPct val="35000"/>
            </a:spcAft>
            <a:buNone/>
          </a:pPr>
          <a:r>
            <a:rPr lang="en-US" sz="1800" kern="1200"/>
            <a:t>Provide written commitment of funds from owners</a:t>
          </a:r>
        </a:p>
      </dsp:txBody>
      <dsp:txXfrm>
        <a:off x="5497774" y="1235948"/>
        <a:ext cx="2636934" cy="2689010"/>
      </dsp:txXfrm>
    </dsp:sp>
    <dsp:sp modelId="{441521E0-9952-4A9F-93AE-409F5C2E8423}">
      <dsp:nvSpPr>
        <dsp:cNvPr id="0" name=""/>
        <dsp:cNvSpPr/>
      </dsp:nvSpPr>
      <dsp:spPr>
        <a:xfrm>
          <a:off x="8242602" y="444867"/>
          <a:ext cx="2636934" cy="79108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376" tIns="208376" rIns="208376" bIns="208376" numCol="1" spcCol="1270" anchor="ctr" anchorCtr="0">
          <a:noAutofit/>
        </a:bodyPr>
        <a:lstStyle/>
        <a:p>
          <a:pPr marL="0" lvl="0" indent="0" algn="ctr" defTabSz="1244600">
            <a:lnSpc>
              <a:spcPct val="90000"/>
            </a:lnSpc>
            <a:spcBef>
              <a:spcPct val="0"/>
            </a:spcBef>
            <a:spcAft>
              <a:spcPct val="35000"/>
            </a:spcAft>
            <a:buNone/>
          </a:pPr>
          <a:r>
            <a:rPr lang="en-US" sz="2800" kern="1200"/>
            <a:t>Address</a:t>
          </a:r>
        </a:p>
      </dsp:txBody>
      <dsp:txXfrm>
        <a:off x="8242602" y="444867"/>
        <a:ext cx="2636934" cy="791080"/>
      </dsp:txXfrm>
    </dsp:sp>
    <dsp:sp modelId="{324F183D-4FCF-4CDD-9FA4-46EE82317638}">
      <dsp:nvSpPr>
        <dsp:cNvPr id="0" name=""/>
        <dsp:cNvSpPr/>
      </dsp:nvSpPr>
      <dsp:spPr>
        <a:xfrm>
          <a:off x="8242602" y="1235948"/>
          <a:ext cx="2636934" cy="26890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0470" tIns="260470" rIns="260470" bIns="260470" numCol="1" spcCol="1270" anchor="t" anchorCtr="0">
          <a:noAutofit/>
        </a:bodyPr>
        <a:lstStyle/>
        <a:p>
          <a:pPr marL="0" lvl="0" indent="0" algn="l" defTabSz="800100">
            <a:lnSpc>
              <a:spcPct val="90000"/>
            </a:lnSpc>
            <a:spcBef>
              <a:spcPct val="0"/>
            </a:spcBef>
            <a:spcAft>
              <a:spcPct val="35000"/>
            </a:spcAft>
            <a:buNone/>
          </a:pPr>
          <a:r>
            <a:rPr lang="en-US" sz="1800" kern="1200"/>
            <a:t>Address all described needs</a:t>
          </a:r>
        </a:p>
      </dsp:txBody>
      <dsp:txXfrm>
        <a:off x="8242602" y="1235948"/>
        <a:ext cx="2636934" cy="26890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9/30/2026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Good afternoon. I'm going to cover the Scoring Criteria and what information and documentation you should include before submitting your application.</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16814BEE-2EAE-43AE-94B9-CA84926C492F}" type="slidenum">
              <a:rPr lang="en-US" smtClean="0"/>
              <a:t>1</a:t>
            </a:fld>
            <a:endParaRPr lang="en-US"/>
          </a:p>
        </p:txBody>
      </p:sp>
    </p:spTree>
    <p:extLst>
      <p:ext uri="{BB962C8B-B14F-4D97-AF65-F5344CB8AC3E}">
        <p14:creationId xmlns:p14="http://schemas.microsoft.com/office/powerpoint/2010/main" val="422837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altLang="en-US" dirty="0"/>
              <a:t>Applications for Neighborhood Revitalization should address Decent, Safe and Sanitary housing.  The needed repairs should correct deficient conditions caused by deferred maintenance and demonstrate that the homeowner lack of financial resources to correct the deficiencies.</a:t>
            </a:r>
          </a:p>
        </p:txBody>
      </p:sp>
    </p:spTree>
    <p:extLst>
      <p:ext uri="{BB962C8B-B14F-4D97-AF65-F5344CB8AC3E}">
        <p14:creationId xmlns:p14="http://schemas.microsoft.com/office/powerpoint/2010/main" val="4081774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altLang="en-US" dirty="0"/>
              <a:t>Funding for NR is not designed for maintenance or housekeeping.  That should always be the homeowners’ responsibility. </a:t>
            </a:r>
          </a:p>
        </p:txBody>
      </p:sp>
    </p:spTree>
    <p:extLst>
      <p:ext uri="{BB962C8B-B14F-4D97-AF65-F5344CB8AC3E}">
        <p14:creationId xmlns:p14="http://schemas.microsoft.com/office/powerpoint/2010/main" val="12104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scoring criteria for the application include Strategy, Feasibility, Need and Impact.</a:t>
            </a:r>
          </a:p>
        </p:txBody>
      </p:sp>
      <p:sp>
        <p:nvSpPr>
          <p:cNvPr id="4" name="Slide Number Placeholder 3"/>
          <p:cNvSpPr>
            <a:spLocks noGrp="1"/>
          </p:cNvSpPr>
          <p:nvPr>
            <p:ph type="sldNum" sz="quarter" idx="5"/>
          </p:nvPr>
        </p:nvSpPr>
        <p:spPr/>
        <p:txBody>
          <a:bodyPr/>
          <a:lstStyle/>
          <a:p>
            <a:fld id="{16814BEE-2EAE-43AE-94B9-CA84926C492F}" type="slidenum">
              <a:rPr lang="en-US" smtClean="0"/>
              <a:t>4</a:t>
            </a:fld>
            <a:endParaRPr lang="en-US"/>
          </a:p>
        </p:txBody>
      </p:sp>
    </p:spTree>
    <p:extLst>
      <p:ext uri="{BB962C8B-B14F-4D97-AF65-F5344CB8AC3E}">
        <p14:creationId xmlns:p14="http://schemas.microsoft.com/office/powerpoint/2010/main" val="334643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814BEE-2EAE-43AE-94B9-CA84926C492F}" type="slidenum">
              <a:rPr lang="en-US" smtClean="0"/>
              <a:t>6</a:t>
            </a:fld>
            <a:endParaRPr lang="en-US"/>
          </a:p>
        </p:txBody>
      </p:sp>
    </p:spTree>
    <p:extLst>
      <p:ext uri="{BB962C8B-B14F-4D97-AF65-F5344CB8AC3E}">
        <p14:creationId xmlns:p14="http://schemas.microsoft.com/office/powerpoint/2010/main" val="815535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If there has been ongoing interest from the community include that information in the narrative and/or any documentation you have that supports this claim.  Such as an ongoing list, phone log, meetings etc.</a:t>
            </a:r>
          </a:p>
        </p:txBody>
      </p:sp>
      <p:sp>
        <p:nvSpPr>
          <p:cNvPr id="4" name="Slide Number Placeholder 3"/>
          <p:cNvSpPr>
            <a:spLocks noGrp="1"/>
          </p:cNvSpPr>
          <p:nvPr>
            <p:ph type="sldNum" sz="quarter" idx="5"/>
          </p:nvPr>
        </p:nvSpPr>
        <p:spPr/>
        <p:txBody>
          <a:bodyPr/>
          <a:lstStyle/>
          <a:p>
            <a:fld id="{16814BEE-2EAE-43AE-94B9-CA84926C492F}" type="slidenum">
              <a:rPr lang="en-US" smtClean="0"/>
              <a:t>10</a:t>
            </a:fld>
            <a:endParaRPr lang="en-US"/>
          </a:p>
        </p:txBody>
      </p:sp>
    </p:spTree>
    <p:extLst>
      <p:ext uri="{BB962C8B-B14F-4D97-AF65-F5344CB8AC3E}">
        <p14:creationId xmlns:p14="http://schemas.microsoft.com/office/powerpoint/2010/main" val="1455622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FE3DAB9-9CBE-40BF-98F8-CAAEE55B8599}"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926971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6419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512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7591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94489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09189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44288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2231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84187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1404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05599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28480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91664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40993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8798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75967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762144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2"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2"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6"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6"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3972567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5322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95729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3036526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81672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18643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7"/>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7"/>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37265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985018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61731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563381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3602853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4280061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39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6"/>
            <a:ext cx="3364992"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3521690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043921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5"/>
            <a:ext cx="3364992"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3907753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2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335148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394339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7340631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371092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5"/>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7078" y="1685132"/>
            <a:ext cx="4716664"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66457" y="1669197"/>
            <a:ext cx="4716664"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8419" y="365126"/>
            <a:ext cx="10515163"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081001416"/>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914400"/>
            <a:ext cx="100584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7052733" y="6516688"/>
            <a:ext cx="4582584" cy="228600"/>
          </a:xfrm>
        </p:spPr>
        <p:txBody>
          <a:bodyPr/>
          <a:lstStyle>
            <a:lvl1pPr>
              <a:defRPr/>
            </a:lvl1pPr>
          </a:lstStyle>
          <a:p>
            <a:r>
              <a:rPr lang="en-US"/>
              <a:t>December 7-9, 2011</a:t>
            </a:r>
          </a:p>
        </p:txBody>
      </p:sp>
    </p:spTree>
    <p:extLst>
      <p:ext uri="{BB962C8B-B14F-4D97-AF65-F5344CB8AC3E}">
        <p14:creationId xmlns:p14="http://schemas.microsoft.com/office/powerpoint/2010/main" val="292876002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12485" y="5484563"/>
            <a:ext cx="12270772"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8419" y="365125"/>
            <a:ext cx="10515163"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8419" y="2126898"/>
            <a:ext cx="10515163"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4231117067"/>
      </p:ext>
    </p:extLst>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5A3B43-D386-4BAD-A7B2-C3E4BC6B2A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9523" y="-1875656"/>
            <a:ext cx="4352553" cy="1210058"/>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7FD0110-C900-1C14-287A-79010FE327E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C7166E4C-09BD-12F1-EADC-87B01E72375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37116044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691609"/>
            <a:ext cx="7315200" cy="1578639"/>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3713454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F3092BB6-2197-47F3-854C-1BACA45885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dirty="0"/>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112530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20537570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36683714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0"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953855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235658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49" name="Picture Placeholder 13"/>
          <p:cNvSpPr>
            <a:spLocks noGrp="1"/>
          </p:cNvSpPr>
          <p:nvPr>
            <p:ph type="pic" sz="quarter" idx="14"/>
          </p:nvPr>
        </p:nvSpPr>
        <p:spPr>
          <a:xfrm>
            <a:off x="0" y="0"/>
            <a:ext cx="12192000" cy="6858000"/>
          </a:xfrm>
          <a:prstGeom prst="rect">
            <a:avLst/>
          </a:prstGeom>
          <a:solidFill>
            <a:schemeClr val="bg1">
              <a:lumMod val="95000"/>
            </a:schemeClr>
          </a:solidFill>
          <a:effectLst/>
        </p:spPr>
        <p:txBody>
          <a:bodyPr>
            <a:normAutofit/>
          </a:bodyPr>
          <a:lstStyle>
            <a:lvl1pPr marL="0" indent="0">
              <a:buNone/>
              <a:defRPr sz="1200" b="0" i="0">
                <a:ln>
                  <a:noFill/>
                </a:ln>
                <a:solidFill>
                  <a:schemeClr val="tx2"/>
                </a:solidFill>
                <a:latin typeface="Nunito Light" charset="0"/>
                <a:ea typeface="Nunito Light" charset="0"/>
                <a:cs typeface="Nunito Light" charset="0"/>
              </a:defRPr>
            </a:lvl1pPr>
          </a:lstStyle>
          <a:p>
            <a:endParaRPr lang="en-US"/>
          </a:p>
        </p:txBody>
      </p:sp>
    </p:spTree>
    <p:extLst>
      <p:ext uri="{BB962C8B-B14F-4D97-AF65-F5344CB8AC3E}">
        <p14:creationId xmlns:p14="http://schemas.microsoft.com/office/powerpoint/2010/main" val="355609885"/>
      </p:ext>
    </p:extLst>
  </p:cSld>
  <p:clrMapOvr>
    <a:masterClrMapping/>
  </p:clrMapOvr>
  <p:transition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5"/>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7078" y="1685132"/>
            <a:ext cx="4716664"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66457" y="1669197"/>
            <a:ext cx="4716664"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8419" y="365126"/>
            <a:ext cx="10515163"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953023133"/>
      </p:ext>
    </p:extLst>
  </p:cSld>
  <p:clrMapOvr>
    <a:masterClrMapping/>
  </p:clrMapOvr>
  <p:transition advClick="0"/>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914400"/>
            <a:ext cx="100584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7052733" y="6516688"/>
            <a:ext cx="4582584" cy="228600"/>
          </a:xfrm>
        </p:spPr>
        <p:txBody>
          <a:bodyPr/>
          <a:lstStyle>
            <a:lvl1pPr>
              <a:defRPr/>
            </a:lvl1pPr>
          </a:lstStyle>
          <a:p>
            <a:r>
              <a:rPr lang="en-US"/>
              <a:t>December 7-9, 2011</a:t>
            </a:r>
          </a:p>
        </p:txBody>
      </p:sp>
    </p:spTree>
    <p:extLst>
      <p:ext uri="{BB962C8B-B14F-4D97-AF65-F5344CB8AC3E}">
        <p14:creationId xmlns:p14="http://schemas.microsoft.com/office/powerpoint/2010/main" val="145291576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12485" y="5484563"/>
            <a:ext cx="12270772"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9"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9"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9"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9"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9"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9"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9"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9"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9"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9"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9"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8419" y="365125"/>
            <a:ext cx="10515163"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8419" y="2126898"/>
            <a:ext cx="10515163"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237131958"/>
      </p:ext>
    </p:extLst>
  </p:cSld>
  <p:clrMapOvr>
    <a:masterClrMapping/>
  </p:clrMapOvr>
  <p:transition advClick="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420AD4-248A-4070-B79E-6CFF4FAFA7C7}"/>
              </a:ext>
            </a:extLst>
          </p:cNvPr>
          <p:cNvSpPr/>
          <p:nvPr userDrawn="1"/>
        </p:nvSpPr>
        <p:spPr>
          <a:xfrm>
            <a:off x="0" y="0"/>
            <a:ext cx="567745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accent1">
                  <a:lumMod val="50000"/>
                </a:schemeClr>
              </a:solidFill>
              <a:latin typeface="Nunito Light" charset="0"/>
            </a:endParaRPr>
          </a:p>
        </p:txBody>
      </p:sp>
      <p:sp>
        <p:nvSpPr>
          <p:cNvPr id="29" name="Picture Placeholder 13"/>
          <p:cNvSpPr>
            <a:spLocks noGrp="1"/>
          </p:cNvSpPr>
          <p:nvPr>
            <p:ph type="pic" sz="quarter" idx="14"/>
          </p:nvPr>
        </p:nvSpPr>
        <p:spPr>
          <a:xfrm>
            <a:off x="7218721" y="1547381"/>
            <a:ext cx="3275919" cy="3757962"/>
          </a:xfrm>
          <a:prstGeom prst="rect">
            <a:avLst/>
          </a:prstGeom>
          <a:solidFill>
            <a:schemeClr val="bg1">
              <a:lumMod val="95000"/>
            </a:schemeClr>
          </a:solidFill>
          <a:effectLst/>
        </p:spPr>
        <p:txBody>
          <a:bodyPr>
            <a:normAutofit/>
          </a:bodyPr>
          <a:lstStyle>
            <a:lvl1pPr marL="0" indent="0">
              <a:buNone/>
              <a:defRPr sz="1200" b="0" i="0">
                <a:ln>
                  <a:noFill/>
                </a:ln>
                <a:solidFill>
                  <a:schemeClr val="tx2"/>
                </a:solidFill>
                <a:latin typeface="Nunito Light" charset="0"/>
                <a:ea typeface="Nunito Light" charset="0"/>
                <a:cs typeface="Nunito Light" charset="0"/>
              </a:defRPr>
            </a:lvl1pPr>
          </a:lstStyle>
          <a:p>
            <a:endParaRPr lang="en-US"/>
          </a:p>
        </p:txBody>
      </p:sp>
      <p:sp>
        <p:nvSpPr>
          <p:cNvPr id="3" name="Text Placeholder 2">
            <a:extLst>
              <a:ext uri="{FF2B5EF4-FFF2-40B4-BE49-F238E27FC236}">
                <a16:creationId xmlns:a16="http://schemas.microsoft.com/office/drawing/2014/main" id="{0A3714AD-FA2E-4F39-A54A-FD2E9E5003C6}"/>
              </a:ext>
            </a:extLst>
          </p:cNvPr>
          <p:cNvSpPr>
            <a:spLocks noGrp="1"/>
          </p:cNvSpPr>
          <p:nvPr>
            <p:ph type="body" sz="quarter" idx="15"/>
          </p:nvPr>
        </p:nvSpPr>
        <p:spPr>
          <a:xfrm>
            <a:off x="718100" y="1547381"/>
            <a:ext cx="4402081" cy="3757962"/>
          </a:xfrm>
          <a:prstGeom prst="rect">
            <a:avLst/>
          </a:prstGeom>
        </p:spPr>
        <p:txBody>
          <a:bodyPr/>
          <a:lstStyle>
            <a:lvl1pPr>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1031011"/>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0"/>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r>
              <a:rPr lang="en-US"/>
              <a:t>Georgia Department of Community Affairs</a:t>
            </a:r>
          </a:p>
        </p:txBody>
      </p:sp>
      <p:pic>
        <p:nvPicPr>
          <p:cNvPr id="7" name="Picture 6" descr="A picture containing text&#10;&#10;Description automatically generated">
            <a:extLst>
              <a:ext uri="{FF2B5EF4-FFF2-40B4-BE49-F238E27FC236}">
                <a16:creationId xmlns:a16="http://schemas.microsoft.com/office/drawing/2014/main" id="{36AE12C9-18C8-7568-1627-43DD0A8069D2}"/>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945651048"/>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63" r:id="rId6"/>
    <p:sldLayoutId id="2147483764" r:id="rId7"/>
    <p:sldLayoutId id="2147483711" r:id="rId8"/>
    <p:sldLayoutId id="2147483753" r:id="rId9"/>
    <p:sldLayoutId id="2147483700" r:id="rId10"/>
    <p:sldLayoutId id="2147483701" r:id="rId11"/>
    <p:sldLayoutId id="2147483759" r:id="rId12"/>
    <p:sldLayoutId id="2147483758" r:id="rId13"/>
    <p:sldLayoutId id="2147483757" r:id="rId14"/>
    <p:sldLayoutId id="2147483754" r:id="rId15"/>
    <p:sldLayoutId id="2147483771" r:id="rId16"/>
    <p:sldLayoutId id="2147483756" r:id="rId17"/>
    <p:sldLayoutId id="2147483755" r:id="rId18"/>
    <p:sldLayoutId id="2147483733" r:id="rId19"/>
    <p:sldLayoutId id="2147483734" r:id="rId20"/>
    <p:sldLayoutId id="2147483811" r:id="rId21"/>
    <p:sldLayoutId id="2147483812" r:id="rId22"/>
    <p:sldLayoutId id="2147483813" r:id="rId23"/>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66" r:id="rId1"/>
    <p:sldLayoutId id="2147483814" r:id="rId2"/>
    <p:sldLayoutId id="2147483780" r:id="rId3"/>
    <p:sldLayoutId id="2147483660" r:id="rId4"/>
    <p:sldLayoutId id="2147483779" r:id="rId5"/>
    <p:sldLayoutId id="2147483768" r:id="rId6"/>
    <p:sldLayoutId id="2147483770" r:id="rId7"/>
    <p:sldLayoutId id="2147483769" r:id="rId8"/>
    <p:sldLayoutId id="2147483747" r:id="rId9"/>
    <p:sldLayoutId id="2147483751" r:id="rId10"/>
    <p:sldLayoutId id="2147483670" r:id="rId11"/>
    <p:sldLayoutId id="2147483762" r:id="rId12"/>
    <p:sldLayoutId id="2147483745" r:id="rId13"/>
    <p:sldLayoutId id="2147483746" r:id="rId14"/>
    <p:sldLayoutId id="2147483708" r:id="rId15"/>
    <p:sldLayoutId id="2147483761" r:id="rId16"/>
    <p:sldLayoutId id="2147483774" r:id="rId17"/>
    <p:sldLayoutId id="2147483732" r:id="rId18"/>
    <p:sldLayoutId id="2147483781" r:id="rId19"/>
    <p:sldLayoutId id="2147483782" r:id="rId20"/>
    <p:sldLayoutId id="2147483783" r:id="rId21"/>
    <p:sldLayoutId id="2147483784" r:id="rId22"/>
    <p:sldLayoutId id="2147483785" r:id="rId23"/>
  </p:sldLayoutIdLst>
  <p:hf hd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eg"/><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microsoft.com/office/2007/relationships/hdphoto" Target="../media/hdphoto1.wdp"/><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7.png"/><Relationship Id="rId7" Type="http://schemas.openxmlformats.org/officeDocument/2006/relationships/diagramColors" Target="../diagrams/colors6.xml"/><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mailto:glenn.misner@dca.ga.gov"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mailto:Malisa.Thompson@dca.ga.gov"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9A38DD-5255-3077-BE02-3DB268C3E441}"/>
              </a:ext>
            </a:extLst>
          </p:cNvPr>
          <p:cNvSpPr>
            <a:spLocks noGrp="1"/>
          </p:cNvSpPr>
          <p:nvPr>
            <p:ph type="body" sz="quarter" idx="13"/>
          </p:nvPr>
        </p:nvSpPr>
        <p:spPr>
          <a:xfrm>
            <a:off x="1780953" y="2270249"/>
            <a:ext cx="8638954" cy="3657600"/>
          </a:xfrm>
        </p:spPr>
        <p:txBody>
          <a:bodyPr/>
          <a:lstStyle/>
          <a:p>
            <a:pPr>
              <a:spcAft>
                <a:spcPts val="1800"/>
              </a:spcAft>
            </a:pPr>
            <a:r>
              <a:rPr lang="en-US" dirty="0">
                <a:latin typeface="Arial"/>
                <a:cs typeface="Arial"/>
              </a:rPr>
              <a:t>Neighborhood Revitalization / Housing Scoring</a:t>
            </a:r>
          </a:p>
          <a:p>
            <a:r>
              <a:rPr lang="en-US" sz="2800" b="0" dirty="0"/>
              <a:t>Malisa Thompson</a:t>
            </a:r>
            <a:endParaRPr lang="en-US" sz="2800" b="0" dirty="0">
              <a:solidFill>
                <a:schemeClr val="accent1"/>
              </a:solidFill>
              <a:latin typeface="Arial Black"/>
            </a:endParaRPr>
          </a:p>
        </p:txBody>
      </p:sp>
    </p:spTree>
    <p:extLst>
      <p:ext uri="{BB962C8B-B14F-4D97-AF65-F5344CB8AC3E}">
        <p14:creationId xmlns:p14="http://schemas.microsoft.com/office/powerpoint/2010/main" val="3155220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BA62538-FBC5-42B9-9E7E-C1EFBDF53819}"/>
              </a:ext>
            </a:extLst>
          </p:cNvPr>
          <p:cNvSpPr txBox="1"/>
          <p:nvPr/>
        </p:nvSpPr>
        <p:spPr>
          <a:xfrm>
            <a:off x="375950" y="-194781"/>
            <a:ext cx="3455821" cy="1616203"/>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200" b="1" kern="1200" dirty="0">
                <a:solidFill>
                  <a:schemeClr val="tx1"/>
                </a:solidFill>
                <a:latin typeface="+mj-lt"/>
                <a:ea typeface="+mj-ea"/>
                <a:cs typeface="+mj-cs"/>
              </a:rPr>
              <a:t>Neighborhood Revitalization</a:t>
            </a:r>
          </a:p>
        </p:txBody>
      </p:sp>
      <p:sp>
        <p:nvSpPr>
          <p:cNvPr id="12" name="Content Placeholder 2">
            <a:extLst>
              <a:ext uri="{FF2B5EF4-FFF2-40B4-BE49-F238E27FC236}">
                <a16:creationId xmlns:a16="http://schemas.microsoft.com/office/drawing/2014/main" id="{7AE187C7-34D4-4E9E-AC9E-05FDBD4518A7}"/>
              </a:ext>
            </a:extLst>
          </p:cNvPr>
          <p:cNvSpPr txBox="1">
            <a:spLocks/>
          </p:cNvSpPr>
          <p:nvPr/>
        </p:nvSpPr>
        <p:spPr>
          <a:xfrm>
            <a:off x="375950" y="2040516"/>
            <a:ext cx="4432331" cy="3447832"/>
          </a:xfrm>
          <a:prstGeom prst="rect">
            <a:avLst/>
          </a:prstGeom>
        </p:spPr>
        <p:txBody>
          <a:bodyPr vert="horz" lIns="91440" tIns="45720" rIns="91440" bIns="45720" rtlCol="0" anchor="t">
            <a:normAutofit fontScale="92500"/>
          </a:bodyPr>
          <a:lstStyle>
            <a:lvl1pPr marL="457109" indent="-457109" algn="l" defTabSz="1828434" rtl="0" eaLnBrk="1" latinLnBrk="0" hangingPunct="1">
              <a:lnSpc>
                <a:spcPct val="90000"/>
              </a:lnSpc>
              <a:spcBef>
                <a:spcPts val="2000"/>
              </a:spcBef>
              <a:buFont typeface="Arial" panose="020B0604020202020204" pitchFamily="34" charset="0"/>
              <a:buChar char="•"/>
              <a:defRPr lang="en-US" sz="4800" kern="1200" dirty="0" smtClean="0">
                <a:solidFill>
                  <a:schemeClr val="tx1"/>
                </a:solidFill>
                <a:effectLst/>
                <a:latin typeface="Lato Light" charset="0"/>
                <a:ea typeface="Lato Light" charset="0"/>
                <a:cs typeface="Lato Light" charset="0"/>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4000" kern="1200" dirty="0" smtClean="0">
                <a:solidFill>
                  <a:schemeClr val="tx1"/>
                </a:solidFill>
                <a:effectLst/>
                <a:latin typeface="Lato Light" charset="0"/>
                <a:ea typeface="Lato Light" charset="0"/>
                <a:cs typeface="Lato Light" charset="0"/>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3600" kern="1200" dirty="0" smtClean="0">
                <a:solidFill>
                  <a:schemeClr val="tx1"/>
                </a:solidFill>
                <a:effectLst/>
                <a:latin typeface="Lato Light" charset="0"/>
                <a:ea typeface="Lato Light" charset="0"/>
                <a:cs typeface="Lato Light" charset="0"/>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3200" kern="1200" dirty="0" smtClean="0">
                <a:solidFill>
                  <a:schemeClr val="tx1"/>
                </a:solidFill>
                <a:effectLst/>
                <a:latin typeface="Lato Light" charset="0"/>
                <a:ea typeface="Lato Light" charset="0"/>
                <a:cs typeface="Lato Light" charset="0"/>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3200" kern="1200" dirty="0">
                <a:solidFill>
                  <a:schemeClr val="tx1"/>
                </a:solidFill>
                <a:effectLst/>
                <a:latin typeface="Lato Light" charset="0"/>
                <a:ea typeface="Lato Light" charset="0"/>
                <a:cs typeface="Lato Light"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228600" defTabSz="914400"/>
            <a:r>
              <a:rPr lang="en-US" sz="2400" b="1" dirty="0">
                <a:latin typeface="+mn-lt"/>
                <a:ea typeface="+mn-ea"/>
                <a:cs typeface="+mn-cs"/>
              </a:rPr>
              <a:t>Applications should address:</a:t>
            </a:r>
          </a:p>
          <a:p>
            <a:pPr marL="685800" lvl="1" indent="-228600" defTabSz="914400"/>
            <a:r>
              <a:rPr lang="en-US" sz="2400" b="1" dirty="0">
                <a:latin typeface="+mn-lt"/>
                <a:ea typeface="+mn-ea"/>
                <a:cs typeface="+mn-cs"/>
              </a:rPr>
              <a:t>Decent</a:t>
            </a:r>
          </a:p>
          <a:p>
            <a:pPr marL="685800" lvl="1" indent="-228600" defTabSz="914400"/>
            <a:r>
              <a:rPr lang="en-US" sz="2400" b="1" dirty="0">
                <a:latin typeface="+mn-lt"/>
                <a:ea typeface="+mn-ea"/>
                <a:cs typeface="+mn-cs"/>
              </a:rPr>
              <a:t>Safe </a:t>
            </a:r>
          </a:p>
          <a:p>
            <a:pPr marL="685800" lvl="1" indent="-228600" defTabSz="914400"/>
            <a:r>
              <a:rPr lang="en-US" sz="2400" b="1" dirty="0">
                <a:latin typeface="+mn-lt"/>
                <a:ea typeface="+mn-ea"/>
                <a:cs typeface="+mn-cs"/>
              </a:rPr>
              <a:t>Sanitary</a:t>
            </a:r>
          </a:p>
          <a:p>
            <a:pPr marL="228600" lvl="1" indent="-228600" defTabSz="914400"/>
            <a:r>
              <a:rPr lang="en-US" sz="2400" b="1" dirty="0">
                <a:latin typeface="+mn-lt"/>
                <a:ea typeface="+mn-ea"/>
                <a:cs typeface="+mn-cs"/>
              </a:rPr>
              <a:t>Correct deficient conditions caused by deferred maintenance &amp; lack of other financial resources</a:t>
            </a:r>
          </a:p>
          <a:p>
            <a:pPr marL="457109" lvl="1" indent="-228600" defTabSz="914400"/>
            <a:endParaRPr lang="en-US" sz="1600" b="1" dirty="0">
              <a:latin typeface="+mn-lt"/>
              <a:ea typeface="+mn-ea"/>
              <a:cs typeface="+mn-cs"/>
            </a:endParaRPr>
          </a:p>
        </p:txBody>
      </p:sp>
      <p:pic>
        <p:nvPicPr>
          <p:cNvPr id="4" name="Picture 3" descr="A small house with a red roof&#10;&#10;Description automatically generated with medium confidence">
            <a:extLst>
              <a:ext uri="{FF2B5EF4-FFF2-40B4-BE49-F238E27FC236}">
                <a16:creationId xmlns:a16="http://schemas.microsoft.com/office/drawing/2014/main" id="{96BA7318-3C3F-AEF8-4F32-42EB673DF04F}"/>
              </a:ext>
            </a:extLst>
          </p:cNvPr>
          <p:cNvPicPr>
            <a:picLocks noChangeAspect="1"/>
          </p:cNvPicPr>
          <p:nvPr/>
        </p:nvPicPr>
        <p:blipFill>
          <a:blip r:embed="rId3">
            <a:extLst>
              <a:ext uri="{28A0092B-C50C-407E-A947-70E740481C1C}">
                <a14:useLocalDpi xmlns:a14="http://schemas.microsoft.com/office/drawing/2010/main" val="0"/>
              </a:ext>
            </a:extLst>
          </a:blip>
          <a:srcRect r="2129"/>
          <a:stretch>
            <a:fillRect/>
          </a:stretch>
        </p:blipFill>
        <p:spPr>
          <a:xfrm flipH="1">
            <a:off x="4862287" y="950756"/>
            <a:ext cx="3671696" cy="2813676"/>
          </a:xfrm>
          <a:prstGeom prst="rect">
            <a:avLst/>
          </a:prstGeom>
        </p:spPr>
      </p:pic>
      <p:grpSp>
        <p:nvGrpSpPr>
          <p:cNvPr id="57" name="Group 56">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43" name="Rectangle 42">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picture containing tree, outdoor, building, house&#10;&#10;Description automatically generated">
            <a:extLst>
              <a:ext uri="{FF2B5EF4-FFF2-40B4-BE49-F238E27FC236}">
                <a16:creationId xmlns:a16="http://schemas.microsoft.com/office/drawing/2014/main" id="{B7CBE291-11A1-07A3-54EA-6F392ADA6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3983" y="3527553"/>
            <a:ext cx="3292952" cy="2763530"/>
          </a:xfrm>
          <a:prstGeom prst="rect">
            <a:avLst/>
          </a:prstGeom>
        </p:spPr>
      </p:pic>
      <p:sp>
        <p:nvSpPr>
          <p:cNvPr id="8" name="TextBox 7">
            <a:extLst>
              <a:ext uri="{FF2B5EF4-FFF2-40B4-BE49-F238E27FC236}">
                <a16:creationId xmlns:a16="http://schemas.microsoft.com/office/drawing/2014/main" id="{A03C2E3B-6017-FC0B-99F7-62E0B4C79FD9}"/>
              </a:ext>
            </a:extLst>
          </p:cNvPr>
          <p:cNvSpPr txBox="1"/>
          <p:nvPr/>
        </p:nvSpPr>
        <p:spPr>
          <a:xfrm>
            <a:off x="5930692" y="489091"/>
            <a:ext cx="1534886" cy="461665"/>
          </a:xfrm>
          <a:prstGeom prst="rect">
            <a:avLst/>
          </a:prstGeom>
          <a:noFill/>
        </p:spPr>
        <p:txBody>
          <a:bodyPr wrap="square" rtlCol="0">
            <a:spAutoFit/>
          </a:bodyPr>
          <a:lstStyle/>
          <a:p>
            <a:r>
              <a:rPr lang="en-US" sz="2400" b="1" dirty="0"/>
              <a:t>BEFORE</a:t>
            </a:r>
          </a:p>
        </p:txBody>
      </p:sp>
      <p:sp>
        <p:nvSpPr>
          <p:cNvPr id="9" name="TextBox 8">
            <a:extLst>
              <a:ext uri="{FF2B5EF4-FFF2-40B4-BE49-F238E27FC236}">
                <a16:creationId xmlns:a16="http://schemas.microsoft.com/office/drawing/2014/main" id="{0B398E44-24A2-DCF4-7662-6A3E3B7ECEBE}"/>
              </a:ext>
            </a:extLst>
          </p:cNvPr>
          <p:cNvSpPr txBox="1"/>
          <p:nvPr/>
        </p:nvSpPr>
        <p:spPr>
          <a:xfrm>
            <a:off x="9827583" y="3065888"/>
            <a:ext cx="1774372" cy="461665"/>
          </a:xfrm>
          <a:prstGeom prst="rect">
            <a:avLst/>
          </a:prstGeom>
          <a:noFill/>
        </p:spPr>
        <p:txBody>
          <a:bodyPr wrap="square" rtlCol="0">
            <a:spAutoFit/>
          </a:bodyPr>
          <a:lstStyle/>
          <a:p>
            <a:r>
              <a:rPr lang="en-US" sz="2400" b="1" dirty="0"/>
              <a:t>AFTER</a:t>
            </a:r>
          </a:p>
        </p:txBody>
      </p:sp>
    </p:spTree>
    <p:extLst>
      <p:ext uri="{BB962C8B-B14F-4D97-AF65-F5344CB8AC3E}">
        <p14:creationId xmlns:p14="http://schemas.microsoft.com/office/powerpoint/2010/main" val="28614590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Freeform: Shape 1039">
            <a:extLst>
              <a:ext uri="{FF2B5EF4-FFF2-40B4-BE49-F238E27FC236}">
                <a16:creationId xmlns:a16="http://schemas.microsoft.com/office/drawing/2014/main" id="{50811073-89F5-46D6-83D8-BA7644649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3442855"/>
          </a:xfrm>
          <a:custGeom>
            <a:avLst/>
            <a:gdLst>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330471 w 12192000"/>
              <a:gd name="connsiteY43" fmla="*/ 3148294 h 3442855"/>
              <a:gd name="connsiteX44" fmla="*/ 2325930 w 12192000"/>
              <a:gd name="connsiteY44" fmla="*/ 3149646 h 3442855"/>
              <a:gd name="connsiteX45" fmla="*/ 2304043 w 12192000"/>
              <a:gd name="connsiteY45" fmla="*/ 3152858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330471 w 12192000"/>
              <a:gd name="connsiteY43" fmla="*/ 3148294 h 3442855"/>
              <a:gd name="connsiteX44" fmla="*/ 2325930 w 12192000"/>
              <a:gd name="connsiteY44" fmla="*/ 3149646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330471 w 12192000"/>
              <a:gd name="connsiteY43" fmla="*/ 3148294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63292 w 12192000"/>
              <a:gd name="connsiteY68" fmla="*/ 3316636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63292 w 12192000"/>
              <a:gd name="connsiteY68" fmla="*/ 3316636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63292 w 12192000"/>
              <a:gd name="connsiteY68" fmla="*/ 3316636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763355 w 12192000"/>
              <a:gd name="connsiteY53" fmla="*/ 3224928 h 3442855"/>
              <a:gd name="connsiteX54" fmla="*/ 1654444 w 12192000"/>
              <a:gd name="connsiteY54" fmla="*/ 3229661 h 3442855"/>
              <a:gd name="connsiteX55" fmla="*/ 1629483 w 12192000"/>
              <a:gd name="connsiteY55" fmla="*/ 3232675 h 3442855"/>
              <a:gd name="connsiteX56" fmla="*/ 1573012 w 12192000"/>
              <a:gd name="connsiteY56" fmla="*/ 3250275 h 3442855"/>
              <a:gd name="connsiteX57" fmla="*/ 1525936 w 12192000"/>
              <a:gd name="connsiteY57" fmla="*/ 3243056 h 3442855"/>
              <a:gd name="connsiteX58" fmla="*/ 1515932 w 12192000"/>
              <a:gd name="connsiteY58" fmla="*/ 3243699 h 3442855"/>
              <a:gd name="connsiteX59" fmla="*/ 1418247 w 12192000"/>
              <a:gd name="connsiteY59" fmla="*/ 3236042 h 3442855"/>
              <a:gd name="connsiteX60" fmla="*/ 1311781 w 12192000"/>
              <a:gd name="connsiteY60" fmla="*/ 3207733 h 3442855"/>
              <a:gd name="connsiteX61" fmla="*/ 1287526 w 12192000"/>
              <a:gd name="connsiteY61" fmla="*/ 3195564 h 3442855"/>
              <a:gd name="connsiteX62" fmla="*/ 1275912 w 12192000"/>
              <a:gd name="connsiteY62" fmla="*/ 3202348 h 3442855"/>
              <a:gd name="connsiteX63" fmla="*/ 1160923 w 12192000"/>
              <a:gd name="connsiteY63" fmla="*/ 3219676 h 3442855"/>
              <a:gd name="connsiteX64" fmla="*/ 909690 w 12192000"/>
              <a:gd name="connsiteY64" fmla="*/ 3216919 h 3442855"/>
              <a:gd name="connsiteX65" fmla="*/ 764020 w 12192000"/>
              <a:gd name="connsiteY65" fmla="*/ 3235844 h 3442855"/>
              <a:gd name="connsiteX66" fmla="*/ 701915 w 12192000"/>
              <a:gd name="connsiteY66" fmla="*/ 3250223 h 3442855"/>
              <a:gd name="connsiteX67" fmla="*/ 463292 w 12192000"/>
              <a:gd name="connsiteY67" fmla="*/ 3316636 h 3442855"/>
              <a:gd name="connsiteX68" fmla="*/ 369865 w 12192000"/>
              <a:gd name="connsiteY68" fmla="*/ 3339094 h 3442855"/>
              <a:gd name="connsiteX69" fmla="*/ 318911 w 12192000"/>
              <a:gd name="connsiteY69" fmla="*/ 3367912 h 3442855"/>
              <a:gd name="connsiteX70" fmla="*/ 119548 w 12192000"/>
              <a:gd name="connsiteY70" fmla="*/ 3404651 h 3442855"/>
              <a:gd name="connsiteX71" fmla="*/ 0 w 12192000"/>
              <a:gd name="connsiteY71" fmla="*/ 3414000 h 3442855"/>
              <a:gd name="connsiteX72" fmla="*/ 0 w 12192000"/>
              <a:gd name="connsiteY72" fmla="*/ 2 h 3442855"/>
              <a:gd name="connsiteX73" fmla="*/ 3459904 w 12192000"/>
              <a:gd name="connsiteY73" fmla="*/ 1 h 3442855"/>
              <a:gd name="connsiteX74" fmla="*/ 3459907 w 12192000"/>
              <a:gd name="connsiteY74"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763355 w 12192000"/>
              <a:gd name="connsiteY52" fmla="*/ 3224928 h 3442855"/>
              <a:gd name="connsiteX53" fmla="*/ 1654444 w 12192000"/>
              <a:gd name="connsiteY53" fmla="*/ 3229661 h 3442855"/>
              <a:gd name="connsiteX54" fmla="*/ 1629483 w 12192000"/>
              <a:gd name="connsiteY54" fmla="*/ 3232675 h 3442855"/>
              <a:gd name="connsiteX55" fmla="*/ 1573012 w 12192000"/>
              <a:gd name="connsiteY55" fmla="*/ 3250275 h 3442855"/>
              <a:gd name="connsiteX56" fmla="*/ 1525936 w 12192000"/>
              <a:gd name="connsiteY56" fmla="*/ 3243056 h 3442855"/>
              <a:gd name="connsiteX57" fmla="*/ 1515932 w 12192000"/>
              <a:gd name="connsiteY57" fmla="*/ 3243699 h 3442855"/>
              <a:gd name="connsiteX58" fmla="*/ 1418247 w 12192000"/>
              <a:gd name="connsiteY58" fmla="*/ 3236042 h 3442855"/>
              <a:gd name="connsiteX59" fmla="*/ 1311781 w 12192000"/>
              <a:gd name="connsiteY59" fmla="*/ 3207733 h 3442855"/>
              <a:gd name="connsiteX60" fmla="*/ 1287526 w 12192000"/>
              <a:gd name="connsiteY60" fmla="*/ 3195564 h 3442855"/>
              <a:gd name="connsiteX61" fmla="*/ 1275912 w 12192000"/>
              <a:gd name="connsiteY61" fmla="*/ 3202348 h 3442855"/>
              <a:gd name="connsiteX62" fmla="*/ 1160923 w 12192000"/>
              <a:gd name="connsiteY62" fmla="*/ 3219676 h 3442855"/>
              <a:gd name="connsiteX63" fmla="*/ 909690 w 12192000"/>
              <a:gd name="connsiteY63" fmla="*/ 3216919 h 3442855"/>
              <a:gd name="connsiteX64" fmla="*/ 764020 w 12192000"/>
              <a:gd name="connsiteY64" fmla="*/ 3235844 h 3442855"/>
              <a:gd name="connsiteX65" fmla="*/ 701915 w 12192000"/>
              <a:gd name="connsiteY65" fmla="*/ 3250223 h 3442855"/>
              <a:gd name="connsiteX66" fmla="*/ 463292 w 12192000"/>
              <a:gd name="connsiteY66" fmla="*/ 3316636 h 3442855"/>
              <a:gd name="connsiteX67" fmla="*/ 369865 w 12192000"/>
              <a:gd name="connsiteY67" fmla="*/ 3339094 h 3442855"/>
              <a:gd name="connsiteX68" fmla="*/ 318911 w 12192000"/>
              <a:gd name="connsiteY68" fmla="*/ 3367912 h 3442855"/>
              <a:gd name="connsiteX69" fmla="*/ 119548 w 12192000"/>
              <a:gd name="connsiteY69" fmla="*/ 3404651 h 3442855"/>
              <a:gd name="connsiteX70" fmla="*/ 0 w 12192000"/>
              <a:gd name="connsiteY70" fmla="*/ 3414000 h 3442855"/>
              <a:gd name="connsiteX71" fmla="*/ 0 w 12192000"/>
              <a:gd name="connsiteY71" fmla="*/ 2 h 3442855"/>
              <a:gd name="connsiteX72" fmla="*/ 3459904 w 12192000"/>
              <a:gd name="connsiteY72" fmla="*/ 1 h 3442855"/>
              <a:gd name="connsiteX73" fmla="*/ 3459907 w 12192000"/>
              <a:gd name="connsiteY73"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763355 w 12192000"/>
              <a:gd name="connsiteY52" fmla="*/ 3224928 h 3442855"/>
              <a:gd name="connsiteX53" fmla="*/ 1654444 w 12192000"/>
              <a:gd name="connsiteY53" fmla="*/ 3229661 h 3442855"/>
              <a:gd name="connsiteX54" fmla="*/ 1629483 w 12192000"/>
              <a:gd name="connsiteY54" fmla="*/ 3232675 h 3442855"/>
              <a:gd name="connsiteX55" fmla="*/ 1573012 w 12192000"/>
              <a:gd name="connsiteY55" fmla="*/ 3250275 h 3442855"/>
              <a:gd name="connsiteX56" fmla="*/ 1525936 w 12192000"/>
              <a:gd name="connsiteY56" fmla="*/ 3243056 h 3442855"/>
              <a:gd name="connsiteX57" fmla="*/ 1515932 w 12192000"/>
              <a:gd name="connsiteY57" fmla="*/ 3243699 h 3442855"/>
              <a:gd name="connsiteX58" fmla="*/ 1418247 w 12192000"/>
              <a:gd name="connsiteY58" fmla="*/ 3236042 h 3442855"/>
              <a:gd name="connsiteX59" fmla="*/ 1311781 w 12192000"/>
              <a:gd name="connsiteY59" fmla="*/ 3207733 h 3442855"/>
              <a:gd name="connsiteX60" fmla="*/ 1287526 w 12192000"/>
              <a:gd name="connsiteY60" fmla="*/ 3195564 h 3442855"/>
              <a:gd name="connsiteX61" fmla="*/ 1275912 w 12192000"/>
              <a:gd name="connsiteY61" fmla="*/ 3202348 h 3442855"/>
              <a:gd name="connsiteX62" fmla="*/ 1160923 w 12192000"/>
              <a:gd name="connsiteY62" fmla="*/ 3219676 h 3442855"/>
              <a:gd name="connsiteX63" fmla="*/ 909690 w 12192000"/>
              <a:gd name="connsiteY63" fmla="*/ 3216919 h 3442855"/>
              <a:gd name="connsiteX64" fmla="*/ 764020 w 12192000"/>
              <a:gd name="connsiteY64" fmla="*/ 3235844 h 3442855"/>
              <a:gd name="connsiteX65" fmla="*/ 701915 w 12192000"/>
              <a:gd name="connsiteY65" fmla="*/ 3250223 h 3442855"/>
              <a:gd name="connsiteX66" fmla="*/ 463292 w 12192000"/>
              <a:gd name="connsiteY66" fmla="*/ 3316636 h 3442855"/>
              <a:gd name="connsiteX67" fmla="*/ 369865 w 12192000"/>
              <a:gd name="connsiteY67" fmla="*/ 3339094 h 3442855"/>
              <a:gd name="connsiteX68" fmla="*/ 318911 w 12192000"/>
              <a:gd name="connsiteY68" fmla="*/ 3367912 h 3442855"/>
              <a:gd name="connsiteX69" fmla="*/ 119548 w 12192000"/>
              <a:gd name="connsiteY69" fmla="*/ 3404651 h 3442855"/>
              <a:gd name="connsiteX70" fmla="*/ 0 w 12192000"/>
              <a:gd name="connsiteY70" fmla="*/ 3414000 h 3442855"/>
              <a:gd name="connsiteX71" fmla="*/ 0 w 12192000"/>
              <a:gd name="connsiteY71" fmla="*/ 2 h 3442855"/>
              <a:gd name="connsiteX72" fmla="*/ 3459904 w 12192000"/>
              <a:gd name="connsiteY72" fmla="*/ 1 h 3442855"/>
              <a:gd name="connsiteX73" fmla="*/ 3459907 w 12192000"/>
              <a:gd name="connsiteY73"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654444 w 12192000"/>
              <a:gd name="connsiteY52" fmla="*/ 3229661 h 3442855"/>
              <a:gd name="connsiteX53" fmla="*/ 1629483 w 12192000"/>
              <a:gd name="connsiteY53" fmla="*/ 3232675 h 3442855"/>
              <a:gd name="connsiteX54" fmla="*/ 1573012 w 12192000"/>
              <a:gd name="connsiteY54" fmla="*/ 3250275 h 3442855"/>
              <a:gd name="connsiteX55" fmla="*/ 1525936 w 12192000"/>
              <a:gd name="connsiteY55" fmla="*/ 3243056 h 3442855"/>
              <a:gd name="connsiteX56" fmla="*/ 1515932 w 12192000"/>
              <a:gd name="connsiteY56" fmla="*/ 3243699 h 3442855"/>
              <a:gd name="connsiteX57" fmla="*/ 1418247 w 12192000"/>
              <a:gd name="connsiteY57" fmla="*/ 3236042 h 3442855"/>
              <a:gd name="connsiteX58" fmla="*/ 1311781 w 12192000"/>
              <a:gd name="connsiteY58" fmla="*/ 3207733 h 3442855"/>
              <a:gd name="connsiteX59" fmla="*/ 1287526 w 12192000"/>
              <a:gd name="connsiteY59" fmla="*/ 3195564 h 3442855"/>
              <a:gd name="connsiteX60" fmla="*/ 1275912 w 12192000"/>
              <a:gd name="connsiteY60" fmla="*/ 3202348 h 3442855"/>
              <a:gd name="connsiteX61" fmla="*/ 1160923 w 12192000"/>
              <a:gd name="connsiteY61" fmla="*/ 3219676 h 3442855"/>
              <a:gd name="connsiteX62" fmla="*/ 909690 w 12192000"/>
              <a:gd name="connsiteY62" fmla="*/ 3216919 h 3442855"/>
              <a:gd name="connsiteX63" fmla="*/ 764020 w 12192000"/>
              <a:gd name="connsiteY63" fmla="*/ 3235844 h 3442855"/>
              <a:gd name="connsiteX64" fmla="*/ 701915 w 12192000"/>
              <a:gd name="connsiteY64" fmla="*/ 3250223 h 3442855"/>
              <a:gd name="connsiteX65" fmla="*/ 463292 w 12192000"/>
              <a:gd name="connsiteY65" fmla="*/ 3316636 h 3442855"/>
              <a:gd name="connsiteX66" fmla="*/ 369865 w 12192000"/>
              <a:gd name="connsiteY66" fmla="*/ 3339094 h 3442855"/>
              <a:gd name="connsiteX67" fmla="*/ 318911 w 12192000"/>
              <a:gd name="connsiteY67" fmla="*/ 3367912 h 3442855"/>
              <a:gd name="connsiteX68" fmla="*/ 119548 w 12192000"/>
              <a:gd name="connsiteY68" fmla="*/ 3404651 h 3442855"/>
              <a:gd name="connsiteX69" fmla="*/ 0 w 12192000"/>
              <a:gd name="connsiteY69" fmla="*/ 3414000 h 3442855"/>
              <a:gd name="connsiteX70" fmla="*/ 0 w 12192000"/>
              <a:gd name="connsiteY70" fmla="*/ 2 h 3442855"/>
              <a:gd name="connsiteX71" fmla="*/ 3459904 w 12192000"/>
              <a:gd name="connsiteY71" fmla="*/ 1 h 3442855"/>
              <a:gd name="connsiteX72" fmla="*/ 3459907 w 12192000"/>
              <a:gd name="connsiteY72"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654444 w 12192000"/>
              <a:gd name="connsiteY52" fmla="*/ 3229661 h 3442855"/>
              <a:gd name="connsiteX53" fmla="*/ 1573012 w 12192000"/>
              <a:gd name="connsiteY53" fmla="*/ 3250275 h 3442855"/>
              <a:gd name="connsiteX54" fmla="*/ 1525936 w 12192000"/>
              <a:gd name="connsiteY54" fmla="*/ 3243056 h 3442855"/>
              <a:gd name="connsiteX55" fmla="*/ 1515932 w 12192000"/>
              <a:gd name="connsiteY55" fmla="*/ 3243699 h 3442855"/>
              <a:gd name="connsiteX56" fmla="*/ 1418247 w 12192000"/>
              <a:gd name="connsiteY56" fmla="*/ 3236042 h 3442855"/>
              <a:gd name="connsiteX57" fmla="*/ 1311781 w 12192000"/>
              <a:gd name="connsiteY57" fmla="*/ 3207733 h 3442855"/>
              <a:gd name="connsiteX58" fmla="*/ 1287526 w 12192000"/>
              <a:gd name="connsiteY58" fmla="*/ 3195564 h 3442855"/>
              <a:gd name="connsiteX59" fmla="*/ 1275912 w 12192000"/>
              <a:gd name="connsiteY59" fmla="*/ 3202348 h 3442855"/>
              <a:gd name="connsiteX60" fmla="*/ 1160923 w 12192000"/>
              <a:gd name="connsiteY60" fmla="*/ 3219676 h 3442855"/>
              <a:gd name="connsiteX61" fmla="*/ 909690 w 12192000"/>
              <a:gd name="connsiteY61" fmla="*/ 3216919 h 3442855"/>
              <a:gd name="connsiteX62" fmla="*/ 764020 w 12192000"/>
              <a:gd name="connsiteY62" fmla="*/ 3235844 h 3442855"/>
              <a:gd name="connsiteX63" fmla="*/ 701915 w 12192000"/>
              <a:gd name="connsiteY63" fmla="*/ 3250223 h 3442855"/>
              <a:gd name="connsiteX64" fmla="*/ 463292 w 12192000"/>
              <a:gd name="connsiteY64" fmla="*/ 3316636 h 3442855"/>
              <a:gd name="connsiteX65" fmla="*/ 369865 w 12192000"/>
              <a:gd name="connsiteY65" fmla="*/ 3339094 h 3442855"/>
              <a:gd name="connsiteX66" fmla="*/ 318911 w 12192000"/>
              <a:gd name="connsiteY66" fmla="*/ 3367912 h 3442855"/>
              <a:gd name="connsiteX67" fmla="*/ 119548 w 12192000"/>
              <a:gd name="connsiteY67" fmla="*/ 3404651 h 3442855"/>
              <a:gd name="connsiteX68" fmla="*/ 0 w 12192000"/>
              <a:gd name="connsiteY68" fmla="*/ 3414000 h 3442855"/>
              <a:gd name="connsiteX69" fmla="*/ 0 w 12192000"/>
              <a:gd name="connsiteY69" fmla="*/ 2 h 3442855"/>
              <a:gd name="connsiteX70" fmla="*/ 3459904 w 12192000"/>
              <a:gd name="connsiteY70" fmla="*/ 1 h 3442855"/>
              <a:gd name="connsiteX71" fmla="*/ 3459907 w 12192000"/>
              <a:gd name="connsiteY71"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715859 w 12192000"/>
              <a:gd name="connsiteY52" fmla="*/ 3229661 h 3442855"/>
              <a:gd name="connsiteX53" fmla="*/ 1573012 w 12192000"/>
              <a:gd name="connsiteY53" fmla="*/ 3250275 h 3442855"/>
              <a:gd name="connsiteX54" fmla="*/ 1525936 w 12192000"/>
              <a:gd name="connsiteY54" fmla="*/ 3243056 h 3442855"/>
              <a:gd name="connsiteX55" fmla="*/ 1515932 w 12192000"/>
              <a:gd name="connsiteY55" fmla="*/ 3243699 h 3442855"/>
              <a:gd name="connsiteX56" fmla="*/ 1418247 w 12192000"/>
              <a:gd name="connsiteY56" fmla="*/ 3236042 h 3442855"/>
              <a:gd name="connsiteX57" fmla="*/ 1311781 w 12192000"/>
              <a:gd name="connsiteY57" fmla="*/ 3207733 h 3442855"/>
              <a:gd name="connsiteX58" fmla="*/ 1287526 w 12192000"/>
              <a:gd name="connsiteY58" fmla="*/ 3195564 h 3442855"/>
              <a:gd name="connsiteX59" fmla="*/ 1275912 w 12192000"/>
              <a:gd name="connsiteY59" fmla="*/ 3202348 h 3442855"/>
              <a:gd name="connsiteX60" fmla="*/ 1160923 w 12192000"/>
              <a:gd name="connsiteY60" fmla="*/ 3219676 h 3442855"/>
              <a:gd name="connsiteX61" fmla="*/ 909690 w 12192000"/>
              <a:gd name="connsiteY61" fmla="*/ 3216919 h 3442855"/>
              <a:gd name="connsiteX62" fmla="*/ 764020 w 12192000"/>
              <a:gd name="connsiteY62" fmla="*/ 3235844 h 3442855"/>
              <a:gd name="connsiteX63" fmla="*/ 701915 w 12192000"/>
              <a:gd name="connsiteY63" fmla="*/ 3250223 h 3442855"/>
              <a:gd name="connsiteX64" fmla="*/ 463292 w 12192000"/>
              <a:gd name="connsiteY64" fmla="*/ 3316636 h 3442855"/>
              <a:gd name="connsiteX65" fmla="*/ 369865 w 12192000"/>
              <a:gd name="connsiteY65" fmla="*/ 3339094 h 3442855"/>
              <a:gd name="connsiteX66" fmla="*/ 318911 w 12192000"/>
              <a:gd name="connsiteY66" fmla="*/ 3367912 h 3442855"/>
              <a:gd name="connsiteX67" fmla="*/ 119548 w 12192000"/>
              <a:gd name="connsiteY67" fmla="*/ 3404651 h 3442855"/>
              <a:gd name="connsiteX68" fmla="*/ 0 w 12192000"/>
              <a:gd name="connsiteY68" fmla="*/ 3414000 h 3442855"/>
              <a:gd name="connsiteX69" fmla="*/ 0 w 12192000"/>
              <a:gd name="connsiteY69" fmla="*/ 2 h 3442855"/>
              <a:gd name="connsiteX70" fmla="*/ 3459904 w 12192000"/>
              <a:gd name="connsiteY70" fmla="*/ 1 h 3442855"/>
              <a:gd name="connsiteX71" fmla="*/ 3459907 w 12192000"/>
              <a:gd name="connsiteY71"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32874 w 12192000"/>
              <a:gd name="connsiteY33" fmla="*/ 2826106 h 3442855"/>
              <a:gd name="connsiteX34" fmla="*/ 9340481 w 12192000"/>
              <a:gd name="connsiteY34" fmla="*/ 2831628 h 3442855"/>
              <a:gd name="connsiteX35" fmla="*/ 9191002 w 12192000"/>
              <a:gd name="connsiteY35" fmla="*/ 2776544 h 3442855"/>
              <a:gd name="connsiteX36" fmla="*/ 9181756 w 12192000"/>
              <a:gd name="connsiteY36" fmla="*/ 2773801 h 3442855"/>
              <a:gd name="connsiteX37" fmla="*/ 8912415 w 12192000"/>
              <a:gd name="connsiteY37" fmla="*/ 2765023 h 3442855"/>
              <a:gd name="connsiteX38" fmla="*/ 7709716 w 12192000"/>
              <a:gd name="connsiteY38" fmla="*/ 2795956 h 3442855"/>
              <a:gd name="connsiteX39" fmla="*/ 6923164 w 12192000"/>
              <a:gd name="connsiteY39" fmla="*/ 2920980 h 3442855"/>
              <a:gd name="connsiteX40" fmla="*/ 3308915 w 12192000"/>
              <a:gd name="connsiteY40" fmla="*/ 3049912 h 3442855"/>
              <a:gd name="connsiteX41" fmla="*/ 2643050 w 12192000"/>
              <a:gd name="connsiteY41" fmla="*/ 3112559 h 3442855"/>
              <a:gd name="connsiteX42" fmla="*/ 2426006 w 12192000"/>
              <a:gd name="connsiteY42" fmla="*/ 3161942 h 3442855"/>
              <a:gd name="connsiteX43" fmla="*/ 2291811 w 12192000"/>
              <a:gd name="connsiteY43" fmla="*/ 3176941 h 3442855"/>
              <a:gd name="connsiteX44" fmla="*/ 2201685 w 12192000"/>
              <a:gd name="connsiteY44" fmla="*/ 3200625 h 3442855"/>
              <a:gd name="connsiteX45" fmla="*/ 2046141 w 12192000"/>
              <a:gd name="connsiteY45" fmla="*/ 3203263 h 3442855"/>
              <a:gd name="connsiteX46" fmla="*/ 1953987 w 12192000"/>
              <a:gd name="connsiteY46" fmla="*/ 3176250 h 3442855"/>
              <a:gd name="connsiteX47" fmla="*/ 1924440 w 12192000"/>
              <a:gd name="connsiteY47" fmla="*/ 3170393 h 3442855"/>
              <a:gd name="connsiteX48" fmla="*/ 1907653 w 12192000"/>
              <a:gd name="connsiteY48" fmla="*/ 3175484 h 3442855"/>
              <a:gd name="connsiteX49" fmla="*/ 1856828 w 12192000"/>
              <a:gd name="connsiteY49" fmla="*/ 3184705 h 3442855"/>
              <a:gd name="connsiteX50" fmla="*/ 1831611 w 12192000"/>
              <a:gd name="connsiteY50" fmla="*/ 3205201 h 3442855"/>
              <a:gd name="connsiteX51" fmla="*/ 1715859 w 12192000"/>
              <a:gd name="connsiteY51" fmla="*/ 3229661 h 3442855"/>
              <a:gd name="connsiteX52" fmla="*/ 1573012 w 12192000"/>
              <a:gd name="connsiteY52" fmla="*/ 3250275 h 3442855"/>
              <a:gd name="connsiteX53" fmla="*/ 1525936 w 12192000"/>
              <a:gd name="connsiteY53" fmla="*/ 3243056 h 3442855"/>
              <a:gd name="connsiteX54" fmla="*/ 1515932 w 12192000"/>
              <a:gd name="connsiteY54" fmla="*/ 3243699 h 3442855"/>
              <a:gd name="connsiteX55" fmla="*/ 1418247 w 12192000"/>
              <a:gd name="connsiteY55" fmla="*/ 3236042 h 3442855"/>
              <a:gd name="connsiteX56" fmla="*/ 1311781 w 12192000"/>
              <a:gd name="connsiteY56" fmla="*/ 3207733 h 3442855"/>
              <a:gd name="connsiteX57" fmla="*/ 1287526 w 12192000"/>
              <a:gd name="connsiteY57" fmla="*/ 3195564 h 3442855"/>
              <a:gd name="connsiteX58" fmla="*/ 1275912 w 12192000"/>
              <a:gd name="connsiteY58" fmla="*/ 3202348 h 3442855"/>
              <a:gd name="connsiteX59" fmla="*/ 1160923 w 12192000"/>
              <a:gd name="connsiteY59" fmla="*/ 3219676 h 3442855"/>
              <a:gd name="connsiteX60" fmla="*/ 909690 w 12192000"/>
              <a:gd name="connsiteY60" fmla="*/ 3216919 h 3442855"/>
              <a:gd name="connsiteX61" fmla="*/ 764020 w 12192000"/>
              <a:gd name="connsiteY61" fmla="*/ 3235844 h 3442855"/>
              <a:gd name="connsiteX62" fmla="*/ 701915 w 12192000"/>
              <a:gd name="connsiteY62" fmla="*/ 3250223 h 3442855"/>
              <a:gd name="connsiteX63" fmla="*/ 463292 w 12192000"/>
              <a:gd name="connsiteY63" fmla="*/ 3316636 h 3442855"/>
              <a:gd name="connsiteX64" fmla="*/ 369865 w 12192000"/>
              <a:gd name="connsiteY64" fmla="*/ 3339094 h 3442855"/>
              <a:gd name="connsiteX65" fmla="*/ 318911 w 12192000"/>
              <a:gd name="connsiteY65" fmla="*/ 3367912 h 3442855"/>
              <a:gd name="connsiteX66" fmla="*/ 119548 w 12192000"/>
              <a:gd name="connsiteY66" fmla="*/ 3404651 h 3442855"/>
              <a:gd name="connsiteX67" fmla="*/ 0 w 12192000"/>
              <a:gd name="connsiteY67" fmla="*/ 3414000 h 3442855"/>
              <a:gd name="connsiteX68" fmla="*/ 0 w 12192000"/>
              <a:gd name="connsiteY68" fmla="*/ 2 h 3442855"/>
              <a:gd name="connsiteX69" fmla="*/ 3459904 w 12192000"/>
              <a:gd name="connsiteY69" fmla="*/ 1 h 3442855"/>
              <a:gd name="connsiteX70" fmla="*/ 3459907 w 12192000"/>
              <a:gd name="connsiteY70"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71588 w 12192000"/>
              <a:gd name="connsiteY11" fmla="*/ 3113441 h 3442855"/>
              <a:gd name="connsiteX12" fmla="*/ 11270977 w 12192000"/>
              <a:gd name="connsiteY12" fmla="*/ 3100396 h 3442855"/>
              <a:gd name="connsiteX13" fmla="*/ 11250574 w 12192000"/>
              <a:gd name="connsiteY13" fmla="*/ 3091174 h 3442855"/>
              <a:gd name="connsiteX14" fmla="*/ 11246505 w 12192000"/>
              <a:gd name="connsiteY14" fmla="*/ 3086783 h 3442855"/>
              <a:gd name="connsiteX15" fmla="*/ 11221805 w 12192000"/>
              <a:gd name="connsiteY15" fmla="*/ 3063540 h 3442855"/>
              <a:gd name="connsiteX16" fmla="*/ 11135382 w 12192000"/>
              <a:gd name="connsiteY16" fmla="*/ 3062095 h 3442855"/>
              <a:gd name="connsiteX17" fmla="*/ 11056771 w 12192000"/>
              <a:gd name="connsiteY17" fmla="*/ 3020684 h 3442855"/>
              <a:gd name="connsiteX18" fmla="*/ 10800887 w 12192000"/>
              <a:gd name="connsiteY18" fmla="*/ 2963080 h 3442855"/>
              <a:gd name="connsiteX19" fmla="*/ 10701230 w 12192000"/>
              <a:gd name="connsiteY19" fmla="*/ 2935785 h 3442855"/>
              <a:gd name="connsiteX20" fmla="*/ 10529686 w 12192000"/>
              <a:gd name="connsiteY20" fmla="*/ 2918071 h 3442855"/>
              <a:gd name="connsiteX21" fmla="*/ 10337584 w 12192000"/>
              <a:gd name="connsiteY21" fmla="*/ 2926238 h 3442855"/>
              <a:gd name="connsiteX22" fmla="*/ 10179941 w 12192000"/>
              <a:gd name="connsiteY22" fmla="*/ 2930174 h 3442855"/>
              <a:gd name="connsiteX23" fmla="*/ 10129038 w 12192000"/>
              <a:gd name="connsiteY23" fmla="*/ 2929992 h 3442855"/>
              <a:gd name="connsiteX24" fmla="*/ 10044809 w 12192000"/>
              <a:gd name="connsiteY24" fmla="*/ 2932587 h 3442855"/>
              <a:gd name="connsiteX25" fmla="*/ 9923926 w 12192000"/>
              <a:gd name="connsiteY25" fmla="*/ 2936679 h 3442855"/>
              <a:gd name="connsiteX26" fmla="*/ 9825938 w 12192000"/>
              <a:gd name="connsiteY26" fmla="*/ 2915287 h 3442855"/>
              <a:gd name="connsiteX27" fmla="*/ 9761662 w 12192000"/>
              <a:gd name="connsiteY27" fmla="*/ 2916695 h 3442855"/>
              <a:gd name="connsiteX28" fmla="*/ 9688436 w 12192000"/>
              <a:gd name="connsiteY28" fmla="*/ 2894364 h 3442855"/>
              <a:gd name="connsiteX29" fmla="*/ 9626359 w 12192000"/>
              <a:gd name="connsiteY29" fmla="*/ 2876388 h 3442855"/>
              <a:gd name="connsiteX30" fmla="*/ 9536686 w 12192000"/>
              <a:gd name="connsiteY30" fmla="*/ 2845662 h 3442855"/>
              <a:gd name="connsiteX31" fmla="*/ 9500517 w 12192000"/>
              <a:gd name="connsiteY31" fmla="*/ 2847197 h 3442855"/>
              <a:gd name="connsiteX32" fmla="*/ 9432874 w 12192000"/>
              <a:gd name="connsiteY32" fmla="*/ 2826106 h 3442855"/>
              <a:gd name="connsiteX33" fmla="*/ 9340481 w 12192000"/>
              <a:gd name="connsiteY33" fmla="*/ 2831628 h 3442855"/>
              <a:gd name="connsiteX34" fmla="*/ 9191002 w 12192000"/>
              <a:gd name="connsiteY34" fmla="*/ 2776544 h 3442855"/>
              <a:gd name="connsiteX35" fmla="*/ 9181756 w 12192000"/>
              <a:gd name="connsiteY35" fmla="*/ 2773801 h 3442855"/>
              <a:gd name="connsiteX36" fmla="*/ 8912415 w 12192000"/>
              <a:gd name="connsiteY36" fmla="*/ 2765023 h 3442855"/>
              <a:gd name="connsiteX37" fmla="*/ 7709716 w 12192000"/>
              <a:gd name="connsiteY37" fmla="*/ 2795956 h 3442855"/>
              <a:gd name="connsiteX38" fmla="*/ 6923164 w 12192000"/>
              <a:gd name="connsiteY38" fmla="*/ 2920980 h 3442855"/>
              <a:gd name="connsiteX39" fmla="*/ 3308915 w 12192000"/>
              <a:gd name="connsiteY39" fmla="*/ 3049912 h 3442855"/>
              <a:gd name="connsiteX40" fmla="*/ 2643050 w 12192000"/>
              <a:gd name="connsiteY40" fmla="*/ 3112559 h 3442855"/>
              <a:gd name="connsiteX41" fmla="*/ 2426006 w 12192000"/>
              <a:gd name="connsiteY41" fmla="*/ 3161942 h 3442855"/>
              <a:gd name="connsiteX42" fmla="*/ 2291811 w 12192000"/>
              <a:gd name="connsiteY42" fmla="*/ 3176941 h 3442855"/>
              <a:gd name="connsiteX43" fmla="*/ 2201685 w 12192000"/>
              <a:gd name="connsiteY43" fmla="*/ 3200625 h 3442855"/>
              <a:gd name="connsiteX44" fmla="*/ 2046141 w 12192000"/>
              <a:gd name="connsiteY44" fmla="*/ 3203263 h 3442855"/>
              <a:gd name="connsiteX45" fmla="*/ 1953987 w 12192000"/>
              <a:gd name="connsiteY45" fmla="*/ 3176250 h 3442855"/>
              <a:gd name="connsiteX46" fmla="*/ 1924440 w 12192000"/>
              <a:gd name="connsiteY46" fmla="*/ 3170393 h 3442855"/>
              <a:gd name="connsiteX47" fmla="*/ 1907653 w 12192000"/>
              <a:gd name="connsiteY47" fmla="*/ 3175484 h 3442855"/>
              <a:gd name="connsiteX48" fmla="*/ 1856828 w 12192000"/>
              <a:gd name="connsiteY48" fmla="*/ 3184705 h 3442855"/>
              <a:gd name="connsiteX49" fmla="*/ 1831611 w 12192000"/>
              <a:gd name="connsiteY49" fmla="*/ 3205201 h 3442855"/>
              <a:gd name="connsiteX50" fmla="*/ 1715859 w 12192000"/>
              <a:gd name="connsiteY50" fmla="*/ 3229661 h 3442855"/>
              <a:gd name="connsiteX51" fmla="*/ 1573012 w 12192000"/>
              <a:gd name="connsiteY51" fmla="*/ 3250275 h 3442855"/>
              <a:gd name="connsiteX52" fmla="*/ 1525936 w 12192000"/>
              <a:gd name="connsiteY52" fmla="*/ 3243056 h 3442855"/>
              <a:gd name="connsiteX53" fmla="*/ 1515932 w 12192000"/>
              <a:gd name="connsiteY53" fmla="*/ 3243699 h 3442855"/>
              <a:gd name="connsiteX54" fmla="*/ 1418247 w 12192000"/>
              <a:gd name="connsiteY54" fmla="*/ 3236042 h 3442855"/>
              <a:gd name="connsiteX55" fmla="*/ 1311781 w 12192000"/>
              <a:gd name="connsiteY55" fmla="*/ 3207733 h 3442855"/>
              <a:gd name="connsiteX56" fmla="*/ 1287526 w 12192000"/>
              <a:gd name="connsiteY56" fmla="*/ 3195564 h 3442855"/>
              <a:gd name="connsiteX57" fmla="*/ 1275912 w 12192000"/>
              <a:gd name="connsiteY57" fmla="*/ 3202348 h 3442855"/>
              <a:gd name="connsiteX58" fmla="*/ 1160923 w 12192000"/>
              <a:gd name="connsiteY58" fmla="*/ 3219676 h 3442855"/>
              <a:gd name="connsiteX59" fmla="*/ 909690 w 12192000"/>
              <a:gd name="connsiteY59" fmla="*/ 3216919 h 3442855"/>
              <a:gd name="connsiteX60" fmla="*/ 764020 w 12192000"/>
              <a:gd name="connsiteY60" fmla="*/ 3235844 h 3442855"/>
              <a:gd name="connsiteX61" fmla="*/ 701915 w 12192000"/>
              <a:gd name="connsiteY61" fmla="*/ 3250223 h 3442855"/>
              <a:gd name="connsiteX62" fmla="*/ 463292 w 12192000"/>
              <a:gd name="connsiteY62" fmla="*/ 3316636 h 3442855"/>
              <a:gd name="connsiteX63" fmla="*/ 369865 w 12192000"/>
              <a:gd name="connsiteY63" fmla="*/ 3339094 h 3442855"/>
              <a:gd name="connsiteX64" fmla="*/ 318911 w 12192000"/>
              <a:gd name="connsiteY64" fmla="*/ 3367912 h 3442855"/>
              <a:gd name="connsiteX65" fmla="*/ 119548 w 12192000"/>
              <a:gd name="connsiteY65" fmla="*/ 3404651 h 3442855"/>
              <a:gd name="connsiteX66" fmla="*/ 0 w 12192000"/>
              <a:gd name="connsiteY66" fmla="*/ 3414000 h 3442855"/>
              <a:gd name="connsiteX67" fmla="*/ 0 w 12192000"/>
              <a:gd name="connsiteY67" fmla="*/ 2 h 3442855"/>
              <a:gd name="connsiteX68" fmla="*/ 3459904 w 12192000"/>
              <a:gd name="connsiteY68" fmla="*/ 1 h 3442855"/>
              <a:gd name="connsiteX69" fmla="*/ 3459907 w 12192000"/>
              <a:gd name="connsiteY69" fmla="*/ 0 h 344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2192000" h="3442855">
                <a:moveTo>
                  <a:pt x="3459907" y="0"/>
                </a:moveTo>
                <a:lnTo>
                  <a:pt x="12192000" y="0"/>
                </a:lnTo>
                <a:lnTo>
                  <a:pt x="12192000" y="3442855"/>
                </a:lnTo>
                <a:lnTo>
                  <a:pt x="12076094" y="3423357"/>
                </a:lnTo>
                <a:cubicBezTo>
                  <a:pt x="12005159" y="3438127"/>
                  <a:pt x="12014346" y="3381657"/>
                  <a:pt x="11974360" y="3396494"/>
                </a:cubicBezTo>
                <a:cubicBezTo>
                  <a:pt x="11904719" y="3371812"/>
                  <a:pt x="11861782" y="3344051"/>
                  <a:pt x="11825709" y="3356473"/>
                </a:cubicBezTo>
                <a:cubicBezTo>
                  <a:pt x="11795915" y="3337312"/>
                  <a:pt x="11776282" y="3287434"/>
                  <a:pt x="11731940" y="3297768"/>
                </a:cubicBezTo>
                <a:cubicBezTo>
                  <a:pt x="11745979" y="3276550"/>
                  <a:pt x="11683245" y="3292173"/>
                  <a:pt x="11676634" y="3269119"/>
                </a:cubicBezTo>
                <a:cubicBezTo>
                  <a:pt x="11673835" y="3250701"/>
                  <a:pt x="11654148" y="3251146"/>
                  <a:pt x="11639416" y="3243537"/>
                </a:cubicBezTo>
                <a:cubicBezTo>
                  <a:pt x="11629359" y="3224298"/>
                  <a:pt x="11554687" y="3202798"/>
                  <a:pt x="11528409" y="3203904"/>
                </a:cubicBezTo>
                <a:cubicBezTo>
                  <a:pt x="11453995" y="3217978"/>
                  <a:pt x="11397027" y="3139530"/>
                  <a:pt x="11337600" y="3148858"/>
                </a:cubicBezTo>
                <a:cubicBezTo>
                  <a:pt x="11294796" y="3133781"/>
                  <a:pt x="11282692" y="3121518"/>
                  <a:pt x="11271588" y="3113441"/>
                </a:cubicBezTo>
                <a:cubicBezTo>
                  <a:pt x="11271384" y="3109093"/>
                  <a:pt x="11271181" y="3104744"/>
                  <a:pt x="11270977" y="3100396"/>
                </a:cubicBezTo>
                <a:lnTo>
                  <a:pt x="11250574" y="3091174"/>
                </a:lnTo>
                <a:lnTo>
                  <a:pt x="11246505" y="3086783"/>
                </a:lnTo>
                <a:cubicBezTo>
                  <a:pt x="11238764" y="3078354"/>
                  <a:pt x="11230851" y="3070308"/>
                  <a:pt x="11221805" y="3063540"/>
                </a:cubicBezTo>
                <a:cubicBezTo>
                  <a:pt x="11194819" y="3110734"/>
                  <a:pt x="11140396" y="3013748"/>
                  <a:pt x="11135382" y="3062095"/>
                </a:cubicBezTo>
                <a:cubicBezTo>
                  <a:pt x="11080975" y="3033115"/>
                  <a:pt x="11090475" y="3086737"/>
                  <a:pt x="11056771" y="3020684"/>
                </a:cubicBezTo>
                <a:cubicBezTo>
                  <a:pt x="10950489" y="2984550"/>
                  <a:pt x="10968513" y="2976705"/>
                  <a:pt x="10800887" y="2963080"/>
                </a:cubicBezTo>
                <a:cubicBezTo>
                  <a:pt x="10782723" y="2947697"/>
                  <a:pt x="10721294" y="2942886"/>
                  <a:pt x="10701230" y="2935785"/>
                </a:cubicBezTo>
                <a:lnTo>
                  <a:pt x="10529686" y="2918071"/>
                </a:lnTo>
                <a:cubicBezTo>
                  <a:pt x="10467898" y="2936564"/>
                  <a:pt x="10391723" y="2920684"/>
                  <a:pt x="10337584" y="2926238"/>
                </a:cubicBezTo>
                <a:cubicBezTo>
                  <a:pt x="10271486" y="2936266"/>
                  <a:pt x="10261085" y="2903356"/>
                  <a:pt x="10179941" y="2930174"/>
                </a:cubicBezTo>
                <a:cubicBezTo>
                  <a:pt x="10171294" y="2901323"/>
                  <a:pt x="10143743" y="2928373"/>
                  <a:pt x="10129038" y="2929992"/>
                </a:cubicBezTo>
                <a:cubicBezTo>
                  <a:pt x="10111049" y="2935411"/>
                  <a:pt x="10080763" y="2928965"/>
                  <a:pt x="10044809" y="2932587"/>
                </a:cubicBezTo>
                <a:cubicBezTo>
                  <a:pt x="9986964" y="2934979"/>
                  <a:pt x="10040427" y="2926217"/>
                  <a:pt x="9923926" y="2936679"/>
                </a:cubicBezTo>
                <a:cubicBezTo>
                  <a:pt x="9890801" y="2937500"/>
                  <a:pt x="9863184" y="2908407"/>
                  <a:pt x="9825938" y="2915287"/>
                </a:cubicBezTo>
                <a:lnTo>
                  <a:pt x="9761662" y="2916695"/>
                </a:lnTo>
                <a:lnTo>
                  <a:pt x="9688436" y="2894364"/>
                </a:lnTo>
                <a:lnTo>
                  <a:pt x="9626359" y="2876388"/>
                </a:lnTo>
                <a:lnTo>
                  <a:pt x="9536686" y="2845662"/>
                </a:lnTo>
                <a:cubicBezTo>
                  <a:pt x="9530621" y="2846717"/>
                  <a:pt x="9510170" y="2854046"/>
                  <a:pt x="9500517" y="2847197"/>
                </a:cubicBezTo>
                <a:lnTo>
                  <a:pt x="9432874" y="2826106"/>
                </a:lnTo>
                <a:cubicBezTo>
                  <a:pt x="9425326" y="2827008"/>
                  <a:pt x="9347481" y="2827961"/>
                  <a:pt x="9340481" y="2831628"/>
                </a:cubicBezTo>
                <a:cubicBezTo>
                  <a:pt x="9293603" y="2778331"/>
                  <a:pt x="9255558" y="2808341"/>
                  <a:pt x="9191002" y="2776544"/>
                </a:cubicBezTo>
                <a:lnTo>
                  <a:pt x="9181756" y="2773801"/>
                </a:lnTo>
                <a:lnTo>
                  <a:pt x="8912415" y="2765023"/>
                </a:lnTo>
                <a:lnTo>
                  <a:pt x="7709716" y="2795956"/>
                </a:lnTo>
                <a:cubicBezTo>
                  <a:pt x="7352819" y="2829880"/>
                  <a:pt x="7380767" y="2943418"/>
                  <a:pt x="6923164" y="2920980"/>
                </a:cubicBezTo>
                <a:cubicBezTo>
                  <a:pt x="5970798" y="2826379"/>
                  <a:pt x="4381146" y="3024064"/>
                  <a:pt x="3308915" y="3049912"/>
                </a:cubicBezTo>
                <a:cubicBezTo>
                  <a:pt x="3098453" y="3075471"/>
                  <a:pt x="2865005" y="3091676"/>
                  <a:pt x="2643050" y="3112559"/>
                </a:cubicBezTo>
                <a:lnTo>
                  <a:pt x="2426006" y="3161942"/>
                </a:lnTo>
                <a:lnTo>
                  <a:pt x="2291811" y="3176941"/>
                </a:lnTo>
                <a:lnTo>
                  <a:pt x="2201685" y="3200625"/>
                </a:lnTo>
                <a:cubicBezTo>
                  <a:pt x="2115718" y="3217427"/>
                  <a:pt x="2132108" y="3186461"/>
                  <a:pt x="2046141" y="3203263"/>
                </a:cubicBezTo>
                <a:cubicBezTo>
                  <a:pt x="2010569" y="3191771"/>
                  <a:pt x="1980262" y="3182883"/>
                  <a:pt x="1953987" y="3176250"/>
                </a:cubicBezTo>
                <a:lnTo>
                  <a:pt x="1924440" y="3170393"/>
                </a:lnTo>
                <a:lnTo>
                  <a:pt x="1907653" y="3175484"/>
                </a:lnTo>
                <a:cubicBezTo>
                  <a:pt x="1878061" y="3178004"/>
                  <a:pt x="1876006" y="3207968"/>
                  <a:pt x="1856828" y="3184705"/>
                </a:cubicBezTo>
                <a:lnTo>
                  <a:pt x="1831611" y="3205201"/>
                </a:lnTo>
                <a:lnTo>
                  <a:pt x="1715859" y="3229661"/>
                </a:lnTo>
                <a:lnTo>
                  <a:pt x="1573012" y="3250275"/>
                </a:lnTo>
                <a:lnTo>
                  <a:pt x="1525936" y="3243056"/>
                </a:lnTo>
                <a:lnTo>
                  <a:pt x="1515932" y="3243699"/>
                </a:lnTo>
                <a:cubicBezTo>
                  <a:pt x="1483797" y="3247820"/>
                  <a:pt x="1486309" y="3252662"/>
                  <a:pt x="1418247" y="3236042"/>
                </a:cubicBezTo>
                <a:cubicBezTo>
                  <a:pt x="1389292" y="3213946"/>
                  <a:pt x="1345427" y="3216968"/>
                  <a:pt x="1311781" y="3207733"/>
                </a:cubicBezTo>
                <a:lnTo>
                  <a:pt x="1287526" y="3195564"/>
                </a:lnTo>
                <a:lnTo>
                  <a:pt x="1275912" y="3202348"/>
                </a:lnTo>
                <a:cubicBezTo>
                  <a:pt x="1219626" y="3232740"/>
                  <a:pt x="1230867" y="3206674"/>
                  <a:pt x="1160923" y="3219676"/>
                </a:cubicBezTo>
                <a:cubicBezTo>
                  <a:pt x="1120939" y="3215839"/>
                  <a:pt x="1029087" y="3185516"/>
                  <a:pt x="909690" y="3216919"/>
                </a:cubicBezTo>
                <a:cubicBezTo>
                  <a:pt x="860463" y="3220671"/>
                  <a:pt x="794970" y="3221233"/>
                  <a:pt x="764020" y="3235844"/>
                </a:cubicBezTo>
                <a:cubicBezTo>
                  <a:pt x="713142" y="3261931"/>
                  <a:pt x="769145" y="3237498"/>
                  <a:pt x="701915" y="3250223"/>
                </a:cubicBezTo>
                <a:cubicBezTo>
                  <a:pt x="644188" y="3215027"/>
                  <a:pt x="531278" y="3284445"/>
                  <a:pt x="463292" y="3316636"/>
                </a:cubicBezTo>
                <a:cubicBezTo>
                  <a:pt x="456096" y="3336479"/>
                  <a:pt x="389128" y="3337531"/>
                  <a:pt x="369865" y="3339094"/>
                </a:cubicBezTo>
                <a:cubicBezTo>
                  <a:pt x="365488" y="3372375"/>
                  <a:pt x="330307" y="3346614"/>
                  <a:pt x="318911" y="3367912"/>
                </a:cubicBezTo>
                <a:cubicBezTo>
                  <a:pt x="256531" y="3381126"/>
                  <a:pt x="186611" y="3396061"/>
                  <a:pt x="119548" y="3404651"/>
                </a:cubicBezTo>
                <a:lnTo>
                  <a:pt x="0" y="3414000"/>
                </a:lnTo>
                <a:lnTo>
                  <a:pt x="0" y="2"/>
                </a:lnTo>
                <a:lnTo>
                  <a:pt x="3459904" y="1"/>
                </a:lnTo>
                <a:cubicBezTo>
                  <a:pt x="3459905" y="1"/>
                  <a:pt x="3459906" y="0"/>
                  <a:pt x="3459907" y="0"/>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ABA62538-FBC5-42B9-9E7E-C1EFBDF53819}"/>
              </a:ext>
            </a:extLst>
          </p:cNvPr>
          <p:cNvSpPr txBox="1"/>
          <p:nvPr/>
        </p:nvSpPr>
        <p:spPr>
          <a:xfrm>
            <a:off x="1304924" y="627385"/>
            <a:ext cx="9620251" cy="856248"/>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000" b="1" kern="1200" dirty="0">
                <a:solidFill>
                  <a:schemeClr val="tx1"/>
                </a:solidFill>
                <a:latin typeface="+mj-lt"/>
                <a:ea typeface="+mj-ea"/>
                <a:cs typeface="+mj-cs"/>
              </a:rPr>
              <a:t>Neighborhood Revitalization</a:t>
            </a:r>
          </a:p>
        </p:txBody>
      </p:sp>
      <p:sp>
        <p:nvSpPr>
          <p:cNvPr id="1042" name="Freeform: Shape 1041">
            <a:extLst>
              <a:ext uri="{FF2B5EF4-FFF2-40B4-BE49-F238E27FC236}">
                <a16:creationId xmlns:a16="http://schemas.microsoft.com/office/drawing/2014/main" id="{608CD17C-4A7C-477D-A659-BA8A89A78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71775" y="1609518"/>
            <a:ext cx="6610350" cy="2942351"/>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28" name="Picture 4" descr="60% of Homeowners Are Putting Off Necessary Home Repairs or Maintenance |  FinanceBuzz">
            <a:extLst>
              <a:ext uri="{FF2B5EF4-FFF2-40B4-BE49-F238E27FC236}">
                <a16:creationId xmlns:a16="http://schemas.microsoft.com/office/drawing/2014/main" id="{5271B16F-D31A-F46A-E5C4-AEA6869CF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904" b="21539"/>
          <a:stretch>
            <a:fillRect/>
          </a:stretch>
        </p:blipFill>
        <p:spPr bwMode="auto">
          <a:xfrm>
            <a:off x="2932642" y="1905478"/>
            <a:ext cx="6286500" cy="235043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95ABF1D-0F19-4CEA-A996-F0DB9961D940}"/>
              </a:ext>
            </a:extLst>
          </p:cNvPr>
          <p:cNvSpPr txBox="1"/>
          <p:nvPr/>
        </p:nvSpPr>
        <p:spPr>
          <a:xfrm>
            <a:off x="1789642" y="4561111"/>
            <a:ext cx="8572500" cy="1374741"/>
          </a:xfrm>
          <a:prstGeom prst="rect">
            <a:avLst/>
          </a:prstGeom>
        </p:spPr>
        <p:txBody>
          <a:bodyPr vert="horz" lIns="91440" tIns="45720" rIns="91440" bIns="45720" rtlCol="0" anchor="ctr">
            <a:normAutofit/>
          </a:bodyPr>
          <a:lstStyle/>
          <a:p>
            <a:pPr indent="-228600" algn="ctr" defTabSz="914400">
              <a:lnSpc>
                <a:spcPct val="90000"/>
              </a:lnSpc>
              <a:spcAft>
                <a:spcPts val="1200"/>
              </a:spcAft>
              <a:buFont typeface="Arial" panose="020B0604020202020204" pitchFamily="34" charset="0"/>
              <a:buChar char="•"/>
            </a:pPr>
            <a:r>
              <a:rPr lang="en-US" sz="2000" b="1" dirty="0"/>
              <a:t>Not designed for maintenance or housekeeping</a:t>
            </a:r>
          </a:p>
          <a:p>
            <a:pPr indent="-228600" algn="ctr" defTabSz="914400">
              <a:lnSpc>
                <a:spcPct val="90000"/>
              </a:lnSpc>
              <a:spcAft>
                <a:spcPts val="1200"/>
              </a:spcAft>
              <a:buFont typeface="Arial" panose="020B0604020202020204" pitchFamily="34" charset="0"/>
              <a:buChar char="•"/>
            </a:pPr>
            <a:r>
              <a:rPr lang="en-US" sz="2000" b="1" dirty="0"/>
              <a:t>Homeowner responsible for maintaining home</a:t>
            </a:r>
          </a:p>
        </p:txBody>
      </p:sp>
    </p:spTree>
    <p:extLst>
      <p:ext uri="{BB962C8B-B14F-4D97-AF65-F5344CB8AC3E}">
        <p14:creationId xmlns:p14="http://schemas.microsoft.com/office/powerpoint/2010/main" val="28138465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idx="4294967295"/>
          </p:nvPr>
        </p:nvSpPr>
        <p:spPr>
          <a:xfrm>
            <a:off x="636105" y="927072"/>
            <a:ext cx="3609975" cy="5203825"/>
          </a:xfrm>
        </p:spPr>
        <p:txBody>
          <a:bodyPr vert="horz" lIns="91440" tIns="45720" rIns="91440" bIns="45720" rtlCol="0" anchor="ctr">
            <a:normAutofit/>
          </a:bodyPr>
          <a:lstStyle/>
          <a:p>
            <a:pPr algn="ctr"/>
            <a:r>
              <a:rPr lang="en-US" sz="4400" kern="1200" dirty="0">
                <a:solidFill>
                  <a:schemeClr val="tx1"/>
                </a:solidFill>
                <a:latin typeface="+mj-lt"/>
                <a:ea typeface="+mj-ea"/>
                <a:cs typeface="+mj-cs"/>
              </a:rPr>
              <a:t>Scoring Criteria </a:t>
            </a:r>
          </a:p>
        </p:txBody>
      </p:sp>
      <p:graphicFrame>
        <p:nvGraphicFramePr>
          <p:cNvPr id="7" name="Text Placeholder 1">
            <a:extLst>
              <a:ext uri="{FF2B5EF4-FFF2-40B4-BE49-F238E27FC236}">
                <a16:creationId xmlns:a16="http://schemas.microsoft.com/office/drawing/2014/main" id="{256D7C9A-3CC9-E5EE-0455-432FB1A393F5}"/>
              </a:ext>
            </a:extLst>
          </p:cNvPr>
          <p:cNvGraphicFramePr/>
          <p:nvPr>
            <p:extLst>
              <p:ext uri="{D42A27DB-BD31-4B8C-83A1-F6EECF244321}">
                <p14:modId xmlns:p14="http://schemas.microsoft.com/office/powerpoint/2010/main" val="1390659196"/>
              </p:ext>
            </p:extLst>
          </p:nvPr>
        </p:nvGraphicFramePr>
        <p:xfrm>
          <a:off x="4776730" y="819369"/>
          <a:ext cx="6589260" cy="5243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9435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idx="4294967295"/>
          </p:nvPr>
        </p:nvSpPr>
        <p:spPr>
          <a:xfrm>
            <a:off x="5093520" y="2744662"/>
            <a:ext cx="6589707" cy="2387600"/>
          </a:xfrm>
        </p:spPr>
        <p:txBody>
          <a:bodyPr vert="horz" lIns="91440" tIns="45720" rIns="91440" bIns="45720" rtlCol="0" anchor="b">
            <a:normAutofit/>
          </a:bodyPr>
          <a:lstStyle/>
          <a:p>
            <a:pPr algn="r"/>
            <a:r>
              <a:rPr lang="en-US" sz="6000" kern="1200" dirty="0">
                <a:solidFill>
                  <a:srgbClr val="FFFFFF"/>
                </a:solidFill>
                <a:latin typeface="+mj-lt"/>
                <a:ea typeface="+mj-ea"/>
                <a:cs typeface="+mj-cs"/>
              </a:rPr>
              <a:t>Strategy</a:t>
            </a:r>
            <a:br>
              <a:rPr lang="en-US" sz="6000" kern="1200" dirty="0">
                <a:solidFill>
                  <a:srgbClr val="FFFFFF"/>
                </a:solidFill>
                <a:latin typeface="+mj-lt"/>
                <a:ea typeface="+mj-ea"/>
                <a:cs typeface="+mj-cs"/>
              </a:rPr>
            </a:br>
            <a:r>
              <a:rPr lang="en-US" sz="6000" dirty="0">
                <a:solidFill>
                  <a:srgbClr val="FFFFFF"/>
                </a:solidFill>
              </a:rPr>
              <a:t>Considerations</a:t>
            </a:r>
            <a:r>
              <a:rPr lang="en-US" sz="6000" kern="1200" dirty="0">
                <a:solidFill>
                  <a:srgbClr val="FFFFFF"/>
                </a:solidFill>
                <a:latin typeface="+mj-lt"/>
                <a:ea typeface="+mj-ea"/>
                <a:cs typeface="+mj-cs"/>
              </a:rPr>
              <a:t> </a:t>
            </a:r>
          </a:p>
        </p:txBody>
      </p:sp>
      <p:cxnSp>
        <p:nvCxnSpPr>
          <p:cNvPr id="51" name="Straight Connector 50">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3" name="Freeform: Shape 52">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Oval 56">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61" name="Arc 60">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8671049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rmAutofit/>
          </a:bodyPr>
          <a:lstStyle/>
          <a:p>
            <a:pPr marL="76200" indent="0">
              <a:spcBef>
                <a:spcPts val="0"/>
              </a:spcBef>
              <a:spcAft>
                <a:spcPts val="1200"/>
              </a:spcAft>
              <a:buNone/>
            </a:pPr>
            <a:r>
              <a:rPr lang="en-US" sz="2600" b="1" u="sng" dirty="0"/>
              <a:t>How and why the project was chosen</a:t>
            </a:r>
            <a:endParaRPr lang="en-US" sz="2600" b="1" dirty="0"/>
          </a:p>
          <a:p>
            <a:pPr marL="762000" lvl="1">
              <a:spcBef>
                <a:spcPts val="0"/>
              </a:spcBef>
              <a:spcAft>
                <a:spcPts val="1200"/>
              </a:spcAft>
            </a:pPr>
            <a:r>
              <a:rPr lang="en-US" sz="2600" dirty="0"/>
              <a:t>Provide a compelling narrative that describes the process used to choose the project – Including the required Citizen Participation process</a:t>
            </a:r>
          </a:p>
          <a:p>
            <a:pPr marL="762000" lvl="1">
              <a:spcBef>
                <a:spcPts val="0"/>
              </a:spcBef>
              <a:spcAft>
                <a:spcPts val="1200"/>
              </a:spcAft>
            </a:pPr>
            <a:r>
              <a:rPr lang="en-US" sz="2600" dirty="0"/>
              <a:t>DCA required concentration maps AND the Community Needs Assessment should be the basis for this discussion</a:t>
            </a:r>
          </a:p>
          <a:p>
            <a:pPr marL="762000" lvl="1">
              <a:spcBef>
                <a:spcPts val="0"/>
              </a:spcBef>
              <a:spcAft>
                <a:spcPts val="1200"/>
              </a:spcAft>
            </a:pPr>
            <a:r>
              <a:rPr lang="en-US" sz="2600" dirty="0"/>
              <a:t>Use DCA 4 for this discussion</a:t>
            </a:r>
          </a:p>
          <a:p>
            <a:pPr marL="762000" lvl="1"/>
            <a:endParaRPr lang="en-US" sz="2400" b="1" dirty="0"/>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dirty="0"/>
              <a:t>Strategy  </a:t>
            </a:r>
            <a:endParaRPr lang="en-US" sz="4400" kern="1200" dirty="0">
              <a:latin typeface="+mj-lt"/>
              <a:ea typeface="+mj-ea"/>
              <a:cs typeface="+mj-cs"/>
            </a:endParaRPr>
          </a:p>
        </p:txBody>
      </p:sp>
    </p:spTree>
    <p:extLst>
      <p:ext uri="{BB962C8B-B14F-4D97-AF65-F5344CB8AC3E}">
        <p14:creationId xmlns:p14="http://schemas.microsoft.com/office/powerpoint/2010/main" val="2074756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rmAutofit/>
          </a:bodyPr>
          <a:lstStyle/>
          <a:p>
            <a:pPr>
              <a:spcAft>
                <a:spcPts val="1200"/>
              </a:spcAft>
            </a:pPr>
            <a:r>
              <a:rPr lang="en-US" sz="2600" dirty="0"/>
              <a:t>Describe and document severity of problems</a:t>
            </a:r>
          </a:p>
          <a:p>
            <a:pPr>
              <a:spcAft>
                <a:spcPts val="1200"/>
              </a:spcAft>
            </a:pPr>
            <a:r>
              <a:rPr lang="en-US" sz="2600" dirty="0"/>
              <a:t>Demonstrate needs in Narrative AND with Pictures</a:t>
            </a:r>
          </a:p>
          <a:p>
            <a:pPr>
              <a:spcAft>
                <a:spcPts val="1200"/>
              </a:spcAft>
            </a:pPr>
            <a:r>
              <a:rPr lang="en-US" sz="2600" dirty="0"/>
              <a:t>Alternatives to Strategy</a:t>
            </a:r>
          </a:p>
          <a:p>
            <a:pPr lvl="1">
              <a:spcAft>
                <a:spcPts val="1200"/>
              </a:spcAft>
            </a:pPr>
            <a:r>
              <a:rPr lang="en-US" sz="2600" dirty="0"/>
              <a:t>Especially true for Multi-Activity infrastructure activities</a:t>
            </a:r>
          </a:p>
          <a:p>
            <a:pPr>
              <a:spcAft>
                <a:spcPts val="1200"/>
              </a:spcAft>
            </a:pPr>
            <a:r>
              <a:rPr lang="en-US" sz="2600" dirty="0"/>
              <a:t>Discuss other possible strategies and why the proposed strategy is best  for problems described. Inclusion of cost of alternative strategies can demonstrate why the chosen strategy is the best. </a:t>
            </a:r>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Strategy </a:t>
            </a:r>
          </a:p>
        </p:txBody>
      </p:sp>
    </p:spTree>
    <p:extLst>
      <p:ext uri="{BB962C8B-B14F-4D97-AF65-F5344CB8AC3E}">
        <p14:creationId xmlns:p14="http://schemas.microsoft.com/office/powerpoint/2010/main" val="34922743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8B4855-6047-2EA8-D2C5-78D6C95462A9}"/>
              </a:ext>
            </a:extLst>
          </p:cNvPr>
          <p:cNvPicPr>
            <a:picLocks noChangeAspect="1"/>
          </p:cNvPicPr>
          <p:nvPr/>
        </p:nvPicPr>
        <p:blipFill>
          <a:blip r:embed="rId2">
            <a:duotone>
              <a:schemeClr val="bg2">
                <a:shade val="45000"/>
                <a:satMod val="135000"/>
              </a:schemeClr>
              <a:prstClr val="white"/>
            </a:duotone>
          </a:blip>
          <a:srcRect t="6953" b="36797"/>
          <a:stretch>
            <a:fill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idx="4294967295"/>
          </p:nvPr>
        </p:nvSpPr>
        <p:spPr>
          <a:xfrm>
            <a:off x="838200" y="365125"/>
            <a:ext cx="10515600" cy="1325563"/>
          </a:xfrm>
        </p:spPr>
        <p:txBody>
          <a:bodyPr vert="horz" lIns="91440" tIns="45720" rIns="91440" bIns="45720" rtlCol="0" anchor="ctr">
            <a:normAutofit/>
          </a:bodyPr>
          <a:lstStyle/>
          <a:p>
            <a:r>
              <a:rPr lang="en-US" sz="4400" dirty="0"/>
              <a:t>Strategy  </a:t>
            </a:r>
          </a:p>
        </p:txBody>
      </p:sp>
      <p:graphicFrame>
        <p:nvGraphicFramePr>
          <p:cNvPr id="7" name="Text Placeholder 1">
            <a:extLst>
              <a:ext uri="{FF2B5EF4-FFF2-40B4-BE49-F238E27FC236}">
                <a16:creationId xmlns:a16="http://schemas.microsoft.com/office/drawing/2014/main" id="{834295BA-1CF5-1566-028F-DAF1A3E9701A}"/>
              </a:ext>
            </a:extLst>
          </p:cNvPr>
          <p:cNvGraphicFramePr/>
          <p:nvPr>
            <p:extLst>
              <p:ext uri="{D42A27DB-BD31-4B8C-83A1-F6EECF244321}">
                <p14:modId xmlns:p14="http://schemas.microsoft.com/office/powerpoint/2010/main" val="20148479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7729042"/>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idx="4294967295"/>
          </p:nvPr>
        </p:nvSpPr>
        <p:spPr>
          <a:xfrm>
            <a:off x="731520" y="1916899"/>
            <a:ext cx="3579813" cy="2562225"/>
          </a:xfrm>
        </p:spPr>
        <p:txBody>
          <a:bodyPr vert="horz" lIns="91440" tIns="45720" rIns="91440" bIns="45720" rtlCol="0" anchor="ctr">
            <a:normAutofit/>
          </a:bodyPr>
          <a:lstStyle/>
          <a:p>
            <a:pPr algn="ctr"/>
            <a:r>
              <a:rPr lang="en-US" sz="4400" kern="1200" dirty="0">
                <a:solidFill>
                  <a:schemeClr val="tx1"/>
                </a:solidFill>
                <a:latin typeface="+mj-lt"/>
                <a:ea typeface="+mj-ea"/>
                <a:cs typeface="+mj-cs"/>
              </a:rPr>
              <a:t>Strategy  </a:t>
            </a:r>
          </a:p>
        </p:txBody>
      </p:sp>
      <p:graphicFrame>
        <p:nvGraphicFramePr>
          <p:cNvPr id="7" name="Text Placeholder 1">
            <a:extLst>
              <a:ext uri="{FF2B5EF4-FFF2-40B4-BE49-F238E27FC236}">
                <a16:creationId xmlns:a16="http://schemas.microsoft.com/office/drawing/2014/main" id="{2CC097B5-A119-2565-2767-FD06D367012E}"/>
              </a:ext>
            </a:extLst>
          </p:cNvPr>
          <p:cNvGraphicFramePr/>
          <p:nvPr>
            <p:extLst>
              <p:ext uri="{D42A27DB-BD31-4B8C-83A1-F6EECF244321}">
                <p14:modId xmlns:p14="http://schemas.microsoft.com/office/powerpoint/2010/main" val="334674595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41888"/>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rmAutofit/>
          </a:bodyPr>
          <a:lstStyle/>
          <a:p>
            <a:pPr marL="0" indent="0">
              <a:spcAft>
                <a:spcPts val="1200"/>
              </a:spcAft>
              <a:buNone/>
            </a:pPr>
            <a:r>
              <a:rPr lang="en-US" sz="2600" b="1" dirty="0"/>
              <a:t>Marketing of Program….</a:t>
            </a:r>
          </a:p>
          <a:p>
            <a:pPr lvl="1">
              <a:spcAft>
                <a:spcPts val="1200"/>
              </a:spcAft>
            </a:pPr>
            <a:r>
              <a:rPr lang="en-US" sz="2600" dirty="0"/>
              <a:t>Who has expressed interest in Program?</a:t>
            </a:r>
          </a:p>
          <a:p>
            <a:pPr lvl="1">
              <a:spcAft>
                <a:spcPts val="1200"/>
              </a:spcAft>
            </a:pPr>
            <a:r>
              <a:rPr lang="en-US" sz="2600" dirty="0"/>
              <a:t>How will community interest be generated?</a:t>
            </a:r>
          </a:p>
          <a:p>
            <a:pPr lvl="1">
              <a:spcAft>
                <a:spcPts val="1200"/>
              </a:spcAft>
            </a:pPr>
            <a:r>
              <a:rPr lang="en-US" sz="2600" dirty="0"/>
              <a:t>Are residents supportive of the program?</a:t>
            </a:r>
          </a:p>
          <a:p>
            <a:pPr lvl="1"/>
            <a:r>
              <a:rPr lang="en-US" sz="2600" dirty="0"/>
              <a:t>Document Commitment from Owner Occupants and Investor Owners!</a:t>
            </a:r>
          </a:p>
          <a:p>
            <a:pPr lvl="2"/>
            <a:r>
              <a:rPr lang="en-US" sz="2600" dirty="0"/>
              <a:t>Resident letters</a:t>
            </a:r>
          </a:p>
          <a:p>
            <a:pPr lvl="2"/>
            <a:r>
              <a:rPr lang="en-US" sz="2600" dirty="0"/>
              <a:t>Written commitment of participation amounts</a:t>
            </a:r>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Strategy  </a:t>
            </a:r>
          </a:p>
        </p:txBody>
      </p:sp>
    </p:spTree>
    <p:extLst>
      <p:ext uri="{BB962C8B-B14F-4D97-AF65-F5344CB8AC3E}">
        <p14:creationId xmlns:p14="http://schemas.microsoft.com/office/powerpoint/2010/main" val="377269700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a:xfrm>
            <a:off x="5093520" y="2744662"/>
            <a:ext cx="6589707" cy="2387600"/>
          </a:xfrm>
        </p:spPr>
        <p:txBody>
          <a:bodyPr vert="horz" lIns="91440" tIns="45720" rIns="91440" bIns="45720" rtlCol="0" anchor="b">
            <a:normAutofit fontScale="90000"/>
          </a:bodyPr>
          <a:lstStyle/>
          <a:p>
            <a:pPr algn="r"/>
            <a:r>
              <a:rPr lang="en-US" sz="6000" kern="1200" dirty="0" err="1">
                <a:solidFill>
                  <a:srgbClr val="FFFFFF"/>
                </a:solidFill>
                <a:latin typeface="+mj-lt"/>
                <a:ea typeface="+mj-ea"/>
                <a:cs typeface="+mj-cs"/>
              </a:rPr>
              <a:t>Feasability</a:t>
            </a:r>
            <a:br>
              <a:rPr lang="en-US" sz="6000" kern="1200" dirty="0">
                <a:solidFill>
                  <a:srgbClr val="FFFFFF"/>
                </a:solidFill>
                <a:latin typeface="+mj-lt"/>
                <a:ea typeface="+mj-ea"/>
                <a:cs typeface="+mj-cs"/>
              </a:rPr>
            </a:br>
            <a:r>
              <a:rPr lang="en-US" sz="6000" kern="1200" dirty="0">
                <a:solidFill>
                  <a:srgbClr val="FFFFFF"/>
                </a:solidFill>
                <a:latin typeface="+mj-lt"/>
                <a:ea typeface="+mj-ea"/>
                <a:cs typeface="+mj-cs"/>
              </a:rPr>
              <a:t>Considerations</a:t>
            </a:r>
            <a:br>
              <a:rPr lang="en-US" sz="6000" kern="1200" dirty="0">
                <a:solidFill>
                  <a:srgbClr val="FFFFFF"/>
                </a:solidFill>
                <a:latin typeface="+mj-lt"/>
                <a:ea typeface="+mj-ea"/>
                <a:cs typeface="+mj-cs"/>
              </a:rPr>
            </a:br>
            <a:r>
              <a:rPr lang="en-US" sz="6000" kern="1200" dirty="0">
                <a:solidFill>
                  <a:srgbClr val="FFFFFF"/>
                </a:solidFill>
                <a:latin typeface="+mj-lt"/>
                <a:ea typeface="+mj-ea"/>
                <a:cs typeface="+mj-cs"/>
              </a:rPr>
              <a:t> </a:t>
            </a:r>
          </a:p>
        </p:txBody>
      </p:sp>
      <p:cxnSp>
        <p:nvCxnSpPr>
          <p:cNvPr id="42" name="Straight Connector 41">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4" name="Freeform: Shape 43">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Oval 47">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2" name="Arc 51">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95180424"/>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a:xfrm>
            <a:off x="106468" y="522537"/>
            <a:ext cx="7131614" cy="1182926"/>
          </a:xfrm>
        </p:spPr>
        <p:txBody>
          <a:bodyPr vert="horz" lIns="91440" tIns="45720" rIns="91440" bIns="45720" rtlCol="0" anchor="b">
            <a:noAutofit/>
          </a:bodyPr>
          <a:lstStyle/>
          <a:p>
            <a:r>
              <a:rPr lang="en-US" sz="4400" kern="1200" dirty="0">
                <a:solidFill>
                  <a:schemeClr val="tx1"/>
                </a:solidFill>
                <a:latin typeface="+mj-lt"/>
                <a:ea typeface="+mj-ea"/>
                <a:cs typeface="+mj-cs"/>
              </a:rPr>
              <a:t>Feasibility </a:t>
            </a:r>
          </a:p>
        </p:txBody>
      </p:sp>
      <p:cxnSp>
        <p:nvCxnSpPr>
          <p:cNvPr id="41" name="Straight Connector 40">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499950" y="2038323"/>
            <a:ext cx="6956897" cy="4692983"/>
          </a:xfrm>
        </p:spPr>
        <p:txBody>
          <a:bodyPr vert="horz" lIns="91440" tIns="45720" rIns="91440" bIns="45720" rtlCol="0" anchor="t">
            <a:normAutofit/>
          </a:bodyPr>
          <a:lstStyle/>
          <a:p>
            <a:pPr marL="304800"/>
            <a:r>
              <a:rPr lang="en-US" sz="2600" b="1" dirty="0">
                <a:solidFill>
                  <a:schemeClr val="tx1">
                    <a:alpha val="80000"/>
                  </a:schemeClr>
                </a:solidFill>
              </a:rPr>
              <a:t>Housing Unit Details</a:t>
            </a:r>
          </a:p>
          <a:p>
            <a:pPr marL="304800"/>
            <a:r>
              <a:rPr lang="en-US" sz="2600" b="1" dirty="0">
                <a:solidFill>
                  <a:schemeClr val="tx1">
                    <a:alpha val="80000"/>
                  </a:schemeClr>
                </a:solidFill>
              </a:rPr>
              <a:t>Property Standards </a:t>
            </a:r>
          </a:p>
          <a:p>
            <a:pPr marL="304800"/>
            <a:r>
              <a:rPr lang="en-US" sz="2600" b="1" dirty="0">
                <a:solidFill>
                  <a:schemeClr val="tx1">
                    <a:alpha val="80000"/>
                  </a:schemeClr>
                </a:solidFill>
              </a:rPr>
              <a:t>Lead Based Paint (LBP) fully addressed</a:t>
            </a:r>
          </a:p>
          <a:p>
            <a:pPr marL="304800"/>
            <a:r>
              <a:rPr lang="en-US" sz="2600" b="1" dirty="0">
                <a:solidFill>
                  <a:schemeClr val="tx1">
                    <a:alpha val="80000"/>
                  </a:schemeClr>
                </a:solidFill>
              </a:rPr>
              <a:t>Document Outside Funding Sources and  Homeowner Commitments</a:t>
            </a:r>
          </a:p>
          <a:p>
            <a:pPr marL="304800"/>
            <a:r>
              <a:rPr lang="en-US" sz="2600" b="1" dirty="0">
                <a:solidFill>
                  <a:schemeClr val="tx1">
                    <a:alpha val="80000"/>
                  </a:schemeClr>
                </a:solidFill>
              </a:rPr>
              <a:t>Program operational Oversight / Experience</a:t>
            </a:r>
          </a:p>
          <a:p>
            <a:pPr marL="304800"/>
            <a:r>
              <a:rPr lang="en-US" sz="2600" b="1" dirty="0">
                <a:solidFill>
                  <a:schemeClr val="tx1">
                    <a:alpha val="80000"/>
                  </a:schemeClr>
                </a:solidFill>
              </a:rPr>
              <a:t>Maps and Overview</a:t>
            </a:r>
          </a:p>
          <a:p>
            <a:pPr marL="304800"/>
            <a:r>
              <a:rPr lang="en-US" sz="2600" b="1" dirty="0">
                <a:solidFill>
                  <a:schemeClr val="tx1">
                    <a:alpha val="80000"/>
                  </a:schemeClr>
                </a:solidFill>
              </a:rPr>
              <a:t>Selling Your Project</a:t>
            </a:r>
          </a:p>
          <a:p>
            <a:pPr marL="304800"/>
            <a:r>
              <a:rPr lang="en-US" sz="2600" b="1" dirty="0">
                <a:solidFill>
                  <a:schemeClr val="tx1">
                    <a:alpha val="80000"/>
                  </a:schemeClr>
                </a:solidFill>
              </a:rPr>
              <a:t>Reconstruction and/or Rehab Costs </a:t>
            </a:r>
          </a:p>
          <a:p>
            <a:endParaRPr lang="en-US" sz="1900" dirty="0">
              <a:solidFill>
                <a:schemeClr val="tx1">
                  <a:alpha val="80000"/>
                </a:schemeClr>
              </a:solidFill>
            </a:endParaRPr>
          </a:p>
        </p:txBody>
      </p:sp>
      <p:pic>
        <p:nvPicPr>
          <p:cNvPr id="42" name="Graphic 41" descr="Suburban scene">
            <a:extLst>
              <a:ext uri="{FF2B5EF4-FFF2-40B4-BE49-F238E27FC236}">
                <a16:creationId xmlns:a16="http://schemas.microsoft.com/office/drawing/2014/main" id="{A728E836-E32D-627D-2A40-F0AFA025A0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72653" y="1980885"/>
            <a:ext cx="3548404" cy="3548404"/>
          </a:xfrm>
          <a:prstGeom prst="rect">
            <a:avLst/>
          </a:prstGeom>
        </p:spPr>
      </p:pic>
      <p:sp>
        <p:nvSpPr>
          <p:cNvPr id="4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4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4280007396"/>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Autofit/>
          </a:bodyPr>
          <a:lstStyle/>
          <a:p>
            <a:pPr marL="0" indent="0">
              <a:lnSpc>
                <a:spcPct val="100000"/>
              </a:lnSpc>
              <a:spcAft>
                <a:spcPts val="1200"/>
              </a:spcAft>
              <a:buNone/>
            </a:pPr>
            <a:r>
              <a:rPr lang="en-US" sz="3000" b="1" u="sng" dirty="0"/>
              <a:t>Housing Unit Detail</a:t>
            </a:r>
            <a:endParaRPr lang="en-US" sz="3000" b="1" dirty="0"/>
          </a:p>
          <a:p>
            <a:pPr lvl="1">
              <a:lnSpc>
                <a:spcPct val="100000"/>
              </a:lnSpc>
              <a:spcAft>
                <a:spcPts val="1200"/>
              </a:spcAft>
            </a:pPr>
            <a:r>
              <a:rPr lang="en-US" sz="2600" dirty="0"/>
              <a:t>Document ownership of EACH unit</a:t>
            </a:r>
          </a:p>
          <a:p>
            <a:pPr lvl="1">
              <a:lnSpc>
                <a:spcPct val="100000"/>
              </a:lnSpc>
              <a:spcAft>
                <a:spcPts val="1200"/>
              </a:spcAft>
            </a:pPr>
            <a:r>
              <a:rPr lang="en-US" sz="2600" dirty="0"/>
              <a:t>Provide details on Household Composition i.e., how many persons, children, elderly and/or disabled </a:t>
            </a:r>
          </a:p>
          <a:p>
            <a:pPr lvl="1">
              <a:lnSpc>
                <a:spcPct val="100000"/>
              </a:lnSpc>
              <a:spcAft>
                <a:spcPts val="1200"/>
              </a:spcAft>
            </a:pPr>
            <a:r>
              <a:rPr lang="en-US" sz="2600" dirty="0"/>
              <a:t>Code Violations and any Documentation to support violations</a:t>
            </a:r>
          </a:p>
          <a:p>
            <a:pPr lvl="1">
              <a:lnSpc>
                <a:spcPct val="100000"/>
              </a:lnSpc>
              <a:spcAft>
                <a:spcPts val="1200"/>
              </a:spcAft>
            </a:pPr>
            <a:r>
              <a:rPr lang="en-US" sz="2600" dirty="0"/>
              <a:t>Priority should be given to Health, Safety, and ADA accommodation.</a:t>
            </a:r>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 </a:t>
            </a:r>
          </a:p>
        </p:txBody>
      </p:sp>
    </p:spTree>
    <p:extLst>
      <p:ext uri="{BB962C8B-B14F-4D97-AF65-F5344CB8AC3E}">
        <p14:creationId xmlns:p14="http://schemas.microsoft.com/office/powerpoint/2010/main" val="4134537601"/>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44484A-64EB-3088-A711-60EF7D92E9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399A78-36D4-0880-74E3-5F7EBED331EB}"/>
              </a:ext>
            </a:extLst>
          </p:cNvPr>
          <p:cNvSpPr>
            <a:spLocks noGrp="1"/>
          </p:cNvSpPr>
          <p:nvPr>
            <p:ph idx="1"/>
          </p:nvPr>
        </p:nvSpPr>
        <p:spPr/>
        <p:txBody>
          <a:bodyPr vert="horz" lIns="91440" tIns="45720" rIns="91440" bIns="45720" rtlCol="0">
            <a:normAutofit/>
          </a:bodyPr>
          <a:lstStyle/>
          <a:p>
            <a:pPr lvl="1">
              <a:lnSpc>
                <a:spcPct val="100000"/>
              </a:lnSpc>
              <a:spcAft>
                <a:spcPts val="1200"/>
              </a:spcAft>
            </a:pPr>
            <a:r>
              <a:rPr lang="en-US" sz="2600" u="sng" dirty="0"/>
              <a:t>Minimum Property Standards</a:t>
            </a:r>
            <a:r>
              <a:rPr lang="en-US" sz="2600" dirty="0"/>
              <a:t>: Realistic Local Minimum Property Standards – Local Government should determine what standards to use in your community.</a:t>
            </a:r>
          </a:p>
          <a:p>
            <a:pPr lvl="1">
              <a:lnSpc>
                <a:spcPct val="100000"/>
              </a:lnSpc>
              <a:spcAft>
                <a:spcPts val="1200"/>
              </a:spcAft>
            </a:pPr>
            <a:r>
              <a:rPr lang="en-US" sz="2600" dirty="0"/>
              <a:t>Code Violations and Incipient Violations.</a:t>
            </a:r>
          </a:p>
          <a:p>
            <a:pPr lvl="1">
              <a:lnSpc>
                <a:spcPct val="100000"/>
              </a:lnSpc>
              <a:spcAft>
                <a:spcPts val="1200"/>
              </a:spcAft>
            </a:pPr>
            <a:r>
              <a:rPr lang="en-US" sz="2600" dirty="0"/>
              <a:t>Priority should be given to Health, Safety, and ADA accommodation.</a:t>
            </a:r>
          </a:p>
          <a:p>
            <a:endParaRPr lang="en-US" sz="2200" dirty="0"/>
          </a:p>
        </p:txBody>
      </p:sp>
      <p:sp>
        <p:nvSpPr>
          <p:cNvPr id="5" name="Rectangle 2">
            <a:extLst>
              <a:ext uri="{FF2B5EF4-FFF2-40B4-BE49-F238E27FC236}">
                <a16:creationId xmlns:a16="http://schemas.microsoft.com/office/drawing/2014/main" id="{323A6B16-0A4D-5D35-CCBA-4AD680077803}"/>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  </a:t>
            </a:r>
          </a:p>
        </p:txBody>
      </p:sp>
    </p:spTree>
    <p:extLst>
      <p:ext uri="{BB962C8B-B14F-4D97-AF65-F5344CB8AC3E}">
        <p14:creationId xmlns:p14="http://schemas.microsoft.com/office/powerpoint/2010/main" val="392362847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5"/>
            <a:ext cx="10515600" cy="4766006"/>
          </a:xfrm>
        </p:spPr>
        <p:txBody>
          <a:bodyPr vert="horz" lIns="91440" tIns="45720" rIns="91440" bIns="45720" rtlCol="0" anchor="t">
            <a:noAutofit/>
          </a:bodyPr>
          <a:lstStyle/>
          <a:p>
            <a:pPr marL="0" lvl="1" indent="0">
              <a:lnSpc>
                <a:spcPct val="110000"/>
              </a:lnSpc>
              <a:spcAft>
                <a:spcPts val="1200"/>
              </a:spcAft>
              <a:buClr>
                <a:schemeClr val="accent2"/>
              </a:buClr>
              <a:buNone/>
            </a:pPr>
            <a:r>
              <a:rPr lang="en-US" sz="3000" b="1" u="sng" dirty="0"/>
              <a:t>Lead Based Paint (LBP)</a:t>
            </a:r>
          </a:p>
          <a:p>
            <a:pPr lvl="1">
              <a:lnSpc>
                <a:spcPct val="110000"/>
              </a:lnSpc>
              <a:spcAft>
                <a:spcPts val="1200"/>
              </a:spcAft>
              <a:buClr>
                <a:schemeClr val="accent2"/>
              </a:buClr>
            </a:pPr>
            <a:r>
              <a:rPr lang="en-US" sz="2600" dirty="0"/>
              <a:t>Lead hazard evaluation is </a:t>
            </a:r>
            <a:r>
              <a:rPr lang="en-US" sz="2600" i="1" dirty="0"/>
              <a:t>required </a:t>
            </a:r>
            <a:r>
              <a:rPr lang="en-US" sz="2600" dirty="0"/>
              <a:t>on any structure built </a:t>
            </a:r>
            <a:r>
              <a:rPr lang="en-US" sz="2600" u="sng" dirty="0"/>
              <a:t>before</a:t>
            </a:r>
            <a:r>
              <a:rPr lang="en-US" sz="2600" dirty="0"/>
              <a:t> 1978.</a:t>
            </a:r>
          </a:p>
          <a:p>
            <a:pPr lvl="1">
              <a:lnSpc>
                <a:spcPct val="110000"/>
              </a:lnSpc>
              <a:spcAft>
                <a:spcPts val="1200"/>
              </a:spcAft>
              <a:buClr>
                <a:schemeClr val="accent2"/>
              </a:buClr>
            </a:pPr>
            <a:r>
              <a:rPr lang="en-US" sz="2600" dirty="0"/>
              <a:t>Evaluation services must be performed by an inspector/risk assessor licensed and certified by the State of Georgia.</a:t>
            </a:r>
          </a:p>
          <a:p>
            <a:pPr lvl="1">
              <a:lnSpc>
                <a:spcPct val="110000"/>
              </a:lnSpc>
              <a:spcAft>
                <a:spcPts val="1200"/>
              </a:spcAft>
              <a:buClr>
                <a:schemeClr val="accent2"/>
              </a:buClr>
            </a:pPr>
            <a:r>
              <a:rPr lang="en-US" sz="2600" dirty="0"/>
              <a:t>Lead hazard control work must be performed by certified contractors who have passed the EPA Renovation, Repair and Painting (RRP) rule safe work practice training.</a:t>
            </a:r>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 </a:t>
            </a:r>
            <a:r>
              <a:rPr lang="en-US" sz="5400" kern="1200" dirty="0">
                <a:solidFill>
                  <a:schemeClr val="tx1"/>
                </a:solidFill>
                <a:latin typeface="+mj-lt"/>
                <a:ea typeface="+mj-ea"/>
                <a:cs typeface="+mj-cs"/>
              </a:rPr>
              <a:t> </a:t>
            </a:r>
          </a:p>
        </p:txBody>
      </p:sp>
    </p:spTree>
    <p:extLst>
      <p:ext uri="{BB962C8B-B14F-4D97-AF65-F5344CB8AC3E}">
        <p14:creationId xmlns:p14="http://schemas.microsoft.com/office/powerpoint/2010/main" val="258921323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rmAutofit/>
          </a:bodyPr>
          <a:lstStyle/>
          <a:p>
            <a:pPr marL="0" lvl="1" indent="0">
              <a:lnSpc>
                <a:spcPct val="100000"/>
              </a:lnSpc>
              <a:spcBef>
                <a:spcPts val="0"/>
              </a:spcBef>
              <a:spcAft>
                <a:spcPts val="1200"/>
              </a:spcAft>
              <a:buClr>
                <a:schemeClr val="accent2"/>
              </a:buClr>
              <a:buNone/>
            </a:pPr>
            <a:r>
              <a:rPr lang="en-US" sz="3000" b="1" u="sng" dirty="0"/>
              <a:t>Lead Based Paint (cont’d)</a:t>
            </a:r>
          </a:p>
          <a:p>
            <a:pPr marL="800100" lvl="2" indent="-342900">
              <a:lnSpc>
                <a:spcPct val="100000"/>
              </a:lnSpc>
              <a:spcBef>
                <a:spcPts val="0"/>
              </a:spcBef>
              <a:spcAft>
                <a:spcPts val="1200"/>
              </a:spcAft>
              <a:buClr>
                <a:schemeClr val="accent2"/>
              </a:buClr>
            </a:pPr>
            <a:r>
              <a:rPr lang="en-US" sz="2600" dirty="0"/>
              <a:t>Be prepared to seek services outside your local area. </a:t>
            </a:r>
          </a:p>
          <a:p>
            <a:pPr marL="800100" lvl="2" indent="-342900">
              <a:lnSpc>
                <a:spcPct val="100000"/>
              </a:lnSpc>
              <a:spcBef>
                <a:spcPts val="0"/>
              </a:spcBef>
              <a:spcAft>
                <a:spcPts val="1200"/>
              </a:spcAft>
              <a:buClr>
                <a:schemeClr val="accent2"/>
              </a:buClr>
            </a:pPr>
            <a:r>
              <a:rPr lang="en-US" sz="2600" dirty="0"/>
              <a:t>Demonstrate understanding of LBP regulation requirements.</a:t>
            </a:r>
          </a:p>
          <a:p>
            <a:pPr marL="800100" lvl="2" indent="-342900">
              <a:lnSpc>
                <a:spcPct val="100000"/>
              </a:lnSpc>
              <a:spcBef>
                <a:spcPts val="0"/>
              </a:spcBef>
              <a:spcAft>
                <a:spcPts val="1200"/>
              </a:spcAft>
              <a:buClr>
                <a:schemeClr val="accent2"/>
              </a:buClr>
            </a:pPr>
            <a:r>
              <a:rPr lang="en-US" sz="2600" dirty="0"/>
              <a:t>Lead hazard control can be costly. Budget 25% of estimated rehab hard cost on ALL budget forms.</a:t>
            </a:r>
          </a:p>
          <a:p>
            <a:pPr marL="457200" lvl="2" indent="0">
              <a:spcBef>
                <a:spcPts val="263"/>
              </a:spcBef>
              <a:buClr>
                <a:schemeClr val="accent2"/>
              </a:buClr>
              <a:buNone/>
            </a:pPr>
            <a:endParaRPr lang="en-US" sz="2800" b="1" dirty="0"/>
          </a:p>
          <a:p>
            <a:endParaRPr lang="en-US" sz="2400" b="1" dirty="0"/>
          </a:p>
          <a:p>
            <a:pPr marL="800100" lvl="2" indent="-342900">
              <a:spcBef>
                <a:spcPts val="263"/>
              </a:spcBef>
              <a:buClr>
                <a:schemeClr val="accent2"/>
              </a:buClr>
            </a:pPr>
            <a:endParaRPr lang="en-US" sz="2400" b="1" dirty="0"/>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a:t>
            </a:r>
            <a:r>
              <a:rPr lang="en-US" sz="5400" kern="1200" dirty="0">
                <a:solidFill>
                  <a:schemeClr val="tx1"/>
                </a:solidFill>
                <a:latin typeface="+mj-lt"/>
                <a:ea typeface="+mj-ea"/>
                <a:cs typeface="+mj-cs"/>
              </a:rPr>
              <a:t>  </a:t>
            </a:r>
          </a:p>
        </p:txBody>
      </p:sp>
    </p:spTree>
    <p:extLst>
      <p:ext uri="{BB962C8B-B14F-4D97-AF65-F5344CB8AC3E}">
        <p14:creationId xmlns:p14="http://schemas.microsoft.com/office/powerpoint/2010/main" val="74220147"/>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5"/>
            <a:ext cx="10515600" cy="4641276"/>
          </a:xfrm>
        </p:spPr>
        <p:txBody>
          <a:bodyPr vert="horz" lIns="91440" tIns="45720" rIns="91440" bIns="45720" rtlCol="0">
            <a:noAutofit/>
          </a:bodyPr>
          <a:lstStyle/>
          <a:p>
            <a:pPr marL="0" indent="0">
              <a:lnSpc>
                <a:spcPct val="100000"/>
              </a:lnSpc>
              <a:spcAft>
                <a:spcPts val="1200"/>
              </a:spcAft>
              <a:buNone/>
            </a:pPr>
            <a:r>
              <a:rPr lang="en-US" sz="3000" b="1" u="sng" dirty="0"/>
              <a:t>Funding, Partnerships, Other Resources</a:t>
            </a:r>
            <a:endParaRPr lang="en-US" sz="3000" b="1" dirty="0"/>
          </a:p>
          <a:p>
            <a:pPr lvl="1">
              <a:lnSpc>
                <a:spcPct val="100000"/>
              </a:lnSpc>
              <a:spcAft>
                <a:spcPts val="1200"/>
              </a:spcAft>
            </a:pPr>
            <a:r>
              <a:rPr lang="en-US" sz="2600" dirty="0"/>
              <a:t>Provide reasonable justification for all costs, and the basis of those costs</a:t>
            </a:r>
          </a:p>
          <a:p>
            <a:pPr lvl="1">
              <a:lnSpc>
                <a:spcPct val="100000"/>
              </a:lnSpc>
              <a:spcAft>
                <a:spcPts val="600"/>
              </a:spcAft>
            </a:pPr>
            <a:r>
              <a:rPr lang="en-US" sz="2600" dirty="0"/>
              <a:t>Obtain </a:t>
            </a:r>
            <a:r>
              <a:rPr lang="en-US" sz="2600" b="1" dirty="0"/>
              <a:t>firm, specific </a:t>
            </a:r>
            <a:r>
              <a:rPr lang="en-US" sz="2600" dirty="0"/>
              <a:t>commitment letters from all partners </a:t>
            </a:r>
            <a:r>
              <a:rPr lang="en-US" sz="2600" b="1" dirty="0"/>
              <a:t>and  homeowners</a:t>
            </a:r>
          </a:p>
          <a:p>
            <a:pPr lvl="2">
              <a:lnSpc>
                <a:spcPct val="100000"/>
              </a:lnSpc>
              <a:spcAft>
                <a:spcPts val="1200"/>
              </a:spcAft>
            </a:pPr>
            <a:r>
              <a:rPr lang="en-US" sz="2000" b="1" i="1" dirty="0"/>
              <a:t>Commitments may be conditional on grant award and present income</a:t>
            </a:r>
            <a:endParaRPr lang="en-US" sz="2000" b="1" dirty="0"/>
          </a:p>
          <a:p>
            <a:pPr lvl="1">
              <a:lnSpc>
                <a:spcPct val="100000"/>
              </a:lnSpc>
              <a:spcAft>
                <a:spcPts val="1200"/>
              </a:spcAft>
            </a:pPr>
            <a:r>
              <a:rPr lang="en-US" sz="2600" dirty="0"/>
              <a:t>Ensure that the commitment letters are issued and signed by </a:t>
            </a:r>
            <a:r>
              <a:rPr lang="en-US" sz="2600" b="1" dirty="0"/>
              <a:t>authorized</a:t>
            </a:r>
            <a:r>
              <a:rPr lang="en-US" sz="2600" dirty="0"/>
              <a:t> individuals</a:t>
            </a:r>
          </a:p>
          <a:p>
            <a:pPr marL="457200" lvl="1" indent="0">
              <a:lnSpc>
                <a:spcPct val="100000"/>
              </a:lnSpc>
              <a:spcAft>
                <a:spcPts val="1200"/>
              </a:spcAft>
              <a:buNone/>
            </a:pPr>
            <a:r>
              <a:rPr lang="en-US" sz="2000" b="1" i="1" dirty="0"/>
              <a:t>Pledges of support without firm commitment letters will not be considered</a:t>
            </a:r>
            <a:r>
              <a:rPr lang="en-US" sz="2000" b="1" dirty="0"/>
              <a:t>.</a:t>
            </a:r>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a:t>
            </a:r>
            <a:r>
              <a:rPr lang="en-US" sz="5400" kern="1200" dirty="0">
                <a:solidFill>
                  <a:schemeClr val="tx1"/>
                </a:solidFill>
                <a:latin typeface="+mj-lt"/>
                <a:ea typeface="+mj-ea"/>
                <a:cs typeface="+mj-cs"/>
              </a:rPr>
              <a:t>  </a:t>
            </a:r>
          </a:p>
        </p:txBody>
      </p:sp>
    </p:spTree>
    <p:extLst>
      <p:ext uri="{BB962C8B-B14F-4D97-AF65-F5344CB8AC3E}">
        <p14:creationId xmlns:p14="http://schemas.microsoft.com/office/powerpoint/2010/main" val="3692583938"/>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4"/>
            <a:ext cx="10515600" cy="4646737"/>
          </a:xfrm>
        </p:spPr>
        <p:txBody>
          <a:bodyPr>
            <a:noAutofit/>
          </a:bodyPr>
          <a:lstStyle/>
          <a:p>
            <a:pPr marL="0" indent="0">
              <a:lnSpc>
                <a:spcPct val="100000"/>
              </a:lnSpc>
              <a:spcAft>
                <a:spcPts val="1200"/>
              </a:spcAft>
              <a:buClr>
                <a:srgbClr val="DD8047"/>
              </a:buClr>
              <a:buNone/>
            </a:pPr>
            <a:r>
              <a:rPr lang="en-US" sz="3000" b="1" u="sng" dirty="0">
                <a:ea typeface="+mj-ea"/>
                <a:cs typeface="+mj-cs"/>
              </a:rPr>
              <a:t>Funding, Partnerships, Other Resources </a:t>
            </a:r>
            <a:r>
              <a:rPr lang="en-US" sz="3000" b="1" u="sng" dirty="0"/>
              <a:t>(cont’d)</a:t>
            </a:r>
          </a:p>
          <a:p>
            <a:pPr lvl="1">
              <a:lnSpc>
                <a:spcPct val="100000"/>
              </a:lnSpc>
              <a:spcAft>
                <a:spcPts val="1200"/>
              </a:spcAft>
            </a:pPr>
            <a:r>
              <a:rPr lang="en-US" sz="2600" dirty="0"/>
              <a:t>Indicate how each will be applied, at what point will these funds be released</a:t>
            </a:r>
          </a:p>
          <a:p>
            <a:pPr lvl="1">
              <a:lnSpc>
                <a:spcPct val="100000"/>
              </a:lnSpc>
              <a:spcAft>
                <a:spcPts val="1200"/>
              </a:spcAft>
            </a:pPr>
            <a:r>
              <a:rPr lang="en-US" sz="2600" dirty="0"/>
              <a:t>Contractor pay schedule</a:t>
            </a:r>
          </a:p>
          <a:p>
            <a:pPr lvl="1">
              <a:lnSpc>
                <a:spcPct val="100000"/>
              </a:lnSpc>
              <a:spcAft>
                <a:spcPts val="1200"/>
              </a:spcAft>
            </a:pPr>
            <a:r>
              <a:rPr lang="en-US" sz="2600" dirty="0"/>
              <a:t>General Property Improvements (GPI) are not funded by CDBG</a:t>
            </a:r>
          </a:p>
          <a:p>
            <a:pPr lvl="1">
              <a:lnSpc>
                <a:spcPct val="100000"/>
              </a:lnSpc>
              <a:spcAft>
                <a:spcPts val="1200"/>
              </a:spcAft>
            </a:pPr>
            <a:r>
              <a:rPr lang="en-US" sz="2600" dirty="0"/>
              <a:t>Secure firm, convincing documentation of participation from investor-owners</a:t>
            </a:r>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2219811761"/>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chor="t">
            <a:normAutofit/>
          </a:bodyPr>
          <a:lstStyle/>
          <a:p>
            <a:pPr marL="0" indent="0">
              <a:spcBef>
                <a:spcPts val="0"/>
              </a:spcBef>
              <a:spcAft>
                <a:spcPts val="1200"/>
              </a:spcAft>
              <a:buNone/>
            </a:pPr>
            <a:r>
              <a:rPr lang="en-US" sz="3000" b="1" u="sng" dirty="0">
                <a:ea typeface="+mj-ea"/>
                <a:cs typeface="+mj-cs"/>
              </a:rPr>
              <a:t>Schedules and Timetables</a:t>
            </a:r>
            <a:endParaRPr lang="en-US" sz="3000" b="1" dirty="0"/>
          </a:p>
          <a:p>
            <a:pPr lvl="1">
              <a:spcBef>
                <a:spcPts val="0"/>
              </a:spcBef>
              <a:spcAft>
                <a:spcPts val="1200"/>
              </a:spcAft>
            </a:pPr>
            <a:r>
              <a:rPr lang="en-US" sz="2600" dirty="0"/>
              <a:t>Who will provide project oversight?</a:t>
            </a:r>
          </a:p>
          <a:p>
            <a:pPr lvl="1">
              <a:spcBef>
                <a:spcPts val="0"/>
              </a:spcBef>
              <a:spcAft>
                <a:spcPts val="1200"/>
              </a:spcAft>
            </a:pPr>
            <a:r>
              <a:rPr lang="en-US" sz="2600" dirty="0"/>
              <a:t>What are their credentials?</a:t>
            </a:r>
          </a:p>
          <a:p>
            <a:pPr lvl="1">
              <a:spcBef>
                <a:spcPts val="0"/>
              </a:spcBef>
              <a:spcAft>
                <a:spcPts val="1200"/>
              </a:spcAft>
            </a:pPr>
            <a:r>
              <a:rPr lang="en-US" sz="2600" dirty="0"/>
              <a:t>Demonstrate </a:t>
            </a:r>
            <a:r>
              <a:rPr lang="en-US" sz="2600" b="1" dirty="0"/>
              <a:t>capacity</a:t>
            </a:r>
            <a:r>
              <a:rPr lang="en-US" sz="2600" dirty="0"/>
              <a:t> to undertake the project.</a:t>
            </a:r>
          </a:p>
          <a:p>
            <a:pPr lvl="1">
              <a:spcBef>
                <a:spcPts val="0"/>
              </a:spcBef>
              <a:spcAft>
                <a:spcPts val="1200"/>
              </a:spcAft>
            </a:pPr>
            <a:r>
              <a:rPr lang="en-US" sz="2600" dirty="0"/>
              <a:t>Develop and show a schedule of start and completion dates. Indicate milestones and inspection points. </a:t>
            </a:r>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939118005"/>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4"/>
            <a:ext cx="10515600" cy="5123816"/>
          </a:xfrm>
        </p:spPr>
        <p:txBody>
          <a:bodyPr>
            <a:normAutofit/>
          </a:bodyPr>
          <a:lstStyle/>
          <a:p>
            <a:pPr marL="0" indent="0">
              <a:spcAft>
                <a:spcPts val="300"/>
              </a:spcAft>
              <a:buNone/>
            </a:pPr>
            <a:r>
              <a:rPr lang="en-US" sz="3200" b="1" u="sng" dirty="0">
                <a:ea typeface="+mj-ea"/>
                <a:cs typeface="+mj-cs"/>
              </a:rPr>
              <a:t>Contracting and Construction</a:t>
            </a:r>
            <a:endParaRPr lang="en-US" sz="3200" b="1" u="sng" dirty="0"/>
          </a:p>
          <a:p>
            <a:pPr marL="0" indent="0">
              <a:spcAft>
                <a:spcPts val="300"/>
              </a:spcAft>
              <a:buNone/>
            </a:pPr>
            <a:r>
              <a:rPr lang="en-US" sz="2200" b="1" u="sng" dirty="0">
                <a:solidFill>
                  <a:schemeClr val="accent4"/>
                </a:solidFill>
              </a:rPr>
              <a:t>The Application must demonstrate understanding of the Rehab process</a:t>
            </a:r>
          </a:p>
          <a:p>
            <a:pPr>
              <a:spcAft>
                <a:spcPts val="300"/>
              </a:spcAft>
            </a:pPr>
            <a:r>
              <a:rPr lang="en-US" sz="1800" dirty="0"/>
              <a:t>Beneficiary eligibility</a:t>
            </a:r>
          </a:p>
          <a:p>
            <a:pPr>
              <a:spcAft>
                <a:spcPts val="300"/>
              </a:spcAft>
            </a:pPr>
            <a:r>
              <a:rPr lang="en-US" sz="1800" dirty="0"/>
              <a:t>“Work Write-Up” and “Scope of Work”</a:t>
            </a:r>
          </a:p>
          <a:p>
            <a:pPr lvl="1">
              <a:spcAft>
                <a:spcPts val="300"/>
              </a:spcAft>
            </a:pPr>
            <a:r>
              <a:rPr lang="en-US" dirty="0"/>
              <a:t>Maximum value rehabilitation!!!!</a:t>
            </a:r>
          </a:p>
          <a:p>
            <a:pPr lvl="1">
              <a:spcAft>
                <a:spcPts val="300"/>
              </a:spcAft>
            </a:pPr>
            <a:r>
              <a:rPr lang="en-US" dirty="0"/>
              <a:t>MHU Rehab Limit of </a:t>
            </a:r>
            <a:r>
              <a:rPr lang="en-US" b="1" dirty="0">
                <a:solidFill>
                  <a:schemeClr val="accent4"/>
                </a:solidFill>
              </a:rPr>
              <a:t>$20,000 </a:t>
            </a:r>
            <a:r>
              <a:rPr lang="en-US" dirty="0"/>
              <a:t>– including owner match</a:t>
            </a:r>
          </a:p>
          <a:p>
            <a:pPr>
              <a:spcAft>
                <a:spcPts val="300"/>
              </a:spcAft>
            </a:pPr>
            <a:r>
              <a:rPr lang="en-US" sz="1800" dirty="0"/>
              <a:t>Qualifying contractors: establish guidelines and criteria</a:t>
            </a:r>
          </a:p>
          <a:p>
            <a:pPr>
              <a:spcAft>
                <a:spcPts val="300"/>
              </a:spcAft>
            </a:pPr>
            <a:r>
              <a:rPr lang="en-US" sz="1800" dirty="0"/>
              <a:t>Bidding process and bid acceptance protocol</a:t>
            </a:r>
          </a:p>
          <a:p>
            <a:pPr>
              <a:spcAft>
                <a:spcPts val="300"/>
              </a:spcAft>
            </a:pPr>
            <a:r>
              <a:rPr lang="en-US" sz="1800" dirty="0"/>
              <a:t>Contract negotiations</a:t>
            </a:r>
          </a:p>
          <a:p>
            <a:pPr>
              <a:spcAft>
                <a:spcPts val="300"/>
              </a:spcAft>
            </a:pPr>
            <a:r>
              <a:rPr lang="en-US" sz="1800" dirty="0"/>
              <a:t>Change Orders protocol</a:t>
            </a:r>
          </a:p>
          <a:p>
            <a:pPr>
              <a:spcAft>
                <a:spcPts val="300"/>
              </a:spcAft>
            </a:pPr>
            <a:r>
              <a:rPr lang="en-US" sz="1800" dirty="0"/>
              <a:t>Draw Request and approval process</a:t>
            </a:r>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5400" dirty="0"/>
              <a:t>Feasibility</a:t>
            </a:r>
            <a:r>
              <a:rPr lang="en-US" sz="5400" dirty="0">
                <a:solidFill>
                  <a:schemeClr val="accent4">
                    <a:lumMod val="50000"/>
                  </a:schemeClr>
                </a:solidFill>
              </a:rPr>
              <a:t> </a:t>
            </a:r>
            <a:endParaRPr lang="en-US" sz="5400" dirty="0">
              <a:solidFill>
                <a:schemeClr val="accent4">
                  <a:lumMod val="75000"/>
                </a:schemeClr>
              </a:solidFill>
            </a:endParaRPr>
          </a:p>
        </p:txBody>
      </p:sp>
    </p:spTree>
    <p:extLst>
      <p:ext uri="{BB962C8B-B14F-4D97-AF65-F5344CB8AC3E}">
        <p14:creationId xmlns:p14="http://schemas.microsoft.com/office/powerpoint/2010/main" val="3305091834"/>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a:normAutofit/>
          </a:bodyPr>
          <a:lstStyle/>
          <a:p>
            <a:pPr marL="0" indent="0">
              <a:lnSpc>
                <a:spcPct val="80000"/>
              </a:lnSpc>
              <a:spcAft>
                <a:spcPts val="1200"/>
              </a:spcAft>
              <a:buNone/>
            </a:pPr>
            <a:r>
              <a:rPr lang="en-US" sz="3000" b="1" u="sng" dirty="0"/>
              <a:t>MAPS</a:t>
            </a:r>
          </a:p>
          <a:p>
            <a:pPr marL="0" indent="0">
              <a:lnSpc>
                <a:spcPct val="80000"/>
              </a:lnSpc>
              <a:spcAft>
                <a:spcPts val="1200"/>
              </a:spcAft>
              <a:buNone/>
            </a:pPr>
            <a:r>
              <a:rPr lang="en-US" sz="2600" b="1" i="1" dirty="0">
                <a:solidFill>
                  <a:schemeClr val="accent4"/>
                </a:solidFill>
              </a:rPr>
              <a:t>**Request TA if you cannot access the DCA Mapping tools**</a:t>
            </a:r>
            <a:endParaRPr lang="en-US" sz="2600" b="1" dirty="0">
              <a:solidFill>
                <a:schemeClr val="accent4"/>
              </a:solidFill>
            </a:endParaRPr>
          </a:p>
          <a:p>
            <a:pPr lvl="1">
              <a:lnSpc>
                <a:spcPct val="80000"/>
              </a:lnSpc>
              <a:spcAft>
                <a:spcPts val="1200"/>
              </a:spcAft>
            </a:pPr>
            <a:r>
              <a:rPr lang="en-US" sz="2600" dirty="0"/>
              <a:t>DCA Form 12 instructions spells out what is required for Concentration Maps of the </a:t>
            </a:r>
            <a:r>
              <a:rPr lang="en-US" sz="2600" b="1" dirty="0"/>
              <a:t>entire community </a:t>
            </a:r>
            <a:r>
              <a:rPr lang="en-US" sz="2600" dirty="0"/>
              <a:t>– not just the TA</a:t>
            </a:r>
          </a:p>
          <a:p>
            <a:pPr lvl="1">
              <a:lnSpc>
                <a:spcPct val="80000"/>
              </a:lnSpc>
              <a:spcAft>
                <a:spcPts val="1200"/>
              </a:spcAft>
            </a:pPr>
            <a:r>
              <a:rPr lang="en-US" sz="2600" dirty="0"/>
              <a:t>You </a:t>
            </a:r>
            <a:r>
              <a:rPr lang="en-US" sz="2600" b="1" dirty="0"/>
              <a:t>must</a:t>
            </a:r>
            <a:r>
              <a:rPr lang="en-US" sz="2600" dirty="0"/>
              <a:t> include the required concentration maps from DCA’s website</a:t>
            </a:r>
          </a:p>
          <a:p>
            <a:pPr lvl="1">
              <a:lnSpc>
                <a:spcPct val="80000"/>
              </a:lnSpc>
              <a:spcAft>
                <a:spcPts val="1200"/>
              </a:spcAft>
            </a:pPr>
            <a:r>
              <a:rPr lang="en-US" sz="2600" dirty="0"/>
              <a:t>SDS map requirement must be met for </a:t>
            </a:r>
            <a:r>
              <a:rPr lang="en-US" sz="2600" b="1" dirty="0"/>
              <a:t>housing and </a:t>
            </a:r>
            <a:r>
              <a:rPr lang="en-US" sz="2600" dirty="0"/>
              <a:t>infrastructure projects (MA apps), if applicable</a:t>
            </a:r>
          </a:p>
          <a:p>
            <a:pPr marL="182880" lvl="1" indent="0">
              <a:lnSpc>
                <a:spcPct val="80000"/>
              </a:lnSpc>
              <a:buNone/>
            </a:pPr>
            <a:endParaRPr lang="en-US" sz="2000" b="1" dirty="0">
              <a:solidFill>
                <a:schemeClr val="accent4">
                  <a:lumMod val="50000"/>
                </a:schemeClr>
              </a:solidFill>
            </a:endParaRPr>
          </a:p>
          <a:p>
            <a:pPr marL="0" indent="0">
              <a:buNone/>
            </a:pPr>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169437256"/>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45720" tIns="22860" rIns="45720" bIns="22860" rtlCol="0" anchor="t">
            <a:normAutofit/>
          </a:bodyPr>
          <a:lstStyle/>
          <a:p>
            <a:pPr marL="0" lvl="1">
              <a:lnSpc>
                <a:spcPct val="100000"/>
              </a:lnSpc>
              <a:spcBef>
                <a:spcPts val="0"/>
              </a:spcBef>
              <a:spcAft>
                <a:spcPts val="1800"/>
              </a:spcAft>
            </a:pPr>
            <a:r>
              <a:rPr lang="en-US" sz="2600" dirty="0">
                <a:ea typeface="Lato Light"/>
                <a:cs typeface="Lato Light"/>
              </a:rPr>
              <a:t>Maps should be in common scale</a:t>
            </a:r>
            <a:endParaRPr lang="en-US" sz="2600" dirty="0"/>
          </a:p>
          <a:p>
            <a:pPr marL="228600" lvl="1">
              <a:lnSpc>
                <a:spcPct val="100000"/>
              </a:lnSpc>
              <a:spcBef>
                <a:spcPts val="0"/>
              </a:spcBef>
              <a:spcAft>
                <a:spcPts val="1800"/>
              </a:spcAft>
            </a:pPr>
            <a:r>
              <a:rPr lang="en-US" sz="2600" dirty="0">
                <a:ea typeface="Lato Light"/>
                <a:cs typeface="Lato Light"/>
              </a:rPr>
              <a:t>Show details in the Target Area(s): ALL existing structures (unit number), street names, schools, commercial, etc.</a:t>
            </a:r>
            <a:endParaRPr lang="en-US" sz="2600" dirty="0"/>
          </a:p>
          <a:p>
            <a:pPr marL="228600" lvl="1">
              <a:lnSpc>
                <a:spcPct val="100000"/>
              </a:lnSpc>
              <a:spcBef>
                <a:spcPts val="0"/>
              </a:spcBef>
              <a:spcAft>
                <a:spcPts val="1800"/>
              </a:spcAft>
            </a:pPr>
            <a:r>
              <a:rPr lang="en-US" sz="2600" dirty="0">
                <a:ea typeface="Lato Light"/>
                <a:cs typeface="Lato Light"/>
              </a:rPr>
              <a:t>Indicate occupancy status of all structures (e.g. Owner occupied, vacant, investor owner/rental, non targeted structure, non-residential, etc.)       	</a:t>
            </a:r>
            <a:endParaRPr lang="en-US" sz="2600" dirty="0"/>
          </a:p>
          <a:p>
            <a:pPr marL="228600" lvl="1">
              <a:lnSpc>
                <a:spcPct val="100000"/>
              </a:lnSpc>
              <a:spcBef>
                <a:spcPts val="0"/>
              </a:spcBef>
              <a:spcAft>
                <a:spcPts val="1800"/>
              </a:spcAft>
            </a:pPr>
            <a:r>
              <a:rPr lang="en-US" sz="2600" dirty="0">
                <a:ea typeface="Lato Light"/>
                <a:cs typeface="Lato Light"/>
              </a:rPr>
              <a:t>Indicate type of construction (Stick built/modular or MHU)</a:t>
            </a:r>
          </a:p>
          <a:p>
            <a:pPr marL="685483" lvl="1" indent="-228283">
              <a:lnSpc>
                <a:spcPct val="80000"/>
              </a:lnSpc>
            </a:pPr>
            <a:endParaRPr lang="en-US" sz="4400" b="1" dirty="0"/>
          </a:p>
          <a:p>
            <a:pPr marL="228283" indent="-228283"/>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349321728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a:lstStyle/>
          <a:p>
            <a:pPr marL="0" lvl="1" indent="0">
              <a:lnSpc>
                <a:spcPct val="80000"/>
              </a:lnSpc>
              <a:spcAft>
                <a:spcPts val="1200"/>
              </a:spcAft>
              <a:buClr>
                <a:schemeClr val="accent2"/>
              </a:buClr>
              <a:buNone/>
            </a:pPr>
            <a:r>
              <a:rPr lang="en-US" sz="3000" b="1" u="sng" dirty="0"/>
              <a:t>MAPS</a:t>
            </a:r>
            <a:endParaRPr lang="en-US" sz="3300" b="1" dirty="0">
              <a:solidFill>
                <a:schemeClr val="accent4">
                  <a:lumMod val="50000"/>
                </a:schemeClr>
              </a:solidFill>
            </a:endParaRPr>
          </a:p>
          <a:p>
            <a:pPr marL="0" lvl="1" indent="0">
              <a:lnSpc>
                <a:spcPct val="80000"/>
              </a:lnSpc>
              <a:spcAft>
                <a:spcPts val="1200"/>
              </a:spcAft>
              <a:buClr>
                <a:schemeClr val="accent2"/>
              </a:buClr>
              <a:buNone/>
            </a:pPr>
            <a:r>
              <a:rPr lang="en-US" sz="2600" dirty="0"/>
              <a:t>Indicate condition of all residential structures – Three Classifications</a:t>
            </a:r>
            <a:endParaRPr lang="en-US" sz="2600" b="1" dirty="0"/>
          </a:p>
          <a:p>
            <a:pPr marL="685800" lvl="2">
              <a:lnSpc>
                <a:spcPct val="80000"/>
              </a:lnSpc>
              <a:spcAft>
                <a:spcPts val="1200"/>
              </a:spcAft>
              <a:buClr>
                <a:schemeClr val="tx1"/>
              </a:buClr>
            </a:pPr>
            <a:r>
              <a:rPr lang="en-US" sz="2600" dirty="0"/>
              <a:t>Standard </a:t>
            </a:r>
          </a:p>
          <a:p>
            <a:pPr marL="685800" lvl="2">
              <a:lnSpc>
                <a:spcPct val="80000"/>
              </a:lnSpc>
              <a:spcAft>
                <a:spcPts val="1200"/>
              </a:spcAft>
              <a:buClr>
                <a:schemeClr val="tx1"/>
              </a:buClr>
            </a:pPr>
            <a:r>
              <a:rPr lang="en-US" sz="2600" dirty="0"/>
              <a:t>Substandard</a:t>
            </a:r>
          </a:p>
          <a:p>
            <a:pPr marL="685800" lvl="2">
              <a:lnSpc>
                <a:spcPct val="80000"/>
              </a:lnSpc>
              <a:spcAft>
                <a:spcPts val="1200"/>
              </a:spcAft>
              <a:buClr>
                <a:schemeClr val="tx1"/>
              </a:buClr>
            </a:pPr>
            <a:r>
              <a:rPr lang="en-US" sz="2600" dirty="0"/>
              <a:t>Dilapidated</a:t>
            </a:r>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179426738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4"/>
            <a:ext cx="10515600" cy="4483735"/>
          </a:xfrm>
        </p:spPr>
        <p:txBody>
          <a:bodyPr>
            <a:noAutofit/>
          </a:bodyPr>
          <a:lstStyle/>
          <a:p>
            <a:pPr marL="0" lvl="1" indent="0">
              <a:lnSpc>
                <a:spcPct val="80000"/>
              </a:lnSpc>
              <a:spcAft>
                <a:spcPts val="1800"/>
              </a:spcAft>
              <a:buClr>
                <a:schemeClr val="accent2"/>
              </a:buClr>
              <a:buNone/>
            </a:pPr>
            <a:r>
              <a:rPr lang="en-US" sz="3000" b="1" u="sng" dirty="0">
                <a:ea typeface="+mj-ea"/>
                <a:cs typeface="+mj-cs"/>
              </a:rPr>
              <a:t>MAPS (cont’d)</a:t>
            </a:r>
            <a:endParaRPr lang="en-US" sz="3000" b="1" u="sng" dirty="0"/>
          </a:p>
          <a:p>
            <a:pPr marL="0" lvl="1" indent="0">
              <a:lnSpc>
                <a:spcPct val="80000"/>
              </a:lnSpc>
              <a:spcAft>
                <a:spcPts val="1200"/>
              </a:spcAft>
              <a:buClr>
                <a:schemeClr val="tx1"/>
              </a:buClr>
              <a:buNone/>
            </a:pPr>
            <a:r>
              <a:rPr lang="en-US" sz="2600" b="1" dirty="0"/>
              <a:t>Indicate Proposed Activity such as:</a:t>
            </a:r>
          </a:p>
          <a:p>
            <a:pPr marL="685800" lvl="2">
              <a:lnSpc>
                <a:spcPct val="100000"/>
              </a:lnSpc>
              <a:spcBef>
                <a:spcPts val="0"/>
              </a:spcBef>
              <a:spcAft>
                <a:spcPts val="1200"/>
              </a:spcAft>
            </a:pPr>
            <a:r>
              <a:rPr lang="en-US" sz="2600" dirty="0"/>
              <a:t>No activity – standard or otherwise explained - </a:t>
            </a:r>
            <a:r>
              <a:rPr lang="en-US" sz="2600" u="sng" dirty="0"/>
              <a:t>Unaddressed need will not get full points available</a:t>
            </a:r>
          </a:p>
          <a:p>
            <a:pPr marL="685800" lvl="2">
              <a:lnSpc>
                <a:spcPct val="100000"/>
              </a:lnSpc>
              <a:spcBef>
                <a:spcPts val="0"/>
              </a:spcBef>
              <a:spcAft>
                <a:spcPts val="1200"/>
              </a:spcAft>
            </a:pPr>
            <a:r>
              <a:rPr lang="en-US" sz="2600" dirty="0"/>
              <a:t>Rehab </a:t>
            </a:r>
          </a:p>
          <a:p>
            <a:pPr marL="685800" lvl="2">
              <a:lnSpc>
                <a:spcPct val="100000"/>
              </a:lnSpc>
              <a:spcBef>
                <a:spcPts val="0"/>
              </a:spcBef>
              <a:spcAft>
                <a:spcPts val="1200"/>
              </a:spcAft>
            </a:pPr>
            <a:r>
              <a:rPr lang="en-US" sz="2600" dirty="0"/>
              <a:t>Reconstruction </a:t>
            </a:r>
          </a:p>
          <a:p>
            <a:pPr marL="685800" lvl="2">
              <a:lnSpc>
                <a:spcPct val="100000"/>
              </a:lnSpc>
              <a:spcBef>
                <a:spcPts val="0"/>
              </a:spcBef>
              <a:spcAft>
                <a:spcPts val="1200"/>
              </a:spcAft>
            </a:pPr>
            <a:r>
              <a:rPr lang="en-US" sz="2600" dirty="0"/>
              <a:t>Acquisition and/or Clearance</a:t>
            </a:r>
          </a:p>
          <a:p>
            <a:pPr marL="457200" lvl="1" indent="0" algn="ctr">
              <a:lnSpc>
                <a:spcPct val="80000"/>
              </a:lnSpc>
              <a:buClr>
                <a:schemeClr val="tx1"/>
              </a:buClr>
              <a:buNone/>
            </a:pPr>
            <a:r>
              <a:rPr lang="en-US" sz="2400" b="1" i="1" dirty="0"/>
              <a:t>Include Financial Plan Form (Exhibit H)</a:t>
            </a:r>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859276882"/>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3304" name="Object 8"/>
          <p:cNvGraphicFramePr>
            <a:graphicFrameLocks noGrp="1" noChangeAspect="1"/>
          </p:cNvGraphicFramePr>
          <p:nvPr>
            <p:ph/>
            <p:extLst>
              <p:ext uri="{D42A27DB-BD31-4B8C-83A1-F6EECF244321}">
                <p14:modId xmlns:p14="http://schemas.microsoft.com/office/powerpoint/2010/main" val="3365132162"/>
              </p:ext>
            </p:extLst>
          </p:nvPr>
        </p:nvGraphicFramePr>
        <p:xfrm>
          <a:off x="583894" y="429659"/>
          <a:ext cx="11016867" cy="6004192"/>
        </p:xfrm>
        <a:graphic>
          <a:graphicData uri="http://schemas.openxmlformats.org/presentationml/2006/ole">
            <mc:AlternateContent xmlns:mc="http://schemas.openxmlformats.org/markup-compatibility/2006">
              <mc:Choice xmlns:v="urn:schemas-microsoft-com:vml" Requires="v">
                <p:oleObj name="Photo Editor Photo" r:id="rId3" imgW="9838095" imgH="9333333" progId="">
                  <p:embed/>
                </p:oleObj>
              </mc:Choice>
              <mc:Fallback>
                <p:oleObj name="Photo Editor Photo" r:id="rId3" imgW="9838095" imgH="9333333" progId="">
                  <p:embed/>
                  <p:pic>
                    <p:nvPicPr>
                      <p:cNvPr id="183304" name="Object 8"/>
                      <p:cNvPicPr>
                        <a:picLocks noGrp="1"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83894" y="429659"/>
                        <a:ext cx="11016867" cy="6004192"/>
                      </a:xfrm>
                      <a:prstGeom prst="rect">
                        <a:avLst/>
                      </a:prstGeom>
                      <a:noFill/>
                      <a:ln>
                        <a:noFill/>
                      </a:ln>
                      <a:effectLst/>
                    </p:spPr>
                  </p:pic>
                </p:oleObj>
              </mc:Fallback>
            </mc:AlternateContent>
          </a:graphicData>
        </a:graphic>
      </p:graphicFrame>
      <p:sp>
        <p:nvSpPr>
          <p:cNvPr id="15" name="TextBox 14"/>
          <p:cNvSpPr txBox="1"/>
          <p:nvPr/>
        </p:nvSpPr>
        <p:spPr>
          <a:xfrm>
            <a:off x="2591715" y="1921893"/>
            <a:ext cx="2125280" cy="1200072"/>
          </a:xfrm>
          <a:prstGeom prst="rect">
            <a:avLst/>
          </a:prstGeom>
          <a:noFill/>
        </p:spPr>
        <p:txBody>
          <a:bodyPr wrap="square" rtlCol="0">
            <a:spAutoFit/>
          </a:bodyPr>
          <a:lstStyle/>
          <a:p>
            <a:pPr algn="ctr" fontAlgn="base">
              <a:spcBef>
                <a:spcPct val="0"/>
              </a:spcBef>
              <a:spcAft>
                <a:spcPct val="0"/>
              </a:spcAft>
            </a:pPr>
            <a:r>
              <a:rPr lang="en-US" sz="3599" i="1">
                <a:solidFill>
                  <a:srgbClr val="FF0000"/>
                </a:solidFill>
                <a:latin typeface="Arial" charset="0"/>
              </a:rPr>
              <a:t>Unit Map Numbers</a:t>
            </a:r>
          </a:p>
        </p:txBody>
      </p:sp>
      <p:cxnSp>
        <p:nvCxnSpPr>
          <p:cNvPr id="19" name="Straight Arrow Connector 18"/>
          <p:cNvCxnSpPr/>
          <p:nvPr/>
        </p:nvCxnSpPr>
        <p:spPr bwMode="auto">
          <a:xfrm>
            <a:off x="4155201" y="2229735"/>
            <a:ext cx="721917" cy="391058"/>
          </a:xfrm>
          <a:prstGeom prst="straightConnector1">
            <a:avLst/>
          </a:prstGeom>
          <a:solidFill>
            <a:schemeClr val="bg1"/>
          </a:solidFill>
          <a:ln w="12700" cap="flat" cmpd="sng" algn="ctr">
            <a:solidFill>
              <a:srgbClr val="FF0000"/>
            </a:solidFill>
            <a:prstDash val="solid"/>
            <a:round/>
            <a:headEnd type="none" w="med" len="med"/>
            <a:tailEnd type="arrow"/>
          </a:ln>
          <a:effectLst/>
        </p:spPr>
      </p:cxnSp>
      <p:cxnSp>
        <p:nvCxnSpPr>
          <p:cNvPr id="24" name="Straight Arrow Connector 23"/>
          <p:cNvCxnSpPr/>
          <p:nvPr/>
        </p:nvCxnSpPr>
        <p:spPr bwMode="auto">
          <a:xfrm>
            <a:off x="4673622" y="2211047"/>
            <a:ext cx="837982" cy="0"/>
          </a:xfrm>
          <a:prstGeom prst="straightConnector1">
            <a:avLst/>
          </a:prstGeom>
          <a:solidFill>
            <a:schemeClr val="bg1"/>
          </a:solidFill>
          <a:ln w="12700" cap="flat" cmpd="sng" algn="ctr">
            <a:solidFill>
              <a:srgbClr val="FF0000"/>
            </a:solidFill>
            <a:prstDash val="solid"/>
            <a:round/>
            <a:headEnd type="none" w="med" len="med"/>
            <a:tailEnd type="arrow"/>
          </a:ln>
          <a:effectLst/>
        </p:spPr>
      </p:cxnSp>
      <p:sp>
        <p:nvSpPr>
          <p:cNvPr id="27" name="TextBox 26"/>
          <p:cNvSpPr txBox="1"/>
          <p:nvPr/>
        </p:nvSpPr>
        <p:spPr>
          <a:xfrm>
            <a:off x="1522959" y="2925948"/>
            <a:ext cx="3005951" cy="646203"/>
          </a:xfrm>
          <a:prstGeom prst="rect">
            <a:avLst/>
          </a:prstGeom>
          <a:noFill/>
        </p:spPr>
        <p:txBody>
          <a:bodyPr wrap="none" rtlCol="0">
            <a:spAutoFit/>
          </a:bodyPr>
          <a:lstStyle/>
          <a:p>
            <a:pPr algn="ctr" fontAlgn="base">
              <a:spcBef>
                <a:spcPct val="0"/>
              </a:spcBef>
              <a:spcAft>
                <a:spcPct val="0"/>
              </a:spcAft>
            </a:pPr>
            <a:r>
              <a:rPr lang="en-US" sz="3599" i="1">
                <a:solidFill>
                  <a:srgbClr val="FF0000"/>
                </a:solidFill>
                <a:latin typeface="Arial" charset="0"/>
              </a:rPr>
              <a:t>Street Names</a:t>
            </a:r>
          </a:p>
        </p:txBody>
      </p:sp>
      <p:cxnSp>
        <p:nvCxnSpPr>
          <p:cNvPr id="31" name="Straight Arrow Connector 30"/>
          <p:cNvCxnSpPr/>
          <p:nvPr/>
        </p:nvCxnSpPr>
        <p:spPr bwMode="auto">
          <a:xfrm>
            <a:off x="3926662" y="3217775"/>
            <a:ext cx="1115001" cy="562327"/>
          </a:xfrm>
          <a:prstGeom prst="straightConnector1">
            <a:avLst/>
          </a:prstGeom>
          <a:solidFill>
            <a:schemeClr val="bg1"/>
          </a:solidFill>
          <a:ln w="19050" cap="flat" cmpd="sng" algn="ctr">
            <a:solidFill>
              <a:srgbClr val="FF0000"/>
            </a:solidFill>
            <a:prstDash val="solid"/>
            <a:round/>
            <a:headEnd type="none" w="med" len="med"/>
            <a:tailEnd type="arrow"/>
          </a:ln>
          <a:effectLst/>
        </p:spPr>
      </p:cxnSp>
      <p:cxnSp>
        <p:nvCxnSpPr>
          <p:cNvPr id="33" name="Straight Arrow Connector 32"/>
          <p:cNvCxnSpPr/>
          <p:nvPr/>
        </p:nvCxnSpPr>
        <p:spPr bwMode="auto">
          <a:xfrm>
            <a:off x="2855098" y="3227911"/>
            <a:ext cx="812946" cy="886712"/>
          </a:xfrm>
          <a:prstGeom prst="straightConnector1">
            <a:avLst/>
          </a:prstGeom>
          <a:solidFill>
            <a:schemeClr val="bg1"/>
          </a:solidFill>
          <a:ln w="19050" cap="flat" cmpd="sng" algn="ctr">
            <a:solidFill>
              <a:srgbClr val="FF0000"/>
            </a:solidFill>
            <a:prstDash val="solid"/>
            <a:round/>
            <a:headEnd type="none" w="med" len="med"/>
            <a:tailEnd type="arrow"/>
          </a:ln>
          <a:effectLst/>
        </p:spPr>
      </p:cxnSp>
      <p:sp>
        <p:nvSpPr>
          <p:cNvPr id="11" name="TextBox 10"/>
          <p:cNvSpPr txBox="1"/>
          <p:nvPr/>
        </p:nvSpPr>
        <p:spPr>
          <a:xfrm>
            <a:off x="7798627" y="3110567"/>
            <a:ext cx="761802" cy="200055"/>
          </a:xfrm>
          <a:prstGeom prst="rect">
            <a:avLst/>
          </a:prstGeom>
          <a:solidFill>
            <a:schemeClr val="bg1"/>
          </a:solidFill>
        </p:spPr>
        <p:txBody>
          <a:bodyPr wrap="square" lIns="0" rIns="0" rtlCol="0">
            <a:spAutoFit/>
          </a:bodyPr>
          <a:lstStyle/>
          <a:p>
            <a:pPr algn="ctr" fontAlgn="base">
              <a:spcBef>
                <a:spcPct val="0"/>
              </a:spcBef>
              <a:spcAft>
                <a:spcPct val="0"/>
              </a:spcAft>
            </a:pPr>
            <a:r>
              <a:rPr lang="en-US" sz="700" i="1">
                <a:ln w="0"/>
                <a:solidFill>
                  <a:prstClr val="black"/>
                </a:solidFill>
                <a:effectLst>
                  <a:outerShdw blurRad="38100" dist="19050" dir="2700000" algn="tl" rotWithShape="0">
                    <a:prstClr val="black">
                      <a:alpha val="40000"/>
                    </a:prstClr>
                  </a:outerShdw>
                </a:effectLst>
                <a:latin typeface="Arial" charset="0"/>
              </a:rPr>
              <a:t>Substandard</a:t>
            </a:r>
          </a:p>
        </p:txBody>
      </p:sp>
      <p:sp>
        <p:nvSpPr>
          <p:cNvPr id="20" name="TextBox 19"/>
          <p:cNvSpPr txBox="1">
            <a:spLocks/>
          </p:cNvSpPr>
          <p:nvPr/>
        </p:nvSpPr>
        <p:spPr>
          <a:xfrm>
            <a:off x="7897661" y="4114623"/>
            <a:ext cx="662768" cy="200055"/>
          </a:xfrm>
          <a:prstGeom prst="rect">
            <a:avLst/>
          </a:prstGeom>
          <a:solidFill>
            <a:schemeClr val="bg1"/>
          </a:solidFill>
        </p:spPr>
        <p:txBody>
          <a:bodyPr wrap="square" lIns="0" rIns="0" rtlCol="0">
            <a:spAutoFit/>
          </a:bodyPr>
          <a:lstStyle/>
          <a:p>
            <a:pPr algn="ctr" fontAlgn="base">
              <a:spcBef>
                <a:spcPct val="0"/>
              </a:spcBef>
              <a:spcAft>
                <a:spcPct val="0"/>
              </a:spcAft>
            </a:pPr>
            <a:r>
              <a:rPr lang="en-US" sz="700" i="1">
                <a:ln w="0"/>
                <a:solidFill>
                  <a:prstClr val="black"/>
                </a:solidFill>
                <a:effectLst>
                  <a:outerShdw blurRad="38100" dist="19050" dir="2700000" algn="tl" rotWithShape="0">
                    <a:prstClr val="black">
                      <a:alpha val="40000"/>
                    </a:prstClr>
                  </a:outerShdw>
                </a:effectLst>
                <a:latin typeface="Arial" charset="0"/>
              </a:rPr>
              <a:t>Substandard</a:t>
            </a:r>
          </a:p>
        </p:txBody>
      </p:sp>
      <p:sp>
        <p:nvSpPr>
          <p:cNvPr id="21" name="TextBox 20"/>
          <p:cNvSpPr txBox="1"/>
          <p:nvPr/>
        </p:nvSpPr>
        <p:spPr>
          <a:xfrm>
            <a:off x="7902975" y="4827866"/>
            <a:ext cx="662768" cy="92333"/>
          </a:xfrm>
          <a:prstGeom prst="rect">
            <a:avLst/>
          </a:prstGeom>
          <a:solidFill>
            <a:schemeClr val="bg1"/>
          </a:solidFill>
        </p:spPr>
        <p:txBody>
          <a:bodyPr wrap="square" lIns="0" tIns="0" rIns="0" bIns="0" rtlCol="0">
            <a:spAutoFit/>
          </a:bodyPr>
          <a:lstStyle/>
          <a:p>
            <a:pPr algn="ctr" fontAlgn="base">
              <a:spcBef>
                <a:spcPct val="0"/>
              </a:spcBef>
              <a:spcAft>
                <a:spcPct val="0"/>
              </a:spcAft>
            </a:pPr>
            <a:r>
              <a:rPr lang="en-US" sz="600" i="1">
                <a:ln w="0"/>
                <a:solidFill>
                  <a:prstClr val="black"/>
                </a:solidFill>
                <a:effectLst>
                  <a:outerShdw blurRad="38100" dist="19050" dir="2700000" algn="tl" rotWithShape="0">
                    <a:prstClr val="black">
                      <a:alpha val="40000"/>
                    </a:prstClr>
                  </a:outerShdw>
                </a:effectLst>
                <a:latin typeface="Arial" charset="0"/>
              </a:rPr>
              <a:t>Substandard</a:t>
            </a:r>
          </a:p>
        </p:txBody>
      </p:sp>
      <p:sp>
        <p:nvSpPr>
          <p:cNvPr id="6" name="Rectangle 5"/>
          <p:cNvSpPr/>
          <p:nvPr/>
        </p:nvSpPr>
        <p:spPr>
          <a:xfrm>
            <a:off x="6553081" y="5104964"/>
            <a:ext cx="109978" cy="1288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599" i="1">
              <a:solidFill>
                <a:prstClr val="white"/>
              </a:solidFill>
              <a:latin typeface="Tw Cen MT"/>
            </a:endParaRPr>
          </a:p>
        </p:txBody>
      </p:sp>
      <p:sp>
        <p:nvSpPr>
          <p:cNvPr id="7" name="Rectangle 6"/>
          <p:cNvSpPr/>
          <p:nvPr/>
        </p:nvSpPr>
        <p:spPr>
          <a:xfrm>
            <a:off x="6608071" y="5333504"/>
            <a:ext cx="249732" cy="761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599" i="1">
              <a:solidFill>
                <a:prstClr val="white"/>
              </a:solidFill>
              <a:latin typeface="Tw Cen MT"/>
            </a:endParaRPr>
          </a:p>
        </p:txBody>
      </p:sp>
      <p:sp>
        <p:nvSpPr>
          <p:cNvPr id="18" name="TextBox 17"/>
          <p:cNvSpPr txBox="1"/>
          <p:nvPr/>
        </p:nvSpPr>
        <p:spPr>
          <a:xfrm>
            <a:off x="6794547" y="5033765"/>
            <a:ext cx="761802" cy="200055"/>
          </a:xfrm>
          <a:prstGeom prst="rect">
            <a:avLst/>
          </a:prstGeom>
          <a:solidFill>
            <a:schemeClr val="bg1"/>
          </a:solidFill>
        </p:spPr>
        <p:txBody>
          <a:bodyPr wrap="square" lIns="0" rIns="0" rtlCol="0">
            <a:spAutoFit/>
          </a:bodyPr>
          <a:lstStyle/>
          <a:p>
            <a:pPr algn="ctr" fontAlgn="base">
              <a:spcBef>
                <a:spcPct val="0"/>
              </a:spcBef>
              <a:spcAft>
                <a:spcPct val="0"/>
              </a:spcAft>
            </a:pPr>
            <a:r>
              <a:rPr lang="en-US" sz="700" i="1">
                <a:ln w="0"/>
                <a:solidFill>
                  <a:prstClr val="black"/>
                </a:solidFill>
                <a:effectLst>
                  <a:outerShdw blurRad="38100" dist="19050" dir="2700000" algn="tl" rotWithShape="0">
                    <a:prstClr val="black">
                      <a:alpha val="40000"/>
                    </a:prstClr>
                  </a:outerShdw>
                </a:effectLst>
                <a:latin typeface="Arial" charset="0"/>
              </a:rPr>
              <a:t>Stickbuilt</a:t>
            </a:r>
          </a:p>
        </p:txBody>
      </p:sp>
      <p:sp>
        <p:nvSpPr>
          <p:cNvPr id="22" name="TextBox 21"/>
          <p:cNvSpPr txBox="1"/>
          <p:nvPr/>
        </p:nvSpPr>
        <p:spPr>
          <a:xfrm>
            <a:off x="6861335" y="5291844"/>
            <a:ext cx="761802" cy="200055"/>
          </a:xfrm>
          <a:prstGeom prst="rect">
            <a:avLst/>
          </a:prstGeom>
          <a:solidFill>
            <a:schemeClr val="bg1"/>
          </a:solidFill>
        </p:spPr>
        <p:txBody>
          <a:bodyPr wrap="square" lIns="0" rIns="0" rtlCol="0">
            <a:spAutoFit/>
          </a:bodyPr>
          <a:lstStyle/>
          <a:p>
            <a:pPr algn="ctr" fontAlgn="base">
              <a:spcBef>
                <a:spcPct val="0"/>
              </a:spcBef>
              <a:spcAft>
                <a:spcPct val="0"/>
              </a:spcAft>
            </a:pPr>
            <a:r>
              <a:rPr lang="en-US" sz="700" i="1">
                <a:ln w="0"/>
                <a:solidFill>
                  <a:prstClr val="black"/>
                </a:solidFill>
                <a:effectLst>
                  <a:outerShdw blurRad="38100" dist="19050" dir="2700000" algn="tl" rotWithShape="0">
                    <a:prstClr val="black">
                      <a:alpha val="40000"/>
                    </a:prstClr>
                  </a:outerShdw>
                </a:effectLst>
                <a:latin typeface="Arial" charset="0"/>
              </a:rPr>
              <a:t>MHU</a:t>
            </a:r>
          </a:p>
        </p:txBody>
      </p:sp>
      <p:sp>
        <p:nvSpPr>
          <p:cNvPr id="23" name="Rectangle 22"/>
          <p:cNvSpPr/>
          <p:nvPr/>
        </p:nvSpPr>
        <p:spPr>
          <a:xfrm>
            <a:off x="4971451" y="5290347"/>
            <a:ext cx="249732" cy="7618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599" i="1">
              <a:solidFill>
                <a:prstClr val="white"/>
              </a:solidFill>
              <a:latin typeface="Tw Cen MT"/>
            </a:endParaRPr>
          </a:p>
        </p:txBody>
      </p:sp>
      <p:sp>
        <p:nvSpPr>
          <p:cNvPr id="25" name="Rectangle 24"/>
          <p:cNvSpPr/>
          <p:nvPr/>
        </p:nvSpPr>
        <p:spPr>
          <a:xfrm>
            <a:off x="5434381" y="5290347"/>
            <a:ext cx="249732" cy="7618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3599" i="1">
              <a:solidFill>
                <a:prstClr val="white"/>
              </a:solidFill>
              <a:latin typeface="Tw Cen MT"/>
            </a:endParaRPr>
          </a:p>
        </p:txBody>
      </p:sp>
      <p:sp>
        <p:nvSpPr>
          <p:cNvPr id="26" name="TextBox 25"/>
          <p:cNvSpPr txBox="1"/>
          <p:nvPr/>
        </p:nvSpPr>
        <p:spPr>
          <a:xfrm>
            <a:off x="5708113" y="5209683"/>
            <a:ext cx="253400" cy="200055"/>
          </a:xfrm>
          <a:prstGeom prst="rect">
            <a:avLst/>
          </a:prstGeom>
          <a:solidFill>
            <a:schemeClr val="bg1"/>
          </a:solidFill>
        </p:spPr>
        <p:txBody>
          <a:bodyPr wrap="square" lIns="0" rIns="0" rtlCol="0">
            <a:spAutoFit/>
          </a:bodyPr>
          <a:lstStyle/>
          <a:p>
            <a:pPr algn="ctr" fontAlgn="base">
              <a:spcBef>
                <a:spcPct val="0"/>
              </a:spcBef>
              <a:spcAft>
                <a:spcPct val="0"/>
              </a:spcAft>
            </a:pPr>
            <a:r>
              <a:rPr lang="en-US" sz="700" i="1">
                <a:ln w="0"/>
                <a:solidFill>
                  <a:prstClr val="black"/>
                </a:solidFill>
                <a:effectLst>
                  <a:outerShdw blurRad="38100" dist="19050" dir="2700000" algn="tl" rotWithShape="0">
                    <a:prstClr val="black">
                      <a:alpha val="40000"/>
                    </a:prstClr>
                  </a:outerShdw>
                </a:effectLst>
                <a:latin typeface="Arial" charset="0"/>
              </a:rPr>
              <a:t>30</a:t>
            </a:r>
          </a:p>
        </p:txBody>
      </p:sp>
      <p:sp>
        <p:nvSpPr>
          <p:cNvPr id="28" name="TextBox 27"/>
          <p:cNvSpPr txBox="1"/>
          <p:nvPr/>
        </p:nvSpPr>
        <p:spPr>
          <a:xfrm>
            <a:off x="4989845" y="5395091"/>
            <a:ext cx="253400" cy="200055"/>
          </a:xfrm>
          <a:prstGeom prst="rect">
            <a:avLst/>
          </a:prstGeom>
          <a:solidFill>
            <a:schemeClr val="bg1"/>
          </a:solidFill>
        </p:spPr>
        <p:txBody>
          <a:bodyPr wrap="square" lIns="0" rIns="0" rtlCol="0">
            <a:spAutoFit/>
          </a:bodyPr>
          <a:lstStyle/>
          <a:p>
            <a:pPr algn="ctr" fontAlgn="base">
              <a:spcBef>
                <a:spcPct val="0"/>
              </a:spcBef>
              <a:spcAft>
                <a:spcPct val="0"/>
              </a:spcAft>
            </a:pPr>
            <a:r>
              <a:rPr lang="en-US" sz="700" i="1">
                <a:ln w="0"/>
                <a:solidFill>
                  <a:prstClr val="black"/>
                </a:solidFill>
                <a:effectLst>
                  <a:outerShdw blurRad="38100" dist="19050" dir="2700000" algn="tl" rotWithShape="0">
                    <a:prstClr val="black">
                      <a:alpha val="40000"/>
                    </a:prstClr>
                  </a:outerShdw>
                </a:effectLst>
                <a:latin typeface="Arial" charset="0"/>
              </a:rPr>
              <a:t>31</a:t>
            </a:r>
          </a:p>
        </p:txBody>
      </p:sp>
      <p:sp>
        <p:nvSpPr>
          <p:cNvPr id="29" name="TextBox 28"/>
          <p:cNvSpPr txBox="1"/>
          <p:nvPr/>
        </p:nvSpPr>
        <p:spPr>
          <a:xfrm>
            <a:off x="1374684" y="5631569"/>
            <a:ext cx="4408002" cy="646203"/>
          </a:xfrm>
          <a:prstGeom prst="rect">
            <a:avLst/>
          </a:prstGeom>
          <a:noFill/>
        </p:spPr>
        <p:txBody>
          <a:bodyPr wrap="none" rtlCol="0">
            <a:spAutoFit/>
          </a:bodyPr>
          <a:lstStyle/>
          <a:p>
            <a:pPr algn="ctr" fontAlgn="base">
              <a:spcBef>
                <a:spcPct val="0"/>
              </a:spcBef>
              <a:spcAft>
                <a:spcPct val="0"/>
              </a:spcAft>
            </a:pPr>
            <a:r>
              <a:rPr lang="en-US" sz="3599" i="1">
                <a:solidFill>
                  <a:srgbClr val="FF0000"/>
                </a:solidFill>
                <a:latin typeface="Arial" charset="0"/>
              </a:rPr>
              <a:t>Type of Construction</a:t>
            </a:r>
          </a:p>
        </p:txBody>
      </p:sp>
      <p:cxnSp>
        <p:nvCxnSpPr>
          <p:cNvPr id="30" name="Straight Arrow Connector 29"/>
          <p:cNvCxnSpPr/>
          <p:nvPr/>
        </p:nvCxnSpPr>
        <p:spPr bwMode="auto">
          <a:xfrm flipV="1">
            <a:off x="4765341" y="5465758"/>
            <a:ext cx="719432" cy="592907"/>
          </a:xfrm>
          <a:prstGeom prst="straightConnector1">
            <a:avLst/>
          </a:prstGeom>
          <a:solidFill>
            <a:schemeClr val="bg1"/>
          </a:solidFill>
          <a:ln w="19050" cap="flat" cmpd="sng" algn="ctr">
            <a:solidFill>
              <a:srgbClr val="FF0000"/>
            </a:solidFill>
            <a:prstDash val="solid"/>
            <a:round/>
            <a:headEnd type="none" w="med" len="med"/>
            <a:tailEnd type="arrow"/>
          </a:ln>
          <a:effectLst/>
        </p:spPr>
      </p:cxnSp>
      <p:cxnSp>
        <p:nvCxnSpPr>
          <p:cNvPr id="32" name="Straight Arrow Connector 31"/>
          <p:cNvCxnSpPr/>
          <p:nvPr/>
        </p:nvCxnSpPr>
        <p:spPr bwMode="auto">
          <a:xfrm flipV="1">
            <a:off x="2759699" y="4736872"/>
            <a:ext cx="1063681" cy="864987"/>
          </a:xfrm>
          <a:prstGeom prst="straightConnector1">
            <a:avLst/>
          </a:prstGeom>
          <a:solidFill>
            <a:schemeClr val="bg1"/>
          </a:solidFill>
          <a:ln w="1905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912508011"/>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4"/>
            <a:ext cx="10515600" cy="5032376"/>
          </a:xfrm>
        </p:spPr>
        <p:txBody>
          <a:bodyPr>
            <a:normAutofit/>
          </a:bodyPr>
          <a:lstStyle/>
          <a:p>
            <a:pPr marL="0" indent="0">
              <a:spcAft>
                <a:spcPts val="1800"/>
              </a:spcAft>
              <a:buNone/>
            </a:pPr>
            <a:r>
              <a:rPr lang="en-US" sz="3000" b="1" u="sng" dirty="0">
                <a:ea typeface="+mj-ea"/>
                <a:cs typeface="+mj-cs"/>
              </a:rPr>
              <a:t>Selling it to DCA</a:t>
            </a:r>
            <a:endParaRPr lang="en-US" sz="3000" b="1" dirty="0"/>
          </a:p>
          <a:p>
            <a:pPr>
              <a:lnSpc>
                <a:spcPct val="90000"/>
              </a:lnSpc>
            </a:pPr>
            <a:r>
              <a:rPr lang="en-US" sz="2600" dirty="0"/>
              <a:t>Exactly</a:t>
            </a:r>
            <a:r>
              <a:rPr lang="en-US" sz="2600" i="1" dirty="0"/>
              <a:t> </a:t>
            </a:r>
            <a:r>
              <a:rPr lang="en-US" sz="2600" b="1" i="1" dirty="0"/>
              <a:t>WHERE</a:t>
            </a:r>
            <a:r>
              <a:rPr lang="en-US" sz="2600" i="1" dirty="0"/>
              <a:t> </a:t>
            </a:r>
            <a:r>
              <a:rPr lang="en-US" sz="2600" dirty="0"/>
              <a:t>the target area(s) is/are located in the community (map).</a:t>
            </a:r>
          </a:p>
          <a:p>
            <a:pPr>
              <a:lnSpc>
                <a:spcPct val="90000"/>
              </a:lnSpc>
            </a:pPr>
            <a:r>
              <a:rPr lang="en-US" sz="2600" dirty="0"/>
              <a:t>Exactly </a:t>
            </a:r>
            <a:r>
              <a:rPr lang="en-US" sz="2600" b="1" i="1" dirty="0"/>
              <a:t>HOW</a:t>
            </a:r>
            <a:r>
              <a:rPr lang="en-US" sz="2600" dirty="0"/>
              <a:t> this project was chosen.</a:t>
            </a:r>
          </a:p>
          <a:p>
            <a:pPr lvl="1">
              <a:lnSpc>
                <a:spcPct val="90000"/>
              </a:lnSpc>
            </a:pPr>
            <a:r>
              <a:rPr lang="en-US" sz="2600" dirty="0"/>
              <a:t>Describe process for choosing this TA (See mapping Req.)</a:t>
            </a:r>
          </a:p>
          <a:p>
            <a:pPr>
              <a:lnSpc>
                <a:spcPct val="90000"/>
              </a:lnSpc>
            </a:pPr>
            <a:r>
              <a:rPr lang="en-US" sz="2600" dirty="0"/>
              <a:t>Exactly </a:t>
            </a:r>
            <a:r>
              <a:rPr lang="en-US" sz="2600" b="1" i="1" dirty="0"/>
              <a:t>WHAT</a:t>
            </a:r>
            <a:r>
              <a:rPr lang="en-US" sz="2600" i="1" dirty="0"/>
              <a:t> </a:t>
            </a:r>
            <a:r>
              <a:rPr lang="en-US" sz="2600" dirty="0"/>
              <a:t>will this project achieve.</a:t>
            </a:r>
          </a:p>
          <a:p>
            <a:pPr>
              <a:lnSpc>
                <a:spcPct val="90000"/>
              </a:lnSpc>
            </a:pPr>
            <a:r>
              <a:rPr lang="en-US" sz="2600" dirty="0"/>
              <a:t>Exactly </a:t>
            </a:r>
            <a:r>
              <a:rPr lang="en-US" sz="2600" b="1" i="1" dirty="0"/>
              <a:t>WHO</a:t>
            </a:r>
            <a:r>
              <a:rPr lang="en-US" sz="2600" dirty="0"/>
              <a:t> will the project impact.</a:t>
            </a:r>
          </a:p>
          <a:p>
            <a:pPr>
              <a:lnSpc>
                <a:spcPct val="90000"/>
              </a:lnSpc>
            </a:pPr>
            <a:r>
              <a:rPr lang="en-US" sz="2600" dirty="0"/>
              <a:t>Exactly </a:t>
            </a:r>
            <a:r>
              <a:rPr lang="en-US" sz="2600" b="1" i="1" dirty="0"/>
              <a:t>HOW</a:t>
            </a:r>
            <a:r>
              <a:rPr lang="en-US" sz="2600" i="1" dirty="0"/>
              <a:t> </a:t>
            </a:r>
            <a:r>
              <a:rPr lang="en-US" sz="2600" dirty="0"/>
              <a:t>you will successfully complete the project.</a:t>
            </a:r>
          </a:p>
          <a:p>
            <a:pPr marL="0" indent="0">
              <a:buNone/>
            </a:pPr>
            <a:r>
              <a:rPr lang="en-US" sz="2600" b="1" i="1" dirty="0">
                <a:solidFill>
                  <a:srgbClr val="FF0000"/>
                </a:solidFill>
              </a:rPr>
              <a:t>				</a:t>
            </a:r>
            <a:r>
              <a:rPr lang="en-US" sz="2600" b="1" i="1" dirty="0">
                <a:solidFill>
                  <a:schemeClr val="accent4"/>
                </a:solidFill>
              </a:rPr>
              <a:t>BE SPECIFIC!</a:t>
            </a:r>
          </a:p>
          <a:p>
            <a:pPr marL="182880" lvl="1" indent="0">
              <a:lnSpc>
                <a:spcPct val="80000"/>
              </a:lnSpc>
              <a:buClr>
                <a:schemeClr val="accent2"/>
              </a:buClr>
              <a:buNone/>
            </a:pPr>
            <a:endParaRPr lang="en-US" sz="2700" b="1" dirty="0"/>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Feasibility </a:t>
            </a:r>
          </a:p>
        </p:txBody>
      </p:sp>
    </p:spTree>
    <p:extLst>
      <p:ext uri="{BB962C8B-B14F-4D97-AF65-F5344CB8AC3E}">
        <p14:creationId xmlns:p14="http://schemas.microsoft.com/office/powerpoint/2010/main" val="2678820207"/>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FECC85D6-C22A-06E2-43E2-EF8B4CB0881D}"/>
              </a:ext>
            </a:extLst>
          </p:cNvPr>
          <p:cNvPicPr>
            <a:picLocks noChangeAspect="1"/>
          </p:cNvPicPr>
          <p:nvPr/>
        </p:nvPicPr>
        <p:blipFill rotWithShape="1">
          <a:blip r:embed="rId2">
            <a:duotone>
              <a:schemeClr val="bg2">
                <a:shade val="45000"/>
                <a:satMod val="135000"/>
              </a:schemeClr>
              <a:prstClr val="white"/>
            </a:duotone>
            <a:alphaModFix amt="20000"/>
          </a:blip>
          <a:srcRect t="11637" r="9091" b="37227"/>
          <a:stretch>
            <a:fillRect/>
          </a:stretch>
        </p:blipFill>
        <p:spPr>
          <a:xfrm>
            <a:off x="365759" y="373711"/>
            <a:ext cx="11481683" cy="6121969"/>
          </a:xfrm>
          <a:prstGeom prst="rect">
            <a:avLst/>
          </a:prstGeom>
        </p:spPr>
      </p:pic>
      <p:sp>
        <p:nvSpPr>
          <p:cNvPr id="3" name="Content Placeholder 2">
            <a:extLst>
              <a:ext uri="{FF2B5EF4-FFF2-40B4-BE49-F238E27FC236}">
                <a16:creationId xmlns:a16="http://schemas.microsoft.com/office/drawing/2014/main" id="{BB9893B8-626E-6BF3-C4C8-CE228E178CD6}"/>
              </a:ext>
            </a:extLst>
          </p:cNvPr>
          <p:cNvSpPr>
            <a:spLocks noGrp="1"/>
          </p:cNvSpPr>
          <p:nvPr>
            <p:ph idx="1"/>
          </p:nvPr>
        </p:nvSpPr>
        <p:spPr/>
        <p:txBody>
          <a:bodyPr/>
          <a:lstStyle/>
          <a:p>
            <a:endParaRPr lang="en-US"/>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dirty="0"/>
              <a:t>Feasibility </a:t>
            </a:r>
          </a:p>
        </p:txBody>
      </p:sp>
      <p:graphicFrame>
        <p:nvGraphicFramePr>
          <p:cNvPr id="7" name="Text Placeholder 1">
            <a:extLst>
              <a:ext uri="{FF2B5EF4-FFF2-40B4-BE49-F238E27FC236}">
                <a16:creationId xmlns:a16="http://schemas.microsoft.com/office/drawing/2014/main" id="{486FC654-B8B2-8038-5E73-CF0CF0B697DB}"/>
              </a:ext>
            </a:extLst>
          </p:cNvPr>
          <p:cNvGraphicFramePr/>
          <p:nvPr>
            <p:extLst>
              <p:ext uri="{D42A27DB-BD31-4B8C-83A1-F6EECF244321}">
                <p14:modId xmlns:p14="http://schemas.microsoft.com/office/powerpoint/2010/main" val="137675209"/>
              </p:ext>
            </p:extLst>
          </p:nvPr>
        </p:nvGraphicFramePr>
        <p:xfrm>
          <a:off x="838200" y="1825625"/>
          <a:ext cx="10515600" cy="3692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7181160"/>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rmAutofit/>
          </a:bodyPr>
          <a:lstStyle/>
          <a:p>
            <a:r>
              <a:rPr lang="en-US" sz="2600" b="1" dirty="0"/>
              <a:t>Documented confirmation of proposed resources and partners</a:t>
            </a:r>
          </a:p>
          <a:p>
            <a:r>
              <a:rPr lang="en-US" sz="2600" b="1" dirty="0"/>
              <a:t>Compliance with Applicable Laws</a:t>
            </a:r>
          </a:p>
          <a:p>
            <a:pPr lvl="1"/>
            <a:r>
              <a:rPr lang="en-US" sz="2600" b="1" dirty="0"/>
              <a:t>Be sure to address:</a:t>
            </a:r>
          </a:p>
          <a:p>
            <a:pPr lvl="2"/>
            <a:r>
              <a:rPr lang="en-US" sz="2600" dirty="0"/>
              <a:t>Sec 3</a:t>
            </a:r>
          </a:p>
          <a:p>
            <a:pPr lvl="2"/>
            <a:r>
              <a:rPr lang="en-US" sz="2600" dirty="0"/>
              <a:t>FHEO – AFFH Efforts</a:t>
            </a:r>
          </a:p>
          <a:p>
            <a:pPr lvl="2"/>
            <a:r>
              <a:rPr lang="en-US" sz="2600" dirty="0"/>
              <a:t>LEP </a:t>
            </a:r>
          </a:p>
          <a:p>
            <a:pPr lvl="2"/>
            <a:r>
              <a:rPr lang="en-US" sz="2600" dirty="0"/>
              <a:t>URA- Acquisition/Relocation/Displacement</a:t>
            </a:r>
          </a:p>
          <a:p>
            <a:pPr lvl="2"/>
            <a:r>
              <a:rPr lang="en-US" sz="2600" dirty="0"/>
              <a:t>NEPA- Historic Preservation (SHPO)</a:t>
            </a:r>
          </a:p>
          <a:p>
            <a:pPr marL="182880" lvl="1">
              <a:buClr>
                <a:schemeClr val="accent2"/>
              </a:buClr>
            </a:pPr>
            <a:endParaRPr lang="en-US" sz="2400" b="1" dirty="0"/>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 </a:t>
            </a:r>
          </a:p>
        </p:txBody>
      </p:sp>
    </p:spTree>
    <p:extLst>
      <p:ext uri="{BB962C8B-B14F-4D97-AF65-F5344CB8AC3E}">
        <p14:creationId xmlns:p14="http://schemas.microsoft.com/office/powerpoint/2010/main" val="68145786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p:txBody>
          <a:bodyPr vert="horz" lIns="91440" tIns="45720" rIns="91440" bIns="45720" rtlCol="0">
            <a:normAutofit/>
          </a:bodyPr>
          <a:lstStyle/>
          <a:p>
            <a:pPr>
              <a:spcAft>
                <a:spcPts val="1800"/>
              </a:spcAft>
            </a:pPr>
            <a:r>
              <a:rPr lang="en-US" sz="2600" b="1" dirty="0"/>
              <a:t>Investor Owner Eligibility</a:t>
            </a:r>
          </a:p>
          <a:p>
            <a:pPr lvl="1">
              <a:spcAft>
                <a:spcPts val="1800"/>
              </a:spcAft>
            </a:pPr>
            <a:r>
              <a:rPr lang="en-US" sz="2600" dirty="0"/>
              <a:t>Financing: 50%, DPL at full term (no forgiveness)</a:t>
            </a:r>
          </a:p>
          <a:p>
            <a:pPr lvl="1">
              <a:spcAft>
                <a:spcPts val="1800"/>
              </a:spcAft>
            </a:pPr>
            <a:r>
              <a:rPr lang="en-US" sz="2600" dirty="0"/>
              <a:t>Rent Regulatory Agreement</a:t>
            </a:r>
          </a:p>
          <a:p>
            <a:pPr>
              <a:spcAft>
                <a:spcPts val="1800"/>
              </a:spcAft>
            </a:pPr>
            <a:r>
              <a:rPr lang="en-US" sz="2600" b="1" dirty="0"/>
              <a:t>Timetable for proposed accomplishments</a:t>
            </a:r>
          </a:p>
          <a:p>
            <a:pPr marL="182880" lvl="1">
              <a:buClr>
                <a:schemeClr val="accent2"/>
              </a:buClr>
            </a:pPr>
            <a:endParaRPr lang="en-US" sz="2800" b="1" dirty="0"/>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a:t>
            </a:r>
            <a:r>
              <a:rPr lang="en-US" sz="5400" kern="1200" dirty="0">
                <a:solidFill>
                  <a:schemeClr val="tx1"/>
                </a:solidFill>
                <a:latin typeface="+mj-lt"/>
                <a:ea typeface="+mj-ea"/>
                <a:cs typeface="+mj-cs"/>
              </a:rPr>
              <a:t> </a:t>
            </a:r>
          </a:p>
        </p:txBody>
      </p:sp>
    </p:spTree>
    <p:extLst>
      <p:ext uri="{BB962C8B-B14F-4D97-AF65-F5344CB8AC3E}">
        <p14:creationId xmlns:p14="http://schemas.microsoft.com/office/powerpoint/2010/main" val="5970379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5"/>
            <a:ext cx="10515600" cy="4702396"/>
          </a:xfrm>
        </p:spPr>
        <p:txBody>
          <a:bodyPr vert="horz" lIns="91440" tIns="45720" rIns="91440" bIns="45720" rtlCol="0">
            <a:normAutofit/>
          </a:bodyPr>
          <a:lstStyle/>
          <a:p>
            <a:pPr marL="0" indent="0">
              <a:spcAft>
                <a:spcPts val="1800"/>
              </a:spcAft>
              <a:buNone/>
            </a:pPr>
            <a:r>
              <a:rPr lang="en-US" sz="2600" b="1" dirty="0"/>
              <a:t>Unit by Unit Analysis of Proposed Activity:</a:t>
            </a:r>
          </a:p>
          <a:p>
            <a:pPr lvl="1">
              <a:spcAft>
                <a:spcPts val="1800"/>
              </a:spcAft>
            </a:pPr>
            <a:r>
              <a:rPr lang="en-US" sz="2600" dirty="0"/>
              <a:t>Include per unit cost estimate.</a:t>
            </a:r>
          </a:p>
          <a:p>
            <a:pPr lvl="1">
              <a:spcAft>
                <a:spcPts val="1800"/>
              </a:spcAft>
            </a:pPr>
            <a:r>
              <a:rPr lang="en-US" sz="2600" dirty="0"/>
              <a:t>A Comprehensive Work Write-up for each unit</a:t>
            </a:r>
          </a:p>
          <a:p>
            <a:pPr lvl="1">
              <a:spcAft>
                <a:spcPts val="1800"/>
              </a:spcAft>
            </a:pPr>
            <a:r>
              <a:rPr lang="en-US" sz="2600" dirty="0"/>
              <a:t>Include description of proposed work needed with pictures illustrating problems (exterior and interior).</a:t>
            </a:r>
          </a:p>
          <a:p>
            <a:pPr lvl="1">
              <a:spcAft>
                <a:spcPts val="1800"/>
              </a:spcAft>
            </a:pPr>
            <a:r>
              <a:rPr lang="en-US" sz="2600" dirty="0"/>
              <a:t>Feasibility Test Forms – if applicable</a:t>
            </a:r>
          </a:p>
          <a:p>
            <a:pPr lvl="1">
              <a:spcAft>
                <a:spcPts val="1800"/>
              </a:spcAft>
            </a:pPr>
            <a:r>
              <a:rPr lang="en-US" sz="2600" dirty="0"/>
              <a:t>Complete “Financial Plan” Form (Appendix H)</a:t>
            </a:r>
          </a:p>
          <a:p>
            <a:endParaRPr lang="en-US" sz="2200"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vert="horz" lIns="91440" tIns="45720" rIns="91440" bIns="45720" rtlCol="0" anchor="ctr">
            <a:normAutofit/>
          </a:bodyPr>
          <a:lstStyle/>
          <a:p>
            <a:r>
              <a:rPr lang="en-US" sz="4400" kern="1200" dirty="0">
                <a:solidFill>
                  <a:schemeClr val="tx1"/>
                </a:solidFill>
                <a:latin typeface="+mj-lt"/>
                <a:ea typeface="+mj-ea"/>
                <a:cs typeface="+mj-cs"/>
              </a:rPr>
              <a:t>Feasibility  </a:t>
            </a:r>
          </a:p>
        </p:txBody>
      </p:sp>
    </p:spTree>
    <p:extLst>
      <p:ext uri="{BB962C8B-B14F-4D97-AF65-F5344CB8AC3E}">
        <p14:creationId xmlns:p14="http://schemas.microsoft.com/office/powerpoint/2010/main" val="1763760334"/>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a:xfrm>
            <a:off x="3315031" y="1380754"/>
            <a:ext cx="5561938" cy="2513516"/>
          </a:xfrm>
        </p:spPr>
        <p:txBody>
          <a:bodyPr vert="horz" lIns="91440" tIns="45720" rIns="91440" bIns="45720" rtlCol="0" anchor="b">
            <a:normAutofit fontScale="90000"/>
          </a:bodyPr>
          <a:lstStyle/>
          <a:p>
            <a:pPr algn="ctr"/>
            <a:r>
              <a:rPr lang="en-US" sz="6000" kern="1200" dirty="0">
                <a:solidFill>
                  <a:schemeClr val="tx1"/>
                </a:solidFill>
                <a:latin typeface="+mj-lt"/>
                <a:ea typeface="+mj-ea"/>
                <a:cs typeface="+mj-cs"/>
              </a:rPr>
              <a:t>NEED</a:t>
            </a:r>
            <a:br>
              <a:rPr lang="en-US" sz="6000" kern="1200" dirty="0">
                <a:solidFill>
                  <a:schemeClr val="tx1"/>
                </a:solidFill>
                <a:latin typeface="+mj-lt"/>
                <a:ea typeface="+mj-ea"/>
                <a:cs typeface="+mj-cs"/>
              </a:rPr>
            </a:br>
            <a:r>
              <a:rPr lang="en-US" sz="6000" dirty="0"/>
              <a:t>Considerations</a:t>
            </a:r>
            <a:r>
              <a:rPr lang="en-US" sz="6000" kern="1200" dirty="0">
                <a:solidFill>
                  <a:schemeClr val="tx1"/>
                </a:solidFill>
                <a:latin typeface="+mj-lt"/>
                <a:ea typeface="+mj-ea"/>
                <a:cs typeface="+mj-cs"/>
              </a:rPr>
              <a:t> </a:t>
            </a:r>
          </a:p>
        </p:txBody>
      </p:sp>
      <p:sp>
        <p:nvSpPr>
          <p:cNvPr id="18" name="Arc 17">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Oval 19">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2683053"/>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p:nvSpPr>
        <p:spPr>
          <a:xfrm>
            <a:off x="838200" y="365125"/>
            <a:ext cx="10515600"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endParaRPr lang="en-US" sz="5400" b="1" kern="1200" spc="15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B73796D3-9673-361E-1FB0-0B09F7D6E173}"/>
              </a:ext>
            </a:extLst>
          </p:cNvPr>
          <p:cNvSpPr>
            <a:spLocks noGrp="1"/>
          </p:cNvSpPr>
          <p:nvPr>
            <p:ph idx="1"/>
          </p:nvPr>
        </p:nvSpPr>
        <p:spPr/>
        <p:txBody>
          <a:bodyPr/>
          <a:lstStyle/>
          <a:p>
            <a:pPr marL="228600" lvl="1">
              <a:spcAft>
                <a:spcPts val="600"/>
              </a:spcAft>
            </a:pPr>
            <a:r>
              <a:rPr lang="en-US" sz="2600" u="sng" dirty="0"/>
              <a:t>Document</a:t>
            </a:r>
            <a:r>
              <a:rPr lang="en-US" sz="2600" dirty="0"/>
              <a:t> the severity of need.</a:t>
            </a:r>
          </a:p>
          <a:p>
            <a:pPr marL="457200" lvl="2">
              <a:spcAft>
                <a:spcPts val="600"/>
              </a:spcAft>
            </a:pPr>
            <a:r>
              <a:rPr lang="en-US" sz="2600" dirty="0"/>
              <a:t>Photos of all problems described</a:t>
            </a:r>
          </a:p>
          <a:p>
            <a:pPr marL="457200" lvl="2">
              <a:spcAft>
                <a:spcPts val="1800"/>
              </a:spcAft>
            </a:pPr>
            <a:r>
              <a:rPr lang="en-US" sz="2600" dirty="0"/>
              <a:t>Must support the budget for the proposed activity</a:t>
            </a:r>
            <a:endParaRPr lang="en-US" sz="2200" b="1" dirty="0"/>
          </a:p>
          <a:p>
            <a:pPr marL="228600" lvl="1">
              <a:spcAft>
                <a:spcPts val="1800"/>
              </a:spcAft>
            </a:pPr>
            <a:r>
              <a:rPr lang="en-US" sz="2600" u="sng" dirty="0"/>
              <a:t>Describe</a:t>
            </a:r>
            <a:r>
              <a:rPr lang="en-US" sz="2600" dirty="0"/>
              <a:t> the effect the proposed project will have on the identified needs as well as the community as a whole.</a:t>
            </a:r>
          </a:p>
          <a:p>
            <a:pPr marL="228600" lvl="1">
              <a:spcAft>
                <a:spcPts val="1800"/>
              </a:spcAft>
            </a:pPr>
            <a:r>
              <a:rPr lang="en-US" sz="2600" u="sng" dirty="0"/>
              <a:t>DCA 4</a:t>
            </a:r>
            <a:r>
              <a:rPr lang="en-US" sz="2600" dirty="0"/>
              <a:t> should describe the need for the chosen Target Area as well as the needs the project will address</a:t>
            </a:r>
          </a:p>
          <a:p>
            <a:endParaRPr lang="en-US" dirty="0"/>
          </a:p>
        </p:txBody>
      </p:sp>
      <p:sp>
        <p:nvSpPr>
          <p:cNvPr id="2" name="Title 1">
            <a:extLst>
              <a:ext uri="{FF2B5EF4-FFF2-40B4-BE49-F238E27FC236}">
                <a16:creationId xmlns:a16="http://schemas.microsoft.com/office/drawing/2014/main" id="{77C11051-D103-34B2-9D4B-2D7A7AB69705}"/>
              </a:ext>
            </a:extLst>
          </p:cNvPr>
          <p:cNvSpPr>
            <a:spLocks noGrp="1"/>
          </p:cNvSpPr>
          <p:nvPr>
            <p:ph type="title"/>
          </p:nvPr>
        </p:nvSpPr>
        <p:spPr/>
        <p:txBody>
          <a:bodyPr>
            <a:normAutofit/>
          </a:bodyPr>
          <a:lstStyle/>
          <a:p>
            <a:r>
              <a:rPr lang="en-US" sz="4400" spc="150" dirty="0"/>
              <a:t>Need</a:t>
            </a:r>
            <a:endParaRPr lang="en-US" sz="4400" dirty="0"/>
          </a:p>
        </p:txBody>
      </p:sp>
    </p:spTree>
    <p:extLst>
      <p:ext uri="{BB962C8B-B14F-4D97-AF65-F5344CB8AC3E}">
        <p14:creationId xmlns:p14="http://schemas.microsoft.com/office/powerpoint/2010/main" val="405090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07F99F-E71A-7442-76F4-17B17C60A1EC}"/>
              </a:ext>
            </a:extLst>
          </p:cNvPr>
          <p:cNvSpPr>
            <a:spLocks noGrp="1"/>
          </p:cNvSpPr>
          <p:nvPr>
            <p:ph type="body" sz="quarter" idx="10"/>
          </p:nvPr>
        </p:nvSpPr>
        <p:spPr>
          <a:xfrm>
            <a:off x="838419" y="1769090"/>
            <a:ext cx="10515163" cy="4401122"/>
          </a:xfrm>
        </p:spPr>
        <p:txBody>
          <a:bodyPr>
            <a:normAutofit/>
          </a:bodyPr>
          <a:lstStyle/>
          <a:p>
            <a:pPr>
              <a:spcAft>
                <a:spcPts val="600"/>
              </a:spcAft>
            </a:pPr>
            <a:r>
              <a:rPr lang="en-US" sz="2600" b="1" dirty="0"/>
              <a:t>Housing units compared by severity of need for:</a:t>
            </a:r>
            <a:endParaRPr lang="en-US" sz="2600" dirty="0"/>
          </a:p>
          <a:p>
            <a:pPr lvl="1">
              <a:spcAft>
                <a:spcPts val="600"/>
              </a:spcAft>
            </a:pPr>
            <a:r>
              <a:rPr lang="en-US" sz="2600" dirty="0"/>
              <a:t>Roof/ceiling damage</a:t>
            </a:r>
          </a:p>
          <a:p>
            <a:pPr lvl="1">
              <a:spcAft>
                <a:spcPts val="600"/>
              </a:spcAft>
            </a:pPr>
            <a:r>
              <a:rPr lang="en-US" sz="2600" dirty="0"/>
              <a:t>Exterior damage (including windows &amp; doors)</a:t>
            </a:r>
          </a:p>
          <a:p>
            <a:pPr lvl="1">
              <a:spcAft>
                <a:spcPts val="600"/>
              </a:spcAft>
            </a:pPr>
            <a:r>
              <a:rPr lang="en-US" sz="2600" dirty="0"/>
              <a:t>Structural/Floors damage</a:t>
            </a:r>
          </a:p>
          <a:p>
            <a:pPr lvl="1">
              <a:spcAft>
                <a:spcPts val="600"/>
              </a:spcAft>
            </a:pPr>
            <a:r>
              <a:rPr lang="en-US" sz="2600" dirty="0"/>
              <a:t>Electrical</a:t>
            </a:r>
          </a:p>
          <a:p>
            <a:pPr lvl="1">
              <a:spcAft>
                <a:spcPts val="600"/>
              </a:spcAft>
            </a:pPr>
            <a:r>
              <a:rPr lang="en-US" sz="2600" dirty="0"/>
              <a:t>Plumbing</a:t>
            </a:r>
          </a:p>
          <a:p>
            <a:pPr lvl="1">
              <a:spcAft>
                <a:spcPts val="600"/>
              </a:spcAft>
            </a:pPr>
            <a:r>
              <a:rPr lang="en-US" sz="2600" dirty="0"/>
              <a:t>HVAC</a:t>
            </a:r>
          </a:p>
        </p:txBody>
      </p:sp>
      <p:sp>
        <p:nvSpPr>
          <p:cNvPr id="6" name="Title 1">
            <a:extLst>
              <a:ext uri="{FF2B5EF4-FFF2-40B4-BE49-F238E27FC236}">
                <a16:creationId xmlns:a16="http://schemas.microsoft.com/office/drawing/2014/main" id="{FA2F7F66-4478-2172-E866-CB9D88F84C47}"/>
              </a:ext>
            </a:extLst>
          </p:cNvPr>
          <p:cNvSpPr>
            <a:spLocks noGrp="1"/>
          </p:cNvSpPr>
          <p:nvPr>
            <p:ph type="title"/>
          </p:nvPr>
        </p:nvSpPr>
        <p:spPr>
          <a:xfrm>
            <a:off x="847344" y="548640"/>
            <a:ext cx="10497312" cy="1142048"/>
          </a:xfrm>
        </p:spPr>
        <p:txBody>
          <a:bodyPr>
            <a:normAutofit/>
          </a:bodyPr>
          <a:lstStyle/>
          <a:p>
            <a:r>
              <a:rPr lang="en-US" sz="4400" spc="150" dirty="0"/>
              <a:t>Need</a:t>
            </a:r>
            <a:endParaRPr lang="en-US" sz="4400" dirty="0"/>
          </a:p>
        </p:txBody>
      </p:sp>
    </p:spTree>
    <p:extLst>
      <p:ext uri="{BB962C8B-B14F-4D97-AF65-F5344CB8AC3E}">
        <p14:creationId xmlns:p14="http://schemas.microsoft.com/office/powerpoint/2010/main" val="28714169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F612DA-4938-D09D-69F3-0B98D86FE0D6}"/>
              </a:ext>
            </a:extLst>
          </p:cNvPr>
          <p:cNvSpPr>
            <a:spLocks noGrp="1"/>
          </p:cNvSpPr>
          <p:nvPr>
            <p:ph idx="1"/>
          </p:nvPr>
        </p:nvSpPr>
        <p:spPr/>
        <p:txBody>
          <a:bodyPr>
            <a:normAutofit/>
          </a:bodyPr>
          <a:lstStyle/>
          <a:p>
            <a:pPr>
              <a:spcAft>
                <a:spcPts val="600"/>
              </a:spcAft>
            </a:pPr>
            <a:r>
              <a:rPr lang="en-US" sz="2600" dirty="0"/>
              <a:t>Include copy of qPublic.net report, copy of deed, etc. to document ownership</a:t>
            </a:r>
          </a:p>
          <a:p>
            <a:pPr>
              <a:spcAft>
                <a:spcPts val="600"/>
              </a:spcAft>
            </a:pPr>
            <a:r>
              <a:rPr lang="en-US" sz="2600" dirty="0"/>
              <a:t>If occupant and owner name discrepancy, explain</a:t>
            </a:r>
          </a:p>
          <a:p>
            <a:pPr>
              <a:spcAft>
                <a:spcPts val="600"/>
              </a:spcAft>
            </a:pPr>
            <a:r>
              <a:rPr lang="en-US" sz="2600" dirty="0"/>
              <a:t>Reconstruction for owner-occupants only</a:t>
            </a:r>
          </a:p>
          <a:p>
            <a:pPr>
              <a:spcAft>
                <a:spcPts val="600"/>
              </a:spcAft>
            </a:pPr>
            <a:r>
              <a:rPr lang="en-US" sz="2600" dirty="0"/>
              <a:t>If water/electricity has been disconnected for long period of time, the unit isn’t occupied</a:t>
            </a:r>
          </a:p>
          <a:p>
            <a:endParaRPr lang="en-US" dirty="0"/>
          </a:p>
        </p:txBody>
      </p:sp>
      <p:sp>
        <p:nvSpPr>
          <p:cNvPr id="2" name="Title 1">
            <a:extLst>
              <a:ext uri="{FF2B5EF4-FFF2-40B4-BE49-F238E27FC236}">
                <a16:creationId xmlns:a16="http://schemas.microsoft.com/office/drawing/2014/main" id="{7845D0DB-F3B4-47E0-3835-D220E72AFE97}"/>
              </a:ext>
            </a:extLst>
          </p:cNvPr>
          <p:cNvSpPr>
            <a:spLocks noGrp="1"/>
          </p:cNvSpPr>
          <p:nvPr>
            <p:ph type="title"/>
          </p:nvPr>
        </p:nvSpPr>
        <p:spPr/>
        <p:txBody>
          <a:bodyPr>
            <a:normAutofit/>
          </a:bodyPr>
          <a:lstStyle/>
          <a:p>
            <a:r>
              <a:rPr lang="en-US" sz="4400" spc="150" dirty="0"/>
              <a:t>Need</a:t>
            </a:r>
            <a:endParaRPr lang="en-US" sz="4400" dirty="0"/>
          </a:p>
        </p:txBody>
      </p:sp>
    </p:spTree>
    <p:extLst>
      <p:ext uri="{BB962C8B-B14F-4D97-AF65-F5344CB8AC3E}">
        <p14:creationId xmlns:p14="http://schemas.microsoft.com/office/powerpoint/2010/main" val="15428106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C57832-C0F4-4398-9BEC-506EDCCAF174}"/>
              </a:ext>
            </a:extLst>
          </p:cNvPr>
          <p:cNvSpPr>
            <a:spLocks noGrp="1"/>
          </p:cNvSpPr>
          <p:nvPr>
            <p:ph idx="1"/>
          </p:nvPr>
        </p:nvSpPr>
        <p:spPr>
          <a:xfrm>
            <a:off x="838200" y="1825624"/>
            <a:ext cx="10515600" cy="4483735"/>
          </a:xfrm>
        </p:spPr>
        <p:txBody>
          <a:bodyPr>
            <a:noAutofit/>
          </a:bodyPr>
          <a:lstStyle/>
          <a:p>
            <a:pPr marL="0" indent="0">
              <a:spcAft>
                <a:spcPts val="600"/>
              </a:spcAft>
              <a:buNone/>
            </a:pPr>
            <a:r>
              <a:rPr lang="en-US" sz="2600" b="1" dirty="0">
                <a:ea typeface="+mj-ea"/>
                <a:cs typeface="+mj-cs"/>
              </a:rPr>
              <a:t>Photos should include: </a:t>
            </a:r>
            <a:endParaRPr lang="en-US" sz="2600" b="1" dirty="0"/>
          </a:p>
          <a:p>
            <a:pPr marL="457200" lvl="1">
              <a:spcAft>
                <a:spcPts val="600"/>
              </a:spcAft>
            </a:pPr>
            <a:r>
              <a:rPr lang="en-US" sz="2400" dirty="0"/>
              <a:t>Show all 4 elevations</a:t>
            </a:r>
          </a:p>
          <a:p>
            <a:pPr marL="457200" lvl="1">
              <a:spcAft>
                <a:spcPts val="600"/>
              </a:spcAft>
            </a:pPr>
            <a:r>
              <a:rPr lang="en-US" sz="2400" dirty="0"/>
              <a:t>Interior and exterior photos should </a:t>
            </a:r>
            <a:r>
              <a:rPr lang="en-US" sz="2400" i="1" dirty="0"/>
              <a:t>clearly</a:t>
            </a:r>
            <a:r>
              <a:rPr lang="en-US" sz="2400" dirty="0"/>
              <a:t> represent condition of structure and problems described in narrative</a:t>
            </a:r>
          </a:p>
          <a:p>
            <a:pPr marL="457200" lvl="1">
              <a:spcAft>
                <a:spcPts val="600"/>
              </a:spcAft>
            </a:pPr>
            <a:r>
              <a:rPr lang="en-US" sz="2400" dirty="0"/>
              <a:t>Photos should illustrate problems that will be addressed in the scope of work/cost estimate</a:t>
            </a:r>
          </a:p>
          <a:p>
            <a:pPr marL="457200" lvl="1">
              <a:spcAft>
                <a:spcPts val="600"/>
              </a:spcAft>
            </a:pPr>
            <a:r>
              <a:rPr lang="en-US" sz="2400" dirty="0"/>
              <a:t>Photos should be captioned describing what the photo is illustrating</a:t>
            </a:r>
          </a:p>
          <a:p>
            <a:pPr marL="457200" lvl="1">
              <a:spcAft>
                <a:spcPts val="600"/>
              </a:spcAft>
            </a:pPr>
            <a:r>
              <a:rPr lang="en-US" sz="2400" dirty="0"/>
              <a:t>Be sure to include dilapidated vacant units, usually proposed for acquisition and clearance – if unsafe to enter, be sure to describe conditions in full, and document ownership and owner commitment</a:t>
            </a:r>
          </a:p>
          <a:p>
            <a:pPr marL="182880" lvl="1" indent="0">
              <a:lnSpc>
                <a:spcPct val="80000"/>
              </a:lnSpc>
              <a:buClr>
                <a:schemeClr val="accent2"/>
              </a:buClr>
              <a:buNone/>
            </a:pPr>
            <a:endParaRPr lang="en-US" sz="2700" b="1" dirty="0"/>
          </a:p>
          <a:p>
            <a:endParaRPr lang="en-US" dirty="0"/>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p:txBody>
          <a:bodyPr>
            <a:normAutofit/>
          </a:bodyPr>
          <a:lstStyle/>
          <a:p>
            <a:r>
              <a:rPr lang="en-US" sz="4400" dirty="0"/>
              <a:t>Need</a:t>
            </a:r>
            <a:endParaRPr lang="en-US" sz="3200" dirty="0"/>
          </a:p>
        </p:txBody>
      </p:sp>
    </p:spTree>
    <p:extLst>
      <p:ext uri="{BB962C8B-B14F-4D97-AF65-F5344CB8AC3E}">
        <p14:creationId xmlns:p14="http://schemas.microsoft.com/office/powerpoint/2010/main" val="798154411"/>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4DA79-244F-021A-EF7B-5982BAF3A7A3}"/>
            </a:ext>
          </a:extLst>
        </p:cNvPr>
        <p:cNvGrpSpPr/>
        <p:nvPr/>
      </p:nvGrpSpPr>
      <p:grpSpPr>
        <a:xfrm>
          <a:off x="0" y="0"/>
          <a:ext cx="0" cy="0"/>
          <a:chOff x="0" y="0"/>
          <a:chExt cx="0" cy="0"/>
        </a:xfrm>
      </p:grpSpPr>
      <p:pic>
        <p:nvPicPr>
          <p:cNvPr id="16" name="Picture 2" descr="Roof Leak Damage">
            <a:extLst>
              <a:ext uri="{FF2B5EF4-FFF2-40B4-BE49-F238E27FC236}">
                <a16:creationId xmlns:a16="http://schemas.microsoft.com/office/drawing/2014/main" id="{61239065-A283-43FC-993F-DEC260B7DC66}"/>
              </a:ext>
            </a:extLst>
          </p:cNvPr>
          <p:cNvPicPr>
            <a:picLocks noChangeAspect="1" noChangeArrowheads="1"/>
          </p:cNvPicPr>
          <p:nvPr/>
        </p:nvPicPr>
        <p:blipFill rotWithShape="1">
          <a:blip r:embed="rId2" cstate="print"/>
          <a:srcRect t="24497"/>
          <a:stretch>
            <a:fillRect/>
          </a:stretch>
        </p:blipFill>
        <p:spPr>
          <a:xfrm>
            <a:off x="377666" y="471413"/>
            <a:ext cx="11435489" cy="5929745"/>
          </a:xfrm>
          <a:prstGeom prst="rect">
            <a:avLst/>
          </a:prstGeom>
          <a:noFill/>
        </p:spPr>
      </p:pic>
      <p:sp>
        <p:nvSpPr>
          <p:cNvPr id="11" name="TextBox 10">
            <a:extLst>
              <a:ext uri="{FF2B5EF4-FFF2-40B4-BE49-F238E27FC236}">
                <a16:creationId xmlns:a16="http://schemas.microsoft.com/office/drawing/2014/main" id="{28AD4953-F015-1DD5-C6C9-070596A6FE75}"/>
              </a:ext>
            </a:extLst>
          </p:cNvPr>
          <p:cNvSpPr txBox="1"/>
          <p:nvPr/>
        </p:nvSpPr>
        <p:spPr>
          <a:xfrm>
            <a:off x="481531" y="563724"/>
            <a:ext cx="8014399" cy="1114156"/>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4400" b="1" dirty="0">
                <a:latin typeface="+mj-lt"/>
                <a:ea typeface="+mj-ea"/>
                <a:cs typeface="+mj-cs"/>
              </a:rPr>
              <a:t>Photo Example: A</a:t>
            </a:r>
          </a:p>
        </p:txBody>
      </p:sp>
    </p:spTree>
    <p:extLst>
      <p:ext uri="{BB962C8B-B14F-4D97-AF65-F5344CB8AC3E}">
        <p14:creationId xmlns:p14="http://schemas.microsoft.com/office/powerpoint/2010/main" val="9188612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851236" y="821268"/>
            <a:ext cx="5128145" cy="4090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320040">
              <a:spcAft>
                <a:spcPts val="1800"/>
              </a:spcAft>
            </a:pPr>
            <a:r>
              <a:rPr lang="en-US" sz="4400" b="1" kern="1200" dirty="0">
                <a:solidFill>
                  <a:schemeClr val="accent5">
                    <a:lumMod val="10000"/>
                  </a:schemeClr>
                </a:solidFill>
                <a:latin typeface="+mj-lt"/>
              </a:rPr>
              <a:t>Photo Example: B</a:t>
            </a:r>
            <a:endParaRPr lang="en-US" sz="2400" kern="1200" dirty="0">
              <a:solidFill>
                <a:schemeClr val="accent5">
                  <a:lumMod val="10000"/>
                </a:schemeClr>
              </a:solidFill>
              <a:latin typeface="Nunito Light" charset="0"/>
              <a:ea typeface="+mn-ea"/>
              <a:cs typeface="+mn-cs"/>
            </a:endParaRPr>
          </a:p>
          <a:p>
            <a:pPr marL="228600" indent="-228600" defTabSz="320040">
              <a:spcAft>
                <a:spcPts val="1800"/>
              </a:spcAft>
              <a:buFont typeface="Arial" panose="020B0604020202020204" pitchFamily="34" charset="0"/>
              <a:buChar char="•"/>
            </a:pPr>
            <a:r>
              <a:rPr lang="en-US" sz="2600" kern="1200" dirty="0">
                <a:solidFill>
                  <a:schemeClr val="tx1"/>
                </a:solidFill>
                <a:latin typeface="+mj-lt"/>
                <a:ea typeface="+mn-ea"/>
                <a:cs typeface="+mn-cs"/>
              </a:rPr>
              <a:t>Describes the repairs that are needed</a:t>
            </a:r>
          </a:p>
          <a:p>
            <a:pPr marL="228600" indent="-228600" defTabSz="320040">
              <a:spcAft>
                <a:spcPts val="1800"/>
              </a:spcAft>
              <a:buFont typeface="Arial" panose="020B0604020202020204" pitchFamily="34" charset="0"/>
              <a:buChar char="•"/>
            </a:pPr>
            <a:r>
              <a:rPr lang="en-US" sz="2600" kern="1200" dirty="0">
                <a:solidFill>
                  <a:schemeClr val="tx1"/>
                </a:solidFill>
                <a:latin typeface="+mj-lt"/>
                <a:ea typeface="+mn-ea"/>
                <a:cs typeface="+mn-cs"/>
              </a:rPr>
              <a:t>Describes the repairs that will be completed</a:t>
            </a:r>
          </a:p>
          <a:p>
            <a:pPr marL="228600" indent="-228600" defTabSz="320040">
              <a:spcAft>
                <a:spcPts val="1800"/>
              </a:spcAft>
              <a:buFont typeface="Arial" panose="020B0604020202020204" pitchFamily="34" charset="0"/>
              <a:buChar char="•"/>
            </a:pPr>
            <a:r>
              <a:rPr lang="en-US" sz="2600" kern="1200" dirty="0">
                <a:solidFill>
                  <a:schemeClr val="tx1"/>
                </a:solidFill>
                <a:latin typeface="+mj-lt"/>
                <a:ea typeface="+mn-ea"/>
                <a:cs typeface="+mn-cs"/>
              </a:rPr>
              <a:t>Identifies the property address</a:t>
            </a:r>
          </a:p>
          <a:p>
            <a:pPr marL="228600" indent="-228600" defTabSz="320040">
              <a:spcAft>
                <a:spcPts val="1800"/>
              </a:spcAft>
              <a:buFont typeface="Arial" panose="020B0604020202020204" pitchFamily="34" charset="0"/>
              <a:buChar char="•"/>
            </a:pPr>
            <a:r>
              <a:rPr lang="en-US" sz="2600" kern="1200" dirty="0">
                <a:solidFill>
                  <a:schemeClr val="tx1"/>
                </a:solidFill>
                <a:latin typeface="+mj-lt"/>
                <a:ea typeface="+mn-ea"/>
                <a:cs typeface="+mn-cs"/>
              </a:rPr>
              <a:t>Date photo was taken</a:t>
            </a:r>
          </a:p>
          <a:p>
            <a:pPr marL="400050" indent="-400050" defTabSz="320040">
              <a:spcAft>
                <a:spcPts val="600"/>
              </a:spcAft>
              <a:buFont typeface="Arial" panose="020B0604020202020204" pitchFamily="34" charset="0"/>
              <a:buChar char="•"/>
            </a:pPr>
            <a:endParaRPr lang="en-US" sz="1680" kern="1200" dirty="0">
              <a:solidFill>
                <a:schemeClr val="accent1">
                  <a:lumMod val="50000"/>
                </a:schemeClr>
              </a:solidFill>
              <a:latin typeface="Nunito Light" charset="0"/>
              <a:ea typeface="+mn-ea"/>
              <a:cs typeface="+mn-cs"/>
            </a:endParaRPr>
          </a:p>
          <a:p>
            <a:pPr>
              <a:spcAft>
                <a:spcPts val="600"/>
              </a:spcAft>
            </a:pPr>
            <a:endParaRPr lang="en-US" sz="4000" dirty="0">
              <a:solidFill>
                <a:schemeClr val="accent1">
                  <a:lumMod val="50000"/>
                </a:schemeClr>
              </a:solidFill>
              <a:latin typeface="Nunito Light" charset="0"/>
            </a:endParaRPr>
          </a:p>
        </p:txBody>
      </p:sp>
      <p:pic>
        <p:nvPicPr>
          <p:cNvPr id="10" name="Content Placeholder 4" descr="IMG_0006.jpg">
            <a:extLst>
              <a:ext uri="{FF2B5EF4-FFF2-40B4-BE49-F238E27FC236}">
                <a16:creationId xmlns:a16="http://schemas.microsoft.com/office/drawing/2014/main" id="{1B521212-74E3-4817-B832-6862AA60FF45}"/>
              </a:ext>
            </a:extLst>
          </p:cNvPr>
          <p:cNvPicPr>
            <a:picLocks noGrp="1" noChangeAspect="1"/>
          </p:cNvPicPr>
          <p:nvPr>
            <p:ph type="pic" sz="quarter" idx="4294967295"/>
          </p:nvPr>
        </p:nvPicPr>
        <p:blipFill>
          <a:blip r:embed="rId2" cstate="print"/>
          <a:srcRect l="16309" r="16309"/>
          <a:stretch/>
        </p:blipFill>
        <p:spPr>
          <a:xfrm>
            <a:off x="6455884" y="330505"/>
            <a:ext cx="5067759" cy="6037243"/>
          </a:xfrm>
        </p:spPr>
      </p:pic>
      <p:sp>
        <p:nvSpPr>
          <p:cNvPr id="2" name="TextBox 1">
            <a:extLst>
              <a:ext uri="{FF2B5EF4-FFF2-40B4-BE49-F238E27FC236}">
                <a16:creationId xmlns:a16="http://schemas.microsoft.com/office/drawing/2014/main" id="{6637B3D4-CF19-42DD-8E93-5C2C9B00A995}"/>
              </a:ext>
            </a:extLst>
          </p:cNvPr>
          <p:cNvSpPr txBox="1"/>
          <p:nvPr/>
        </p:nvSpPr>
        <p:spPr>
          <a:xfrm>
            <a:off x="6694135" y="4572890"/>
            <a:ext cx="2606268" cy="338554"/>
          </a:xfrm>
          <a:prstGeom prst="rect">
            <a:avLst/>
          </a:prstGeom>
          <a:noFill/>
        </p:spPr>
        <p:txBody>
          <a:bodyPr wrap="square" rtlCol="0">
            <a:spAutoFit/>
          </a:bodyPr>
          <a:lstStyle/>
          <a:p>
            <a:pPr defTabSz="320040">
              <a:spcAft>
                <a:spcPts val="600"/>
              </a:spcAft>
            </a:pPr>
            <a:r>
              <a:rPr lang="en-US" sz="1600" kern="1200" dirty="0">
                <a:solidFill>
                  <a:srgbClr val="2D1E42"/>
                </a:solidFill>
                <a:latin typeface="+mn-lt"/>
                <a:ea typeface="+mn-ea"/>
                <a:cs typeface="+mn-cs"/>
              </a:rPr>
              <a:t>6/15/2022</a:t>
            </a:r>
            <a:endParaRPr lang="en-US" sz="1600" dirty="0">
              <a:solidFill>
                <a:srgbClr val="2D1E42"/>
              </a:solidFill>
            </a:endParaRPr>
          </a:p>
        </p:txBody>
      </p:sp>
    </p:spTree>
    <p:extLst>
      <p:ext uri="{BB962C8B-B14F-4D97-AF65-F5344CB8AC3E}">
        <p14:creationId xmlns:p14="http://schemas.microsoft.com/office/powerpoint/2010/main" val="3451828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5242932" y="892431"/>
            <a:ext cx="1706137" cy="3793346"/>
          </a:xfrm>
          <a:prstGeom prst="rect">
            <a:avLst/>
          </a:prstGeom>
          <a:noFill/>
        </p:spPr>
        <p:txBody>
          <a:bodyPr wrap="square" rtlCol="0">
            <a:spAutoFit/>
          </a:bodyPr>
          <a:lstStyle/>
          <a:p>
            <a:pPr algn="ctr"/>
            <a:endParaRPr lang="en-US" sz="24050">
              <a:solidFill>
                <a:schemeClr val="tx2"/>
              </a:solidFill>
              <a:ea typeface="Nunito" charset="0"/>
              <a:cs typeface="Nunito" charset="0"/>
            </a:endParaRPr>
          </a:p>
        </p:txBody>
      </p:sp>
      <p:pic>
        <p:nvPicPr>
          <p:cNvPr id="4" name="Picture 2" descr="before">
            <a:extLst>
              <a:ext uri="{FF2B5EF4-FFF2-40B4-BE49-F238E27FC236}">
                <a16:creationId xmlns:a16="http://schemas.microsoft.com/office/drawing/2014/main" id="{964E3B96-273E-4D5F-A9B2-6E615BF8D844}"/>
              </a:ext>
            </a:extLst>
          </p:cNvPr>
          <p:cNvPicPr>
            <a:picLocks noChangeAspect="1" noChangeArrowheads="1"/>
          </p:cNvPicPr>
          <p:nvPr/>
        </p:nvPicPr>
        <p:blipFill>
          <a:blip r:embed="rId3" cstate="print"/>
          <a:stretch>
            <a:fillRect/>
          </a:stretch>
        </p:blipFill>
        <p:spPr>
          <a:xfrm>
            <a:off x="1598402" y="1271755"/>
            <a:ext cx="8102646" cy="4582502"/>
          </a:xfrm>
          <a:prstGeom prst="rect">
            <a:avLst/>
          </a:prstGeom>
          <a:noFill/>
          <a:ln>
            <a:noFill/>
          </a:ln>
        </p:spPr>
      </p:pic>
      <p:sp>
        <p:nvSpPr>
          <p:cNvPr id="2" name="TextBox 1">
            <a:extLst>
              <a:ext uri="{FF2B5EF4-FFF2-40B4-BE49-F238E27FC236}">
                <a16:creationId xmlns:a16="http://schemas.microsoft.com/office/drawing/2014/main" id="{115498A6-485E-44DC-AC13-A561F64461E7}"/>
              </a:ext>
            </a:extLst>
          </p:cNvPr>
          <p:cNvSpPr txBox="1"/>
          <p:nvPr/>
        </p:nvSpPr>
        <p:spPr>
          <a:xfrm>
            <a:off x="9864461" y="4685777"/>
            <a:ext cx="1763460" cy="569387"/>
          </a:xfrm>
          <a:prstGeom prst="rect">
            <a:avLst/>
          </a:prstGeom>
          <a:noFill/>
        </p:spPr>
        <p:txBody>
          <a:bodyPr wrap="square" rtlCol="0">
            <a:spAutoFit/>
          </a:bodyPr>
          <a:lstStyle/>
          <a:p>
            <a:pPr defTabSz="297180">
              <a:spcAft>
                <a:spcPts val="600"/>
              </a:spcAft>
            </a:pPr>
            <a:r>
              <a:rPr lang="en-US" sz="1300" b="1" kern="1200">
                <a:solidFill>
                  <a:schemeClr val="accent5">
                    <a:lumMod val="10000"/>
                  </a:schemeClr>
                </a:solidFill>
                <a:latin typeface="+mn-lt"/>
                <a:ea typeface="+mn-ea"/>
                <a:cs typeface="+mn-cs"/>
              </a:rPr>
              <a:t>Left Front View </a:t>
            </a:r>
          </a:p>
          <a:p>
            <a:pPr defTabSz="297180">
              <a:spcAft>
                <a:spcPts val="600"/>
              </a:spcAft>
            </a:pPr>
            <a:r>
              <a:rPr lang="en-US" sz="1300" b="1" kern="1200">
                <a:solidFill>
                  <a:schemeClr val="accent5">
                    <a:lumMod val="10000"/>
                  </a:schemeClr>
                </a:solidFill>
                <a:latin typeface="+mn-lt"/>
                <a:ea typeface="+mn-ea"/>
                <a:cs typeface="+mn-cs"/>
              </a:rPr>
              <a:t>Unit #10</a:t>
            </a:r>
            <a:endParaRPr lang="en-US" sz="2000" b="1">
              <a:solidFill>
                <a:schemeClr val="accent5">
                  <a:lumMod val="10000"/>
                </a:schemeClr>
              </a:solidFill>
            </a:endParaRPr>
          </a:p>
        </p:txBody>
      </p:sp>
    </p:spTree>
    <p:extLst>
      <p:ext uri="{BB962C8B-B14F-4D97-AF65-F5344CB8AC3E}">
        <p14:creationId xmlns:p14="http://schemas.microsoft.com/office/powerpoint/2010/main" val="1725780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11">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3">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DF1A97F2-58EE-4DDE-AAAC-6D4E50A9327F}"/>
              </a:ext>
            </a:extLst>
          </p:cNvPr>
          <p:cNvSpPr>
            <a:spLocks noGrp="1" noChangeArrowheads="1"/>
          </p:cNvSpPr>
          <p:nvPr>
            <p:ph type="title"/>
          </p:nvPr>
        </p:nvSpPr>
        <p:spPr>
          <a:xfrm>
            <a:off x="6364608" y="3443439"/>
            <a:ext cx="5486921" cy="1297115"/>
          </a:xfrm>
        </p:spPr>
        <p:txBody>
          <a:bodyPr vert="horz" lIns="91440" tIns="45720" rIns="91440" bIns="45720" rtlCol="0" anchor="t">
            <a:noAutofit/>
          </a:bodyPr>
          <a:lstStyle/>
          <a:p>
            <a:pPr algn="ctr"/>
            <a:r>
              <a:rPr lang="en-US" sz="4400" kern="1200" dirty="0">
                <a:solidFill>
                  <a:schemeClr val="tx2"/>
                </a:solidFill>
                <a:latin typeface="+mj-lt"/>
                <a:ea typeface="+mj-ea"/>
                <a:cs typeface="+mj-cs"/>
              </a:rPr>
              <a:t>Impact Considerations</a:t>
            </a:r>
          </a:p>
        </p:txBody>
      </p:sp>
      <p:pic>
        <p:nvPicPr>
          <p:cNvPr id="9" name="Graphic 8" descr="Users">
            <a:extLst>
              <a:ext uri="{FF2B5EF4-FFF2-40B4-BE49-F238E27FC236}">
                <a16:creationId xmlns:a16="http://schemas.microsoft.com/office/drawing/2014/main" id="{A4D8FE91-ED58-AB3E-5449-59764B4979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1" name="Group 15">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7" name="Freeform: Shape 16">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889735279"/>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p:cNvSpPr txBox="1"/>
          <p:nvPr/>
        </p:nvSpPr>
        <p:spPr>
          <a:xfrm>
            <a:off x="479394" y="1070800"/>
            <a:ext cx="3939688" cy="4378655"/>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400" b="1" kern="1200" spc="150" dirty="0">
                <a:solidFill>
                  <a:schemeClr val="tx1"/>
                </a:solidFill>
                <a:latin typeface="+mj-lt"/>
                <a:ea typeface="+mj-ea"/>
                <a:cs typeface="+mj-cs"/>
              </a:rPr>
              <a:t>Impact </a:t>
            </a:r>
          </a:p>
        </p:txBody>
      </p:sp>
      <p:cxnSp>
        <p:nvCxnSpPr>
          <p:cNvPr id="20" name="Straight Connector 19">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4" name="TextBox 10">
            <a:extLst>
              <a:ext uri="{FF2B5EF4-FFF2-40B4-BE49-F238E27FC236}">
                <a16:creationId xmlns:a16="http://schemas.microsoft.com/office/drawing/2014/main" id="{AC4C9DBB-2B08-C226-FF60-C73A8ED484F2}"/>
              </a:ext>
            </a:extLst>
          </p:cNvPr>
          <p:cNvGraphicFramePr/>
          <p:nvPr>
            <p:extLst>
              <p:ext uri="{D42A27DB-BD31-4B8C-83A1-F6EECF244321}">
                <p14:modId xmlns:p14="http://schemas.microsoft.com/office/powerpoint/2010/main" val="3062978636"/>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69512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B02825A-3F71-5B6B-A5AD-4B167380319C}"/>
              </a:ext>
            </a:extLst>
          </p:cNvPr>
          <p:cNvSpPr>
            <a:spLocks noGrp="1"/>
          </p:cNvSpPr>
          <p:nvPr>
            <p:ph idx="1"/>
          </p:nvPr>
        </p:nvSpPr>
        <p:spPr>
          <a:xfrm>
            <a:off x="856488" y="1825625"/>
            <a:ext cx="10497311" cy="4114800"/>
          </a:xfrm>
        </p:spPr>
        <p:txBody>
          <a:bodyPr/>
          <a:lstStyle/>
          <a:p>
            <a:pPr>
              <a:spcAft>
                <a:spcPts val="1800"/>
              </a:spcAft>
            </a:pPr>
            <a:r>
              <a:rPr lang="en-US" sz="2600" dirty="0"/>
              <a:t>Cost per person</a:t>
            </a:r>
          </a:p>
          <a:p>
            <a:pPr>
              <a:spcAft>
                <a:spcPts val="1800"/>
              </a:spcAft>
            </a:pPr>
            <a:r>
              <a:rPr lang="en-US" sz="2600" dirty="0"/>
              <a:t>Percentage of need met</a:t>
            </a:r>
          </a:p>
          <a:p>
            <a:pPr lvl="1">
              <a:spcAft>
                <a:spcPts val="1800"/>
              </a:spcAft>
            </a:pPr>
            <a:r>
              <a:rPr lang="en-US" sz="2600" dirty="0"/>
              <a:t>Larger target areas more difficult to meet 100% of need than smaller target areas</a:t>
            </a:r>
          </a:p>
          <a:p>
            <a:pPr lvl="1">
              <a:spcAft>
                <a:spcPts val="1800"/>
              </a:spcAft>
            </a:pPr>
            <a:r>
              <a:rPr lang="en-US" sz="2600" dirty="0"/>
              <a:t>Phasing should be explained and justified in detail, not just a simple sentence</a:t>
            </a:r>
          </a:p>
          <a:p>
            <a:pPr lvl="1">
              <a:spcAft>
                <a:spcPts val="1800"/>
              </a:spcAft>
            </a:pPr>
            <a:r>
              <a:rPr lang="en-US" sz="2600" dirty="0"/>
              <a:t>Explain how other units will be addressed</a:t>
            </a:r>
            <a:endParaRPr lang="en-US" dirty="0"/>
          </a:p>
        </p:txBody>
      </p:sp>
      <p:sp>
        <p:nvSpPr>
          <p:cNvPr id="4" name="Title 3">
            <a:extLst>
              <a:ext uri="{FF2B5EF4-FFF2-40B4-BE49-F238E27FC236}">
                <a16:creationId xmlns:a16="http://schemas.microsoft.com/office/drawing/2014/main" id="{8C236CA2-A38C-8CCC-C9EE-26A08EDA24B4}"/>
              </a:ext>
            </a:extLst>
          </p:cNvPr>
          <p:cNvSpPr>
            <a:spLocks noGrp="1"/>
          </p:cNvSpPr>
          <p:nvPr>
            <p:ph type="title"/>
          </p:nvPr>
        </p:nvSpPr>
        <p:spPr>
          <a:xfrm>
            <a:off x="856488" y="548640"/>
            <a:ext cx="10488167" cy="1142048"/>
          </a:xfrm>
        </p:spPr>
        <p:txBody>
          <a:bodyPr>
            <a:normAutofit/>
          </a:bodyPr>
          <a:lstStyle/>
          <a:p>
            <a:r>
              <a:rPr lang="en-US" spc="150" dirty="0"/>
              <a:t>Impact </a:t>
            </a:r>
            <a:endParaRPr lang="en-US" dirty="0"/>
          </a:p>
        </p:txBody>
      </p:sp>
    </p:spTree>
    <p:extLst>
      <p:ext uri="{BB962C8B-B14F-4D97-AF65-F5344CB8AC3E}">
        <p14:creationId xmlns:p14="http://schemas.microsoft.com/office/powerpoint/2010/main" val="105226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p:nvSpPr>
        <p:spPr>
          <a:xfrm>
            <a:off x="5433047" y="643467"/>
            <a:ext cx="2295821" cy="769441"/>
          </a:xfrm>
          <a:prstGeom prst="rect">
            <a:avLst/>
          </a:prstGeom>
          <a:noFill/>
        </p:spPr>
        <p:txBody>
          <a:bodyPr wrap="none" rtlCol="0">
            <a:spAutoFit/>
          </a:bodyPr>
          <a:lstStyle/>
          <a:p>
            <a:pPr algn="ctr">
              <a:spcAft>
                <a:spcPts val="600"/>
              </a:spcAft>
            </a:pPr>
            <a:r>
              <a:rPr lang="en-US" sz="4400" b="1" kern="1200" spc="150" dirty="0">
                <a:latin typeface="+mj-lt"/>
                <a:ea typeface="+mn-ea"/>
                <a:cs typeface="+mn-cs"/>
              </a:rPr>
              <a:t>Impact </a:t>
            </a:r>
            <a:endParaRPr lang="en-US" sz="4400" b="1" spc="150" dirty="0">
              <a:latin typeface="+mj-lt"/>
              <a:ea typeface="Nunito" charset="0"/>
              <a:cs typeface="Nunito" charset="0"/>
            </a:endParaRPr>
          </a:p>
        </p:txBody>
      </p:sp>
      <p:pic>
        <p:nvPicPr>
          <p:cNvPr id="5" name="Content Placeholder 3">
            <a:extLst>
              <a:ext uri="{FF2B5EF4-FFF2-40B4-BE49-F238E27FC236}">
                <a16:creationId xmlns:a16="http://schemas.microsoft.com/office/drawing/2014/main" id="{E556FFBC-94F7-4C63-ABF4-0A7AD4FF0D5A}"/>
              </a:ext>
            </a:extLst>
          </p:cNvPr>
          <p:cNvPicPr>
            <a:picLocks noChangeAspect="1"/>
          </p:cNvPicPr>
          <p:nvPr/>
        </p:nvPicPr>
        <p:blipFill>
          <a:blip r:embed="rId3"/>
          <a:stretch>
            <a:fillRect/>
          </a:stretch>
        </p:blipFill>
        <p:spPr>
          <a:xfrm>
            <a:off x="2503030" y="2069985"/>
            <a:ext cx="7582572" cy="4107013"/>
          </a:xfrm>
          <a:prstGeom prst="rect">
            <a:avLst/>
          </a:prstGeom>
        </p:spPr>
      </p:pic>
      <p:sp>
        <p:nvSpPr>
          <p:cNvPr id="2" name="TextBox 1">
            <a:extLst>
              <a:ext uri="{FF2B5EF4-FFF2-40B4-BE49-F238E27FC236}">
                <a16:creationId xmlns:a16="http://schemas.microsoft.com/office/drawing/2014/main" id="{5E57EACE-8355-45C3-ABF9-B3EA87987619}"/>
              </a:ext>
            </a:extLst>
          </p:cNvPr>
          <p:cNvSpPr txBox="1"/>
          <p:nvPr/>
        </p:nvSpPr>
        <p:spPr>
          <a:xfrm>
            <a:off x="734867" y="1668731"/>
            <a:ext cx="7122851" cy="401254"/>
          </a:xfrm>
          <a:prstGeom prst="rect">
            <a:avLst/>
          </a:prstGeom>
          <a:noFill/>
        </p:spPr>
        <p:txBody>
          <a:bodyPr wrap="square" rtlCol="0">
            <a:spAutoFit/>
          </a:bodyPr>
          <a:lstStyle/>
          <a:p>
            <a:pPr>
              <a:spcAft>
                <a:spcPts val="600"/>
              </a:spcAft>
            </a:pPr>
            <a:r>
              <a:rPr lang="en-US" sz="2000" b="1" kern="1200" dirty="0">
                <a:latin typeface="+mn-lt"/>
                <a:ea typeface="+mn-ea"/>
                <a:cs typeface="+mn-cs"/>
              </a:rPr>
              <a:t>Example of a Smaller Target Area, concentrated impact</a:t>
            </a:r>
            <a:endParaRPr lang="en-US" sz="2000" b="1" dirty="0"/>
          </a:p>
        </p:txBody>
      </p:sp>
    </p:spTree>
    <p:extLst>
      <p:ext uri="{BB962C8B-B14F-4D97-AF65-F5344CB8AC3E}">
        <p14:creationId xmlns:p14="http://schemas.microsoft.com/office/powerpoint/2010/main" val="40913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TextBox 11"/>
          <p:cNvSpPr txBox="1"/>
          <p:nvPr/>
        </p:nvSpPr>
        <p:spPr>
          <a:xfrm>
            <a:off x="804672" y="2023236"/>
            <a:ext cx="3977711" cy="2820908"/>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400" b="1" kern="1200" spc="150" dirty="0">
                <a:solidFill>
                  <a:schemeClr val="tx2"/>
                </a:solidFill>
                <a:latin typeface="+mj-lt"/>
                <a:ea typeface="+mj-ea"/>
                <a:cs typeface="+mj-cs"/>
              </a:rPr>
              <a:t>Impact</a:t>
            </a:r>
            <a:r>
              <a:rPr lang="en-US" sz="5400" b="1" kern="1200" spc="150" dirty="0">
                <a:solidFill>
                  <a:schemeClr val="tx2"/>
                </a:solidFill>
                <a:latin typeface="+mj-lt"/>
                <a:ea typeface="+mj-ea"/>
                <a:cs typeface="+mj-cs"/>
              </a:rPr>
              <a:t> </a:t>
            </a:r>
          </a:p>
        </p:txBody>
      </p:sp>
      <p:sp>
        <p:nvSpPr>
          <p:cNvPr id="2" name="TextBox 1">
            <a:extLst>
              <a:ext uri="{FF2B5EF4-FFF2-40B4-BE49-F238E27FC236}">
                <a16:creationId xmlns:a16="http://schemas.microsoft.com/office/drawing/2014/main" id="{5E57EACE-8355-45C3-ABF9-B3EA87987619}"/>
              </a:ext>
            </a:extLst>
          </p:cNvPr>
          <p:cNvSpPr txBox="1"/>
          <p:nvPr/>
        </p:nvSpPr>
        <p:spPr>
          <a:xfrm>
            <a:off x="5535307" y="562497"/>
            <a:ext cx="6322076" cy="830997"/>
          </a:xfrm>
          <a:prstGeom prst="rect">
            <a:avLst/>
          </a:prstGeom>
          <a:noFill/>
        </p:spPr>
        <p:txBody>
          <a:bodyPr wrap="square" rtlCol="0">
            <a:spAutoFit/>
          </a:bodyPr>
          <a:lstStyle/>
          <a:p>
            <a:pPr defTabSz="242316">
              <a:spcAft>
                <a:spcPts val="600"/>
              </a:spcAft>
            </a:pPr>
            <a:r>
              <a:rPr lang="en-US" sz="2400" b="1" kern="1200" dirty="0">
                <a:latin typeface="+mn-lt"/>
                <a:ea typeface="+mn-ea"/>
                <a:cs typeface="+mn-cs"/>
              </a:rPr>
              <a:t>Example - Larger Target Area, concentrated impact</a:t>
            </a:r>
            <a:endParaRPr lang="en-US" sz="2400" b="1" dirty="0"/>
          </a:p>
        </p:txBody>
      </p:sp>
      <p:pic>
        <p:nvPicPr>
          <p:cNvPr id="6" name="Picture 5">
            <a:extLst>
              <a:ext uri="{FF2B5EF4-FFF2-40B4-BE49-F238E27FC236}">
                <a16:creationId xmlns:a16="http://schemas.microsoft.com/office/drawing/2014/main" id="{0CA5380E-1A63-4391-83A8-F51EBE14A6EC}"/>
              </a:ext>
            </a:extLst>
          </p:cNvPr>
          <p:cNvPicPr>
            <a:picLocks noChangeAspect="1"/>
          </p:cNvPicPr>
          <p:nvPr/>
        </p:nvPicPr>
        <p:blipFill>
          <a:blip r:embed="rId3"/>
          <a:stretch>
            <a:fillRect/>
          </a:stretch>
        </p:blipFill>
        <p:spPr>
          <a:xfrm>
            <a:off x="5535307" y="1572126"/>
            <a:ext cx="6043779" cy="4723377"/>
          </a:xfrm>
          <a:prstGeom prst="rect">
            <a:avLst/>
          </a:prstGeom>
        </p:spPr>
      </p:pic>
    </p:spTree>
    <p:extLst>
      <p:ext uri="{BB962C8B-B14F-4D97-AF65-F5344CB8AC3E}">
        <p14:creationId xmlns:p14="http://schemas.microsoft.com/office/powerpoint/2010/main" val="32158892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p:nvSpPr>
        <p:spPr>
          <a:xfrm>
            <a:off x="470516" y="328474"/>
            <a:ext cx="7237875" cy="134284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kern="1200" dirty="0">
                <a:solidFill>
                  <a:schemeClr val="tx2"/>
                </a:solidFill>
                <a:latin typeface="+mj-lt"/>
                <a:ea typeface="+mj-ea"/>
                <a:cs typeface="+mj-cs"/>
              </a:rPr>
              <a:t>Successful Strategies</a:t>
            </a:r>
          </a:p>
        </p:txBody>
      </p:sp>
      <p:sp>
        <p:nvSpPr>
          <p:cNvPr id="3" name="TextBox 2">
            <a:extLst>
              <a:ext uri="{FF2B5EF4-FFF2-40B4-BE49-F238E27FC236}">
                <a16:creationId xmlns:a16="http://schemas.microsoft.com/office/drawing/2014/main" id="{773261AE-CF57-476D-81F6-3825A40F0A86}"/>
              </a:ext>
            </a:extLst>
          </p:cNvPr>
          <p:cNvSpPr txBox="1"/>
          <p:nvPr/>
        </p:nvSpPr>
        <p:spPr>
          <a:xfrm>
            <a:off x="575112" y="1484485"/>
            <a:ext cx="6154376" cy="5203395"/>
          </a:xfrm>
          <a:prstGeom prst="rect">
            <a:avLst/>
          </a:prstGeom>
        </p:spPr>
        <p:txBody>
          <a:bodyPr vert="horz" lIns="91440" tIns="45720" rIns="91440" bIns="45720" rtlCol="0" anchor="t">
            <a:noAutofit/>
          </a:bodyPr>
          <a:lstStyle/>
          <a:p>
            <a:pPr defTabSz="914400">
              <a:lnSpc>
                <a:spcPct val="90000"/>
              </a:lnSpc>
              <a:spcAft>
                <a:spcPts val="600"/>
              </a:spcAft>
            </a:pPr>
            <a:r>
              <a:rPr lang="en-US" sz="2400" b="1" u="sng" dirty="0">
                <a:solidFill>
                  <a:schemeClr val="tx2"/>
                </a:solidFill>
              </a:rPr>
              <a:t>Financial Participation</a:t>
            </a:r>
            <a:endParaRPr lang="en-US" sz="2400" b="1" dirty="0">
              <a:solidFill>
                <a:schemeClr val="tx2"/>
              </a:solidFill>
            </a:endParaRPr>
          </a:p>
          <a:p>
            <a:pPr defTabSz="914400">
              <a:lnSpc>
                <a:spcPct val="90000"/>
              </a:lnSpc>
              <a:spcAft>
                <a:spcPts val="600"/>
              </a:spcAft>
            </a:pPr>
            <a:r>
              <a:rPr lang="en-US" sz="2200" i="1" dirty="0">
                <a:solidFill>
                  <a:schemeClr val="tx2"/>
                </a:solidFill>
              </a:rPr>
              <a:t>Owner Participation as Fixed Percentage of Annual Income based on Income Level.</a:t>
            </a:r>
          </a:p>
          <a:p>
            <a:pPr indent="-228600" defTabSz="914400">
              <a:lnSpc>
                <a:spcPct val="90000"/>
              </a:lnSpc>
              <a:spcAft>
                <a:spcPts val="600"/>
              </a:spcAft>
              <a:buFont typeface="Arial" panose="020B0604020202020204" pitchFamily="34" charset="0"/>
              <a:buChar char="•"/>
            </a:pPr>
            <a:endParaRPr lang="en-US" b="1" i="1" u="sng" dirty="0">
              <a:solidFill>
                <a:schemeClr val="tx2"/>
              </a:solidFill>
            </a:endParaRPr>
          </a:p>
          <a:p>
            <a:pPr defTabSz="914400">
              <a:lnSpc>
                <a:spcPct val="90000"/>
              </a:lnSpc>
              <a:spcAft>
                <a:spcPts val="600"/>
              </a:spcAft>
            </a:pPr>
            <a:r>
              <a:rPr lang="en-US" sz="2400" b="1" u="sng" dirty="0">
                <a:solidFill>
                  <a:schemeClr val="tx2"/>
                </a:solidFill>
              </a:rPr>
              <a:t>Examples: </a:t>
            </a:r>
          </a:p>
          <a:p>
            <a:pPr marL="228600" indent="-228600" defTabSz="914400">
              <a:lnSpc>
                <a:spcPct val="90000"/>
              </a:lnSpc>
              <a:spcAft>
                <a:spcPts val="1800"/>
              </a:spcAft>
              <a:buFont typeface="Arial" panose="020B0604020202020204" pitchFamily="34" charset="0"/>
              <a:buChar char="•"/>
            </a:pPr>
            <a:r>
              <a:rPr lang="en-US" sz="2200" dirty="0">
                <a:solidFill>
                  <a:schemeClr val="tx2"/>
                </a:solidFill>
              </a:rPr>
              <a:t>“Participants whose income is below 30% of AMI are required to pay X% of their annual income”……</a:t>
            </a:r>
            <a:endParaRPr lang="en-US" sz="2200" b="1" dirty="0">
              <a:solidFill>
                <a:schemeClr val="tx2"/>
              </a:solidFill>
            </a:endParaRPr>
          </a:p>
          <a:p>
            <a:pPr marL="228600" indent="-228600" defTabSz="914400">
              <a:lnSpc>
                <a:spcPct val="90000"/>
              </a:lnSpc>
              <a:spcAft>
                <a:spcPts val="1800"/>
              </a:spcAft>
              <a:buFont typeface="Arial" panose="020B0604020202020204" pitchFamily="34" charset="0"/>
              <a:buChar char="•"/>
            </a:pPr>
            <a:r>
              <a:rPr lang="en-US" sz="2200" dirty="0">
                <a:solidFill>
                  <a:schemeClr val="tx2"/>
                </a:solidFill>
              </a:rPr>
              <a:t>“Participants whose income is between 30% and 50% of AMI are required to pay X% of their annual income”…..</a:t>
            </a:r>
            <a:endParaRPr lang="en-US" sz="2200" b="1" dirty="0">
              <a:solidFill>
                <a:schemeClr val="tx2"/>
              </a:solidFill>
            </a:endParaRPr>
          </a:p>
          <a:p>
            <a:pPr marL="228600" indent="-228600" defTabSz="914400">
              <a:lnSpc>
                <a:spcPct val="90000"/>
              </a:lnSpc>
              <a:spcAft>
                <a:spcPts val="1800"/>
              </a:spcAft>
              <a:buFont typeface="Arial" panose="020B0604020202020204" pitchFamily="34" charset="0"/>
              <a:buChar char="•"/>
            </a:pPr>
            <a:r>
              <a:rPr lang="en-US" sz="2200" dirty="0">
                <a:solidFill>
                  <a:schemeClr val="tx2"/>
                </a:solidFill>
              </a:rPr>
              <a:t>“Participants whose income is between 50% and 80% of AMI are required to pay X% of their income”</a:t>
            </a:r>
          </a:p>
        </p:txBody>
      </p:sp>
      <p:pic>
        <p:nvPicPr>
          <p:cNvPr id="16" name="Graphic 15" descr="Money">
            <a:extLst>
              <a:ext uri="{FF2B5EF4-FFF2-40B4-BE49-F238E27FC236}">
                <a16:creationId xmlns:a16="http://schemas.microsoft.com/office/drawing/2014/main" id="{E4C29512-43B5-BD67-F4DA-0CD83D6A05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392" y="1819656"/>
            <a:ext cx="4142232" cy="4142232"/>
          </a:xfrm>
          <a:prstGeom prst="rect">
            <a:avLst/>
          </a:prstGeom>
        </p:spPr>
      </p:pic>
    </p:spTree>
    <p:extLst>
      <p:ext uri="{BB962C8B-B14F-4D97-AF65-F5344CB8AC3E}">
        <p14:creationId xmlns:p14="http://schemas.microsoft.com/office/powerpoint/2010/main" val="16253154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p:nvSpPr>
        <p:spPr>
          <a:xfrm>
            <a:off x="467146" y="552091"/>
            <a:ext cx="4519990" cy="5431536"/>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400" b="1" kern="1200" dirty="0">
                <a:solidFill>
                  <a:schemeClr val="tx1"/>
                </a:solidFill>
                <a:latin typeface="+mj-lt"/>
                <a:ea typeface="+mj-ea"/>
                <a:cs typeface="+mj-cs"/>
              </a:rPr>
              <a:t>Successful Strategies</a:t>
            </a:r>
          </a:p>
        </p:txBody>
      </p:sp>
      <p:sp>
        <p:nvSpPr>
          <p:cNvPr id="3" name="TextBox 2">
            <a:extLst>
              <a:ext uri="{FF2B5EF4-FFF2-40B4-BE49-F238E27FC236}">
                <a16:creationId xmlns:a16="http://schemas.microsoft.com/office/drawing/2014/main" id="{2574132E-137A-438D-B140-EA4C0B0FFD0A}"/>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marL="228600" indent="-228600" defTabSz="914400">
              <a:lnSpc>
                <a:spcPct val="90000"/>
              </a:lnSpc>
              <a:spcAft>
                <a:spcPts val="600"/>
              </a:spcAft>
              <a:buFont typeface="Arial" panose="020B0604020202020204" pitchFamily="34" charset="0"/>
              <a:buChar char="•"/>
            </a:pPr>
            <a:r>
              <a:rPr lang="en-US" sz="2200" dirty="0"/>
              <a:t>Mandatory Homebuyer Counseling for projects that propose Homebuyer Assistance</a:t>
            </a:r>
          </a:p>
          <a:p>
            <a:pPr marL="228600" indent="-228600" defTabSz="914400">
              <a:lnSpc>
                <a:spcPct val="90000"/>
              </a:lnSpc>
              <a:spcAft>
                <a:spcPts val="600"/>
              </a:spcAft>
              <a:buFont typeface="Arial" panose="020B0604020202020204" pitchFamily="34" charset="0"/>
              <a:buChar char="•"/>
            </a:pPr>
            <a:r>
              <a:rPr lang="en-US" sz="2200" dirty="0"/>
              <a:t>Mandatory Homeowner Maintenance Counseling for Rehab &amp; Reconstruction projects</a:t>
            </a:r>
          </a:p>
          <a:p>
            <a:pPr marL="228600" indent="-228600" defTabSz="914400">
              <a:lnSpc>
                <a:spcPct val="90000"/>
              </a:lnSpc>
              <a:spcAft>
                <a:spcPts val="600"/>
              </a:spcAft>
              <a:buFont typeface="Arial" panose="020B0604020202020204" pitchFamily="34" charset="0"/>
              <a:buChar char="•"/>
            </a:pPr>
            <a:r>
              <a:rPr lang="en-US" sz="2200" dirty="0"/>
              <a:t>Credit Counseling (must be documented)</a:t>
            </a:r>
          </a:p>
          <a:p>
            <a:pPr marL="228600" indent="-228600" defTabSz="914400">
              <a:lnSpc>
                <a:spcPct val="90000"/>
              </a:lnSpc>
              <a:spcAft>
                <a:spcPts val="600"/>
              </a:spcAft>
              <a:buFont typeface="Arial" panose="020B0604020202020204" pitchFamily="34" charset="0"/>
              <a:buChar char="•"/>
            </a:pPr>
            <a:r>
              <a:rPr lang="en-US" sz="2200" dirty="0"/>
              <a:t>Employment training</a:t>
            </a:r>
          </a:p>
          <a:p>
            <a:pPr marL="228600" indent="-228600" defTabSz="914400">
              <a:lnSpc>
                <a:spcPct val="90000"/>
              </a:lnSpc>
              <a:spcAft>
                <a:spcPts val="600"/>
              </a:spcAft>
              <a:buFont typeface="Arial" panose="020B0604020202020204" pitchFamily="34" charset="0"/>
              <a:buChar char="•"/>
            </a:pPr>
            <a:r>
              <a:rPr lang="en-US" sz="2200" dirty="0"/>
              <a:t>Holistic approach to neighborhood revitalization</a:t>
            </a:r>
          </a:p>
          <a:p>
            <a:pPr marL="228600" lvl="1" indent="-228600" defTabSz="914400">
              <a:lnSpc>
                <a:spcPct val="90000"/>
              </a:lnSpc>
              <a:spcAft>
                <a:spcPts val="600"/>
              </a:spcAft>
              <a:buFont typeface="Arial" panose="020B0604020202020204" pitchFamily="34" charset="0"/>
              <a:buChar char="•"/>
            </a:pPr>
            <a:r>
              <a:rPr lang="en-US" sz="2200" dirty="0"/>
              <a:t>Address issues and concerns along with housing/infrastructure problems</a:t>
            </a:r>
          </a:p>
          <a:p>
            <a:pPr marL="228600" lvl="1" indent="-228600" defTabSz="914400">
              <a:lnSpc>
                <a:spcPct val="90000"/>
              </a:lnSpc>
              <a:spcAft>
                <a:spcPts val="600"/>
              </a:spcAft>
              <a:buFont typeface="Arial" panose="020B0604020202020204" pitchFamily="34" charset="0"/>
              <a:buChar char="•"/>
            </a:pPr>
            <a:r>
              <a:rPr lang="en-US" sz="2200" dirty="0"/>
              <a:t>Discuss how identified problems not addressed with CDBG funds will be addressed – document efforts by other partners or the local government</a:t>
            </a:r>
          </a:p>
        </p:txBody>
      </p:sp>
    </p:spTree>
    <p:extLst>
      <p:ext uri="{BB962C8B-B14F-4D97-AF65-F5344CB8AC3E}">
        <p14:creationId xmlns:p14="http://schemas.microsoft.com/office/powerpoint/2010/main" val="1596647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731D14-5D6B-CDF2-4E22-B1B7325E3BC4}"/>
              </a:ext>
            </a:extLst>
          </p:cNvPr>
          <p:cNvSpPr>
            <a:spLocks noGrp="1"/>
          </p:cNvSpPr>
          <p:nvPr>
            <p:ph idx="1"/>
          </p:nvPr>
        </p:nvSpPr>
        <p:spPr/>
        <p:txBody>
          <a:bodyPr>
            <a:normAutofit/>
          </a:bodyPr>
          <a:lstStyle/>
          <a:p>
            <a:pPr>
              <a:spcAft>
                <a:spcPts val="600"/>
              </a:spcAft>
            </a:pPr>
            <a:r>
              <a:rPr lang="en-US" sz="2600" dirty="0"/>
              <a:t>100% grants/DPLs.</a:t>
            </a:r>
          </a:p>
          <a:p>
            <a:pPr>
              <a:spcAft>
                <a:spcPts val="600"/>
              </a:spcAft>
            </a:pPr>
            <a:r>
              <a:rPr lang="en-US" sz="2600" dirty="0"/>
              <a:t>Proposed Unit Deficiencies not adequately described.</a:t>
            </a:r>
            <a:endParaRPr lang="en-US" sz="2600" dirty="0">
              <a:cs typeface="Arial"/>
            </a:endParaRPr>
          </a:p>
          <a:p>
            <a:pPr>
              <a:spcAft>
                <a:spcPts val="600"/>
              </a:spcAft>
            </a:pPr>
            <a:r>
              <a:rPr lang="en-US" sz="2600" dirty="0"/>
              <a:t>Per Unit cost estimates not included or too high.</a:t>
            </a:r>
          </a:p>
          <a:p>
            <a:pPr>
              <a:spcAft>
                <a:spcPts val="600"/>
              </a:spcAft>
            </a:pPr>
            <a:r>
              <a:rPr lang="en-US" sz="2600" dirty="0"/>
              <a:t>Flat Participation amounts for all Participants regardless of income level.</a:t>
            </a:r>
          </a:p>
          <a:p>
            <a:pPr>
              <a:spcAft>
                <a:spcPts val="600"/>
              </a:spcAft>
            </a:pPr>
            <a:r>
              <a:rPr lang="en-US" sz="2600" dirty="0"/>
              <a:t>Failure to present clear financial plan and Owner Participation formula AND written commitment from owners</a:t>
            </a:r>
            <a:endParaRPr lang="en-US" sz="2600" dirty="0">
              <a:cs typeface="Arial"/>
            </a:endParaRPr>
          </a:p>
          <a:p>
            <a:endParaRPr lang="en-US" dirty="0"/>
          </a:p>
        </p:txBody>
      </p:sp>
      <p:sp>
        <p:nvSpPr>
          <p:cNvPr id="2" name="Title 1">
            <a:extLst>
              <a:ext uri="{FF2B5EF4-FFF2-40B4-BE49-F238E27FC236}">
                <a16:creationId xmlns:a16="http://schemas.microsoft.com/office/drawing/2014/main" id="{6B3D3629-7F06-2EAD-50C0-8C1921B0B39E}"/>
              </a:ext>
            </a:extLst>
          </p:cNvPr>
          <p:cNvSpPr>
            <a:spLocks noGrp="1"/>
          </p:cNvSpPr>
          <p:nvPr>
            <p:ph type="title"/>
          </p:nvPr>
        </p:nvSpPr>
        <p:spPr/>
        <p:txBody>
          <a:bodyPr>
            <a:normAutofit/>
          </a:bodyPr>
          <a:lstStyle/>
          <a:p>
            <a:r>
              <a:rPr lang="en-US" dirty="0"/>
              <a:t>Problems With Previous Applications</a:t>
            </a:r>
          </a:p>
        </p:txBody>
      </p:sp>
    </p:spTree>
    <p:extLst>
      <p:ext uri="{BB962C8B-B14F-4D97-AF65-F5344CB8AC3E}">
        <p14:creationId xmlns:p14="http://schemas.microsoft.com/office/powerpoint/2010/main" val="2200129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D2FF7-64F5-A9D0-6C3C-821CBE44A79C}"/>
              </a:ext>
            </a:extLst>
          </p:cNvPr>
          <p:cNvSpPr>
            <a:spLocks noGrp="1"/>
          </p:cNvSpPr>
          <p:nvPr>
            <p:ph type="title"/>
          </p:nvPr>
        </p:nvSpPr>
        <p:spPr/>
        <p:txBody>
          <a:bodyPr>
            <a:normAutofit/>
          </a:bodyPr>
          <a:lstStyle/>
          <a:p>
            <a:r>
              <a:rPr lang="en-US" dirty="0"/>
              <a:t>Problems With Previous Applications</a:t>
            </a:r>
          </a:p>
        </p:txBody>
      </p:sp>
      <p:sp>
        <p:nvSpPr>
          <p:cNvPr id="3" name="Content Placeholder 2">
            <a:extLst>
              <a:ext uri="{FF2B5EF4-FFF2-40B4-BE49-F238E27FC236}">
                <a16:creationId xmlns:a16="http://schemas.microsoft.com/office/drawing/2014/main" id="{8FEF09D2-D5AD-9D43-C67F-41A86D8D88F7}"/>
              </a:ext>
            </a:extLst>
          </p:cNvPr>
          <p:cNvSpPr>
            <a:spLocks noGrp="1"/>
          </p:cNvSpPr>
          <p:nvPr>
            <p:ph idx="1"/>
          </p:nvPr>
        </p:nvSpPr>
        <p:spPr>
          <a:xfrm>
            <a:off x="838200" y="1825624"/>
            <a:ext cx="10515600" cy="4646737"/>
          </a:xfrm>
        </p:spPr>
        <p:txBody>
          <a:bodyPr>
            <a:normAutofit/>
          </a:bodyPr>
          <a:lstStyle/>
          <a:p>
            <a:pPr>
              <a:spcAft>
                <a:spcPts val="600"/>
              </a:spcAft>
            </a:pPr>
            <a:r>
              <a:rPr lang="en-US" sz="2600" dirty="0"/>
              <a:t>Rental Properties proposed without convincing commitment to participate by Landlord.</a:t>
            </a:r>
          </a:p>
          <a:p>
            <a:pPr>
              <a:spcAft>
                <a:spcPts val="600"/>
              </a:spcAft>
            </a:pPr>
            <a:r>
              <a:rPr lang="en-US" sz="2600" dirty="0"/>
              <a:t>Lack of consistency throughout application.</a:t>
            </a:r>
          </a:p>
          <a:p>
            <a:pPr lvl="1">
              <a:spcAft>
                <a:spcPts val="600"/>
              </a:spcAft>
            </a:pPr>
            <a:r>
              <a:rPr lang="en-US" sz="2600" dirty="0"/>
              <a:t>Numbers do not add up or differ from one section to  another.</a:t>
            </a:r>
          </a:p>
          <a:p>
            <a:pPr lvl="1">
              <a:spcAft>
                <a:spcPts val="600"/>
              </a:spcAft>
            </a:pPr>
            <a:r>
              <a:rPr lang="en-US" sz="2600" dirty="0"/>
              <a:t>Numbers on DCA 8 does not reconcile with numbers projected in DCA 5.</a:t>
            </a:r>
          </a:p>
          <a:p>
            <a:pPr>
              <a:spcAft>
                <a:spcPts val="600"/>
              </a:spcAft>
            </a:pPr>
            <a:r>
              <a:rPr lang="en-US" sz="2600" dirty="0"/>
              <a:t>Failure to describe who will play key roles in program administration.</a:t>
            </a:r>
          </a:p>
          <a:p>
            <a:pPr>
              <a:spcAft>
                <a:spcPts val="600"/>
              </a:spcAft>
            </a:pPr>
            <a:r>
              <a:rPr lang="en-US" sz="2600" dirty="0"/>
              <a:t>Failure to address Lead Hazard Control.</a:t>
            </a:r>
          </a:p>
          <a:p>
            <a:endParaRPr lang="en-US" dirty="0"/>
          </a:p>
        </p:txBody>
      </p:sp>
    </p:spTree>
    <p:extLst>
      <p:ext uri="{BB962C8B-B14F-4D97-AF65-F5344CB8AC3E}">
        <p14:creationId xmlns:p14="http://schemas.microsoft.com/office/powerpoint/2010/main" val="40771837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9976" y="96274"/>
            <a:ext cx="184731" cy="600164"/>
          </a:xfrm>
          <a:prstGeom prst="rect">
            <a:avLst/>
          </a:prstGeom>
          <a:noFill/>
        </p:spPr>
        <p:txBody>
          <a:bodyPr wrap="none" rtlCol="0">
            <a:spAutoFit/>
          </a:bodyPr>
          <a:lstStyle/>
          <a:p>
            <a:endParaRPr lang="en-US" sz="3300" spc="150">
              <a:solidFill>
                <a:srgbClr val="FF0000"/>
              </a:solidFill>
              <a:latin typeface="+mj-lt"/>
              <a:ea typeface="Nunito" charset="0"/>
              <a:cs typeface="Nunito" charset="0"/>
            </a:endParaRPr>
          </a:p>
        </p:txBody>
      </p:sp>
      <p:sp>
        <p:nvSpPr>
          <p:cNvPr id="5" name="TextBox 4">
            <a:extLst>
              <a:ext uri="{FF2B5EF4-FFF2-40B4-BE49-F238E27FC236}">
                <a16:creationId xmlns:a16="http://schemas.microsoft.com/office/drawing/2014/main" id="{5E11AC5F-6D9E-4614-858B-90339A12DDBC}"/>
              </a:ext>
            </a:extLst>
          </p:cNvPr>
          <p:cNvSpPr txBox="1"/>
          <p:nvPr/>
        </p:nvSpPr>
        <p:spPr>
          <a:xfrm>
            <a:off x="-2199353" y="-1699797"/>
            <a:ext cx="36817612" cy="387798"/>
          </a:xfrm>
          <a:prstGeom prst="rect">
            <a:avLst/>
          </a:prstGeom>
          <a:noFill/>
        </p:spPr>
        <p:txBody>
          <a:bodyPr wrap="square">
            <a:spAutoFit/>
          </a:bodyPr>
          <a:lstStyle/>
          <a:p>
            <a:pPr marL="342900" indent="-342900">
              <a:lnSpc>
                <a:spcPct val="80000"/>
              </a:lnSpc>
              <a:buFont typeface="Arial" panose="020B0604020202020204" pitchFamily="34" charset="0"/>
              <a:buChar char="•"/>
            </a:pPr>
            <a:endParaRPr lang="en-US" sz="2400" b="1">
              <a:solidFill>
                <a:schemeClr val="accent4">
                  <a:lumMod val="75000"/>
                </a:schemeClr>
              </a:solidFill>
            </a:endParaRPr>
          </a:p>
        </p:txBody>
      </p:sp>
      <p:pic>
        <p:nvPicPr>
          <p:cNvPr id="4104" name="Picture 8" descr="Dont Forget Banner Dont Forget Speech Bubble Dont Forget Sign Stock  Illustration - Download Image Now - iStock">
            <a:extLst>
              <a:ext uri="{FF2B5EF4-FFF2-40B4-BE49-F238E27FC236}">
                <a16:creationId xmlns:a16="http://schemas.microsoft.com/office/drawing/2014/main" id="{6DADAAA8-A64D-4F74-A648-9C261157E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404" y="696438"/>
            <a:ext cx="6071191" cy="11069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106" name="TextBox 8">
            <a:extLst>
              <a:ext uri="{FF2B5EF4-FFF2-40B4-BE49-F238E27FC236}">
                <a16:creationId xmlns:a16="http://schemas.microsoft.com/office/drawing/2014/main" id="{D2F90BC4-D9E6-5509-5349-A75884FA0E19}"/>
              </a:ext>
            </a:extLst>
          </p:cNvPr>
          <p:cNvGraphicFramePr/>
          <p:nvPr>
            <p:extLst>
              <p:ext uri="{D42A27DB-BD31-4B8C-83A1-F6EECF244321}">
                <p14:modId xmlns:p14="http://schemas.microsoft.com/office/powerpoint/2010/main" val="1314427875"/>
              </p:ext>
            </p:extLst>
          </p:nvPr>
        </p:nvGraphicFramePr>
        <p:xfrm>
          <a:off x="652173" y="1709531"/>
          <a:ext cx="10887654" cy="43698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42131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9976" y="96274"/>
            <a:ext cx="184731" cy="600164"/>
          </a:xfrm>
          <a:prstGeom prst="rect">
            <a:avLst/>
          </a:prstGeom>
          <a:noFill/>
        </p:spPr>
        <p:txBody>
          <a:bodyPr wrap="none" rtlCol="0">
            <a:spAutoFit/>
          </a:bodyPr>
          <a:lstStyle/>
          <a:p>
            <a:endParaRPr lang="en-US" sz="3300" spc="150">
              <a:solidFill>
                <a:srgbClr val="FF0000"/>
              </a:solidFill>
              <a:latin typeface="+mj-lt"/>
              <a:ea typeface="Nunito" charset="0"/>
              <a:cs typeface="Nunito" charset="0"/>
            </a:endParaRPr>
          </a:p>
        </p:txBody>
      </p:sp>
      <p:sp>
        <p:nvSpPr>
          <p:cNvPr id="5" name="TextBox 4">
            <a:extLst>
              <a:ext uri="{FF2B5EF4-FFF2-40B4-BE49-F238E27FC236}">
                <a16:creationId xmlns:a16="http://schemas.microsoft.com/office/drawing/2014/main" id="{5E11AC5F-6D9E-4614-858B-90339A12DDBC}"/>
              </a:ext>
            </a:extLst>
          </p:cNvPr>
          <p:cNvSpPr txBox="1"/>
          <p:nvPr/>
        </p:nvSpPr>
        <p:spPr>
          <a:xfrm>
            <a:off x="-2199353" y="-1699797"/>
            <a:ext cx="36817612" cy="387798"/>
          </a:xfrm>
          <a:prstGeom prst="rect">
            <a:avLst/>
          </a:prstGeom>
          <a:noFill/>
        </p:spPr>
        <p:txBody>
          <a:bodyPr wrap="square">
            <a:spAutoFit/>
          </a:bodyPr>
          <a:lstStyle/>
          <a:p>
            <a:pPr marL="342900" indent="-342900">
              <a:lnSpc>
                <a:spcPct val="80000"/>
              </a:lnSpc>
              <a:buFont typeface="Arial" panose="020B0604020202020204" pitchFamily="34" charset="0"/>
              <a:buChar char="•"/>
            </a:pPr>
            <a:endParaRPr lang="en-US" sz="2400" b="1">
              <a:solidFill>
                <a:schemeClr val="accent4">
                  <a:lumMod val="75000"/>
                </a:schemeClr>
              </a:solidFill>
            </a:endParaRPr>
          </a:p>
        </p:txBody>
      </p:sp>
      <p:sp>
        <p:nvSpPr>
          <p:cNvPr id="3" name="Content Placeholder 2">
            <a:extLst>
              <a:ext uri="{FF2B5EF4-FFF2-40B4-BE49-F238E27FC236}">
                <a16:creationId xmlns:a16="http://schemas.microsoft.com/office/drawing/2014/main" id="{647D3824-797D-6501-9809-96B58986FF5D}"/>
              </a:ext>
            </a:extLst>
          </p:cNvPr>
          <p:cNvSpPr>
            <a:spLocks noGrp="1"/>
          </p:cNvSpPr>
          <p:nvPr>
            <p:ph idx="1"/>
          </p:nvPr>
        </p:nvSpPr>
        <p:spPr/>
        <p:txBody>
          <a:bodyPr>
            <a:normAutofit lnSpcReduction="10000"/>
          </a:bodyPr>
          <a:lstStyle/>
          <a:p>
            <a:pPr>
              <a:spcAft>
                <a:spcPts val="1800"/>
              </a:spcAft>
              <a:buClr>
                <a:schemeClr val="bg1"/>
              </a:buClr>
            </a:pPr>
            <a:r>
              <a:rPr lang="en-US" sz="2800" b="1" u="sng" dirty="0"/>
              <a:t>Include House by House Analysis</a:t>
            </a:r>
            <a:r>
              <a:rPr lang="en-US" sz="2800" b="1" dirty="0"/>
              <a:t>:</a:t>
            </a:r>
          </a:p>
          <a:p>
            <a:pPr lvl="1">
              <a:spcAft>
                <a:spcPts val="1800"/>
              </a:spcAft>
              <a:buClr>
                <a:schemeClr val="bg1"/>
              </a:buClr>
            </a:pPr>
            <a:r>
              <a:rPr lang="en-US" sz="2700" dirty="0"/>
              <a:t>Units keyed to map</a:t>
            </a:r>
          </a:p>
          <a:p>
            <a:pPr lvl="1">
              <a:spcAft>
                <a:spcPts val="1800"/>
              </a:spcAft>
              <a:buClr>
                <a:schemeClr val="bg1"/>
              </a:buClr>
            </a:pPr>
            <a:r>
              <a:rPr lang="en-US" sz="2700" dirty="0"/>
              <a:t>Provide </a:t>
            </a:r>
            <a:r>
              <a:rPr lang="en-US" sz="2700" i="1" u="sng" dirty="0"/>
              <a:t>CLEAR</a:t>
            </a:r>
            <a:r>
              <a:rPr lang="en-US" sz="2700" dirty="0"/>
              <a:t> photos along with description of needed repairs (Exterior &amp; Interior)</a:t>
            </a:r>
          </a:p>
          <a:p>
            <a:pPr lvl="1">
              <a:spcAft>
                <a:spcPts val="1800"/>
              </a:spcAft>
              <a:buClr>
                <a:schemeClr val="bg1"/>
              </a:buClr>
            </a:pPr>
            <a:r>
              <a:rPr lang="en-US" sz="2700" dirty="0"/>
              <a:t>Cost Estimate by Unit</a:t>
            </a:r>
          </a:p>
          <a:p>
            <a:pPr lvl="1">
              <a:spcAft>
                <a:spcPts val="1800"/>
              </a:spcAft>
              <a:buClr>
                <a:schemeClr val="bg1"/>
              </a:buClr>
            </a:pPr>
            <a:r>
              <a:rPr lang="en-US" sz="2700" dirty="0"/>
              <a:t>List of Deficiencies</a:t>
            </a:r>
          </a:p>
          <a:p>
            <a:pPr lvl="1">
              <a:spcAft>
                <a:spcPts val="1800"/>
              </a:spcAft>
              <a:buClr>
                <a:schemeClr val="bg1"/>
              </a:buClr>
            </a:pPr>
            <a:r>
              <a:rPr lang="en-US" sz="2700" dirty="0"/>
              <a:t>Feasibility Test  Forms (for Reconstruction)</a:t>
            </a:r>
            <a:endParaRPr lang="en-US" sz="1400" dirty="0"/>
          </a:p>
          <a:p>
            <a:endParaRPr lang="en-US" dirty="0"/>
          </a:p>
        </p:txBody>
      </p:sp>
      <p:pic>
        <p:nvPicPr>
          <p:cNvPr id="6" name="Picture 8" descr="Dont Forget Banner Dont Forget Speech Bubble Dont Forget Sign Stock  Illustration - Download Image Now - iStock">
            <a:extLst>
              <a:ext uri="{FF2B5EF4-FFF2-40B4-BE49-F238E27FC236}">
                <a16:creationId xmlns:a16="http://schemas.microsoft.com/office/drawing/2014/main" id="{10188D88-1A35-084A-4A97-E8124D1102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404" y="696438"/>
            <a:ext cx="6071191" cy="110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5046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p:cNvSpPr txBox="1"/>
          <p:nvPr/>
        </p:nvSpPr>
        <p:spPr>
          <a:xfrm>
            <a:off x="838200" y="401221"/>
            <a:ext cx="10515600" cy="134806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5400" kern="1200" spc="150" dirty="0">
                <a:solidFill>
                  <a:schemeClr val="accent4"/>
                </a:solidFill>
                <a:latin typeface="+mj-lt"/>
                <a:ea typeface="+mj-ea"/>
                <a:cs typeface="+mj-cs"/>
              </a:rPr>
              <a:t>LASTLY………</a:t>
            </a:r>
          </a:p>
        </p:txBody>
      </p:sp>
      <p:sp>
        <p:nvSpPr>
          <p:cNvPr id="5" name="TextBox 4">
            <a:extLst>
              <a:ext uri="{FF2B5EF4-FFF2-40B4-BE49-F238E27FC236}">
                <a16:creationId xmlns:a16="http://schemas.microsoft.com/office/drawing/2014/main" id="{5E11AC5F-6D9E-4614-858B-90339A12DDBC}"/>
              </a:ext>
            </a:extLst>
          </p:cNvPr>
          <p:cNvSpPr txBox="1"/>
          <p:nvPr/>
        </p:nvSpPr>
        <p:spPr>
          <a:xfrm>
            <a:off x="838200" y="2586789"/>
            <a:ext cx="10515600" cy="3590174"/>
          </a:xfrm>
          <a:prstGeom prst="rect">
            <a:avLst/>
          </a:prstGeom>
        </p:spPr>
        <p:txBody>
          <a:bodyPr vert="horz" lIns="91440" tIns="45720" rIns="91440" bIns="45720" rtlCol="0">
            <a:normAutofit/>
          </a:bodyPr>
          <a:lstStyle/>
          <a:p>
            <a:pPr defTabSz="914400">
              <a:lnSpc>
                <a:spcPct val="90000"/>
              </a:lnSpc>
              <a:spcAft>
                <a:spcPts val="600"/>
              </a:spcAft>
            </a:pPr>
            <a:r>
              <a:rPr lang="en-US" sz="2400" b="1" i="1" dirty="0"/>
              <a:t>If you have questions or concerns, discuss potential project with DCA staff:</a:t>
            </a:r>
          </a:p>
          <a:p>
            <a:pPr indent="-228600" defTabSz="914400">
              <a:lnSpc>
                <a:spcPct val="90000"/>
              </a:lnSpc>
              <a:spcAft>
                <a:spcPts val="600"/>
              </a:spcAft>
              <a:buFont typeface="Arial" panose="020B0604020202020204" pitchFamily="34" charset="0"/>
              <a:buChar char="•"/>
            </a:pPr>
            <a:endParaRPr lang="en-US" sz="1900" b="1" dirty="0"/>
          </a:p>
          <a:p>
            <a:pPr algn="ctr" defTabSz="914400">
              <a:lnSpc>
                <a:spcPct val="90000"/>
              </a:lnSpc>
              <a:spcAft>
                <a:spcPts val="600"/>
              </a:spcAft>
            </a:pPr>
            <a:r>
              <a:rPr lang="en-US" sz="1900" b="1" dirty="0"/>
              <a:t>Glenn Misner</a:t>
            </a:r>
          </a:p>
          <a:p>
            <a:pPr algn="ctr" defTabSz="914400">
              <a:lnSpc>
                <a:spcPct val="90000"/>
              </a:lnSpc>
              <a:spcAft>
                <a:spcPts val="600"/>
              </a:spcAft>
            </a:pPr>
            <a:r>
              <a:rPr lang="en-US" sz="1900" b="1" dirty="0"/>
              <a:t>404-679-3138</a:t>
            </a:r>
          </a:p>
          <a:p>
            <a:pPr algn="ctr" defTabSz="914400">
              <a:lnSpc>
                <a:spcPct val="90000"/>
              </a:lnSpc>
              <a:spcAft>
                <a:spcPts val="600"/>
              </a:spcAft>
            </a:pPr>
            <a:r>
              <a:rPr lang="en-US" sz="1900" b="1" dirty="0">
                <a:hlinkClick r:id="rId3"/>
              </a:rPr>
              <a:t>glenn.misner@dca.ga.gov</a:t>
            </a:r>
            <a:endParaRPr lang="en-US" sz="1900" b="1" dirty="0"/>
          </a:p>
          <a:p>
            <a:pPr indent="-228600" algn="ctr" defTabSz="914400">
              <a:lnSpc>
                <a:spcPct val="90000"/>
              </a:lnSpc>
              <a:spcAft>
                <a:spcPts val="600"/>
              </a:spcAft>
              <a:buFont typeface="Arial" panose="020B0604020202020204" pitchFamily="34" charset="0"/>
              <a:buChar char="•"/>
            </a:pPr>
            <a:endParaRPr lang="en-US" sz="1900" b="1" dirty="0"/>
          </a:p>
          <a:p>
            <a:pPr algn="ctr" defTabSz="914400">
              <a:lnSpc>
                <a:spcPct val="90000"/>
              </a:lnSpc>
              <a:spcAft>
                <a:spcPts val="600"/>
              </a:spcAft>
            </a:pPr>
            <a:r>
              <a:rPr lang="en-US" sz="1900" b="1" dirty="0"/>
              <a:t>Malisa Thompson</a:t>
            </a:r>
          </a:p>
          <a:p>
            <a:pPr algn="ctr" defTabSz="914400">
              <a:lnSpc>
                <a:spcPct val="90000"/>
              </a:lnSpc>
              <a:spcAft>
                <a:spcPts val="600"/>
              </a:spcAft>
            </a:pPr>
            <a:r>
              <a:rPr lang="en-US" sz="1900" b="1" dirty="0"/>
              <a:t>404-326-1048</a:t>
            </a:r>
          </a:p>
          <a:p>
            <a:pPr algn="ctr" defTabSz="914400">
              <a:lnSpc>
                <a:spcPct val="90000"/>
              </a:lnSpc>
              <a:spcAft>
                <a:spcPts val="600"/>
              </a:spcAft>
            </a:pPr>
            <a:r>
              <a:rPr lang="en-US" sz="1900" b="1" dirty="0">
                <a:hlinkClick r:id="rId4"/>
              </a:rPr>
              <a:t>Malisa.Thompson@dca.ga.gov</a:t>
            </a:r>
            <a:endParaRPr lang="en-US" sz="1900" b="1" dirty="0"/>
          </a:p>
          <a:p>
            <a:pPr indent="-228600" defTabSz="914400">
              <a:lnSpc>
                <a:spcPct val="90000"/>
              </a:lnSpc>
              <a:spcAft>
                <a:spcPts val="600"/>
              </a:spcAft>
              <a:buFont typeface="Arial" panose="020B0604020202020204" pitchFamily="34" charset="0"/>
              <a:buChar char="•"/>
            </a:pPr>
            <a:endParaRPr lang="en-US" sz="1900" b="1" dirty="0"/>
          </a:p>
        </p:txBody>
      </p:sp>
    </p:spTree>
    <p:extLst>
      <p:ext uri="{BB962C8B-B14F-4D97-AF65-F5344CB8AC3E}">
        <p14:creationId xmlns:p14="http://schemas.microsoft.com/office/powerpoint/2010/main" val="22945012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extBox 12"/>
          <p:cNvSpPr txBox="1"/>
          <p:nvPr/>
        </p:nvSpPr>
        <p:spPr>
          <a:xfrm>
            <a:off x="2257982" y="2447046"/>
            <a:ext cx="7599836" cy="2110899"/>
          </a:xfrm>
          <a:prstGeom prst="rect">
            <a:avLst/>
          </a:prstGeom>
          <a:noFill/>
        </p:spPr>
        <p:txBody>
          <a:bodyPr wrap="none" tIns="548640" rtlCol="0">
            <a:spAutoFit/>
          </a:bodyPr>
          <a:lstStyle/>
          <a:p>
            <a:pPr algn="ctr" defTabSz="699516">
              <a:lnSpc>
                <a:spcPts val="9945"/>
              </a:lnSpc>
              <a:spcAft>
                <a:spcPts val="600"/>
              </a:spcAft>
            </a:pPr>
            <a:r>
              <a:rPr lang="en-US" sz="14994" b="1" kern="1200" spc="230">
                <a:solidFill>
                  <a:schemeClr val="tx1"/>
                </a:solidFill>
                <a:latin typeface="+mj-lt"/>
                <a:ea typeface="+mn-ea"/>
                <a:cs typeface="+mn-cs"/>
              </a:rPr>
              <a:t>Thanks</a:t>
            </a:r>
            <a:r>
              <a:rPr lang="en-US" sz="14994" b="1" kern="1200" spc="230">
                <a:solidFill>
                  <a:schemeClr val="tx1"/>
                </a:solidFill>
                <a:latin typeface="Nunito" charset="0"/>
                <a:ea typeface="+mn-ea"/>
                <a:cs typeface="+mn-cs"/>
              </a:rPr>
              <a:t>!</a:t>
            </a:r>
            <a:endParaRPr lang="en-US" sz="9800" b="1" spc="150">
              <a:latin typeface="Nunito" charset="0"/>
              <a:ea typeface="Nunito" charset="0"/>
              <a:cs typeface="Nunito" charset="0"/>
            </a:endParaRPr>
          </a:p>
        </p:txBody>
      </p:sp>
      <p:sp>
        <p:nvSpPr>
          <p:cNvPr id="2" name="TextBox 1"/>
          <p:cNvSpPr txBox="1"/>
          <p:nvPr/>
        </p:nvSpPr>
        <p:spPr>
          <a:xfrm>
            <a:off x="4297497" y="4518259"/>
            <a:ext cx="3555139" cy="610295"/>
          </a:xfrm>
          <a:prstGeom prst="rect">
            <a:avLst/>
          </a:prstGeom>
          <a:noFill/>
        </p:spPr>
        <p:txBody>
          <a:bodyPr wrap="none" rtlCol="0">
            <a:spAutoFit/>
          </a:bodyPr>
          <a:lstStyle/>
          <a:p>
            <a:pPr algn="ctr" defTabSz="699516">
              <a:spcAft>
                <a:spcPts val="600"/>
              </a:spcAft>
            </a:pPr>
            <a:r>
              <a:rPr lang="en-US" sz="3366" kern="1200" spc="230">
                <a:latin typeface="+mn-lt"/>
                <a:ea typeface="+mn-ea"/>
                <a:cs typeface="+mn-cs"/>
              </a:rPr>
              <a:t>Any questions?</a:t>
            </a:r>
            <a:endParaRPr lang="en-US" sz="2200" spc="150">
              <a:ea typeface="Nunito" charset="0"/>
              <a:cs typeface="Nunito" charset="0"/>
            </a:endParaRPr>
          </a:p>
        </p:txBody>
      </p:sp>
      <p:sp>
        <p:nvSpPr>
          <p:cNvPr id="8" name="Freeform 4"/>
          <p:cNvSpPr>
            <a:spLocks noChangeArrowheads="1"/>
          </p:cNvSpPr>
          <p:nvPr/>
        </p:nvSpPr>
        <p:spPr bwMode="auto">
          <a:xfrm>
            <a:off x="5056136" y="665167"/>
            <a:ext cx="1733039" cy="1878324"/>
          </a:xfrm>
          <a:custGeom>
            <a:avLst/>
            <a:gdLst>
              <a:gd name="T0" fmla="*/ 5710 w 5893"/>
              <a:gd name="T1" fmla="*/ 3569 h 6385"/>
              <a:gd name="T2" fmla="*/ 5607 w 5893"/>
              <a:gd name="T3" fmla="*/ 2260 h 6385"/>
              <a:gd name="T4" fmla="*/ 4234 w 5893"/>
              <a:gd name="T5" fmla="*/ 1967 h 6385"/>
              <a:gd name="T6" fmla="*/ 4290 w 5893"/>
              <a:gd name="T7" fmla="*/ 515 h 6385"/>
              <a:gd name="T8" fmla="*/ 3315 w 5893"/>
              <a:gd name="T9" fmla="*/ 0 h 6385"/>
              <a:gd name="T10" fmla="*/ 2736 w 5893"/>
              <a:gd name="T11" fmla="*/ 555 h 6385"/>
              <a:gd name="T12" fmla="*/ 2482 w 5893"/>
              <a:gd name="T13" fmla="*/ 1372 h 6385"/>
              <a:gd name="T14" fmla="*/ 1546 w 5893"/>
              <a:gd name="T15" fmla="*/ 2458 h 6385"/>
              <a:gd name="T16" fmla="*/ 142 w 5893"/>
              <a:gd name="T17" fmla="*/ 2601 h 6385"/>
              <a:gd name="T18" fmla="*/ 0 w 5893"/>
              <a:gd name="T19" fmla="*/ 5401 h 6385"/>
              <a:gd name="T20" fmla="*/ 491 w 5893"/>
              <a:gd name="T21" fmla="*/ 5892 h 6385"/>
              <a:gd name="T22" fmla="*/ 2125 w 5893"/>
              <a:gd name="T23" fmla="*/ 6051 h 6385"/>
              <a:gd name="T24" fmla="*/ 3687 w 5893"/>
              <a:gd name="T25" fmla="*/ 6384 h 6385"/>
              <a:gd name="T26" fmla="*/ 5051 w 5893"/>
              <a:gd name="T27" fmla="*/ 6075 h 6385"/>
              <a:gd name="T28" fmla="*/ 5607 w 5893"/>
              <a:gd name="T29" fmla="*/ 4552 h 6385"/>
              <a:gd name="T30" fmla="*/ 5742 w 5893"/>
              <a:gd name="T31" fmla="*/ 3830 h 6385"/>
              <a:gd name="T32" fmla="*/ 912 w 5893"/>
              <a:gd name="T33" fmla="*/ 5329 h 6385"/>
              <a:gd name="T34" fmla="*/ 737 w 5893"/>
              <a:gd name="T35" fmla="*/ 5401 h 6385"/>
              <a:gd name="T36" fmla="*/ 491 w 5893"/>
              <a:gd name="T37" fmla="*/ 5155 h 6385"/>
              <a:gd name="T38" fmla="*/ 737 w 5893"/>
              <a:gd name="T39" fmla="*/ 4909 h 6385"/>
              <a:gd name="T40" fmla="*/ 983 w 5893"/>
              <a:gd name="T41" fmla="*/ 5155 h 6385"/>
              <a:gd name="T42" fmla="*/ 5321 w 5893"/>
              <a:gd name="T43" fmla="*/ 3260 h 6385"/>
              <a:gd name="T44" fmla="*/ 5115 w 5893"/>
              <a:gd name="T45" fmla="*/ 3442 h 6385"/>
              <a:gd name="T46" fmla="*/ 5250 w 5893"/>
              <a:gd name="T47" fmla="*/ 3830 h 6385"/>
              <a:gd name="T48" fmla="*/ 5115 w 5893"/>
              <a:gd name="T49" fmla="*/ 4552 h 6385"/>
              <a:gd name="T50" fmla="*/ 4869 w 5893"/>
              <a:gd name="T51" fmla="*/ 5036 h 6385"/>
              <a:gd name="T52" fmla="*/ 4148 w 5893"/>
              <a:gd name="T53" fmla="*/ 5892 h 6385"/>
              <a:gd name="T54" fmla="*/ 2371 w 5893"/>
              <a:gd name="T55" fmla="*/ 5615 h 6385"/>
              <a:gd name="T56" fmla="*/ 2125 w 5893"/>
              <a:gd name="T57" fmla="*/ 5528 h 6385"/>
              <a:gd name="T58" fmla="*/ 1848 w 5893"/>
              <a:gd name="T59" fmla="*/ 5440 h 6385"/>
              <a:gd name="T60" fmla="*/ 1594 w 5893"/>
              <a:gd name="T61" fmla="*/ 5401 h 6385"/>
              <a:gd name="T62" fmla="*/ 1475 w 5893"/>
              <a:gd name="T63" fmla="*/ 2950 h 6385"/>
              <a:gd name="T64" fmla="*/ 1737 w 5893"/>
              <a:gd name="T65" fmla="*/ 2911 h 6385"/>
              <a:gd name="T66" fmla="*/ 2038 w 5893"/>
              <a:gd name="T67" fmla="*/ 2673 h 6385"/>
              <a:gd name="T68" fmla="*/ 2323 w 5893"/>
              <a:gd name="T69" fmla="*/ 2340 h 6385"/>
              <a:gd name="T70" fmla="*/ 2530 w 5893"/>
              <a:gd name="T71" fmla="*/ 2070 h 6385"/>
              <a:gd name="T72" fmla="*/ 3053 w 5893"/>
              <a:gd name="T73" fmla="*/ 1301 h 6385"/>
              <a:gd name="T74" fmla="*/ 3315 w 5893"/>
              <a:gd name="T75" fmla="*/ 492 h 6385"/>
              <a:gd name="T76" fmla="*/ 3933 w 5893"/>
              <a:gd name="T77" fmla="*/ 1229 h 6385"/>
              <a:gd name="T78" fmla="*/ 3561 w 5893"/>
              <a:gd name="T79" fmla="*/ 2458 h 6385"/>
              <a:gd name="T80" fmla="*/ 5250 w 5893"/>
              <a:gd name="T81" fmla="*/ 2601 h 6385"/>
              <a:gd name="T82" fmla="*/ 5321 w 5893"/>
              <a:gd name="T83" fmla="*/ 3260 h 6385"/>
              <a:gd name="T84" fmla="*/ 5321 w 5893"/>
              <a:gd name="T85" fmla="*/ 3260 h 6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93" h="6385">
                <a:moveTo>
                  <a:pt x="5710" y="3569"/>
                </a:moveTo>
                <a:lnTo>
                  <a:pt x="5710" y="3569"/>
                </a:lnTo>
                <a:cubicBezTo>
                  <a:pt x="5829" y="3378"/>
                  <a:pt x="5892" y="3172"/>
                  <a:pt x="5892" y="2942"/>
                </a:cubicBezTo>
                <a:cubicBezTo>
                  <a:pt x="5892" y="2680"/>
                  <a:pt x="5797" y="2450"/>
                  <a:pt x="5607" y="2260"/>
                </a:cubicBezTo>
                <a:cubicBezTo>
                  <a:pt x="5408" y="2062"/>
                  <a:pt x="5178" y="1967"/>
                  <a:pt x="4909" y="1967"/>
                </a:cubicBezTo>
                <a:cubicBezTo>
                  <a:pt x="4234" y="1967"/>
                  <a:pt x="4234" y="1967"/>
                  <a:pt x="4234" y="1967"/>
                </a:cubicBezTo>
                <a:cubicBezTo>
                  <a:pt x="4361" y="1713"/>
                  <a:pt x="4425" y="1467"/>
                  <a:pt x="4425" y="1229"/>
                </a:cubicBezTo>
                <a:cubicBezTo>
                  <a:pt x="4425" y="928"/>
                  <a:pt x="4377" y="690"/>
                  <a:pt x="4290" y="515"/>
                </a:cubicBezTo>
                <a:cubicBezTo>
                  <a:pt x="4195" y="341"/>
                  <a:pt x="4068" y="206"/>
                  <a:pt x="3894" y="127"/>
                </a:cubicBezTo>
                <a:cubicBezTo>
                  <a:pt x="3727" y="40"/>
                  <a:pt x="3529" y="0"/>
                  <a:pt x="3315" y="0"/>
                </a:cubicBezTo>
                <a:cubicBezTo>
                  <a:pt x="3188" y="0"/>
                  <a:pt x="3069" y="48"/>
                  <a:pt x="2974" y="143"/>
                </a:cubicBezTo>
                <a:cubicBezTo>
                  <a:pt x="2863" y="254"/>
                  <a:pt x="2783" y="389"/>
                  <a:pt x="2736" y="555"/>
                </a:cubicBezTo>
                <a:cubicBezTo>
                  <a:pt x="2688" y="730"/>
                  <a:pt x="2648" y="888"/>
                  <a:pt x="2617" y="1039"/>
                </a:cubicBezTo>
                <a:cubicBezTo>
                  <a:pt x="2585" y="1198"/>
                  <a:pt x="2538" y="1309"/>
                  <a:pt x="2482" y="1372"/>
                </a:cubicBezTo>
                <a:cubicBezTo>
                  <a:pt x="2355" y="1507"/>
                  <a:pt x="2220" y="1673"/>
                  <a:pt x="2070" y="1864"/>
                </a:cubicBezTo>
                <a:cubicBezTo>
                  <a:pt x="1808" y="2197"/>
                  <a:pt x="1633" y="2395"/>
                  <a:pt x="1546" y="2458"/>
                </a:cubicBezTo>
                <a:cubicBezTo>
                  <a:pt x="491" y="2458"/>
                  <a:pt x="491" y="2458"/>
                  <a:pt x="491" y="2458"/>
                </a:cubicBezTo>
                <a:cubicBezTo>
                  <a:pt x="357" y="2458"/>
                  <a:pt x="238" y="2506"/>
                  <a:pt x="142" y="2601"/>
                </a:cubicBezTo>
                <a:cubicBezTo>
                  <a:pt x="47" y="2696"/>
                  <a:pt x="0" y="2816"/>
                  <a:pt x="0" y="2950"/>
                </a:cubicBezTo>
                <a:cubicBezTo>
                  <a:pt x="0" y="5401"/>
                  <a:pt x="0" y="5401"/>
                  <a:pt x="0" y="5401"/>
                </a:cubicBezTo>
                <a:cubicBezTo>
                  <a:pt x="0" y="5535"/>
                  <a:pt x="47" y="5655"/>
                  <a:pt x="142" y="5750"/>
                </a:cubicBezTo>
                <a:cubicBezTo>
                  <a:pt x="238" y="5845"/>
                  <a:pt x="357" y="5892"/>
                  <a:pt x="491" y="5892"/>
                </a:cubicBezTo>
                <a:cubicBezTo>
                  <a:pt x="1594" y="5892"/>
                  <a:pt x="1594" y="5892"/>
                  <a:pt x="1594" y="5892"/>
                </a:cubicBezTo>
                <a:cubicBezTo>
                  <a:pt x="1657" y="5892"/>
                  <a:pt x="1832" y="5948"/>
                  <a:pt x="2125" y="6051"/>
                </a:cubicBezTo>
                <a:cubicBezTo>
                  <a:pt x="2442" y="6154"/>
                  <a:pt x="2720" y="6241"/>
                  <a:pt x="2958" y="6297"/>
                </a:cubicBezTo>
                <a:cubicBezTo>
                  <a:pt x="3196" y="6352"/>
                  <a:pt x="3442" y="6384"/>
                  <a:pt x="3687" y="6384"/>
                </a:cubicBezTo>
                <a:cubicBezTo>
                  <a:pt x="4179" y="6384"/>
                  <a:pt x="4179" y="6384"/>
                  <a:pt x="4179" y="6384"/>
                </a:cubicBezTo>
                <a:cubicBezTo>
                  <a:pt x="4536" y="6384"/>
                  <a:pt x="4829" y="6281"/>
                  <a:pt x="5051" y="6075"/>
                </a:cubicBezTo>
                <a:cubicBezTo>
                  <a:pt x="5273" y="5869"/>
                  <a:pt x="5377" y="5591"/>
                  <a:pt x="5377" y="5234"/>
                </a:cubicBezTo>
                <a:cubicBezTo>
                  <a:pt x="5527" y="5036"/>
                  <a:pt x="5607" y="4806"/>
                  <a:pt x="5607" y="4552"/>
                </a:cubicBezTo>
                <a:cubicBezTo>
                  <a:pt x="5607" y="4497"/>
                  <a:pt x="5599" y="4441"/>
                  <a:pt x="5599" y="4385"/>
                </a:cubicBezTo>
                <a:cubicBezTo>
                  <a:pt x="5694" y="4211"/>
                  <a:pt x="5742" y="4029"/>
                  <a:pt x="5742" y="3830"/>
                </a:cubicBezTo>
                <a:cubicBezTo>
                  <a:pt x="5742" y="3743"/>
                  <a:pt x="5726" y="3656"/>
                  <a:pt x="5710" y="3569"/>
                </a:cubicBezTo>
                <a:close/>
                <a:moveTo>
                  <a:pt x="912" y="5329"/>
                </a:moveTo>
                <a:lnTo>
                  <a:pt x="912" y="5329"/>
                </a:lnTo>
                <a:cubicBezTo>
                  <a:pt x="864" y="5377"/>
                  <a:pt x="809" y="5401"/>
                  <a:pt x="737" y="5401"/>
                </a:cubicBezTo>
                <a:cubicBezTo>
                  <a:pt x="674" y="5401"/>
                  <a:pt x="610" y="5377"/>
                  <a:pt x="563" y="5329"/>
                </a:cubicBezTo>
                <a:cubicBezTo>
                  <a:pt x="515" y="5282"/>
                  <a:pt x="491" y="5226"/>
                  <a:pt x="491" y="5155"/>
                </a:cubicBezTo>
                <a:cubicBezTo>
                  <a:pt x="491" y="5091"/>
                  <a:pt x="515" y="5036"/>
                  <a:pt x="563" y="4988"/>
                </a:cubicBezTo>
                <a:cubicBezTo>
                  <a:pt x="610" y="4933"/>
                  <a:pt x="674" y="4909"/>
                  <a:pt x="737" y="4909"/>
                </a:cubicBezTo>
                <a:cubicBezTo>
                  <a:pt x="809" y="4909"/>
                  <a:pt x="864" y="4933"/>
                  <a:pt x="912" y="4988"/>
                </a:cubicBezTo>
                <a:cubicBezTo>
                  <a:pt x="959" y="5036"/>
                  <a:pt x="983" y="5091"/>
                  <a:pt x="983" y="5155"/>
                </a:cubicBezTo>
                <a:cubicBezTo>
                  <a:pt x="983" y="5226"/>
                  <a:pt x="959" y="5282"/>
                  <a:pt x="912" y="5329"/>
                </a:cubicBezTo>
                <a:close/>
                <a:moveTo>
                  <a:pt x="5321" y="3260"/>
                </a:moveTo>
                <a:lnTo>
                  <a:pt x="5321" y="3260"/>
                </a:lnTo>
                <a:cubicBezTo>
                  <a:pt x="5266" y="3378"/>
                  <a:pt x="5194" y="3434"/>
                  <a:pt x="5115" y="3442"/>
                </a:cubicBezTo>
                <a:cubicBezTo>
                  <a:pt x="5155" y="3482"/>
                  <a:pt x="5186" y="3545"/>
                  <a:pt x="5210" y="3624"/>
                </a:cubicBezTo>
                <a:cubicBezTo>
                  <a:pt x="5234" y="3695"/>
                  <a:pt x="5250" y="3767"/>
                  <a:pt x="5250" y="3830"/>
                </a:cubicBezTo>
                <a:cubicBezTo>
                  <a:pt x="5250" y="4013"/>
                  <a:pt x="5178" y="4163"/>
                  <a:pt x="5044" y="4290"/>
                </a:cubicBezTo>
                <a:cubicBezTo>
                  <a:pt x="5091" y="4370"/>
                  <a:pt x="5115" y="4457"/>
                  <a:pt x="5115" y="4552"/>
                </a:cubicBezTo>
                <a:cubicBezTo>
                  <a:pt x="5115" y="4647"/>
                  <a:pt x="5091" y="4743"/>
                  <a:pt x="5051" y="4838"/>
                </a:cubicBezTo>
                <a:cubicBezTo>
                  <a:pt x="5004" y="4933"/>
                  <a:pt x="4940" y="4996"/>
                  <a:pt x="4869" y="5036"/>
                </a:cubicBezTo>
                <a:cubicBezTo>
                  <a:pt x="4877" y="5115"/>
                  <a:pt x="4885" y="5186"/>
                  <a:pt x="4885" y="5250"/>
                </a:cubicBezTo>
                <a:cubicBezTo>
                  <a:pt x="4885" y="5678"/>
                  <a:pt x="4639" y="5892"/>
                  <a:pt x="4148" y="5892"/>
                </a:cubicBezTo>
                <a:cubicBezTo>
                  <a:pt x="3687" y="5892"/>
                  <a:pt x="3687" y="5892"/>
                  <a:pt x="3687" y="5892"/>
                </a:cubicBezTo>
                <a:cubicBezTo>
                  <a:pt x="3346" y="5892"/>
                  <a:pt x="2910" y="5797"/>
                  <a:pt x="2371" y="5615"/>
                </a:cubicBezTo>
                <a:cubicBezTo>
                  <a:pt x="2363" y="5607"/>
                  <a:pt x="2323" y="5599"/>
                  <a:pt x="2260" y="5575"/>
                </a:cubicBezTo>
                <a:cubicBezTo>
                  <a:pt x="2197" y="5551"/>
                  <a:pt x="2157" y="5535"/>
                  <a:pt x="2125" y="5528"/>
                </a:cubicBezTo>
                <a:cubicBezTo>
                  <a:pt x="2093" y="5512"/>
                  <a:pt x="2054" y="5504"/>
                  <a:pt x="1990" y="5480"/>
                </a:cubicBezTo>
                <a:cubicBezTo>
                  <a:pt x="1927" y="5464"/>
                  <a:pt x="1879" y="5448"/>
                  <a:pt x="1848" y="5440"/>
                </a:cubicBezTo>
                <a:cubicBezTo>
                  <a:pt x="1808" y="5432"/>
                  <a:pt x="1769" y="5424"/>
                  <a:pt x="1721" y="5417"/>
                </a:cubicBezTo>
                <a:cubicBezTo>
                  <a:pt x="1673" y="5408"/>
                  <a:pt x="1633" y="5401"/>
                  <a:pt x="1594" y="5401"/>
                </a:cubicBezTo>
                <a:cubicBezTo>
                  <a:pt x="1475" y="5401"/>
                  <a:pt x="1475" y="5401"/>
                  <a:pt x="1475" y="5401"/>
                </a:cubicBezTo>
                <a:cubicBezTo>
                  <a:pt x="1475" y="2950"/>
                  <a:pt x="1475" y="2950"/>
                  <a:pt x="1475" y="2950"/>
                </a:cubicBezTo>
                <a:cubicBezTo>
                  <a:pt x="1594" y="2950"/>
                  <a:pt x="1594" y="2950"/>
                  <a:pt x="1594" y="2950"/>
                </a:cubicBezTo>
                <a:cubicBezTo>
                  <a:pt x="1642" y="2950"/>
                  <a:pt x="1681" y="2934"/>
                  <a:pt x="1737" y="2911"/>
                </a:cubicBezTo>
                <a:cubicBezTo>
                  <a:pt x="1784" y="2887"/>
                  <a:pt x="1832" y="2855"/>
                  <a:pt x="1887" y="2807"/>
                </a:cubicBezTo>
                <a:cubicBezTo>
                  <a:pt x="1943" y="2760"/>
                  <a:pt x="1990" y="2720"/>
                  <a:pt x="2038" y="2673"/>
                </a:cubicBezTo>
                <a:cubicBezTo>
                  <a:pt x="2077" y="2625"/>
                  <a:pt x="2133" y="2569"/>
                  <a:pt x="2189" y="2506"/>
                </a:cubicBezTo>
                <a:cubicBezTo>
                  <a:pt x="2244" y="2435"/>
                  <a:pt x="2292" y="2379"/>
                  <a:pt x="2323" y="2340"/>
                </a:cubicBezTo>
                <a:cubicBezTo>
                  <a:pt x="2355" y="2300"/>
                  <a:pt x="2395" y="2244"/>
                  <a:pt x="2442" y="2181"/>
                </a:cubicBezTo>
                <a:cubicBezTo>
                  <a:pt x="2490" y="2118"/>
                  <a:pt x="2522" y="2086"/>
                  <a:pt x="2530" y="2070"/>
                </a:cubicBezTo>
                <a:cubicBezTo>
                  <a:pt x="2672" y="1895"/>
                  <a:pt x="2767" y="1777"/>
                  <a:pt x="2823" y="1721"/>
                </a:cubicBezTo>
                <a:cubicBezTo>
                  <a:pt x="2926" y="1610"/>
                  <a:pt x="3005" y="1467"/>
                  <a:pt x="3053" y="1301"/>
                </a:cubicBezTo>
                <a:cubicBezTo>
                  <a:pt x="3101" y="1126"/>
                  <a:pt x="3140" y="967"/>
                  <a:pt x="3172" y="817"/>
                </a:cubicBezTo>
                <a:cubicBezTo>
                  <a:pt x="3204" y="666"/>
                  <a:pt x="3251" y="555"/>
                  <a:pt x="3315" y="492"/>
                </a:cubicBezTo>
                <a:cubicBezTo>
                  <a:pt x="3561" y="492"/>
                  <a:pt x="3727" y="555"/>
                  <a:pt x="3806" y="674"/>
                </a:cubicBezTo>
                <a:cubicBezTo>
                  <a:pt x="3886" y="793"/>
                  <a:pt x="3933" y="976"/>
                  <a:pt x="3933" y="1229"/>
                </a:cubicBezTo>
                <a:cubicBezTo>
                  <a:pt x="3933" y="1380"/>
                  <a:pt x="3870" y="1586"/>
                  <a:pt x="3743" y="1848"/>
                </a:cubicBezTo>
                <a:cubicBezTo>
                  <a:pt x="3624" y="2101"/>
                  <a:pt x="3561" y="2308"/>
                  <a:pt x="3561" y="2458"/>
                </a:cubicBezTo>
                <a:cubicBezTo>
                  <a:pt x="4909" y="2458"/>
                  <a:pt x="4909" y="2458"/>
                  <a:pt x="4909" y="2458"/>
                </a:cubicBezTo>
                <a:cubicBezTo>
                  <a:pt x="5044" y="2458"/>
                  <a:pt x="5155" y="2506"/>
                  <a:pt x="5250" y="2601"/>
                </a:cubicBezTo>
                <a:cubicBezTo>
                  <a:pt x="5353" y="2704"/>
                  <a:pt x="5400" y="2816"/>
                  <a:pt x="5400" y="2950"/>
                </a:cubicBezTo>
                <a:cubicBezTo>
                  <a:pt x="5400" y="3038"/>
                  <a:pt x="5377" y="3140"/>
                  <a:pt x="5321" y="3260"/>
                </a:cubicBezTo>
                <a:close/>
                <a:moveTo>
                  <a:pt x="5321" y="3260"/>
                </a:moveTo>
                <a:lnTo>
                  <a:pt x="5321" y="3260"/>
                </a:lnTo>
                <a:close/>
              </a:path>
            </a:pathLst>
          </a:custGeom>
          <a:solidFill>
            <a:schemeClr val="accent2"/>
          </a:solidFill>
          <a:ln>
            <a:noFill/>
          </a:ln>
          <a:effectLst/>
        </p:spPr>
        <p:txBody>
          <a:bodyPr wrap="none" anchor="ctr"/>
          <a:lstStyle/>
          <a:p>
            <a:endParaRPr lang="en-US" sz="3599">
              <a:latin typeface="Nunito" charset="0"/>
              <a:ea typeface="Nunito" charset="0"/>
              <a:cs typeface="Nunito" charset="0"/>
            </a:endParaRPr>
          </a:p>
        </p:txBody>
      </p:sp>
    </p:spTree>
    <p:extLst>
      <p:ext uri="{BB962C8B-B14F-4D97-AF65-F5344CB8AC3E}">
        <p14:creationId xmlns:p14="http://schemas.microsoft.com/office/powerpoint/2010/main" val="509916672"/>
      </p:ext>
    </p:extLst>
  </p:cSld>
  <p:clrMapOvr>
    <a:masterClrMapping/>
  </p:clrMapOvr>
  <mc:AlternateContent xmlns:mc="http://schemas.openxmlformats.org/markup-compatibility/2006" xmlns:p14="http://schemas.microsoft.com/office/powerpoint/2010/main">
    <mc:Choice Requires="p14">
      <p:transition spd="slow" p14:dur="1500" advClick="0">
        <p:random/>
      </p:transition>
    </mc:Choice>
    <mc:Fallback xmlns="">
      <p:transition spd="slow" advClick="0">
        <p:random/>
      </p:transition>
    </mc:Fallback>
  </mc:AlternateContent>
</p:sld>
</file>

<file path=ppt/theme/theme1.xml><?xml version="1.0" encoding="utf-8"?>
<a:theme xmlns:a="http://schemas.openxmlformats.org/drawingml/2006/main" name="Office Theme">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480798-5709-4867-BFFF-433B224E8F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637c14-bb27-4e6f-93e8-ce3de48661c9"/>
    <ds:schemaRef ds:uri="431100d4-4470-42c1-96bc-46686c182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035034-F0F4-40A1-8ED2-5B337E32969C}">
  <ds:schemaRefs>
    <ds:schemaRef ds:uri="http://www.w3.org/XML/1998/namespace"/>
    <ds:schemaRef ds:uri="431100d4-4470-42c1-96bc-46686c1829ae"/>
    <ds:schemaRef ds:uri="http://schemas.microsoft.com/office/2006/metadata/properties"/>
    <ds:schemaRef ds:uri="http://schemas.microsoft.com/office/2006/documentManagement/types"/>
    <ds:schemaRef ds:uri="http://purl.org/dc/dcmitype/"/>
    <ds:schemaRef ds:uri="http://purl.org/dc/elements/1.1/"/>
    <ds:schemaRef ds:uri="http://schemas.microsoft.com/office/infopath/2007/PartnerControls"/>
    <ds:schemaRef ds:uri="http://purl.org/dc/terms/"/>
    <ds:schemaRef ds:uri="http://schemas.openxmlformats.org/package/2006/metadata/core-properties"/>
    <ds:schemaRef ds:uri="c9637c14-bb27-4e6f-93e8-ce3de48661c9"/>
  </ds:schemaRefs>
</ds:datastoreItem>
</file>

<file path=customXml/itemProps3.xml><?xml version="1.0" encoding="utf-8"?>
<ds:datastoreItem xmlns:ds="http://schemas.openxmlformats.org/officeDocument/2006/customXml" ds:itemID="{1D323BF9-0BC1-4B02-8B25-1D5B0FA278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1936</TotalTime>
  <Words>2195</Words>
  <Application>Microsoft Office PowerPoint</Application>
  <PresentationFormat>Widescreen</PresentationFormat>
  <Paragraphs>302</Paragraphs>
  <Slides>51</Slides>
  <Notes>22</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51</vt:i4>
      </vt:variant>
    </vt:vector>
  </HeadingPairs>
  <TitlesOfParts>
    <vt:vector size="63" baseType="lpstr">
      <vt:lpstr>Arial</vt:lpstr>
      <vt:lpstr>Arial Black</vt:lpstr>
      <vt:lpstr>Calibri</vt:lpstr>
      <vt:lpstr>Lato Light</vt:lpstr>
      <vt:lpstr>Nunito</vt:lpstr>
      <vt:lpstr>Nunito Light</vt:lpstr>
      <vt:lpstr>Source Sans Pro</vt:lpstr>
      <vt:lpstr>Times New Roman</vt:lpstr>
      <vt:lpstr>Tw Cen MT</vt:lpstr>
      <vt:lpstr>Office Theme</vt:lpstr>
      <vt:lpstr>Custom Design</vt:lpstr>
      <vt:lpstr>Photo Editor Photo</vt:lpstr>
      <vt:lpstr>PowerPoint Presentation</vt:lpstr>
      <vt:lpstr>PowerPoint Presentation</vt:lpstr>
      <vt:lpstr>PowerPoint Presentation</vt:lpstr>
      <vt:lpstr>Scoring Criteria </vt:lpstr>
      <vt:lpstr>Strategy Considerations </vt:lpstr>
      <vt:lpstr>Strategy  </vt:lpstr>
      <vt:lpstr>Strategy </vt:lpstr>
      <vt:lpstr>Strategy  </vt:lpstr>
      <vt:lpstr>Strategy  </vt:lpstr>
      <vt:lpstr>Strategy  </vt:lpstr>
      <vt:lpstr>Feasability Considerations  </vt:lpstr>
      <vt:lpstr>Feasibility </vt:lpstr>
      <vt:lpstr>Feasibility </vt:lpstr>
      <vt:lpstr>Feasibility  </vt:lpstr>
      <vt:lpstr>Feasibility  </vt:lpstr>
      <vt:lpstr>Feasibility  </vt:lpstr>
      <vt:lpstr>Feasibility  </vt:lpstr>
      <vt:lpstr>Feasibility  </vt:lpstr>
      <vt:lpstr>Feasibility </vt:lpstr>
      <vt:lpstr>Feasibility </vt:lpstr>
      <vt:lpstr>Feasibility </vt:lpstr>
      <vt:lpstr>Feasibility </vt:lpstr>
      <vt:lpstr>Feasibility  </vt:lpstr>
      <vt:lpstr>Feasibility </vt:lpstr>
      <vt:lpstr>PowerPoint Presentation</vt:lpstr>
      <vt:lpstr>Feasibility </vt:lpstr>
      <vt:lpstr>Feasibility </vt:lpstr>
      <vt:lpstr>Feasibility </vt:lpstr>
      <vt:lpstr>Feasibility </vt:lpstr>
      <vt:lpstr>Feasibility  </vt:lpstr>
      <vt:lpstr>NEED Considerations </vt:lpstr>
      <vt:lpstr>Need</vt:lpstr>
      <vt:lpstr>Need</vt:lpstr>
      <vt:lpstr>Need</vt:lpstr>
      <vt:lpstr>Need</vt:lpstr>
      <vt:lpstr>PowerPoint Presentation</vt:lpstr>
      <vt:lpstr>PowerPoint Presentation</vt:lpstr>
      <vt:lpstr>PowerPoint Presentation</vt:lpstr>
      <vt:lpstr>Impact Considerations</vt:lpstr>
      <vt:lpstr>PowerPoint Presentation</vt:lpstr>
      <vt:lpstr>Impact </vt:lpstr>
      <vt:lpstr>PowerPoint Presentation</vt:lpstr>
      <vt:lpstr>PowerPoint Presentation</vt:lpstr>
      <vt:lpstr>PowerPoint Presentation</vt:lpstr>
      <vt:lpstr>PowerPoint Presentation</vt:lpstr>
      <vt:lpstr>Problems With Previous Applications</vt:lpstr>
      <vt:lpstr>Problems With Previous Applications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Malisa Thompson</dc:creator>
  <cp:lastModifiedBy>Shayla Moultrie</cp:lastModifiedBy>
  <cp:revision>52</cp:revision>
  <dcterms:modified xsi:type="dcterms:W3CDTF">2026-09-30T13:35:46Z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