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omments/modernComment_210_F8E3BDDF.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omments/modernComment_1F0_EC16040.xml" ContentType="application/vnd.ms-powerpoint.comment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99" r:id="rId4"/>
    <p:sldMasterId id="2147483821" r:id="rId5"/>
    <p:sldMasterId id="2147483862" r:id="rId6"/>
  </p:sldMasterIdLst>
  <p:notesMasterIdLst>
    <p:notesMasterId r:id="rId56"/>
  </p:notesMasterIdLst>
  <p:handoutMasterIdLst>
    <p:handoutMasterId r:id="rId57"/>
  </p:handoutMasterIdLst>
  <p:sldIdLst>
    <p:sldId id="406" r:id="rId7"/>
    <p:sldId id="411" r:id="rId8"/>
    <p:sldId id="420" r:id="rId9"/>
    <p:sldId id="478" r:id="rId10"/>
    <p:sldId id="418" r:id="rId11"/>
    <p:sldId id="426" r:id="rId12"/>
    <p:sldId id="432" r:id="rId13"/>
    <p:sldId id="504" r:id="rId14"/>
    <p:sldId id="424" r:id="rId15"/>
    <p:sldId id="542" r:id="rId16"/>
    <p:sldId id="437" r:id="rId17"/>
    <p:sldId id="500" r:id="rId18"/>
    <p:sldId id="466" r:id="rId19"/>
    <p:sldId id="481" r:id="rId20"/>
    <p:sldId id="528" r:id="rId21"/>
    <p:sldId id="489" r:id="rId22"/>
    <p:sldId id="529" r:id="rId23"/>
    <p:sldId id="534" r:id="rId24"/>
    <p:sldId id="440" r:id="rId25"/>
    <p:sldId id="480" r:id="rId26"/>
    <p:sldId id="482" r:id="rId27"/>
    <p:sldId id="491" r:id="rId28"/>
    <p:sldId id="492" r:id="rId29"/>
    <p:sldId id="502" r:id="rId30"/>
    <p:sldId id="503" r:id="rId31"/>
    <p:sldId id="535" r:id="rId32"/>
    <p:sldId id="536" r:id="rId33"/>
    <p:sldId id="532" r:id="rId34"/>
    <p:sldId id="540" r:id="rId35"/>
    <p:sldId id="541" r:id="rId36"/>
    <p:sldId id="538" r:id="rId37"/>
    <p:sldId id="539" r:id="rId38"/>
    <p:sldId id="497" r:id="rId39"/>
    <p:sldId id="490" r:id="rId40"/>
    <p:sldId id="429" r:id="rId41"/>
    <p:sldId id="496" r:id="rId42"/>
    <p:sldId id="537" r:id="rId43"/>
    <p:sldId id="425" r:id="rId44"/>
    <p:sldId id="506" r:id="rId45"/>
    <p:sldId id="507" r:id="rId46"/>
    <p:sldId id="508" r:id="rId47"/>
    <p:sldId id="531" r:id="rId48"/>
    <p:sldId id="510" r:id="rId49"/>
    <p:sldId id="524" r:id="rId50"/>
    <p:sldId id="533" r:id="rId51"/>
    <p:sldId id="522" r:id="rId52"/>
    <p:sldId id="527" r:id="rId53"/>
    <p:sldId id="460" r:id="rId54"/>
    <p:sldId id="485" r:id="rId55"/>
  </p:sldIdLst>
  <p:sldSz cx="12161838" cy="6858000"/>
  <p:notesSz cx="6858000" cy="9296400"/>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1">
          <p15:clr>
            <a:srgbClr val="A4A3A4"/>
          </p15:clr>
        </p15:guide>
      </p15:sldGuideLst>
    </p:ext>
    <p:ext uri="{2D200454-40CA-4A62-9FC3-DE9A4176ACB9}">
      <p15:notesGuideLst xmlns:p15="http://schemas.microsoft.com/office/powerpoint/2012/main">
        <p15:guide id="1" orient="horz" pos="2927"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ED5C0F-0DDE-28A8-98AA-1880E1973B08}" name="Shayla Moultrie" initials="SM" userId="S::Shayla.Moultrie@dca.ga.gov::7ddb665b-374b-497a-a2f2-9a9ce5cb8b69" providerId="AD"/>
  <p188:author id="{2304AA87-D1F0-50DF-3470-F4DB42ED7980}" name="Shelli Lockwood" initials="SL" userId="S::Shelli.Lockwood@dca.ga.gov::01c51db7-5d8c-4440-a6f0-cb9ce152a2ee" providerId="AD"/>
  <p188:author id="{66129489-2710-2E4D-EC5D-4D353556F459}" name="Brittney Hickom" initials="BH" userId="S::brittney.hickom@dca.ga.gov::9ab811d9-63a9-43e0-a965-78790b7ac483" providerId="AD"/>
  <p188:author id="{CFA3898B-6186-1BE1-8C5B-B74A3746D6DD}" name="Shelli Lockwood" initials="SL" userId="S::shelli.lockwood@dca.ga.gov::01c51db7-5d8c-4440-a6f0-cb9ce152a2e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E462D"/>
    <a:srgbClr val="915D50"/>
    <a:srgbClr val="7D7061"/>
    <a:srgbClr val="F56600"/>
    <a:srgbClr val="000066"/>
    <a:srgbClr val="6699FF"/>
    <a:srgbClr val="3366FF"/>
    <a:srgbClr val="CC0000"/>
    <a:srgbClr val="0033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FAC232-463B-10B0-6E3C-89D888C58093}" v="1" dt="2026-09-25T16:56:37.718"/>
    <p1510:client id="{B2FDC246-D4D0-4049-98A8-8F5E3120C3C4}" v="41" dt="2026-09-25T16:50:32.6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204" y="96"/>
      </p:cViewPr>
      <p:guideLst>
        <p:guide orient="horz" pos="2160"/>
        <p:guide pos="3831"/>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927"/>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64" Type="http://schemas.microsoft.com/office/2018/10/relationships/authors" Target="author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handoutMaster" Target="handoutMasters/handout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yla Moultrie" userId="7ddb665b-374b-497a-a2f2-9a9ce5cb8b69" providerId="ADAL" clId="{CC4FE165-A318-4C04-B4A8-CF94A31F1B73}"/>
    <pc:docChg chg="undo custSel modSld addMainMaster delMainMaster modMainMaster">
      <pc:chgData name="Shayla Moultrie" userId="7ddb665b-374b-497a-a2f2-9a9ce5cb8b69" providerId="ADAL" clId="{CC4FE165-A318-4C04-B4A8-CF94A31F1B73}" dt="2026-09-25T16:51:25.460" v="213" actId="1076"/>
      <pc:docMkLst>
        <pc:docMk/>
      </pc:docMkLst>
      <pc:sldChg chg="addSp delSp modSp mod modClrScheme chgLayout">
        <pc:chgData name="Shayla Moultrie" userId="7ddb665b-374b-497a-a2f2-9a9ce5cb8b69" providerId="ADAL" clId="{CC4FE165-A318-4C04-B4A8-CF94A31F1B73}" dt="2026-09-25T16:51:25.460" v="213" actId="1076"/>
        <pc:sldMkLst>
          <pc:docMk/>
          <pc:sldMk cId="0" sldId="406"/>
        </pc:sldMkLst>
        <pc:spChg chg="del mod">
          <ac:chgData name="Shayla Moultrie" userId="7ddb665b-374b-497a-a2f2-9a9ce5cb8b69" providerId="ADAL" clId="{CC4FE165-A318-4C04-B4A8-CF94A31F1B73}" dt="2026-09-25T16:50:17.871" v="187" actId="478"/>
          <ac:spMkLst>
            <pc:docMk/>
            <pc:sldMk cId="0" sldId="406"/>
            <ac:spMk id="2" creationId="{00000000-0000-0000-0000-000000000000}"/>
          </ac:spMkLst>
        </pc:spChg>
        <pc:spChg chg="mod ord">
          <ac:chgData name="Shayla Moultrie" userId="7ddb665b-374b-497a-a2f2-9a9ce5cb8b69" providerId="ADAL" clId="{CC4FE165-A318-4C04-B4A8-CF94A31F1B73}" dt="2026-09-25T16:51:25.460" v="213" actId="1076"/>
          <ac:spMkLst>
            <pc:docMk/>
            <pc:sldMk cId="0" sldId="406"/>
            <ac:spMk id="3" creationId="{00000000-0000-0000-0000-000000000000}"/>
          </ac:spMkLst>
        </pc:spChg>
        <pc:spChg chg="del mod">
          <ac:chgData name="Shayla Moultrie" userId="7ddb665b-374b-497a-a2f2-9a9ce5cb8b69" providerId="ADAL" clId="{CC4FE165-A318-4C04-B4A8-CF94A31F1B73}" dt="2026-09-25T16:50:16.528" v="186" actId="478"/>
          <ac:spMkLst>
            <pc:docMk/>
            <pc:sldMk cId="0" sldId="406"/>
            <ac:spMk id="4" creationId="{00000000-0000-0000-0000-000000000000}"/>
          </ac:spMkLst>
        </pc:spChg>
        <pc:spChg chg="add mod ord">
          <ac:chgData name="Shayla Moultrie" userId="7ddb665b-374b-497a-a2f2-9a9ce5cb8b69" providerId="ADAL" clId="{CC4FE165-A318-4C04-B4A8-CF94A31F1B73}" dt="2026-09-25T16:51:10.058" v="210" actId="403"/>
          <ac:spMkLst>
            <pc:docMk/>
            <pc:sldMk cId="0" sldId="406"/>
            <ac:spMk id="5" creationId="{34174A91-9BCA-3F3D-6985-687E4ED737C1}"/>
          </ac:spMkLst>
        </pc:spChg>
        <pc:spChg chg="del mod">
          <ac:chgData name="Shayla Moultrie" userId="7ddb665b-374b-497a-a2f2-9a9ce5cb8b69" providerId="ADAL" clId="{CC4FE165-A318-4C04-B4A8-CF94A31F1B73}" dt="2026-09-25T16:50:30.502" v="192" actId="478"/>
          <ac:spMkLst>
            <pc:docMk/>
            <pc:sldMk cId="0" sldId="406"/>
            <ac:spMk id="6" creationId="{B52881D6-9196-0066-D6BE-4C87BC6A5744}"/>
          </ac:spMkLst>
        </pc:spChg>
      </pc:sldChg>
      <pc:sldChg chg="modSp mod">
        <pc:chgData name="Shayla Moultrie" userId="7ddb665b-374b-497a-a2f2-9a9ce5cb8b69" providerId="ADAL" clId="{CC4FE165-A318-4C04-B4A8-CF94A31F1B73}" dt="2026-09-24T13:41:43.370" v="137" actId="403"/>
        <pc:sldMkLst>
          <pc:docMk/>
          <pc:sldMk cId="0" sldId="411"/>
        </pc:sldMkLst>
        <pc:spChg chg="mod">
          <ac:chgData name="Shayla Moultrie" userId="7ddb665b-374b-497a-a2f2-9a9ce5cb8b69" providerId="ADAL" clId="{CC4FE165-A318-4C04-B4A8-CF94A31F1B73}" dt="2026-09-24T13:41:43.370" v="137" actId="403"/>
          <ac:spMkLst>
            <pc:docMk/>
            <pc:sldMk cId="0" sldId="411"/>
            <ac:spMk id="6147" creationId="{00000000-0000-0000-0000-000000000000}"/>
          </ac:spMkLst>
        </pc:spChg>
      </pc:sldChg>
      <pc:sldChg chg="modSp mod chgLayout">
        <pc:chgData name="Shayla Moultrie" userId="7ddb665b-374b-497a-a2f2-9a9ce5cb8b69" providerId="ADAL" clId="{CC4FE165-A318-4C04-B4A8-CF94A31F1B73}" dt="2026-09-24T15:30:36.712" v="181" actId="20577"/>
        <pc:sldMkLst>
          <pc:docMk/>
          <pc:sldMk cId="0" sldId="418"/>
        </pc:sldMkLst>
        <pc:spChg chg="mod ord">
          <ac:chgData name="Shayla Moultrie" userId="7ddb665b-374b-497a-a2f2-9a9ce5cb8b69" providerId="ADAL" clId="{CC4FE165-A318-4C04-B4A8-CF94A31F1B73}" dt="2026-09-24T13:40:46.569" v="128" actId="242"/>
          <ac:spMkLst>
            <pc:docMk/>
            <pc:sldMk cId="0" sldId="418"/>
            <ac:spMk id="14339" creationId="{00000000-0000-0000-0000-000000000000}"/>
          </ac:spMkLst>
        </pc:spChg>
        <pc:spChg chg="mod ord">
          <ac:chgData name="Shayla Moultrie" userId="7ddb665b-374b-497a-a2f2-9a9ce5cb8b69" providerId="ADAL" clId="{CC4FE165-A318-4C04-B4A8-CF94A31F1B73}" dt="2026-09-24T15:30:36.712" v="181" actId="20577"/>
          <ac:spMkLst>
            <pc:docMk/>
            <pc:sldMk cId="0" sldId="418"/>
            <ac:spMk id="14340" creationId="{00000000-0000-0000-0000-000000000000}"/>
          </ac:spMkLst>
        </pc:spChg>
      </pc:sldChg>
      <pc:sldChg chg="modSp mod chgLayout">
        <pc:chgData name="Shayla Moultrie" userId="7ddb665b-374b-497a-a2f2-9a9ce5cb8b69" providerId="ADAL" clId="{CC4FE165-A318-4C04-B4A8-CF94A31F1B73}" dt="2026-09-24T13:41:38.040" v="136" actId="255"/>
        <pc:sldMkLst>
          <pc:docMk/>
          <pc:sldMk cId="0" sldId="420"/>
        </pc:sldMkLst>
        <pc:spChg chg="mod ord">
          <ac:chgData name="Shayla Moultrie" userId="7ddb665b-374b-497a-a2f2-9a9ce5cb8b69" providerId="ADAL" clId="{CC4FE165-A318-4C04-B4A8-CF94A31F1B73}" dt="2026-09-24T13:41:38.040" v="136" actId="255"/>
          <ac:spMkLst>
            <pc:docMk/>
            <pc:sldMk cId="0" sldId="420"/>
            <ac:spMk id="11267" creationId="{00000000-0000-0000-0000-000000000000}"/>
          </ac:spMkLst>
        </pc:spChg>
        <pc:spChg chg="mod ord">
          <ac:chgData name="Shayla Moultrie" userId="7ddb665b-374b-497a-a2f2-9a9ce5cb8b69" providerId="ADAL" clId="{CC4FE165-A318-4C04-B4A8-CF94A31F1B73}" dt="2026-09-24T13:39:47.064" v="120" actId="1076"/>
          <ac:spMkLst>
            <pc:docMk/>
            <pc:sldMk cId="0" sldId="420"/>
            <ac:spMk id="11268" creationId="{00000000-0000-0000-0000-000000000000}"/>
          </ac:spMkLst>
        </pc:spChg>
      </pc:sldChg>
      <pc:sldChg chg="modSp mod">
        <pc:chgData name="Shayla Moultrie" userId="7ddb665b-374b-497a-a2f2-9a9ce5cb8b69" providerId="ADAL" clId="{CC4FE165-A318-4C04-B4A8-CF94A31F1B73}" dt="2026-09-24T13:30:26.412" v="44" actId="207"/>
        <pc:sldMkLst>
          <pc:docMk/>
          <pc:sldMk cId="0" sldId="424"/>
        </pc:sldMkLst>
        <pc:spChg chg="mod">
          <ac:chgData name="Shayla Moultrie" userId="7ddb665b-374b-497a-a2f2-9a9ce5cb8b69" providerId="ADAL" clId="{CC4FE165-A318-4C04-B4A8-CF94A31F1B73}" dt="2026-09-24T13:30:26.412" v="44" actId="207"/>
          <ac:spMkLst>
            <pc:docMk/>
            <pc:sldMk cId="0" sldId="424"/>
            <ac:spMk id="23555" creationId="{00000000-0000-0000-0000-000000000000}"/>
          </ac:spMkLst>
        </pc:spChg>
      </pc:sldChg>
      <pc:sldChg chg="modSp mod chgLayout">
        <pc:chgData name="Shayla Moultrie" userId="7ddb665b-374b-497a-a2f2-9a9ce5cb8b69" providerId="ADAL" clId="{CC4FE165-A318-4C04-B4A8-CF94A31F1B73}" dt="2026-09-24T13:40:56.546" v="129" actId="700"/>
        <pc:sldMkLst>
          <pc:docMk/>
          <pc:sldMk cId="0" sldId="426"/>
        </pc:sldMkLst>
        <pc:spChg chg="mod ord">
          <ac:chgData name="Shayla Moultrie" userId="7ddb665b-374b-497a-a2f2-9a9ce5cb8b69" providerId="ADAL" clId="{CC4FE165-A318-4C04-B4A8-CF94A31F1B73}" dt="2026-09-24T13:40:56.546" v="129" actId="700"/>
          <ac:spMkLst>
            <pc:docMk/>
            <pc:sldMk cId="0" sldId="426"/>
            <ac:spMk id="15363" creationId="{00000000-0000-0000-0000-000000000000}"/>
          </ac:spMkLst>
        </pc:spChg>
        <pc:spChg chg="mod ord">
          <ac:chgData name="Shayla Moultrie" userId="7ddb665b-374b-497a-a2f2-9a9ce5cb8b69" providerId="ADAL" clId="{CC4FE165-A318-4C04-B4A8-CF94A31F1B73}" dt="2026-09-24T13:40:56.546" v="129" actId="700"/>
          <ac:spMkLst>
            <pc:docMk/>
            <pc:sldMk cId="0" sldId="426"/>
            <ac:spMk id="359427" creationId="{00000000-0000-0000-0000-000000000000}"/>
          </ac:spMkLst>
        </pc:spChg>
      </pc:sldChg>
      <pc:sldChg chg="modSp mod">
        <pc:chgData name="Shayla Moultrie" userId="7ddb665b-374b-497a-a2f2-9a9ce5cb8b69" providerId="ADAL" clId="{CC4FE165-A318-4C04-B4A8-CF94A31F1B73}" dt="2026-09-24T13:39:02.533" v="116" actId="1076"/>
        <pc:sldMkLst>
          <pc:docMk/>
          <pc:sldMk cId="0" sldId="429"/>
        </pc:sldMkLst>
        <pc:spChg chg="mod">
          <ac:chgData name="Shayla Moultrie" userId="7ddb665b-374b-497a-a2f2-9a9ce5cb8b69" providerId="ADAL" clId="{CC4FE165-A318-4C04-B4A8-CF94A31F1B73}" dt="2026-09-24T13:34:49.773" v="82" actId="27636"/>
          <ac:spMkLst>
            <pc:docMk/>
            <pc:sldMk cId="0" sldId="429"/>
            <ac:spMk id="38915" creationId="{00000000-0000-0000-0000-000000000000}"/>
          </ac:spMkLst>
        </pc:spChg>
        <pc:spChg chg="mod">
          <ac:chgData name="Shayla Moultrie" userId="7ddb665b-374b-497a-a2f2-9a9ce5cb8b69" providerId="ADAL" clId="{CC4FE165-A318-4C04-B4A8-CF94A31F1B73}" dt="2026-09-24T13:28:51.852" v="38"/>
          <ac:spMkLst>
            <pc:docMk/>
            <pc:sldMk cId="0" sldId="429"/>
            <ac:spMk id="38916" creationId="{00000000-0000-0000-0000-000000000000}"/>
          </ac:spMkLst>
        </pc:spChg>
        <pc:picChg chg="mod">
          <ac:chgData name="Shayla Moultrie" userId="7ddb665b-374b-497a-a2f2-9a9ce5cb8b69" providerId="ADAL" clId="{CC4FE165-A318-4C04-B4A8-CF94A31F1B73}" dt="2026-09-24T13:39:02.533" v="116" actId="1076"/>
          <ac:picMkLst>
            <pc:docMk/>
            <pc:sldMk cId="0" sldId="429"/>
            <ac:picMk id="3" creationId="{5626165C-22CD-8E3B-051F-231223CE515D}"/>
          </ac:picMkLst>
        </pc:picChg>
      </pc:sldChg>
      <pc:sldChg chg="modSp mod">
        <pc:chgData name="Shayla Moultrie" userId="7ddb665b-374b-497a-a2f2-9a9ce5cb8b69" providerId="ADAL" clId="{CC4FE165-A318-4C04-B4A8-CF94A31F1B73}" dt="2026-09-24T13:48:49.056" v="156" actId="207"/>
        <pc:sldMkLst>
          <pc:docMk/>
          <pc:sldMk cId="4175610094" sldId="432"/>
        </pc:sldMkLst>
        <pc:spChg chg="mod">
          <ac:chgData name="Shayla Moultrie" userId="7ddb665b-374b-497a-a2f2-9a9ce5cb8b69" providerId="ADAL" clId="{CC4FE165-A318-4C04-B4A8-CF94A31F1B73}" dt="2026-09-24T13:48:49.056" v="156" actId="207"/>
          <ac:spMkLst>
            <pc:docMk/>
            <pc:sldMk cId="4175610094" sldId="432"/>
            <ac:spMk id="15363" creationId="{00000000-0000-0000-0000-000000000000}"/>
          </ac:spMkLst>
        </pc:spChg>
        <pc:graphicFrameChg chg="mod">
          <ac:chgData name="Shayla Moultrie" userId="7ddb665b-374b-497a-a2f2-9a9ce5cb8b69" providerId="ADAL" clId="{CC4FE165-A318-4C04-B4A8-CF94A31F1B73}" dt="2026-09-24T13:48:16.546" v="153" actId="207"/>
          <ac:graphicFrameMkLst>
            <pc:docMk/>
            <pc:sldMk cId="4175610094" sldId="432"/>
            <ac:graphicFrameMk id="359443" creationId="{7AA77FD1-8AB0-405D-BA35-DBDCF3CFFBC9}"/>
          </ac:graphicFrameMkLst>
        </pc:graphicFrameChg>
        <pc:picChg chg="mod modCrop">
          <ac:chgData name="Shayla Moultrie" userId="7ddb665b-374b-497a-a2f2-9a9ce5cb8b69" providerId="ADAL" clId="{CC4FE165-A318-4C04-B4A8-CF94A31F1B73}" dt="2026-09-24T13:25:38.559" v="26" actId="2711"/>
          <ac:picMkLst>
            <pc:docMk/>
            <pc:sldMk cId="4175610094" sldId="432"/>
            <ac:picMk id="359445" creationId="{F63C8F71-8F0C-48F1-8F37-DCA507A65C82}"/>
          </ac:picMkLst>
        </pc:picChg>
      </pc:sldChg>
      <pc:sldChg chg="modSp mod">
        <pc:chgData name="Shayla Moultrie" userId="7ddb665b-374b-497a-a2f2-9a9ce5cb8b69" providerId="ADAL" clId="{CC4FE165-A318-4C04-B4A8-CF94A31F1B73}" dt="2026-09-24T13:49:52.919" v="161" actId="207"/>
        <pc:sldMkLst>
          <pc:docMk/>
          <pc:sldMk cId="1593176062" sldId="440"/>
        </pc:sldMkLst>
        <pc:spChg chg="mod">
          <ac:chgData name="Shayla Moultrie" userId="7ddb665b-374b-497a-a2f2-9a9ce5cb8b69" providerId="ADAL" clId="{CC4FE165-A318-4C04-B4A8-CF94A31F1B73}" dt="2026-09-24T13:28:51.852" v="38"/>
          <ac:spMkLst>
            <pc:docMk/>
            <pc:sldMk cId="1593176062" sldId="440"/>
            <ac:spMk id="32770" creationId="{00000000-0000-0000-0000-000000000000}"/>
          </ac:spMkLst>
        </pc:spChg>
        <pc:spChg chg="mod">
          <ac:chgData name="Shayla Moultrie" userId="7ddb665b-374b-497a-a2f2-9a9ce5cb8b69" providerId="ADAL" clId="{CC4FE165-A318-4C04-B4A8-CF94A31F1B73}" dt="2026-09-24T13:28:51.852" v="38"/>
          <ac:spMkLst>
            <pc:docMk/>
            <pc:sldMk cId="1593176062" sldId="440"/>
            <ac:spMk id="32771" creationId="{00000000-0000-0000-0000-000000000000}"/>
          </ac:spMkLst>
        </pc:spChg>
        <pc:spChg chg="mod">
          <ac:chgData name="Shayla Moultrie" userId="7ddb665b-374b-497a-a2f2-9a9ce5cb8b69" providerId="ADAL" clId="{CC4FE165-A318-4C04-B4A8-CF94A31F1B73}" dt="2026-09-24T13:31:42.378" v="54" actId="207"/>
          <ac:spMkLst>
            <pc:docMk/>
            <pc:sldMk cId="1593176062" sldId="440"/>
            <ac:spMk id="32772" creationId="{00000000-0000-0000-0000-000000000000}"/>
          </ac:spMkLst>
        </pc:spChg>
        <pc:picChg chg="mod">
          <ac:chgData name="Shayla Moultrie" userId="7ddb665b-374b-497a-a2f2-9a9ce5cb8b69" providerId="ADAL" clId="{CC4FE165-A318-4C04-B4A8-CF94A31F1B73}" dt="2026-09-24T13:49:52.919" v="161" actId="207"/>
          <ac:picMkLst>
            <pc:docMk/>
            <pc:sldMk cId="1593176062" sldId="440"/>
            <ac:picMk id="72" creationId="{926BDA4B-F8B4-474C-BDA6-1C3E1CE7518B}"/>
          </ac:picMkLst>
        </pc:picChg>
      </pc:sldChg>
      <pc:sldChg chg="modSp mod chgLayout">
        <pc:chgData name="Shayla Moultrie" userId="7ddb665b-374b-497a-a2f2-9a9ce5cb8b69" providerId="ADAL" clId="{CC4FE165-A318-4C04-B4A8-CF94A31F1B73}" dt="2026-09-24T13:37:10.342" v="106" actId="20577"/>
        <pc:sldMkLst>
          <pc:docMk/>
          <pc:sldMk cId="0" sldId="460"/>
        </pc:sldMkLst>
        <pc:spChg chg="mod ord">
          <ac:chgData name="Shayla Moultrie" userId="7ddb665b-374b-497a-a2f2-9a9ce5cb8b69" providerId="ADAL" clId="{CC4FE165-A318-4C04-B4A8-CF94A31F1B73}" dt="2026-09-24T13:36:52.390" v="103" actId="700"/>
          <ac:spMkLst>
            <pc:docMk/>
            <pc:sldMk cId="0" sldId="460"/>
            <ac:spMk id="105474" creationId="{00000000-0000-0000-0000-000000000000}"/>
          </ac:spMkLst>
        </pc:spChg>
        <pc:spChg chg="mod ord">
          <ac:chgData name="Shayla Moultrie" userId="7ddb665b-374b-497a-a2f2-9a9ce5cb8b69" providerId="ADAL" clId="{CC4FE165-A318-4C04-B4A8-CF94A31F1B73}" dt="2026-09-24T13:37:10.342" v="106" actId="20577"/>
          <ac:spMkLst>
            <pc:docMk/>
            <pc:sldMk cId="0" sldId="460"/>
            <ac:spMk id="105475" creationId="{00000000-0000-0000-0000-000000000000}"/>
          </ac:spMkLst>
        </pc:spChg>
      </pc:sldChg>
      <pc:sldChg chg="modSp mod">
        <pc:chgData name="Shayla Moultrie" userId="7ddb665b-374b-497a-a2f2-9a9ce5cb8b69" providerId="ADAL" clId="{CC4FE165-A318-4C04-B4A8-CF94A31F1B73}" dt="2026-09-24T13:30:37.214" v="46" actId="404"/>
        <pc:sldMkLst>
          <pc:docMk/>
          <pc:sldMk cId="0" sldId="466"/>
        </pc:sldMkLst>
        <pc:spChg chg="mod">
          <ac:chgData name="Shayla Moultrie" userId="7ddb665b-374b-497a-a2f2-9a9ce5cb8b69" providerId="ADAL" clId="{CC4FE165-A318-4C04-B4A8-CF94A31F1B73}" dt="2026-09-24T13:30:37.214" v="46" actId="404"/>
          <ac:spMkLst>
            <pc:docMk/>
            <pc:sldMk cId="0" sldId="466"/>
            <ac:spMk id="4" creationId="{00000000-0000-0000-0000-000000000000}"/>
          </ac:spMkLst>
        </pc:spChg>
        <pc:spChg chg="mod">
          <ac:chgData name="Shayla Moultrie" userId="7ddb665b-374b-497a-a2f2-9a9ce5cb8b69" providerId="ADAL" clId="{CC4FE165-A318-4C04-B4A8-CF94A31F1B73}" dt="2026-09-24T13:28:51.852" v="38"/>
          <ac:spMkLst>
            <pc:docMk/>
            <pc:sldMk cId="0" sldId="466"/>
            <ac:spMk id="6" creationId="{00000000-0000-0000-0000-000000000000}"/>
          </ac:spMkLst>
        </pc:spChg>
        <pc:spChg chg="mod">
          <ac:chgData name="Shayla Moultrie" userId="7ddb665b-374b-497a-a2f2-9a9ce5cb8b69" providerId="ADAL" clId="{CC4FE165-A318-4C04-B4A8-CF94A31F1B73}" dt="2026-09-24T13:28:51.852" v="38"/>
          <ac:spMkLst>
            <pc:docMk/>
            <pc:sldMk cId="0" sldId="466"/>
            <ac:spMk id="11" creationId="{306D9FFD-D531-DDB3-50F4-35B609ADC3A9}"/>
          </ac:spMkLst>
        </pc:spChg>
      </pc:sldChg>
      <pc:sldChg chg="modSp mod">
        <pc:chgData name="Shayla Moultrie" userId="7ddb665b-374b-497a-a2f2-9a9ce5cb8b69" providerId="ADAL" clId="{CC4FE165-A318-4C04-B4A8-CF94A31F1B73}" dt="2026-09-24T13:41:08.881" v="130" actId="403"/>
        <pc:sldMkLst>
          <pc:docMk/>
          <pc:sldMk cId="2646355984" sldId="478"/>
        </pc:sldMkLst>
        <pc:spChg chg="mod">
          <ac:chgData name="Shayla Moultrie" userId="7ddb665b-374b-497a-a2f2-9a9ce5cb8b69" providerId="ADAL" clId="{CC4FE165-A318-4C04-B4A8-CF94A31F1B73}" dt="2026-09-24T13:41:08.881" v="130" actId="403"/>
          <ac:spMkLst>
            <pc:docMk/>
            <pc:sldMk cId="2646355984" sldId="478"/>
            <ac:spMk id="2" creationId="{00000000-0000-0000-0000-000000000000}"/>
          </ac:spMkLst>
        </pc:spChg>
      </pc:sldChg>
      <pc:sldChg chg="modSp mod">
        <pc:chgData name="Shayla Moultrie" userId="7ddb665b-374b-497a-a2f2-9a9ce5cb8b69" providerId="ADAL" clId="{CC4FE165-A318-4C04-B4A8-CF94A31F1B73}" dt="2026-09-24T13:31:48.079" v="55" actId="207"/>
        <pc:sldMkLst>
          <pc:docMk/>
          <pc:sldMk cId="1465539815" sldId="480"/>
        </pc:sldMkLst>
        <pc:spChg chg="mod">
          <ac:chgData name="Shayla Moultrie" userId="7ddb665b-374b-497a-a2f2-9a9ce5cb8b69" providerId="ADAL" clId="{CC4FE165-A318-4C04-B4A8-CF94A31F1B73}" dt="2026-09-24T13:31:48.079" v="55" actId="207"/>
          <ac:spMkLst>
            <pc:docMk/>
            <pc:sldMk cId="1465539815" sldId="480"/>
            <ac:spMk id="2" creationId="{00000000-0000-0000-0000-000000000000}"/>
          </ac:spMkLst>
        </pc:spChg>
      </pc:sldChg>
      <pc:sldChg chg="modSp mod">
        <pc:chgData name="Shayla Moultrie" userId="7ddb665b-374b-497a-a2f2-9a9ce5cb8b69" providerId="ADAL" clId="{CC4FE165-A318-4C04-B4A8-CF94A31F1B73}" dt="2026-09-24T13:30:43.761" v="47" actId="122"/>
        <pc:sldMkLst>
          <pc:docMk/>
          <pc:sldMk cId="457235116" sldId="481"/>
        </pc:sldMkLst>
        <pc:spChg chg="mod">
          <ac:chgData name="Shayla Moultrie" userId="7ddb665b-374b-497a-a2f2-9a9ce5cb8b69" providerId="ADAL" clId="{CC4FE165-A318-4C04-B4A8-CF94A31F1B73}" dt="2026-09-24T13:30:43.761" v="47" actId="122"/>
          <ac:spMkLst>
            <pc:docMk/>
            <pc:sldMk cId="457235116" sldId="481"/>
            <ac:spMk id="2" creationId="{00000000-0000-0000-0000-000000000000}"/>
          </ac:spMkLst>
        </pc:spChg>
      </pc:sldChg>
      <pc:sldChg chg="modSp mod">
        <pc:chgData name="Shayla Moultrie" userId="7ddb665b-374b-497a-a2f2-9a9ce5cb8b69" providerId="ADAL" clId="{CC4FE165-A318-4C04-B4A8-CF94A31F1B73}" dt="2026-09-24T13:31:56.122" v="56" actId="207"/>
        <pc:sldMkLst>
          <pc:docMk/>
          <pc:sldMk cId="2959723854" sldId="482"/>
        </pc:sldMkLst>
        <pc:spChg chg="mod">
          <ac:chgData name="Shayla Moultrie" userId="7ddb665b-374b-497a-a2f2-9a9ce5cb8b69" providerId="ADAL" clId="{CC4FE165-A318-4C04-B4A8-CF94A31F1B73}" dt="2026-09-24T13:31:56.122" v="56" actId="207"/>
          <ac:spMkLst>
            <pc:docMk/>
            <pc:sldMk cId="2959723854" sldId="482"/>
            <ac:spMk id="2" creationId="{00000000-0000-0000-0000-000000000000}"/>
          </ac:spMkLst>
        </pc:spChg>
      </pc:sldChg>
      <pc:sldChg chg="modSp">
        <pc:chgData name="Shayla Moultrie" userId="7ddb665b-374b-497a-a2f2-9a9ce5cb8b69" providerId="ADAL" clId="{CC4FE165-A318-4C04-B4A8-CF94A31F1B73}" dt="2026-09-24T13:28:51.852" v="38"/>
        <pc:sldMkLst>
          <pc:docMk/>
          <pc:sldMk cId="4269221099" sldId="485"/>
        </pc:sldMkLst>
        <pc:spChg chg="mod">
          <ac:chgData name="Shayla Moultrie" userId="7ddb665b-374b-497a-a2f2-9a9ce5cb8b69" providerId="ADAL" clId="{CC4FE165-A318-4C04-B4A8-CF94A31F1B73}" dt="2026-09-24T13:28:51.852" v="38"/>
          <ac:spMkLst>
            <pc:docMk/>
            <pc:sldMk cId="4269221099" sldId="485"/>
            <ac:spMk id="2" creationId="{00000000-0000-0000-0000-000000000000}"/>
          </ac:spMkLst>
        </pc:spChg>
        <pc:spChg chg="mod">
          <ac:chgData name="Shayla Moultrie" userId="7ddb665b-374b-497a-a2f2-9a9ce5cb8b69" providerId="ADAL" clId="{CC4FE165-A318-4C04-B4A8-CF94A31F1B73}" dt="2026-09-24T13:28:51.852" v="38"/>
          <ac:spMkLst>
            <pc:docMk/>
            <pc:sldMk cId="4269221099" sldId="485"/>
            <ac:spMk id="3" creationId="{00000000-0000-0000-0000-000000000000}"/>
          </ac:spMkLst>
        </pc:spChg>
      </pc:sldChg>
      <pc:sldChg chg="modSp">
        <pc:chgData name="Shayla Moultrie" userId="7ddb665b-374b-497a-a2f2-9a9ce5cb8b69" providerId="ADAL" clId="{CC4FE165-A318-4C04-B4A8-CF94A31F1B73}" dt="2026-09-24T13:28:51.852" v="38"/>
        <pc:sldMkLst>
          <pc:docMk/>
          <pc:sldMk cId="3760635319" sldId="489"/>
        </pc:sldMkLst>
        <pc:spChg chg="mod">
          <ac:chgData name="Shayla Moultrie" userId="7ddb665b-374b-497a-a2f2-9a9ce5cb8b69" providerId="ADAL" clId="{CC4FE165-A318-4C04-B4A8-CF94A31F1B73}" dt="2026-09-24T13:28:51.852" v="38"/>
          <ac:spMkLst>
            <pc:docMk/>
            <pc:sldMk cId="3760635319" sldId="489"/>
            <ac:spMk id="5" creationId="{00000000-0000-0000-0000-000000000000}"/>
          </ac:spMkLst>
        </pc:spChg>
      </pc:sldChg>
      <pc:sldChg chg="modSp">
        <pc:chgData name="Shayla Moultrie" userId="7ddb665b-374b-497a-a2f2-9a9ce5cb8b69" providerId="ADAL" clId="{CC4FE165-A318-4C04-B4A8-CF94A31F1B73}" dt="2026-09-24T13:28:51.852" v="38"/>
        <pc:sldMkLst>
          <pc:docMk/>
          <pc:sldMk cId="3174649421" sldId="490"/>
        </pc:sldMkLst>
        <pc:spChg chg="mod">
          <ac:chgData name="Shayla Moultrie" userId="7ddb665b-374b-497a-a2f2-9a9ce5cb8b69" providerId="ADAL" clId="{CC4FE165-A318-4C04-B4A8-CF94A31F1B73}" dt="2026-09-24T13:28:51.852" v="38"/>
          <ac:spMkLst>
            <pc:docMk/>
            <pc:sldMk cId="3174649421" sldId="490"/>
            <ac:spMk id="2" creationId="{00000000-0000-0000-0000-000000000000}"/>
          </ac:spMkLst>
        </pc:spChg>
        <pc:spChg chg="mod">
          <ac:chgData name="Shayla Moultrie" userId="7ddb665b-374b-497a-a2f2-9a9ce5cb8b69" providerId="ADAL" clId="{CC4FE165-A318-4C04-B4A8-CF94A31F1B73}" dt="2026-09-24T13:28:51.852" v="38"/>
          <ac:spMkLst>
            <pc:docMk/>
            <pc:sldMk cId="3174649421" sldId="490"/>
            <ac:spMk id="3" creationId="{00000000-0000-0000-0000-000000000000}"/>
          </ac:spMkLst>
        </pc:spChg>
      </pc:sldChg>
      <pc:sldChg chg="modSp mod">
        <pc:chgData name="Shayla Moultrie" userId="7ddb665b-374b-497a-a2f2-9a9ce5cb8b69" providerId="ADAL" clId="{CC4FE165-A318-4C04-B4A8-CF94A31F1B73}" dt="2026-09-24T13:32:02.428" v="57" actId="207"/>
        <pc:sldMkLst>
          <pc:docMk/>
          <pc:sldMk cId="602598979" sldId="491"/>
        </pc:sldMkLst>
        <pc:spChg chg="mod">
          <ac:chgData name="Shayla Moultrie" userId="7ddb665b-374b-497a-a2f2-9a9ce5cb8b69" providerId="ADAL" clId="{CC4FE165-A318-4C04-B4A8-CF94A31F1B73}" dt="2026-09-24T13:32:02.428" v="57" actId="207"/>
          <ac:spMkLst>
            <pc:docMk/>
            <pc:sldMk cId="602598979" sldId="491"/>
            <ac:spMk id="2" creationId="{00000000-0000-0000-0000-000000000000}"/>
          </ac:spMkLst>
        </pc:spChg>
        <pc:spChg chg="mod">
          <ac:chgData name="Shayla Moultrie" userId="7ddb665b-374b-497a-a2f2-9a9ce5cb8b69" providerId="ADAL" clId="{CC4FE165-A318-4C04-B4A8-CF94A31F1B73}" dt="2026-09-24T13:28:51.852" v="38"/>
          <ac:spMkLst>
            <pc:docMk/>
            <pc:sldMk cId="602598979" sldId="491"/>
            <ac:spMk id="3" creationId="{00000000-0000-0000-0000-000000000000}"/>
          </ac:spMkLst>
        </pc:spChg>
      </pc:sldChg>
      <pc:sldChg chg="modSp mod">
        <pc:chgData name="Shayla Moultrie" userId="7ddb665b-374b-497a-a2f2-9a9ce5cb8b69" providerId="ADAL" clId="{CC4FE165-A318-4C04-B4A8-CF94A31F1B73}" dt="2026-09-24T13:32:18.338" v="59" actId="207"/>
        <pc:sldMkLst>
          <pc:docMk/>
          <pc:sldMk cId="702683326" sldId="492"/>
        </pc:sldMkLst>
        <pc:spChg chg="mod">
          <ac:chgData name="Shayla Moultrie" userId="7ddb665b-374b-497a-a2f2-9a9ce5cb8b69" providerId="ADAL" clId="{CC4FE165-A318-4C04-B4A8-CF94A31F1B73}" dt="2026-09-24T13:32:18.338" v="59" actId="207"/>
          <ac:spMkLst>
            <pc:docMk/>
            <pc:sldMk cId="702683326" sldId="492"/>
            <ac:spMk id="2" creationId="{00000000-0000-0000-0000-000000000000}"/>
          </ac:spMkLst>
        </pc:spChg>
      </pc:sldChg>
      <pc:sldChg chg="modSp mod modCm chgLayout">
        <pc:chgData name="Shayla Moultrie" userId="7ddb665b-374b-497a-a2f2-9a9ce5cb8b69" providerId="ADAL" clId="{CC4FE165-A318-4C04-B4A8-CF94A31F1B73}" dt="2026-09-24T13:37:59.184" v="115" actId="27636"/>
        <pc:sldMkLst>
          <pc:docMk/>
          <pc:sldMk cId="247554112" sldId="496"/>
        </pc:sldMkLst>
        <pc:spChg chg="mod ord">
          <ac:chgData name="Shayla Moultrie" userId="7ddb665b-374b-497a-a2f2-9a9ce5cb8b69" providerId="ADAL" clId="{CC4FE165-A318-4C04-B4A8-CF94A31F1B73}" dt="2026-09-24T13:37:49.068" v="110" actId="700"/>
          <ac:spMkLst>
            <pc:docMk/>
            <pc:sldMk cId="247554112" sldId="496"/>
            <ac:spMk id="2" creationId="{00000000-0000-0000-0000-000000000000}"/>
          </ac:spMkLst>
        </pc:spChg>
        <pc:spChg chg="mod ord">
          <ac:chgData name="Shayla Moultrie" userId="7ddb665b-374b-497a-a2f2-9a9ce5cb8b69" providerId="ADAL" clId="{CC4FE165-A318-4C04-B4A8-CF94A31F1B73}" dt="2026-09-24T13:37:59.184" v="115" actId="27636"/>
          <ac:spMkLst>
            <pc:docMk/>
            <pc:sldMk cId="247554112" sldId="496"/>
            <ac:spMk id="3" creationId="{00000000-0000-0000-0000-000000000000}"/>
          </ac:spMkLst>
        </pc:spChg>
        <pc:extLst>
          <p:ext xmlns:p="http://schemas.openxmlformats.org/presentationml/2006/main" uri="{D6D511B9-2390-475A-947B-AFAB55BFBCF1}">
            <pc226:cmChg xmlns:pc226="http://schemas.microsoft.com/office/powerpoint/2022/06/main/command" chg="mod">
              <pc226:chgData name="Shayla Moultrie" userId="7ddb665b-374b-497a-a2f2-9a9ce5cb8b69" providerId="ADAL" clId="{CC4FE165-A318-4C04-B4A8-CF94A31F1B73}" dt="2026-09-24T13:37:53.600" v="113" actId="20577"/>
              <pc2:cmMkLst xmlns:pc2="http://schemas.microsoft.com/office/powerpoint/2019/9/main/command">
                <pc:docMk/>
                <pc:sldMk cId="247554112" sldId="496"/>
                <pc2:cmMk id="{92A04189-1584-4974-BEA9-245112C1DCF2}"/>
              </pc2:cmMkLst>
            </pc226:cmChg>
          </p:ext>
        </pc:extLst>
      </pc:sldChg>
      <pc:sldChg chg="modSp mod modClrScheme chgLayout">
        <pc:chgData name="Shayla Moultrie" userId="7ddb665b-374b-497a-a2f2-9a9ce5cb8b69" providerId="ADAL" clId="{CC4FE165-A318-4C04-B4A8-CF94A31F1B73}" dt="2026-09-24T13:34:30.438" v="79" actId="700"/>
        <pc:sldMkLst>
          <pc:docMk/>
          <pc:sldMk cId="3414007114" sldId="497"/>
        </pc:sldMkLst>
        <pc:spChg chg="mod ord">
          <ac:chgData name="Shayla Moultrie" userId="7ddb665b-374b-497a-a2f2-9a9ce5cb8b69" providerId="ADAL" clId="{CC4FE165-A318-4C04-B4A8-CF94A31F1B73}" dt="2026-09-24T13:34:30.438" v="79" actId="700"/>
          <ac:spMkLst>
            <pc:docMk/>
            <pc:sldMk cId="3414007114" sldId="497"/>
            <ac:spMk id="2" creationId="{00000000-0000-0000-0000-000000000000}"/>
          </ac:spMkLst>
        </pc:spChg>
      </pc:sldChg>
      <pc:sldChg chg="modSp">
        <pc:chgData name="Shayla Moultrie" userId="7ddb665b-374b-497a-a2f2-9a9ce5cb8b69" providerId="ADAL" clId="{CC4FE165-A318-4C04-B4A8-CF94A31F1B73}" dt="2026-09-24T13:28:51.852" v="38"/>
        <pc:sldMkLst>
          <pc:docMk/>
          <pc:sldMk cId="2418450469" sldId="500"/>
        </pc:sldMkLst>
        <pc:spChg chg="mod">
          <ac:chgData name="Shayla Moultrie" userId="7ddb665b-374b-497a-a2f2-9a9ce5cb8b69" providerId="ADAL" clId="{CC4FE165-A318-4C04-B4A8-CF94A31F1B73}" dt="2026-09-24T13:28:51.852" v="38"/>
          <ac:spMkLst>
            <pc:docMk/>
            <pc:sldMk cId="2418450469" sldId="500"/>
            <ac:spMk id="384002" creationId="{00000000-0000-0000-0000-000000000000}"/>
          </ac:spMkLst>
        </pc:spChg>
        <pc:spChg chg="mod">
          <ac:chgData name="Shayla Moultrie" userId="7ddb665b-374b-497a-a2f2-9a9ce5cb8b69" providerId="ADAL" clId="{CC4FE165-A318-4C04-B4A8-CF94A31F1B73}" dt="2026-09-24T13:28:51.852" v="38"/>
          <ac:spMkLst>
            <pc:docMk/>
            <pc:sldMk cId="2418450469" sldId="500"/>
            <ac:spMk id="384007" creationId="{5FB1E213-8B9D-998D-3711-3AFC573A96C6}"/>
          </ac:spMkLst>
        </pc:spChg>
      </pc:sldChg>
      <pc:sldChg chg="modSp mod">
        <pc:chgData name="Shayla Moultrie" userId="7ddb665b-374b-497a-a2f2-9a9ce5cb8b69" providerId="ADAL" clId="{CC4FE165-A318-4C04-B4A8-CF94A31F1B73}" dt="2026-09-24T13:32:38.215" v="62" actId="12788"/>
        <pc:sldMkLst>
          <pc:docMk/>
          <pc:sldMk cId="2934834193" sldId="502"/>
        </pc:sldMkLst>
        <pc:spChg chg="mod">
          <ac:chgData name="Shayla Moultrie" userId="7ddb665b-374b-497a-a2f2-9a9ce5cb8b69" providerId="ADAL" clId="{CC4FE165-A318-4C04-B4A8-CF94A31F1B73}" dt="2026-09-24T13:32:38.215" v="62" actId="12788"/>
          <ac:spMkLst>
            <pc:docMk/>
            <pc:sldMk cId="2934834193" sldId="502"/>
            <ac:spMk id="2" creationId="{C9A135FA-BEB2-038D-C4B1-BBDCEA16EA31}"/>
          </ac:spMkLst>
        </pc:spChg>
        <pc:spChg chg="mod">
          <ac:chgData name="Shayla Moultrie" userId="7ddb665b-374b-497a-a2f2-9a9ce5cb8b69" providerId="ADAL" clId="{CC4FE165-A318-4C04-B4A8-CF94A31F1B73}" dt="2026-09-24T13:28:51.852" v="38"/>
          <ac:spMkLst>
            <pc:docMk/>
            <pc:sldMk cId="2934834193" sldId="502"/>
            <ac:spMk id="12" creationId="{8123DDAC-7E8A-4E52-9FFD-7D2FB3DA3791}"/>
          </ac:spMkLst>
        </pc:spChg>
        <pc:picChg chg="mod">
          <ac:chgData name="Shayla Moultrie" userId="7ddb665b-374b-497a-a2f2-9a9ce5cb8b69" providerId="ADAL" clId="{CC4FE165-A318-4C04-B4A8-CF94A31F1B73}" dt="2026-09-24T13:28:51.852" v="38"/>
          <ac:picMkLst>
            <pc:docMk/>
            <pc:sldMk cId="2934834193" sldId="502"/>
            <ac:picMk id="8" creationId="{ACF19362-8F67-48F3-21F7-32E198D908BA}"/>
          </ac:picMkLst>
        </pc:picChg>
      </pc:sldChg>
      <pc:sldChg chg="addSp delSp modSp mod chgLayout">
        <pc:chgData name="Shayla Moultrie" userId="7ddb665b-374b-497a-a2f2-9a9ce5cb8b69" providerId="ADAL" clId="{CC4FE165-A318-4C04-B4A8-CF94A31F1B73}" dt="2026-09-24T13:33:19.608" v="71" actId="122"/>
        <pc:sldMkLst>
          <pc:docMk/>
          <pc:sldMk cId="410311870" sldId="503"/>
        </pc:sldMkLst>
        <pc:spChg chg="add mod ord">
          <ac:chgData name="Shayla Moultrie" userId="7ddb665b-374b-497a-a2f2-9a9ce5cb8b69" providerId="ADAL" clId="{CC4FE165-A318-4C04-B4A8-CF94A31F1B73}" dt="2026-09-24T13:33:19.608" v="71" actId="122"/>
          <ac:spMkLst>
            <pc:docMk/>
            <pc:sldMk cId="410311870" sldId="503"/>
            <ac:spMk id="2" creationId="{0324E176-4271-5713-20DD-83467CE935DF}"/>
          </ac:spMkLst>
        </pc:spChg>
        <pc:spChg chg="del">
          <ac:chgData name="Shayla Moultrie" userId="7ddb665b-374b-497a-a2f2-9a9ce5cb8b69" providerId="ADAL" clId="{CC4FE165-A318-4C04-B4A8-CF94A31F1B73}" dt="2026-09-24T13:33:08.490" v="65" actId="478"/>
          <ac:spMkLst>
            <pc:docMk/>
            <pc:sldMk cId="410311870" sldId="503"/>
            <ac:spMk id="3" creationId="{84E11FBD-9349-41F3-8691-1FAA2CCA8DE2}"/>
          </ac:spMkLst>
        </pc:spChg>
      </pc:sldChg>
      <pc:sldChg chg="modSp mod">
        <pc:chgData name="Shayla Moultrie" userId="7ddb665b-374b-497a-a2f2-9a9ce5cb8b69" providerId="ADAL" clId="{CC4FE165-A318-4C04-B4A8-CF94A31F1B73}" dt="2026-09-24T13:30:30.744" v="45" actId="207"/>
        <pc:sldMkLst>
          <pc:docMk/>
          <pc:sldMk cId="1686256096" sldId="504"/>
        </pc:sldMkLst>
        <pc:spChg chg="mod">
          <ac:chgData name="Shayla Moultrie" userId="7ddb665b-374b-497a-a2f2-9a9ce5cb8b69" providerId="ADAL" clId="{CC4FE165-A318-4C04-B4A8-CF94A31F1B73}" dt="2026-09-24T13:30:30.744" v="45" actId="207"/>
          <ac:spMkLst>
            <pc:docMk/>
            <pc:sldMk cId="1686256096" sldId="504"/>
            <ac:spMk id="2" creationId="{1C2409F2-8F6D-B8F5-B068-4E491E64B6D8}"/>
          </ac:spMkLst>
        </pc:spChg>
        <pc:spChg chg="mod">
          <ac:chgData name="Shayla Moultrie" userId="7ddb665b-374b-497a-a2f2-9a9ce5cb8b69" providerId="ADAL" clId="{CC4FE165-A318-4C04-B4A8-CF94A31F1B73}" dt="2026-09-24T13:28:51.852" v="38"/>
          <ac:spMkLst>
            <pc:docMk/>
            <pc:sldMk cId="1686256096" sldId="504"/>
            <ac:spMk id="3" creationId="{F6F8A2C7-3C7A-106B-021F-0F1DE4E6B77D}"/>
          </ac:spMkLst>
        </pc:spChg>
      </pc:sldChg>
      <pc:sldChg chg="modSp mod">
        <pc:chgData name="Shayla Moultrie" userId="7ddb665b-374b-497a-a2f2-9a9ce5cb8b69" providerId="ADAL" clId="{CC4FE165-A318-4C04-B4A8-CF94A31F1B73}" dt="2026-09-24T13:35:09.871" v="86" actId="207"/>
        <pc:sldMkLst>
          <pc:docMk/>
          <pc:sldMk cId="391166267" sldId="507"/>
        </pc:sldMkLst>
        <pc:spChg chg="mod">
          <ac:chgData name="Shayla Moultrie" userId="7ddb665b-374b-497a-a2f2-9a9ce5cb8b69" providerId="ADAL" clId="{CC4FE165-A318-4C04-B4A8-CF94A31F1B73}" dt="2026-09-24T13:28:51.852" v="38"/>
          <ac:spMkLst>
            <pc:docMk/>
            <pc:sldMk cId="391166267" sldId="507"/>
            <ac:spMk id="2" creationId="{3C7058F6-997B-39DB-CCA0-E3012A0109DE}"/>
          </ac:spMkLst>
        </pc:spChg>
        <pc:spChg chg="mod">
          <ac:chgData name="Shayla Moultrie" userId="7ddb665b-374b-497a-a2f2-9a9ce5cb8b69" providerId="ADAL" clId="{CC4FE165-A318-4C04-B4A8-CF94A31F1B73}" dt="2026-09-24T13:35:09.871" v="86" actId="207"/>
          <ac:spMkLst>
            <pc:docMk/>
            <pc:sldMk cId="391166267" sldId="507"/>
            <ac:spMk id="3" creationId="{F567FCFA-7976-9317-2D57-A9DBA8DE332B}"/>
          </ac:spMkLst>
        </pc:spChg>
      </pc:sldChg>
      <pc:sldChg chg="modSp mod">
        <pc:chgData name="Shayla Moultrie" userId="7ddb665b-374b-497a-a2f2-9a9ce5cb8b69" providerId="ADAL" clId="{CC4FE165-A318-4C04-B4A8-CF94A31F1B73}" dt="2026-09-24T13:35:19.116" v="89" actId="113"/>
        <pc:sldMkLst>
          <pc:docMk/>
          <pc:sldMk cId="2945703904" sldId="508"/>
        </pc:sldMkLst>
        <pc:spChg chg="mod">
          <ac:chgData name="Shayla Moultrie" userId="7ddb665b-374b-497a-a2f2-9a9ce5cb8b69" providerId="ADAL" clId="{CC4FE165-A318-4C04-B4A8-CF94A31F1B73}" dt="2026-09-24T13:35:19.116" v="89" actId="113"/>
          <ac:spMkLst>
            <pc:docMk/>
            <pc:sldMk cId="2945703904" sldId="508"/>
            <ac:spMk id="3" creationId="{06C8424E-C2AA-E7BD-B1AD-3A58B2675B22}"/>
          </ac:spMkLst>
        </pc:spChg>
      </pc:sldChg>
      <pc:sldChg chg="modSp">
        <pc:chgData name="Shayla Moultrie" userId="7ddb665b-374b-497a-a2f2-9a9ce5cb8b69" providerId="ADAL" clId="{CC4FE165-A318-4C04-B4A8-CF94A31F1B73}" dt="2026-09-24T13:28:51.852" v="38"/>
        <pc:sldMkLst>
          <pc:docMk/>
          <pc:sldMk cId="1725286917" sldId="522"/>
        </pc:sldMkLst>
        <pc:spChg chg="mod">
          <ac:chgData name="Shayla Moultrie" userId="7ddb665b-374b-497a-a2f2-9a9ce5cb8b69" providerId="ADAL" clId="{CC4FE165-A318-4C04-B4A8-CF94A31F1B73}" dt="2026-09-24T13:28:51.852" v="38"/>
          <ac:spMkLst>
            <pc:docMk/>
            <pc:sldMk cId="1725286917" sldId="522"/>
            <ac:spMk id="2" creationId="{04781E93-4255-0927-62AE-8CA7B1242CF3}"/>
          </ac:spMkLst>
        </pc:spChg>
      </pc:sldChg>
      <pc:sldChg chg="modSp mod">
        <pc:chgData name="Shayla Moultrie" userId="7ddb665b-374b-497a-a2f2-9a9ce5cb8b69" providerId="ADAL" clId="{CC4FE165-A318-4C04-B4A8-CF94A31F1B73}" dt="2026-09-24T13:35:34.676" v="95" actId="113"/>
        <pc:sldMkLst>
          <pc:docMk/>
          <pc:sldMk cId="2022234818" sldId="524"/>
        </pc:sldMkLst>
        <pc:spChg chg="mod">
          <ac:chgData name="Shayla Moultrie" userId="7ddb665b-374b-497a-a2f2-9a9ce5cb8b69" providerId="ADAL" clId="{CC4FE165-A318-4C04-B4A8-CF94A31F1B73}" dt="2026-09-24T13:28:51.852" v="38"/>
          <ac:spMkLst>
            <pc:docMk/>
            <pc:sldMk cId="2022234818" sldId="524"/>
            <ac:spMk id="2" creationId="{9E4DAA80-BF33-1F43-47E9-B5B9BD3D80E8}"/>
          </ac:spMkLst>
        </pc:spChg>
        <pc:spChg chg="mod">
          <ac:chgData name="Shayla Moultrie" userId="7ddb665b-374b-497a-a2f2-9a9ce5cb8b69" providerId="ADAL" clId="{CC4FE165-A318-4C04-B4A8-CF94A31F1B73}" dt="2026-09-24T13:35:34.676" v="95" actId="113"/>
          <ac:spMkLst>
            <pc:docMk/>
            <pc:sldMk cId="2022234818" sldId="524"/>
            <ac:spMk id="7" creationId="{F464C89B-C874-5972-89B3-0A03CEAC7635}"/>
          </ac:spMkLst>
        </pc:spChg>
        <pc:spChg chg="mod">
          <ac:chgData name="Shayla Moultrie" userId="7ddb665b-374b-497a-a2f2-9a9ce5cb8b69" providerId="ADAL" clId="{CC4FE165-A318-4C04-B4A8-CF94A31F1B73}" dt="2026-09-24T13:35:30.144" v="92" actId="113"/>
          <ac:spMkLst>
            <pc:docMk/>
            <pc:sldMk cId="2022234818" sldId="524"/>
            <ac:spMk id="9" creationId="{B61C0732-996A-E733-7BAD-9D5ED5426818}"/>
          </ac:spMkLst>
        </pc:spChg>
      </pc:sldChg>
      <pc:sldChg chg="modSp mod">
        <pc:chgData name="Shayla Moultrie" userId="7ddb665b-374b-497a-a2f2-9a9ce5cb8b69" providerId="ADAL" clId="{CC4FE165-A318-4C04-B4A8-CF94A31F1B73}" dt="2026-09-24T13:36:38.707" v="102" actId="255"/>
        <pc:sldMkLst>
          <pc:docMk/>
          <pc:sldMk cId="2960638382" sldId="527"/>
        </pc:sldMkLst>
        <pc:spChg chg="mod">
          <ac:chgData name="Shayla Moultrie" userId="7ddb665b-374b-497a-a2f2-9a9ce5cb8b69" providerId="ADAL" clId="{CC4FE165-A318-4C04-B4A8-CF94A31F1B73}" dt="2026-09-24T13:36:12.281" v="99" actId="2711"/>
          <ac:spMkLst>
            <pc:docMk/>
            <pc:sldMk cId="2960638382" sldId="527"/>
            <ac:spMk id="2" creationId="{B51B005D-B053-F99A-421E-70B5ADC81FCF}"/>
          </ac:spMkLst>
        </pc:spChg>
        <pc:spChg chg="mod">
          <ac:chgData name="Shayla Moultrie" userId="7ddb665b-374b-497a-a2f2-9a9ce5cb8b69" providerId="ADAL" clId="{CC4FE165-A318-4C04-B4A8-CF94A31F1B73}" dt="2026-09-24T13:36:12.281" v="99" actId="2711"/>
          <ac:spMkLst>
            <pc:docMk/>
            <pc:sldMk cId="2960638382" sldId="527"/>
            <ac:spMk id="5" creationId="{D57BE1C8-7013-F36B-93FE-3DF7546587FB}"/>
          </ac:spMkLst>
        </pc:spChg>
        <pc:spChg chg="mod">
          <ac:chgData name="Shayla Moultrie" userId="7ddb665b-374b-497a-a2f2-9a9ce5cb8b69" providerId="ADAL" clId="{CC4FE165-A318-4C04-B4A8-CF94A31F1B73}" dt="2026-09-24T13:36:38.707" v="102" actId="255"/>
          <ac:spMkLst>
            <pc:docMk/>
            <pc:sldMk cId="2960638382" sldId="527"/>
            <ac:spMk id="7" creationId="{4C32FC14-2245-EA5C-CAD3-15500243C0E8}"/>
          </ac:spMkLst>
        </pc:spChg>
      </pc:sldChg>
      <pc:sldChg chg="modSp mod">
        <pc:chgData name="Shayla Moultrie" userId="7ddb665b-374b-497a-a2f2-9a9ce5cb8b69" providerId="ADAL" clId="{CC4FE165-A318-4C04-B4A8-CF94A31F1B73}" dt="2026-09-24T13:42:27.993" v="141" actId="14100"/>
        <pc:sldMkLst>
          <pc:docMk/>
          <pc:sldMk cId="4175674847" sldId="528"/>
        </pc:sldMkLst>
        <pc:spChg chg="mod">
          <ac:chgData name="Shayla Moultrie" userId="7ddb665b-374b-497a-a2f2-9a9ce5cb8b69" providerId="ADAL" clId="{CC4FE165-A318-4C04-B4A8-CF94A31F1B73}" dt="2026-09-24T13:42:27.993" v="141" actId="14100"/>
          <ac:spMkLst>
            <pc:docMk/>
            <pc:sldMk cId="4175674847" sldId="528"/>
            <ac:spMk id="7" creationId="{F18103C4-A273-C19D-ADEA-4BBB04E4CD50}"/>
          </ac:spMkLst>
        </pc:spChg>
      </pc:sldChg>
      <pc:sldChg chg="modSp mod">
        <pc:chgData name="Shayla Moultrie" userId="7ddb665b-374b-497a-a2f2-9a9ce5cb8b69" providerId="ADAL" clId="{CC4FE165-A318-4C04-B4A8-CF94A31F1B73}" dt="2026-09-24T13:42:45.965" v="144" actId="1076"/>
        <pc:sldMkLst>
          <pc:docMk/>
          <pc:sldMk cId="2833122140" sldId="529"/>
        </pc:sldMkLst>
        <pc:spChg chg="mod">
          <ac:chgData name="Shayla Moultrie" userId="7ddb665b-374b-497a-a2f2-9a9ce5cb8b69" providerId="ADAL" clId="{CC4FE165-A318-4C04-B4A8-CF94A31F1B73}" dt="2026-09-24T13:42:45.965" v="144" actId="1076"/>
          <ac:spMkLst>
            <pc:docMk/>
            <pc:sldMk cId="2833122140" sldId="529"/>
            <ac:spMk id="4" creationId="{721A7011-29ED-7D5B-FF9D-A4A21D578CB1}"/>
          </ac:spMkLst>
        </pc:spChg>
      </pc:sldChg>
      <pc:sldChg chg="modSp mod">
        <pc:chgData name="Shayla Moultrie" userId="7ddb665b-374b-497a-a2f2-9a9ce5cb8b69" providerId="ADAL" clId="{CC4FE165-A318-4C04-B4A8-CF94A31F1B73}" dt="2026-09-24T13:50:56.933" v="166" actId="1076"/>
        <pc:sldMkLst>
          <pc:docMk/>
          <pc:sldMk cId="3424334531" sldId="531"/>
        </pc:sldMkLst>
        <pc:picChg chg="mod">
          <ac:chgData name="Shayla Moultrie" userId="7ddb665b-374b-497a-a2f2-9a9ce5cb8b69" providerId="ADAL" clId="{CC4FE165-A318-4C04-B4A8-CF94A31F1B73}" dt="2026-09-24T13:50:56.933" v="166" actId="1076"/>
          <ac:picMkLst>
            <pc:docMk/>
            <pc:sldMk cId="3424334531" sldId="531"/>
            <ac:picMk id="7" creationId="{C8B6EA73-36FB-4B77-5EAD-BE3D807BA482}"/>
          </ac:picMkLst>
        </pc:picChg>
      </pc:sldChg>
      <pc:sldChg chg="modSp mod">
        <pc:chgData name="Shayla Moultrie" userId="7ddb665b-374b-497a-a2f2-9a9ce5cb8b69" providerId="ADAL" clId="{CC4FE165-A318-4C04-B4A8-CF94A31F1B73}" dt="2026-09-24T13:34:04.169" v="75" actId="404"/>
        <pc:sldMkLst>
          <pc:docMk/>
          <pc:sldMk cId="3357996447" sldId="532"/>
        </pc:sldMkLst>
        <pc:spChg chg="mod">
          <ac:chgData name="Shayla Moultrie" userId="7ddb665b-374b-497a-a2f2-9a9ce5cb8b69" providerId="ADAL" clId="{CC4FE165-A318-4C04-B4A8-CF94A31F1B73}" dt="2026-09-24T13:28:51.852" v="38"/>
          <ac:spMkLst>
            <pc:docMk/>
            <pc:sldMk cId="3357996447" sldId="532"/>
            <ac:spMk id="2" creationId="{E946C120-A55B-4A37-4857-19475EC26600}"/>
          </ac:spMkLst>
        </pc:spChg>
        <pc:spChg chg="mod">
          <ac:chgData name="Shayla Moultrie" userId="7ddb665b-374b-497a-a2f2-9a9ce5cb8b69" providerId="ADAL" clId="{CC4FE165-A318-4C04-B4A8-CF94A31F1B73}" dt="2026-09-24T13:34:04.169" v="75" actId="404"/>
          <ac:spMkLst>
            <pc:docMk/>
            <pc:sldMk cId="3357996447" sldId="532"/>
            <ac:spMk id="3" creationId="{E0C1D78E-4B25-9523-08BE-3A24434FD007}"/>
          </ac:spMkLst>
        </pc:spChg>
      </pc:sldChg>
      <pc:sldChg chg="modSp">
        <pc:chgData name="Shayla Moultrie" userId="7ddb665b-374b-497a-a2f2-9a9ce5cb8b69" providerId="ADAL" clId="{CC4FE165-A318-4C04-B4A8-CF94A31F1B73}" dt="2026-09-24T13:28:51.852" v="38"/>
        <pc:sldMkLst>
          <pc:docMk/>
          <pc:sldMk cId="982919701" sldId="533"/>
        </pc:sldMkLst>
        <pc:spChg chg="mod">
          <ac:chgData name="Shayla Moultrie" userId="7ddb665b-374b-497a-a2f2-9a9ce5cb8b69" providerId="ADAL" clId="{CC4FE165-A318-4C04-B4A8-CF94A31F1B73}" dt="2026-09-24T13:28:51.852" v="38"/>
          <ac:spMkLst>
            <pc:docMk/>
            <pc:sldMk cId="982919701" sldId="533"/>
            <ac:spMk id="2" creationId="{A746664C-904D-4FC8-8A4C-93E231683090}"/>
          </ac:spMkLst>
        </pc:spChg>
        <pc:spChg chg="mod">
          <ac:chgData name="Shayla Moultrie" userId="7ddb665b-374b-497a-a2f2-9a9ce5cb8b69" providerId="ADAL" clId="{CC4FE165-A318-4C04-B4A8-CF94A31F1B73}" dt="2026-09-24T13:28:51.852" v="38"/>
          <ac:spMkLst>
            <pc:docMk/>
            <pc:sldMk cId="982919701" sldId="533"/>
            <ac:spMk id="8" creationId="{7C3E3AC9-2153-CCF8-1362-3A8624060AAE}"/>
          </ac:spMkLst>
        </pc:spChg>
      </pc:sldChg>
      <pc:sldChg chg="modSp mod">
        <pc:chgData name="Shayla Moultrie" userId="7ddb665b-374b-497a-a2f2-9a9ce5cb8b69" providerId="ADAL" clId="{CC4FE165-A318-4C04-B4A8-CF94A31F1B73}" dt="2026-09-24T13:49:16.133" v="157" actId="207"/>
        <pc:sldMkLst>
          <pc:docMk/>
          <pc:sldMk cId="3690989909" sldId="534"/>
        </pc:sldMkLst>
        <pc:spChg chg="mod">
          <ac:chgData name="Shayla Moultrie" userId="7ddb665b-374b-497a-a2f2-9a9ce5cb8b69" providerId="ADAL" clId="{CC4FE165-A318-4C04-B4A8-CF94A31F1B73}" dt="2026-09-24T13:28:51.852" v="38"/>
          <ac:spMkLst>
            <pc:docMk/>
            <pc:sldMk cId="3690989909" sldId="534"/>
            <ac:spMk id="2" creationId="{D431C490-0856-026A-72B3-B17E6116A69E}"/>
          </ac:spMkLst>
        </pc:spChg>
        <pc:spChg chg="mod">
          <ac:chgData name="Shayla Moultrie" userId="7ddb665b-374b-497a-a2f2-9a9ce5cb8b69" providerId="ADAL" clId="{CC4FE165-A318-4C04-B4A8-CF94A31F1B73}" dt="2026-09-24T13:49:16.133" v="157" actId="207"/>
          <ac:spMkLst>
            <pc:docMk/>
            <pc:sldMk cId="3690989909" sldId="534"/>
            <ac:spMk id="5" creationId="{9774E814-9949-3D9D-7DA6-97E003D36E4D}"/>
          </ac:spMkLst>
        </pc:spChg>
      </pc:sldChg>
      <pc:sldChg chg="modSp mod">
        <pc:chgData name="Shayla Moultrie" userId="7ddb665b-374b-497a-a2f2-9a9ce5cb8b69" providerId="ADAL" clId="{CC4FE165-A318-4C04-B4A8-CF94A31F1B73}" dt="2026-09-24T13:33:49.214" v="74" actId="14100"/>
        <pc:sldMkLst>
          <pc:docMk/>
          <pc:sldMk cId="2443064551" sldId="535"/>
        </pc:sldMkLst>
        <pc:spChg chg="mod">
          <ac:chgData name="Shayla Moultrie" userId="7ddb665b-374b-497a-a2f2-9a9ce5cb8b69" providerId="ADAL" clId="{CC4FE165-A318-4C04-B4A8-CF94A31F1B73}" dt="2026-09-24T13:28:51.852" v="38"/>
          <ac:spMkLst>
            <pc:docMk/>
            <pc:sldMk cId="2443064551" sldId="535"/>
            <ac:spMk id="2" creationId="{D6984860-F83F-E923-0395-D48F43A9B93F}"/>
          </ac:spMkLst>
        </pc:spChg>
        <pc:spChg chg="mod">
          <ac:chgData name="Shayla Moultrie" userId="7ddb665b-374b-497a-a2f2-9a9ce5cb8b69" providerId="ADAL" clId="{CC4FE165-A318-4C04-B4A8-CF94A31F1B73}" dt="2026-09-24T13:33:49.214" v="74" actId="14100"/>
          <ac:spMkLst>
            <pc:docMk/>
            <pc:sldMk cId="2443064551" sldId="535"/>
            <ac:spMk id="3" creationId="{D3B6EF8E-A441-03AD-EB69-DA73EC8EE21E}"/>
          </ac:spMkLst>
        </pc:spChg>
      </pc:sldChg>
      <pc:sldChg chg="modSp">
        <pc:chgData name="Shayla Moultrie" userId="7ddb665b-374b-497a-a2f2-9a9ce5cb8b69" providerId="ADAL" clId="{CC4FE165-A318-4C04-B4A8-CF94A31F1B73}" dt="2026-09-24T13:28:51.852" v="38"/>
        <pc:sldMkLst>
          <pc:docMk/>
          <pc:sldMk cId="1879072474" sldId="536"/>
        </pc:sldMkLst>
        <pc:spChg chg="mod">
          <ac:chgData name="Shayla Moultrie" userId="7ddb665b-374b-497a-a2f2-9a9ce5cb8b69" providerId="ADAL" clId="{CC4FE165-A318-4C04-B4A8-CF94A31F1B73}" dt="2026-09-24T13:28:51.852" v="38"/>
          <ac:spMkLst>
            <pc:docMk/>
            <pc:sldMk cId="1879072474" sldId="536"/>
            <ac:spMk id="2" creationId="{B67679E3-2DE5-65D8-17D7-CD2450C5F613}"/>
          </ac:spMkLst>
        </pc:spChg>
      </pc:sldChg>
      <pc:sldChg chg="modSp">
        <pc:chgData name="Shayla Moultrie" userId="7ddb665b-374b-497a-a2f2-9a9ce5cb8b69" providerId="ADAL" clId="{CC4FE165-A318-4C04-B4A8-CF94A31F1B73}" dt="2026-09-24T13:28:51.852" v="38"/>
        <pc:sldMkLst>
          <pc:docMk/>
          <pc:sldMk cId="2785253269" sldId="537"/>
        </pc:sldMkLst>
        <pc:spChg chg="mod">
          <ac:chgData name="Shayla Moultrie" userId="7ddb665b-374b-497a-a2f2-9a9ce5cb8b69" providerId="ADAL" clId="{CC4FE165-A318-4C04-B4A8-CF94A31F1B73}" dt="2026-09-24T13:28:51.852" v="38"/>
          <ac:spMkLst>
            <pc:docMk/>
            <pc:sldMk cId="2785253269" sldId="537"/>
            <ac:spMk id="3" creationId="{7B68FDE3-5614-CA09-FD59-571447580FDF}"/>
          </ac:spMkLst>
        </pc:spChg>
        <pc:spChg chg="mod">
          <ac:chgData name="Shayla Moultrie" userId="7ddb665b-374b-497a-a2f2-9a9ce5cb8b69" providerId="ADAL" clId="{CC4FE165-A318-4C04-B4A8-CF94A31F1B73}" dt="2026-09-24T13:28:51.852" v="38"/>
          <ac:spMkLst>
            <pc:docMk/>
            <pc:sldMk cId="2785253269" sldId="537"/>
            <ac:spMk id="4" creationId="{74D53851-5AEB-521E-50CD-6E3AA615240C}"/>
          </ac:spMkLst>
        </pc:spChg>
      </pc:sldChg>
      <pc:sldChg chg="addSp delSp modSp mod delDesignElem">
        <pc:chgData name="Shayla Moultrie" userId="7ddb665b-374b-497a-a2f2-9a9ce5cb8b69" providerId="ADAL" clId="{CC4FE165-A318-4C04-B4A8-CF94A31F1B73}" dt="2026-09-24T13:50:44.594" v="165" actId="207"/>
        <pc:sldMkLst>
          <pc:docMk/>
          <pc:sldMk cId="4121198061" sldId="539"/>
        </pc:sldMkLst>
        <pc:spChg chg="mod">
          <ac:chgData name="Shayla Moultrie" userId="7ddb665b-374b-497a-a2f2-9a9ce5cb8b69" providerId="ADAL" clId="{CC4FE165-A318-4C04-B4A8-CF94A31F1B73}" dt="2026-09-24T13:50:44.594" v="165" actId="207"/>
          <ac:spMkLst>
            <pc:docMk/>
            <pc:sldMk cId="4121198061" sldId="539"/>
            <ac:spMk id="5" creationId="{2388452E-ABF8-5DF9-9B8D-C742DB5F87A0}"/>
          </ac:spMkLst>
        </pc:spChg>
        <pc:spChg chg="add del">
          <ac:chgData name="Shayla Moultrie" userId="7ddb665b-374b-497a-a2f2-9a9ce5cb8b69" providerId="ADAL" clId="{CC4FE165-A318-4C04-B4A8-CF94A31F1B73}" dt="2026-09-24T13:28:51.852" v="38"/>
          <ac:spMkLst>
            <pc:docMk/>
            <pc:sldMk cId="4121198061" sldId="539"/>
            <ac:spMk id="12" creationId="{D4771268-CB57-404A-9271-370EB28F6090}"/>
          </ac:spMkLst>
        </pc:spChg>
      </pc:sldChg>
      <pc:sldChg chg="addSp delSp delDesignElem">
        <pc:chgData name="Shayla Moultrie" userId="7ddb665b-374b-497a-a2f2-9a9ce5cb8b69" providerId="ADAL" clId="{CC4FE165-A318-4C04-B4A8-CF94A31F1B73}" dt="2026-09-24T13:28:51.852" v="38"/>
        <pc:sldMkLst>
          <pc:docMk/>
          <pc:sldMk cId="2887695385" sldId="540"/>
        </pc:sldMkLst>
        <pc:spChg chg="add del">
          <ac:chgData name="Shayla Moultrie" userId="7ddb665b-374b-497a-a2f2-9a9ce5cb8b69" providerId="ADAL" clId="{CC4FE165-A318-4C04-B4A8-CF94A31F1B73}" dt="2026-09-24T13:28:51.852" v="38"/>
          <ac:spMkLst>
            <pc:docMk/>
            <pc:sldMk cId="2887695385" sldId="540"/>
            <ac:spMk id="10" creationId="{D12DDE76-C203-4047-9998-63900085B5E8}"/>
          </ac:spMkLst>
        </pc:spChg>
      </pc:sldChg>
      <pc:sldChg chg="addSp delSp delDesignElem">
        <pc:chgData name="Shayla Moultrie" userId="7ddb665b-374b-497a-a2f2-9a9ce5cb8b69" providerId="ADAL" clId="{CC4FE165-A318-4C04-B4A8-CF94A31F1B73}" dt="2026-09-24T13:28:51.852" v="38"/>
        <pc:sldMkLst>
          <pc:docMk/>
          <pc:sldMk cId="3160151547" sldId="541"/>
        </pc:sldMkLst>
        <pc:spChg chg="add del">
          <ac:chgData name="Shayla Moultrie" userId="7ddb665b-374b-497a-a2f2-9a9ce5cb8b69" providerId="ADAL" clId="{CC4FE165-A318-4C04-B4A8-CF94A31F1B73}" dt="2026-09-24T13:28:51.852" v="38"/>
          <ac:spMkLst>
            <pc:docMk/>
            <pc:sldMk cId="3160151547" sldId="541"/>
            <ac:spMk id="19" creationId="{D12DDE76-C203-4047-9998-63900085B5E8}"/>
          </ac:spMkLst>
        </pc:spChg>
      </pc:sldChg>
      <pc:sldChg chg="modSp mod">
        <pc:chgData name="Shayla Moultrie" userId="7ddb665b-374b-497a-a2f2-9a9ce5cb8b69" providerId="ADAL" clId="{CC4FE165-A318-4C04-B4A8-CF94A31F1B73}" dt="2026-09-24T13:30:22.806" v="43" actId="207"/>
        <pc:sldMkLst>
          <pc:docMk/>
          <pc:sldMk cId="355759057" sldId="542"/>
        </pc:sldMkLst>
        <pc:spChg chg="mod">
          <ac:chgData name="Shayla Moultrie" userId="7ddb665b-374b-497a-a2f2-9a9ce5cb8b69" providerId="ADAL" clId="{CC4FE165-A318-4C04-B4A8-CF94A31F1B73}" dt="2026-09-24T13:28:51.852" v="38"/>
          <ac:spMkLst>
            <pc:docMk/>
            <pc:sldMk cId="355759057" sldId="542"/>
            <ac:spMk id="3" creationId="{D750E758-E464-F013-F695-0E00B13BB6D8}"/>
          </ac:spMkLst>
        </pc:spChg>
        <pc:spChg chg="mod">
          <ac:chgData name="Shayla Moultrie" userId="7ddb665b-374b-497a-a2f2-9a9ce5cb8b69" providerId="ADAL" clId="{CC4FE165-A318-4C04-B4A8-CF94A31F1B73}" dt="2026-09-24T13:30:22.806" v="43" actId="207"/>
          <ac:spMkLst>
            <pc:docMk/>
            <pc:sldMk cId="355759057" sldId="542"/>
            <ac:spMk id="7" creationId="{EFC16114-AC57-A3B9-B68F-68E4C1FC1AF9}"/>
          </ac:spMkLst>
        </pc:spChg>
        <pc:picChg chg="mod">
          <ac:chgData name="Shayla Moultrie" userId="7ddb665b-374b-497a-a2f2-9a9ce5cb8b69" providerId="ADAL" clId="{CC4FE165-A318-4C04-B4A8-CF94A31F1B73}" dt="2026-09-24T13:30:10.252" v="41" actId="1076"/>
          <ac:picMkLst>
            <pc:docMk/>
            <pc:sldMk cId="355759057" sldId="542"/>
            <ac:picMk id="5" creationId="{524A0F4C-0743-DCAB-44D1-254FB851317D}"/>
          </ac:picMkLst>
        </pc:picChg>
      </pc:sldChg>
      <pc:sldMasterChg chg="add del">
        <pc:chgData name="Shayla Moultrie" userId="7ddb665b-374b-497a-a2f2-9a9ce5cb8b69" providerId="ADAL" clId="{CC4FE165-A318-4C04-B4A8-CF94A31F1B73}" dt="2026-09-24T13:23:16.509" v="17" actId="2696"/>
        <pc:sldMasterMkLst>
          <pc:docMk/>
          <pc:sldMasterMk cId="0" sldId="2147483698"/>
        </pc:sldMasterMkLst>
      </pc:sldMasterChg>
      <pc:sldMasterChg chg="del">
        <pc:chgData name="Shayla Moultrie" userId="7ddb665b-374b-497a-a2f2-9a9ce5cb8b69" providerId="ADAL" clId="{CC4FE165-A318-4C04-B4A8-CF94A31F1B73}" dt="2026-09-24T13:23:22.155" v="18" actId="2696"/>
        <pc:sldMasterMkLst>
          <pc:docMk/>
          <pc:sldMasterMk cId="0" sldId="2147483734"/>
        </pc:sldMasterMkLst>
      </pc:sldMasterChg>
      <pc:sldMasterChg chg="addSp delSp mod">
        <pc:chgData name="Shayla Moultrie" userId="7ddb665b-374b-497a-a2f2-9a9ce5cb8b69" providerId="ADAL" clId="{CC4FE165-A318-4C04-B4A8-CF94A31F1B73}" dt="2026-09-24T13:20:57.685" v="1" actId="22"/>
        <pc:sldMasterMkLst>
          <pc:docMk/>
          <pc:sldMasterMk cId="1397808131" sldId="2147483799"/>
        </pc:sldMasterMkLst>
        <pc:picChg chg="del">
          <ac:chgData name="Shayla Moultrie" userId="7ddb665b-374b-497a-a2f2-9a9ce5cb8b69" providerId="ADAL" clId="{CC4FE165-A318-4C04-B4A8-CF94A31F1B73}" dt="2026-09-24T13:20:57.172" v="0" actId="478"/>
          <ac:picMkLst>
            <pc:docMk/>
            <pc:sldMasterMk cId="1397808131" sldId="2147483799"/>
            <ac:picMk id="5" creationId="{BDDC1D08-31F9-49F9-86BE-CC68A737B27F}"/>
          </ac:picMkLst>
        </pc:picChg>
        <pc:picChg chg="add">
          <ac:chgData name="Shayla Moultrie" userId="7ddb665b-374b-497a-a2f2-9a9ce5cb8b69" providerId="ADAL" clId="{CC4FE165-A318-4C04-B4A8-CF94A31F1B73}" dt="2026-09-24T13:20:57.685" v="1" actId="22"/>
          <ac:picMkLst>
            <pc:docMk/>
            <pc:sldMasterMk cId="1397808131" sldId="2147483799"/>
            <ac:picMk id="7" creationId="{691063C6-883A-3D4C-3ADD-F4F5B654AAA2}"/>
          </ac:picMkLst>
        </pc:picChg>
      </pc:sldMasterChg>
      <pc:sldMasterChg chg="modSldLayout sldLayoutOrd">
        <pc:chgData name="Shayla Moultrie" userId="7ddb665b-374b-497a-a2f2-9a9ce5cb8b69" providerId="ADAL" clId="{CC4FE165-A318-4C04-B4A8-CF94A31F1B73}" dt="2026-09-25T16:49:54.996" v="183" actId="20578"/>
        <pc:sldMasterMkLst>
          <pc:docMk/>
          <pc:sldMasterMk cId="3850846830" sldId="2147483821"/>
        </pc:sldMasterMkLst>
        <pc:sldLayoutChg chg="addSp delSp mod">
          <pc:chgData name="Shayla Moultrie" userId="7ddb665b-374b-497a-a2f2-9a9ce5cb8b69" providerId="ADAL" clId="{CC4FE165-A318-4C04-B4A8-CF94A31F1B73}" dt="2026-09-24T13:21:42.148" v="5" actId="22"/>
          <pc:sldLayoutMkLst>
            <pc:docMk/>
            <pc:sldMasterMk cId="3850846830" sldId="2147483821"/>
            <pc:sldLayoutMk cId="2581972699" sldId="2147483822"/>
          </pc:sldLayoutMkLst>
          <pc:picChg chg="add">
            <ac:chgData name="Shayla Moultrie" userId="7ddb665b-374b-497a-a2f2-9a9ce5cb8b69" providerId="ADAL" clId="{CC4FE165-A318-4C04-B4A8-CF94A31F1B73}" dt="2026-09-24T13:21:42.148" v="5" actId="22"/>
            <ac:picMkLst>
              <pc:docMk/>
              <pc:sldMasterMk cId="3850846830" sldId="2147483821"/>
              <pc:sldLayoutMk cId="2581972699" sldId="2147483822"/>
              <ac:picMk id="3" creationId="{D17BE63C-94D5-CCEE-53AE-8E7A6D29F70E}"/>
            </ac:picMkLst>
          </pc:picChg>
          <pc:picChg chg="add">
            <ac:chgData name="Shayla Moultrie" userId="7ddb665b-374b-497a-a2f2-9a9ce5cb8b69" providerId="ADAL" clId="{CC4FE165-A318-4C04-B4A8-CF94A31F1B73}" dt="2026-09-24T13:21:42.148" v="5" actId="22"/>
            <ac:picMkLst>
              <pc:docMk/>
              <pc:sldMasterMk cId="3850846830" sldId="2147483821"/>
              <pc:sldLayoutMk cId="2581972699" sldId="2147483822"/>
              <ac:picMk id="6" creationId="{4BFD649F-A45F-696F-1DE6-BCC11E7AE197}"/>
            </ac:picMkLst>
          </pc:picChg>
          <pc:picChg chg="del">
            <ac:chgData name="Shayla Moultrie" userId="7ddb665b-374b-497a-a2f2-9a9ce5cb8b69" providerId="ADAL" clId="{CC4FE165-A318-4C04-B4A8-CF94A31F1B73}" dt="2026-09-24T13:21:37.434" v="4" actId="478"/>
            <ac:picMkLst>
              <pc:docMk/>
              <pc:sldMasterMk cId="3850846830" sldId="2147483821"/>
              <pc:sldLayoutMk cId="2581972699" sldId="2147483822"/>
              <ac:picMk id="14" creationId="{DA993BFF-82B7-4C2B-8CE7-FBA6B6EB6AB4}"/>
            </ac:picMkLst>
          </pc:picChg>
          <pc:picChg chg="del">
            <ac:chgData name="Shayla Moultrie" userId="7ddb665b-374b-497a-a2f2-9a9ce5cb8b69" providerId="ADAL" clId="{CC4FE165-A318-4C04-B4A8-CF94A31F1B73}" dt="2026-09-24T13:21:37.434" v="4" actId="478"/>
            <ac:picMkLst>
              <pc:docMk/>
              <pc:sldMasterMk cId="3850846830" sldId="2147483821"/>
              <pc:sldLayoutMk cId="2581972699" sldId="2147483822"/>
              <ac:picMk id="16" creationId="{2C3B96C1-F354-4FFB-BF57-A0EEC936B2CF}"/>
            </ac:picMkLst>
          </pc:picChg>
        </pc:sldLayoutChg>
        <pc:sldLayoutChg chg="addSp delSp modSp mod">
          <pc:chgData name="Shayla Moultrie" userId="7ddb665b-374b-497a-a2f2-9a9ce5cb8b69" providerId="ADAL" clId="{CC4FE165-A318-4C04-B4A8-CF94A31F1B73}" dt="2026-09-24T13:21:58.630" v="8" actId="167"/>
          <pc:sldLayoutMkLst>
            <pc:docMk/>
            <pc:sldMasterMk cId="3850846830" sldId="2147483821"/>
            <pc:sldLayoutMk cId="642809287" sldId="2147483823"/>
          </pc:sldLayoutMkLst>
          <pc:spChg chg="mod">
            <ac:chgData name="Shayla Moultrie" userId="7ddb665b-374b-497a-a2f2-9a9ce5cb8b69" providerId="ADAL" clId="{CC4FE165-A318-4C04-B4A8-CF94A31F1B73}" dt="2026-09-24T13:21:18.057" v="3" actId="207"/>
            <ac:spMkLst>
              <pc:docMk/>
              <pc:sldMasterMk cId="3850846830" sldId="2147483821"/>
              <pc:sldLayoutMk cId="642809287" sldId="2147483823"/>
              <ac:spMk id="12" creationId="{DE33E3BF-7A22-4520-BEA9-41A95AD9FA31}"/>
            </ac:spMkLst>
          </pc:spChg>
          <pc:picChg chg="add ord">
            <ac:chgData name="Shayla Moultrie" userId="7ddb665b-374b-497a-a2f2-9a9ce5cb8b69" providerId="ADAL" clId="{CC4FE165-A318-4C04-B4A8-CF94A31F1B73}" dt="2026-09-24T13:21:58.630" v="8" actId="167"/>
            <ac:picMkLst>
              <pc:docMk/>
              <pc:sldMasterMk cId="3850846830" sldId="2147483821"/>
              <pc:sldLayoutMk cId="642809287" sldId="2147483823"/>
              <ac:picMk id="3" creationId="{EE6F521D-F3E0-0B39-640D-4C41D508AD3D}"/>
            </ac:picMkLst>
          </pc:picChg>
          <pc:picChg chg="add del">
            <ac:chgData name="Shayla Moultrie" userId="7ddb665b-374b-497a-a2f2-9a9ce5cb8b69" providerId="ADAL" clId="{CC4FE165-A318-4C04-B4A8-CF94A31F1B73}" dt="2026-09-24T13:21:51.334" v="7" actId="478"/>
            <ac:picMkLst>
              <pc:docMk/>
              <pc:sldMasterMk cId="3850846830" sldId="2147483821"/>
              <pc:sldLayoutMk cId="642809287" sldId="2147483823"/>
              <ac:picMk id="6" creationId="{F6B68744-BB5A-C27D-FDA0-CF758D744F9B}"/>
            </ac:picMkLst>
          </pc:picChg>
          <pc:picChg chg="del">
            <ac:chgData name="Shayla Moultrie" userId="7ddb665b-374b-497a-a2f2-9a9ce5cb8b69" providerId="ADAL" clId="{CC4FE165-A318-4C04-B4A8-CF94A31F1B73}" dt="2026-09-24T13:21:09.916" v="2" actId="478"/>
            <ac:picMkLst>
              <pc:docMk/>
              <pc:sldMasterMk cId="3850846830" sldId="2147483821"/>
              <pc:sldLayoutMk cId="642809287" sldId="2147483823"/>
              <ac:picMk id="13" creationId="{BC81D25E-5050-4F35-B021-8324DCFC31E7}"/>
            </ac:picMkLst>
          </pc:picChg>
        </pc:sldLayoutChg>
        <pc:sldLayoutChg chg="ord">
          <pc:chgData name="Shayla Moultrie" userId="7ddb665b-374b-497a-a2f2-9a9ce5cb8b69" providerId="ADAL" clId="{CC4FE165-A318-4C04-B4A8-CF94A31F1B73}" dt="2026-09-25T16:49:54.996" v="183" actId="20578"/>
          <pc:sldLayoutMkLst>
            <pc:docMk/>
            <pc:sldMasterMk cId="3850846830" sldId="2147483821"/>
            <pc:sldLayoutMk cId="2656908619" sldId="2147483824"/>
          </pc:sldLayoutMkLst>
        </pc:sldLayoutChg>
      </pc:sldMasterChg>
      <pc:sldMasterChg chg="addSp delSp modSp mod modSldLayout">
        <pc:chgData name="Shayla Moultrie" userId="7ddb665b-374b-497a-a2f2-9a9ce5cb8b69" providerId="ADAL" clId="{CC4FE165-A318-4C04-B4A8-CF94A31F1B73}" dt="2026-09-24T13:22:52.207" v="14" actId="478"/>
        <pc:sldMasterMkLst>
          <pc:docMk/>
          <pc:sldMasterMk cId="1871209503" sldId="2147483862"/>
        </pc:sldMasterMkLst>
        <pc:spChg chg="mod">
          <ac:chgData name="Shayla Moultrie" userId="7ddb665b-374b-497a-a2f2-9a9ce5cb8b69" providerId="ADAL" clId="{CC4FE165-A318-4C04-B4A8-CF94A31F1B73}" dt="2026-09-24T13:22:26.171" v="12" actId="2711"/>
          <ac:spMkLst>
            <pc:docMk/>
            <pc:sldMasterMk cId="1871209503" sldId="2147483862"/>
            <ac:spMk id="2" creationId="{00000000-0000-0000-0000-000000000000}"/>
          </ac:spMkLst>
        </pc:spChg>
        <pc:spChg chg="mod">
          <ac:chgData name="Shayla Moultrie" userId="7ddb665b-374b-497a-a2f2-9a9ce5cb8b69" providerId="ADAL" clId="{CC4FE165-A318-4C04-B4A8-CF94A31F1B73}" dt="2026-09-24T13:22:26.171" v="12" actId="2711"/>
          <ac:spMkLst>
            <pc:docMk/>
            <pc:sldMasterMk cId="1871209503" sldId="2147483862"/>
            <ac:spMk id="3" creationId="{00000000-0000-0000-0000-000000000000}"/>
          </ac:spMkLst>
        </pc:spChg>
        <pc:spChg chg="mod">
          <ac:chgData name="Shayla Moultrie" userId="7ddb665b-374b-497a-a2f2-9a9ce5cb8b69" providerId="ADAL" clId="{CC4FE165-A318-4C04-B4A8-CF94A31F1B73}" dt="2026-09-24T13:22:26.171" v="12" actId="2711"/>
          <ac:spMkLst>
            <pc:docMk/>
            <pc:sldMasterMk cId="1871209503" sldId="2147483862"/>
            <ac:spMk id="6" creationId="{00000000-0000-0000-0000-000000000000}"/>
          </ac:spMkLst>
        </pc:spChg>
        <pc:spChg chg="mod">
          <ac:chgData name="Shayla Moultrie" userId="7ddb665b-374b-497a-a2f2-9a9ce5cb8b69" providerId="ADAL" clId="{CC4FE165-A318-4C04-B4A8-CF94A31F1B73}" dt="2026-09-24T13:22:26.171" v="12" actId="2711"/>
          <ac:spMkLst>
            <pc:docMk/>
            <pc:sldMasterMk cId="1871209503" sldId="2147483862"/>
            <ac:spMk id="8" creationId="{7BAD0A3A-D1F3-46C7-B5AC-31A176125FC5}"/>
          </ac:spMkLst>
        </pc:spChg>
        <pc:picChg chg="del">
          <ac:chgData name="Shayla Moultrie" userId="7ddb665b-374b-497a-a2f2-9a9ce5cb8b69" providerId="ADAL" clId="{CC4FE165-A318-4C04-B4A8-CF94A31F1B73}" dt="2026-09-24T13:22:10.667" v="9" actId="478"/>
          <ac:picMkLst>
            <pc:docMk/>
            <pc:sldMasterMk cId="1871209503" sldId="2147483862"/>
            <ac:picMk id="5" creationId="{BDDC1D08-31F9-49F9-86BE-CC68A737B27F}"/>
          </ac:picMkLst>
        </pc:picChg>
        <pc:picChg chg="add mod">
          <ac:chgData name="Shayla Moultrie" userId="7ddb665b-374b-497a-a2f2-9a9ce5cb8b69" providerId="ADAL" clId="{CC4FE165-A318-4C04-B4A8-CF94A31F1B73}" dt="2026-09-24T13:22:26.171" v="12" actId="2711"/>
          <ac:picMkLst>
            <pc:docMk/>
            <pc:sldMasterMk cId="1871209503" sldId="2147483862"/>
            <ac:picMk id="7" creationId="{E85F0F93-E419-4A67-8A7F-FA4DB59F52BC}"/>
          </ac:picMkLst>
        </pc:picChg>
        <pc:picChg chg="add del">
          <ac:chgData name="Shayla Moultrie" userId="7ddb665b-374b-497a-a2f2-9a9ce5cb8b69" providerId="ADAL" clId="{CC4FE165-A318-4C04-B4A8-CF94A31F1B73}" dt="2026-09-24T13:22:16.485" v="11" actId="478"/>
          <ac:picMkLst>
            <pc:docMk/>
            <pc:sldMasterMk cId="1871209503" sldId="2147483862"/>
            <ac:picMk id="10" creationId="{77E752BD-BE71-6060-04F0-1DE9E16708F1}"/>
          </ac:picMkLst>
        </pc:picChg>
        <pc:sldLayoutChg chg="delSp modSp mod">
          <pc:chgData name="Shayla Moultrie" userId="7ddb665b-374b-497a-a2f2-9a9ce5cb8b69" providerId="ADAL" clId="{CC4FE165-A318-4C04-B4A8-CF94A31F1B73}" dt="2026-09-24T13:22:52.207" v="14" actId="478"/>
          <pc:sldLayoutMkLst>
            <pc:docMk/>
            <pc:sldMasterMk cId="1871209503" sldId="2147483862"/>
            <pc:sldLayoutMk cId="2405521502" sldId="2147483884"/>
          </pc:sldLayoutMkLst>
          <pc:spChg chg="del mod">
            <ac:chgData name="Shayla Moultrie" userId="7ddb665b-374b-497a-a2f2-9a9ce5cb8b69" providerId="ADAL" clId="{CC4FE165-A318-4C04-B4A8-CF94A31F1B73}" dt="2026-09-24T13:22:52.207" v="14" actId="478"/>
            <ac:spMkLst>
              <pc:docMk/>
              <pc:sldMasterMk cId="1871209503" sldId="2147483862"/>
              <pc:sldLayoutMk cId="2405521502" sldId="2147483884"/>
              <ac:spMk id="5" creationId="{00000000-0000-0000-0000-000000000000}"/>
            </ac:spMkLst>
          </pc:spChg>
        </pc:sldLayoutChg>
      </pc:sldMasterChg>
    </pc:docChg>
  </pc:docChgLst>
  <pc:docChgLst>
    <pc:chgData name="Shelli Lockwood" userId="S::shelli.lockwood@dca.ga.gov::01c51db7-5d8c-4440-a6f0-cb9ce152a2ee" providerId="AD" clId="Web-{7A82E65E-1253-C9B7-6A9B-43651376489E}"/>
    <pc:docChg chg="mod addSld modSld">
      <pc:chgData name="Shelli Lockwood" userId="S::shelli.lockwood@dca.ga.gov::01c51db7-5d8c-4440-a6f0-cb9ce152a2ee" providerId="AD" clId="Web-{7A82E65E-1253-C9B7-6A9B-43651376489E}" dt="2026-09-14T15:42:31.679" v="117" actId="1076"/>
      <pc:docMkLst>
        <pc:docMk/>
      </pc:docMkLst>
      <pc:sldChg chg="addSp delSp modSp">
        <pc:chgData name="Shelli Lockwood" userId="S::shelli.lockwood@dca.ga.gov::01c51db7-5d8c-4440-a6f0-cb9ce152a2ee" providerId="AD" clId="Web-{7A82E65E-1253-C9B7-6A9B-43651376489E}" dt="2026-09-14T15:42:31.679" v="117" actId="1076"/>
        <pc:sldMkLst>
          <pc:docMk/>
          <pc:sldMk cId="3414007114" sldId="497"/>
        </pc:sldMkLst>
        <pc:spChg chg="mod">
          <ac:chgData name="Shelli Lockwood" userId="S::shelli.lockwood@dca.ga.gov::01c51db7-5d8c-4440-a6f0-cb9ce152a2ee" providerId="AD" clId="Web-{7A82E65E-1253-C9B7-6A9B-43651376489E}" dt="2026-09-14T15:42:31.679" v="117" actId="1076"/>
          <ac:spMkLst>
            <pc:docMk/>
            <pc:sldMk cId="3414007114" sldId="497"/>
            <ac:spMk id="2" creationId="{00000000-0000-0000-0000-000000000000}"/>
          </ac:spMkLst>
        </pc:spChg>
        <pc:graphicFrameChg chg="add del modGraphic">
          <ac:chgData name="Shelli Lockwood" userId="S::shelli.lockwood@dca.ga.gov::01c51db7-5d8c-4440-a6f0-cb9ce152a2ee" providerId="AD" clId="Web-{7A82E65E-1253-C9B7-6A9B-43651376489E}" dt="2026-09-14T15:35:45.850" v="116" actId="20577"/>
          <ac:graphicFrameMkLst>
            <pc:docMk/>
            <pc:sldMk cId="3414007114" sldId="497"/>
            <ac:graphicFrameMk id="58" creationId="{B62E55A6-3817-FAC8-B845-6061B1E08F71}"/>
          </ac:graphicFrameMkLst>
        </pc:graphicFrameChg>
      </pc:sldChg>
      <pc:sldChg chg="addSp delSp modSp">
        <pc:chgData name="Shelli Lockwood" userId="S::shelli.lockwood@dca.ga.gov::01c51db7-5d8c-4440-a6f0-cb9ce152a2ee" providerId="AD" clId="Web-{7A82E65E-1253-C9B7-6A9B-43651376489E}" dt="2026-09-14T15:15:25.021" v="6" actId="20577"/>
        <pc:sldMkLst>
          <pc:docMk/>
          <pc:sldMk cId="4175674847" sldId="528"/>
        </pc:sldMkLst>
        <pc:spChg chg="mod">
          <ac:chgData name="Shelli Lockwood" userId="S::shelli.lockwood@dca.ga.gov::01c51db7-5d8c-4440-a6f0-cb9ce152a2ee" providerId="AD" clId="Web-{7A82E65E-1253-C9B7-6A9B-43651376489E}" dt="2026-09-14T15:15:18.974" v="5" actId="1076"/>
          <ac:spMkLst>
            <pc:docMk/>
            <pc:sldMk cId="4175674847" sldId="528"/>
            <ac:spMk id="3" creationId="{013BEFA2-483E-6FCC-18FD-7A46D6D67634}"/>
          </ac:spMkLst>
        </pc:spChg>
        <pc:spChg chg="mod">
          <ac:chgData name="Shelli Lockwood" userId="S::shelli.lockwood@dca.ga.gov::01c51db7-5d8c-4440-a6f0-cb9ce152a2ee" providerId="AD" clId="Web-{7A82E65E-1253-C9B7-6A9B-43651376489E}" dt="2026-09-14T15:15:25.021" v="6" actId="20577"/>
          <ac:spMkLst>
            <pc:docMk/>
            <pc:sldMk cId="4175674847" sldId="528"/>
            <ac:spMk id="7" creationId="{F18103C4-A273-C19D-ADEA-4BBB04E4CD50}"/>
          </ac:spMkLst>
        </pc:spChg>
        <pc:picChg chg="add mod">
          <ac:chgData name="Shelli Lockwood" userId="S::shelli.lockwood@dca.ga.gov::01c51db7-5d8c-4440-a6f0-cb9ce152a2ee" providerId="AD" clId="Web-{7A82E65E-1253-C9B7-6A9B-43651376489E}" dt="2026-09-14T15:15:13.724" v="4" actId="1076"/>
          <ac:picMkLst>
            <pc:docMk/>
            <pc:sldMk cId="4175674847" sldId="528"/>
            <ac:picMk id="4" creationId="{1FFEB4EC-73B9-8738-61A5-ACFCFF9C0F22}"/>
          </ac:picMkLst>
        </pc:picChg>
      </pc:sldChg>
      <pc:sldChg chg="addSp delSp modSp new modNotes">
        <pc:chgData name="Shelli Lockwood" userId="S::shelli.lockwood@dca.ga.gov::01c51db7-5d8c-4440-a6f0-cb9ce152a2ee" providerId="AD" clId="Web-{7A82E65E-1253-C9B7-6A9B-43651376489E}" dt="2026-09-14T15:31:36.403" v="95"/>
        <pc:sldMkLst>
          <pc:docMk/>
          <pc:sldMk cId="355759057" sldId="542"/>
        </pc:sldMkLst>
        <pc:spChg chg="mod">
          <ac:chgData name="Shelli Lockwood" userId="S::shelli.lockwood@dca.ga.gov::01c51db7-5d8c-4440-a6f0-cb9ce152a2ee" providerId="AD" clId="Web-{7A82E65E-1253-C9B7-6A9B-43651376489E}" dt="2026-09-14T15:29:55.383" v="75" actId="1076"/>
          <ac:spMkLst>
            <pc:docMk/>
            <pc:sldMk cId="355759057" sldId="542"/>
            <ac:spMk id="2" creationId="{C4F420D3-5328-3AE1-136A-428638FA654A}"/>
          </ac:spMkLst>
        </pc:spChg>
        <pc:spChg chg="add mod">
          <ac:chgData name="Shelli Lockwood" userId="S::shelli.lockwood@dca.ga.gov::01c51db7-5d8c-4440-a6f0-cb9ce152a2ee" providerId="AD" clId="Web-{7A82E65E-1253-C9B7-6A9B-43651376489E}" dt="2026-09-14T15:30:46.401" v="91" actId="20577"/>
          <ac:spMkLst>
            <pc:docMk/>
            <pc:sldMk cId="355759057" sldId="542"/>
            <ac:spMk id="7" creationId="{EFC16114-AC57-A3B9-B68F-68E4C1FC1AF9}"/>
          </ac:spMkLst>
        </pc:spChg>
        <pc:picChg chg="add mod">
          <ac:chgData name="Shelli Lockwood" userId="S::shelli.lockwood@dca.ga.gov::01c51db7-5d8c-4440-a6f0-cb9ce152a2ee" providerId="AD" clId="Web-{7A82E65E-1253-C9B7-6A9B-43651376489E}" dt="2026-09-14T15:29:48.618" v="74" actId="1076"/>
          <ac:picMkLst>
            <pc:docMk/>
            <pc:sldMk cId="355759057" sldId="542"/>
            <ac:picMk id="5" creationId="{524A0F4C-0743-DCAB-44D1-254FB851317D}"/>
          </ac:picMkLst>
        </pc:picChg>
      </pc:sldChg>
    </pc:docChg>
  </pc:docChgLst>
  <pc:docChgLst>
    <pc:chgData name="Brittney Hickom" userId="S::brittney.hickom@dca.ga.gov::9ab811d9-63a9-43e0-a965-78790b7ac483" providerId="AD" clId="Web-{9C8E00D6-69C3-40A7-9D00-E7D1D925DFEA}"/>
    <pc:docChg chg="mod">
      <pc:chgData name="Brittney Hickom" userId="S::brittney.hickom@dca.ga.gov::9ab811d9-63a9-43e0-a965-78790b7ac483" providerId="AD" clId="Web-{9C8E00D6-69C3-40A7-9D00-E7D1D925DFEA}" dt="2026-09-14T15:10:27.956" v="0"/>
      <pc:docMkLst>
        <pc:docMk/>
      </pc:docMkLst>
    </pc:docChg>
  </pc:docChgLst>
  <pc:docChgLst>
    <pc:chgData name="Shayla Moultrie" userId="S::shayla.moultrie@dca.ga.gov::7ddb665b-374b-497a-a2f2-9a9ce5cb8b69" providerId="AD" clId="Web-{03FAC232-463B-10B0-6E3C-89D888C58093}"/>
    <pc:docChg chg="modSld">
      <pc:chgData name="Shayla Moultrie" userId="S::shayla.moultrie@dca.ga.gov::7ddb665b-374b-497a-a2f2-9a9ce5cb8b69" providerId="AD" clId="Web-{03FAC232-463B-10B0-6E3C-89D888C58093}" dt="2026-09-25T16:56:37.718" v="0"/>
      <pc:docMkLst>
        <pc:docMk/>
      </pc:docMkLst>
      <pc:sldChg chg="delSp">
        <pc:chgData name="Shayla Moultrie" userId="S::shayla.moultrie@dca.ga.gov::7ddb665b-374b-497a-a2f2-9a9ce5cb8b69" providerId="AD" clId="Web-{03FAC232-463B-10B0-6E3C-89D888C58093}" dt="2026-09-25T16:56:37.718" v="0"/>
        <pc:sldMkLst>
          <pc:docMk/>
          <pc:sldMk cId="0" sldId="406"/>
        </pc:sldMkLst>
        <pc:spChg chg="del">
          <ac:chgData name="Shayla Moultrie" userId="S::shayla.moultrie@dca.ga.gov::7ddb665b-374b-497a-a2f2-9a9ce5cb8b69" providerId="AD" clId="Web-{03FAC232-463B-10B0-6E3C-89D888C58093}" dt="2026-09-25T16:56:37.718" v="0"/>
          <ac:spMkLst>
            <pc:docMk/>
            <pc:sldMk cId="0" sldId="406"/>
            <ac:spMk id="3" creationId="{00000000-0000-0000-0000-000000000000}"/>
          </ac:spMkLst>
        </pc:spChg>
      </pc:sldChg>
    </pc:docChg>
  </pc:docChgLst>
</pc:chgInfo>
</file>

<file path=ppt/comments/modernComment_1F0_EC16040.xml><?xml version="1.0" encoding="utf-8"?>
<p188:cmLst xmlns:a="http://schemas.openxmlformats.org/drawingml/2006/main" xmlns:r="http://schemas.openxmlformats.org/officeDocument/2006/relationships" xmlns:p188="http://schemas.microsoft.com/office/powerpoint/2018/8/main">
  <p188:cm id="{92A04189-1584-4974-BEA9-245112C1DCF2}" authorId="{2304AA87-D1F0-50DF-3470-F4DB42ED7980}" created="2025-09-10T11:24:26.191">
    <ac:txMkLst xmlns:ac="http://schemas.microsoft.com/office/drawing/2013/main/command">
      <pc:docMk xmlns:pc="http://schemas.microsoft.com/office/powerpoint/2013/main/command"/>
      <pc:sldMk xmlns:pc="http://schemas.microsoft.com/office/powerpoint/2013/main/command" cId="247554112" sldId="496"/>
      <ac:spMk id="3" creationId="{00000000-0000-0000-0000-000000000000}"/>
      <ac:txMk cp="344" len="64">
        <ac:context len="799" hash="3495464975"/>
      </ac:txMk>
    </ac:txMkLst>
    <p188:pos x="7583722" y="1868557"/>
    <p188:txBody>
      <a:bodyPr/>
      <a:lstStyle/>
      <a:p>
        <a:r>
          <a:rPr lang="en-US"/>
          <a:t>Is this still needed?</a:t>
        </a:r>
      </a:p>
    </p188:txBody>
  </p188:cm>
</p188:cmLst>
</file>

<file path=ppt/comments/modernComment_210_F8E3BDDF.xml><?xml version="1.0" encoding="utf-8"?>
<p188:cmLst xmlns:a="http://schemas.openxmlformats.org/drawingml/2006/main" xmlns:r="http://schemas.openxmlformats.org/officeDocument/2006/relationships" xmlns:p188="http://schemas.microsoft.com/office/powerpoint/2018/8/main">
  <p188:cm id="{88FC4214-A6EB-444F-96B6-B9AD1561C523}" authorId="{66129489-2710-2E4D-EC5D-4D353556F459}" created="2026-09-14T15:10:27.956">
    <ac:deMkLst xmlns:ac="http://schemas.microsoft.com/office/drawing/2013/main/command">
      <pc:docMk xmlns:pc="http://schemas.microsoft.com/office/powerpoint/2013/main/command"/>
      <pc:sldMk xmlns:pc="http://schemas.microsoft.com/office/powerpoint/2013/main/command" cId="4175674847" sldId="528"/>
      <ac:picMk id="11" creationId="{8C4F1A9C-5487-A7F1-BFF2-CDDB78DF8F3A}"/>
    </ac:deMkLst>
    <p188:txBody>
      <a:bodyPr/>
      <a:lstStyle/>
      <a:p>
        <a:r>
          <a:rPr lang="en-US"/>
          <a:t>[@Shelli Lockwood] please update this screenshot with the current landing page image and make note to inform the attendees on the Environmental Justice change (refer to past email from KV).</a:t>
        </a:r>
      </a:p>
    </p188:txBody>
    <p188:extLst>
      <p:ext xmlns:p="http://schemas.openxmlformats.org/presentationml/2006/main" uri="{57CB4572-C831-44C2-8A1C-0ADB6CCDFE69}">
        <p223:reactions xmlns:p223="http://schemas.microsoft.com/office/powerpoint/2022/03/main">
          <p223:rxn type="👍">
            <p223:instance time="2026-09-14T15:15:31.037" authorId="{CFA3898B-6186-1BE1-8C5B-B74A3746D6DD}"/>
          </p223:rxn>
        </p223:reactions>
      </p:ext>
    </p188:extLst>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A4191B-83E5-4173-A074-3EA42B450F83}" type="doc">
      <dgm:prSet loTypeId="urn:microsoft.com/office/officeart/2005/8/layout/hProcess9" loCatId="process" qsTypeId="urn:microsoft.com/office/officeart/2005/8/quickstyle/simple1#1" qsCatId="simple" csTypeId="urn:microsoft.com/office/officeart/2005/8/colors/colorful1" csCatId="colorful" phldr="1"/>
      <dgm:spPr/>
      <dgm:t>
        <a:bodyPr/>
        <a:lstStyle/>
        <a:p>
          <a:endParaRPr lang="en-US"/>
        </a:p>
      </dgm:t>
    </dgm:pt>
    <dgm:pt modelId="{4785586B-B544-474F-8685-0060371E3FA2}">
      <dgm:prSet custT="1"/>
      <dgm:spPr>
        <a:solidFill>
          <a:schemeClr val="accent2">
            <a:lumMod val="75000"/>
          </a:schemeClr>
        </a:solidFill>
      </dgm:spPr>
      <dgm:t>
        <a:bodyPr/>
        <a:lstStyle/>
        <a:p>
          <a:pPr algn="ctr"/>
          <a:r>
            <a:rPr lang="en-US" sz="1600" b="1" u="sng">
              <a:latin typeface="+mj-lt"/>
            </a:rPr>
            <a:t>Determine</a:t>
          </a:r>
        </a:p>
        <a:p>
          <a:pPr algn="ctr"/>
          <a:r>
            <a:rPr lang="en-US" sz="1600">
              <a:latin typeface="+mj-lt"/>
            </a:rPr>
            <a:t>Determine the Level of Environmental Review Required</a:t>
          </a:r>
        </a:p>
        <a:p>
          <a:pPr algn="ctr"/>
          <a:r>
            <a:rPr lang="en-US" sz="1600">
              <a:latin typeface="+mj-lt"/>
            </a:rPr>
            <a:t>(Applies to the entire project, not just CDBG funds)</a:t>
          </a:r>
          <a:endParaRPr lang="en-US" sz="1600" b="1">
            <a:latin typeface="+mj-lt"/>
          </a:endParaRPr>
        </a:p>
      </dgm:t>
    </dgm:pt>
    <dgm:pt modelId="{544EF347-6075-48B1-93D3-70567BDF732E}" type="parTrans" cxnId="{7FD3D25C-6AE7-4685-83BD-74314808B4FA}">
      <dgm:prSet/>
      <dgm:spPr/>
      <dgm:t>
        <a:bodyPr/>
        <a:lstStyle/>
        <a:p>
          <a:endParaRPr lang="en-US">
            <a:latin typeface="+mj-lt"/>
          </a:endParaRPr>
        </a:p>
      </dgm:t>
    </dgm:pt>
    <dgm:pt modelId="{E87DDED7-662E-46D3-9D96-A801C52108CD}" type="sibTrans" cxnId="{7FD3D25C-6AE7-4685-83BD-74314808B4FA}">
      <dgm:prSet phldrT="01"/>
      <dgm:spPr/>
      <dgm:t>
        <a:bodyPr/>
        <a:lstStyle/>
        <a:p>
          <a:endParaRPr lang="en-US">
            <a:latin typeface="+mj-lt"/>
          </a:endParaRPr>
        </a:p>
      </dgm:t>
    </dgm:pt>
    <dgm:pt modelId="{CE1344E8-3CBE-4E1B-AE61-965AABBBD297}">
      <dgm:prSet custT="1"/>
      <dgm:spPr>
        <a:solidFill>
          <a:schemeClr val="accent3">
            <a:lumMod val="75000"/>
          </a:schemeClr>
        </a:solidFill>
      </dgm:spPr>
      <dgm:t>
        <a:bodyPr/>
        <a:lstStyle/>
        <a:p>
          <a:pPr algn="ctr"/>
          <a:r>
            <a:rPr lang="en-US" sz="1600" b="1" u="sng">
              <a:latin typeface="+mj-lt"/>
            </a:rPr>
            <a:t>Create</a:t>
          </a:r>
        </a:p>
        <a:p>
          <a:pPr algn="ctr"/>
          <a:r>
            <a:rPr lang="en-US" sz="1600">
              <a:latin typeface="+mj-lt"/>
            </a:rPr>
            <a:t>Create the Environmental Review Record</a:t>
          </a:r>
        </a:p>
        <a:p>
          <a:pPr algn="ctr"/>
          <a:r>
            <a:rPr lang="en-US" sz="1600">
              <a:latin typeface="+mj-lt"/>
            </a:rPr>
            <a:t>(Must be Available to the Public)</a:t>
          </a:r>
        </a:p>
        <a:p>
          <a:pPr algn="l"/>
          <a:endParaRPr lang="en-US" sz="3200" b="1">
            <a:latin typeface="+mj-lt"/>
          </a:endParaRPr>
        </a:p>
      </dgm:t>
    </dgm:pt>
    <dgm:pt modelId="{B5565DF5-6B92-4148-9A9B-C924F830BC6F}" type="parTrans" cxnId="{4D38A553-CBAC-4EFB-B6BB-02B34617DCAC}">
      <dgm:prSet/>
      <dgm:spPr/>
      <dgm:t>
        <a:bodyPr/>
        <a:lstStyle/>
        <a:p>
          <a:endParaRPr lang="en-US">
            <a:latin typeface="+mj-lt"/>
          </a:endParaRPr>
        </a:p>
      </dgm:t>
    </dgm:pt>
    <dgm:pt modelId="{80AFC405-B74E-42E5-B315-A81AFC690CBC}" type="sibTrans" cxnId="{4D38A553-CBAC-4EFB-B6BB-02B34617DCAC}">
      <dgm:prSet phldrT="02"/>
      <dgm:spPr/>
      <dgm:t>
        <a:bodyPr/>
        <a:lstStyle/>
        <a:p>
          <a:endParaRPr lang="en-US">
            <a:latin typeface="+mj-lt"/>
          </a:endParaRPr>
        </a:p>
      </dgm:t>
    </dgm:pt>
    <dgm:pt modelId="{3E727A12-D2DA-4510-B35A-495F0E941459}">
      <dgm:prSet custT="1"/>
      <dgm:spPr/>
      <dgm:t>
        <a:bodyPr/>
        <a:lstStyle/>
        <a:p>
          <a:pPr algn="ctr"/>
          <a:r>
            <a:rPr lang="en-US" sz="1600" b="1" u="sng">
              <a:latin typeface="+mj-lt"/>
            </a:rPr>
            <a:t>Complete</a:t>
          </a:r>
        </a:p>
        <a:p>
          <a:pPr algn="ctr"/>
          <a:r>
            <a:rPr lang="en-US" sz="1600">
              <a:latin typeface="+mj-lt"/>
            </a:rPr>
            <a:t>Complete the Environmental Review and document compliance with the related laws</a:t>
          </a:r>
          <a:endParaRPr lang="en-US" sz="1600" b="1">
            <a:latin typeface="+mj-lt"/>
          </a:endParaRPr>
        </a:p>
        <a:p>
          <a:pPr algn="l"/>
          <a:endParaRPr lang="en-US" sz="2400" b="1">
            <a:latin typeface="+mj-lt"/>
          </a:endParaRPr>
        </a:p>
      </dgm:t>
    </dgm:pt>
    <dgm:pt modelId="{6EBF5D09-33A5-4802-9D03-E3FA95DE7FE3}" type="parTrans" cxnId="{52097DBD-9D92-4561-924B-33F5A7786EC8}">
      <dgm:prSet/>
      <dgm:spPr/>
      <dgm:t>
        <a:bodyPr/>
        <a:lstStyle/>
        <a:p>
          <a:endParaRPr lang="en-US">
            <a:latin typeface="+mj-lt"/>
          </a:endParaRPr>
        </a:p>
      </dgm:t>
    </dgm:pt>
    <dgm:pt modelId="{716645A5-0585-41DA-9EF1-5F950FA52FF7}" type="sibTrans" cxnId="{52097DBD-9D92-4561-924B-33F5A7786EC8}">
      <dgm:prSet phldrT="03"/>
      <dgm:spPr/>
      <dgm:t>
        <a:bodyPr/>
        <a:lstStyle/>
        <a:p>
          <a:endParaRPr lang="en-US">
            <a:latin typeface="+mj-lt"/>
          </a:endParaRPr>
        </a:p>
      </dgm:t>
    </dgm:pt>
    <dgm:pt modelId="{36F10241-DA99-4768-89DB-74F9D2C1CC32}">
      <dgm:prSet custT="1"/>
      <dgm:spPr>
        <a:solidFill>
          <a:schemeClr val="accent1"/>
        </a:solidFill>
      </dgm:spPr>
      <dgm:t>
        <a:bodyPr/>
        <a:lstStyle/>
        <a:p>
          <a:pPr algn="ctr"/>
          <a:r>
            <a:rPr lang="en-US" sz="1600" b="1" u="sng">
              <a:latin typeface="+mj-lt"/>
            </a:rPr>
            <a:t>Publish</a:t>
          </a:r>
        </a:p>
        <a:p>
          <a:pPr algn="ctr"/>
          <a:r>
            <a:rPr lang="en-US" sz="1600">
              <a:latin typeface="+mj-lt"/>
            </a:rPr>
            <a:t>Publish required notices according to Level of Review</a:t>
          </a:r>
          <a:endParaRPr lang="en-US" sz="1600" b="1">
            <a:latin typeface="+mj-lt"/>
          </a:endParaRPr>
        </a:p>
        <a:p>
          <a:pPr algn="l"/>
          <a:endParaRPr lang="en-US" sz="1600" b="1">
            <a:latin typeface="+mj-lt"/>
          </a:endParaRPr>
        </a:p>
        <a:p>
          <a:pPr algn="l"/>
          <a:endParaRPr lang="en-US" sz="2400" b="1">
            <a:latin typeface="+mj-lt"/>
          </a:endParaRPr>
        </a:p>
      </dgm:t>
    </dgm:pt>
    <dgm:pt modelId="{6D5BA5FA-E7DF-44E7-8D79-291CB5483981}" type="parTrans" cxnId="{99925B32-9ADA-4FE2-8A0A-872BC65391E0}">
      <dgm:prSet/>
      <dgm:spPr/>
      <dgm:t>
        <a:bodyPr/>
        <a:lstStyle/>
        <a:p>
          <a:endParaRPr lang="en-US">
            <a:latin typeface="+mj-lt"/>
          </a:endParaRPr>
        </a:p>
      </dgm:t>
    </dgm:pt>
    <dgm:pt modelId="{67A66D26-77A5-43E1-A93E-823B20867144}" type="sibTrans" cxnId="{99925B32-9ADA-4FE2-8A0A-872BC65391E0}">
      <dgm:prSet phldrT="04"/>
      <dgm:spPr/>
      <dgm:t>
        <a:bodyPr/>
        <a:lstStyle/>
        <a:p>
          <a:endParaRPr lang="en-US">
            <a:latin typeface="+mj-lt"/>
          </a:endParaRPr>
        </a:p>
      </dgm:t>
    </dgm:pt>
    <dgm:pt modelId="{C16994CA-D6F5-4C50-AA02-BFB77B073767}">
      <dgm:prSet custT="1"/>
      <dgm:spPr/>
      <dgm:t>
        <a:bodyPr/>
        <a:lstStyle/>
        <a:p>
          <a:pPr algn="ctr"/>
          <a:r>
            <a:rPr lang="en-US" sz="1600" b="1" u="sng">
              <a:latin typeface="+mj-lt"/>
            </a:rPr>
            <a:t>Submit</a:t>
          </a:r>
        </a:p>
        <a:p>
          <a:pPr algn="ctr"/>
          <a:r>
            <a:rPr lang="en-US" sz="1600">
              <a:latin typeface="+mj-lt"/>
            </a:rPr>
            <a:t>Submit the Request for Release of Funds and supporting documentation to DCA</a:t>
          </a:r>
        </a:p>
        <a:p>
          <a:pPr algn="ctr"/>
          <a:r>
            <a:rPr lang="en-US" sz="1600">
              <a:latin typeface="+mj-lt"/>
            </a:rPr>
            <a:t>(DCA issues “release” letter)</a:t>
          </a:r>
        </a:p>
      </dgm:t>
    </dgm:pt>
    <dgm:pt modelId="{3D809A37-44B9-4B6B-93CA-F98DCBC15A33}" type="parTrans" cxnId="{BDE6097C-5280-4D4F-B757-E5DFA2C4DFAE}">
      <dgm:prSet/>
      <dgm:spPr/>
      <dgm:t>
        <a:bodyPr/>
        <a:lstStyle/>
        <a:p>
          <a:endParaRPr lang="en-US">
            <a:latin typeface="+mj-lt"/>
          </a:endParaRPr>
        </a:p>
      </dgm:t>
    </dgm:pt>
    <dgm:pt modelId="{9EDE6CF2-FFE2-482C-AD67-AE01BE3EA407}" type="sibTrans" cxnId="{BDE6097C-5280-4D4F-B757-E5DFA2C4DFAE}">
      <dgm:prSet/>
      <dgm:spPr/>
      <dgm:t>
        <a:bodyPr/>
        <a:lstStyle/>
        <a:p>
          <a:endParaRPr lang="en-US">
            <a:latin typeface="+mj-lt"/>
          </a:endParaRPr>
        </a:p>
      </dgm:t>
    </dgm:pt>
    <dgm:pt modelId="{2F7DDD93-EF0A-43D2-BE37-E9C1EC65115A}">
      <dgm:prSet custT="1"/>
      <dgm:spPr>
        <a:solidFill>
          <a:schemeClr val="accent2">
            <a:lumMod val="75000"/>
          </a:schemeClr>
        </a:solidFill>
      </dgm:spPr>
      <dgm:t>
        <a:bodyPr/>
        <a:lstStyle/>
        <a:p>
          <a:pPr algn="ctr"/>
          <a:r>
            <a:rPr lang="en-US" sz="1600" b="1" u="sng">
              <a:latin typeface="+mj-lt"/>
            </a:rPr>
            <a:t>Maintain</a:t>
          </a:r>
        </a:p>
        <a:p>
          <a:pPr algn="ctr"/>
          <a:r>
            <a:rPr lang="en-US" sz="1600">
              <a:latin typeface="+mj-lt"/>
            </a:rPr>
            <a:t>Maintain Documentation of Compliance (Including mitigation) in the ERR</a:t>
          </a:r>
        </a:p>
        <a:p>
          <a:pPr algn="l"/>
          <a:endParaRPr lang="en-US" sz="1200">
            <a:latin typeface="+mj-lt"/>
          </a:endParaRPr>
        </a:p>
        <a:p>
          <a:pPr algn="l"/>
          <a:endParaRPr lang="en-US" sz="2400">
            <a:latin typeface="+mj-lt"/>
          </a:endParaRPr>
        </a:p>
      </dgm:t>
    </dgm:pt>
    <dgm:pt modelId="{EAE58432-C50A-47D7-82D5-09D0292D3E71}" type="parTrans" cxnId="{6F133F26-20E3-4354-BC9F-33241AD99E8A}">
      <dgm:prSet/>
      <dgm:spPr/>
      <dgm:t>
        <a:bodyPr/>
        <a:lstStyle/>
        <a:p>
          <a:endParaRPr lang="en-US">
            <a:latin typeface="+mj-lt"/>
          </a:endParaRPr>
        </a:p>
      </dgm:t>
    </dgm:pt>
    <dgm:pt modelId="{19AC29D8-9F27-456C-ADD6-AFE4BD6D6451}" type="sibTrans" cxnId="{6F133F26-20E3-4354-BC9F-33241AD99E8A}">
      <dgm:prSet/>
      <dgm:spPr/>
      <dgm:t>
        <a:bodyPr/>
        <a:lstStyle/>
        <a:p>
          <a:endParaRPr lang="en-US">
            <a:latin typeface="+mj-lt"/>
          </a:endParaRPr>
        </a:p>
      </dgm:t>
    </dgm:pt>
    <dgm:pt modelId="{74FCCE20-45E9-45E1-8319-A011BC078718}" type="pres">
      <dgm:prSet presAssocID="{21A4191B-83E5-4173-A074-3EA42B450F83}" presName="CompostProcess" presStyleCnt="0">
        <dgm:presLayoutVars>
          <dgm:dir/>
          <dgm:resizeHandles val="exact"/>
        </dgm:presLayoutVars>
      </dgm:prSet>
      <dgm:spPr/>
    </dgm:pt>
    <dgm:pt modelId="{38F6EB6B-A1DC-4232-8478-C45703BF7AB0}" type="pres">
      <dgm:prSet presAssocID="{21A4191B-83E5-4173-A074-3EA42B450F83}" presName="arrow" presStyleLbl="bgShp" presStyleIdx="0" presStyleCnt="1"/>
      <dgm:spPr/>
    </dgm:pt>
    <dgm:pt modelId="{3C54F4EF-802A-4698-8CFF-E1814E7676D9}" type="pres">
      <dgm:prSet presAssocID="{21A4191B-83E5-4173-A074-3EA42B450F83}" presName="linearProcess" presStyleCnt="0"/>
      <dgm:spPr/>
    </dgm:pt>
    <dgm:pt modelId="{2BED3C27-70E9-4C56-9DC3-4F4DF0D10726}" type="pres">
      <dgm:prSet presAssocID="{4785586B-B544-474F-8685-0060371E3FA2}" presName="textNode" presStyleLbl="node1" presStyleIdx="0" presStyleCnt="6" custScaleX="113060" custScaleY="118607" custLinFactNeighborX="27804" custLinFactNeighborY="434">
        <dgm:presLayoutVars>
          <dgm:bulletEnabled val="1"/>
        </dgm:presLayoutVars>
      </dgm:prSet>
      <dgm:spPr/>
    </dgm:pt>
    <dgm:pt modelId="{AAD06D07-7292-4E52-A037-AEF3F4F8D642}" type="pres">
      <dgm:prSet presAssocID="{E87DDED7-662E-46D3-9D96-A801C52108CD}" presName="sibTrans" presStyleCnt="0"/>
      <dgm:spPr/>
    </dgm:pt>
    <dgm:pt modelId="{83AFC8F1-F8BC-4594-A83A-92C47426044D}" type="pres">
      <dgm:prSet presAssocID="{CE1344E8-3CBE-4E1B-AE61-965AABBBD297}" presName="textNode" presStyleLbl="node1" presStyleIdx="1" presStyleCnt="6" custScaleX="108086" custScaleY="119408" custLinFactNeighborX="-868" custLinFactNeighborY="-460">
        <dgm:presLayoutVars>
          <dgm:bulletEnabled val="1"/>
        </dgm:presLayoutVars>
      </dgm:prSet>
      <dgm:spPr/>
    </dgm:pt>
    <dgm:pt modelId="{CFAB9C51-0350-47C4-8891-14701EC45ED2}" type="pres">
      <dgm:prSet presAssocID="{80AFC405-B74E-42E5-B315-A81AFC690CBC}" presName="sibTrans" presStyleCnt="0"/>
      <dgm:spPr/>
    </dgm:pt>
    <dgm:pt modelId="{DC7BAD4B-6C87-4889-90AB-9CD46C69AAA4}" type="pres">
      <dgm:prSet presAssocID="{3E727A12-D2DA-4510-B35A-495F0E941459}" presName="textNode" presStyleLbl="node1" presStyleIdx="2" presStyleCnt="6" custScaleX="111764" custScaleY="116728" custLinFactNeighborX="-15167">
        <dgm:presLayoutVars>
          <dgm:bulletEnabled val="1"/>
        </dgm:presLayoutVars>
      </dgm:prSet>
      <dgm:spPr/>
    </dgm:pt>
    <dgm:pt modelId="{E6E93069-C576-4BAD-9F08-A9BA49921F1A}" type="pres">
      <dgm:prSet presAssocID="{716645A5-0585-41DA-9EF1-5F950FA52FF7}" presName="sibTrans" presStyleCnt="0"/>
      <dgm:spPr/>
    </dgm:pt>
    <dgm:pt modelId="{B74BAD4A-953A-41F3-A696-DB5B213594BF}" type="pres">
      <dgm:prSet presAssocID="{36F10241-DA99-4768-89DB-74F9D2C1CC32}" presName="textNode" presStyleLbl="node1" presStyleIdx="3" presStyleCnt="6" custScaleX="106465" custScaleY="115808" custLinFactNeighborX="11766" custLinFactNeighborY="460">
        <dgm:presLayoutVars>
          <dgm:bulletEnabled val="1"/>
        </dgm:presLayoutVars>
      </dgm:prSet>
      <dgm:spPr/>
    </dgm:pt>
    <dgm:pt modelId="{38409525-5AC1-48BE-AF28-0C14D5635B83}" type="pres">
      <dgm:prSet presAssocID="{67A66D26-77A5-43E1-A93E-823B20867144}" presName="sibTrans" presStyleCnt="0"/>
      <dgm:spPr/>
    </dgm:pt>
    <dgm:pt modelId="{D824602E-9D13-40E0-B5E9-C33EA516D556}" type="pres">
      <dgm:prSet presAssocID="{C16994CA-D6F5-4C50-AA02-BFB77B073767}" presName="textNode" presStyleLbl="node1" presStyleIdx="4" presStyleCnt="6" custScaleX="119301" custScaleY="113051" custLinFactNeighborX="2499" custLinFactNeighborY="460">
        <dgm:presLayoutVars>
          <dgm:bulletEnabled val="1"/>
        </dgm:presLayoutVars>
      </dgm:prSet>
      <dgm:spPr/>
    </dgm:pt>
    <dgm:pt modelId="{3BC43AD2-89F9-4D6B-B375-786B796C99CB}" type="pres">
      <dgm:prSet presAssocID="{9EDE6CF2-FFE2-482C-AD67-AE01BE3EA407}" presName="sibTrans" presStyleCnt="0"/>
      <dgm:spPr/>
    </dgm:pt>
    <dgm:pt modelId="{D420DE44-4C24-4388-88C1-4DB18C19024C}" type="pres">
      <dgm:prSet presAssocID="{2F7DDD93-EF0A-43D2-BE37-E9C1EC65115A}" presName="textNode" presStyleLbl="node1" presStyleIdx="5" presStyleCnt="6" custScaleX="112108" custScaleY="110345" custLinFactNeighborX="-36940" custLinFactNeighborY="-1404">
        <dgm:presLayoutVars>
          <dgm:bulletEnabled val="1"/>
        </dgm:presLayoutVars>
      </dgm:prSet>
      <dgm:spPr/>
    </dgm:pt>
  </dgm:ptLst>
  <dgm:cxnLst>
    <dgm:cxn modelId="{87697C1F-3A9A-4992-961B-350A0BAAA090}" type="presOf" srcId="{36F10241-DA99-4768-89DB-74F9D2C1CC32}" destId="{B74BAD4A-953A-41F3-A696-DB5B213594BF}" srcOrd="0" destOrd="0" presId="urn:microsoft.com/office/officeart/2005/8/layout/hProcess9"/>
    <dgm:cxn modelId="{6F133F26-20E3-4354-BC9F-33241AD99E8A}" srcId="{21A4191B-83E5-4173-A074-3EA42B450F83}" destId="{2F7DDD93-EF0A-43D2-BE37-E9C1EC65115A}" srcOrd="5" destOrd="0" parTransId="{EAE58432-C50A-47D7-82D5-09D0292D3E71}" sibTransId="{19AC29D8-9F27-456C-ADD6-AFE4BD6D6451}"/>
    <dgm:cxn modelId="{99925B32-9ADA-4FE2-8A0A-872BC65391E0}" srcId="{21A4191B-83E5-4173-A074-3EA42B450F83}" destId="{36F10241-DA99-4768-89DB-74F9D2C1CC32}" srcOrd="3" destOrd="0" parTransId="{6D5BA5FA-E7DF-44E7-8D79-291CB5483981}" sibTransId="{67A66D26-77A5-43E1-A93E-823B20867144}"/>
    <dgm:cxn modelId="{7FD3D25C-6AE7-4685-83BD-74314808B4FA}" srcId="{21A4191B-83E5-4173-A074-3EA42B450F83}" destId="{4785586B-B544-474F-8685-0060371E3FA2}" srcOrd="0" destOrd="0" parTransId="{544EF347-6075-48B1-93D3-70567BDF732E}" sibTransId="{E87DDED7-662E-46D3-9D96-A801C52108CD}"/>
    <dgm:cxn modelId="{65D84A5D-84C3-4772-BC3D-B534EFC1F882}" type="presOf" srcId="{CE1344E8-3CBE-4E1B-AE61-965AABBBD297}" destId="{83AFC8F1-F8BC-4594-A83A-92C47426044D}" srcOrd="0" destOrd="0" presId="urn:microsoft.com/office/officeart/2005/8/layout/hProcess9"/>
    <dgm:cxn modelId="{49DCD367-069C-45C0-A285-9C9E725F385F}" type="presOf" srcId="{4785586B-B544-474F-8685-0060371E3FA2}" destId="{2BED3C27-70E9-4C56-9DC3-4F4DF0D10726}" srcOrd="0" destOrd="0" presId="urn:microsoft.com/office/officeart/2005/8/layout/hProcess9"/>
    <dgm:cxn modelId="{FA2B9973-19D6-4903-86F5-29D2876417C1}" type="presOf" srcId="{2F7DDD93-EF0A-43D2-BE37-E9C1EC65115A}" destId="{D420DE44-4C24-4388-88C1-4DB18C19024C}" srcOrd="0" destOrd="0" presId="urn:microsoft.com/office/officeart/2005/8/layout/hProcess9"/>
    <dgm:cxn modelId="{4D38A553-CBAC-4EFB-B6BB-02B34617DCAC}" srcId="{21A4191B-83E5-4173-A074-3EA42B450F83}" destId="{CE1344E8-3CBE-4E1B-AE61-965AABBBD297}" srcOrd="1" destOrd="0" parTransId="{B5565DF5-6B92-4148-9A9B-C924F830BC6F}" sibTransId="{80AFC405-B74E-42E5-B315-A81AFC690CBC}"/>
    <dgm:cxn modelId="{BDE6097C-5280-4D4F-B757-E5DFA2C4DFAE}" srcId="{21A4191B-83E5-4173-A074-3EA42B450F83}" destId="{C16994CA-D6F5-4C50-AA02-BFB77B073767}" srcOrd="4" destOrd="0" parTransId="{3D809A37-44B9-4B6B-93CA-F98DCBC15A33}" sibTransId="{9EDE6CF2-FFE2-482C-AD67-AE01BE3EA407}"/>
    <dgm:cxn modelId="{A9A1FB91-5BB9-423E-AFD4-1F40C327DDE7}" type="presOf" srcId="{C16994CA-D6F5-4C50-AA02-BFB77B073767}" destId="{D824602E-9D13-40E0-B5E9-C33EA516D556}" srcOrd="0" destOrd="0" presId="urn:microsoft.com/office/officeart/2005/8/layout/hProcess9"/>
    <dgm:cxn modelId="{52097DBD-9D92-4561-924B-33F5A7786EC8}" srcId="{21A4191B-83E5-4173-A074-3EA42B450F83}" destId="{3E727A12-D2DA-4510-B35A-495F0E941459}" srcOrd="2" destOrd="0" parTransId="{6EBF5D09-33A5-4802-9D03-E3FA95DE7FE3}" sibTransId="{716645A5-0585-41DA-9EF1-5F950FA52FF7}"/>
    <dgm:cxn modelId="{D06FBEC9-E367-4C3B-8AC2-B7D3510AF7E8}" type="presOf" srcId="{3E727A12-D2DA-4510-B35A-495F0E941459}" destId="{DC7BAD4B-6C87-4889-90AB-9CD46C69AAA4}" srcOrd="0" destOrd="0" presId="urn:microsoft.com/office/officeart/2005/8/layout/hProcess9"/>
    <dgm:cxn modelId="{37AE94EF-373C-4681-AEBA-EA7F29DA35CD}" type="presOf" srcId="{21A4191B-83E5-4173-A074-3EA42B450F83}" destId="{74FCCE20-45E9-45E1-8319-A011BC078718}" srcOrd="0" destOrd="0" presId="urn:microsoft.com/office/officeart/2005/8/layout/hProcess9"/>
    <dgm:cxn modelId="{4F1ABFD7-D9A1-4163-B6BE-94E626E45338}" type="presParOf" srcId="{74FCCE20-45E9-45E1-8319-A011BC078718}" destId="{38F6EB6B-A1DC-4232-8478-C45703BF7AB0}" srcOrd="0" destOrd="0" presId="urn:microsoft.com/office/officeart/2005/8/layout/hProcess9"/>
    <dgm:cxn modelId="{66943C05-C9E2-437B-9492-B2AB180EE32C}" type="presParOf" srcId="{74FCCE20-45E9-45E1-8319-A011BC078718}" destId="{3C54F4EF-802A-4698-8CFF-E1814E7676D9}" srcOrd="1" destOrd="0" presId="urn:microsoft.com/office/officeart/2005/8/layout/hProcess9"/>
    <dgm:cxn modelId="{1FA4179C-2A45-466A-8E94-8A0D946ABEC0}" type="presParOf" srcId="{3C54F4EF-802A-4698-8CFF-E1814E7676D9}" destId="{2BED3C27-70E9-4C56-9DC3-4F4DF0D10726}" srcOrd="0" destOrd="0" presId="urn:microsoft.com/office/officeart/2005/8/layout/hProcess9"/>
    <dgm:cxn modelId="{52E44A39-45F5-4858-B4F6-6969911B1616}" type="presParOf" srcId="{3C54F4EF-802A-4698-8CFF-E1814E7676D9}" destId="{AAD06D07-7292-4E52-A037-AEF3F4F8D642}" srcOrd="1" destOrd="0" presId="urn:microsoft.com/office/officeart/2005/8/layout/hProcess9"/>
    <dgm:cxn modelId="{5026911C-C62F-47B7-AFF4-72114D97EE31}" type="presParOf" srcId="{3C54F4EF-802A-4698-8CFF-E1814E7676D9}" destId="{83AFC8F1-F8BC-4594-A83A-92C47426044D}" srcOrd="2" destOrd="0" presId="urn:microsoft.com/office/officeart/2005/8/layout/hProcess9"/>
    <dgm:cxn modelId="{31DAE602-A93A-4E91-B866-ED40235E290A}" type="presParOf" srcId="{3C54F4EF-802A-4698-8CFF-E1814E7676D9}" destId="{CFAB9C51-0350-47C4-8891-14701EC45ED2}" srcOrd="3" destOrd="0" presId="urn:microsoft.com/office/officeart/2005/8/layout/hProcess9"/>
    <dgm:cxn modelId="{EF61CBBD-AE92-44C3-AE54-026CF4B7AA6E}" type="presParOf" srcId="{3C54F4EF-802A-4698-8CFF-E1814E7676D9}" destId="{DC7BAD4B-6C87-4889-90AB-9CD46C69AAA4}" srcOrd="4" destOrd="0" presId="urn:microsoft.com/office/officeart/2005/8/layout/hProcess9"/>
    <dgm:cxn modelId="{3B3E1DE1-485B-4ADE-B2D9-15B0D8BD6E29}" type="presParOf" srcId="{3C54F4EF-802A-4698-8CFF-E1814E7676D9}" destId="{E6E93069-C576-4BAD-9F08-A9BA49921F1A}" srcOrd="5" destOrd="0" presId="urn:microsoft.com/office/officeart/2005/8/layout/hProcess9"/>
    <dgm:cxn modelId="{12D212FF-023B-4BC6-B097-DB8535C32504}" type="presParOf" srcId="{3C54F4EF-802A-4698-8CFF-E1814E7676D9}" destId="{B74BAD4A-953A-41F3-A696-DB5B213594BF}" srcOrd="6" destOrd="0" presId="urn:microsoft.com/office/officeart/2005/8/layout/hProcess9"/>
    <dgm:cxn modelId="{241B62E1-B981-4195-80C0-4062C004D726}" type="presParOf" srcId="{3C54F4EF-802A-4698-8CFF-E1814E7676D9}" destId="{38409525-5AC1-48BE-AF28-0C14D5635B83}" srcOrd="7" destOrd="0" presId="urn:microsoft.com/office/officeart/2005/8/layout/hProcess9"/>
    <dgm:cxn modelId="{453CF18B-237C-4278-BC35-DE32B51A9570}" type="presParOf" srcId="{3C54F4EF-802A-4698-8CFF-E1814E7676D9}" destId="{D824602E-9D13-40E0-B5E9-C33EA516D556}" srcOrd="8" destOrd="0" presId="urn:microsoft.com/office/officeart/2005/8/layout/hProcess9"/>
    <dgm:cxn modelId="{03679CD1-4CE8-4F3F-847E-FFF5626F5DF8}" type="presParOf" srcId="{3C54F4EF-802A-4698-8CFF-E1814E7676D9}" destId="{3BC43AD2-89F9-4D6B-B375-786B796C99CB}" srcOrd="9" destOrd="0" presId="urn:microsoft.com/office/officeart/2005/8/layout/hProcess9"/>
    <dgm:cxn modelId="{138B9B58-3872-463B-91B1-90D215161440}" type="presParOf" srcId="{3C54F4EF-802A-4698-8CFF-E1814E7676D9}" destId="{D420DE44-4C24-4388-88C1-4DB18C19024C}" srcOrd="10"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82DE42-4F76-4F76-962B-6993C9607DF9}" type="doc">
      <dgm:prSet loTypeId="urn:microsoft.com/office/officeart/2017/3/layout/HorizontalPathTimeline" loCatId="process" qsTypeId="urn:microsoft.com/office/officeart/2005/8/quickstyle/simple1#2" qsCatId="simple" csTypeId="urn:microsoft.com/office/officeart/2005/8/colors/colorful2#2" csCatId="colorful" phldr="1"/>
      <dgm:spPr/>
      <dgm:t>
        <a:bodyPr/>
        <a:lstStyle/>
        <a:p>
          <a:endParaRPr lang="en-US"/>
        </a:p>
      </dgm:t>
    </dgm:pt>
    <dgm:pt modelId="{C84C7441-3989-4030-82A5-F53C8E656C66}">
      <dgm:prSet/>
      <dgm:spPr/>
      <dgm:t>
        <a:bodyPr/>
        <a:lstStyle/>
        <a:p>
          <a:pPr rtl="0">
            <a:defRPr b="1"/>
          </a:pPr>
          <a:r>
            <a:rPr lang="en-US">
              <a:latin typeface="Arial" panose="020B0604020202020204"/>
            </a:rPr>
            <a:t>2 April</a:t>
          </a:r>
          <a:r>
            <a:rPr lang="en-US"/>
            <a:t> 2027</a:t>
          </a:r>
        </a:p>
      </dgm:t>
    </dgm:pt>
    <dgm:pt modelId="{4E788180-3A6F-47DD-9E73-201B749D5B9D}" type="parTrans" cxnId="{53425518-C9C0-4669-A58F-A2A3E9A98FF7}">
      <dgm:prSet/>
      <dgm:spPr/>
      <dgm:t>
        <a:bodyPr/>
        <a:lstStyle/>
        <a:p>
          <a:endParaRPr lang="en-US"/>
        </a:p>
      </dgm:t>
    </dgm:pt>
    <dgm:pt modelId="{630B8D26-8E65-4E39-8B47-67044C2BDBA6}" type="sibTrans" cxnId="{53425518-C9C0-4669-A58F-A2A3E9A98FF7}">
      <dgm:prSet/>
      <dgm:spPr/>
      <dgm:t>
        <a:bodyPr/>
        <a:lstStyle/>
        <a:p>
          <a:endParaRPr lang="en-US"/>
        </a:p>
      </dgm:t>
    </dgm:pt>
    <dgm:pt modelId="{06C720AC-CA62-4354-AC85-EC8A75C12EF0}">
      <dgm:prSet custT="1"/>
      <dgm:spPr/>
      <dgm:t>
        <a:bodyPr/>
        <a:lstStyle/>
        <a:p>
          <a:r>
            <a:rPr lang="en-US" sz="1800">
              <a:solidFill>
                <a:schemeClr val="accent4">
                  <a:lumMod val="75000"/>
                </a:schemeClr>
              </a:solidFill>
            </a:rPr>
            <a:t>Tribal Consultation must be completed by the Application Deadline</a:t>
          </a:r>
        </a:p>
      </dgm:t>
    </dgm:pt>
    <dgm:pt modelId="{97428810-1FE1-4530-A04E-C7C265270635}" type="parTrans" cxnId="{4A7C4AC9-497E-4960-A571-6B279C4B6DA3}">
      <dgm:prSet/>
      <dgm:spPr/>
      <dgm:t>
        <a:bodyPr/>
        <a:lstStyle/>
        <a:p>
          <a:endParaRPr lang="en-US"/>
        </a:p>
      </dgm:t>
    </dgm:pt>
    <dgm:pt modelId="{155A0D38-23E8-47A6-B47A-7CC7D879AAC6}" type="sibTrans" cxnId="{4A7C4AC9-497E-4960-A571-6B279C4B6DA3}">
      <dgm:prSet/>
      <dgm:spPr/>
      <dgm:t>
        <a:bodyPr/>
        <a:lstStyle/>
        <a:p>
          <a:endParaRPr lang="en-US"/>
        </a:p>
      </dgm:t>
    </dgm:pt>
    <dgm:pt modelId="{586E6FF5-12A6-4D4D-8A07-5DECE9FE523A}">
      <dgm:prSet/>
      <dgm:spPr/>
      <dgm:t>
        <a:bodyPr/>
        <a:lstStyle/>
        <a:p>
          <a:pPr>
            <a:defRPr b="1"/>
          </a:pPr>
          <a:r>
            <a:rPr lang="en-US">
              <a:highlight>
                <a:srgbClr val="FFFF00"/>
              </a:highlight>
            </a:rPr>
            <a:t>30 June </a:t>
          </a:r>
          <a:r>
            <a:rPr lang="en-US">
              <a:highlight>
                <a:srgbClr val="FFFF00"/>
              </a:highlight>
              <a:latin typeface="Arial" panose="020B0604020202020204"/>
            </a:rPr>
            <a:t>2027</a:t>
          </a:r>
          <a:endParaRPr lang="en-US">
            <a:highlight>
              <a:srgbClr val="FFFF00"/>
            </a:highlight>
          </a:endParaRPr>
        </a:p>
      </dgm:t>
    </dgm:pt>
    <dgm:pt modelId="{591846D3-C19F-437F-A894-53460B50374F}" type="parTrans" cxnId="{0266657E-47FA-4BA2-8CE3-9F2115AE47CF}">
      <dgm:prSet/>
      <dgm:spPr/>
      <dgm:t>
        <a:bodyPr/>
        <a:lstStyle/>
        <a:p>
          <a:endParaRPr lang="en-US"/>
        </a:p>
      </dgm:t>
    </dgm:pt>
    <dgm:pt modelId="{4A0418F3-17AB-4AE5-A040-3DD91985468F}" type="sibTrans" cxnId="{0266657E-47FA-4BA2-8CE3-9F2115AE47CF}">
      <dgm:prSet/>
      <dgm:spPr/>
      <dgm:t>
        <a:bodyPr/>
        <a:lstStyle/>
        <a:p>
          <a:endParaRPr lang="en-US"/>
        </a:p>
      </dgm:t>
    </dgm:pt>
    <dgm:pt modelId="{135878A1-E0D9-4177-862E-CAFA7D3FA2EA}">
      <dgm:prSet custT="1"/>
      <dgm:spPr/>
      <dgm:t>
        <a:bodyPr/>
        <a:lstStyle/>
        <a:p>
          <a:r>
            <a:rPr lang="en-US" sz="1800">
              <a:solidFill>
                <a:schemeClr val="accent4">
                  <a:lumMod val="75000"/>
                </a:schemeClr>
              </a:solidFill>
            </a:rPr>
            <a:t>If you complete the process and have a Release of Funds by </a:t>
          </a:r>
          <a:r>
            <a:rPr lang="en-US" sz="1800">
              <a:solidFill>
                <a:srgbClr val="00B0F0"/>
              </a:solidFill>
              <a:latin typeface="Arial" panose="020B0604020202020204"/>
            </a:rPr>
            <a:t>Wednesday</a:t>
          </a:r>
          <a:r>
            <a:rPr lang="en-US" sz="1800">
              <a:solidFill>
                <a:srgbClr val="00B0F0"/>
              </a:solidFill>
              <a:highlight>
                <a:srgbClr val="FFFF00"/>
              </a:highlight>
            </a:rPr>
            <a:t>, June 30, </a:t>
          </a:r>
          <a:r>
            <a:rPr lang="en-US" sz="1800">
              <a:solidFill>
                <a:schemeClr val="accent4">
                  <a:lumMod val="75000"/>
                </a:schemeClr>
              </a:solidFill>
              <a:highlight>
                <a:srgbClr val="FFFF00"/>
              </a:highlight>
              <a:latin typeface="Arial" panose="020B0604020202020204"/>
            </a:rPr>
            <a:t>2027</a:t>
          </a:r>
          <a:r>
            <a:rPr lang="en-US" sz="1800">
              <a:solidFill>
                <a:schemeClr val="accent4">
                  <a:lumMod val="75000"/>
                </a:schemeClr>
              </a:solidFill>
            </a:rPr>
            <a:t>, your application will receive 5 bonus points</a:t>
          </a:r>
          <a:r>
            <a:rPr lang="en-US" sz="1800">
              <a:solidFill>
                <a:schemeClr val="accent4">
                  <a:lumMod val="75000"/>
                </a:schemeClr>
              </a:solidFill>
              <a:latin typeface="Arial" panose="020B0604020202020204"/>
            </a:rPr>
            <a:t>.</a:t>
          </a:r>
          <a:endParaRPr lang="en-US" sz="1800">
            <a:solidFill>
              <a:schemeClr val="accent4">
                <a:lumMod val="75000"/>
              </a:schemeClr>
            </a:solidFill>
          </a:endParaRPr>
        </a:p>
      </dgm:t>
    </dgm:pt>
    <dgm:pt modelId="{E552B7FD-72CB-4645-83A6-3491D01A4A92}" type="parTrans" cxnId="{616B57F9-A035-454F-AC6D-F692D4541B0F}">
      <dgm:prSet/>
      <dgm:spPr/>
      <dgm:t>
        <a:bodyPr/>
        <a:lstStyle/>
        <a:p>
          <a:endParaRPr lang="en-US"/>
        </a:p>
      </dgm:t>
    </dgm:pt>
    <dgm:pt modelId="{40036FBD-117E-44F2-9A2B-E690EFB1DED7}" type="sibTrans" cxnId="{616B57F9-A035-454F-AC6D-F692D4541B0F}">
      <dgm:prSet/>
      <dgm:spPr/>
      <dgm:t>
        <a:bodyPr/>
        <a:lstStyle/>
        <a:p>
          <a:endParaRPr lang="en-US"/>
        </a:p>
      </dgm:t>
    </dgm:pt>
    <dgm:pt modelId="{E67C3B2D-C33A-435A-A5D3-1BC4A9700899}" type="pres">
      <dgm:prSet presAssocID="{1182DE42-4F76-4F76-962B-6993C9607DF9}" presName="root" presStyleCnt="0">
        <dgm:presLayoutVars>
          <dgm:chMax/>
          <dgm:chPref/>
          <dgm:animLvl val="lvl"/>
        </dgm:presLayoutVars>
      </dgm:prSet>
      <dgm:spPr/>
    </dgm:pt>
    <dgm:pt modelId="{2B5A2C85-03C4-40A2-BED2-A48711698520}" type="pres">
      <dgm:prSet presAssocID="{1182DE42-4F76-4F76-962B-6993C9607DF9}" presName="divider" presStyleLbl="node1" presStyleIdx="0" presStyleCnt="1"/>
      <dgm:spPr/>
    </dgm:pt>
    <dgm:pt modelId="{38195071-D058-496C-A67D-A4E33BB7587C}" type="pres">
      <dgm:prSet presAssocID="{1182DE42-4F76-4F76-962B-6993C9607DF9}" presName="nodes" presStyleCnt="0">
        <dgm:presLayoutVars>
          <dgm:chMax/>
          <dgm:chPref/>
          <dgm:animLvl val="lvl"/>
        </dgm:presLayoutVars>
      </dgm:prSet>
      <dgm:spPr/>
    </dgm:pt>
    <dgm:pt modelId="{EACB1E3E-5A7B-483B-9C93-293FA4565A1E}" type="pres">
      <dgm:prSet presAssocID="{C84C7441-3989-4030-82A5-F53C8E656C66}" presName="composite" presStyleCnt="0"/>
      <dgm:spPr/>
    </dgm:pt>
    <dgm:pt modelId="{6DE3137B-8E85-4CED-9DAF-3433314A8387}" type="pres">
      <dgm:prSet presAssocID="{C84C7441-3989-4030-82A5-F53C8E656C66}" presName="L1TextContainer" presStyleLbl="revTx" presStyleIdx="0" presStyleCnt="2">
        <dgm:presLayoutVars>
          <dgm:chMax val="1"/>
          <dgm:chPref val="1"/>
          <dgm:bulletEnabled val="1"/>
        </dgm:presLayoutVars>
      </dgm:prSet>
      <dgm:spPr/>
    </dgm:pt>
    <dgm:pt modelId="{30472892-E1D7-498C-8789-BE2799467343}" type="pres">
      <dgm:prSet presAssocID="{C84C7441-3989-4030-82A5-F53C8E656C66}" presName="L2TextContainerWrapper" presStyleCnt="0">
        <dgm:presLayoutVars>
          <dgm:chMax val="0"/>
          <dgm:chPref val="0"/>
          <dgm:bulletEnabled val="1"/>
        </dgm:presLayoutVars>
      </dgm:prSet>
      <dgm:spPr/>
    </dgm:pt>
    <dgm:pt modelId="{790CC07C-BF8A-4B72-893F-7AEE951419F1}" type="pres">
      <dgm:prSet presAssocID="{C84C7441-3989-4030-82A5-F53C8E656C66}" presName="L2TextContainer" presStyleLbl="bgAccFollowNode1" presStyleIdx="0" presStyleCnt="2"/>
      <dgm:spPr/>
    </dgm:pt>
    <dgm:pt modelId="{61E5ECE6-A43A-4E63-9713-81D4A9DC4DDE}" type="pres">
      <dgm:prSet presAssocID="{C84C7441-3989-4030-82A5-F53C8E656C66}" presName="FlexibleEmptyPlaceHolder" presStyleCnt="0"/>
      <dgm:spPr/>
    </dgm:pt>
    <dgm:pt modelId="{20FA2966-303C-4B2E-BA03-9403C3C15D3C}" type="pres">
      <dgm:prSet presAssocID="{C84C7441-3989-4030-82A5-F53C8E656C66}" presName="ConnectLine" presStyleLbl="alignNode1" presStyleIdx="0" presStyleCnt="2"/>
      <dgm:spPr>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gm:spPr>
    </dgm:pt>
    <dgm:pt modelId="{4731A534-B37A-4AB5-9632-FB588F75F97E}" type="pres">
      <dgm:prSet presAssocID="{C84C7441-3989-4030-82A5-F53C8E656C66}" presName="ConnectorPoint" presStyleLbl="fgAcc1" presStyleIdx="0" presStyleCnt="2"/>
      <dgm:spPr>
        <a:solidFill>
          <a:schemeClr val="lt1">
            <a:alpha val="90000"/>
            <a:hueOff val="0"/>
            <a:satOff val="0"/>
            <a:lumOff val="0"/>
            <a:alphaOff val="0"/>
          </a:schemeClr>
        </a:solidFill>
        <a:ln w="12700" cap="flat" cmpd="sng" algn="ctr">
          <a:noFill/>
          <a:prstDash val="solid"/>
          <a:miter lim="800000"/>
        </a:ln>
        <a:effectLst/>
      </dgm:spPr>
    </dgm:pt>
    <dgm:pt modelId="{8345F8BB-93F2-4A0F-B2BC-2808F0B86586}" type="pres">
      <dgm:prSet presAssocID="{C84C7441-3989-4030-82A5-F53C8E656C66}" presName="EmptyPlaceHolder" presStyleCnt="0"/>
      <dgm:spPr/>
    </dgm:pt>
    <dgm:pt modelId="{8D4247B1-C84A-47A8-B9E3-66F0AD2A1C0F}" type="pres">
      <dgm:prSet presAssocID="{630B8D26-8E65-4E39-8B47-67044C2BDBA6}" presName="spaceBetweenRectangles" presStyleCnt="0"/>
      <dgm:spPr/>
    </dgm:pt>
    <dgm:pt modelId="{7BD1B9DD-A1D9-42A6-BC63-EFACCB0761A9}" type="pres">
      <dgm:prSet presAssocID="{586E6FF5-12A6-4D4D-8A07-5DECE9FE523A}" presName="composite" presStyleCnt="0"/>
      <dgm:spPr/>
    </dgm:pt>
    <dgm:pt modelId="{81BA46E4-A793-4CCB-A130-16A4EF84AD85}" type="pres">
      <dgm:prSet presAssocID="{586E6FF5-12A6-4D4D-8A07-5DECE9FE523A}" presName="L1TextContainer" presStyleLbl="revTx" presStyleIdx="1" presStyleCnt="2">
        <dgm:presLayoutVars>
          <dgm:chMax val="1"/>
          <dgm:chPref val="1"/>
          <dgm:bulletEnabled val="1"/>
        </dgm:presLayoutVars>
      </dgm:prSet>
      <dgm:spPr/>
    </dgm:pt>
    <dgm:pt modelId="{C9FFD2D4-B875-449D-896F-7CA2BE05D3E5}" type="pres">
      <dgm:prSet presAssocID="{586E6FF5-12A6-4D4D-8A07-5DECE9FE523A}" presName="L2TextContainerWrapper" presStyleCnt="0">
        <dgm:presLayoutVars>
          <dgm:chMax val="0"/>
          <dgm:chPref val="0"/>
          <dgm:bulletEnabled val="1"/>
        </dgm:presLayoutVars>
      </dgm:prSet>
      <dgm:spPr/>
    </dgm:pt>
    <dgm:pt modelId="{7F613361-EE34-47CF-ACC5-CCA86E7B0365}" type="pres">
      <dgm:prSet presAssocID="{586E6FF5-12A6-4D4D-8A07-5DECE9FE523A}" presName="L2TextContainer" presStyleLbl="bgAccFollowNode1" presStyleIdx="1" presStyleCnt="2" custScaleX="130710"/>
      <dgm:spPr/>
    </dgm:pt>
    <dgm:pt modelId="{2E013683-7D2B-4E0E-ABDA-26B8C2433E0A}" type="pres">
      <dgm:prSet presAssocID="{586E6FF5-12A6-4D4D-8A07-5DECE9FE523A}" presName="FlexibleEmptyPlaceHolder" presStyleCnt="0"/>
      <dgm:spPr/>
    </dgm:pt>
    <dgm:pt modelId="{5043701E-7E34-4FF4-868E-DC4736AA4995}" type="pres">
      <dgm:prSet presAssocID="{586E6FF5-12A6-4D4D-8A07-5DECE9FE523A}" presName="ConnectLine" presStyleLbl="alignNode1" presStyleIdx="1" presStyleCnt="2"/>
      <dgm:spPr>
        <a:solidFill>
          <a:schemeClr val="accent2">
            <a:hueOff val="8208811"/>
            <a:satOff val="-11750"/>
            <a:lumOff val="25686"/>
            <a:alphaOff val="0"/>
          </a:schemeClr>
        </a:solidFill>
        <a:ln w="6350" cap="flat" cmpd="sng" algn="ctr">
          <a:solidFill>
            <a:schemeClr val="accent2">
              <a:hueOff val="8208811"/>
              <a:satOff val="-11750"/>
              <a:lumOff val="25686"/>
              <a:alphaOff val="0"/>
            </a:schemeClr>
          </a:solidFill>
          <a:prstDash val="dash"/>
          <a:miter lim="800000"/>
        </a:ln>
        <a:effectLst/>
      </dgm:spPr>
    </dgm:pt>
    <dgm:pt modelId="{8E45DD93-2198-41DB-86CE-CA1E837091BF}" type="pres">
      <dgm:prSet presAssocID="{586E6FF5-12A6-4D4D-8A07-5DECE9FE523A}" presName="ConnectorPoint" presStyleLbl="fgAcc1" presStyleIdx="1" presStyleCnt="2"/>
      <dgm:spPr>
        <a:solidFill>
          <a:schemeClr val="lt1">
            <a:alpha val="90000"/>
            <a:hueOff val="0"/>
            <a:satOff val="0"/>
            <a:lumOff val="0"/>
            <a:alphaOff val="0"/>
          </a:schemeClr>
        </a:solidFill>
        <a:ln w="12700" cap="flat" cmpd="sng" algn="ctr">
          <a:noFill/>
          <a:prstDash val="solid"/>
          <a:miter lim="800000"/>
        </a:ln>
        <a:effectLst/>
      </dgm:spPr>
    </dgm:pt>
    <dgm:pt modelId="{B502A048-DE17-4132-884B-00942ACEF821}" type="pres">
      <dgm:prSet presAssocID="{586E6FF5-12A6-4D4D-8A07-5DECE9FE523A}" presName="EmptyPlaceHolder" presStyleCnt="0"/>
      <dgm:spPr/>
    </dgm:pt>
  </dgm:ptLst>
  <dgm:cxnLst>
    <dgm:cxn modelId="{53425518-C9C0-4669-A58F-A2A3E9A98FF7}" srcId="{1182DE42-4F76-4F76-962B-6993C9607DF9}" destId="{C84C7441-3989-4030-82A5-F53C8E656C66}" srcOrd="0" destOrd="0" parTransId="{4E788180-3A6F-47DD-9E73-201B749D5B9D}" sibTransId="{630B8D26-8E65-4E39-8B47-67044C2BDBA6}"/>
    <dgm:cxn modelId="{FDC3AB75-B2B2-4426-BCCA-46A5AF9FFA6D}" type="presOf" srcId="{1182DE42-4F76-4F76-962B-6993C9607DF9}" destId="{E67C3B2D-C33A-435A-A5D3-1BC4A9700899}" srcOrd="0" destOrd="0" presId="urn:microsoft.com/office/officeart/2017/3/layout/HorizontalPathTimeline"/>
    <dgm:cxn modelId="{0266657E-47FA-4BA2-8CE3-9F2115AE47CF}" srcId="{1182DE42-4F76-4F76-962B-6993C9607DF9}" destId="{586E6FF5-12A6-4D4D-8A07-5DECE9FE523A}" srcOrd="1" destOrd="0" parTransId="{591846D3-C19F-437F-A894-53460B50374F}" sibTransId="{4A0418F3-17AB-4AE5-A040-3DD91985468F}"/>
    <dgm:cxn modelId="{36B80B82-7E98-44EB-B1B8-FF11FB5926D4}" type="presOf" srcId="{135878A1-E0D9-4177-862E-CAFA7D3FA2EA}" destId="{7F613361-EE34-47CF-ACC5-CCA86E7B0365}" srcOrd="0" destOrd="0" presId="urn:microsoft.com/office/officeart/2017/3/layout/HorizontalPathTimeline"/>
    <dgm:cxn modelId="{E1BAB390-AF94-47C9-81E2-E923ECC91607}" type="presOf" srcId="{586E6FF5-12A6-4D4D-8A07-5DECE9FE523A}" destId="{81BA46E4-A793-4CCB-A130-16A4EF84AD85}" srcOrd="0" destOrd="0" presId="urn:microsoft.com/office/officeart/2017/3/layout/HorizontalPathTimeline"/>
    <dgm:cxn modelId="{6B88C9BD-48F8-41AC-88BB-BEC06A243F2C}" type="presOf" srcId="{06C720AC-CA62-4354-AC85-EC8A75C12EF0}" destId="{790CC07C-BF8A-4B72-893F-7AEE951419F1}" srcOrd="0" destOrd="0" presId="urn:microsoft.com/office/officeart/2017/3/layout/HorizontalPathTimeline"/>
    <dgm:cxn modelId="{4A7C4AC9-497E-4960-A571-6B279C4B6DA3}" srcId="{C84C7441-3989-4030-82A5-F53C8E656C66}" destId="{06C720AC-CA62-4354-AC85-EC8A75C12EF0}" srcOrd="0" destOrd="0" parTransId="{97428810-1FE1-4530-A04E-C7C265270635}" sibTransId="{155A0D38-23E8-47A6-B47A-7CC7D879AAC6}"/>
    <dgm:cxn modelId="{56BCEEE2-CB76-4525-8B69-8BEA4B13F6AD}" type="presOf" srcId="{C84C7441-3989-4030-82A5-F53C8E656C66}" destId="{6DE3137B-8E85-4CED-9DAF-3433314A8387}" srcOrd="0" destOrd="0" presId="urn:microsoft.com/office/officeart/2017/3/layout/HorizontalPathTimeline"/>
    <dgm:cxn modelId="{616B57F9-A035-454F-AC6D-F692D4541B0F}" srcId="{586E6FF5-12A6-4D4D-8A07-5DECE9FE523A}" destId="{135878A1-E0D9-4177-862E-CAFA7D3FA2EA}" srcOrd="0" destOrd="0" parTransId="{E552B7FD-72CB-4645-83A6-3491D01A4A92}" sibTransId="{40036FBD-117E-44F2-9A2B-E690EFB1DED7}"/>
    <dgm:cxn modelId="{1DD42F66-7303-4143-84AC-EDE6DB1BABC0}" type="presParOf" srcId="{E67C3B2D-C33A-435A-A5D3-1BC4A9700899}" destId="{2B5A2C85-03C4-40A2-BED2-A48711698520}" srcOrd="0" destOrd="0" presId="urn:microsoft.com/office/officeart/2017/3/layout/HorizontalPathTimeline"/>
    <dgm:cxn modelId="{74493A0E-A9E6-45AB-967C-E288352B5F05}" type="presParOf" srcId="{E67C3B2D-C33A-435A-A5D3-1BC4A9700899}" destId="{38195071-D058-496C-A67D-A4E33BB7587C}" srcOrd="1" destOrd="0" presId="urn:microsoft.com/office/officeart/2017/3/layout/HorizontalPathTimeline"/>
    <dgm:cxn modelId="{9DDFAF23-0E33-4B26-80DC-F161C9B852AB}" type="presParOf" srcId="{38195071-D058-496C-A67D-A4E33BB7587C}" destId="{EACB1E3E-5A7B-483B-9C93-293FA4565A1E}" srcOrd="0" destOrd="0" presId="urn:microsoft.com/office/officeart/2017/3/layout/HorizontalPathTimeline"/>
    <dgm:cxn modelId="{903B6EC8-DAFD-4E1E-AE61-90A76A839019}" type="presParOf" srcId="{EACB1E3E-5A7B-483B-9C93-293FA4565A1E}" destId="{6DE3137B-8E85-4CED-9DAF-3433314A8387}" srcOrd="0" destOrd="0" presId="urn:microsoft.com/office/officeart/2017/3/layout/HorizontalPathTimeline"/>
    <dgm:cxn modelId="{1DCA0129-52DE-4630-8EB6-5F278497BBE6}" type="presParOf" srcId="{EACB1E3E-5A7B-483B-9C93-293FA4565A1E}" destId="{30472892-E1D7-498C-8789-BE2799467343}" srcOrd="1" destOrd="0" presId="urn:microsoft.com/office/officeart/2017/3/layout/HorizontalPathTimeline"/>
    <dgm:cxn modelId="{404BF751-F13B-47D3-92E4-E78CA07F64B4}" type="presParOf" srcId="{30472892-E1D7-498C-8789-BE2799467343}" destId="{790CC07C-BF8A-4B72-893F-7AEE951419F1}" srcOrd="0" destOrd="0" presId="urn:microsoft.com/office/officeart/2017/3/layout/HorizontalPathTimeline"/>
    <dgm:cxn modelId="{BA8D0051-2AF6-4B97-AD19-D716B4F668A8}" type="presParOf" srcId="{30472892-E1D7-498C-8789-BE2799467343}" destId="{61E5ECE6-A43A-4E63-9713-81D4A9DC4DDE}" srcOrd="1" destOrd="0" presId="urn:microsoft.com/office/officeart/2017/3/layout/HorizontalPathTimeline"/>
    <dgm:cxn modelId="{42FAF0C1-145A-411F-B8CB-50BC59A6C637}" type="presParOf" srcId="{EACB1E3E-5A7B-483B-9C93-293FA4565A1E}" destId="{20FA2966-303C-4B2E-BA03-9403C3C15D3C}" srcOrd="2" destOrd="0" presId="urn:microsoft.com/office/officeart/2017/3/layout/HorizontalPathTimeline"/>
    <dgm:cxn modelId="{5539A394-4820-4D40-8BDC-71E31B4D6888}" type="presParOf" srcId="{EACB1E3E-5A7B-483B-9C93-293FA4565A1E}" destId="{4731A534-B37A-4AB5-9632-FB588F75F97E}" srcOrd="3" destOrd="0" presId="urn:microsoft.com/office/officeart/2017/3/layout/HorizontalPathTimeline"/>
    <dgm:cxn modelId="{2735EAEE-CBBD-41C7-9DDE-CB24F0D004ED}" type="presParOf" srcId="{EACB1E3E-5A7B-483B-9C93-293FA4565A1E}" destId="{8345F8BB-93F2-4A0F-B2BC-2808F0B86586}" srcOrd="4" destOrd="0" presId="urn:microsoft.com/office/officeart/2017/3/layout/HorizontalPathTimeline"/>
    <dgm:cxn modelId="{F7AF627A-C810-43B3-9880-2C78CC834FAB}" type="presParOf" srcId="{38195071-D058-496C-A67D-A4E33BB7587C}" destId="{8D4247B1-C84A-47A8-B9E3-66F0AD2A1C0F}" srcOrd="1" destOrd="0" presId="urn:microsoft.com/office/officeart/2017/3/layout/HorizontalPathTimeline"/>
    <dgm:cxn modelId="{0AAA8096-FC21-4E93-B606-162C5BBFA450}" type="presParOf" srcId="{38195071-D058-496C-A67D-A4E33BB7587C}" destId="{7BD1B9DD-A1D9-42A6-BC63-EFACCB0761A9}" srcOrd="2" destOrd="0" presId="urn:microsoft.com/office/officeart/2017/3/layout/HorizontalPathTimeline"/>
    <dgm:cxn modelId="{7B418E4D-EE67-42FD-AF5E-7B10F0D31110}" type="presParOf" srcId="{7BD1B9DD-A1D9-42A6-BC63-EFACCB0761A9}" destId="{81BA46E4-A793-4CCB-A130-16A4EF84AD85}" srcOrd="0" destOrd="0" presId="urn:microsoft.com/office/officeart/2017/3/layout/HorizontalPathTimeline"/>
    <dgm:cxn modelId="{163EB5BA-4C66-459F-AD7E-92FEE9FE5D57}" type="presParOf" srcId="{7BD1B9DD-A1D9-42A6-BC63-EFACCB0761A9}" destId="{C9FFD2D4-B875-449D-896F-7CA2BE05D3E5}" srcOrd="1" destOrd="0" presId="urn:microsoft.com/office/officeart/2017/3/layout/HorizontalPathTimeline"/>
    <dgm:cxn modelId="{576FAECB-96D6-49A8-A9AC-9091804EFF76}" type="presParOf" srcId="{C9FFD2D4-B875-449D-896F-7CA2BE05D3E5}" destId="{7F613361-EE34-47CF-ACC5-CCA86E7B0365}" srcOrd="0" destOrd="0" presId="urn:microsoft.com/office/officeart/2017/3/layout/HorizontalPathTimeline"/>
    <dgm:cxn modelId="{89ADA9D3-B5FA-43CE-9D70-EE1FB31E32CE}" type="presParOf" srcId="{C9FFD2D4-B875-449D-896F-7CA2BE05D3E5}" destId="{2E013683-7D2B-4E0E-ABDA-26B8C2433E0A}" srcOrd="1" destOrd="0" presId="urn:microsoft.com/office/officeart/2017/3/layout/HorizontalPathTimeline"/>
    <dgm:cxn modelId="{336DFB75-AFBC-4EFC-9E80-CD471AC7EC3C}" type="presParOf" srcId="{7BD1B9DD-A1D9-42A6-BC63-EFACCB0761A9}" destId="{5043701E-7E34-4FF4-868E-DC4736AA4995}" srcOrd="2" destOrd="0" presId="urn:microsoft.com/office/officeart/2017/3/layout/HorizontalPathTimeline"/>
    <dgm:cxn modelId="{C80A01AF-6E75-4D88-9A19-96117F8E7B1D}" type="presParOf" srcId="{7BD1B9DD-A1D9-42A6-BC63-EFACCB0761A9}" destId="{8E45DD93-2198-41DB-86CE-CA1E837091BF}" srcOrd="3" destOrd="0" presId="urn:microsoft.com/office/officeart/2017/3/layout/HorizontalPathTimeline"/>
    <dgm:cxn modelId="{622A7ABF-E2E2-4504-90CF-73B2FCF59282}" type="presParOf" srcId="{7BD1B9DD-A1D9-42A6-BC63-EFACCB0761A9}" destId="{B502A048-DE17-4132-884B-00942ACEF821}" srcOrd="4" destOrd="0" presId="urn:microsoft.com/office/officeart/2017/3/layout/HorizontalPath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623281-5E00-4989-8FD6-C2F9180FF5D6}" type="doc">
      <dgm:prSet loTypeId="urn:microsoft.com/office/officeart/2016/7/layout/HexagonTimeline" loCatId="process" qsTypeId="urn:microsoft.com/office/officeart/2005/8/quickstyle/simple2#1" qsCatId="simple" csTypeId="urn:microsoft.com/office/officeart/2005/8/colors/colorful5#1" csCatId="colorful" phldr="1"/>
      <dgm:spPr/>
      <dgm:t>
        <a:bodyPr/>
        <a:lstStyle/>
        <a:p>
          <a:endParaRPr lang="en-US"/>
        </a:p>
      </dgm:t>
    </dgm:pt>
    <dgm:pt modelId="{0F8314D1-F9C1-4BF9-A9B3-A8F272AD1ACD}">
      <dgm:prSet/>
      <dgm:spPr/>
      <dgm:t>
        <a:bodyPr/>
        <a:lstStyle/>
        <a:p>
          <a:r>
            <a:rPr lang="en-US" b="1">
              <a:solidFill>
                <a:schemeClr val="tx1"/>
              </a:solidFill>
            </a:rPr>
            <a:t>11 Jan. 2024</a:t>
          </a:r>
        </a:p>
      </dgm:t>
    </dgm:pt>
    <dgm:pt modelId="{499D9553-3B1D-4CF9-8100-7635F7455EE4}" type="parTrans" cxnId="{36F31015-F41E-404A-85E3-00348D0150AE}">
      <dgm:prSet/>
      <dgm:spPr/>
      <dgm:t>
        <a:bodyPr/>
        <a:lstStyle/>
        <a:p>
          <a:endParaRPr lang="en-US"/>
        </a:p>
      </dgm:t>
    </dgm:pt>
    <dgm:pt modelId="{957F6713-B3C7-4E26-918E-1C85D727037A}" type="sibTrans" cxnId="{36F31015-F41E-404A-85E3-00348D0150AE}">
      <dgm:prSet/>
      <dgm:spPr/>
      <dgm:t>
        <a:bodyPr/>
        <a:lstStyle/>
        <a:p>
          <a:endParaRPr lang="en-US"/>
        </a:p>
      </dgm:t>
    </dgm:pt>
    <dgm:pt modelId="{F4527376-A868-43B8-BFF4-5F60F3D02E86}">
      <dgm:prSet/>
      <dgm:spPr/>
      <dgm:t>
        <a:bodyPr/>
        <a:lstStyle/>
        <a:p>
          <a:pPr>
            <a:lnSpc>
              <a:spcPct val="100000"/>
            </a:lnSpc>
          </a:pPr>
          <a:r>
            <a:rPr lang="en-US" b="1">
              <a:solidFill>
                <a:schemeClr val="tx1"/>
              </a:solidFill>
            </a:rPr>
            <a:t>The final policy was published as CPD Notice CPD-23-103 on January 11, 2024.</a:t>
          </a:r>
        </a:p>
      </dgm:t>
    </dgm:pt>
    <dgm:pt modelId="{21ECBD11-BB89-4E99-9373-8611AF33F2CF}" type="parTrans" cxnId="{797AD5DA-0052-4AD5-B712-3A6A0B306014}">
      <dgm:prSet/>
      <dgm:spPr/>
      <dgm:t>
        <a:bodyPr/>
        <a:lstStyle/>
        <a:p>
          <a:endParaRPr lang="en-US"/>
        </a:p>
      </dgm:t>
    </dgm:pt>
    <dgm:pt modelId="{C5CC3EE2-EE79-470A-BB43-12EB0C93707F}" type="sibTrans" cxnId="{797AD5DA-0052-4AD5-B712-3A6A0B306014}">
      <dgm:prSet/>
      <dgm:spPr/>
      <dgm:t>
        <a:bodyPr/>
        <a:lstStyle/>
        <a:p>
          <a:endParaRPr lang="en-US"/>
        </a:p>
      </dgm:t>
    </dgm:pt>
    <dgm:pt modelId="{24217D93-3A54-4390-B568-77D9D5D6D9AC}">
      <dgm:prSet/>
      <dgm:spPr/>
      <dgm:t>
        <a:bodyPr/>
        <a:lstStyle/>
        <a:p>
          <a:r>
            <a:rPr lang="en-US" b="1">
              <a:solidFill>
                <a:schemeClr val="tx1"/>
              </a:solidFill>
            </a:rPr>
            <a:t>11 Apr. 2024</a:t>
          </a:r>
        </a:p>
      </dgm:t>
    </dgm:pt>
    <dgm:pt modelId="{03471FD0-4A51-40E2-96E7-3065ADB57E93}" type="parTrans" cxnId="{4E49E9AA-03A5-4FF3-A9C5-A3FD188BAE01}">
      <dgm:prSet/>
      <dgm:spPr/>
      <dgm:t>
        <a:bodyPr/>
        <a:lstStyle/>
        <a:p>
          <a:endParaRPr lang="en-US"/>
        </a:p>
      </dgm:t>
    </dgm:pt>
    <dgm:pt modelId="{F6D7448C-E2AF-4650-9505-8887F3C48CC0}" type="sibTrans" cxnId="{4E49E9AA-03A5-4FF3-A9C5-A3FD188BAE01}">
      <dgm:prSet/>
      <dgm:spPr/>
      <dgm:t>
        <a:bodyPr/>
        <a:lstStyle/>
        <a:p>
          <a:endParaRPr lang="en-US"/>
        </a:p>
      </dgm:t>
    </dgm:pt>
    <dgm:pt modelId="{DCAC607D-CA40-46F4-A6F9-B1F25C42BAA5}">
      <dgm:prSet/>
      <dgm:spPr/>
      <dgm:t>
        <a:bodyPr/>
        <a:lstStyle/>
        <a:p>
          <a:pPr>
            <a:lnSpc>
              <a:spcPct val="100000"/>
            </a:lnSpc>
          </a:pPr>
          <a:r>
            <a:rPr lang="en-US" b="1"/>
            <a:t>Policy became effective on April 11, 2024, for all non-tribal and recipients.</a:t>
          </a:r>
        </a:p>
      </dgm:t>
    </dgm:pt>
    <dgm:pt modelId="{1F755CA7-580A-469C-8AAF-5FD84E2AEF13}" type="parTrans" cxnId="{C582E5A4-FA70-47BD-996F-5D589764061D}">
      <dgm:prSet/>
      <dgm:spPr/>
      <dgm:t>
        <a:bodyPr/>
        <a:lstStyle/>
        <a:p>
          <a:endParaRPr lang="en-US"/>
        </a:p>
      </dgm:t>
    </dgm:pt>
    <dgm:pt modelId="{A22C2481-118F-447C-B78D-B528C40C08FF}" type="sibTrans" cxnId="{C582E5A4-FA70-47BD-996F-5D589764061D}">
      <dgm:prSet/>
      <dgm:spPr/>
      <dgm:t>
        <a:bodyPr/>
        <a:lstStyle/>
        <a:p>
          <a:endParaRPr lang="en-US"/>
        </a:p>
      </dgm:t>
    </dgm:pt>
    <dgm:pt modelId="{D75216E7-469F-4714-AED1-3356CEE1F731}">
      <dgm:prSet/>
      <dgm:spPr/>
      <dgm:t>
        <a:bodyPr/>
        <a:lstStyle/>
        <a:p>
          <a:r>
            <a:rPr lang="en-US" b="1">
              <a:solidFill>
                <a:schemeClr val="tx1"/>
              </a:solidFill>
            </a:rPr>
            <a:t>11 Apr. 2024</a:t>
          </a:r>
        </a:p>
      </dgm:t>
    </dgm:pt>
    <dgm:pt modelId="{B45F766C-F968-4315-AD1E-7E06BA6473AE}" type="parTrans" cxnId="{FE145D75-B9CC-48E5-BC22-D9B7A563EA87}">
      <dgm:prSet/>
      <dgm:spPr/>
      <dgm:t>
        <a:bodyPr/>
        <a:lstStyle/>
        <a:p>
          <a:endParaRPr lang="en-US"/>
        </a:p>
      </dgm:t>
    </dgm:pt>
    <dgm:pt modelId="{AD1A1C96-5A13-4A5D-8DA6-B29655F3B222}" type="sibTrans" cxnId="{FE145D75-B9CC-48E5-BC22-D9B7A563EA87}">
      <dgm:prSet/>
      <dgm:spPr/>
      <dgm:t>
        <a:bodyPr/>
        <a:lstStyle/>
        <a:p>
          <a:endParaRPr lang="en-US"/>
        </a:p>
      </dgm:t>
    </dgm:pt>
    <dgm:pt modelId="{81B0DDDF-AA75-4518-86B8-537A7BFB2406}">
      <dgm:prSet/>
      <dgm:spPr/>
      <dgm:t>
        <a:bodyPr/>
        <a:lstStyle/>
        <a:p>
          <a:pPr>
            <a:lnSpc>
              <a:spcPct val="100000"/>
            </a:lnSpc>
          </a:pPr>
          <a:r>
            <a:rPr lang="en-US" b="1"/>
            <a:t>On April 11, 2024, Responsible Entities must consider radon as part of any non- tiered Environmental Review (ER) that were not yet certified, regardless of where they are in the ER process</a:t>
          </a:r>
          <a:r>
            <a:rPr lang="en-US"/>
            <a:t>.</a:t>
          </a:r>
        </a:p>
      </dgm:t>
    </dgm:pt>
    <dgm:pt modelId="{F11BE5BB-7068-42E1-8691-632A98061D85}" type="parTrans" cxnId="{1A747434-A18D-47DB-B1BF-BEFFB6D679F8}">
      <dgm:prSet/>
      <dgm:spPr/>
      <dgm:t>
        <a:bodyPr/>
        <a:lstStyle/>
        <a:p>
          <a:endParaRPr lang="en-US"/>
        </a:p>
      </dgm:t>
    </dgm:pt>
    <dgm:pt modelId="{13A920B9-1FFB-419E-8198-1424C18D7BEA}" type="sibTrans" cxnId="{1A747434-A18D-47DB-B1BF-BEFFB6D679F8}">
      <dgm:prSet/>
      <dgm:spPr/>
      <dgm:t>
        <a:bodyPr/>
        <a:lstStyle/>
        <a:p>
          <a:endParaRPr lang="en-US"/>
        </a:p>
      </dgm:t>
    </dgm:pt>
    <dgm:pt modelId="{0F239B49-B23D-41A6-A1B6-C9D79FEC2A7D}" type="pres">
      <dgm:prSet presAssocID="{A6623281-5E00-4989-8FD6-C2F9180FF5D6}" presName="Name0" presStyleCnt="0">
        <dgm:presLayoutVars>
          <dgm:chMax/>
          <dgm:chPref/>
          <dgm:animLvl val="lvl"/>
        </dgm:presLayoutVars>
      </dgm:prSet>
      <dgm:spPr/>
    </dgm:pt>
    <dgm:pt modelId="{382187A7-DE9F-4E7E-A8E1-F768B0871123}" type="pres">
      <dgm:prSet presAssocID="{0F8314D1-F9C1-4BF9-A9B3-A8F272AD1ACD}" presName="composite" presStyleCnt="0"/>
      <dgm:spPr/>
    </dgm:pt>
    <dgm:pt modelId="{BCF4F247-9458-4AF9-8A68-12E960121AE2}" type="pres">
      <dgm:prSet presAssocID="{0F8314D1-F9C1-4BF9-A9B3-A8F272AD1ACD}" presName="Parent1" presStyleLbl="alignNode1" presStyleIdx="0" presStyleCnt="3">
        <dgm:presLayoutVars>
          <dgm:chMax val="1"/>
          <dgm:chPref val="1"/>
          <dgm:bulletEnabled val="1"/>
        </dgm:presLayoutVars>
      </dgm:prSet>
      <dgm:spPr/>
    </dgm:pt>
    <dgm:pt modelId="{A4FD0221-6A2F-4A1E-A9BB-140A1FC85C9F}" type="pres">
      <dgm:prSet presAssocID="{0F8314D1-F9C1-4BF9-A9B3-A8F272AD1ACD}" presName="Childtext1" presStyleLbl="revTx" presStyleIdx="0" presStyleCnt="3">
        <dgm:presLayoutVars>
          <dgm:chMax val="0"/>
          <dgm:chPref val="0"/>
          <dgm:bulletEnabled/>
        </dgm:presLayoutVars>
      </dgm:prSet>
      <dgm:spPr/>
    </dgm:pt>
    <dgm:pt modelId="{14E370B8-AF80-4F9C-AD65-45B1A716DB02}" type="pres">
      <dgm:prSet presAssocID="{0F8314D1-F9C1-4BF9-A9B3-A8F272AD1ACD}" presName="ConnectLine" presStyleLbl="sibTrans1D1" presStyleIdx="0" presStyleCnt="3"/>
      <dgm:spPr>
        <a:noFill/>
        <a:ln w="12700" cap="flat" cmpd="sng" algn="ctr">
          <a:solidFill>
            <a:schemeClr val="accent5">
              <a:hueOff val="0"/>
              <a:satOff val="0"/>
              <a:lumOff val="0"/>
              <a:alphaOff val="0"/>
            </a:schemeClr>
          </a:solidFill>
          <a:prstDash val="dash"/>
          <a:miter lim="800000"/>
        </a:ln>
        <a:effectLst/>
      </dgm:spPr>
    </dgm:pt>
    <dgm:pt modelId="{441E0FC7-6D28-4AA8-B9B1-3984A3BA0F0A}" type="pres">
      <dgm:prSet presAssocID="{0F8314D1-F9C1-4BF9-A9B3-A8F272AD1ACD}" presName="ConnectLineEnd" presStyleLbl="node1" presStyleIdx="0" presStyleCnt="3"/>
      <dgm:spPr/>
    </dgm:pt>
    <dgm:pt modelId="{78A1627E-6B67-4CC8-B3E1-DDE1472396D0}" type="pres">
      <dgm:prSet presAssocID="{0F8314D1-F9C1-4BF9-A9B3-A8F272AD1ACD}" presName="EmptyPane" presStyleCnt="0"/>
      <dgm:spPr/>
    </dgm:pt>
    <dgm:pt modelId="{F5E81DA0-4394-4F99-9554-0C8C5A3DC9B0}" type="pres">
      <dgm:prSet presAssocID="{957F6713-B3C7-4E26-918E-1C85D727037A}" presName="spaceBetweenRectangles" presStyleLbl="fgAcc1" presStyleIdx="0" presStyleCnt="2"/>
      <dgm:spPr/>
    </dgm:pt>
    <dgm:pt modelId="{4C96428B-993B-4DD4-84BF-EA8DFDE66359}" type="pres">
      <dgm:prSet presAssocID="{24217D93-3A54-4390-B568-77D9D5D6D9AC}" presName="composite" presStyleCnt="0"/>
      <dgm:spPr/>
    </dgm:pt>
    <dgm:pt modelId="{D6F5A5A6-1D99-4624-B013-6960EB79EBC0}" type="pres">
      <dgm:prSet presAssocID="{24217D93-3A54-4390-B568-77D9D5D6D9AC}" presName="Parent1" presStyleLbl="alignNode1" presStyleIdx="1" presStyleCnt="3">
        <dgm:presLayoutVars>
          <dgm:chMax val="1"/>
          <dgm:chPref val="1"/>
          <dgm:bulletEnabled val="1"/>
        </dgm:presLayoutVars>
      </dgm:prSet>
      <dgm:spPr/>
    </dgm:pt>
    <dgm:pt modelId="{76BE967F-641D-4E9F-800B-C7106F61ED08}" type="pres">
      <dgm:prSet presAssocID="{24217D93-3A54-4390-B568-77D9D5D6D9AC}" presName="Childtext1" presStyleLbl="revTx" presStyleIdx="1" presStyleCnt="3">
        <dgm:presLayoutVars>
          <dgm:chMax val="0"/>
          <dgm:chPref val="0"/>
          <dgm:bulletEnabled/>
        </dgm:presLayoutVars>
      </dgm:prSet>
      <dgm:spPr/>
    </dgm:pt>
    <dgm:pt modelId="{A8726C31-0B20-4250-9FCE-4539C9EAA0A7}" type="pres">
      <dgm:prSet presAssocID="{24217D93-3A54-4390-B568-77D9D5D6D9AC}" presName="ConnectLine" presStyleLbl="sibTrans1D1" presStyleIdx="1" presStyleCnt="3"/>
      <dgm:spPr>
        <a:noFill/>
        <a:ln w="12700" cap="flat" cmpd="sng" algn="ctr">
          <a:solidFill>
            <a:schemeClr val="accent5">
              <a:hueOff val="-43473"/>
              <a:satOff val="-4143"/>
              <a:lumOff val="-20784"/>
              <a:alphaOff val="0"/>
            </a:schemeClr>
          </a:solidFill>
          <a:prstDash val="dash"/>
          <a:miter lim="800000"/>
        </a:ln>
        <a:effectLst/>
      </dgm:spPr>
    </dgm:pt>
    <dgm:pt modelId="{0E1A002C-5030-433B-85AE-B0C316B2427D}" type="pres">
      <dgm:prSet presAssocID="{24217D93-3A54-4390-B568-77D9D5D6D9AC}" presName="ConnectLineEnd" presStyleLbl="node1" presStyleIdx="1" presStyleCnt="3"/>
      <dgm:spPr/>
    </dgm:pt>
    <dgm:pt modelId="{54B037D9-43BF-4B67-9788-F0C8119C34B5}" type="pres">
      <dgm:prSet presAssocID="{24217D93-3A54-4390-B568-77D9D5D6D9AC}" presName="EmptyPane" presStyleCnt="0"/>
      <dgm:spPr/>
    </dgm:pt>
    <dgm:pt modelId="{69E9F9F5-9710-4CAC-8F22-2B12A7BB33CE}" type="pres">
      <dgm:prSet presAssocID="{F6D7448C-E2AF-4650-9505-8887F3C48CC0}" presName="spaceBetweenRectangles" presStyleLbl="fgAcc1" presStyleIdx="1" presStyleCnt="2"/>
      <dgm:spPr/>
    </dgm:pt>
    <dgm:pt modelId="{300FDB13-404B-439D-B882-7AE9E61CE4A3}" type="pres">
      <dgm:prSet presAssocID="{D75216E7-469F-4714-AED1-3356CEE1F731}" presName="composite" presStyleCnt="0"/>
      <dgm:spPr/>
    </dgm:pt>
    <dgm:pt modelId="{ED0249D4-1AF6-43C2-92D7-0092A2782C78}" type="pres">
      <dgm:prSet presAssocID="{D75216E7-469F-4714-AED1-3356CEE1F731}" presName="Parent1" presStyleLbl="alignNode1" presStyleIdx="2" presStyleCnt="3">
        <dgm:presLayoutVars>
          <dgm:chMax val="1"/>
          <dgm:chPref val="1"/>
          <dgm:bulletEnabled val="1"/>
        </dgm:presLayoutVars>
      </dgm:prSet>
      <dgm:spPr/>
    </dgm:pt>
    <dgm:pt modelId="{E31C4BBE-546B-483E-9724-E6CB3903621A}" type="pres">
      <dgm:prSet presAssocID="{D75216E7-469F-4714-AED1-3356CEE1F731}" presName="Childtext1" presStyleLbl="revTx" presStyleIdx="2" presStyleCnt="3">
        <dgm:presLayoutVars>
          <dgm:chMax val="0"/>
          <dgm:chPref val="0"/>
          <dgm:bulletEnabled/>
        </dgm:presLayoutVars>
      </dgm:prSet>
      <dgm:spPr/>
    </dgm:pt>
    <dgm:pt modelId="{D3342BAE-370F-46E5-A86B-01AACD2E2EBA}" type="pres">
      <dgm:prSet presAssocID="{D75216E7-469F-4714-AED1-3356CEE1F731}" presName="ConnectLine" presStyleLbl="sibTrans1D1" presStyleIdx="2" presStyleCnt="3"/>
      <dgm:spPr>
        <a:noFill/>
        <a:ln w="12700" cap="flat" cmpd="sng" algn="ctr">
          <a:solidFill>
            <a:schemeClr val="accent5">
              <a:hueOff val="-86947"/>
              <a:satOff val="-8286"/>
              <a:lumOff val="-41569"/>
              <a:alphaOff val="0"/>
            </a:schemeClr>
          </a:solidFill>
          <a:prstDash val="dash"/>
          <a:miter lim="800000"/>
        </a:ln>
        <a:effectLst/>
      </dgm:spPr>
    </dgm:pt>
    <dgm:pt modelId="{B35FFCCC-8A35-430E-8F96-8AC6802585CD}" type="pres">
      <dgm:prSet presAssocID="{D75216E7-469F-4714-AED1-3356CEE1F731}" presName="ConnectLineEnd" presStyleLbl="node1" presStyleIdx="2" presStyleCnt="3"/>
      <dgm:spPr/>
    </dgm:pt>
    <dgm:pt modelId="{2F146A0E-3EE2-4632-811B-CD7ED582A53E}" type="pres">
      <dgm:prSet presAssocID="{D75216E7-469F-4714-AED1-3356CEE1F731}" presName="EmptyPane" presStyleCnt="0"/>
      <dgm:spPr/>
    </dgm:pt>
  </dgm:ptLst>
  <dgm:cxnLst>
    <dgm:cxn modelId="{36F31015-F41E-404A-85E3-00348D0150AE}" srcId="{A6623281-5E00-4989-8FD6-C2F9180FF5D6}" destId="{0F8314D1-F9C1-4BF9-A9B3-A8F272AD1ACD}" srcOrd="0" destOrd="0" parTransId="{499D9553-3B1D-4CF9-8100-7635F7455EE4}" sibTransId="{957F6713-B3C7-4E26-918E-1C85D727037A}"/>
    <dgm:cxn modelId="{12895023-9989-444A-B6ED-CB2DAE4A474F}" type="presOf" srcId="{A6623281-5E00-4989-8FD6-C2F9180FF5D6}" destId="{0F239B49-B23D-41A6-A1B6-C9D79FEC2A7D}" srcOrd="0" destOrd="0" presId="urn:microsoft.com/office/officeart/2016/7/layout/HexagonTimeline"/>
    <dgm:cxn modelId="{028FD523-1159-4534-97FE-BA3A5B79A311}" type="presOf" srcId="{0F8314D1-F9C1-4BF9-A9B3-A8F272AD1ACD}" destId="{BCF4F247-9458-4AF9-8A68-12E960121AE2}" srcOrd="0" destOrd="0" presId="urn:microsoft.com/office/officeart/2016/7/layout/HexagonTimeline"/>
    <dgm:cxn modelId="{1A747434-A18D-47DB-B1BF-BEFFB6D679F8}" srcId="{D75216E7-469F-4714-AED1-3356CEE1F731}" destId="{81B0DDDF-AA75-4518-86B8-537A7BFB2406}" srcOrd="0" destOrd="0" parTransId="{F11BE5BB-7068-42E1-8691-632A98061D85}" sibTransId="{13A920B9-1FFB-419E-8198-1424C18D7BEA}"/>
    <dgm:cxn modelId="{E0116C65-52C7-4E5B-9766-DC7F642AC871}" type="presOf" srcId="{F4527376-A868-43B8-BFF4-5F60F3D02E86}" destId="{A4FD0221-6A2F-4A1E-A9BB-140A1FC85C9F}" srcOrd="0" destOrd="0" presId="urn:microsoft.com/office/officeart/2016/7/layout/HexagonTimeline"/>
    <dgm:cxn modelId="{5A4D236A-6B37-4380-84C9-10010FF8862C}" type="presOf" srcId="{24217D93-3A54-4390-B568-77D9D5D6D9AC}" destId="{D6F5A5A6-1D99-4624-B013-6960EB79EBC0}" srcOrd="0" destOrd="0" presId="urn:microsoft.com/office/officeart/2016/7/layout/HexagonTimeline"/>
    <dgm:cxn modelId="{FE145D75-B9CC-48E5-BC22-D9B7A563EA87}" srcId="{A6623281-5E00-4989-8FD6-C2F9180FF5D6}" destId="{D75216E7-469F-4714-AED1-3356CEE1F731}" srcOrd="2" destOrd="0" parTransId="{B45F766C-F968-4315-AD1E-7E06BA6473AE}" sibTransId="{AD1A1C96-5A13-4A5D-8DA6-B29655F3B222}"/>
    <dgm:cxn modelId="{6C65CC82-7CE2-4D40-A1CF-9D0322C2C70D}" type="presOf" srcId="{81B0DDDF-AA75-4518-86B8-537A7BFB2406}" destId="{E31C4BBE-546B-483E-9724-E6CB3903621A}" srcOrd="0" destOrd="0" presId="urn:microsoft.com/office/officeart/2016/7/layout/HexagonTimeline"/>
    <dgm:cxn modelId="{07DFE9A2-2813-4967-B7AA-5CB646AD53FC}" type="presOf" srcId="{D75216E7-469F-4714-AED1-3356CEE1F731}" destId="{ED0249D4-1AF6-43C2-92D7-0092A2782C78}" srcOrd="0" destOrd="0" presId="urn:microsoft.com/office/officeart/2016/7/layout/HexagonTimeline"/>
    <dgm:cxn modelId="{C582E5A4-FA70-47BD-996F-5D589764061D}" srcId="{24217D93-3A54-4390-B568-77D9D5D6D9AC}" destId="{DCAC607D-CA40-46F4-A6F9-B1F25C42BAA5}" srcOrd="0" destOrd="0" parTransId="{1F755CA7-580A-469C-8AAF-5FD84E2AEF13}" sibTransId="{A22C2481-118F-447C-B78D-B528C40C08FF}"/>
    <dgm:cxn modelId="{4E49E9AA-03A5-4FF3-A9C5-A3FD188BAE01}" srcId="{A6623281-5E00-4989-8FD6-C2F9180FF5D6}" destId="{24217D93-3A54-4390-B568-77D9D5D6D9AC}" srcOrd="1" destOrd="0" parTransId="{03471FD0-4A51-40E2-96E7-3065ADB57E93}" sibTransId="{F6D7448C-E2AF-4650-9505-8887F3C48CC0}"/>
    <dgm:cxn modelId="{7DCFE6C5-D08B-4897-8957-B50B1F2FB16D}" type="presOf" srcId="{DCAC607D-CA40-46F4-A6F9-B1F25C42BAA5}" destId="{76BE967F-641D-4E9F-800B-C7106F61ED08}" srcOrd="0" destOrd="0" presId="urn:microsoft.com/office/officeart/2016/7/layout/HexagonTimeline"/>
    <dgm:cxn modelId="{797AD5DA-0052-4AD5-B712-3A6A0B306014}" srcId="{0F8314D1-F9C1-4BF9-A9B3-A8F272AD1ACD}" destId="{F4527376-A868-43B8-BFF4-5F60F3D02E86}" srcOrd="0" destOrd="0" parTransId="{21ECBD11-BB89-4E99-9373-8611AF33F2CF}" sibTransId="{C5CC3EE2-EE79-470A-BB43-12EB0C93707F}"/>
    <dgm:cxn modelId="{64A4C469-DF75-478F-9E1C-E85474C54AA1}" type="presParOf" srcId="{0F239B49-B23D-41A6-A1B6-C9D79FEC2A7D}" destId="{382187A7-DE9F-4E7E-A8E1-F768B0871123}" srcOrd="0" destOrd="0" presId="urn:microsoft.com/office/officeart/2016/7/layout/HexagonTimeline"/>
    <dgm:cxn modelId="{C09634C6-4560-4878-95A6-A5B68FF35151}" type="presParOf" srcId="{382187A7-DE9F-4E7E-A8E1-F768B0871123}" destId="{BCF4F247-9458-4AF9-8A68-12E960121AE2}" srcOrd="0" destOrd="0" presId="urn:microsoft.com/office/officeart/2016/7/layout/HexagonTimeline"/>
    <dgm:cxn modelId="{F9777C5B-7223-4E6E-954A-CA3D1CED89EB}" type="presParOf" srcId="{382187A7-DE9F-4E7E-A8E1-F768B0871123}" destId="{A4FD0221-6A2F-4A1E-A9BB-140A1FC85C9F}" srcOrd="1" destOrd="0" presId="urn:microsoft.com/office/officeart/2016/7/layout/HexagonTimeline"/>
    <dgm:cxn modelId="{B3F5005A-5307-43B4-86F7-047E77AF8342}" type="presParOf" srcId="{382187A7-DE9F-4E7E-A8E1-F768B0871123}" destId="{14E370B8-AF80-4F9C-AD65-45B1A716DB02}" srcOrd="2" destOrd="0" presId="urn:microsoft.com/office/officeart/2016/7/layout/HexagonTimeline"/>
    <dgm:cxn modelId="{894C5592-B3ED-47B9-98CD-A2717B2506B5}" type="presParOf" srcId="{382187A7-DE9F-4E7E-A8E1-F768B0871123}" destId="{441E0FC7-6D28-4AA8-B9B1-3984A3BA0F0A}" srcOrd="3" destOrd="0" presId="urn:microsoft.com/office/officeart/2016/7/layout/HexagonTimeline"/>
    <dgm:cxn modelId="{C129E69D-1961-42AE-9078-3380BDB07EC8}" type="presParOf" srcId="{382187A7-DE9F-4E7E-A8E1-F768B0871123}" destId="{78A1627E-6B67-4CC8-B3E1-DDE1472396D0}" srcOrd="4" destOrd="0" presId="urn:microsoft.com/office/officeart/2016/7/layout/HexagonTimeline"/>
    <dgm:cxn modelId="{766D7D07-0E91-429E-88E3-4A8C4619DD89}" type="presParOf" srcId="{0F239B49-B23D-41A6-A1B6-C9D79FEC2A7D}" destId="{F5E81DA0-4394-4F99-9554-0C8C5A3DC9B0}" srcOrd="1" destOrd="0" presId="urn:microsoft.com/office/officeart/2016/7/layout/HexagonTimeline"/>
    <dgm:cxn modelId="{B4FFE1A6-FF38-447B-8DE2-066B15F9BFAA}" type="presParOf" srcId="{0F239B49-B23D-41A6-A1B6-C9D79FEC2A7D}" destId="{4C96428B-993B-4DD4-84BF-EA8DFDE66359}" srcOrd="2" destOrd="0" presId="urn:microsoft.com/office/officeart/2016/7/layout/HexagonTimeline"/>
    <dgm:cxn modelId="{C1E28366-2C57-4494-8597-A9A889D88C3B}" type="presParOf" srcId="{4C96428B-993B-4DD4-84BF-EA8DFDE66359}" destId="{D6F5A5A6-1D99-4624-B013-6960EB79EBC0}" srcOrd="0" destOrd="0" presId="urn:microsoft.com/office/officeart/2016/7/layout/HexagonTimeline"/>
    <dgm:cxn modelId="{29BB70FD-A5C7-42AE-9006-A10FD9B5863B}" type="presParOf" srcId="{4C96428B-993B-4DD4-84BF-EA8DFDE66359}" destId="{76BE967F-641D-4E9F-800B-C7106F61ED08}" srcOrd="1" destOrd="0" presId="urn:microsoft.com/office/officeart/2016/7/layout/HexagonTimeline"/>
    <dgm:cxn modelId="{A4C19AFD-82D7-45C0-9122-3941A58DDFCF}" type="presParOf" srcId="{4C96428B-993B-4DD4-84BF-EA8DFDE66359}" destId="{A8726C31-0B20-4250-9FCE-4539C9EAA0A7}" srcOrd="2" destOrd="0" presId="urn:microsoft.com/office/officeart/2016/7/layout/HexagonTimeline"/>
    <dgm:cxn modelId="{EB555785-D8E0-434D-8018-EA8782ED8CBB}" type="presParOf" srcId="{4C96428B-993B-4DD4-84BF-EA8DFDE66359}" destId="{0E1A002C-5030-433B-85AE-B0C316B2427D}" srcOrd="3" destOrd="0" presId="urn:microsoft.com/office/officeart/2016/7/layout/HexagonTimeline"/>
    <dgm:cxn modelId="{F5E8A86D-4C9E-4CB3-8160-58D8F5A7F950}" type="presParOf" srcId="{4C96428B-993B-4DD4-84BF-EA8DFDE66359}" destId="{54B037D9-43BF-4B67-9788-F0C8119C34B5}" srcOrd="4" destOrd="0" presId="urn:microsoft.com/office/officeart/2016/7/layout/HexagonTimeline"/>
    <dgm:cxn modelId="{41B269E4-A3FE-4453-B245-BB7A6BD61CD5}" type="presParOf" srcId="{0F239B49-B23D-41A6-A1B6-C9D79FEC2A7D}" destId="{69E9F9F5-9710-4CAC-8F22-2B12A7BB33CE}" srcOrd="3" destOrd="0" presId="urn:microsoft.com/office/officeart/2016/7/layout/HexagonTimeline"/>
    <dgm:cxn modelId="{669C1182-CB18-4DBE-94DB-85E4B4F12F52}" type="presParOf" srcId="{0F239B49-B23D-41A6-A1B6-C9D79FEC2A7D}" destId="{300FDB13-404B-439D-B882-7AE9E61CE4A3}" srcOrd="4" destOrd="0" presId="urn:microsoft.com/office/officeart/2016/7/layout/HexagonTimeline"/>
    <dgm:cxn modelId="{C743BAD2-D6A6-4FBF-B860-06C35DF05D9D}" type="presParOf" srcId="{300FDB13-404B-439D-B882-7AE9E61CE4A3}" destId="{ED0249D4-1AF6-43C2-92D7-0092A2782C78}" srcOrd="0" destOrd="0" presId="urn:microsoft.com/office/officeart/2016/7/layout/HexagonTimeline"/>
    <dgm:cxn modelId="{1FE92747-4203-44F5-877A-F573DC286A49}" type="presParOf" srcId="{300FDB13-404B-439D-B882-7AE9E61CE4A3}" destId="{E31C4BBE-546B-483E-9724-E6CB3903621A}" srcOrd="1" destOrd="0" presId="urn:microsoft.com/office/officeart/2016/7/layout/HexagonTimeline"/>
    <dgm:cxn modelId="{0E201B4B-E50A-479E-9B84-2825AAB3E15C}" type="presParOf" srcId="{300FDB13-404B-439D-B882-7AE9E61CE4A3}" destId="{D3342BAE-370F-46E5-A86B-01AACD2E2EBA}" srcOrd="2" destOrd="0" presId="urn:microsoft.com/office/officeart/2016/7/layout/HexagonTimeline"/>
    <dgm:cxn modelId="{007A3FBD-1212-4D63-BEE4-1BA646D3AB88}" type="presParOf" srcId="{300FDB13-404B-439D-B882-7AE9E61CE4A3}" destId="{B35FFCCC-8A35-430E-8F96-8AC6802585CD}" srcOrd="3" destOrd="0" presId="urn:microsoft.com/office/officeart/2016/7/layout/HexagonTimeline"/>
    <dgm:cxn modelId="{85DF7BCC-7A0D-4D31-AD3C-5F377B391504}" type="presParOf" srcId="{300FDB13-404B-439D-B882-7AE9E61CE4A3}" destId="{2F146A0E-3EE2-4632-811B-CD7ED582A53E}" srcOrd="4" destOrd="0" presId="urn:microsoft.com/office/officeart/2016/7/layout/HexagonTimeline"/>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5BD523-0609-4A76-983A-D7499B54496E}" type="doc">
      <dgm:prSet loTypeId="urn:microsoft.com/office/officeart/2005/8/layout/hProcess9" loCatId="process" qsTypeId="urn:microsoft.com/office/officeart/2005/8/quickstyle/simple1#3" qsCatId="simple" csTypeId="urn:microsoft.com/office/officeart/2005/8/colors/accent1_2#1" csCatId="accent1"/>
      <dgm:spPr/>
      <dgm:t>
        <a:bodyPr/>
        <a:lstStyle/>
        <a:p>
          <a:endParaRPr lang="en-US"/>
        </a:p>
      </dgm:t>
    </dgm:pt>
    <dgm:pt modelId="{61F12EFF-C0FB-4728-8200-5AD6AF8830FE}">
      <dgm:prSet/>
      <dgm:spPr/>
      <dgm:t>
        <a:bodyPr/>
        <a:lstStyle/>
        <a:p>
          <a:r>
            <a:rPr lang="en-US"/>
            <a:t>Mitigation</a:t>
          </a:r>
        </a:p>
      </dgm:t>
    </dgm:pt>
    <dgm:pt modelId="{194F9C36-6359-4CA5-A9F3-49F8974D027E}" type="parTrans" cxnId="{816915C6-5B96-4D63-89D5-7E9936350354}">
      <dgm:prSet/>
      <dgm:spPr/>
      <dgm:t>
        <a:bodyPr/>
        <a:lstStyle/>
        <a:p>
          <a:endParaRPr lang="en-US"/>
        </a:p>
      </dgm:t>
    </dgm:pt>
    <dgm:pt modelId="{89E6675D-7E8E-4784-B66E-FF959AD8B631}" type="sibTrans" cxnId="{816915C6-5B96-4D63-89D5-7E9936350354}">
      <dgm:prSet/>
      <dgm:spPr/>
      <dgm:t>
        <a:bodyPr/>
        <a:lstStyle/>
        <a:p>
          <a:endParaRPr lang="en-US"/>
        </a:p>
      </dgm:t>
    </dgm:pt>
    <dgm:pt modelId="{AD17713B-92A5-4823-8EF5-6D70A150C847}" type="pres">
      <dgm:prSet presAssocID="{D35BD523-0609-4A76-983A-D7499B54496E}" presName="CompostProcess" presStyleCnt="0">
        <dgm:presLayoutVars>
          <dgm:dir/>
          <dgm:resizeHandles val="exact"/>
        </dgm:presLayoutVars>
      </dgm:prSet>
      <dgm:spPr/>
    </dgm:pt>
    <dgm:pt modelId="{DB061C93-CFB5-42C4-A0A8-2520BDD28339}" type="pres">
      <dgm:prSet presAssocID="{D35BD523-0609-4A76-983A-D7499B54496E}" presName="arrow" presStyleLbl="bgShp" presStyleIdx="0" presStyleCnt="1" custLinFactNeighborX="780" custLinFactNeighborY="12500"/>
      <dgm:spPr/>
    </dgm:pt>
    <dgm:pt modelId="{1E05E6D2-C8A6-4DEF-A52E-9B227CB17C0A}" type="pres">
      <dgm:prSet presAssocID="{D35BD523-0609-4A76-983A-D7499B54496E}" presName="linearProcess" presStyleCnt="0"/>
      <dgm:spPr/>
    </dgm:pt>
    <dgm:pt modelId="{9FC648AB-100F-40FB-9D80-406D0B9CDECC}" type="pres">
      <dgm:prSet presAssocID="{61F12EFF-C0FB-4728-8200-5AD6AF8830FE}" presName="textNode" presStyleLbl="node1" presStyleIdx="0" presStyleCnt="1">
        <dgm:presLayoutVars>
          <dgm:bulletEnabled val="1"/>
        </dgm:presLayoutVars>
      </dgm:prSet>
      <dgm:spPr/>
    </dgm:pt>
  </dgm:ptLst>
  <dgm:cxnLst>
    <dgm:cxn modelId="{0DEF454E-237C-46B5-86C3-44521BED0E1B}" type="presOf" srcId="{61F12EFF-C0FB-4728-8200-5AD6AF8830FE}" destId="{9FC648AB-100F-40FB-9D80-406D0B9CDECC}" srcOrd="0" destOrd="0" presId="urn:microsoft.com/office/officeart/2005/8/layout/hProcess9"/>
    <dgm:cxn modelId="{816915C6-5B96-4D63-89D5-7E9936350354}" srcId="{D35BD523-0609-4A76-983A-D7499B54496E}" destId="{61F12EFF-C0FB-4728-8200-5AD6AF8830FE}" srcOrd="0" destOrd="0" parTransId="{194F9C36-6359-4CA5-A9F3-49F8974D027E}" sibTransId="{89E6675D-7E8E-4784-B66E-FF959AD8B631}"/>
    <dgm:cxn modelId="{02ACB7C8-BC04-4778-8544-B17C1DE91908}" type="presOf" srcId="{D35BD523-0609-4A76-983A-D7499B54496E}" destId="{AD17713B-92A5-4823-8EF5-6D70A150C847}" srcOrd="0" destOrd="0" presId="urn:microsoft.com/office/officeart/2005/8/layout/hProcess9"/>
    <dgm:cxn modelId="{626A2C4A-D628-4B69-881F-7AC925BB66F5}" type="presParOf" srcId="{AD17713B-92A5-4823-8EF5-6D70A150C847}" destId="{DB061C93-CFB5-42C4-A0A8-2520BDD28339}" srcOrd="0" destOrd="0" presId="urn:microsoft.com/office/officeart/2005/8/layout/hProcess9"/>
    <dgm:cxn modelId="{B210B758-36EC-463C-AB29-C281E3F56EA6}" type="presParOf" srcId="{AD17713B-92A5-4823-8EF5-6D70A150C847}" destId="{1E05E6D2-C8A6-4DEF-A52E-9B227CB17C0A}" srcOrd="1" destOrd="0" presId="urn:microsoft.com/office/officeart/2005/8/layout/hProcess9"/>
    <dgm:cxn modelId="{09BDF3B2-5598-40C4-8690-EF2331D3CB7D}" type="presParOf" srcId="{1E05E6D2-C8A6-4DEF-A52E-9B227CB17C0A}" destId="{9FC648AB-100F-40FB-9D80-406D0B9CDECC}" srcOrd="0"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F6EB6B-A1DC-4232-8478-C45703BF7AB0}">
      <dsp:nvSpPr>
        <dsp:cNvPr id="0" name=""/>
        <dsp:cNvSpPr/>
      </dsp:nvSpPr>
      <dsp:spPr>
        <a:xfrm>
          <a:off x="860688" y="0"/>
          <a:ext cx="9754469" cy="516878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ED3C27-70E9-4C56-9DC3-4F4DF0D10726}">
      <dsp:nvSpPr>
        <dsp:cNvPr id="0" name=""/>
        <dsp:cNvSpPr/>
      </dsp:nvSpPr>
      <dsp:spPr>
        <a:xfrm>
          <a:off x="72099" y="1367256"/>
          <a:ext cx="1720020" cy="2452214"/>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latin typeface="+mj-lt"/>
            </a:rPr>
            <a:t>Determine</a:t>
          </a:r>
        </a:p>
        <a:p>
          <a:pPr marL="0" lvl="0" indent="0" algn="ctr" defTabSz="711200">
            <a:lnSpc>
              <a:spcPct val="90000"/>
            </a:lnSpc>
            <a:spcBef>
              <a:spcPct val="0"/>
            </a:spcBef>
            <a:spcAft>
              <a:spcPct val="35000"/>
            </a:spcAft>
            <a:buNone/>
          </a:pPr>
          <a:r>
            <a:rPr lang="en-US" sz="1600" kern="1200">
              <a:latin typeface="+mj-lt"/>
            </a:rPr>
            <a:t>Determine the Level of Environmental Review Required</a:t>
          </a:r>
        </a:p>
        <a:p>
          <a:pPr marL="0" lvl="0" indent="0" algn="ctr" defTabSz="711200">
            <a:lnSpc>
              <a:spcPct val="90000"/>
            </a:lnSpc>
            <a:spcBef>
              <a:spcPct val="0"/>
            </a:spcBef>
            <a:spcAft>
              <a:spcPct val="35000"/>
            </a:spcAft>
            <a:buNone/>
          </a:pPr>
          <a:r>
            <a:rPr lang="en-US" sz="1600" kern="1200">
              <a:latin typeface="+mj-lt"/>
            </a:rPr>
            <a:t>(Applies to the entire project, not just CDBG funds)</a:t>
          </a:r>
          <a:endParaRPr lang="en-US" sz="1600" b="1" kern="1200">
            <a:latin typeface="+mj-lt"/>
          </a:endParaRPr>
        </a:p>
      </dsp:txBody>
      <dsp:txXfrm>
        <a:off x="156063" y="1451220"/>
        <a:ext cx="1552092" cy="2284286"/>
      </dsp:txXfrm>
    </dsp:sp>
    <dsp:sp modelId="{83AFC8F1-F8BC-4594-A83A-92C47426044D}">
      <dsp:nvSpPr>
        <dsp:cNvPr id="0" name=""/>
        <dsp:cNvSpPr/>
      </dsp:nvSpPr>
      <dsp:spPr>
        <a:xfrm>
          <a:off x="1972976" y="1340492"/>
          <a:ext cx="1644349" cy="2468775"/>
        </a:xfrm>
        <a:prstGeom prst="roundRect">
          <a:avLst/>
        </a:prstGeom>
        <a:solidFill>
          <a:schemeClr val="accent3">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latin typeface="+mj-lt"/>
            </a:rPr>
            <a:t>Create</a:t>
          </a:r>
        </a:p>
        <a:p>
          <a:pPr marL="0" lvl="0" indent="0" algn="ctr" defTabSz="711200">
            <a:lnSpc>
              <a:spcPct val="90000"/>
            </a:lnSpc>
            <a:spcBef>
              <a:spcPct val="0"/>
            </a:spcBef>
            <a:spcAft>
              <a:spcPct val="35000"/>
            </a:spcAft>
            <a:buNone/>
          </a:pPr>
          <a:r>
            <a:rPr lang="en-US" sz="1600" kern="1200">
              <a:latin typeface="+mj-lt"/>
            </a:rPr>
            <a:t>Create the Environmental Review Record</a:t>
          </a:r>
        </a:p>
        <a:p>
          <a:pPr marL="0" lvl="0" indent="0" algn="ctr" defTabSz="711200">
            <a:lnSpc>
              <a:spcPct val="90000"/>
            </a:lnSpc>
            <a:spcBef>
              <a:spcPct val="0"/>
            </a:spcBef>
            <a:spcAft>
              <a:spcPct val="35000"/>
            </a:spcAft>
            <a:buNone/>
          </a:pPr>
          <a:r>
            <a:rPr lang="en-US" sz="1600" kern="1200">
              <a:latin typeface="+mj-lt"/>
            </a:rPr>
            <a:t>(Must be Available to the Public)</a:t>
          </a:r>
        </a:p>
        <a:p>
          <a:pPr marL="0" lvl="0" indent="0" algn="l" defTabSz="711200">
            <a:lnSpc>
              <a:spcPct val="90000"/>
            </a:lnSpc>
            <a:spcBef>
              <a:spcPct val="0"/>
            </a:spcBef>
            <a:spcAft>
              <a:spcPct val="35000"/>
            </a:spcAft>
            <a:buNone/>
          </a:pPr>
          <a:endParaRPr lang="en-US" sz="3200" b="1" kern="1200">
            <a:latin typeface="+mj-lt"/>
          </a:endParaRPr>
        </a:p>
      </dsp:txBody>
      <dsp:txXfrm>
        <a:off x="2053247" y="1420763"/>
        <a:ext cx="1483807" cy="2308233"/>
      </dsp:txXfrm>
    </dsp:sp>
    <dsp:sp modelId="{DC7BAD4B-6C87-4889-90AB-9CD46C69AAA4}">
      <dsp:nvSpPr>
        <dsp:cNvPr id="0" name=""/>
        <dsp:cNvSpPr/>
      </dsp:nvSpPr>
      <dsp:spPr>
        <a:xfrm>
          <a:off x="3834625" y="1377707"/>
          <a:ext cx="1700303" cy="2413365"/>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latin typeface="+mj-lt"/>
            </a:rPr>
            <a:t>Complete</a:t>
          </a:r>
        </a:p>
        <a:p>
          <a:pPr marL="0" lvl="0" indent="0" algn="ctr" defTabSz="711200">
            <a:lnSpc>
              <a:spcPct val="90000"/>
            </a:lnSpc>
            <a:spcBef>
              <a:spcPct val="0"/>
            </a:spcBef>
            <a:spcAft>
              <a:spcPct val="35000"/>
            </a:spcAft>
            <a:buNone/>
          </a:pPr>
          <a:r>
            <a:rPr lang="en-US" sz="1600" kern="1200">
              <a:latin typeface="+mj-lt"/>
            </a:rPr>
            <a:t>Complete the Environmental Review and document compliance with the related laws</a:t>
          </a:r>
          <a:endParaRPr lang="en-US" sz="1600" b="1" kern="1200">
            <a:latin typeface="+mj-lt"/>
          </a:endParaRPr>
        </a:p>
        <a:p>
          <a:pPr marL="0" lvl="0" indent="0" algn="l" defTabSz="711200">
            <a:lnSpc>
              <a:spcPct val="90000"/>
            </a:lnSpc>
            <a:spcBef>
              <a:spcPct val="0"/>
            </a:spcBef>
            <a:spcAft>
              <a:spcPct val="35000"/>
            </a:spcAft>
            <a:buNone/>
          </a:pPr>
          <a:endParaRPr lang="en-US" sz="2400" b="1" kern="1200">
            <a:latin typeface="+mj-lt"/>
          </a:endParaRPr>
        </a:p>
      </dsp:txBody>
      <dsp:txXfrm>
        <a:off x="3917627" y="1460709"/>
        <a:ext cx="1534299" cy="2247361"/>
      </dsp:txXfrm>
    </dsp:sp>
    <dsp:sp modelId="{B74BAD4A-953A-41F3-A696-DB5B213594BF}">
      <dsp:nvSpPr>
        <dsp:cNvPr id="0" name=""/>
        <dsp:cNvSpPr/>
      </dsp:nvSpPr>
      <dsp:spPr>
        <a:xfrm>
          <a:off x="5856775" y="1396728"/>
          <a:ext cx="1619688" cy="2394344"/>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latin typeface="+mj-lt"/>
            </a:rPr>
            <a:t>Publish</a:t>
          </a:r>
        </a:p>
        <a:p>
          <a:pPr marL="0" lvl="0" indent="0" algn="ctr" defTabSz="711200">
            <a:lnSpc>
              <a:spcPct val="90000"/>
            </a:lnSpc>
            <a:spcBef>
              <a:spcPct val="0"/>
            </a:spcBef>
            <a:spcAft>
              <a:spcPct val="35000"/>
            </a:spcAft>
            <a:buNone/>
          </a:pPr>
          <a:r>
            <a:rPr lang="en-US" sz="1600" kern="1200">
              <a:latin typeface="+mj-lt"/>
            </a:rPr>
            <a:t>Publish required notices according to Level of Review</a:t>
          </a:r>
          <a:endParaRPr lang="en-US" sz="1600" b="1" kern="1200">
            <a:latin typeface="+mj-lt"/>
          </a:endParaRPr>
        </a:p>
        <a:p>
          <a:pPr marL="0" lvl="0" indent="0" algn="l" defTabSz="711200">
            <a:lnSpc>
              <a:spcPct val="90000"/>
            </a:lnSpc>
            <a:spcBef>
              <a:spcPct val="0"/>
            </a:spcBef>
            <a:spcAft>
              <a:spcPct val="35000"/>
            </a:spcAft>
            <a:buNone/>
          </a:pPr>
          <a:endParaRPr lang="en-US" sz="1600" b="1" kern="1200">
            <a:latin typeface="+mj-lt"/>
          </a:endParaRPr>
        </a:p>
        <a:p>
          <a:pPr marL="0" lvl="0" indent="0" algn="l" defTabSz="711200">
            <a:lnSpc>
              <a:spcPct val="90000"/>
            </a:lnSpc>
            <a:spcBef>
              <a:spcPct val="0"/>
            </a:spcBef>
            <a:spcAft>
              <a:spcPct val="35000"/>
            </a:spcAft>
            <a:buNone/>
          </a:pPr>
          <a:endParaRPr lang="en-US" sz="2400" b="1" kern="1200">
            <a:latin typeface="+mj-lt"/>
          </a:endParaRPr>
        </a:p>
      </dsp:txBody>
      <dsp:txXfrm>
        <a:off x="5935842" y="1475795"/>
        <a:ext cx="1461554" cy="2236210"/>
      </dsp:txXfrm>
    </dsp:sp>
    <dsp:sp modelId="{D824602E-9D13-40E0-B5E9-C33EA516D556}">
      <dsp:nvSpPr>
        <dsp:cNvPr id="0" name=""/>
        <dsp:cNvSpPr/>
      </dsp:nvSpPr>
      <dsp:spPr>
        <a:xfrm>
          <a:off x="7706522" y="1425229"/>
          <a:ext cx="1814966" cy="233734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latin typeface="+mj-lt"/>
            </a:rPr>
            <a:t>Submit</a:t>
          </a:r>
        </a:p>
        <a:p>
          <a:pPr marL="0" lvl="0" indent="0" algn="ctr" defTabSz="711200">
            <a:lnSpc>
              <a:spcPct val="90000"/>
            </a:lnSpc>
            <a:spcBef>
              <a:spcPct val="0"/>
            </a:spcBef>
            <a:spcAft>
              <a:spcPct val="35000"/>
            </a:spcAft>
            <a:buNone/>
          </a:pPr>
          <a:r>
            <a:rPr lang="en-US" sz="1600" kern="1200">
              <a:latin typeface="+mj-lt"/>
            </a:rPr>
            <a:t>Submit the Request for Release of Funds and supporting documentation to DCA</a:t>
          </a:r>
        </a:p>
        <a:p>
          <a:pPr marL="0" lvl="0" indent="0" algn="ctr" defTabSz="711200">
            <a:lnSpc>
              <a:spcPct val="90000"/>
            </a:lnSpc>
            <a:spcBef>
              <a:spcPct val="0"/>
            </a:spcBef>
            <a:spcAft>
              <a:spcPct val="35000"/>
            </a:spcAft>
            <a:buNone/>
          </a:pPr>
          <a:r>
            <a:rPr lang="en-US" sz="1600" kern="1200">
              <a:latin typeface="+mj-lt"/>
            </a:rPr>
            <a:t>(DCA issues “release” letter)</a:t>
          </a:r>
        </a:p>
      </dsp:txBody>
      <dsp:txXfrm>
        <a:off x="7795121" y="1513828"/>
        <a:ext cx="1637768" cy="2160145"/>
      </dsp:txXfrm>
    </dsp:sp>
    <dsp:sp modelId="{D420DE44-4C24-4388-88C1-4DB18C19024C}">
      <dsp:nvSpPr>
        <dsp:cNvPr id="0" name=""/>
        <dsp:cNvSpPr/>
      </dsp:nvSpPr>
      <dsp:spPr>
        <a:xfrm>
          <a:off x="9675045" y="1414664"/>
          <a:ext cx="1705537" cy="2281396"/>
        </a:xfrm>
        <a:prstGeom prst="round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latin typeface="+mj-lt"/>
            </a:rPr>
            <a:t>Maintain</a:t>
          </a:r>
        </a:p>
        <a:p>
          <a:pPr marL="0" lvl="0" indent="0" algn="ctr" defTabSz="711200">
            <a:lnSpc>
              <a:spcPct val="90000"/>
            </a:lnSpc>
            <a:spcBef>
              <a:spcPct val="0"/>
            </a:spcBef>
            <a:spcAft>
              <a:spcPct val="35000"/>
            </a:spcAft>
            <a:buNone/>
          </a:pPr>
          <a:r>
            <a:rPr lang="en-US" sz="1600" kern="1200">
              <a:latin typeface="+mj-lt"/>
            </a:rPr>
            <a:t>Maintain Documentation of Compliance (Including mitigation) in the ERR</a:t>
          </a:r>
        </a:p>
        <a:p>
          <a:pPr marL="0" lvl="0" indent="0" algn="l" defTabSz="711200">
            <a:lnSpc>
              <a:spcPct val="90000"/>
            </a:lnSpc>
            <a:spcBef>
              <a:spcPct val="0"/>
            </a:spcBef>
            <a:spcAft>
              <a:spcPct val="35000"/>
            </a:spcAft>
            <a:buNone/>
          </a:pPr>
          <a:endParaRPr lang="en-US" sz="1200" kern="1200">
            <a:latin typeface="+mj-lt"/>
          </a:endParaRPr>
        </a:p>
        <a:p>
          <a:pPr marL="0" lvl="0" indent="0" algn="l" defTabSz="711200">
            <a:lnSpc>
              <a:spcPct val="90000"/>
            </a:lnSpc>
            <a:spcBef>
              <a:spcPct val="0"/>
            </a:spcBef>
            <a:spcAft>
              <a:spcPct val="35000"/>
            </a:spcAft>
            <a:buNone/>
          </a:pPr>
          <a:endParaRPr lang="en-US" sz="2400" kern="1200">
            <a:latin typeface="+mj-lt"/>
          </a:endParaRPr>
        </a:p>
      </dsp:txBody>
      <dsp:txXfrm>
        <a:off x="9758302" y="1497921"/>
        <a:ext cx="1539023" cy="21148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E3137B-8E85-4CED-9DAF-3433314A8387}">
      <dsp:nvSpPr>
        <dsp:cNvPr id="0" name=""/>
        <dsp:cNvSpPr/>
      </dsp:nvSpPr>
      <dsp:spPr>
        <a:xfrm>
          <a:off x="490070" y="2336668"/>
          <a:ext cx="3900814"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889000" rtl="0">
            <a:lnSpc>
              <a:spcPct val="90000"/>
            </a:lnSpc>
            <a:spcBef>
              <a:spcPct val="0"/>
            </a:spcBef>
            <a:spcAft>
              <a:spcPct val="35000"/>
            </a:spcAft>
            <a:buNone/>
            <a:defRPr b="1"/>
          </a:pPr>
          <a:r>
            <a:rPr lang="en-US" sz="2000" kern="1200">
              <a:latin typeface="Arial" panose="020B0604020202020204"/>
            </a:rPr>
            <a:t>2 April</a:t>
          </a:r>
          <a:r>
            <a:rPr lang="en-US" sz="2000" kern="1200"/>
            <a:t> 2027</a:t>
          </a:r>
        </a:p>
      </dsp:txBody>
      <dsp:txXfrm>
        <a:off x="490070" y="2336668"/>
        <a:ext cx="3900814" cy="491701"/>
      </dsp:txXfrm>
    </dsp:sp>
    <dsp:sp modelId="{2B5A2C85-03C4-40A2-BED2-A48711698520}">
      <dsp:nvSpPr>
        <dsp:cNvPr id="0" name=""/>
        <dsp:cNvSpPr/>
      </dsp:nvSpPr>
      <dsp:spPr>
        <a:xfrm>
          <a:off x="0" y="2088642"/>
          <a:ext cx="10489585" cy="174053"/>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0CC07C-BF8A-4B72-893F-7AEE951419F1}">
      <dsp:nvSpPr>
        <dsp:cNvPr id="0" name=""/>
        <dsp:cNvSpPr/>
      </dsp:nvSpPr>
      <dsp:spPr>
        <a:xfrm>
          <a:off x="295029" y="514273"/>
          <a:ext cx="4290895" cy="834641"/>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accent4">
                  <a:lumMod val="75000"/>
                </a:schemeClr>
              </a:solidFill>
            </a:rPr>
            <a:t>Tribal Consultation must be completed by the Application Deadline</a:t>
          </a:r>
        </a:p>
      </dsp:txBody>
      <dsp:txXfrm>
        <a:off x="295029" y="514273"/>
        <a:ext cx="4290895" cy="834641"/>
      </dsp:txXfrm>
    </dsp:sp>
    <dsp:sp modelId="{20FA2966-303C-4B2E-BA03-9403C3C15D3C}">
      <dsp:nvSpPr>
        <dsp:cNvPr id="0" name=""/>
        <dsp:cNvSpPr/>
      </dsp:nvSpPr>
      <dsp:spPr>
        <a:xfrm>
          <a:off x="2440477" y="1348914"/>
          <a:ext cx="0" cy="739727"/>
        </a:xfrm>
        <a:prstGeom prst="line">
          <a:avLst/>
        </a:prstGeom>
        <a:solidFill>
          <a:schemeClr val="accent2">
            <a:hueOff val="0"/>
            <a:satOff val="0"/>
            <a:lumOff val="0"/>
            <a:alphaOff val="0"/>
          </a:schemeClr>
        </a:solidFill>
        <a:ln w="6350" cap="flat" cmpd="sng" algn="ctr">
          <a:solidFill>
            <a:schemeClr val="accent2">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81BA46E4-A793-4CCB-A130-16A4EF84AD85}">
      <dsp:nvSpPr>
        <dsp:cNvPr id="0" name=""/>
        <dsp:cNvSpPr/>
      </dsp:nvSpPr>
      <dsp:spPr>
        <a:xfrm>
          <a:off x="5732394" y="1522968"/>
          <a:ext cx="3900814" cy="491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889000">
            <a:lnSpc>
              <a:spcPct val="90000"/>
            </a:lnSpc>
            <a:spcBef>
              <a:spcPct val="0"/>
            </a:spcBef>
            <a:spcAft>
              <a:spcPct val="35000"/>
            </a:spcAft>
            <a:buNone/>
            <a:defRPr b="1"/>
          </a:pPr>
          <a:r>
            <a:rPr lang="en-US" sz="2000" kern="1200">
              <a:highlight>
                <a:srgbClr val="FFFF00"/>
              </a:highlight>
            </a:rPr>
            <a:t>30 June </a:t>
          </a:r>
          <a:r>
            <a:rPr lang="en-US" sz="2000" kern="1200">
              <a:highlight>
                <a:srgbClr val="FFFF00"/>
              </a:highlight>
              <a:latin typeface="Arial" panose="020B0604020202020204"/>
            </a:rPr>
            <a:t>2027</a:t>
          </a:r>
          <a:endParaRPr lang="en-US" sz="2000" kern="1200">
            <a:highlight>
              <a:srgbClr val="FFFF00"/>
            </a:highlight>
          </a:endParaRPr>
        </a:p>
      </dsp:txBody>
      <dsp:txXfrm>
        <a:off x="5732394" y="1522968"/>
        <a:ext cx="3900814" cy="491701"/>
      </dsp:txXfrm>
    </dsp:sp>
    <dsp:sp modelId="{7F613361-EE34-47CF-ACC5-CCA86E7B0365}">
      <dsp:nvSpPr>
        <dsp:cNvPr id="0" name=""/>
        <dsp:cNvSpPr/>
      </dsp:nvSpPr>
      <dsp:spPr>
        <a:xfrm>
          <a:off x="4878486" y="3002423"/>
          <a:ext cx="5608629" cy="1062270"/>
        </a:xfrm>
        <a:prstGeom prst="rect">
          <a:avLst/>
        </a:prstGeom>
        <a:solidFill>
          <a:schemeClr val="accent2">
            <a:tint val="40000"/>
            <a:alpha val="90000"/>
            <a:hueOff val="8162750"/>
            <a:satOff val="-4325"/>
            <a:lumOff val="6019"/>
            <a:alphaOff val="0"/>
          </a:schemeClr>
        </a:solidFill>
        <a:ln w="12700" cap="flat" cmpd="sng" algn="ctr">
          <a:solidFill>
            <a:schemeClr val="accent2">
              <a:tint val="40000"/>
              <a:alpha val="90000"/>
              <a:hueOff val="8162750"/>
              <a:satOff val="-4325"/>
              <a:lumOff val="601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1450" tIns="171450" rIns="171450" bIns="171450" numCol="1" spcCol="1270" anchor="ctr" anchorCtr="0">
          <a:noAutofit/>
        </a:bodyPr>
        <a:lstStyle/>
        <a:p>
          <a:pPr marL="0" lvl="0" indent="0" algn="l" defTabSz="800100">
            <a:lnSpc>
              <a:spcPct val="90000"/>
            </a:lnSpc>
            <a:spcBef>
              <a:spcPct val="0"/>
            </a:spcBef>
            <a:spcAft>
              <a:spcPct val="35000"/>
            </a:spcAft>
            <a:buNone/>
          </a:pPr>
          <a:r>
            <a:rPr lang="en-US" sz="1800" kern="1200">
              <a:solidFill>
                <a:schemeClr val="accent4">
                  <a:lumMod val="75000"/>
                </a:schemeClr>
              </a:solidFill>
            </a:rPr>
            <a:t>If you complete the process and have a Release of Funds by </a:t>
          </a:r>
          <a:r>
            <a:rPr lang="en-US" sz="1800" kern="1200">
              <a:solidFill>
                <a:srgbClr val="00B0F0"/>
              </a:solidFill>
              <a:latin typeface="Arial" panose="020B0604020202020204"/>
            </a:rPr>
            <a:t>Wednesday</a:t>
          </a:r>
          <a:r>
            <a:rPr lang="en-US" sz="1800" kern="1200">
              <a:solidFill>
                <a:srgbClr val="00B0F0"/>
              </a:solidFill>
              <a:highlight>
                <a:srgbClr val="FFFF00"/>
              </a:highlight>
            </a:rPr>
            <a:t>, June 30, </a:t>
          </a:r>
          <a:r>
            <a:rPr lang="en-US" sz="1800" kern="1200">
              <a:solidFill>
                <a:schemeClr val="accent4">
                  <a:lumMod val="75000"/>
                </a:schemeClr>
              </a:solidFill>
              <a:highlight>
                <a:srgbClr val="FFFF00"/>
              </a:highlight>
              <a:latin typeface="Arial" panose="020B0604020202020204"/>
            </a:rPr>
            <a:t>2027</a:t>
          </a:r>
          <a:r>
            <a:rPr lang="en-US" sz="1800" kern="1200">
              <a:solidFill>
                <a:schemeClr val="accent4">
                  <a:lumMod val="75000"/>
                </a:schemeClr>
              </a:solidFill>
            </a:rPr>
            <a:t>, your application will receive 5 bonus points</a:t>
          </a:r>
          <a:r>
            <a:rPr lang="en-US" sz="1800" kern="1200">
              <a:solidFill>
                <a:schemeClr val="accent4">
                  <a:lumMod val="75000"/>
                </a:schemeClr>
              </a:solidFill>
              <a:latin typeface="Arial" panose="020B0604020202020204"/>
            </a:rPr>
            <a:t>.</a:t>
          </a:r>
          <a:endParaRPr lang="en-US" sz="1800" kern="1200">
            <a:solidFill>
              <a:schemeClr val="accent4">
                <a:lumMod val="75000"/>
              </a:schemeClr>
            </a:solidFill>
          </a:endParaRPr>
        </a:p>
      </dsp:txBody>
      <dsp:txXfrm>
        <a:off x="4878486" y="3002423"/>
        <a:ext cx="5608629" cy="1062270"/>
      </dsp:txXfrm>
    </dsp:sp>
    <dsp:sp modelId="{5043701E-7E34-4FF4-868E-DC4736AA4995}">
      <dsp:nvSpPr>
        <dsp:cNvPr id="0" name=""/>
        <dsp:cNvSpPr/>
      </dsp:nvSpPr>
      <dsp:spPr>
        <a:xfrm>
          <a:off x="7682801" y="2262695"/>
          <a:ext cx="0" cy="739727"/>
        </a:xfrm>
        <a:prstGeom prst="line">
          <a:avLst/>
        </a:prstGeom>
        <a:solidFill>
          <a:schemeClr val="accent2">
            <a:hueOff val="8208811"/>
            <a:satOff val="-11750"/>
            <a:lumOff val="25686"/>
            <a:alphaOff val="0"/>
          </a:schemeClr>
        </a:solidFill>
        <a:ln w="6350" cap="flat" cmpd="sng" algn="ctr">
          <a:solidFill>
            <a:schemeClr val="accent2">
              <a:hueOff val="8208811"/>
              <a:satOff val="-11750"/>
              <a:lumOff val="25686"/>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4731A534-B37A-4AB5-9632-FB588F75F97E}">
      <dsp:nvSpPr>
        <dsp:cNvPr id="0" name=""/>
        <dsp:cNvSpPr/>
      </dsp:nvSpPr>
      <dsp:spPr>
        <a:xfrm>
          <a:off x="2386085"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E45DD93-2198-41DB-86CE-CA1E837091BF}">
      <dsp:nvSpPr>
        <dsp:cNvPr id="0" name=""/>
        <dsp:cNvSpPr/>
      </dsp:nvSpPr>
      <dsp:spPr>
        <a:xfrm>
          <a:off x="7628409" y="2121277"/>
          <a:ext cx="108783" cy="108783"/>
        </a:xfrm>
        <a:prstGeom prst="ellipse">
          <a:avLst/>
        </a:prstGeom>
        <a:solidFill>
          <a:schemeClr val="lt1">
            <a:alpha val="9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F4F247-9458-4AF9-8A68-12E960121AE2}">
      <dsp:nvSpPr>
        <dsp:cNvPr id="0" name=""/>
        <dsp:cNvSpPr/>
      </dsp:nvSpPr>
      <dsp:spPr>
        <a:xfrm>
          <a:off x="271018" y="1760220"/>
          <a:ext cx="1379360" cy="480060"/>
        </a:xfrm>
        <a:prstGeom prst="homePlate">
          <a:avLst>
            <a:gd name="adj" fmla="val 40000"/>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b="1" kern="1200">
              <a:solidFill>
                <a:schemeClr val="tx1"/>
              </a:solidFill>
            </a:rPr>
            <a:t>11 Jan. 2024</a:t>
          </a:r>
        </a:p>
      </dsp:txBody>
      <dsp:txXfrm>
        <a:off x="271018" y="1760220"/>
        <a:ext cx="1283348" cy="480060"/>
      </dsp:txXfrm>
    </dsp:sp>
    <dsp:sp modelId="{A4FD0221-6A2F-4A1E-A9BB-140A1FC85C9F}">
      <dsp:nvSpPr>
        <dsp:cNvPr id="0" name=""/>
        <dsp:cNvSpPr/>
      </dsp:nvSpPr>
      <dsp:spPr>
        <a:xfrm>
          <a:off x="2809" y="0"/>
          <a:ext cx="1915778" cy="1280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b" anchorCtr="1">
          <a:noAutofit/>
        </a:bodyPr>
        <a:lstStyle/>
        <a:p>
          <a:pPr marL="0" lvl="0" indent="0" algn="ctr" defTabSz="488950">
            <a:lnSpc>
              <a:spcPct val="100000"/>
            </a:lnSpc>
            <a:spcBef>
              <a:spcPct val="0"/>
            </a:spcBef>
            <a:spcAft>
              <a:spcPct val="35000"/>
            </a:spcAft>
            <a:buNone/>
          </a:pPr>
          <a:r>
            <a:rPr lang="en-US" sz="1100" b="1" kern="1200">
              <a:solidFill>
                <a:schemeClr val="tx1"/>
              </a:solidFill>
            </a:rPr>
            <a:t>The final policy was published as CPD Notice CPD-23-103 on January 11, 2024.</a:t>
          </a:r>
        </a:p>
      </dsp:txBody>
      <dsp:txXfrm>
        <a:off x="2809" y="0"/>
        <a:ext cx="1915778" cy="1280160"/>
      </dsp:txXfrm>
    </dsp:sp>
    <dsp:sp modelId="{F5E81DA0-4394-4F99-9554-0C8C5A3DC9B0}">
      <dsp:nvSpPr>
        <dsp:cNvPr id="0" name=""/>
        <dsp:cNvSpPr/>
      </dsp:nvSpPr>
      <dsp:spPr>
        <a:xfrm>
          <a:off x="1650378" y="2000250"/>
          <a:ext cx="536417" cy="0"/>
        </a:xfrm>
        <a:custGeom>
          <a:avLst/>
          <a:gdLst/>
          <a:ahLst/>
          <a:cxnLst/>
          <a:rect l="0" t="0" r="0" b="0"/>
          <a:pathLst>
            <a:path>
              <a:moveTo>
                <a:pt x="0" y="0"/>
              </a:moveTo>
              <a:lnTo>
                <a:pt x="536417" y="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E370B8-AF80-4F9C-AD65-45B1A716DB02}">
      <dsp:nvSpPr>
        <dsp:cNvPr id="0" name=""/>
        <dsp:cNvSpPr/>
      </dsp:nvSpPr>
      <dsp:spPr>
        <a:xfrm>
          <a:off x="960698" y="1360170"/>
          <a:ext cx="0" cy="400050"/>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41E0FC7-6D28-4AA8-B9B1-3984A3BA0F0A}">
      <dsp:nvSpPr>
        <dsp:cNvPr id="0" name=""/>
        <dsp:cNvSpPr/>
      </dsp:nvSpPr>
      <dsp:spPr>
        <a:xfrm>
          <a:off x="920693" y="1280160"/>
          <a:ext cx="80010" cy="80010"/>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6F5A5A6-1D99-4624-B013-6960EB79EBC0}">
      <dsp:nvSpPr>
        <dsp:cNvPr id="0" name=""/>
        <dsp:cNvSpPr/>
      </dsp:nvSpPr>
      <dsp:spPr>
        <a:xfrm>
          <a:off x="2186796" y="1760220"/>
          <a:ext cx="1379360" cy="480060"/>
        </a:xfrm>
        <a:prstGeom prst="hexagon">
          <a:avLst>
            <a:gd name="adj" fmla="val 40000"/>
            <a:gd name="vf" fmla="val 115470"/>
          </a:avLst>
        </a:prstGeom>
        <a:solidFill>
          <a:schemeClr val="accent5">
            <a:hueOff val="-396004"/>
            <a:satOff val="12675"/>
            <a:lumOff val="-35490"/>
            <a:alphaOff val="0"/>
          </a:schemeClr>
        </a:solidFill>
        <a:ln w="12700" cap="flat" cmpd="sng" algn="ctr">
          <a:solidFill>
            <a:schemeClr val="accent5">
              <a:hueOff val="-396004"/>
              <a:satOff val="12675"/>
              <a:lumOff val="-3549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b="1" kern="1200">
              <a:solidFill>
                <a:schemeClr val="tx1"/>
              </a:solidFill>
            </a:rPr>
            <a:t>11 Apr. 2024</a:t>
          </a:r>
        </a:p>
      </dsp:txBody>
      <dsp:txXfrm>
        <a:off x="2365751" y="1822502"/>
        <a:ext cx="1021450" cy="355496"/>
      </dsp:txXfrm>
    </dsp:sp>
    <dsp:sp modelId="{76BE967F-641D-4E9F-800B-C7106F61ED08}">
      <dsp:nvSpPr>
        <dsp:cNvPr id="0" name=""/>
        <dsp:cNvSpPr/>
      </dsp:nvSpPr>
      <dsp:spPr>
        <a:xfrm>
          <a:off x="1918587" y="2720340"/>
          <a:ext cx="1915778" cy="1280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t" anchorCtr="1">
          <a:noAutofit/>
        </a:bodyPr>
        <a:lstStyle/>
        <a:p>
          <a:pPr marL="0" lvl="0" indent="0" algn="ctr" defTabSz="488950">
            <a:lnSpc>
              <a:spcPct val="100000"/>
            </a:lnSpc>
            <a:spcBef>
              <a:spcPct val="0"/>
            </a:spcBef>
            <a:spcAft>
              <a:spcPct val="35000"/>
            </a:spcAft>
            <a:buNone/>
          </a:pPr>
          <a:r>
            <a:rPr lang="en-US" sz="1100" b="1" kern="1200"/>
            <a:t>Policy became effective on April 11, 2024, for all non-tribal and recipients.</a:t>
          </a:r>
        </a:p>
      </dsp:txBody>
      <dsp:txXfrm>
        <a:off x="1918587" y="2720340"/>
        <a:ext cx="1915778" cy="1280160"/>
      </dsp:txXfrm>
    </dsp:sp>
    <dsp:sp modelId="{69E9F9F5-9710-4CAC-8F22-2B12A7BB33CE}">
      <dsp:nvSpPr>
        <dsp:cNvPr id="0" name=""/>
        <dsp:cNvSpPr/>
      </dsp:nvSpPr>
      <dsp:spPr>
        <a:xfrm>
          <a:off x="3566156" y="2000250"/>
          <a:ext cx="536417" cy="0"/>
        </a:xfrm>
        <a:custGeom>
          <a:avLst/>
          <a:gdLst/>
          <a:ahLst/>
          <a:cxnLst/>
          <a:rect l="0" t="0" r="0" b="0"/>
          <a:pathLst>
            <a:path>
              <a:moveTo>
                <a:pt x="0" y="0"/>
              </a:moveTo>
              <a:lnTo>
                <a:pt x="536417" y="0"/>
              </a:lnTo>
            </a:path>
          </a:pathLst>
        </a:custGeom>
        <a:noFill/>
        <a:ln w="12700" cap="flat" cmpd="sng" algn="ctr">
          <a:solidFill>
            <a:schemeClr val="accent5">
              <a:hueOff val="-792008"/>
              <a:satOff val="25349"/>
              <a:lumOff val="-7098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8726C31-0B20-4250-9FCE-4539C9EAA0A7}">
      <dsp:nvSpPr>
        <dsp:cNvPr id="0" name=""/>
        <dsp:cNvSpPr/>
      </dsp:nvSpPr>
      <dsp:spPr>
        <a:xfrm>
          <a:off x="2876476" y="2240280"/>
          <a:ext cx="0" cy="400050"/>
        </a:xfrm>
        <a:prstGeom prst="line">
          <a:avLst/>
        </a:prstGeom>
        <a:noFill/>
        <a:ln w="12700" cap="flat" cmpd="sng" algn="ctr">
          <a:solidFill>
            <a:schemeClr val="accent5">
              <a:hueOff val="-43473"/>
              <a:satOff val="-4143"/>
              <a:lumOff val="-20784"/>
              <a:alphaOff val="0"/>
            </a:schemeClr>
          </a:solidFill>
          <a:prstDash val="dash"/>
          <a:miter lim="800000"/>
        </a:ln>
        <a:effectLst/>
      </dsp:spPr>
      <dsp:style>
        <a:lnRef idx="1">
          <a:scrgbClr r="0" g="0" b="0"/>
        </a:lnRef>
        <a:fillRef idx="0">
          <a:scrgbClr r="0" g="0" b="0"/>
        </a:fillRef>
        <a:effectRef idx="0">
          <a:scrgbClr r="0" g="0" b="0"/>
        </a:effectRef>
        <a:fontRef idx="minor"/>
      </dsp:style>
    </dsp:sp>
    <dsp:sp modelId="{0E1A002C-5030-433B-85AE-B0C316B2427D}">
      <dsp:nvSpPr>
        <dsp:cNvPr id="0" name=""/>
        <dsp:cNvSpPr/>
      </dsp:nvSpPr>
      <dsp:spPr>
        <a:xfrm>
          <a:off x="2836471" y="2640330"/>
          <a:ext cx="80010" cy="80010"/>
        </a:xfrm>
        <a:prstGeom prst="rect">
          <a:avLst/>
        </a:prstGeom>
        <a:solidFill>
          <a:schemeClr val="accent5">
            <a:hueOff val="-396004"/>
            <a:satOff val="12675"/>
            <a:lumOff val="-3549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ED0249D4-1AF6-43C2-92D7-0092A2782C78}">
      <dsp:nvSpPr>
        <dsp:cNvPr id="0" name=""/>
        <dsp:cNvSpPr/>
      </dsp:nvSpPr>
      <dsp:spPr>
        <a:xfrm rot="10800000">
          <a:off x="4102574" y="1760220"/>
          <a:ext cx="1379360" cy="480060"/>
        </a:xfrm>
        <a:prstGeom prst="homePlate">
          <a:avLst>
            <a:gd name="adj" fmla="val 40000"/>
          </a:avLst>
        </a:prstGeom>
        <a:solidFill>
          <a:schemeClr val="accent5">
            <a:hueOff val="-792008"/>
            <a:satOff val="25349"/>
            <a:lumOff val="-70980"/>
            <a:alphaOff val="0"/>
          </a:schemeClr>
        </a:solidFill>
        <a:ln w="12700" cap="flat" cmpd="sng" algn="ctr">
          <a:solidFill>
            <a:schemeClr val="accent5">
              <a:hueOff val="-792008"/>
              <a:satOff val="25349"/>
              <a:lumOff val="-7098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488950">
            <a:lnSpc>
              <a:spcPct val="90000"/>
            </a:lnSpc>
            <a:spcBef>
              <a:spcPct val="0"/>
            </a:spcBef>
            <a:spcAft>
              <a:spcPct val="35000"/>
            </a:spcAft>
            <a:buNone/>
          </a:pPr>
          <a:r>
            <a:rPr lang="en-US" sz="1100" b="1" kern="1200">
              <a:solidFill>
                <a:schemeClr val="tx1"/>
              </a:solidFill>
            </a:rPr>
            <a:t>11 Apr. 2024</a:t>
          </a:r>
        </a:p>
      </dsp:txBody>
      <dsp:txXfrm rot="10800000">
        <a:off x="4198586" y="1760220"/>
        <a:ext cx="1283348" cy="480060"/>
      </dsp:txXfrm>
    </dsp:sp>
    <dsp:sp modelId="{E31C4BBE-546B-483E-9724-E6CB3903621A}">
      <dsp:nvSpPr>
        <dsp:cNvPr id="0" name=""/>
        <dsp:cNvSpPr/>
      </dsp:nvSpPr>
      <dsp:spPr>
        <a:xfrm>
          <a:off x="3834365" y="0"/>
          <a:ext cx="1915778" cy="1280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anchor="b" anchorCtr="1">
          <a:noAutofit/>
        </a:bodyPr>
        <a:lstStyle/>
        <a:p>
          <a:pPr marL="0" lvl="0" indent="0" algn="ctr" defTabSz="488950">
            <a:lnSpc>
              <a:spcPct val="100000"/>
            </a:lnSpc>
            <a:spcBef>
              <a:spcPct val="0"/>
            </a:spcBef>
            <a:spcAft>
              <a:spcPct val="35000"/>
            </a:spcAft>
            <a:buNone/>
          </a:pPr>
          <a:r>
            <a:rPr lang="en-US" sz="1100" b="1" kern="1200"/>
            <a:t>On April 11, 2024, Responsible Entities must consider radon as part of any non- tiered Environmental Review (ER) that were not yet certified, regardless of where they are in the ER process</a:t>
          </a:r>
          <a:r>
            <a:rPr lang="en-US" sz="1100" kern="1200"/>
            <a:t>.</a:t>
          </a:r>
        </a:p>
      </dsp:txBody>
      <dsp:txXfrm>
        <a:off x="3834365" y="0"/>
        <a:ext cx="1915778" cy="1280160"/>
      </dsp:txXfrm>
    </dsp:sp>
    <dsp:sp modelId="{D3342BAE-370F-46E5-A86B-01AACD2E2EBA}">
      <dsp:nvSpPr>
        <dsp:cNvPr id="0" name=""/>
        <dsp:cNvSpPr/>
      </dsp:nvSpPr>
      <dsp:spPr>
        <a:xfrm>
          <a:off x="4792254" y="1360170"/>
          <a:ext cx="0" cy="400050"/>
        </a:xfrm>
        <a:prstGeom prst="line">
          <a:avLst/>
        </a:prstGeom>
        <a:noFill/>
        <a:ln w="12700" cap="flat" cmpd="sng" algn="ctr">
          <a:solidFill>
            <a:schemeClr val="accent5">
              <a:hueOff val="-86947"/>
              <a:satOff val="-8286"/>
              <a:lumOff val="-41569"/>
              <a:alphaOff val="0"/>
            </a:schemeClr>
          </a:solidFill>
          <a:prstDash val="dash"/>
          <a:miter lim="800000"/>
        </a:ln>
        <a:effectLst/>
      </dsp:spPr>
      <dsp:style>
        <a:lnRef idx="1">
          <a:scrgbClr r="0" g="0" b="0"/>
        </a:lnRef>
        <a:fillRef idx="0">
          <a:scrgbClr r="0" g="0" b="0"/>
        </a:fillRef>
        <a:effectRef idx="0">
          <a:scrgbClr r="0" g="0" b="0"/>
        </a:effectRef>
        <a:fontRef idx="minor"/>
      </dsp:style>
    </dsp:sp>
    <dsp:sp modelId="{B35FFCCC-8A35-430E-8F96-8AC6802585CD}">
      <dsp:nvSpPr>
        <dsp:cNvPr id="0" name=""/>
        <dsp:cNvSpPr/>
      </dsp:nvSpPr>
      <dsp:spPr>
        <a:xfrm>
          <a:off x="4752249" y="1280160"/>
          <a:ext cx="80010" cy="80010"/>
        </a:xfrm>
        <a:prstGeom prst="rect">
          <a:avLst/>
        </a:prstGeom>
        <a:solidFill>
          <a:schemeClr val="accent5">
            <a:hueOff val="-792008"/>
            <a:satOff val="25349"/>
            <a:lumOff val="-7098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61C93-CFB5-42C4-A0A8-2520BDD28339}">
      <dsp:nvSpPr>
        <dsp:cNvPr id="0" name=""/>
        <dsp:cNvSpPr/>
      </dsp:nvSpPr>
      <dsp:spPr>
        <a:xfrm>
          <a:off x="304790" y="0"/>
          <a:ext cx="3173730" cy="36576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C648AB-100F-40FB-9D80-406D0B9CDECC}">
      <dsp:nvSpPr>
        <dsp:cNvPr id="0" name=""/>
        <dsp:cNvSpPr/>
      </dsp:nvSpPr>
      <dsp:spPr>
        <a:xfrm>
          <a:off x="0" y="1097279"/>
          <a:ext cx="3733800" cy="14630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ctr" defTabSz="2533650">
            <a:lnSpc>
              <a:spcPct val="90000"/>
            </a:lnSpc>
            <a:spcBef>
              <a:spcPct val="0"/>
            </a:spcBef>
            <a:spcAft>
              <a:spcPct val="35000"/>
            </a:spcAft>
            <a:buNone/>
          </a:pPr>
          <a:r>
            <a:rPr lang="en-US" sz="5700" kern="1200"/>
            <a:t>Mitigation</a:t>
          </a:r>
        </a:p>
      </dsp:txBody>
      <dsp:txXfrm>
        <a:off x="71420" y="1168699"/>
        <a:ext cx="3590960" cy="13202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7378" name="Rectangle 2"/>
          <p:cNvSpPr>
            <a:spLocks noGrp="1" noChangeArrowheads="1"/>
          </p:cNvSpPr>
          <p:nvPr>
            <p:ph type="hdr" sz="quarter"/>
          </p:nvPr>
        </p:nvSpPr>
        <p:spPr bwMode="auto">
          <a:xfrm>
            <a:off x="6" y="0"/>
            <a:ext cx="2971593" cy="465774"/>
          </a:xfrm>
          <a:prstGeom prst="rect">
            <a:avLst/>
          </a:prstGeom>
          <a:noFill/>
          <a:ln w="9525">
            <a:noFill/>
            <a:miter lim="800000"/>
            <a:headEnd/>
            <a:tailEnd/>
          </a:ln>
        </p:spPr>
        <p:txBody>
          <a:bodyPr vert="horz" wrap="square" lIns="92850" tIns="46426" rIns="92850" bIns="46426" numCol="1" anchor="t" anchorCtr="0" compatLnSpc="1">
            <a:prstTxWarp prst="textNoShape">
              <a:avLst/>
            </a:prstTxWarp>
          </a:bodyPr>
          <a:lstStyle>
            <a:lvl1pPr defTabSz="928491">
              <a:defRPr sz="1200">
                <a:latin typeface="Times New Roman" pitchFamily="18" charset="0"/>
              </a:defRPr>
            </a:lvl1pPr>
          </a:lstStyle>
          <a:p>
            <a:endParaRPr lang="en-US"/>
          </a:p>
        </p:txBody>
      </p:sp>
      <p:sp>
        <p:nvSpPr>
          <p:cNvPr id="357379" name="Rectangle 3"/>
          <p:cNvSpPr>
            <a:spLocks noGrp="1" noChangeArrowheads="1"/>
          </p:cNvSpPr>
          <p:nvPr>
            <p:ph type="dt" sz="quarter" idx="1"/>
          </p:nvPr>
        </p:nvSpPr>
        <p:spPr bwMode="auto">
          <a:xfrm>
            <a:off x="3886412" y="0"/>
            <a:ext cx="2971593" cy="465774"/>
          </a:xfrm>
          <a:prstGeom prst="rect">
            <a:avLst/>
          </a:prstGeom>
          <a:noFill/>
          <a:ln w="9525">
            <a:noFill/>
            <a:miter lim="800000"/>
            <a:headEnd/>
            <a:tailEnd/>
          </a:ln>
        </p:spPr>
        <p:txBody>
          <a:bodyPr vert="horz" wrap="square" lIns="92850" tIns="46426" rIns="92850" bIns="46426" numCol="1" anchor="t" anchorCtr="0" compatLnSpc="1">
            <a:prstTxWarp prst="textNoShape">
              <a:avLst/>
            </a:prstTxWarp>
          </a:bodyPr>
          <a:lstStyle>
            <a:lvl1pPr algn="r" defTabSz="928491">
              <a:defRPr sz="1200">
                <a:latin typeface="Times New Roman" pitchFamily="18" charset="0"/>
              </a:defRPr>
            </a:lvl1pPr>
          </a:lstStyle>
          <a:p>
            <a:endParaRPr lang="en-US"/>
          </a:p>
        </p:txBody>
      </p:sp>
      <p:sp>
        <p:nvSpPr>
          <p:cNvPr id="357380" name="Rectangle 4"/>
          <p:cNvSpPr>
            <a:spLocks noGrp="1" noChangeArrowheads="1"/>
          </p:cNvSpPr>
          <p:nvPr>
            <p:ph type="ftr" sz="quarter" idx="2"/>
          </p:nvPr>
        </p:nvSpPr>
        <p:spPr bwMode="auto">
          <a:xfrm>
            <a:off x="6" y="8830632"/>
            <a:ext cx="2971593" cy="465773"/>
          </a:xfrm>
          <a:prstGeom prst="rect">
            <a:avLst/>
          </a:prstGeom>
          <a:noFill/>
          <a:ln w="9525">
            <a:noFill/>
            <a:miter lim="800000"/>
            <a:headEnd/>
            <a:tailEnd/>
          </a:ln>
        </p:spPr>
        <p:txBody>
          <a:bodyPr vert="horz" wrap="square" lIns="92850" tIns="46426" rIns="92850" bIns="46426" numCol="1" anchor="b" anchorCtr="0" compatLnSpc="1">
            <a:prstTxWarp prst="textNoShape">
              <a:avLst/>
            </a:prstTxWarp>
          </a:bodyPr>
          <a:lstStyle>
            <a:lvl1pPr defTabSz="928491">
              <a:defRPr sz="1200">
                <a:latin typeface="Times New Roman" pitchFamily="18" charset="0"/>
              </a:defRPr>
            </a:lvl1pPr>
          </a:lstStyle>
          <a:p>
            <a:endParaRPr lang="en-US"/>
          </a:p>
        </p:txBody>
      </p:sp>
      <p:sp>
        <p:nvSpPr>
          <p:cNvPr id="357381" name="Rectangle 5"/>
          <p:cNvSpPr>
            <a:spLocks noGrp="1" noChangeArrowheads="1"/>
          </p:cNvSpPr>
          <p:nvPr>
            <p:ph type="sldNum" sz="quarter" idx="3"/>
          </p:nvPr>
        </p:nvSpPr>
        <p:spPr bwMode="auto">
          <a:xfrm>
            <a:off x="3886412" y="8830632"/>
            <a:ext cx="2971593" cy="465773"/>
          </a:xfrm>
          <a:prstGeom prst="rect">
            <a:avLst/>
          </a:prstGeom>
          <a:noFill/>
          <a:ln w="9525">
            <a:noFill/>
            <a:miter lim="800000"/>
            <a:headEnd/>
            <a:tailEnd/>
          </a:ln>
        </p:spPr>
        <p:txBody>
          <a:bodyPr vert="horz" wrap="square" lIns="92850" tIns="46426" rIns="92850" bIns="46426" numCol="1" anchor="b" anchorCtr="0" compatLnSpc="1">
            <a:prstTxWarp prst="textNoShape">
              <a:avLst/>
            </a:prstTxWarp>
          </a:bodyPr>
          <a:lstStyle>
            <a:lvl1pPr algn="r" defTabSz="928491">
              <a:defRPr sz="1200">
                <a:latin typeface="Times New Roman" pitchFamily="18" charset="0"/>
              </a:defRPr>
            </a:lvl1pPr>
          </a:lstStyle>
          <a:p>
            <a:fld id="{BCDEE486-2A7D-4B01-800B-99DA1E5B59B6}" type="slidenum">
              <a:rPr lang="en-US"/>
              <a:pPr/>
              <a:t>‹#›</a:t>
            </a:fld>
            <a:endParaRPr lang="en-US"/>
          </a:p>
        </p:txBody>
      </p:sp>
    </p:spTree>
    <p:extLst>
      <p:ext uri="{BB962C8B-B14F-4D97-AF65-F5344CB8AC3E}">
        <p14:creationId xmlns:p14="http://schemas.microsoft.com/office/powerpoint/2010/main" val="127369636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62" name="Rectangle 2"/>
          <p:cNvSpPr>
            <a:spLocks noGrp="1" noChangeArrowheads="1"/>
          </p:cNvSpPr>
          <p:nvPr>
            <p:ph type="hdr" sz="quarter"/>
          </p:nvPr>
        </p:nvSpPr>
        <p:spPr bwMode="auto">
          <a:xfrm>
            <a:off x="6" y="0"/>
            <a:ext cx="2971593" cy="465774"/>
          </a:xfrm>
          <a:prstGeom prst="rect">
            <a:avLst/>
          </a:prstGeom>
          <a:noFill/>
          <a:ln w="9525">
            <a:noFill/>
            <a:miter lim="800000"/>
            <a:headEnd/>
            <a:tailEnd/>
          </a:ln>
        </p:spPr>
        <p:txBody>
          <a:bodyPr vert="horz" wrap="square" lIns="92850" tIns="46426" rIns="92850" bIns="46426" numCol="1" anchor="t" anchorCtr="0" compatLnSpc="1">
            <a:prstTxWarp prst="textNoShape">
              <a:avLst/>
            </a:prstTxWarp>
          </a:bodyPr>
          <a:lstStyle>
            <a:lvl1pPr defTabSz="928491">
              <a:defRPr sz="1200">
                <a:latin typeface="Times New Roman" pitchFamily="18" charset="0"/>
              </a:defRPr>
            </a:lvl1pPr>
          </a:lstStyle>
          <a:p>
            <a:endParaRPr lang="en-US"/>
          </a:p>
        </p:txBody>
      </p:sp>
      <p:sp>
        <p:nvSpPr>
          <p:cNvPr id="296963" name="Rectangle 3"/>
          <p:cNvSpPr>
            <a:spLocks noGrp="1" noChangeArrowheads="1"/>
          </p:cNvSpPr>
          <p:nvPr>
            <p:ph type="dt" idx="1"/>
          </p:nvPr>
        </p:nvSpPr>
        <p:spPr bwMode="auto">
          <a:xfrm>
            <a:off x="3886412" y="0"/>
            <a:ext cx="2971593" cy="465774"/>
          </a:xfrm>
          <a:prstGeom prst="rect">
            <a:avLst/>
          </a:prstGeom>
          <a:noFill/>
          <a:ln w="9525">
            <a:noFill/>
            <a:miter lim="800000"/>
            <a:headEnd/>
            <a:tailEnd/>
          </a:ln>
        </p:spPr>
        <p:txBody>
          <a:bodyPr vert="horz" wrap="square" lIns="92850" tIns="46426" rIns="92850" bIns="46426" numCol="1" anchor="t" anchorCtr="0" compatLnSpc="1">
            <a:prstTxWarp prst="textNoShape">
              <a:avLst/>
            </a:prstTxWarp>
          </a:bodyPr>
          <a:lstStyle>
            <a:lvl1pPr algn="r" defTabSz="928491">
              <a:defRPr sz="1200">
                <a:latin typeface="Times New Roman" pitchFamily="18" charset="0"/>
              </a:defRPr>
            </a:lvl1pPr>
          </a:lstStyle>
          <a:p>
            <a:endParaRPr lang="en-US"/>
          </a:p>
        </p:txBody>
      </p:sp>
      <p:sp>
        <p:nvSpPr>
          <p:cNvPr id="44036" name="Rectangle 4"/>
          <p:cNvSpPr>
            <a:spLocks noGrp="1" noRot="1" noChangeAspect="1" noChangeArrowheads="1" noTextEdit="1"/>
          </p:cNvSpPr>
          <p:nvPr>
            <p:ph type="sldImg" idx="2"/>
          </p:nvPr>
        </p:nvSpPr>
        <p:spPr bwMode="auto">
          <a:xfrm>
            <a:off x="339725" y="698500"/>
            <a:ext cx="6181725" cy="3486150"/>
          </a:xfrm>
          <a:prstGeom prst="rect">
            <a:avLst/>
          </a:prstGeom>
          <a:noFill/>
          <a:ln w="9525">
            <a:solidFill>
              <a:srgbClr val="000000"/>
            </a:solidFill>
            <a:miter lim="800000"/>
            <a:headEnd/>
            <a:tailEnd/>
          </a:ln>
        </p:spPr>
      </p:sp>
      <p:sp>
        <p:nvSpPr>
          <p:cNvPr id="296965" name="Rectangle 5"/>
          <p:cNvSpPr>
            <a:spLocks noGrp="1" noChangeArrowheads="1"/>
          </p:cNvSpPr>
          <p:nvPr>
            <p:ph type="body" sz="quarter" idx="3"/>
          </p:nvPr>
        </p:nvSpPr>
        <p:spPr bwMode="auto">
          <a:xfrm>
            <a:off x="914815" y="4416113"/>
            <a:ext cx="5028370" cy="4182427"/>
          </a:xfrm>
          <a:prstGeom prst="rect">
            <a:avLst/>
          </a:prstGeom>
          <a:noFill/>
          <a:ln w="9525">
            <a:noFill/>
            <a:miter lim="800000"/>
            <a:headEnd/>
            <a:tailEnd/>
          </a:ln>
        </p:spPr>
        <p:txBody>
          <a:bodyPr vert="horz" wrap="square" lIns="92850" tIns="46426" rIns="92850" bIns="4642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96966" name="Rectangle 6"/>
          <p:cNvSpPr>
            <a:spLocks noGrp="1" noChangeArrowheads="1"/>
          </p:cNvSpPr>
          <p:nvPr>
            <p:ph type="ftr" sz="quarter" idx="4"/>
          </p:nvPr>
        </p:nvSpPr>
        <p:spPr bwMode="auto">
          <a:xfrm>
            <a:off x="6" y="8830632"/>
            <a:ext cx="2971593" cy="465773"/>
          </a:xfrm>
          <a:prstGeom prst="rect">
            <a:avLst/>
          </a:prstGeom>
          <a:noFill/>
          <a:ln w="9525">
            <a:noFill/>
            <a:miter lim="800000"/>
            <a:headEnd/>
            <a:tailEnd/>
          </a:ln>
        </p:spPr>
        <p:txBody>
          <a:bodyPr vert="horz" wrap="square" lIns="92850" tIns="46426" rIns="92850" bIns="46426" numCol="1" anchor="b" anchorCtr="0" compatLnSpc="1">
            <a:prstTxWarp prst="textNoShape">
              <a:avLst/>
            </a:prstTxWarp>
          </a:bodyPr>
          <a:lstStyle>
            <a:lvl1pPr defTabSz="928491">
              <a:defRPr sz="1200">
                <a:latin typeface="Times New Roman" pitchFamily="18" charset="0"/>
              </a:defRPr>
            </a:lvl1pPr>
          </a:lstStyle>
          <a:p>
            <a:endParaRPr lang="en-US"/>
          </a:p>
        </p:txBody>
      </p:sp>
      <p:sp>
        <p:nvSpPr>
          <p:cNvPr id="296967" name="Rectangle 7"/>
          <p:cNvSpPr>
            <a:spLocks noGrp="1" noChangeArrowheads="1"/>
          </p:cNvSpPr>
          <p:nvPr>
            <p:ph type="sldNum" sz="quarter" idx="5"/>
          </p:nvPr>
        </p:nvSpPr>
        <p:spPr bwMode="auto">
          <a:xfrm>
            <a:off x="3886412" y="8830632"/>
            <a:ext cx="2971593" cy="465773"/>
          </a:xfrm>
          <a:prstGeom prst="rect">
            <a:avLst/>
          </a:prstGeom>
          <a:noFill/>
          <a:ln w="9525">
            <a:noFill/>
            <a:miter lim="800000"/>
            <a:headEnd/>
            <a:tailEnd/>
          </a:ln>
        </p:spPr>
        <p:txBody>
          <a:bodyPr vert="horz" wrap="square" lIns="92850" tIns="46426" rIns="92850" bIns="46426" numCol="1" anchor="b" anchorCtr="0" compatLnSpc="1">
            <a:prstTxWarp prst="textNoShape">
              <a:avLst/>
            </a:prstTxWarp>
          </a:bodyPr>
          <a:lstStyle>
            <a:lvl1pPr algn="r" defTabSz="928491">
              <a:defRPr sz="1200">
                <a:latin typeface="Times New Roman" pitchFamily="18" charset="0"/>
              </a:defRPr>
            </a:lvl1pPr>
          </a:lstStyle>
          <a:p>
            <a:fld id="{1D66F3A7-39A3-4862-9C39-201CEE8AC988}" type="slidenum">
              <a:rPr lang="en-US"/>
              <a:pPr/>
              <a:t>‹#›</a:t>
            </a:fld>
            <a:endParaRPr lang="en-US"/>
          </a:p>
        </p:txBody>
      </p:sp>
    </p:spTree>
    <p:extLst>
      <p:ext uri="{BB962C8B-B14F-4D97-AF65-F5344CB8AC3E}">
        <p14:creationId xmlns:p14="http://schemas.microsoft.com/office/powerpoint/2010/main" val="64202526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0</a:t>
            </a:fld>
            <a:endParaRPr lang="en-US"/>
          </a:p>
        </p:txBody>
      </p:sp>
    </p:spTree>
    <p:extLst>
      <p:ext uri="{BB962C8B-B14F-4D97-AF65-F5344CB8AC3E}">
        <p14:creationId xmlns:p14="http://schemas.microsoft.com/office/powerpoint/2010/main" val="1714841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p:txBody>
          <a:bodyPr/>
          <a:lstStyle/>
          <a:p>
            <a:fld id="{2162E844-800C-46E2-888E-A0B4E99DA640}" type="slidenum">
              <a:rPr lang="en-US"/>
              <a:pPr/>
              <a:t>1</a:t>
            </a:fld>
            <a:endParaRPr lang="en-US"/>
          </a:p>
        </p:txBody>
      </p:sp>
      <p:sp>
        <p:nvSpPr>
          <p:cNvPr id="48131" name="Rectangle 2"/>
          <p:cNvSpPr>
            <a:spLocks noGrp="1" noRot="1" noChangeAspect="1" noChangeArrowheads="1" noTextEdit="1"/>
          </p:cNvSpPr>
          <p:nvPr>
            <p:ph type="sldImg"/>
          </p:nvPr>
        </p:nvSpPr>
        <p:spPr>
          <a:xfrm>
            <a:off x="339725" y="698500"/>
            <a:ext cx="6181725" cy="3486150"/>
          </a:xfrm>
          <a:ln/>
        </p:spPr>
      </p:sp>
      <p:sp>
        <p:nvSpPr>
          <p:cNvPr id="48132" name="Rectangle 3"/>
          <p:cNvSpPr>
            <a:spLocks noGrp="1" noChangeArrowheads="1"/>
          </p:cNvSpPr>
          <p:nvPr>
            <p:ph type="body" idx="1"/>
          </p:nvPr>
        </p:nvSpPr>
        <p:spPr/>
        <p:txBody>
          <a:bodyPr/>
          <a:lstStyle/>
          <a:p>
            <a:pPr eaLnBrk="1" hangingPunct="1">
              <a:buFont typeface="Wingdings" pitchFamily="2" charset="2"/>
              <a:buChar char="Ø"/>
            </a:pPr>
            <a:r>
              <a:rPr lang="en-US" sz="1400"/>
              <a:t>Procedures for the environmental review process on all CDBG projects are determined by NEPA, implementing regulations of the Council on Environmental Quality (CEQ), and of HUD at 24 CFR Part 58. Part 58 has over 12 NEPA-related environmental laws/authorities.</a:t>
            </a:r>
          </a:p>
          <a:p>
            <a:pPr eaLnBrk="1" hangingPunct="1">
              <a:buFont typeface="Wingdings" pitchFamily="2" charset="2"/>
              <a:buChar char="Ø"/>
            </a:pPr>
            <a:endParaRPr lang="en-US" sz="1400"/>
          </a:p>
          <a:p>
            <a:pPr eaLnBrk="1" hangingPunct="1">
              <a:buFont typeface="Wingdings" pitchFamily="2" charset="2"/>
              <a:buChar char="Ø"/>
            </a:pPr>
            <a:r>
              <a:rPr lang="en-US" sz="1400"/>
              <a:t>Link provides guidance</a:t>
            </a:r>
            <a:r>
              <a:rPr lang="en-US" sz="1400" baseline="0"/>
              <a:t> to comply with each law and regulation at 58.5</a:t>
            </a:r>
            <a:endParaRPr lang="en-US" sz="1400"/>
          </a:p>
          <a:p>
            <a:pPr eaLnBrk="1" hangingPunct="1">
              <a:buFont typeface="Wingdings" pitchFamily="2" charset="2"/>
              <a:buNone/>
            </a:pPr>
            <a:endParaRPr lang="en-US" sz="1400"/>
          </a:p>
        </p:txBody>
      </p:sp>
    </p:spTree>
    <p:extLst>
      <p:ext uri="{BB962C8B-B14F-4D97-AF65-F5344CB8AC3E}">
        <p14:creationId xmlns:p14="http://schemas.microsoft.com/office/powerpoint/2010/main" val="2503479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p:txBody>
          <a:bodyPr/>
          <a:lstStyle/>
          <a:p>
            <a:fld id="{9783C82D-8D76-41D4-B5AB-D716E50FE7CB}" type="slidenum">
              <a:rPr lang="en-US"/>
              <a:pPr/>
              <a:t>2</a:t>
            </a:fld>
            <a:endParaRPr lang="en-US"/>
          </a:p>
        </p:txBody>
      </p:sp>
      <p:sp>
        <p:nvSpPr>
          <p:cNvPr id="53251" name="Rectangle 2"/>
          <p:cNvSpPr>
            <a:spLocks noGrp="1" noRot="1" noChangeAspect="1" noChangeArrowheads="1" noTextEdit="1"/>
          </p:cNvSpPr>
          <p:nvPr>
            <p:ph type="sldImg"/>
          </p:nvPr>
        </p:nvSpPr>
        <p:spPr>
          <a:xfrm>
            <a:off x="339725" y="698500"/>
            <a:ext cx="6181725" cy="3486150"/>
          </a:xfrm>
          <a:ln/>
        </p:spPr>
      </p:sp>
      <p:sp>
        <p:nvSpPr>
          <p:cNvPr id="53252" name="Rectangle 3"/>
          <p:cNvSpPr>
            <a:spLocks noGrp="1" noChangeArrowheads="1"/>
          </p:cNvSpPr>
          <p:nvPr>
            <p:ph type="body" idx="1"/>
          </p:nvPr>
        </p:nvSpPr>
        <p:spPr/>
        <p:txBody>
          <a:bodyPr/>
          <a:lstStyle/>
          <a:p>
            <a:pPr eaLnBrk="1" hangingPunct="1">
              <a:buFont typeface="Wingdings" pitchFamily="2" charset="2"/>
              <a:buChar char="Ø"/>
            </a:pPr>
            <a:r>
              <a:rPr lang="en-US" sz="1400"/>
              <a:t>Under the terms of the certification required by 24 CFR Part 58.71, a responsible entity’s certifying officer is the “Responsible Federal Official” as that term is used in Section 102 of NEPA.  The certifying officer is therefore responsible for all the requirements of Section 102 of NEPA and the related provisions. </a:t>
            </a:r>
          </a:p>
          <a:p>
            <a:pPr eaLnBrk="1" hangingPunct="1">
              <a:buFont typeface="Wingdings" pitchFamily="2" charset="2"/>
              <a:buChar char="Ø"/>
            </a:pPr>
            <a:r>
              <a:rPr lang="en-US" sz="1400"/>
              <a:t>The certifying officer represents the local government in Federal court -  and in this process, there is no passing the buck.</a:t>
            </a:r>
          </a:p>
          <a:p>
            <a:pPr eaLnBrk="1" hangingPunct="1">
              <a:buFont typeface="Wingdings" pitchFamily="2" charset="2"/>
              <a:buChar char="Ø"/>
            </a:pPr>
            <a:endParaRPr lang="en-US" sz="1400"/>
          </a:p>
          <a:p>
            <a:pPr eaLnBrk="1" hangingPunct="1">
              <a:buFont typeface="Wingdings" pitchFamily="2" charset="2"/>
              <a:buChar char="Ø"/>
            </a:pPr>
            <a:r>
              <a:rPr lang="en-US" sz="1400"/>
              <a:t>Everything the grant administrator does should support all of these processes. </a:t>
            </a:r>
          </a:p>
          <a:p>
            <a:pPr eaLnBrk="1" hangingPunct="1"/>
            <a:endParaRPr lang="en-US"/>
          </a:p>
        </p:txBody>
      </p:sp>
    </p:spTree>
    <p:extLst>
      <p:ext uri="{BB962C8B-B14F-4D97-AF65-F5344CB8AC3E}">
        <p14:creationId xmlns:p14="http://schemas.microsoft.com/office/powerpoint/2010/main" val="693403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buFont typeface="Wingdings" pitchFamily="2" charset="2"/>
              <a:buChar char="Ø"/>
            </a:pPr>
            <a:r>
              <a:rPr lang="en-US" sz="1200"/>
              <a:t>DO NOT SPEND ANY AMOUNT OF MONEY ON THIS PROJECT UNTIL YOU HAVE COMPLETED THE APPLICABLE ENVIRONMENTAL REVIEW PROCESS AND RECEIVED AUTHORIZATION FROM THE STATE TO PROCEED VIA THE ROF AUTHORIZATION. UNTIL THIS IS DONE, YOU DO NOT HAVE CLEARANCE TO PROCEED.  </a:t>
            </a:r>
          </a:p>
          <a:p>
            <a:pPr eaLnBrk="1" hangingPunct="1">
              <a:lnSpc>
                <a:spcPct val="90000"/>
              </a:lnSpc>
              <a:buFont typeface="Wingdings" pitchFamily="2" charset="2"/>
              <a:buChar char="Ø"/>
            </a:pPr>
            <a:endParaRPr lang="en-US" sz="1200"/>
          </a:p>
          <a:p>
            <a:pPr eaLnBrk="1" hangingPunct="1">
              <a:lnSpc>
                <a:spcPct val="90000"/>
              </a:lnSpc>
              <a:buFont typeface="Wingdings" pitchFamily="2" charset="2"/>
              <a:buChar char="Ø"/>
            </a:pPr>
            <a:r>
              <a:rPr lang="en-US" sz="1200"/>
              <a:t>It doesn’t matter if you plan to use local funds or CDBG funds.  Once an application for CDBG funds has been made for this project, commitment of HUD or even non-HUD funds prior to approval of the environmental review inherently diminishes and biases objective consideration of alternative locations for the proposed project (including a no-action alternative).  </a:t>
            </a:r>
          </a:p>
          <a:p>
            <a:pPr eaLnBrk="1" hangingPunct="1">
              <a:lnSpc>
                <a:spcPct val="90000"/>
              </a:lnSpc>
              <a:buFont typeface="Wingdings" pitchFamily="2" charset="2"/>
              <a:buChar char="Ø"/>
            </a:pPr>
            <a:endParaRPr lang="en-US" sz="1200"/>
          </a:p>
          <a:p>
            <a:pPr eaLnBrk="1" hangingPunct="1">
              <a:lnSpc>
                <a:spcPct val="90000"/>
              </a:lnSpc>
              <a:buFont typeface="Wingdings" pitchFamily="2" charset="2"/>
              <a:buChar char="Ø"/>
            </a:pPr>
            <a:r>
              <a:rPr lang="en-US" sz="1200"/>
              <a:t>Local funds mean public or private funds</a:t>
            </a:r>
          </a:p>
          <a:p>
            <a:pPr eaLnBrk="1" hangingPunct="1">
              <a:lnSpc>
                <a:spcPct val="90000"/>
              </a:lnSpc>
              <a:buFont typeface="Wingdings" pitchFamily="2" charset="2"/>
              <a:buChar char="Ø"/>
            </a:pPr>
            <a:endParaRPr lang="en-US" sz="1200"/>
          </a:p>
          <a:p>
            <a:pPr eaLnBrk="1" hangingPunct="1">
              <a:lnSpc>
                <a:spcPct val="90000"/>
              </a:lnSpc>
              <a:buFont typeface="Wingdings" pitchFamily="2" charset="2"/>
              <a:buChar char="Ø"/>
            </a:pPr>
            <a:r>
              <a:rPr lang="en-US" sz="1200"/>
              <a:t>HUD considers that consideration of alternatives is fundamental to the environmental review process.  </a:t>
            </a:r>
          </a:p>
          <a:p>
            <a:pPr eaLnBrk="1" hangingPunct="1">
              <a:lnSpc>
                <a:spcPct val="90000"/>
              </a:lnSpc>
              <a:buFont typeface="Wingdings" pitchFamily="2" charset="2"/>
              <a:buChar char="Ø"/>
            </a:pPr>
            <a:endParaRPr lang="en-US" sz="1200"/>
          </a:p>
          <a:p>
            <a:pPr eaLnBrk="1" hangingPunct="1">
              <a:lnSpc>
                <a:spcPct val="90000"/>
              </a:lnSpc>
              <a:buFont typeface="Wingdings" pitchFamily="2" charset="2"/>
              <a:buChar char="Ø"/>
            </a:pPr>
            <a:r>
              <a:rPr lang="en-US" sz="1200"/>
              <a:t>Consideration of alternatives is the “heart of NEPA”.</a:t>
            </a:r>
          </a:p>
          <a:p>
            <a:pPr eaLnBrk="1" hangingPunct="1">
              <a:lnSpc>
                <a:spcPct val="90000"/>
              </a:lnSpc>
              <a:buFont typeface="Wingdings" pitchFamily="2" charset="2"/>
              <a:buChar char="Ø"/>
            </a:pPr>
            <a:endParaRPr lang="en-US" sz="1200"/>
          </a:p>
          <a:p>
            <a:pPr eaLnBrk="1" hangingPunct="1">
              <a:lnSpc>
                <a:spcPct val="90000"/>
              </a:lnSpc>
              <a:buFont typeface="Wingdings" pitchFamily="2" charset="2"/>
              <a:buChar char="Ø"/>
            </a:pPr>
            <a:r>
              <a:rPr lang="en-US" sz="1200"/>
              <a:t>Option agreements are allowed on a proposed site or property prior to completion of environmental review. </a:t>
            </a:r>
            <a:r>
              <a:rPr lang="en-US"/>
              <a:t>The agreement should contain stipulations that ensure the project participant does not have a legal claim to any amount of CDBG funds to be used for the specific project or site until the environmental review process is satisfactorily completed. </a:t>
            </a:r>
            <a:endParaRPr lang="en-US" sz="1200"/>
          </a:p>
          <a:p>
            <a:pPr eaLnBrk="1" hangingPunct="1">
              <a:lnSpc>
                <a:spcPct val="90000"/>
              </a:lnSpc>
            </a:pPr>
            <a:endParaRPr lang="en-US" sz="1200"/>
          </a:p>
          <a:p>
            <a:endParaRPr lang="en-US"/>
          </a:p>
        </p:txBody>
      </p:sp>
      <p:sp>
        <p:nvSpPr>
          <p:cNvPr id="4" name="Slide Number Placeholder 3"/>
          <p:cNvSpPr>
            <a:spLocks noGrp="1"/>
          </p:cNvSpPr>
          <p:nvPr>
            <p:ph type="sldNum" sz="quarter" idx="10"/>
          </p:nvPr>
        </p:nvSpPr>
        <p:spPr/>
        <p:txBody>
          <a:bodyPr/>
          <a:lstStyle/>
          <a:p>
            <a:fld id="{1D66F3A7-39A3-4862-9C39-201CEE8AC988}" type="slidenum">
              <a:rPr lang="en-US" smtClean="0"/>
              <a:pPr/>
              <a:t>3</a:t>
            </a:fld>
            <a:endParaRPr lang="en-US"/>
          </a:p>
        </p:txBody>
      </p:sp>
    </p:spTree>
    <p:extLst>
      <p:ext uri="{BB962C8B-B14F-4D97-AF65-F5344CB8AC3E}">
        <p14:creationId xmlns:p14="http://schemas.microsoft.com/office/powerpoint/2010/main" val="28307183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p:txBody>
          <a:bodyPr/>
          <a:lstStyle/>
          <a:p>
            <a:fld id="{FC6A63F0-B4BD-4F07-A7C3-F4E8CC18386F}" type="slidenum">
              <a:rPr lang="en-US"/>
              <a:pPr/>
              <a:t>4</a:t>
            </a:fld>
            <a:endParaRPr lang="en-US"/>
          </a:p>
        </p:txBody>
      </p:sp>
      <p:sp>
        <p:nvSpPr>
          <p:cNvPr id="56323" name="Rectangle 2"/>
          <p:cNvSpPr>
            <a:spLocks noGrp="1" noRot="1" noChangeAspect="1" noChangeArrowheads="1" noTextEdit="1"/>
          </p:cNvSpPr>
          <p:nvPr>
            <p:ph type="sldImg"/>
          </p:nvPr>
        </p:nvSpPr>
        <p:spPr>
          <a:xfrm>
            <a:off x="339725" y="698500"/>
            <a:ext cx="6181725" cy="3486150"/>
          </a:xfrm>
          <a:ln/>
        </p:spPr>
      </p:sp>
      <p:sp>
        <p:nvSpPr>
          <p:cNvPr id="56324" name="Rectangle 3"/>
          <p:cNvSpPr>
            <a:spLocks noGrp="1" noChangeArrowheads="1"/>
          </p:cNvSpPr>
          <p:nvPr>
            <p:ph type="body" idx="1"/>
          </p:nvPr>
        </p:nvSpPr>
        <p:spPr/>
        <p:txBody>
          <a:bodyPr/>
          <a:lstStyle/>
          <a:p>
            <a:pPr eaLnBrk="1" hangingPunct="1">
              <a:lnSpc>
                <a:spcPct val="90000"/>
              </a:lnSpc>
              <a:buFont typeface="Wingdings" pitchFamily="2" charset="2"/>
              <a:buChar char="Ø"/>
            </a:pPr>
            <a:r>
              <a:rPr lang="en-US"/>
              <a:t>You should begin the environmental review process as soon as you have identified the scope of the project and the project area. Here is where you would determine the level of review needed for the activities in the project. </a:t>
            </a:r>
          </a:p>
          <a:p>
            <a:pPr eaLnBrk="1" hangingPunct="1">
              <a:lnSpc>
                <a:spcPct val="90000"/>
              </a:lnSpc>
            </a:pPr>
            <a:endParaRPr lang="en-US"/>
          </a:p>
          <a:p>
            <a:pPr eaLnBrk="1" hangingPunct="1">
              <a:lnSpc>
                <a:spcPct val="90000"/>
              </a:lnSpc>
              <a:buFont typeface="Wingdings" pitchFamily="2" charset="2"/>
              <a:buChar char="Ø"/>
            </a:pPr>
            <a:r>
              <a:rPr lang="en-US"/>
              <a:t>The review times can take anywhere from one day up to 3-4 months depending on the project. If a project is exempt or categorically excluded from the NEPA related laws and authorities, it may take only one day to process the review and document the exemption, but for other types of projects and levels of environmental review, the review time can take up to 3-4 months depending on the project and the environmental notices requesting public comment.  </a:t>
            </a:r>
          </a:p>
          <a:p>
            <a:pPr eaLnBrk="1" hangingPunct="1">
              <a:lnSpc>
                <a:spcPct val="90000"/>
              </a:lnSpc>
              <a:buFont typeface="Wingdings" pitchFamily="2" charset="2"/>
              <a:buChar char="Ø"/>
            </a:pPr>
            <a:endParaRPr lang="en-US"/>
          </a:p>
          <a:p>
            <a:pPr eaLnBrk="1" hangingPunct="1">
              <a:lnSpc>
                <a:spcPct val="90000"/>
              </a:lnSpc>
              <a:buFont typeface="Wingdings" pitchFamily="2" charset="2"/>
              <a:buChar char="Ø"/>
            </a:pPr>
            <a:r>
              <a:rPr lang="en-US"/>
              <a:t>HUD funds cannot be committed on an activity prior to the approval of the Request for Release of Funds/Certification. (RROF/C).</a:t>
            </a:r>
          </a:p>
          <a:p>
            <a:pPr eaLnBrk="1" hangingPunct="1">
              <a:lnSpc>
                <a:spcPct val="90000"/>
              </a:lnSpc>
              <a:buFont typeface="Wingdings" pitchFamily="2" charset="2"/>
              <a:buChar char="Ø"/>
            </a:pPr>
            <a:endParaRPr lang="en-US"/>
          </a:p>
          <a:p>
            <a:pPr eaLnBrk="1" hangingPunct="1">
              <a:lnSpc>
                <a:spcPct val="90000"/>
              </a:lnSpc>
            </a:pPr>
            <a:r>
              <a:rPr lang="en-US"/>
              <a:t>NOTE:  State may add its own specifics here to this slide about its own schedules and deadlines. </a:t>
            </a:r>
          </a:p>
          <a:p>
            <a:pPr eaLnBrk="1" hangingPunct="1">
              <a:lnSpc>
                <a:spcPct val="90000"/>
              </a:lnSpc>
            </a:pPr>
            <a:endParaRPr lang="en-US" sz="1000"/>
          </a:p>
        </p:txBody>
      </p:sp>
    </p:spTree>
    <p:extLst>
      <p:ext uri="{BB962C8B-B14F-4D97-AF65-F5344CB8AC3E}">
        <p14:creationId xmlns:p14="http://schemas.microsoft.com/office/powerpoint/2010/main" val="2040077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p>
            <a:fld id="{DB973B86-23ED-49D5-A31E-ACA49FB39190}" type="slidenum">
              <a:rPr lang="en-US"/>
              <a:pPr/>
              <a:t>5</a:t>
            </a:fld>
            <a:endParaRPr lang="en-US"/>
          </a:p>
        </p:txBody>
      </p:sp>
      <p:sp>
        <p:nvSpPr>
          <p:cNvPr id="57347" name="Rectangle 2"/>
          <p:cNvSpPr>
            <a:spLocks noGrp="1" noRot="1" noChangeAspect="1" noChangeArrowheads="1" noTextEdit="1"/>
          </p:cNvSpPr>
          <p:nvPr>
            <p:ph type="sldImg"/>
          </p:nvPr>
        </p:nvSpPr>
        <p:spPr>
          <a:xfrm>
            <a:off x="339725" y="698500"/>
            <a:ext cx="6181725" cy="3486150"/>
          </a:xfrm>
          <a:ln/>
        </p:spPr>
      </p:sp>
      <p:sp>
        <p:nvSpPr>
          <p:cNvPr id="57348" name="Rectangle 3"/>
          <p:cNvSpPr>
            <a:spLocks noGrp="1" noChangeArrowheads="1"/>
          </p:cNvSpPr>
          <p:nvPr>
            <p:ph type="body" idx="1"/>
          </p:nvPr>
        </p:nvSpPr>
        <p:spPr>
          <a:noFill/>
        </p:spPr>
        <p:txBody>
          <a:bodyPr/>
          <a:lstStyle/>
          <a:p>
            <a:pPr eaLnBrk="1" hangingPunct="1"/>
            <a:r>
              <a:rPr lang="en-US"/>
              <a:t>Each responsible entity must prepare and maintain a written record of the environmental review undertaken for each project. This written record or file is called the Environmental Review Record (ERR), and it must be available for public review upon request. </a:t>
            </a:r>
          </a:p>
          <a:p>
            <a:pPr eaLnBrk="1" hangingPunct="1"/>
            <a:endParaRPr lang="en-US"/>
          </a:p>
          <a:p>
            <a:pPr eaLnBrk="1" hangingPunct="1"/>
            <a:r>
              <a:rPr lang="en-US"/>
              <a:t>The ERR shall contain all the environmental review documents, public notices (and proof of their publication), and written determinations or environmental findings required by 24 CFR Part 58 as evidence of review, decision making and actions pertaining to a particular project. </a:t>
            </a:r>
          </a:p>
        </p:txBody>
      </p:sp>
    </p:spTree>
    <p:extLst>
      <p:ext uri="{BB962C8B-B14F-4D97-AF65-F5344CB8AC3E}">
        <p14:creationId xmlns:p14="http://schemas.microsoft.com/office/powerpoint/2010/main" val="5658266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973B86-23ED-49D5-A31E-ACA49FB39190}" type="slidenum">
              <a:rPr kumimoji="0" lang="en-US" sz="1200" b="0" i="0" u="none" strike="noStrike" kern="1200" cap="none" spc="0" normalizeH="0" baseline="0" noProof="0">
                <a:ln>
                  <a:noFill/>
                </a:ln>
                <a:solidFill>
                  <a:prstClr val="black"/>
                </a:solidFill>
                <a:effectLst/>
                <a:uLnTx/>
                <a:uFillTx/>
                <a:latin typeface="Nunito Light"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Nunito Light" charset="0"/>
              <a:ea typeface="+mn-ea"/>
              <a:cs typeface="+mn-cs"/>
            </a:endParaRPr>
          </a:p>
        </p:txBody>
      </p:sp>
      <p:sp>
        <p:nvSpPr>
          <p:cNvPr id="57347" name="Rectangle 2"/>
          <p:cNvSpPr>
            <a:spLocks noGrp="1" noRot="1" noChangeAspect="1" noChangeArrowheads="1" noTextEdit="1"/>
          </p:cNvSpPr>
          <p:nvPr>
            <p:ph type="sldImg"/>
          </p:nvPr>
        </p:nvSpPr>
        <p:spPr>
          <a:xfrm>
            <a:off x="246063" y="703263"/>
            <a:ext cx="6219825" cy="3508375"/>
          </a:xfrm>
          <a:ln/>
        </p:spPr>
      </p:sp>
      <p:sp>
        <p:nvSpPr>
          <p:cNvPr id="57348" name="Rectangle 3"/>
          <p:cNvSpPr>
            <a:spLocks noGrp="1" noChangeArrowheads="1"/>
          </p:cNvSpPr>
          <p:nvPr>
            <p:ph type="body" idx="1"/>
          </p:nvPr>
        </p:nvSpPr>
        <p:spPr>
          <a:noFill/>
        </p:spPr>
        <p:txBody>
          <a:bodyPr/>
          <a:lstStyle/>
          <a:p>
            <a:r>
              <a:rPr lang="en-US">
                <a:solidFill>
                  <a:srgbClr val="8A7967"/>
                </a:solidFill>
              </a:rPr>
              <a:t>Project Description</a:t>
            </a:r>
          </a:p>
          <a:p>
            <a:pPr lvl="1"/>
            <a:r>
              <a:rPr lang="en-US" sz="5200">
                <a:solidFill>
                  <a:srgbClr val="8A7967"/>
                </a:solidFill>
              </a:rPr>
              <a:t>Sets the Foundation of the Review</a:t>
            </a:r>
          </a:p>
          <a:p>
            <a:r>
              <a:rPr lang="en-US">
                <a:solidFill>
                  <a:srgbClr val="8A7967"/>
                </a:solidFill>
              </a:rPr>
              <a:t>Should include</a:t>
            </a:r>
          </a:p>
          <a:p>
            <a:pPr lvl="1"/>
            <a:r>
              <a:rPr lang="en-US" sz="5200">
                <a:solidFill>
                  <a:srgbClr val="8A7967"/>
                </a:solidFill>
              </a:rPr>
              <a:t>All contemplated actions regardless of funding</a:t>
            </a:r>
          </a:p>
          <a:p>
            <a:pPr lvl="1"/>
            <a:r>
              <a:rPr lang="en-US" sz="5200">
                <a:solidFill>
                  <a:srgbClr val="8A7967"/>
                </a:solidFill>
              </a:rPr>
              <a:t>A description of all physical aspects (phases of development, number of buildings, </a:t>
            </a:r>
            <a:r>
              <a:rPr lang="en-US" sz="5200" b="1" u="sng">
                <a:solidFill>
                  <a:srgbClr val="8A7967"/>
                </a:solidFill>
              </a:rPr>
              <a:t>activities to be undertaken</a:t>
            </a:r>
            <a:r>
              <a:rPr lang="en-US" sz="5200">
                <a:solidFill>
                  <a:srgbClr val="8A7967"/>
                </a:solidFill>
              </a:rPr>
              <a:t>)</a:t>
            </a:r>
          </a:p>
          <a:p>
            <a:pPr lvl="1"/>
            <a:r>
              <a:rPr lang="en-US" sz="5200">
                <a:solidFill>
                  <a:srgbClr val="8A7967"/>
                </a:solidFill>
              </a:rPr>
              <a:t>A description of all physical impacts (e.g. ground disturbance)</a:t>
            </a:r>
          </a:p>
          <a:p>
            <a:pPr eaLnBrk="1" hangingPunct="1"/>
            <a:r>
              <a:rPr lang="en-US"/>
              <a:t>Each responsible entity must prepare and maintain a written record of the environmental review undertaken for each project. This written record or file is called the Environmental Review Record (ERR), and it must be available for public review upon request. </a:t>
            </a:r>
          </a:p>
          <a:p>
            <a:pPr eaLnBrk="1" hangingPunct="1"/>
            <a:endParaRPr lang="en-US"/>
          </a:p>
          <a:p>
            <a:pPr eaLnBrk="1" hangingPunct="1"/>
            <a:r>
              <a:rPr lang="en-US"/>
              <a:t>The ERR shall contain all the environmental review documents, public notices (and proof of their publication), and written determinations or environmental findings required by 24 CFR Part 58 as evidence of review, decision making and actions pertaining to a particular project. </a:t>
            </a:r>
          </a:p>
          <a:p>
            <a:pPr eaLnBrk="1" hangingPunct="1"/>
            <a:endParaRPr lang="en-US"/>
          </a:p>
          <a:p>
            <a:pPr eaLnBrk="1" hangingPunct="1">
              <a:buFont typeface="Wingdings" pitchFamily="2" charset="2"/>
              <a:buChar char="Ø"/>
            </a:pPr>
            <a:r>
              <a:rPr lang="en-US"/>
              <a:t>Sec. 58.38: The Responsible Entity (RE) must maintain a written record of the environmental review undertaken for each project.</a:t>
            </a:r>
          </a:p>
          <a:p>
            <a:pPr eaLnBrk="1" hangingPunct="1">
              <a:buFont typeface="Wingdings" pitchFamily="2" charset="2"/>
              <a:buChar char="Ø"/>
            </a:pPr>
            <a:r>
              <a:rPr lang="en-US"/>
              <a:t>The ERR is to be available for public review.  </a:t>
            </a:r>
          </a:p>
          <a:p>
            <a:pPr eaLnBrk="1" hangingPunct="1">
              <a:buFont typeface="Wingdings" pitchFamily="2" charset="2"/>
              <a:buChar char="Ø"/>
            </a:pPr>
            <a:r>
              <a:rPr lang="en-US"/>
              <a:t>The ERR may be posted on the Responsible Entity’s website.</a:t>
            </a:r>
          </a:p>
          <a:p>
            <a:pPr eaLnBrk="1" hangingPunct="1">
              <a:buFont typeface="Wingdings" pitchFamily="2" charset="2"/>
              <a:buChar char="Ø"/>
            </a:pPr>
            <a:r>
              <a:rPr lang="en-US"/>
              <a:t>Again, good recordkeeping is CRITICAL.</a:t>
            </a:r>
          </a:p>
          <a:p>
            <a:pPr eaLnBrk="1" hangingPunct="1"/>
            <a:endParaRPr lang="en-US"/>
          </a:p>
        </p:txBody>
      </p:sp>
    </p:spTree>
    <p:extLst>
      <p:ext uri="{BB962C8B-B14F-4D97-AF65-F5344CB8AC3E}">
        <p14:creationId xmlns:p14="http://schemas.microsoft.com/office/powerpoint/2010/main" val="1200236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7</a:t>
            </a:fld>
            <a:endParaRPr lang="en-US"/>
          </a:p>
        </p:txBody>
      </p:sp>
    </p:spTree>
    <p:extLst>
      <p:ext uri="{BB962C8B-B14F-4D97-AF65-F5344CB8AC3E}">
        <p14:creationId xmlns:p14="http://schemas.microsoft.com/office/powerpoint/2010/main" val="3081493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p:txBody>
          <a:bodyPr/>
          <a:lstStyle/>
          <a:p>
            <a:fld id="{1FB5DDD5-D6F1-4101-AEFB-7821142D5F29}" type="slidenum">
              <a:rPr lang="en-US"/>
              <a:pPr/>
              <a:t>8</a:t>
            </a:fld>
            <a:endParaRPr lang="en-US"/>
          </a:p>
        </p:txBody>
      </p:sp>
      <p:sp>
        <p:nvSpPr>
          <p:cNvPr id="65539" name="Rectangle 2"/>
          <p:cNvSpPr>
            <a:spLocks noGrp="1" noRot="1" noChangeAspect="1" noChangeArrowheads="1" noTextEdit="1"/>
          </p:cNvSpPr>
          <p:nvPr>
            <p:ph type="sldImg"/>
          </p:nvPr>
        </p:nvSpPr>
        <p:spPr>
          <a:xfrm>
            <a:off x="339725" y="698500"/>
            <a:ext cx="6181725" cy="3486150"/>
          </a:xfrm>
          <a:ln/>
        </p:spPr>
      </p:sp>
      <p:sp>
        <p:nvSpPr>
          <p:cNvPr id="65540" name="Rectangle 3"/>
          <p:cNvSpPr>
            <a:spLocks noGrp="1" noChangeArrowheads="1"/>
          </p:cNvSpPr>
          <p:nvPr>
            <p:ph type="body" idx="1"/>
          </p:nvPr>
        </p:nvSpPr>
        <p:spPr/>
        <p:txBody>
          <a:bodyPr/>
          <a:lstStyle/>
          <a:p>
            <a:pPr eaLnBrk="1" hangingPunct="1">
              <a:buFont typeface="Wingdings" pitchFamily="2" charset="2"/>
              <a:buNone/>
            </a:pPr>
            <a:r>
              <a:rPr lang="en-US" sz="1400"/>
              <a:t>Examples of activities falling into each category are listed in Chapter 2 of the Manual. </a:t>
            </a:r>
          </a:p>
          <a:p>
            <a:pPr eaLnBrk="1" hangingPunct="1">
              <a:buFont typeface="Wingdings" pitchFamily="2" charset="2"/>
              <a:buNone/>
            </a:pPr>
            <a:endParaRPr lang="en-US" sz="1400"/>
          </a:p>
          <a:p>
            <a:pPr eaLnBrk="1" hangingPunct="1">
              <a:buFont typeface="Wingdings" pitchFamily="2" charset="2"/>
              <a:buNone/>
            </a:pPr>
            <a:r>
              <a:rPr lang="en-US"/>
              <a:t>An Environmental Impact Statement (EIS) details the recipient’s final analyses and conclusions, according to NEPA, related to potential significant environmental impact of the project. Recipients must follow prescribed steps in the course of preparation, filing and review of an Environmental Impact Statement </a:t>
            </a:r>
          </a:p>
          <a:p>
            <a:pPr eaLnBrk="1" hangingPunct="1">
              <a:buFont typeface="Wingdings" pitchFamily="2" charset="2"/>
              <a:buNone/>
            </a:pPr>
            <a:r>
              <a:rPr lang="en-US"/>
              <a:t> Ex: Any project to remove, destroy, convert or substantially rehabilitate at least 2,500 existing housing units. </a:t>
            </a:r>
            <a:endParaRPr lang="en-US" sz="1400"/>
          </a:p>
        </p:txBody>
      </p:sp>
    </p:spTree>
    <p:extLst>
      <p:ext uri="{BB962C8B-B14F-4D97-AF65-F5344CB8AC3E}">
        <p14:creationId xmlns:p14="http://schemas.microsoft.com/office/powerpoint/2010/main" val="3509918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imes New Roman"/>
                <a:cs typeface="Times New Roman"/>
              </a:rPr>
              <a:t>You’ll notice the Environmental Justice piece has been removed. The links above are the updated environmental statutory checklists.</a:t>
            </a:r>
            <a:endParaRPr lang="en-US"/>
          </a:p>
        </p:txBody>
      </p:sp>
      <p:sp>
        <p:nvSpPr>
          <p:cNvPr id="4" name="Slide Number Placeholder 3"/>
          <p:cNvSpPr>
            <a:spLocks noGrp="1"/>
          </p:cNvSpPr>
          <p:nvPr>
            <p:ph type="sldNum" sz="quarter" idx="5"/>
          </p:nvPr>
        </p:nvSpPr>
        <p:spPr/>
        <p:txBody>
          <a:bodyPr/>
          <a:lstStyle/>
          <a:p>
            <a:fld id="{1D66F3A7-39A3-4862-9C39-201CEE8AC988}" type="slidenum">
              <a:rPr lang="en-US"/>
              <a:pPr/>
              <a:t>9</a:t>
            </a:fld>
            <a:endParaRPr lang="en-US"/>
          </a:p>
        </p:txBody>
      </p:sp>
    </p:spTree>
    <p:extLst>
      <p:ext uri="{BB962C8B-B14F-4D97-AF65-F5344CB8AC3E}">
        <p14:creationId xmlns:p14="http://schemas.microsoft.com/office/powerpoint/2010/main" val="14754220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a:r>
              <a:rPr lang="en-US" sz="2400" b="1">
                <a:latin typeface="Georgia" panose="02040502050405020303" pitchFamily="18" charset="0"/>
              </a:rPr>
              <a:t>This chart can help determine the level of review. The top provides the regulation and level of review, then types of activities, and finally documentation required to note compliance or determinations. As you can see Exempt and CENST activities have no physical impacts and require no publication of notices. </a:t>
            </a:r>
            <a:endParaRPr lang="en-US" sz="2400">
              <a:latin typeface="Georgia" panose="02040502050405020303" pitchFamily="18" charset="0"/>
            </a:endParaRPr>
          </a:p>
          <a:p>
            <a:endParaRPr lang="en-US"/>
          </a:p>
        </p:txBody>
      </p:sp>
      <p:sp>
        <p:nvSpPr>
          <p:cNvPr id="4" name="Slide Number Placeholder 3"/>
          <p:cNvSpPr>
            <a:spLocks noGrp="1"/>
          </p:cNvSpPr>
          <p:nvPr>
            <p:ph type="sldNum" sz="quarter" idx="10"/>
          </p:nvPr>
        </p:nvSpPr>
        <p:spPr/>
        <p:txBody>
          <a:bodyPr/>
          <a:lstStyle/>
          <a:p>
            <a:fld id="{BC640D2E-0C1A-4418-8763-9BB732EB1D20}" type="slidenum">
              <a:rPr lang="en-US" smtClean="0"/>
              <a:pPr/>
              <a:t>10</a:t>
            </a:fld>
            <a:endParaRPr lang="en-US"/>
          </a:p>
        </p:txBody>
      </p:sp>
    </p:spTree>
    <p:extLst>
      <p:ext uri="{BB962C8B-B14F-4D97-AF65-F5344CB8AC3E}">
        <p14:creationId xmlns:p14="http://schemas.microsoft.com/office/powerpoint/2010/main" val="1301673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p:txBody>
          <a:bodyPr/>
          <a:lstStyle/>
          <a:p>
            <a:fld id="{D6C55562-5CC0-4374-A4AC-681E6110F67E}" type="slidenum">
              <a:rPr lang="en-US"/>
              <a:pPr/>
              <a:t>11</a:t>
            </a:fld>
            <a:endParaRPr lang="en-US"/>
          </a:p>
        </p:txBody>
      </p:sp>
      <p:sp>
        <p:nvSpPr>
          <p:cNvPr id="67587" name="Rectangle 2"/>
          <p:cNvSpPr>
            <a:spLocks noGrp="1" noRot="1" noChangeAspect="1" noChangeArrowheads="1" noTextEdit="1"/>
          </p:cNvSpPr>
          <p:nvPr>
            <p:ph type="sldImg"/>
          </p:nvPr>
        </p:nvSpPr>
        <p:spPr>
          <a:xfrm>
            <a:off x="339725" y="698500"/>
            <a:ext cx="6181725" cy="3486150"/>
          </a:xfrm>
          <a:ln/>
        </p:spPr>
      </p:sp>
      <p:sp>
        <p:nvSpPr>
          <p:cNvPr id="67588" name="Rectangle 3"/>
          <p:cNvSpPr>
            <a:spLocks noGrp="1" noChangeArrowheads="1"/>
          </p:cNvSpPr>
          <p:nvPr>
            <p:ph type="body" idx="1"/>
          </p:nvPr>
        </p:nvSpPr>
        <p:spPr/>
        <p:txBody>
          <a:bodyPr/>
          <a:lstStyle/>
          <a:p>
            <a:pPr eaLnBrk="1" hangingPunct="1">
              <a:buFont typeface="Wingdings" pitchFamily="2" charset="2"/>
              <a:buChar char="Ø"/>
            </a:pPr>
            <a:r>
              <a:rPr lang="en-US" sz="1400">
                <a:latin typeface="Times New Roman"/>
                <a:cs typeface="Times New Roman"/>
              </a:rPr>
              <a:t>“Subject to” activities - Acquisition, repair, improvement, reconstruction or rehabilitation of public facilities and improvements  (other than buildings) when facilities and improvements are in place and will be retained in the same use without change in size or capacity by more than 20%.  Special projects directed to the removal of barriers in ADA projects or the acquisition of land or buildings retained for the same use. </a:t>
            </a:r>
          </a:p>
          <a:p>
            <a:pPr eaLnBrk="1" hangingPunct="1">
              <a:buFont typeface="Wingdings" pitchFamily="2" charset="2"/>
              <a:buChar char="Ø"/>
            </a:pPr>
            <a:endParaRPr lang="en-US" sz="1400"/>
          </a:p>
          <a:p>
            <a:pPr eaLnBrk="1" hangingPunct="1">
              <a:buFont typeface="Wingdings" pitchFamily="2" charset="2"/>
              <a:buChar char="Ø"/>
            </a:pPr>
            <a:r>
              <a:rPr lang="en-US" sz="1400">
                <a:latin typeface="Times New Roman"/>
                <a:cs typeface="Times New Roman"/>
              </a:rPr>
              <a:t>“ Not subject to” activities -  working capital or equipment in ED projects, housing down payment assistance or housing supportive services. </a:t>
            </a:r>
          </a:p>
          <a:p>
            <a:pPr eaLnBrk="1" hangingPunct="1">
              <a:buFont typeface="Wingdings" pitchFamily="2" charset="2"/>
              <a:buChar char="Ø"/>
            </a:pPr>
            <a:endParaRPr lang="en-US" sz="1400">
              <a:solidFill>
                <a:srgbClr val="3366FF"/>
              </a:solidFill>
            </a:endParaRPr>
          </a:p>
          <a:p>
            <a:pPr eaLnBrk="1" hangingPunct="1">
              <a:buFont typeface="Wingdings" pitchFamily="2" charset="2"/>
              <a:buChar char="Ø"/>
            </a:pPr>
            <a:r>
              <a:rPr lang="en-US" sz="1400">
                <a:solidFill>
                  <a:srgbClr val="3366FF"/>
                </a:solidFill>
                <a:latin typeface="Times New Roman"/>
                <a:cs typeface="Times New Roman"/>
              </a:rPr>
              <a:t>If the project converts to Exempt, you still need to submit the form and the statutory checklist to our office. If it does not convert to exempt, a Notice of Intent is required to be published once the seven-day comment period has passed and the ROF form is submitted to DCA.</a:t>
            </a:r>
            <a:endParaRPr lang="en-US" sz="1400">
              <a:solidFill>
                <a:srgbClr val="3366FF"/>
              </a:solidFill>
              <a:cs typeface="Times New Roman"/>
            </a:endParaRPr>
          </a:p>
        </p:txBody>
      </p:sp>
    </p:spTree>
    <p:extLst>
      <p:ext uri="{BB962C8B-B14F-4D97-AF65-F5344CB8AC3E}">
        <p14:creationId xmlns:p14="http://schemas.microsoft.com/office/powerpoint/2010/main" val="2119382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9725" y="698500"/>
            <a:ext cx="6181725" cy="3486150"/>
          </a:xfrm>
        </p:spPr>
      </p:sp>
      <p:sp>
        <p:nvSpPr>
          <p:cNvPr id="3" name="Notes Placeholder 2"/>
          <p:cNvSpPr>
            <a:spLocks noGrp="1"/>
          </p:cNvSpPr>
          <p:nvPr>
            <p:ph type="body" idx="1"/>
          </p:nvPr>
        </p:nvSpPr>
        <p:spPr/>
        <p:txBody>
          <a:bodyPr>
            <a:normAutofit/>
          </a:bodyPr>
          <a:lstStyle/>
          <a:p>
            <a:pPr defTabSz="915772"/>
            <a:r>
              <a:rPr lang="en-US"/>
              <a:t>HUD has updated the assessment and it is on our website </a:t>
            </a:r>
          </a:p>
          <a:p>
            <a:endParaRPr lang="en-US"/>
          </a:p>
        </p:txBody>
      </p:sp>
      <p:sp>
        <p:nvSpPr>
          <p:cNvPr id="4" name="Slide Number Placeholder 3"/>
          <p:cNvSpPr>
            <a:spLocks noGrp="1"/>
          </p:cNvSpPr>
          <p:nvPr>
            <p:ph type="sldNum" sz="quarter" idx="10"/>
          </p:nvPr>
        </p:nvSpPr>
        <p:spPr/>
        <p:txBody>
          <a:bodyPr/>
          <a:lstStyle/>
          <a:p>
            <a:fld id="{1D66F3A7-39A3-4862-9C39-201CEE8AC988}" type="slidenum">
              <a:rPr lang="en-US" smtClean="0"/>
              <a:pPr/>
              <a:t>12</a:t>
            </a:fld>
            <a:endParaRPr lang="en-US"/>
          </a:p>
        </p:txBody>
      </p:sp>
    </p:spTree>
    <p:extLst>
      <p:ext uri="{BB962C8B-B14F-4D97-AF65-F5344CB8AC3E}">
        <p14:creationId xmlns:p14="http://schemas.microsoft.com/office/powerpoint/2010/main" val="2021667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13</a:t>
            </a:fld>
            <a:endParaRPr lang="en-US"/>
          </a:p>
        </p:txBody>
      </p:sp>
    </p:spTree>
    <p:extLst>
      <p:ext uri="{BB962C8B-B14F-4D97-AF65-F5344CB8AC3E}">
        <p14:creationId xmlns:p14="http://schemas.microsoft.com/office/powerpoint/2010/main" val="1459340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partner worksheets have not been added back to the HUD exchange website; it is unknown when the worksheets will be back online.</a:t>
            </a:r>
          </a:p>
        </p:txBody>
      </p:sp>
      <p:sp>
        <p:nvSpPr>
          <p:cNvPr id="4" name="Slide Number Placeholder 3"/>
          <p:cNvSpPr>
            <a:spLocks noGrp="1"/>
          </p:cNvSpPr>
          <p:nvPr>
            <p:ph type="sldNum" sz="quarter" idx="5"/>
          </p:nvPr>
        </p:nvSpPr>
        <p:spPr/>
        <p:txBody>
          <a:bodyPr/>
          <a:lstStyle/>
          <a:p>
            <a:fld id="{1D66F3A7-39A3-4862-9C39-201CEE8AC988}" type="slidenum">
              <a:rPr lang="en-US" smtClean="0"/>
              <a:pPr/>
              <a:t>14</a:t>
            </a:fld>
            <a:endParaRPr lang="en-US"/>
          </a:p>
        </p:txBody>
      </p:sp>
    </p:spTree>
    <p:extLst>
      <p:ext uri="{BB962C8B-B14F-4D97-AF65-F5344CB8AC3E}">
        <p14:creationId xmlns:p14="http://schemas.microsoft.com/office/powerpoint/2010/main" val="904383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15</a:t>
            </a:fld>
            <a:endParaRPr lang="en-US"/>
          </a:p>
        </p:txBody>
      </p:sp>
    </p:spTree>
    <p:extLst>
      <p:ext uri="{BB962C8B-B14F-4D97-AF65-F5344CB8AC3E}">
        <p14:creationId xmlns:p14="http://schemas.microsoft.com/office/powerpoint/2010/main" val="13280369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project description should provide details of the project. For example, if existing water lines are 2”, but will be replaced with 6” water lines. For buildings, specify the change in square footage. </a:t>
            </a:r>
          </a:p>
        </p:txBody>
      </p:sp>
      <p:sp>
        <p:nvSpPr>
          <p:cNvPr id="4" name="Slide Number Placeholder 3"/>
          <p:cNvSpPr>
            <a:spLocks noGrp="1"/>
          </p:cNvSpPr>
          <p:nvPr>
            <p:ph type="sldNum" sz="quarter" idx="5"/>
          </p:nvPr>
        </p:nvSpPr>
        <p:spPr/>
        <p:txBody>
          <a:bodyPr/>
          <a:lstStyle/>
          <a:p>
            <a:fld id="{1D66F3A7-39A3-4862-9C39-201CEE8AC988}" type="slidenum">
              <a:rPr lang="en-US" smtClean="0"/>
              <a:pPr/>
              <a:t>16</a:t>
            </a:fld>
            <a:endParaRPr lang="en-US"/>
          </a:p>
        </p:txBody>
      </p:sp>
    </p:spTree>
    <p:extLst>
      <p:ext uri="{BB962C8B-B14F-4D97-AF65-F5344CB8AC3E}">
        <p14:creationId xmlns:p14="http://schemas.microsoft.com/office/powerpoint/2010/main" val="2489751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Times New Roman" pitchFamily="18" charset="0"/>
                <a:ea typeface="+mn-ea"/>
                <a:cs typeface="+mn-cs"/>
              </a:rPr>
              <a:t>The recipient's Certifying Official is responsible for ensuring that all the project’s environmental requirements are met. The Certifying Official must sign any official environmental documents. </a:t>
            </a:r>
          </a:p>
          <a:p>
            <a:r>
              <a:rPr lang="en-US" sz="1200" kern="1200">
                <a:solidFill>
                  <a:schemeClr val="tx1"/>
                </a:solidFill>
                <a:effectLst/>
                <a:latin typeface="Times New Roman" pitchFamily="18" charset="0"/>
                <a:ea typeface="+mn-ea"/>
                <a:cs typeface="+mn-cs"/>
              </a:rPr>
              <a:t>The Certifying Official must be the Chief Elected Official or a person designated as the Certifying Official by resolution of the Recipient’s governing body.</a:t>
            </a:r>
          </a:p>
          <a:p>
            <a:r>
              <a:rPr lang="en-US" sz="1200" kern="1200">
                <a:solidFill>
                  <a:schemeClr val="tx1"/>
                </a:solidFill>
                <a:effectLst/>
                <a:latin typeface="Times New Roman" pitchFamily="18" charset="0"/>
                <a:ea typeface="+mn-ea"/>
                <a:cs typeface="+mn-cs"/>
              </a:rPr>
              <a:t>If someone other than the Certifying Official is signing the RROF, a letter of certification from the local government indicating designation should be submitted with the RROF. </a:t>
            </a:r>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17</a:t>
            </a:fld>
            <a:endParaRPr lang="en-US"/>
          </a:p>
        </p:txBody>
      </p:sp>
    </p:spTree>
    <p:extLst>
      <p:ext uri="{BB962C8B-B14F-4D97-AF65-F5344CB8AC3E}">
        <p14:creationId xmlns:p14="http://schemas.microsoft.com/office/powerpoint/2010/main" val="34116956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p:txBody>
          <a:bodyPr/>
          <a:lstStyle/>
          <a:p>
            <a:fld id="{ED0422B2-6A4A-4AF6-9723-0BE0C131B0CD}" type="slidenum">
              <a:rPr lang="en-US"/>
              <a:pPr/>
              <a:t>18</a:t>
            </a:fld>
            <a:endParaRPr lang="en-US"/>
          </a:p>
        </p:txBody>
      </p:sp>
      <p:sp>
        <p:nvSpPr>
          <p:cNvPr id="74755" name="Rectangle 2"/>
          <p:cNvSpPr>
            <a:spLocks noGrp="1" noRot="1" noChangeAspect="1" noChangeArrowheads="1" noTextEdit="1"/>
          </p:cNvSpPr>
          <p:nvPr>
            <p:ph type="sldImg"/>
          </p:nvPr>
        </p:nvSpPr>
        <p:spPr>
          <a:xfrm>
            <a:off x="246063" y="703263"/>
            <a:ext cx="6219825" cy="3508375"/>
          </a:xfrm>
          <a:ln/>
        </p:spPr>
      </p:sp>
      <p:sp>
        <p:nvSpPr>
          <p:cNvPr id="74756" name="Rectangle 3"/>
          <p:cNvSpPr>
            <a:spLocks noGrp="1" noChangeArrowheads="1"/>
          </p:cNvSpPr>
          <p:nvPr>
            <p:ph type="body" idx="1"/>
          </p:nvPr>
        </p:nvSpPr>
        <p:spPr>
          <a:xfrm>
            <a:off x="894928" y="4369752"/>
            <a:ext cx="4919058" cy="4912167"/>
          </a:xfrm>
        </p:spPr>
        <p:txBody>
          <a:bodyPr/>
          <a:lstStyle/>
          <a:p>
            <a:pPr eaLnBrk="1" hangingPunct="1">
              <a:buFont typeface="Wingdings" pitchFamily="2" charset="2"/>
              <a:buChar char="Ø"/>
            </a:pPr>
            <a:r>
              <a:rPr lang="en-US" sz="1000"/>
              <a:t>Publish combined notice - FONSI – Finding of No Significant Impact </a:t>
            </a:r>
            <a:r>
              <a:rPr lang="en-US" sz="1000" b="1" u="sng"/>
              <a:t>and</a:t>
            </a:r>
            <a:r>
              <a:rPr lang="en-US" sz="1000"/>
              <a:t>  NOI/RROF – Notice of Intent to Request Release of Funds. </a:t>
            </a:r>
          </a:p>
          <a:p>
            <a:pPr eaLnBrk="1" hangingPunct="1">
              <a:buFont typeface="Wingdings" pitchFamily="2" charset="2"/>
              <a:buChar char="Ø"/>
            </a:pPr>
            <a:r>
              <a:rPr lang="en-US" sz="1000"/>
              <a:t>Submit notices to the agencies determined by your state CDBG staff.  Observe at least 15 day local comment period and respond to all written comments in writing.  Provide copies of all correspondence to your state CDBG staff. </a:t>
            </a:r>
          </a:p>
          <a:p>
            <a:pPr eaLnBrk="1" hangingPunct="1">
              <a:buFont typeface="Wingdings" pitchFamily="2" charset="2"/>
              <a:buChar char="Ø"/>
            </a:pPr>
            <a:r>
              <a:rPr lang="en-US" sz="1000"/>
              <a:t> After the 15 day comment period submit copy of publication(s), affidavit(s) of publication and Request Release of Funds and Certification to state CDBG staff.  </a:t>
            </a:r>
          </a:p>
          <a:p>
            <a:pPr eaLnBrk="1" hangingPunct="1">
              <a:buFont typeface="Wingdings" pitchFamily="2" charset="2"/>
              <a:buChar char="Ø"/>
            </a:pPr>
            <a:r>
              <a:rPr lang="en-US" sz="1000"/>
              <a:t>Upon receipt, the State begins a 15 day time for receiving objections on the recipient’s certification and request for release of funds. Permissible bases for objections are listed in § 58.75.</a:t>
            </a:r>
          </a:p>
          <a:p>
            <a:pPr eaLnBrk="1" hangingPunct="1">
              <a:buFont typeface="Wingdings" pitchFamily="2" charset="2"/>
              <a:buChar char="Ø"/>
            </a:pPr>
            <a:r>
              <a:rPr lang="en-US" sz="1000"/>
              <a:t>Funds released 16 days after DCA receives the RROF and notices or the date given in the notice whichever is later.</a:t>
            </a:r>
          </a:p>
          <a:p>
            <a:pPr eaLnBrk="1" hangingPunct="1">
              <a:buFont typeface="Wingdings" pitchFamily="2" charset="2"/>
              <a:buNone/>
            </a:pPr>
            <a:endParaRPr lang="en-US" sz="1000">
              <a:solidFill>
                <a:srgbClr val="3366FF"/>
              </a:solidFill>
            </a:endParaRPr>
          </a:p>
          <a:p>
            <a:pPr eaLnBrk="1" hangingPunct="1">
              <a:buFont typeface="Wingdings" pitchFamily="2" charset="2"/>
              <a:buNone/>
            </a:pPr>
            <a:endParaRPr lang="en-US" sz="1000">
              <a:solidFill>
                <a:srgbClr val="3366FF"/>
              </a:solidFill>
            </a:endParaRPr>
          </a:p>
          <a:p>
            <a:pPr eaLnBrk="1" hangingPunct="1">
              <a:buFont typeface="Wingdings" pitchFamily="2" charset="2"/>
              <a:buNone/>
            </a:pPr>
            <a:r>
              <a:rPr lang="en-US" sz="1000">
                <a:solidFill>
                  <a:srgbClr val="3366FF"/>
                </a:solidFill>
              </a:rPr>
              <a:t>   </a:t>
            </a:r>
          </a:p>
        </p:txBody>
      </p:sp>
    </p:spTree>
    <p:extLst>
      <p:ext uri="{BB962C8B-B14F-4D97-AF65-F5344CB8AC3E}">
        <p14:creationId xmlns:p14="http://schemas.microsoft.com/office/powerpoint/2010/main" val="145578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19</a:t>
            </a:fld>
            <a:endParaRPr lang="en-US"/>
          </a:p>
        </p:txBody>
      </p:sp>
    </p:spTree>
    <p:extLst>
      <p:ext uri="{BB962C8B-B14F-4D97-AF65-F5344CB8AC3E}">
        <p14:creationId xmlns:p14="http://schemas.microsoft.com/office/powerpoint/2010/main" val="25155479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20</a:t>
            </a:fld>
            <a:endParaRPr lang="en-US"/>
          </a:p>
        </p:txBody>
      </p:sp>
    </p:spTree>
    <p:extLst>
      <p:ext uri="{BB962C8B-B14F-4D97-AF65-F5344CB8AC3E}">
        <p14:creationId xmlns:p14="http://schemas.microsoft.com/office/powerpoint/2010/main" val="26186219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21</a:t>
            </a:fld>
            <a:endParaRPr lang="en-US"/>
          </a:p>
        </p:txBody>
      </p:sp>
    </p:spTree>
    <p:extLst>
      <p:ext uri="{BB962C8B-B14F-4D97-AF65-F5344CB8AC3E}">
        <p14:creationId xmlns:p14="http://schemas.microsoft.com/office/powerpoint/2010/main" val="1160653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22</a:t>
            </a:fld>
            <a:endParaRPr lang="en-US"/>
          </a:p>
        </p:txBody>
      </p:sp>
    </p:spTree>
    <p:extLst>
      <p:ext uri="{BB962C8B-B14F-4D97-AF65-F5344CB8AC3E}">
        <p14:creationId xmlns:p14="http://schemas.microsoft.com/office/powerpoint/2010/main" val="37295235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23</a:t>
            </a:fld>
            <a:endParaRPr lang="en-US"/>
          </a:p>
        </p:txBody>
      </p:sp>
    </p:spTree>
    <p:extLst>
      <p:ext uri="{BB962C8B-B14F-4D97-AF65-F5344CB8AC3E}">
        <p14:creationId xmlns:p14="http://schemas.microsoft.com/office/powerpoint/2010/main" val="2927392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24</a:t>
            </a:fld>
            <a:endParaRPr lang="en-US"/>
          </a:p>
        </p:txBody>
      </p:sp>
    </p:spTree>
    <p:extLst>
      <p:ext uri="{BB962C8B-B14F-4D97-AF65-F5344CB8AC3E}">
        <p14:creationId xmlns:p14="http://schemas.microsoft.com/office/powerpoint/2010/main" val="713129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25</a:t>
            </a:fld>
            <a:endParaRPr lang="en-US"/>
          </a:p>
        </p:txBody>
      </p:sp>
    </p:spTree>
    <p:extLst>
      <p:ext uri="{BB962C8B-B14F-4D97-AF65-F5344CB8AC3E}">
        <p14:creationId xmlns:p14="http://schemas.microsoft.com/office/powerpoint/2010/main" val="20764521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Notices can be found in the Applicant’s Appendix I. </a:t>
            </a:r>
          </a:p>
        </p:txBody>
      </p:sp>
      <p:sp>
        <p:nvSpPr>
          <p:cNvPr id="4" name="Slide Number Placeholder 3"/>
          <p:cNvSpPr>
            <a:spLocks noGrp="1"/>
          </p:cNvSpPr>
          <p:nvPr>
            <p:ph type="sldNum" sz="quarter" idx="5"/>
          </p:nvPr>
        </p:nvSpPr>
        <p:spPr/>
        <p:txBody>
          <a:bodyPr/>
          <a:lstStyle/>
          <a:p>
            <a:fld id="{1D66F3A7-39A3-4862-9C39-201CEE8AC988}" type="slidenum">
              <a:rPr lang="en-US" smtClean="0"/>
              <a:pPr/>
              <a:t>26</a:t>
            </a:fld>
            <a:endParaRPr lang="en-US"/>
          </a:p>
        </p:txBody>
      </p:sp>
    </p:spTree>
    <p:extLst>
      <p:ext uri="{BB962C8B-B14F-4D97-AF65-F5344CB8AC3E}">
        <p14:creationId xmlns:p14="http://schemas.microsoft.com/office/powerpoint/2010/main" val="20577418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highlight>
                  <a:srgbClr val="FFFFFF"/>
                </a:highlight>
                <a:latin typeface="IBM Plex Serif"/>
              </a:rPr>
              <a:t>This Rule amends HUD’s existing floodplain regulations to require a greater level of flood protection for new construction and substantial rehabilitation projects. Building to this standard will increase the Nation’s resilience to flooding, reduce the risk of flood loss to human life and property, and minimize the direct impact of floods on households across the country. *</a:t>
            </a:r>
            <a:r>
              <a:rPr lang="en-US"/>
              <a:t>"HUD Published Proposed Rule Revising Regulations Governing Floodplain Management and the Protection of Wetlands  , and the comment deadline was 9/8, we are waiting on further guidance to be issued*</a:t>
            </a:r>
            <a:endParaRPr lang="en-US" b="0" i="0">
              <a:solidFill>
                <a:srgbClr val="000000"/>
              </a:solidFill>
              <a:effectLst/>
              <a:highlight>
                <a:srgbClr val="FFFFFF"/>
              </a:highlight>
              <a:latin typeface="IBM Plex Serif"/>
            </a:endParaRPr>
          </a:p>
        </p:txBody>
      </p:sp>
      <p:sp>
        <p:nvSpPr>
          <p:cNvPr id="4" name="Slide Number Placeholder 3"/>
          <p:cNvSpPr>
            <a:spLocks noGrp="1"/>
          </p:cNvSpPr>
          <p:nvPr>
            <p:ph type="sldNum" sz="quarter" idx="5"/>
          </p:nvPr>
        </p:nvSpPr>
        <p:spPr/>
        <p:txBody>
          <a:bodyPr/>
          <a:lstStyle/>
          <a:p>
            <a:fld id="{1D66F3A7-39A3-4862-9C39-201CEE8AC988}" type="slidenum">
              <a:rPr lang="en-US" smtClean="0"/>
              <a:pPr/>
              <a:t>27</a:t>
            </a:fld>
            <a:endParaRPr lang="en-US"/>
          </a:p>
        </p:txBody>
      </p:sp>
    </p:spTree>
    <p:extLst>
      <p:ext uri="{BB962C8B-B14F-4D97-AF65-F5344CB8AC3E}">
        <p14:creationId xmlns:p14="http://schemas.microsoft.com/office/powerpoint/2010/main" val="40802536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Illegible, unable to determine the streets included in the project area, the map is separated into multiple pages</a:t>
            </a:r>
          </a:p>
        </p:txBody>
      </p:sp>
      <p:sp>
        <p:nvSpPr>
          <p:cNvPr id="4" name="Slide Number Placeholder 3"/>
          <p:cNvSpPr>
            <a:spLocks noGrp="1"/>
          </p:cNvSpPr>
          <p:nvPr>
            <p:ph type="sldNum" sz="quarter" idx="5"/>
          </p:nvPr>
        </p:nvSpPr>
        <p:spPr/>
        <p:txBody>
          <a:bodyPr/>
          <a:lstStyle/>
          <a:p>
            <a:fld id="{1D66F3A7-39A3-4862-9C39-201CEE8AC988}" type="slidenum">
              <a:rPr lang="en-US" smtClean="0"/>
              <a:pPr/>
              <a:t>28</a:t>
            </a:fld>
            <a:endParaRPr lang="en-US"/>
          </a:p>
        </p:txBody>
      </p:sp>
    </p:spTree>
    <p:extLst>
      <p:ext uri="{BB962C8B-B14F-4D97-AF65-F5344CB8AC3E}">
        <p14:creationId xmlns:p14="http://schemas.microsoft.com/office/powerpoint/2010/main" val="20474990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Even though the target area is outlined, the map is zoomed out</a:t>
            </a:r>
          </a:p>
        </p:txBody>
      </p:sp>
      <p:sp>
        <p:nvSpPr>
          <p:cNvPr id="4" name="Slide Number Placeholder 3"/>
          <p:cNvSpPr>
            <a:spLocks noGrp="1"/>
          </p:cNvSpPr>
          <p:nvPr>
            <p:ph type="sldNum" sz="quarter" idx="5"/>
          </p:nvPr>
        </p:nvSpPr>
        <p:spPr/>
        <p:txBody>
          <a:bodyPr/>
          <a:lstStyle/>
          <a:p>
            <a:fld id="{1D66F3A7-39A3-4862-9C39-201CEE8AC988}" type="slidenum">
              <a:rPr lang="en-US" smtClean="0"/>
              <a:pPr/>
              <a:t>29</a:t>
            </a:fld>
            <a:endParaRPr lang="en-US"/>
          </a:p>
        </p:txBody>
      </p:sp>
    </p:spTree>
    <p:extLst>
      <p:ext uri="{BB962C8B-B14F-4D97-AF65-F5344CB8AC3E}">
        <p14:creationId xmlns:p14="http://schemas.microsoft.com/office/powerpoint/2010/main" val="420169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32</a:t>
            </a:fld>
            <a:endParaRPr lang="en-US"/>
          </a:p>
        </p:txBody>
      </p:sp>
    </p:spTree>
    <p:extLst>
      <p:ext uri="{BB962C8B-B14F-4D97-AF65-F5344CB8AC3E}">
        <p14:creationId xmlns:p14="http://schemas.microsoft.com/office/powerpoint/2010/main" val="8432117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33</a:t>
            </a:fld>
            <a:endParaRPr lang="en-US"/>
          </a:p>
        </p:txBody>
      </p:sp>
    </p:spTree>
    <p:extLst>
      <p:ext uri="{BB962C8B-B14F-4D97-AF65-F5344CB8AC3E}">
        <p14:creationId xmlns:p14="http://schemas.microsoft.com/office/powerpoint/2010/main" val="1459562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p:txBody>
          <a:bodyPr/>
          <a:lstStyle/>
          <a:p>
            <a:fld id="{82DB11C2-E65C-4498-AD51-5981003DB6ED}" type="slidenum">
              <a:rPr lang="en-US"/>
              <a:pPr/>
              <a:t>34</a:t>
            </a:fld>
            <a:endParaRPr lang="en-US"/>
          </a:p>
        </p:txBody>
      </p:sp>
      <p:sp>
        <p:nvSpPr>
          <p:cNvPr id="80899" name="Rectangle 2"/>
          <p:cNvSpPr>
            <a:spLocks noGrp="1" noRot="1" noChangeAspect="1" noChangeArrowheads="1" noTextEdit="1"/>
          </p:cNvSpPr>
          <p:nvPr>
            <p:ph type="sldImg"/>
          </p:nvPr>
        </p:nvSpPr>
        <p:spPr>
          <a:xfrm>
            <a:off x="339725" y="698500"/>
            <a:ext cx="6181725" cy="3486150"/>
          </a:xfrm>
          <a:ln/>
        </p:spPr>
      </p:sp>
      <p:sp>
        <p:nvSpPr>
          <p:cNvPr id="80900" name="Rectangle 3"/>
          <p:cNvSpPr>
            <a:spLocks noGrp="1" noChangeArrowheads="1"/>
          </p:cNvSpPr>
          <p:nvPr>
            <p:ph type="body" idx="1"/>
          </p:nvPr>
        </p:nvSpPr>
        <p:spPr>
          <a:xfrm>
            <a:off x="914815" y="4416110"/>
            <a:ext cx="5028370" cy="4544872"/>
          </a:xfrm>
        </p:spPr>
        <p:txBody>
          <a:bodyPr/>
          <a:lstStyle/>
          <a:p>
            <a:pPr eaLnBrk="1" hangingPunct="1">
              <a:buFont typeface="Wingdings" pitchFamily="2" charset="2"/>
              <a:buChar char="Ø"/>
            </a:pPr>
            <a:r>
              <a:rPr lang="en-US"/>
              <a:t>Be aware that if you change the scope of the project (location, size of lines, etc.) it can affect the level of review that is required for that project.  </a:t>
            </a:r>
          </a:p>
          <a:p>
            <a:pPr eaLnBrk="1" hangingPunct="1">
              <a:buFont typeface="Wingdings" pitchFamily="2" charset="2"/>
              <a:buChar char="Ø"/>
            </a:pPr>
            <a:r>
              <a:rPr lang="en-US"/>
              <a:t>Also note that if federal funds are being used for any “part” of a project, environmental review must be done on the entire project and at the most stringent classification that the project includes. Environmental Review or approvals from other federal agencies do not supplant the ER process required by the CDBG program.  </a:t>
            </a:r>
          </a:p>
          <a:p>
            <a:pPr eaLnBrk="1" hangingPunct="1">
              <a:buFont typeface="Wingdings" pitchFamily="2" charset="2"/>
              <a:buChar char="Ø"/>
            </a:pPr>
            <a:r>
              <a:rPr lang="en-US"/>
              <a:t>DO NOT spend any money on the project until after you have received a ROF from your CDBG staff.  </a:t>
            </a:r>
          </a:p>
          <a:p>
            <a:pPr eaLnBrk="1" hangingPunct="1">
              <a:buFont typeface="Wingdings" pitchFamily="2" charset="2"/>
              <a:buChar char="Ø"/>
            </a:pPr>
            <a:r>
              <a:rPr lang="en-US"/>
              <a:t>Any CDBG money invested in the projects holds the entire project to the regulations – not just the “parts” that are being paid for with CDBG funds. </a:t>
            </a:r>
          </a:p>
          <a:p>
            <a:pPr eaLnBrk="1" hangingPunct="1">
              <a:buFont typeface="Wingdings" pitchFamily="2" charset="2"/>
              <a:buChar char="Ø"/>
            </a:pPr>
            <a:r>
              <a:rPr lang="en-US"/>
              <a:t>Cannot take project apart to avoid the requirement, concept of aggregation. </a:t>
            </a:r>
          </a:p>
          <a:p>
            <a:pPr eaLnBrk="1" hangingPunct="1">
              <a:buFont typeface="Wingdings" pitchFamily="2" charset="2"/>
              <a:buChar char="Ø"/>
            </a:pPr>
            <a:r>
              <a:rPr lang="en-US"/>
              <a:t>When you are unsure, keep in mind your state staff can  help you and your ERO whenever necessary. Again, </a:t>
            </a:r>
          </a:p>
          <a:p>
            <a:pPr eaLnBrk="1" hangingPunct="1">
              <a:buFont typeface="Wingdings" pitchFamily="2" charset="2"/>
              <a:buChar char="Ø"/>
            </a:pPr>
            <a:r>
              <a:rPr lang="en-US">
                <a:solidFill>
                  <a:srgbClr val="003399"/>
                </a:solidFill>
              </a:rPr>
              <a:t>Project </a:t>
            </a:r>
            <a:r>
              <a:rPr lang="en-US" err="1">
                <a:solidFill>
                  <a:srgbClr val="003399"/>
                </a:solidFill>
              </a:rPr>
              <a:t>tiering</a:t>
            </a:r>
            <a:r>
              <a:rPr lang="en-US">
                <a:solidFill>
                  <a:srgbClr val="003399"/>
                </a:solidFill>
              </a:rPr>
              <a:t> is allowed BUT a subsequent action could change the level of review required for the project from when you started it.  This could be a real problem.</a:t>
            </a:r>
          </a:p>
          <a:p>
            <a:pPr eaLnBrk="1" hangingPunct="1">
              <a:buFont typeface="Wingdings" pitchFamily="2" charset="2"/>
              <a:buChar char="Ø"/>
            </a:pPr>
            <a:r>
              <a:rPr lang="en-US">
                <a:solidFill>
                  <a:srgbClr val="CC0000"/>
                </a:solidFill>
              </a:rPr>
              <a:t>Project </a:t>
            </a:r>
            <a:r>
              <a:rPr lang="en-US" err="1">
                <a:solidFill>
                  <a:srgbClr val="CC0000"/>
                </a:solidFill>
              </a:rPr>
              <a:t>tiering</a:t>
            </a:r>
            <a:r>
              <a:rPr lang="en-US">
                <a:solidFill>
                  <a:srgbClr val="CC0000"/>
                </a:solidFill>
              </a:rPr>
              <a:t> is not allowed but if a subsequent action would have changed level of review required for the project when you started it so don’t even try it!</a:t>
            </a:r>
          </a:p>
          <a:p>
            <a:pPr eaLnBrk="1" hangingPunct="1">
              <a:buFont typeface="Wingdings" pitchFamily="2" charset="2"/>
              <a:buChar char="Ø"/>
            </a:pPr>
            <a:r>
              <a:rPr lang="en-US"/>
              <a:t>When you are unsure, keep in mind your state staff can  help you and your ERO whenever necessary.</a:t>
            </a:r>
          </a:p>
        </p:txBody>
      </p:sp>
    </p:spTree>
    <p:extLst>
      <p:ext uri="{BB962C8B-B14F-4D97-AF65-F5344CB8AC3E}">
        <p14:creationId xmlns:p14="http://schemas.microsoft.com/office/powerpoint/2010/main" val="6174578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35</a:t>
            </a:fld>
            <a:endParaRPr lang="en-US"/>
          </a:p>
        </p:txBody>
      </p:sp>
    </p:spTree>
    <p:extLst>
      <p:ext uri="{BB962C8B-B14F-4D97-AF65-F5344CB8AC3E}">
        <p14:creationId xmlns:p14="http://schemas.microsoft.com/office/powerpoint/2010/main" val="32504510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Phase One Assessment is an evaluation of previous uses of the site or other evidence of contamination on or near the site to ensure that the occupants of proposed sites are not adversely affected by hazardous materials, contamination, </a:t>
            </a:r>
          </a:p>
          <a:p>
            <a:r>
              <a:rPr lang="en-US"/>
              <a:t>toxic chemicals and gases, and radioactive substances. </a:t>
            </a:r>
          </a:p>
        </p:txBody>
      </p:sp>
      <p:sp>
        <p:nvSpPr>
          <p:cNvPr id="4" name="Slide Number Placeholder 3"/>
          <p:cNvSpPr>
            <a:spLocks noGrp="1"/>
          </p:cNvSpPr>
          <p:nvPr>
            <p:ph type="sldNum" sz="quarter" idx="5"/>
          </p:nvPr>
        </p:nvSpPr>
        <p:spPr/>
        <p:txBody>
          <a:bodyPr/>
          <a:lstStyle/>
          <a:p>
            <a:fld id="{1D66F3A7-39A3-4862-9C39-201CEE8AC988}" type="slidenum">
              <a:rPr lang="en-US" smtClean="0"/>
              <a:pPr/>
              <a:t>36</a:t>
            </a:fld>
            <a:endParaRPr lang="en-US"/>
          </a:p>
        </p:txBody>
      </p:sp>
    </p:spTree>
    <p:extLst>
      <p:ext uri="{BB962C8B-B14F-4D97-AF65-F5344CB8AC3E}">
        <p14:creationId xmlns:p14="http://schemas.microsoft.com/office/powerpoint/2010/main" val="13162592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640D2E-0C1A-4418-8763-9BB732EB1D20}" type="slidenum">
              <a:rPr lang="en-US" smtClean="0"/>
              <a:pPr/>
              <a:t>37</a:t>
            </a:fld>
            <a:endParaRPr lang="en-US"/>
          </a:p>
        </p:txBody>
      </p:sp>
    </p:spTree>
    <p:extLst>
      <p:ext uri="{BB962C8B-B14F-4D97-AF65-F5344CB8AC3E}">
        <p14:creationId xmlns:p14="http://schemas.microsoft.com/office/powerpoint/2010/main" val="17618271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38</a:t>
            </a:fld>
            <a:endParaRPr lang="en-US"/>
          </a:p>
        </p:txBody>
      </p:sp>
    </p:spTree>
    <p:extLst>
      <p:ext uri="{BB962C8B-B14F-4D97-AF65-F5344CB8AC3E}">
        <p14:creationId xmlns:p14="http://schemas.microsoft.com/office/powerpoint/2010/main" val="40071312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39</a:t>
            </a:fld>
            <a:endParaRPr lang="en-US"/>
          </a:p>
        </p:txBody>
      </p:sp>
    </p:spTree>
    <p:extLst>
      <p:ext uri="{BB962C8B-B14F-4D97-AF65-F5344CB8AC3E}">
        <p14:creationId xmlns:p14="http://schemas.microsoft.com/office/powerpoint/2010/main" val="6258110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40</a:t>
            </a:fld>
            <a:endParaRPr lang="en-US"/>
          </a:p>
        </p:txBody>
      </p:sp>
    </p:spTree>
    <p:extLst>
      <p:ext uri="{BB962C8B-B14F-4D97-AF65-F5344CB8AC3E}">
        <p14:creationId xmlns:p14="http://schemas.microsoft.com/office/powerpoint/2010/main" val="31722361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41</a:t>
            </a:fld>
            <a:endParaRPr lang="en-US"/>
          </a:p>
        </p:txBody>
      </p:sp>
    </p:spTree>
    <p:extLst>
      <p:ext uri="{BB962C8B-B14F-4D97-AF65-F5344CB8AC3E}">
        <p14:creationId xmlns:p14="http://schemas.microsoft.com/office/powerpoint/2010/main" val="722552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42</a:t>
            </a:fld>
            <a:endParaRPr lang="en-US"/>
          </a:p>
        </p:txBody>
      </p:sp>
    </p:spTree>
    <p:extLst>
      <p:ext uri="{BB962C8B-B14F-4D97-AF65-F5344CB8AC3E}">
        <p14:creationId xmlns:p14="http://schemas.microsoft.com/office/powerpoint/2010/main" val="132550178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43</a:t>
            </a:fld>
            <a:endParaRPr lang="en-US"/>
          </a:p>
        </p:txBody>
      </p:sp>
    </p:spTree>
    <p:extLst>
      <p:ext uri="{BB962C8B-B14F-4D97-AF65-F5344CB8AC3E}">
        <p14:creationId xmlns:p14="http://schemas.microsoft.com/office/powerpoint/2010/main" val="29301380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These are the only acceptable data sources for radon. </a:t>
            </a:r>
          </a:p>
        </p:txBody>
      </p:sp>
      <p:sp>
        <p:nvSpPr>
          <p:cNvPr id="4" name="Slide Number Placeholder 3"/>
          <p:cNvSpPr>
            <a:spLocks noGrp="1"/>
          </p:cNvSpPr>
          <p:nvPr>
            <p:ph type="sldNum" sz="quarter" idx="5"/>
          </p:nvPr>
        </p:nvSpPr>
        <p:spPr/>
        <p:txBody>
          <a:bodyPr/>
          <a:lstStyle/>
          <a:p>
            <a:fld id="{1D66F3A7-39A3-4862-9C39-201CEE8AC988}" type="slidenum">
              <a:rPr lang="en-US" smtClean="0"/>
              <a:pPr/>
              <a:t>44</a:t>
            </a:fld>
            <a:endParaRPr lang="en-US"/>
          </a:p>
        </p:txBody>
      </p:sp>
    </p:spTree>
    <p:extLst>
      <p:ext uri="{BB962C8B-B14F-4D97-AF65-F5344CB8AC3E}">
        <p14:creationId xmlns:p14="http://schemas.microsoft.com/office/powerpoint/2010/main" val="24137033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45</a:t>
            </a:fld>
            <a:endParaRPr lang="en-US"/>
          </a:p>
        </p:txBody>
      </p:sp>
    </p:spTree>
    <p:extLst>
      <p:ext uri="{BB962C8B-B14F-4D97-AF65-F5344CB8AC3E}">
        <p14:creationId xmlns:p14="http://schemas.microsoft.com/office/powerpoint/2010/main" val="27847551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46</a:t>
            </a:fld>
            <a:endParaRPr lang="en-US"/>
          </a:p>
        </p:txBody>
      </p:sp>
    </p:spTree>
    <p:extLst>
      <p:ext uri="{BB962C8B-B14F-4D97-AF65-F5344CB8AC3E}">
        <p14:creationId xmlns:p14="http://schemas.microsoft.com/office/powerpoint/2010/main" val="26108931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47</a:t>
            </a:fld>
            <a:endParaRPr lang="en-US"/>
          </a:p>
        </p:txBody>
      </p:sp>
    </p:spTree>
    <p:extLst>
      <p:ext uri="{BB962C8B-B14F-4D97-AF65-F5344CB8AC3E}">
        <p14:creationId xmlns:p14="http://schemas.microsoft.com/office/powerpoint/2010/main" val="337547656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D66F3A7-39A3-4862-9C39-201CEE8AC988}" type="slidenum">
              <a:rPr lang="en-US" smtClean="0"/>
              <a:pPr/>
              <a:t>48</a:t>
            </a:fld>
            <a:endParaRPr lang="en-US"/>
          </a:p>
        </p:txBody>
      </p:sp>
    </p:spTree>
    <p:extLst>
      <p:ext uri="{BB962C8B-B14F-4D97-AF65-F5344CB8AC3E}">
        <p14:creationId xmlns:p14="http://schemas.microsoft.com/office/powerpoint/2010/main" val="3552591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956723" y="3429000"/>
            <a:ext cx="1206682"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48288" y="548641"/>
            <a:ext cx="6163265" cy="2562223"/>
          </a:xfrm>
        </p:spPr>
        <p:txBody>
          <a:bodyPr anchor="b">
            <a:normAutofit/>
          </a:bodyPr>
          <a:lstStyle>
            <a:lvl1pPr algn="l">
              <a:defRPr sz="399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5652" y="3771897"/>
            <a:ext cx="6160099" cy="2177894"/>
          </a:xfrm>
        </p:spPr>
        <p:txBody>
          <a:bodyPr>
            <a:normAutofit/>
          </a:bodyPr>
          <a:lstStyle>
            <a:lvl1pPr marL="0" indent="0">
              <a:buNone/>
              <a:defRPr sz="1995">
                <a:solidFill>
                  <a:schemeClr val="tx1"/>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64538850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p:nvCxnSpPr>
        <p:spPr>
          <a:xfrm>
            <a:off x="956723" y="3429000"/>
            <a:ext cx="1206682"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48288" y="548641"/>
            <a:ext cx="8881182" cy="2562223"/>
          </a:xfrm>
        </p:spPr>
        <p:txBody>
          <a:bodyPr anchor="b">
            <a:normAutofit/>
          </a:bodyPr>
          <a:lstStyle>
            <a:lvl1pPr algn="l">
              <a:defRPr sz="399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4298" y="3941834"/>
            <a:ext cx="3967808" cy="731694"/>
          </a:xfrm>
        </p:spPr>
        <p:txBody>
          <a:bodyPr anchor="ctr">
            <a:normAutofit/>
          </a:bodyPr>
          <a:lstStyle>
            <a:lvl1pPr marL="0" indent="0">
              <a:buNone/>
              <a:defRPr sz="1995"/>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4298" y="5232562"/>
            <a:ext cx="3967808" cy="731694"/>
          </a:xfrm>
        </p:spPr>
        <p:txBody>
          <a:bodyPr anchor="ctr">
            <a:normAutofit/>
          </a:bodyPr>
          <a:lstStyle>
            <a:lvl1pPr marL="0" indent="0">
              <a:buNone/>
              <a:defRPr sz="1995"/>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11553" y="3944572"/>
            <a:ext cx="3967808" cy="731694"/>
          </a:xfrm>
        </p:spPr>
        <p:txBody>
          <a:bodyPr anchor="ctr">
            <a:normAutofit/>
          </a:bodyPr>
          <a:lstStyle>
            <a:lvl1pPr marL="0" indent="0">
              <a:buNone/>
              <a:defRPr sz="1995"/>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11553" y="5235301"/>
            <a:ext cx="3967808" cy="731694"/>
          </a:xfrm>
        </p:spPr>
        <p:txBody>
          <a:bodyPr anchor="ctr">
            <a:normAutofit/>
          </a:bodyPr>
          <a:lstStyle>
            <a:lvl1pPr marL="0" indent="0">
              <a:buNone/>
              <a:defRPr sz="1995"/>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48289" y="3869172"/>
            <a:ext cx="883045" cy="885235"/>
          </a:xfrm>
          <a:prstGeom prst="ellipse">
            <a:avLst/>
          </a:prstGeom>
          <a:solidFill>
            <a:schemeClr val="bg1"/>
          </a:solidFill>
          <a:ln w="19050">
            <a:noFill/>
          </a:ln>
        </p:spPr>
        <p:txBody>
          <a:bodyPr>
            <a:normAutofit/>
          </a:bodyPr>
          <a:lstStyle>
            <a:lvl1pPr>
              <a:defRPr sz="798"/>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48289" y="5158531"/>
            <a:ext cx="883045" cy="885235"/>
          </a:xfrm>
          <a:prstGeom prst="ellipse">
            <a:avLst/>
          </a:prstGeom>
          <a:solidFill>
            <a:schemeClr val="bg1"/>
          </a:solidFill>
          <a:ln w="19050">
            <a:noFill/>
          </a:ln>
        </p:spPr>
        <p:txBody>
          <a:bodyPr vert="horz" lIns="91440" tIns="45720" rIns="91440" bIns="45720" rtlCol="0">
            <a:normAutofit/>
          </a:bodyPr>
          <a:lstStyle>
            <a:lvl1pPr>
              <a:defRPr lang="en-US" sz="798"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45543" y="3869172"/>
            <a:ext cx="883045" cy="885235"/>
          </a:xfrm>
          <a:prstGeom prst="ellipse">
            <a:avLst/>
          </a:prstGeom>
          <a:solidFill>
            <a:schemeClr val="bg1"/>
          </a:solidFill>
          <a:ln w="19050">
            <a:noFill/>
          </a:ln>
        </p:spPr>
        <p:txBody>
          <a:bodyPr vert="horz" lIns="91440" tIns="45720" rIns="91440" bIns="45720" rtlCol="0">
            <a:normAutofit/>
          </a:bodyPr>
          <a:lstStyle>
            <a:lvl1pPr>
              <a:defRPr lang="en-US" sz="798"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45543" y="5158531"/>
            <a:ext cx="883045" cy="885235"/>
          </a:xfrm>
          <a:prstGeom prst="ellipse">
            <a:avLst/>
          </a:prstGeom>
          <a:solidFill>
            <a:schemeClr val="bg1"/>
          </a:solidFill>
          <a:ln w="19050">
            <a:noFill/>
          </a:ln>
        </p:spPr>
        <p:txBody>
          <a:bodyPr vert="horz" lIns="91440" tIns="45720" rIns="91440" bIns="45720" rtlCol="0">
            <a:normAutofit/>
          </a:bodyPr>
          <a:lstStyle>
            <a:lvl1pPr>
              <a:defRPr lang="en-US" sz="798"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79724699"/>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6127" y="1825625"/>
            <a:ext cx="10489585"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5248" y="548640"/>
            <a:ext cx="10471343"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6C61937A-62A2-494A-98C5-77EF3E95506E}"/>
              </a:ext>
            </a:extLst>
          </p:cNvPr>
          <p:cNvSpPr>
            <a:spLocks noGrp="1"/>
          </p:cNvSpPr>
          <p:nvPr>
            <p:ph type="ftr" sz="quarter" idx="12"/>
          </p:nvPr>
        </p:nvSpPr>
        <p:spPr/>
        <p:txBody>
          <a:bodyPr/>
          <a:lstStyle/>
          <a:p>
            <a:pPr>
              <a:defRPr/>
            </a:pPr>
            <a:r>
              <a:rPr lang="en-US"/>
              <a:t>September 4-5, 2014</a:t>
            </a:r>
          </a:p>
        </p:txBody>
      </p:sp>
    </p:spTree>
    <p:extLst>
      <p:ext uri="{BB962C8B-B14F-4D97-AF65-F5344CB8AC3E}">
        <p14:creationId xmlns:p14="http://schemas.microsoft.com/office/powerpoint/2010/main" val="2966897147"/>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8288" y="548641"/>
            <a:ext cx="6163265" cy="2562223"/>
          </a:xfrm>
        </p:spPr>
        <p:txBody>
          <a:bodyPr anchor="b">
            <a:normAutofit/>
          </a:bodyPr>
          <a:lstStyle>
            <a:lvl1pPr algn="l">
              <a:defRPr sz="3990" b="1"/>
            </a:lvl1pPr>
          </a:lstStyle>
          <a:p>
            <a:r>
              <a:rPr lang="en-US"/>
              <a:t>Click to edit Master title style</a:t>
            </a:r>
          </a:p>
        </p:txBody>
      </p:sp>
      <p:sp>
        <p:nvSpPr>
          <p:cNvPr id="3" name="Text Placeholder 2"/>
          <p:cNvSpPr>
            <a:spLocks noGrp="1"/>
          </p:cNvSpPr>
          <p:nvPr>
            <p:ph type="body" idx="1"/>
          </p:nvPr>
        </p:nvSpPr>
        <p:spPr>
          <a:xfrm>
            <a:off x="875652" y="3771897"/>
            <a:ext cx="6160099" cy="2177894"/>
          </a:xfrm>
        </p:spPr>
        <p:txBody>
          <a:bodyPr>
            <a:normAutofit/>
          </a:bodyPr>
          <a:lstStyle>
            <a:lvl1pPr marL="0" indent="0">
              <a:buNone/>
              <a:defRPr sz="1995">
                <a:solidFill>
                  <a:schemeClr val="tx1"/>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p:nvCxnSpPr>
        <p:spPr>
          <a:xfrm>
            <a:off x="956723" y="3429000"/>
            <a:ext cx="1206682"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223523460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6127" y="1825625"/>
            <a:ext cx="4971151"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54562" y="1825625"/>
            <a:ext cx="497114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49700" y="5949792"/>
            <a:ext cx="608092"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September 4-5, 2014</a:t>
            </a:r>
          </a:p>
        </p:txBody>
      </p:sp>
    </p:spTree>
    <p:extLst>
      <p:ext uri="{BB962C8B-B14F-4D97-AF65-F5344CB8AC3E}">
        <p14:creationId xmlns:p14="http://schemas.microsoft.com/office/powerpoint/2010/main" val="325188118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4369" y="1819276"/>
            <a:ext cx="3283696"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43062" y="1819275"/>
            <a:ext cx="3283696"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31754" y="1819275"/>
            <a:ext cx="3283696"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6388" y="548640"/>
            <a:ext cx="10469062" cy="1142048"/>
          </a:xfrm>
        </p:spPr>
        <p:txBody>
          <a:bodyPr anchor="ctr">
            <a:normAutofit/>
          </a:bodyPr>
          <a:lstStyle>
            <a:lvl1pPr>
              <a:defRPr sz="399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58739172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11517" y="1912144"/>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68666" y="1912144"/>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4369" y="4038601"/>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11517" y="4038601"/>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68666" y="4038601"/>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6505" y="1912144"/>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415459235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5248" y="3218847"/>
            <a:ext cx="5039943" cy="2286000"/>
          </a:xfrm>
        </p:spPr>
        <p:txBody>
          <a:bodyPr/>
          <a:lstStyle>
            <a:lvl1pPr>
              <a:defRPr sz="1795"/>
            </a:lvl1pPr>
            <a:lvl2pPr>
              <a:defRPr sz="1596"/>
            </a:lvl2pPr>
            <a:lvl3pPr>
              <a:defRPr sz="1397"/>
            </a:lvl3pPr>
            <a:lvl4pPr>
              <a:defRPr sz="1197"/>
            </a:lvl4pPr>
            <a:lvl5pPr>
              <a:defRPr sz="99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77284" y="3218847"/>
            <a:ext cx="5039306" cy="2286000"/>
          </a:xfrm>
        </p:spPr>
        <p:txBody>
          <a:bodyPr/>
          <a:lstStyle>
            <a:lvl1pPr>
              <a:defRPr sz="1795"/>
            </a:lvl1pPr>
            <a:lvl2pPr>
              <a:defRPr sz="1596"/>
            </a:lvl2pPr>
            <a:lvl3pPr>
              <a:defRPr sz="1397"/>
            </a:lvl3pPr>
            <a:lvl4pPr>
              <a:defRPr sz="1197"/>
            </a:lvl4pPr>
            <a:lvl5pPr>
              <a:defRPr sz="99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5248" y="1818068"/>
            <a:ext cx="5039943" cy="1273401"/>
          </a:xfrm>
        </p:spPr>
        <p:txBody>
          <a:bodyPr anchor="b">
            <a:normAutofit/>
          </a:bodyPr>
          <a:lstStyle>
            <a:lvl1pPr marL="0" indent="0">
              <a:buNone/>
              <a:defRPr sz="3591" b="0"/>
            </a:lvl1pPr>
            <a:lvl2pPr marL="342043"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76649" y="1818068"/>
            <a:ext cx="5039941" cy="1273401"/>
          </a:xfrm>
        </p:spPr>
        <p:txBody>
          <a:bodyPr anchor="b">
            <a:normAutofit/>
          </a:bodyPr>
          <a:lstStyle>
            <a:lvl1pPr marL="0" indent="0">
              <a:buNone/>
              <a:defRPr sz="3591" b="0"/>
            </a:lvl1pPr>
            <a:lvl2pPr marL="342043"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5248" y="548640"/>
            <a:ext cx="10471343"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3233317818"/>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4369" y="3218848"/>
            <a:ext cx="3283696"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43062" y="3218847"/>
            <a:ext cx="3283696"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31754" y="3218847"/>
            <a:ext cx="3283696"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4369" y="1819276"/>
            <a:ext cx="3283696" cy="1272193"/>
          </a:xfrm>
        </p:spPr>
        <p:txBody>
          <a:bodyPr anchor="b">
            <a:noAutofit/>
          </a:bodyPr>
          <a:lstStyle>
            <a:lvl1pPr marL="0" indent="0">
              <a:buNone/>
              <a:defRPr sz="3591" b="0"/>
            </a:lvl1pPr>
            <a:lvl2pPr marL="342043"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31754" y="1819276"/>
            <a:ext cx="3283696" cy="1272193"/>
          </a:xfrm>
        </p:spPr>
        <p:txBody>
          <a:bodyPr anchor="b">
            <a:noAutofit/>
          </a:bodyPr>
          <a:lstStyle>
            <a:lvl1pPr marL="0" indent="0">
              <a:buNone/>
              <a:defRPr sz="3591" b="0"/>
            </a:lvl1pPr>
            <a:lvl2pPr marL="342043"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6388" y="548640"/>
            <a:ext cx="10469062" cy="1142048"/>
          </a:xfrm>
        </p:spPr>
        <p:txBody>
          <a:bodyPr anchor="ctr">
            <a:normAutofit/>
          </a:bodyPr>
          <a:lstStyle>
            <a:lvl1pPr>
              <a:defRPr sz="399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43062" y="1819276"/>
            <a:ext cx="3283696" cy="1272193"/>
          </a:xfrm>
        </p:spPr>
        <p:txBody>
          <a:bodyPr anchor="b">
            <a:noAutofit/>
          </a:bodyPr>
          <a:lstStyle>
            <a:lvl1pPr marL="0" indent="0">
              <a:buNone/>
              <a:defRPr sz="3591" b="0"/>
            </a:lvl1pPr>
            <a:lvl2pPr marL="342043"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139588899"/>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September 4-5, 2014</a:t>
            </a:r>
          </a:p>
        </p:txBody>
      </p:sp>
    </p:spTree>
    <p:extLst>
      <p:ext uri="{BB962C8B-B14F-4D97-AF65-F5344CB8AC3E}">
        <p14:creationId xmlns:p14="http://schemas.microsoft.com/office/powerpoint/2010/main" val="402161607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414002284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10567" y="914401"/>
            <a:ext cx="3356667"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66764" y="914401"/>
            <a:ext cx="3356667"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5248" y="908209"/>
            <a:ext cx="3372884"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168390782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5248" y="908209"/>
            <a:ext cx="3372884"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02585" y="914399"/>
            <a:ext cx="6914005" cy="5029200"/>
          </a:xfrm>
        </p:spPr>
        <p:txBody>
          <a:bodyPr/>
          <a:lstStyle/>
          <a:p>
            <a:r>
              <a:rPr lang="en-US"/>
              <a:t>Click icon to add picture</a:t>
            </a:r>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259997186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5248" y="908209"/>
            <a:ext cx="3372884"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02586" y="914400"/>
            <a:ext cx="3356667" cy="2428875"/>
          </a:xfrm>
        </p:spPr>
        <p:txBody>
          <a:bodyPr/>
          <a:lstStyle/>
          <a:p>
            <a:r>
              <a:rPr lang="en-US"/>
              <a:t>Click icon to add picture</a:t>
            </a:r>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02586" y="3514727"/>
            <a:ext cx="3356667" cy="2428875"/>
          </a:xfrm>
        </p:spPr>
        <p:txBody>
          <a:bodyPr/>
          <a:lstStyle/>
          <a:p>
            <a:r>
              <a:rPr lang="en-US"/>
              <a:t>Click icon to add picture</a:t>
            </a:r>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59923" y="914400"/>
            <a:ext cx="3356667"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59923" y="3514727"/>
            <a:ext cx="3356667" cy="2428875"/>
          </a:xfrm>
        </p:spPr>
        <p:txBody>
          <a:bodyPr/>
          <a:lstStyle/>
          <a:p>
            <a:r>
              <a:rPr lang="en-US"/>
              <a:t>Click icon to add picture</a:t>
            </a:r>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1930972059"/>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4369" y="3514727"/>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5248" y="908210"/>
            <a:ext cx="3372884"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02586" y="914400"/>
            <a:ext cx="3356667"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02586" y="3514727"/>
            <a:ext cx="3356667" cy="242887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59923" y="914400"/>
            <a:ext cx="3356667" cy="242887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59923" y="3514727"/>
            <a:ext cx="3356667" cy="2428875"/>
          </a:xfrm>
        </p:spPr>
        <p:txBody>
          <a:bodyPr/>
          <a:lstStyle/>
          <a:p>
            <a:r>
              <a:rPr lang="en-US"/>
              <a:t>Click icon to add picture</a:t>
            </a:r>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4021473413"/>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5248" y="908210"/>
            <a:ext cx="3372884"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02586" y="914400"/>
            <a:ext cx="3356667" cy="2428875"/>
          </a:xfrm>
        </p:spPr>
        <p:txBody>
          <a:bodyPr/>
          <a:lstStyle/>
          <a:p>
            <a:r>
              <a:rPr lang="en-US"/>
              <a:t>Click icon to add picture</a:t>
            </a:r>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02586" y="3514727"/>
            <a:ext cx="3356667" cy="2428875"/>
          </a:xfrm>
        </p:spPr>
        <p:txBody>
          <a:bodyPr/>
          <a:lstStyle/>
          <a:p>
            <a:r>
              <a:rPr lang="en-US"/>
              <a:t>Click icon to add picture</a:t>
            </a:r>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59923" y="914400"/>
            <a:ext cx="3356667" cy="2428875"/>
          </a:xfrm>
        </p:spPr>
        <p:txBody>
          <a:bodyPr/>
          <a:lstStyle/>
          <a:p>
            <a:r>
              <a:rPr lang="en-US"/>
              <a:t>Click icon to add picture</a:t>
            </a:r>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59923" y="3514727"/>
            <a:ext cx="3356667" cy="2428875"/>
          </a:xfrm>
        </p:spPr>
        <p:txBody>
          <a:bodyPr/>
          <a:lstStyle/>
          <a:p>
            <a:r>
              <a:rPr lang="en-US"/>
              <a:t>Click icon to add picture</a:t>
            </a:r>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5248" y="3514726"/>
            <a:ext cx="3356667" cy="2428875"/>
          </a:xfrm>
        </p:spPr>
        <p:txBody>
          <a:bodyPr/>
          <a:lstStyle/>
          <a:p>
            <a:r>
              <a:rPr lang="en-US"/>
              <a:t>Click icon to add picture</a:t>
            </a:r>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2487308071"/>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4369" y="914401"/>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11517" y="914401"/>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68666" y="914401"/>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11517" y="3514727"/>
            <a:ext cx="69138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5248" y="3514725"/>
            <a:ext cx="3372884"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1108242224"/>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11517" y="3514727"/>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68666" y="3514727"/>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5248" y="3514725"/>
            <a:ext cx="3372884"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5248" y="908210"/>
            <a:ext cx="10471343" cy="2435064"/>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3653493900"/>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28945" y="2764677"/>
            <a:ext cx="1204022"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292260" y="2763293"/>
            <a:ext cx="1204022"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78908" y="2810583"/>
            <a:ext cx="1204022"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16351" y="2763293"/>
            <a:ext cx="1204022"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10043" y="2744997"/>
            <a:ext cx="1204022"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0920"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58348"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0725"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0725"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390735"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390735"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34259"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34259"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32511"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32511"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p:nvCxnSpPr>
        <p:spPr>
          <a:xfrm flipV="1">
            <a:off x="1038701" y="2393353"/>
            <a:ext cx="710810"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p:nvCxnSpPr>
        <p:spPr>
          <a:xfrm>
            <a:off x="1749511" y="2393352"/>
            <a:ext cx="216508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p:nvCxnSpPr>
        <p:spPr>
          <a:xfrm>
            <a:off x="3914592" y="2391883"/>
            <a:ext cx="2166327"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p:nvCxnSpPr>
        <p:spPr>
          <a:xfrm>
            <a:off x="6080919" y="2391883"/>
            <a:ext cx="2156168"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p:nvCxnSpPr>
        <p:spPr>
          <a:xfrm>
            <a:off x="8237087" y="2402544"/>
            <a:ext cx="218378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p:nvCxnSpPr>
        <p:spPr>
          <a:xfrm>
            <a:off x="10420868" y="2398796"/>
            <a:ext cx="66687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26517" y="2287828"/>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795749" y="2292868"/>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69208" y="2288841"/>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07583" y="2297879"/>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16429" y="2290384"/>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3027252986"/>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2677" y="2178387"/>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15651" y="2178387"/>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22176" y="2139219"/>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18712" y="2139219"/>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4013"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42929"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48534"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45071"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4013"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42929"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48534"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45071"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3874385066"/>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cSld name="2_Title Slide">
    <p:bg>
      <p:bgRef idx="1001">
        <a:schemeClr val="bg2"/>
      </p:bgRef>
    </p:bg>
    <p:spTree>
      <p:nvGrpSpPr>
        <p:cNvPr id="1" name=""/>
        <p:cNvGrpSpPr/>
        <p:nvPr/>
      </p:nvGrpSpPr>
      <p:grpSpPr>
        <a:xfrm>
          <a:off x="0" y="0"/>
          <a:ext cx="0" cy="0"/>
          <a:chOff x="0" y="0"/>
          <a:chExt cx="0" cy="0"/>
        </a:xfrm>
      </p:grpSpPr>
      <p:sp>
        <p:nvSpPr>
          <p:cNvPr id="8" name="Title 7"/>
          <p:cNvSpPr>
            <a:spLocks noGrp="1"/>
          </p:cNvSpPr>
          <p:nvPr>
            <p:ph type="ctrTitle" hasCustomPrompt="1"/>
          </p:nvPr>
        </p:nvSpPr>
        <p:spPr>
          <a:xfrm>
            <a:off x="1823167" y="1676400"/>
            <a:ext cx="8614635" cy="1828800"/>
          </a:xfrm>
        </p:spPr>
        <p:txBody>
          <a:bodyPr anchor="ctr"/>
          <a:lstStyle>
            <a:lvl1pPr algn="ctr">
              <a:defRPr cap="none" baseline="0"/>
            </a:lvl1pPr>
          </a:lstStyle>
          <a:p>
            <a:r>
              <a:rPr kumimoji="0" lang="en-US"/>
              <a:t>Click To Add Title</a:t>
            </a:r>
          </a:p>
        </p:txBody>
      </p:sp>
      <p:sp>
        <p:nvSpPr>
          <p:cNvPr id="9" name="Subtitle 8"/>
          <p:cNvSpPr>
            <a:spLocks noGrp="1"/>
          </p:cNvSpPr>
          <p:nvPr>
            <p:ph type="subTitle" idx="1" hasCustomPrompt="1"/>
          </p:nvPr>
        </p:nvSpPr>
        <p:spPr>
          <a:xfrm>
            <a:off x="3141808" y="6050037"/>
            <a:ext cx="8918682" cy="685800"/>
          </a:xfrm>
        </p:spPr>
        <p:txBody>
          <a:bodyPr anchor="ctr">
            <a:normAutofit/>
          </a:bodyPr>
          <a:lstStyle>
            <a:lvl1pPr marL="0" indent="0" algn="l">
              <a:buNone/>
              <a:defRPr sz="2594" baseline="0">
                <a:solidFill>
                  <a:schemeClr val="tx1"/>
                </a:solidFill>
              </a:defRPr>
            </a:lvl1pPr>
            <a:lvl2pPr marL="456194" indent="0" algn="ctr">
              <a:buNone/>
            </a:lvl2pPr>
            <a:lvl3pPr marL="912388" indent="0" algn="ctr">
              <a:buNone/>
            </a:lvl3pPr>
            <a:lvl4pPr marL="1368582" indent="0" algn="ctr">
              <a:buNone/>
            </a:lvl4pPr>
            <a:lvl5pPr marL="1824777" indent="0" algn="ctr">
              <a:buNone/>
            </a:lvl5pPr>
            <a:lvl6pPr marL="2280971" indent="0" algn="ctr">
              <a:buNone/>
            </a:lvl6pPr>
            <a:lvl7pPr marL="2737165" indent="0" algn="ctr">
              <a:buNone/>
            </a:lvl7pPr>
            <a:lvl8pPr marL="3193359" indent="0" algn="ctr">
              <a:buNone/>
            </a:lvl8pPr>
            <a:lvl9pPr marL="3649553" indent="0" algn="ctr">
              <a:buNone/>
            </a:lvl9pPr>
          </a:lstStyle>
          <a:p>
            <a:r>
              <a:rPr kumimoji="0" lang="en-US"/>
              <a:t>Click to add speaker name &amp; title</a:t>
            </a:r>
          </a:p>
        </p:txBody>
      </p:sp>
      <p:sp>
        <p:nvSpPr>
          <p:cNvPr id="3" name="Text Placeholder 2"/>
          <p:cNvSpPr>
            <a:spLocks noGrp="1"/>
          </p:cNvSpPr>
          <p:nvPr>
            <p:ph type="body" sz="quarter" idx="10" hasCustomPrompt="1"/>
          </p:nvPr>
        </p:nvSpPr>
        <p:spPr>
          <a:xfrm>
            <a:off x="88933" y="6043614"/>
            <a:ext cx="2991812" cy="714375"/>
          </a:xfrm>
        </p:spPr>
        <p:txBody>
          <a:bodyPr anchor="ctr">
            <a:normAutofit/>
          </a:bodyPr>
          <a:lstStyle>
            <a:lvl1pPr>
              <a:defRPr sz="1996">
                <a:solidFill>
                  <a:schemeClr val="tx1"/>
                </a:solidFill>
              </a:defRPr>
            </a:lvl1pPr>
          </a:lstStyle>
          <a:p>
            <a:pPr lvl="0"/>
            <a:r>
              <a:rPr lang="en-US"/>
              <a:t>Click to add date</a:t>
            </a:r>
          </a:p>
        </p:txBody>
      </p:sp>
    </p:spTree>
    <p:extLst>
      <p:ext uri="{BB962C8B-B14F-4D97-AF65-F5344CB8AC3E}">
        <p14:creationId xmlns:p14="http://schemas.microsoft.com/office/powerpoint/2010/main" val="275183503"/>
      </p:ext>
    </p:extLst>
  </p:cSld>
  <p:clrMapOvr>
    <a:overrideClrMapping bg1="dk1" tx1="lt1" bg2="dk2" tx2="lt2" accent1="accent1" accent2="accent2" accent3="accent3" accent4="accent4" accent5="accent5" accent6="accent6" hlink="hlink" folHlink="folHlink"/>
  </p:clrMapOvr>
  <p:transition spd="med">
    <p:fade/>
  </p:transition>
  <p:hf hdr="0" ftr="0" dt="0"/>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Default">
    <p:spTree>
      <p:nvGrpSpPr>
        <p:cNvPr id="1" name=""/>
        <p:cNvGrpSpPr/>
        <p:nvPr/>
      </p:nvGrpSpPr>
      <p:grpSpPr>
        <a:xfrm>
          <a:off x="0" y="0"/>
          <a:ext cx="0" cy="0"/>
          <a:chOff x="0" y="0"/>
          <a:chExt cx="0" cy="0"/>
        </a:xfrm>
      </p:grpSpPr>
      <p:grpSp>
        <p:nvGrpSpPr>
          <p:cNvPr id="49" name="Group 48"/>
          <p:cNvGrpSpPr/>
          <p:nvPr userDrawn="1"/>
        </p:nvGrpSpPr>
        <p:grpSpPr>
          <a:xfrm rot="10800000">
            <a:off x="-12454" y="5484564"/>
            <a:ext cx="12240415"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6344" y="365126"/>
            <a:ext cx="10489150" cy="1325563"/>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836344" y="2126898"/>
            <a:ext cx="10489150" cy="3306322"/>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1094266142"/>
      </p:ext>
    </p:extLst>
  </p:cSld>
  <p:clrMapOvr>
    <a:masterClrMapping/>
  </p:clrMapOvr>
  <p:transition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Welcome Messa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420AD4-248A-4070-B79E-6CFF4FAFA7C7}"/>
              </a:ext>
            </a:extLst>
          </p:cNvPr>
          <p:cNvSpPr/>
          <p:nvPr userDrawn="1"/>
        </p:nvSpPr>
        <p:spPr>
          <a:xfrm>
            <a:off x="0" y="0"/>
            <a:ext cx="566340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6">
              <a:solidFill>
                <a:schemeClr val="accent1">
                  <a:lumMod val="50000"/>
                </a:schemeClr>
              </a:solidFill>
              <a:latin typeface="Nunito Light" charset="0"/>
            </a:endParaRPr>
          </a:p>
        </p:txBody>
      </p:sp>
      <p:sp>
        <p:nvSpPr>
          <p:cNvPr id="29" name="Picture Placeholder 13"/>
          <p:cNvSpPr>
            <a:spLocks noGrp="1"/>
          </p:cNvSpPr>
          <p:nvPr>
            <p:ph type="pic" sz="quarter" idx="14"/>
          </p:nvPr>
        </p:nvSpPr>
        <p:spPr>
          <a:xfrm>
            <a:off x="7200863" y="1547382"/>
            <a:ext cx="3267814" cy="3757962"/>
          </a:xfrm>
          <a:prstGeom prst="rect">
            <a:avLst/>
          </a:prstGeom>
          <a:solidFill>
            <a:schemeClr val="bg1">
              <a:lumMod val="95000"/>
            </a:schemeClr>
          </a:solidFill>
          <a:effectLst/>
        </p:spPr>
        <p:txBody>
          <a:bodyPr>
            <a:normAutofit/>
          </a:bodyPr>
          <a:lstStyle>
            <a:lvl1pPr marL="0" indent="0">
              <a:buNone/>
              <a:defRPr sz="1198" b="0" i="0">
                <a:ln>
                  <a:noFill/>
                </a:ln>
                <a:solidFill>
                  <a:schemeClr val="tx2"/>
                </a:solidFill>
                <a:latin typeface="Nunito Light" charset="0"/>
                <a:ea typeface="Nunito Light" charset="0"/>
                <a:cs typeface="Nunito Light" charset="0"/>
              </a:defRPr>
            </a:lvl1pPr>
          </a:lstStyle>
          <a:p>
            <a:endParaRPr lang="en-US"/>
          </a:p>
        </p:txBody>
      </p:sp>
      <p:sp>
        <p:nvSpPr>
          <p:cNvPr id="3" name="Text Placeholder 2">
            <a:extLst>
              <a:ext uri="{FF2B5EF4-FFF2-40B4-BE49-F238E27FC236}">
                <a16:creationId xmlns:a16="http://schemas.microsoft.com/office/drawing/2014/main" id="{0A3714AD-FA2E-4F39-A54A-FD2E9E5003C6}"/>
              </a:ext>
            </a:extLst>
          </p:cNvPr>
          <p:cNvSpPr>
            <a:spLocks noGrp="1"/>
          </p:cNvSpPr>
          <p:nvPr>
            <p:ph type="body" sz="quarter" idx="15"/>
          </p:nvPr>
        </p:nvSpPr>
        <p:spPr>
          <a:xfrm>
            <a:off x="716323" y="1547381"/>
            <a:ext cx="4391191" cy="3757962"/>
          </a:xfrm>
          <a:prstGeom prst="rect">
            <a:avLst/>
          </a:prstGeom>
        </p:spPr>
        <p:txBody>
          <a:bodyPr/>
          <a:lstStyle>
            <a:lvl1pPr>
              <a:defRPr>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7675306"/>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Default">
    <p:spTree>
      <p:nvGrpSpPr>
        <p:cNvPr id="1" name=""/>
        <p:cNvGrpSpPr/>
        <p:nvPr/>
      </p:nvGrpSpPr>
      <p:grpSpPr>
        <a:xfrm>
          <a:off x="0" y="0"/>
          <a:ext cx="0" cy="0"/>
          <a:chOff x="0" y="0"/>
          <a:chExt cx="0" cy="0"/>
        </a:xfrm>
      </p:grpSpPr>
      <p:grpSp>
        <p:nvGrpSpPr>
          <p:cNvPr id="49" name="Group 48"/>
          <p:cNvGrpSpPr/>
          <p:nvPr userDrawn="1"/>
        </p:nvGrpSpPr>
        <p:grpSpPr>
          <a:xfrm rot="10800000">
            <a:off x="-12454" y="5484564"/>
            <a:ext cx="12240415"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6344" y="365126"/>
            <a:ext cx="10489150" cy="1325563"/>
          </a:xfrm>
          <a:prstGeom prst="rect">
            <a:avLst/>
          </a:prstGeom>
        </p:spPr>
        <p:txBody>
          <a:bodyPr/>
          <a:lstStyle>
            <a:lvl1pPr>
              <a:defRPr>
                <a:latin typeface="+mj-lt"/>
              </a:defRPr>
            </a:lvl1pPr>
          </a:lstStyle>
          <a:p>
            <a:endParaRPr lang="en-US"/>
          </a:p>
        </p:txBody>
      </p:sp>
      <p:sp>
        <p:nvSpPr>
          <p:cNvPr id="4" name="Text Placeholder 3">
            <a:extLst>
              <a:ext uri="{FF2B5EF4-FFF2-40B4-BE49-F238E27FC236}">
                <a16:creationId xmlns:a16="http://schemas.microsoft.com/office/drawing/2014/main" id="{DD8A2AF0-8544-4962-8CD0-4D3519F0A937}"/>
              </a:ext>
            </a:extLst>
          </p:cNvPr>
          <p:cNvSpPr>
            <a:spLocks noGrp="1"/>
          </p:cNvSpPr>
          <p:nvPr>
            <p:ph type="body" sz="quarter" idx="10"/>
          </p:nvPr>
        </p:nvSpPr>
        <p:spPr>
          <a:xfrm>
            <a:off x="836344" y="2126898"/>
            <a:ext cx="10489150" cy="3306322"/>
          </a:xfrm>
          <a:prstGeom prst="rect">
            <a:avLst/>
          </a:prstGeom>
        </p:spPr>
        <p:txBody>
          <a:bodyPr/>
          <a:lstStyle>
            <a:lvl1pPr marL="0" indent="0">
              <a:buNone/>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endParaRPr lang="en-US"/>
          </a:p>
        </p:txBody>
      </p:sp>
    </p:spTree>
    <p:extLst>
      <p:ext uri="{BB962C8B-B14F-4D97-AF65-F5344CB8AC3E}">
        <p14:creationId xmlns:p14="http://schemas.microsoft.com/office/powerpoint/2010/main" val="1684327675"/>
      </p:ext>
    </p:extLst>
  </p:cSld>
  <p:clrMapOvr>
    <a:masterClrMapping/>
  </p:clrMapOvr>
  <p:transition advClick="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wo Columns">
    <p:spTree>
      <p:nvGrpSpPr>
        <p:cNvPr id="1" name=""/>
        <p:cNvGrpSpPr/>
        <p:nvPr/>
      </p:nvGrpSpPr>
      <p:grpSpPr>
        <a:xfrm>
          <a:off x="0" y="0"/>
          <a:ext cx="0" cy="0"/>
          <a:chOff x="0" y="0"/>
          <a:chExt cx="0" cy="0"/>
        </a:xfrm>
      </p:grpSpPr>
      <p:grpSp>
        <p:nvGrpSpPr>
          <p:cNvPr id="2" name="Group 1"/>
          <p:cNvGrpSpPr/>
          <p:nvPr userDrawn="1"/>
        </p:nvGrpSpPr>
        <p:grpSpPr>
          <a:xfrm rot="10800000">
            <a:off x="-11697" y="5487365"/>
            <a:ext cx="12240415"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29" name="Text Placeholder 28">
            <a:extLst>
              <a:ext uri="{FF2B5EF4-FFF2-40B4-BE49-F238E27FC236}">
                <a16:creationId xmlns:a16="http://schemas.microsoft.com/office/drawing/2014/main" id="{433F070C-0166-4804-B505-59E6B3ED7961}"/>
              </a:ext>
            </a:extLst>
          </p:cNvPr>
          <p:cNvSpPr>
            <a:spLocks noGrp="1"/>
          </p:cNvSpPr>
          <p:nvPr>
            <p:ph type="body" sz="quarter" idx="10"/>
          </p:nvPr>
        </p:nvSpPr>
        <p:spPr>
          <a:xfrm>
            <a:off x="1064438" y="1685132"/>
            <a:ext cx="4704995" cy="3395663"/>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30">
            <a:extLst>
              <a:ext uri="{FF2B5EF4-FFF2-40B4-BE49-F238E27FC236}">
                <a16:creationId xmlns:a16="http://schemas.microsoft.com/office/drawing/2014/main" id="{5BD95895-EA7A-4967-BD15-639BF6D8067D}"/>
              </a:ext>
            </a:extLst>
          </p:cNvPr>
          <p:cNvSpPr>
            <a:spLocks noGrp="1"/>
          </p:cNvSpPr>
          <p:nvPr>
            <p:ph type="body" sz="quarter" idx="11"/>
          </p:nvPr>
        </p:nvSpPr>
        <p:spPr>
          <a:xfrm>
            <a:off x="6350707" y="1669197"/>
            <a:ext cx="4704995" cy="344487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itle 31">
            <a:extLst>
              <a:ext uri="{FF2B5EF4-FFF2-40B4-BE49-F238E27FC236}">
                <a16:creationId xmlns:a16="http://schemas.microsoft.com/office/drawing/2014/main" id="{9E891065-A820-498C-8FF0-5BF7C34C06CE}"/>
              </a:ext>
            </a:extLst>
          </p:cNvPr>
          <p:cNvSpPr>
            <a:spLocks noGrp="1"/>
          </p:cNvSpPr>
          <p:nvPr>
            <p:ph type="title"/>
          </p:nvPr>
        </p:nvSpPr>
        <p:spPr>
          <a:xfrm>
            <a:off x="836344" y="365126"/>
            <a:ext cx="10489150" cy="1013608"/>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372889199"/>
      </p:ext>
    </p:extLst>
  </p:cSld>
  <p:clrMapOvr>
    <a:masterClrMapping/>
  </p:clrMapOvr>
  <p:transition advClick="0"/>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reative Break Picture">
    <p:spTree>
      <p:nvGrpSpPr>
        <p:cNvPr id="1" name=""/>
        <p:cNvGrpSpPr/>
        <p:nvPr/>
      </p:nvGrpSpPr>
      <p:grpSpPr>
        <a:xfrm>
          <a:off x="0" y="0"/>
          <a:ext cx="0" cy="0"/>
          <a:chOff x="0" y="0"/>
          <a:chExt cx="0" cy="0"/>
        </a:xfrm>
      </p:grpSpPr>
      <p:sp>
        <p:nvSpPr>
          <p:cNvPr id="4" name="Picture Placeholder 3"/>
          <p:cNvSpPr>
            <a:spLocks noGrp="1"/>
          </p:cNvSpPr>
          <p:nvPr>
            <p:ph type="pic" sz="quarter" idx="15"/>
          </p:nvPr>
        </p:nvSpPr>
        <p:spPr>
          <a:xfrm>
            <a:off x="6937212" y="976363"/>
            <a:ext cx="4201177" cy="4210499"/>
          </a:xfrm>
          <a:custGeom>
            <a:avLst/>
            <a:gdLst>
              <a:gd name="connsiteX0" fmla="*/ 1794805 w 3589610"/>
              <a:gd name="connsiteY0" fmla="*/ 0 h 3589610"/>
              <a:gd name="connsiteX1" fmla="*/ 3589610 w 3589610"/>
              <a:gd name="connsiteY1" fmla="*/ 1794805 h 3589610"/>
              <a:gd name="connsiteX2" fmla="*/ 1794805 w 3589610"/>
              <a:gd name="connsiteY2" fmla="*/ 3589610 h 3589610"/>
              <a:gd name="connsiteX3" fmla="*/ 0 w 3589610"/>
              <a:gd name="connsiteY3" fmla="*/ 1794805 h 3589610"/>
              <a:gd name="connsiteX4" fmla="*/ 1794805 w 3589610"/>
              <a:gd name="connsiteY4" fmla="*/ 0 h 35896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9610" h="3589610">
                <a:moveTo>
                  <a:pt x="1794805" y="0"/>
                </a:moveTo>
                <a:cubicBezTo>
                  <a:pt x="2786048" y="0"/>
                  <a:pt x="3589610" y="803562"/>
                  <a:pt x="3589610" y="1794805"/>
                </a:cubicBezTo>
                <a:cubicBezTo>
                  <a:pt x="3589610" y="2786048"/>
                  <a:pt x="2786048" y="3589610"/>
                  <a:pt x="1794805" y="3589610"/>
                </a:cubicBezTo>
                <a:cubicBezTo>
                  <a:pt x="803562" y="3589610"/>
                  <a:pt x="0" y="2786048"/>
                  <a:pt x="0" y="1794805"/>
                </a:cubicBezTo>
                <a:cubicBezTo>
                  <a:pt x="0" y="803562"/>
                  <a:pt x="803562" y="0"/>
                  <a:pt x="1794805" y="0"/>
                </a:cubicBezTo>
                <a:close/>
              </a:path>
            </a:pathLst>
          </a:custGeom>
          <a:solidFill>
            <a:schemeClr val="bg1">
              <a:lumMod val="95000"/>
            </a:schemeClr>
          </a:solidFill>
          <a:effectLst/>
        </p:spPr>
        <p:txBody>
          <a:bodyPr wrap="square">
            <a:noAutofit/>
          </a:bodyPr>
          <a:lstStyle>
            <a:lvl1pPr marL="0" indent="0">
              <a:buNone/>
              <a:defRPr sz="1198" b="0" i="0">
                <a:ln>
                  <a:noFill/>
                </a:ln>
                <a:solidFill>
                  <a:schemeClr val="tx2"/>
                </a:solidFill>
                <a:latin typeface="Nunito Light" charset="0"/>
                <a:ea typeface="Nunito Light" charset="0"/>
                <a:cs typeface="Nunito Light" charset="0"/>
              </a:defRPr>
            </a:lvl1pPr>
          </a:lstStyle>
          <a:p>
            <a:endParaRPr lang="en-US"/>
          </a:p>
        </p:txBody>
      </p:sp>
      <p:grpSp>
        <p:nvGrpSpPr>
          <p:cNvPr id="5" name="Group 4"/>
          <p:cNvGrpSpPr/>
          <p:nvPr userDrawn="1"/>
        </p:nvGrpSpPr>
        <p:grpSpPr>
          <a:xfrm rot="10800000">
            <a:off x="-11697" y="5487365"/>
            <a:ext cx="12240415" cy="2152185"/>
            <a:chOff x="0" y="-156114"/>
            <a:chExt cx="24535152" cy="4304369"/>
          </a:xfrm>
        </p:grpSpPr>
        <p:sp>
          <p:nvSpPr>
            <p:cNvPr id="6" name="Freeform 5"/>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7" name="Freeform 6"/>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8" name="Freeform 7"/>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9" name="Freeform 8"/>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0" name="Freeform 9"/>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1" name="Freeform 10"/>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2" name="Freeform 11"/>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3" name="Freeform 12"/>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4" name="Freeform 13"/>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15" name="Freeform 14"/>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6"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7"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18"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9"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20"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1"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22"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3"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4"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5"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6"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7"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8"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9"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30"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3" name="Text Placeholder 2">
            <a:extLst>
              <a:ext uri="{FF2B5EF4-FFF2-40B4-BE49-F238E27FC236}">
                <a16:creationId xmlns:a16="http://schemas.microsoft.com/office/drawing/2014/main" id="{69544D81-4D57-43C1-AA9A-0F7D08D9B6A4}"/>
              </a:ext>
            </a:extLst>
          </p:cNvPr>
          <p:cNvSpPr>
            <a:spLocks noGrp="1"/>
          </p:cNvSpPr>
          <p:nvPr>
            <p:ph type="body" sz="quarter" idx="16"/>
          </p:nvPr>
        </p:nvSpPr>
        <p:spPr>
          <a:xfrm>
            <a:off x="565483" y="1165226"/>
            <a:ext cx="5635027" cy="3926682"/>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9388962"/>
      </p:ext>
    </p:extLst>
  </p:cSld>
  <p:clrMapOvr>
    <a:masterClrMapping/>
  </p:clrMapOvr>
  <p:transition advClick="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Body and Image">
    <p:spTree>
      <p:nvGrpSpPr>
        <p:cNvPr id="1" name=""/>
        <p:cNvGrpSpPr/>
        <p:nvPr/>
      </p:nvGrpSpPr>
      <p:grpSpPr>
        <a:xfrm>
          <a:off x="0" y="0"/>
          <a:ext cx="0" cy="0"/>
          <a:chOff x="0" y="0"/>
          <a:chExt cx="0" cy="0"/>
        </a:xfrm>
      </p:grpSpPr>
      <p:sp>
        <p:nvSpPr>
          <p:cNvPr id="18" name="Picture Placeholder 13"/>
          <p:cNvSpPr>
            <a:spLocks noGrp="1"/>
          </p:cNvSpPr>
          <p:nvPr>
            <p:ph type="pic" sz="quarter" idx="14"/>
          </p:nvPr>
        </p:nvSpPr>
        <p:spPr>
          <a:xfrm>
            <a:off x="7011786" y="1741726"/>
            <a:ext cx="3891995" cy="3252553"/>
          </a:xfrm>
          <a:prstGeom prst="rect">
            <a:avLst/>
          </a:prstGeom>
          <a:solidFill>
            <a:schemeClr val="bg1">
              <a:lumMod val="95000"/>
            </a:schemeClr>
          </a:solidFill>
          <a:effectLst/>
        </p:spPr>
        <p:txBody>
          <a:bodyPr>
            <a:normAutofit/>
          </a:bodyPr>
          <a:lstStyle>
            <a:lvl1pPr marL="0" indent="0">
              <a:buNone/>
              <a:defRPr sz="1198" b="0" i="0">
                <a:ln>
                  <a:noFill/>
                </a:ln>
                <a:solidFill>
                  <a:schemeClr val="tx2"/>
                </a:solidFill>
                <a:latin typeface="Nunito Light" charset="0"/>
                <a:ea typeface="Nunito Light" charset="0"/>
                <a:cs typeface="Nunito Light" charset="0"/>
              </a:defRPr>
            </a:lvl1pPr>
          </a:lstStyle>
          <a:p>
            <a:endParaRPr lang="en-US"/>
          </a:p>
        </p:txBody>
      </p:sp>
      <p:grpSp>
        <p:nvGrpSpPr>
          <p:cNvPr id="9" name="Group 8"/>
          <p:cNvGrpSpPr/>
          <p:nvPr userDrawn="1"/>
        </p:nvGrpSpPr>
        <p:grpSpPr>
          <a:xfrm rot="10800000">
            <a:off x="-11697" y="5487365"/>
            <a:ext cx="12240415" cy="2152185"/>
            <a:chOff x="0" y="-156114"/>
            <a:chExt cx="24535152" cy="4304369"/>
          </a:xfrm>
        </p:grpSpPr>
        <p:sp>
          <p:nvSpPr>
            <p:cNvPr id="10" name="Freeform 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11" name="Freeform 1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2" name="Freeform 1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3" name="Freeform 1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4" name="Freeform 1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5" name="Freeform 1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6" name="Freeform 1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7" name="Freeform 1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9" name="Freeform 18"/>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20" name="Freeform 19"/>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21"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22"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23"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24"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25"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6"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27"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8"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9"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30"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31"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32"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33"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34"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35"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3" name="Text Placeholder 2">
            <a:extLst>
              <a:ext uri="{FF2B5EF4-FFF2-40B4-BE49-F238E27FC236}">
                <a16:creationId xmlns:a16="http://schemas.microsoft.com/office/drawing/2014/main" id="{701C5734-18C5-4675-A795-CAA5AE6D5101}"/>
              </a:ext>
            </a:extLst>
          </p:cNvPr>
          <p:cNvSpPr>
            <a:spLocks noGrp="1"/>
          </p:cNvSpPr>
          <p:nvPr>
            <p:ph type="body" sz="quarter" idx="15"/>
          </p:nvPr>
        </p:nvSpPr>
        <p:spPr>
          <a:xfrm>
            <a:off x="858521" y="1720850"/>
            <a:ext cx="5341634" cy="3273429"/>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a:extLst>
              <a:ext uri="{FF2B5EF4-FFF2-40B4-BE49-F238E27FC236}">
                <a16:creationId xmlns:a16="http://schemas.microsoft.com/office/drawing/2014/main" id="{22344EC7-929B-4DFB-8611-2C0463D89726}"/>
              </a:ext>
            </a:extLst>
          </p:cNvPr>
          <p:cNvSpPr>
            <a:spLocks noGrp="1"/>
          </p:cNvSpPr>
          <p:nvPr>
            <p:ph type="title"/>
          </p:nvPr>
        </p:nvSpPr>
        <p:spPr>
          <a:xfrm>
            <a:off x="836344" y="365126"/>
            <a:ext cx="10489150" cy="940390"/>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914828414"/>
      </p:ext>
    </p:extLst>
  </p:cSld>
  <p:clrMapOvr>
    <a:masterClrMapping/>
  </p:clrMapOvr>
  <p:transition advClick="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grpSp>
        <p:nvGrpSpPr>
          <p:cNvPr id="2" name="Group 1"/>
          <p:cNvGrpSpPr/>
          <p:nvPr userDrawn="1"/>
        </p:nvGrpSpPr>
        <p:grpSpPr>
          <a:xfrm rot="10800000">
            <a:off x="-11697" y="5487365"/>
            <a:ext cx="12240415" cy="2152185"/>
            <a:chOff x="0" y="-156114"/>
            <a:chExt cx="24535152" cy="4304369"/>
          </a:xfrm>
        </p:grpSpPr>
        <p:sp>
          <p:nvSpPr>
            <p:cNvPr id="3" name="Freeform 2"/>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4" name="Freeform 3"/>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 name="Freeform 4"/>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6" name="Freeform 5"/>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7" name="Freeform 6"/>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8" name="Freeform 7"/>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9" name="Freeform 8"/>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0" name="Freeform 9"/>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1" name="Freeform 10"/>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12" name="Freeform 11"/>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3"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4"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15"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6"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17"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18"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19"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0"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1"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2"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3"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4"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5"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6"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27"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30" name="Text Placeholder 29">
            <a:extLst>
              <a:ext uri="{FF2B5EF4-FFF2-40B4-BE49-F238E27FC236}">
                <a16:creationId xmlns:a16="http://schemas.microsoft.com/office/drawing/2014/main" id="{D20278F0-A7EE-4C0F-AE34-0F63E88B4D41}"/>
              </a:ext>
            </a:extLst>
          </p:cNvPr>
          <p:cNvSpPr>
            <a:spLocks noGrp="1"/>
          </p:cNvSpPr>
          <p:nvPr>
            <p:ph type="body" sz="quarter" idx="10"/>
          </p:nvPr>
        </p:nvSpPr>
        <p:spPr>
          <a:xfrm>
            <a:off x="698518" y="2037690"/>
            <a:ext cx="3327161" cy="24384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29">
            <a:extLst>
              <a:ext uri="{FF2B5EF4-FFF2-40B4-BE49-F238E27FC236}">
                <a16:creationId xmlns:a16="http://schemas.microsoft.com/office/drawing/2014/main" id="{FA9BF0F8-15A7-4935-BB15-9992397DF44C}"/>
              </a:ext>
            </a:extLst>
          </p:cNvPr>
          <p:cNvSpPr>
            <a:spLocks noGrp="1"/>
          </p:cNvSpPr>
          <p:nvPr>
            <p:ph type="body" sz="quarter" idx="11"/>
          </p:nvPr>
        </p:nvSpPr>
        <p:spPr>
          <a:xfrm>
            <a:off x="8135007" y="2037690"/>
            <a:ext cx="3327161" cy="24384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 name="Text Placeholder 29">
            <a:extLst>
              <a:ext uri="{FF2B5EF4-FFF2-40B4-BE49-F238E27FC236}">
                <a16:creationId xmlns:a16="http://schemas.microsoft.com/office/drawing/2014/main" id="{FBCC1BAF-5D04-4417-B1CD-ECAC8329000C}"/>
              </a:ext>
            </a:extLst>
          </p:cNvPr>
          <p:cNvSpPr>
            <a:spLocks noGrp="1"/>
          </p:cNvSpPr>
          <p:nvPr>
            <p:ph type="body" sz="quarter" idx="12"/>
          </p:nvPr>
        </p:nvSpPr>
        <p:spPr>
          <a:xfrm>
            <a:off x="4416762" y="2035175"/>
            <a:ext cx="3327161" cy="243840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4" name="Title 43">
            <a:extLst>
              <a:ext uri="{FF2B5EF4-FFF2-40B4-BE49-F238E27FC236}">
                <a16:creationId xmlns:a16="http://schemas.microsoft.com/office/drawing/2014/main" id="{BE037159-B21C-422F-8067-D747ABA80537}"/>
              </a:ext>
            </a:extLst>
          </p:cNvPr>
          <p:cNvSpPr>
            <a:spLocks noGrp="1"/>
          </p:cNvSpPr>
          <p:nvPr>
            <p:ph type="title"/>
          </p:nvPr>
        </p:nvSpPr>
        <p:spPr>
          <a:xfrm>
            <a:off x="836344" y="365126"/>
            <a:ext cx="10489150" cy="893116"/>
          </a:xfrm>
          <a:prstGeom prst="rect">
            <a:avLst/>
          </a:prstGeom>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178019638"/>
      </p:ext>
    </p:extLst>
  </p:cSld>
  <p:clrMapOvr>
    <a:masterClrMapping/>
  </p:clrMapOvr>
  <p:transition advClick="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F6B2CF7-0E70-4B13-AF20-5E4E34F1911D}"/>
              </a:ext>
            </a:extLst>
          </p:cNvPr>
          <p:cNvGrpSpPr/>
          <p:nvPr userDrawn="1"/>
        </p:nvGrpSpPr>
        <p:grpSpPr>
          <a:xfrm>
            <a:off x="0" y="-791384"/>
            <a:ext cx="12240415" cy="2152185"/>
            <a:chOff x="0" y="-156114"/>
            <a:chExt cx="24535152" cy="4304369"/>
          </a:xfrm>
        </p:grpSpPr>
        <p:sp>
          <p:nvSpPr>
            <p:cNvPr id="6" name="Freeform 130">
              <a:extLst>
                <a:ext uri="{FF2B5EF4-FFF2-40B4-BE49-F238E27FC236}">
                  <a16:creationId xmlns:a16="http://schemas.microsoft.com/office/drawing/2014/main" id="{B82AF1FE-44EB-4941-B4B4-ACE317CC5608}"/>
                </a:ext>
              </a:extLst>
            </p:cNvPr>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a:latin typeface="Nunito Light" charset="0"/>
              </a:endParaRPr>
            </a:p>
          </p:txBody>
        </p:sp>
        <p:sp>
          <p:nvSpPr>
            <p:cNvPr id="7" name="Freeform 131">
              <a:extLst>
                <a:ext uri="{FF2B5EF4-FFF2-40B4-BE49-F238E27FC236}">
                  <a16:creationId xmlns:a16="http://schemas.microsoft.com/office/drawing/2014/main" id="{7125398F-1D77-4BF8-B489-530A4A7C2634}"/>
                </a:ext>
              </a:extLst>
            </p:cNvPr>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a:latin typeface="Nunito Light" charset="0"/>
              </a:endParaRPr>
            </a:p>
          </p:txBody>
        </p:sp>
        <p:sp>
          <p:nvSpPr>
            <p:cNvPr id="8" name="Freeform 132">
              <a:extLst>
                <a:ext uri="{FF2B5EF4-FFF2-40B4-BE49-F238E27FC236}">
                  <a16:creationId xmlns:a16="http://schemas.microsoft.com/office/drawing/2014/main" id="{B2B1DB02-886D-4A0F-9CE1-8A4F7B2E5910}"/>
                </a:ext>
              </a:extLst>
            </p:cNvPr>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a:latin typeface="Nunito Light" charset="0"/>
              </a:endParaRPr>
            </a:p>
          </p:txBody>
        </p:sp>
        <p:sp>
          <p:nvSpPr>
            <p:cNvPr id="9" name="Freeform 133">
              <a:extLst>
                <a:ext uri="{FF2B5EF4-FFF2-40B4-BE49-F238E27FC236}">
                  <a16:creationId xmlns:a16="http://schemas.microsoft.com/office/drawing/2014/main" id="{A8418F68-F582-4A55-9390-F6D4EBD8E16D}"/>
                </a:ext>
              </a:extLst>
            </p:cNvPr>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a:latin typeface="Nunito Light" charset="0"/>
              </a:endParaRPr>
            </a:p>
          </p:txBody>
        </p:sp>
        <p:sp>
          <p:nvSpPr>
            <p:cNvPr id="10" name="Freeform 134">
              <a:extLst>
                <a:ext uri="{FF2B5EF4-FFF2-40B4-BE49-F238E27FC236}">
                  <a16:creationId xmlns:a16="http://schemas.microsoft.com/office/drawing/2014/main" id="{D0EFF7BC-F770-472B-B7F7-1D1C7DF6E7D1}"/>
                </a:ext>
              </a:extLst>
            </p:cNvPr>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a:latin typeface="Nunito Light" charset="0"/>
              </a:endParaRPr>
            </a:p>
          </p:txBody>
        </p:sp>
        <p:sp>
          <p:nvSpPr>
            <p:cNvPr id="11" name="Freeform 135">
              <a:extLst>
                <a:ext uri="{FF2B5EF4-FFF2-40B4-BE49-F238E27FC236}">
                  <a16:creationId xmlns:a16="http://schemas.microsoft.com/office/drawing/2014/main" id="{BEAE1B10-43C6-41A7-8E03-D416B59472C4}"/>
                </a:ext>
              </a:extLst>
            </p:cNvPr>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a:latin typeface="Nunito Light" charset="0"/>
              </a:endParaRPr>
            </a:p>
          </p:txBody>
        </p:sp>
        <p:sp>
          <p:nvSpPr>
            <p:cNvPr id="12" name="Freeform 136">
              <a:extLst>
                <a:ext uri="{FF2B5EF4-FFF2-40B4-BE49-F238E27FC236}">
                  <a16:creationId xmlns:a16="http://schemas.microsoft.com/office/drawing/2014/main" id="{2F7DB26C-3002-4265-B159-766D03E29959}"/>
                </a:ext>
              </a:extLst>
            </p:cNvPr>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a:latin typeface="Nunito Light" charset="0"/>
              </a:endParaRPr>
            </a:p>
          </p:txBody>
        </p:sp>
        <p:sp>
          <p:nvSpPr>
            <p:cNvPr id="13" name="Freeform 137">
              <a:extLst>
                <a:ext uri="{FF2B5EF4-FFF2-40B4-BE49-F238E27FC236}">
                  <a16:creationId xmlns:a16="http://schemas.microsoft.com/office/drawing/2014/main" id="{9F179140-548A-4B8E-BDD5-3C117B06B8AD}"/>
                </a:ext>
              </a:extLst>
            </p:cNvPr>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a:latin typeface="Nunito Light" charset="0"/>
              </a:endParaRPr>
            </a:p>
          </p:txBody>
        </p:sp>
        <p:sp>
          <p:nvSpPr>
            <p:cNvPr id="14" name="Freeform 138">
              <a:extLst>
                <a:ext uri="{FF2B5EF4-FFF2-40B4-BE49-F238E27FC236}">
                  <a16:creationId xmlns:a16="http://schemas.microsoft.com/office/drawing/2014/main" id="{DE75C889-A6BE-458E-9CAE-FE98EDAA2A32}"/>
                </a:ext>
              </a:extLst>
            </p:cNvPr>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a:latin typeface="Nunito Light" charset="0"/>
              </a:endParaRPr>
            </a:p>
          </p:txBody>
        </p:sp>
        <p:sp>
          <p:nvSpPr>
            <p:cNvPr id="15" name="Freeform 139">
              <a:extLst>
                <a:ext uri="{FF2B5EF4-FFF2-40B4-BE49-F238E27FC236}">
                  <a16:creationId xmlns:a16="http://schemas.microsoft.com/office/drawing/2014/main" id="{A4210FCD-D640-4C61-9C9B-CBAA9468DD77}"/>
                </a:ext>
              </a:extLst>
            </p:cNvPr>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a:latin typeface="Nunito Light" charset="0"/>
              </a:endParaRPr>
            </a:p>
          </p:txBody>
        </p:sp>
        <p:sp>
          <p:nvSpPr>
            <p:cNvPr id="16" name="Freeform 13">
              <a:extLst>
                <a:ext uri="{FF2B5EF4-FFF2-40B4-BE49-F238E27FC236}">
                  <a16:creationId xmlns:a16="http://schemas.microsoft.com/office/drawing/2014/main" id="{A0DCE87B-EA05-4FAD-91BF-68CEBFC00569}"/>
                </a:ext>
              </a:extLst>
            </p:cNvPr>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a:latin typeface="Nunito Light" charset="0"/>
              </a:endParaRPr>
            </a:p>
          </p:txBody>
        </p:sp>
        <p:sp>
          <p:nvSpPr>
            <p:cNvPr id="17" name="Freeform 14">
              <a:extLst>
                <a:ext uri="{FF2B5EF4-FFF2-40B4-BE49-F238E27FC236}">
                  <a16:creationId xmlns:a16="http://schemas.microsoft.com/office/drawing/2014/main" id="{BA086AAC-9471-4D18-B12D-DE49D1927C25}"/>
                </a:ext>
              </a:extLst>
            </p:cNvPr>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a:latin typeface="Nunito Light" charset="0"/>
              </a:endParaRPr>
            </a:p>
          </p:txBody>
        </p:sp>
        <p:sp>
          <p:nvSpPr>
            <p:cNvPr id="18" name="Freeform 15">
              <a:extLst>
                <a:ext uri="{FF2B5EF4-FFF2-40B4-BE49-F238E27FC236}">
                  <a16:creationId xmlns:a16="http://schemas.microsoft.com/office/drawing/2014/main" id="{F7BFB4B5-3E07-41D2-96FE-C839E3B0C0AC}"/>
                </a:ext>
              </a:extLst>
            </p:cNvPr>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a:latin typeface="Nunito Light" charset="0"/>
              </a:endParaRPr>
            </a:p>
          </p:txBody>
        </p:sp>
        <p:sp>
          <p:nvSpPr>
            <p:cNvPr id="19" name="Freeform 16">
              <a:extLst>
                <a:ext uri="{FF2B5EF4-FFF2-40B4-BE49-F238E27FC236}">
                  <a16:creationId xmlns:a16="http://schemas.microsoft.com/office/drawing/2014/main" id="{AE48CFBA-CEA7-4458-B80C-8ADD0881DC4D}"/>
                </a:ext>
              </a:extLst>
            </p:cNvPr>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a:latin typeface="Nunito Light" charset="0"/>
              </a:endParaRPr>
            </a:p>
          </p:txBody>
        </p:sp>
        <p:sp>
          <p:nvSpPr>
            <p:cNvPr id="20" name="Freeform 17">
              <a:extLst>
                <a:ext uri="{FF2B5EF4-FFF2-40B4-BE49-F238E27FC236}">
                  <a16:creationId xmlns:a16="http://schemas.microsoft.com/office/drawing/2014/main" id="{4DE53C89-C6CC-45BB-AE89-7E38A8796434}"/>
                </a:ext>
              </a:extLst>
            </p:cNvPr>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a:latin typeface="Nunito Light" charset="0"/>
              </a:endParaRPr>
            </a:p>
          </p:txBody>
        </p:sp>
        <p:sp>
          <p:nvSpPr>
            <p:cNvPr id="21" name="Freeform 18">
              <a:extLst>
                <a:ext uri="{FF2B5EF4-FFF2-40B4-BE49-F238E27FC236}">
                  <a16:creationId xmlns:a16="http://schemas.microsoft.com/office/drawing/2014/main" id="{A8C17C56-B994-40CA-8E34-4C4BA2CE2328}"/>
                </a:ext>
              </a:extLst>
            </p:cNvPr>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a:latin typeface="Nunito Light" charset="0"/>
              </a:endParaRPr>
            </a:p>
          </p:txBody>
        </p:sp>
        <p:sp>
          <p:nvSpPr>
            <p:cNvPr id="22" name="Freeform 19">
              <a:extLst>
                <a:ext uri="{FF2B5EF4-FFF2-40B4-BE49-F238E27FC236}">
                  <a16:creationId xmlns:a16="http://schemas.microsoft.com/office/drawing/2014/main" id="{D9F178E1-4E12-4131-8137-FA70CFD6149E}"/>
                </a:ext>
              </a:extLst>
            </p:cNvPr>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a:latin typeface="Nunito Light" charset="0"/>
              </a:endParaRPr>
            </a:p>
          </p:txBody>
        </p:sp>
        <p:sp>
          <p:nvSpPr>
            <p:cNvPr id="23" name="Freeform 20">
              <a:extLst>
                <a:ext uri="{FF2B5EF4-FFF2-40B4-BE49-F238E27FC236}">
                  <a16:creationId xmlns:a16="http://schemas.microsoft.com/office/drawing/2014/main" id="{CF1A50DA-B598-4643-BC82-56DDBAF2B89E}"/>
                </a:ext>
              </a:extLst>
            </p:cNvPr>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a:latin typeface="Nunito Light" charset="0"/>
              </a:endParaRPr>
            </a:p>
          </p:txBody>
        </p:sp>
        <p:sp>
          <p:nvSpPr>
            <p:cNvPr id="24" name="Freeform 21">
              <a:extLst>
                <a:ext uri="{FF2B5EF4-FFF2-40B4-BE49-F238E27FC236}">
                  <a16:creationId xmlns:a16="http://schemas.microsoft.com/office/drawing/2014/main" id="{FA88E0F4-4074-40A2-8693-121174ECF582}"/>
                </a:ext>
              </a:extLst>
            </p:cNvPr>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a:latin typeface="Nunito Light" charset="0"/>
              </a:endParaRPr>
            </a:p>
          </p:txBody>
        </p:sp>
        <p:sp>
          <p:nvSpPr>
            <p:cNvPr id="25" name="Freeform 22">
              <a:extLst>
                <a:ext uri="{FF2B5EF4-FFF2-40B4-BE49-F238E27FC236}">
                  <a16:creationId xmlns:a16="http://schemas.microsoft.com/office/drawing/2014/main" id="{BBAD1DA1-0212-472A-9628-2D03BFE2F77D}"/>
                </a:ext>
              </a:extLst>
            </p:cNvPr>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a:latin typeface="Nunito Light" charset="0"/>
              </a:endParaRPr>
            </a:p>
          </p:txBody>
        </p:sp>
        <p:sp>
          <p:nvSpPr>
            <p:cNvPr id="26" name="Freeform 23">
              <a:extLst>
                <a:ext uri="{FF2B5EF4-FFF2-40B4-BE49-F238E27FC236}">
                  <a16:creationId xmlns:a16="http://schemas.microsoft.com/office/drawing/2014/main" id="{1ABB5E29-FB15-4561-9CEF-662445AA3DA4}"/>
                </a:ext>
              </a:extLst>
            </p:cNvPr>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a:latin typeface="Nunito Light" charset="0"/>
              </a:endParaRPr>
            </a:p>
          </p:txBody>
        </p:sp>
        <p:sp>
          <p:nvSpPr>
            <p:cNvPr id="27" name="Freeform 24">
              <a:extLst>
                <a:ext uri="{FF2B5EF4-FFF2-40B4-BE49-F238E27FC236}">
                  <a16:creationId xmlns:a16="http://schemas.microsoft.com/office/drawing/2014/main" id="{8AFBACE4-8F13-4A5A-8025-09011D0EBB8D}"/>
                </a:ext>
              </a:extLst>
            </p:cNvPr>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a:latin typeface="Nunito Light" charset="0"/>
              </a:endParaRPr>
            </a:p>
          </p:txBody>
        </p:sp>
        <p:sp>
          <p:nvSpPr>
            <p:cNvPr id="28" name="Freeform 25">
              <a:extLst>
                <a:ext uri="{FF2B5EF4-FFF2-40B4-BE49-F238E27FC236}">
                  <a16:creationId xmlns:a16="http://schemas.microsoft.com/office/drawing/2014/main" id="{33E713D7-97F2-4482-B4F2-BD32A3419861}"/>
                </a:ext>
              </a:extLst>
            </p:cNvPr>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a:latin typeface="Nunito Light" charset="0"/>
              </a:endParaRPr>
            </a:p>
          </p:txBody>
        </p:sp>
        <p:sp>
          <p:nvSpPr>
            <p:cNvPr id="29" name="Freeform 26">
              <a:extLst>
                <a:ext uri="{FF2B5EF4-FFF2-40B4-BE49-F238E27FC236}">
                  <a16:creationId xmlns:a16="http://schemas.microsoft.com/office/drawing/2014/main" id="{ECB4D932-3189-4141-9BEC-0A7906A85750}"/>
                </a:ext>
              </a:extLst>
            </p:cNvPr>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a:latin typeface="Nunito Light" charset="0"/>
              </a:endParaRPr>
            </a:p>
          </p:txBody>
        </p:sp>
        <p:sp>
          <p:nvSpPr>
            <p:cNvPr id="30" name="Freeform 12">
              <a:extLst>
                <a:ext uri="{FF2B5EF4-FFF2-40B4-BE49-F238E27FC236}">
                  <a16:creationId xmlns:a16="http://schemas.microsoft.com/office/drawing/2014/main" id="{20CE6FFA-BB60-49C0-9697-CCC0C4323A7A}"/>
                </a:ext>
              </a:extLst>
            </p:cNvPr>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a:latin typeface="Nunito Light" charset="0"/>
              </a:endParaRPr>
            </a:p>
          </p:txBody>
        </p:sp>
      </p:grpSp>
      <p:pic>
        <p:nvPicPr>
          <p:cNvPr id="31" name="Picture 30">
            <a:extLst>
              <a:ext uri="{FF2B5EF4-FFF2-40B4-BE49-F238E27FC236}">
                <a16:creationId xmlns:a16="http://schemas.microsoft.com/office/drawing/2014/main" id="{96C360B4-A474-4EF0-90E8-A21611A12F83}"/>
              </a:ext>
            </a:extLst>
          </p:cNvPr>
          <p:cNvPicPr>
            <a:picLocks noChangeAspect="1"/>
          </p:cNvPicPr>
          <p:nvPr userDrawn="1"/>
        </p:nvPicPr>
        <p:blipFill>
          <a:blip r:embed="rId2"/>
          <a:stretch>
            <a:fillRect/>
          </a:stretch>
        </p:blipFill>
        <p:spPr>
          <a:xfrm>
            <a:off x="4110967" y="4673722"/>
            <a:ext cx="3939904" cy="1445257"/>
          </a:xfrm>
          <a:prstGeom prst="rect">
            <a:avLst/>
          </a:prstGeom>
        </p:spPr>
      </p:pic>
      <p:sp>
        <p:nvSpPr>
          <p:cNvPr id="32" name="Title 31">
            <a:extLst>
              <a:ext uri="{FF2B5EF4-FFF2-40B4-BE49-F238E27FC236}">
                <a16:creationId xmlns:a16="http://schemas.microsoft.com/office/drawing/2014/main" id="{CC6C8EDB-C95F-43D9-AFE6-0532D24074C0}"/>
              </a:ext>
            </a:extLst>
          </p:cNvPr>
          <p:cNvSpPr>
            <a:spLocks noGrp="1"/>
          </p:cNvSpPr>
          <p:nvPr>
            <p:ph type="title"/>
          </p:nvPr>
        </p:nvSpPr>
        <p:spPr>
          <a:xfrm>
            <a:off x="783988" y="2852730"/>
            <a:ext cx="10489150" cy="821405"/>
          </a:xfrm>
          <a:prstGeom prst="rect">
            <a:avLst/>
          </a:prstGeom>
        </p:spPr>
        <p:txBody>
          <a:bodyPr anchor="b"/>
          <a:lstStyle>
            <a:lvl1pPr algn="ctr">
              <a:defRPr sz="4391">
                <a:latin typeface="+mj-lt"/>
              </a:defRPr>
            </a:lvl1pPr>
          </a:lstStyle>
          <a:p>
            <a:endParaRPr lang="en-US"/>
          </a:p>
        </p:txBody>
      </p:sp>
      <p:sp>
        <p:nvSpPr>
          <p:cNvPr id="34" name="Text Placeholder 33">
            <a:extLst>
              <a:ext uri="{FF2B5EF4-FFF2-40B4-BE49-F238E27FC236}">
                <a16:creationId xmlns:a16="http://schemas.microsoft.com/office/drawing/2014/main" id="{42CB7C0B-9645-4344-A430-CB3F6622CB80}"/>
              </a:ext>
            </a:extLst>
          </p:cNvPr>
          <p:cNvSpPr>
            <a:spLocks noGrp="1"/>
          </p:cNvSpPr>
          <p:nvPr>
            <p:ph type="body" sz="quarter" idx="10"/>
          </p:nvPr>
        </p:nvSpPr>
        <p:spPr>
          <a:xfrm>
            <a:off x="4016195" y="3738563"/>
            <a:ext cx="3940163" cy="484188"/>
          </a:xfrm>
          <a:prstGeom prst="rect">
            <a:avLst/>
          </a:prstGeom>
        </p:spPr>
        <p:txBody>
          <a:bodyPr/>
          <a:lstStyle>
            <a:lvl1pPr marL="0" indent="0" algn="ctr">
              <a:buNone/>
              <a:defRPr sz="1397">
                <a:latin typeface="+mn-lt"/>
              </a:defRPr>
            </a:lvl1pPr>
            <a:lvl2pPr>
              <a:defRPr sz="1796">
                <a:latin typeface="+mn-lt"/>
              </a:defRPr>
            </a:lvl2pPr>
            <a:lvl3pPr>
              <a:defRPr sz="1597">
                <a:latin typeface="+mn-lt"/>
              </a:defRPr>
            </a:lvl3pPr>
            <a:lvl4pPr>
              <a:defRPr sz="1397">
                <a:latin typeface="+mn-lt"/>
              </a:defRPr>
            </a:lvl4pPr>
            <a:lvl5pPr>
              <a:defRPr sz="1397">
                <a:latin typeface="+mn-lt"/>
              </a:defRPr>
            </a:lvl5pPr>
          </a:lstStyle>
          <a:p>
            <a:pPr lvl="0"/>
            <a:endParaRPr lang="en-US"/>
          </a:p>
        </p:txBody>
      </p:sp>
    </p:spTree>
    <p:extLst>
      <p:ext uri="{BB962C8B-B14F-4D97-AF65-F5344CB8AC3E}">
        <p14:creationId xmlns:p14="http://schemas.microsoft.com/office/powerpoint/2010/main" val="125251358"/>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grpSp>
        <p:nvGrpSpPr>
          <p:cNvPr id="49" name="Group 48"/>
          <p:cNvGrpSpPr/>
          <p:nvPr userDrawn="1"/>
        </p:nvGrpSpPr>
        <p:grpSpPr>
          <a:xfrm rot="10800000">
            <a:off x="-12454" y="5484564"/>
            <a:ext cx="12240415" cy="2152185"/>
            <a:chOff x="0" y="-156114"/>
            <a:chExt cx="24535152" cy="4304369"/>
          </a:xfrm>
        </p:grpSpPr>
        <p:sp>
          <p:nvSpPr>
            <p:cNvPr id="50" name="Freeform 49"/>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51" name="Freeform 50"/>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2" name="Freeform 51"/>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3" name="Freeform 52"/>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4" name="Freeform 53"/>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5" name="Freeform 54"/>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6" name="Freeform 55"/>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57" name="Freeform 56"/>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58" name="Freeform 57"/>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59" name="Freeform 58"/>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0"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1"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62"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63"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64"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65"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66"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67"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68"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69"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70"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71"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72"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73"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74"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2" name="Title 1">
            <a:extLst>
              <a:ext uri="{FF2B5EF4-FFF2-40B4-BE49-F238E27FC236}">
                <a16:creationId xmlns:a16="http://schemas.microsoft.com/office/drawing/2014/main" id="{51D3F431-7229-4586-9308-70494B9511EB}"/>
              </a:ext>
            </a:extLst>
          </p:cNvPr>
          <p:cNvSpPr>
            <a:spLocks noGrp="1"/>
          </p:cNvSpPr>
          <p:nvPr>
            <p:ph type="title"/>
          </p:nvPr>
        </p:nvSpPr>
        <p:spPr>
          <a:xfrm>
            <a:off x="836344" y="365126"/>
            <a:ext cx="10489150" cy="893116"/>
          </a:xfrm>
          <a:prstGeom prst="rect">
            <a:avLst/>
          </a:prstGeom>
        </p:spPr>
        <p:txBody>
          <a:bodyPr/>
          <a:lstStyle>
            <a:lvl1pPr>
              <a:defRPr>
                <a:latin typeface="+mj-lt"/>
              </a:defRPr>
            </a:lvl1pPr>
          </a:lstStyle>
          <a:p>
            <a:endParaRPr lang="en-US"/>
          </a:p>
        </p:txBody>
      </p:sp>
      <p:sp>
        <p:nvSpPr>
          <p:cNvPr id="5" name="Table Placeholder 4">
            <a:extLst>
              <a:ext uri="{FF2B5EF4-FFF2-40B4-BE49-F238E27FC236}">
                <a16:creationId xmlns:a16="http://schemas.microsoft.com/office/drawing/2014/main" id="{180232F5-694D-43EA-856D-7584B5349FC6}"/>
              </a:ext>
            </a:extLst>
          </p:cNvPr>
          <p:cNvSpPr>
            <a:spLocks noGrp="1"/>
          </p:cNvSpPr>
          <p:nvPr>
            <p:ph type="tbl" sz="quarter" idx="10"/>
          </p:nvPr>
        </p:nvSpPr>
        <p:spPr>
          <a:xfrm>
            <a:off x="1882894" y="1613276"/>
            <a:ext cx="7442354" cy="3820319"/>
          </a:xfrm>
          <a:prstGeom prst="rect">
            <a:avLst/>
          </a:prstGeom>
        </p:spPr>
        <p:txBody>
          <a:bodyPr/>
          <a:lstStyle>
            <a:lvl1pPr marL="0" indent="0">
              <a:buNone/>
              <a:defRPr/>
            </a:lvl1pPr>
          </a:lstStyle>
          <a:p>
            <a:endParaRPr lang="en-US"/>
          </a:p>
        </p:txBody>
      </p:sp>
    </p:spTree>
    <p:extLst>
      <p:ext uri="{BB962C8B-B14F-4D97-AF65-F5344CB8AC3E}">
        <p14:creationId xmlns:p14="http://schemas.microsoft.com/office/powerpoint/2010/main" val="1893095708"/>
      </p:ext>
    </p:extLst>
  </p:cSld>
  <p:clrMapOvr>
    <a:masterClrMapping/>
  </p:clrMapOvr>
  <p:transition advClick="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5DB8F-4897-4AFD-BF9A-A0F5AECC887F}"/>
              </a:ext>
            </a:extLst>
          </p:cNvPr>
          <p:cNvSpPr>
            <a:spLocks noGrp="1"/>
          </p:cNvSpPr>
          <p:nvPr>
            <p:ph type="title"/>
          </p:nvPr>
        </p:nvSpPr>
        <p:spPr>
          <a:xfrm>
            <a:off x="684282" y="3242655"/>
            <a:ext cx="10489150" cy="1325563"/>
          </a:xfrm>
          <a:prstGeom prst="rect">
            <a:avLst/>
          </a:prstGeom>
          <a:solidFill>
            <a:schemeClr val="bg1"/>
          </a:solidFill>
        </p:spPr>
        <p:txBody>
          <a:bodyPr/>
          <a:lstStyle>
            <a:lvl1pPr>
              <a:defRPr sz="6636">
                <a:solidFill>
                  <a:schemeClr val="accent2"/>
                </a:solidFill>
                <a:latin typeface="+mj-lt"/>
              </a:defRPr>
            </a:lvl1pPr>
          </a:lstStyle>
          <a:p>
            <a:endParaRPr lang="en-US"/>
          </a:p>
        </p:txBody>
      </p:sp>
      <p:sp>
        <p:nvSpPr>
          <p:cNvPr id="5" name="Rectangle 4">
            <a:extLst>
              <a:ext uri="{FF2B5EF4-FFF2-40B4-BE49-F238E27FC236}">
                <a16:creationId xmlns:a16="http://schemas.microsoft.com/office/drawing/2014/main" id="{B8B650FF-5935-4954-A918-5C5E0839FE6A}"/>
              </a:ext>
            </a:extLst>
          </p:cNvPr>
          <p:cNvSpPr/>
          <p:nvPr userDrawn="1"/>
        </p:nvSpPr>
        <p:spPr>
          <a:xfrm>
            <a:off x="7900377" y="0"/>
            <a:ext cx="4261461"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96">
              <a:latin typeface="Nunito Light" charset="0"/>
            </a:endParaRPr>
          </a:p>
        </p:txBody>
      </p:sp>
      <p:pic>
        <p:nvPicPr>
          <p:cNvPr id="6" name="Picture 5">
            <a:extLst>
              <a:ext uri="{FF2B5EF4-FFF2-40B4-BE49-F238E27FC236}">
                <a16:creationId xmlns:a16="http://schemas.microsoft.com/office/drawing/2014/main" id="{986CE11C-4BF4-4113-A03B-E2BA9B6D4AE5}"/>
              </a:ext>
            </a:extLst>
          </p:cNvPr>
          <p:cNvPicPr>
            <a:picLocks noChangeAspect="1"/>
          </p:cNvPicPr>
          <p:nvPr userDrawn="1"/>
        </p:nvPicPr>
        <p:blipFill>
          <a:blip r:embed="rId2">
            <a:biLevel thresh="50000"/>
          </a:blip>
          <a:stretch>
            <a:fillRect/>
          </a:stretch>
        </p:blipFill>
        <p:spPr>
          <a:xfrm>
            <a:off x="8061156" y="2588198"/>
            <a:ext cx="3939904" cy="1445257"/>
          </a:xfrm>
          <a:prstGeom prst="rect">
            <a:avLst/>
          </a:prstGeom>
        </p:spPr>
      </p:pic>
      <p:sp>
        <p:nvSpPr>
          <p:cNvPr id="8" name="Text Placeholder 7">
            <a:extLst>
              <a:ext uri="{FF2B5EF4-FFF2-40B4-BE49-F238E27FC236}">
                <a16:creationId xmlns:a16="http://schemas.microsoft.com/office/drawing/2014/main" id="{56285A27-C160-468C-9A65-02D9EBA02373}"/>
              </a:ext>
            </a:extLst>
          </p:cNvPr>
          <p:cNvSpPr>
            <a:spLocks noGrp="1"/>
          </p:cNvSpPr>
          <p:nvPr>
            <p:ph type="body" sz="quarter" idx="10"/>
          </p:nvPr>
        </p:nvSpPr>
        <p:spPr>
          <a:xfrm>
            <a:off x="684282" y="4778469"/>
            <a:ext cx="3685141" cy="743744"/>
          </a:xfrm>
          <a:prstGeom prst="rect">
            <a:avLst/>
          </a:prstGeom>
        </p:spPr>
        <p:txBody>
          <a:bodyPr/>
          <a:lstStyle>
            <a:lvl1pPr marL="0" indent="0">
              <a:buNone/>
              <a:defRPr sz="1597">
                <a:latin typeface="+mn-lt"/>
              </a:defRPr>
            </a:lvl1pPr>
          </a:lstStyle>
          <a:p>
            <a:pPr lvl="0"/>
            <a:endParaRPr lang="en-US"/>
          </a:p>
        </p:txBody>
      </p:sp>
    </p:spTree>
    <p:extLst>
      <p:ext uri="{BB962C8B-B14F-4D97-AF65-F5344CB8AC3E}">
        <p14:creationId xmlns:p14="http://schemas.microsoft.com/office/powerpoint/2010/main" val="4235510441"/>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Body">
    <p:spTree>
      <p:nvGrpSpPr>
        <p:cNvPr id="1" name=""/>
        <p:cNvGrpSpPr/>
        <p:nvPr/>
      </p:nvGrpSpPr>
      <p:grpSpPr>
        <a:xfrm>
          <a:off x="0" y="0"/>
          <a:ext cx="0" cy="0"/>
          <a:chOff x="0" y="0"/>
          <a:chExt cx="0" cy="0"/>
        </a:xfrm>
      </p:grpSpPr>
      <p:sp>
        <p:nvSpPr>
          <p:cNvPr id="4" name="Picture Placeholder 13"/>
          <p:cNvSpPr>
            <a:spLocks noGrp="1"/>
          </p:cNvSpPr>
          <p:nvPr>
            <p:ph type="pic" sz="quarter" idx="14"/>
          </p:nvPr>
        </p:nvSpPr>
        <p:spPr>
          <a:xfrm>
            <a:off x="2379731" y="1218358"/>
            <a:ext cx="2140459" cy="3813718"/>
          </a:xfrm>
          <a:prstGeom prst="rect">
            <a:avLst/>
          </a:prstGeom>
          <a:solidFill>
            <a:schemeClr val="bg1">
              <a:lumMod val="95000"/>
            </a:schemeClr>
          </a:solidFill>
          <a:effectLst/>
        </p:spPr>
        <p:txBody>
          <a:bodyPr>
            <a:normAutofit/>
          </a:bodyPr>
          <a:lstStyle>
            <a:lvl1pPr marL="0" indent="0">
              <a:buNone/>
              <a:defRPr sz="1198" b="0" i="0">
                <a:ln>
                  <a:noFill/>
                </a:ln>
                <a:solidFill>
                  <a:schemeClr val="tx2"/>
                </a:solidFill>
                <a:latin typeface="Nunito Light" charset="0"/>
                <a:ea typeface="Nunito Light" charset="0"/>
                <a:cs typeface="Nunito Light" charset="0"/>
              </a:defRPr>
            </a:lvl1pPr>
          </a:lstStyle>
          <a:p>
            <a:endParaRPr lang="en-US"/>
          </a:p>
        </p:txBody>
      </p:sp>
      <p:grpSp>
        <p:nvGrpSpPr>
          <p:cNvPr id="3" name="Group 2"/>
          <p:cNvGrpSpPr/>
          <p:nvPr userDrawn="1"/>
        </p:nvGrpSpPr>
        <p:grpSpPr>
          <a:xfrm rot="10800000">
            <a:off x="-11697" y="5487365"/>
            <a:ext cx="12240415" cy="2152185"/>
            <a:chOff x="0" y="-156114"/>
            <a:chExt cx="24535152" cy="4304369"/>
          </a:xfrm>
        </p:grpSpPr>
        <p:sp>
          <p:nvSpPr>
            <p:cNvPr id="5" name="Freeform 4"/>
            <p:cNvSpPr>
              <a:spLocks noChangeArrowheads="1"/>
            </p:cNvSpPr>
            <p:nvPr/>
          </p:nvSpPr>
          <p:spPr bwMode="auto">
            <a:xfrm>
              <a:off x="23378291" y="2431564"/>
              <a:ext cx="1134322" cy="1716691"/>
            </a:xfrm>
            <a:custGeom>
              <a:avLst/>
              <a:gdLst>
                <a:gd name="T0" fmla="*/ 0 w 1152"/>
                <a:gd name="T1" fmla="*/ 1739 h 1740"/>
                <a:gd name="T2" fmla="*/ 1151 w 1152"/>
                <a:gd name="T3" fmla="*/ 918 h 1740"/>
                <a:gd name="T4" fmla="*/ 1151 w 1152"/>
                <a:gd name="T5" fmla="*/ 0 h 1740"/>
                <a:gd name="T6" fmla="*/ 0 w 1152"/>
                <a:gd name="T7" fmla="*/ 1739 h 1740"/>
              </a:gdLst>
              <a:ahLst/>
              <a:cxnLst>
                <a:cxn ang="0">
                  <a:pos x="T0" y="T1"/>
                </a:cxn>
                <a:cxn ang="0">
                  <a:pos x="T2" y="T3"/>
                </a:cxn>
                <a:cxn ang="0">
                  <a:pos x="T4" y="T5"/>
                </a:cxn>
                <a:cxn ang="0">
                  <a:pos x="T6" y="T7"/>
                </a:cxn>
              </a:cxnLst>
              <a:rect l="0" t="0" r="r" b="b"/>
              <a:pathLst>
                <a:path w="1152" h="1740">
                  <a:moveTo>
                    <a:pt x="0" y="1739"/>
                  </a:moveTo>
                  <a:lnTo>
                    <a:pt x="1151" y="918"/>
                  </a:lnTo>
                  <a:lnTo>
                    <a:pt x="1151" y="0"/>
                  </a:lnTo>
                  <a:lnTo>
                    <a:pt x="0" y="1739"/>
                  </a:lnTo>
                </a:path>
              </a:pathLst>
            </a:custGeom>
            <a:solidFill>
              <a:schemeClr val="accent3"/>
            </a:solidFill>
            <a:ln>
              <a:noFill/>
            </a:ln>
            <a:effectLst/>
          </p:spPr>
          <p:txBody>
            <a:bodyPr wrap="none" anchor="ctr"/>
            <a:lstStyle/>
            <a:p>
              <a:endParaRPr lang="en-US" sz="3591" b="0" i="0">
                <a:latin typeface="Nunito Light" charset="0"/>
              </a:endParaRPr>
            </a:p>
          </p:txBody>
        </p:sp>
        <p:sp>
          <p:nvSpPr>
            <p:cNvPr id="6" name="Freeform 5"/>
            <p:cNvSpPr>
              <a:spLocks noChangeArrowheads="1"/>
            </p:cNvSpPr>
            <p:nvPr/>
          </p:nvSpPr>
          <p:spPr bwMode="auto">
            <a:xfrm>
              <a:off x="23079221" y="-88970"/>
              <a:ext cx="1455931" cy="4233061"/>
            </a:xfrm>
            <a:custGeom>
              <a:avLst/>
              <a:gdLst>
                <a:gd name="T0" fmla="*/ 0 w 1479"/>
                <a:gd name="T1" fmla="*/ 0 h 4296"/>
                <a:gd name="T2" fmla="*/ 327 w 1479"/>
                <a:gd name="T3" fmla="*/ 4295 h 4296"/>
                <a:gd name="T4" fmla="*/ 1478 w 1479"/>
                <a:gd name="T5" fmla="*/ 2556 h 4296"/>
                <a:gd name="T6" fmla="*/ 1478 w 1479"/>
                <a:gd name="T7" fmla="*/ 0 h 4296"/>
                <a:gd name="T8" fmla="*/ 0 w 1479"/>
                <a:gd name="T9" fmla="*/ 0 h 4296"/>
              </a:gdLst>
              <a:ahLst/>
              <a:cxnLst>
                <a:cxn ang="0">
                  <a:pos x="T0" y="T1"/>
                </a:cxn>
                <a:cxn ang="0">
                  <a:pos x="T2" y="T3"/>
                </a:cxn>
                <a:cxn ang="0">
                  <a:pos x="T4" y="T5"/>
                </a:cxn>
                <a:cxn ang="0">
                  <a:pos x="T6" y="T7"/>
                </a:cxn>
                <a:cxn ang="0">
                  <a:pos x="T8" y="T9"/>
                </a:cxn>
              </a:cxnLst>
              <a:rect l="0" t="0" r="r" b="b"/>
              <a:pathLst>
                <a:path w="1479" h="4296">
                  <a:moveTo>
                    <a:pt x="0" y="0"/>
                  </a:moveTo>
                  <a:lnTo>
                    <a:pt x="327" y="4295"/>
                  </a:lnTo>
                  <a:lnTo>
                    <a:pt x="1478" y="2556"/>
                  </a:lnTo>
                  <a:lnTo>
                    <a:pt x="147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7" name="Freeform 6"/>
            <p:cNvSpPr>
              <a:spLocks noChangeArrowheads="1"/>
            </p:cNvSpPr>
            <p:nvPr/>
          </p:nvSpPr>
          <p:spPr bwMode="auto">
            <a:xfrm>
              <a:off x="20776620" y="-88970"/>
              <a:ext cx="2646748" cy="4233061"/>
            </a:xfrm>
            <a:custGeom>
              <a:avLst/>
              <a:gdLst>
                <a:gd name="T0" fmla="*/ 0 w 2687"/>
                <a:gd name="T1" fmla="*/ 0 h 4296"/>
                <a:gd name="T2" fmla="*/ 2686 w 2687"/>
                <a:gd name="T3" fmla="*/ 4295 h 4296"/>
                <a:gd name="T4" fmla="*/ 2359 w 2687"/>
                <a:gd name="T5" fmla="*/ 0 h 4296"/>
                <a:gd name="T6" fmla="*/ 0 w 2687"/>
                <a:gd name="T7" fmla="*/ 0 h 4296"/>
              </a:gdLst>
              <a:ahLst/>
              <a:cxnLst>
                <a:cxn ang="0">
                  <a:pos x="T0" y="T1"/>
                </a:cxn>
                <a:cxn ang="0">
                  <a:pos x="T2" y="T3"/>
                </a:cxn>
                <a:cxn ang="0">
                  <a:pos x="T4" y="T5"/>
                </a:cxn>
                <a:cxn ang="0">
                  <a:pos x="T6" y="T7"/>
                </a:cxn>
              </a:cxnLst>
              <a:rect l="0" t="0" r="r" b="b"/>
              <a:pathLst>
                <a:path w="2687" h="4296">
                  <a:moveTo>
                    <a:pt x="0" y="0"/>
                  </a:moveTo>
                  <a:lnTo>
                    <a:pt x="2686" y="4295"/>
                  </a:lnTo>
                  <a:lnTo>
                    <a:pt x="235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8" name="Freeform 7"/>
            <p:cNvSpPr>
              <a:spLocks noChangeArrowheads="1"/>
            </p:cNvSpPr>
            <p:nvPr/>
          </p:nvSpPr>
          <p:spPr bwMode="auto">
            <a:xfrm>
              <a:off x="20420243" y="-88970"/>
              <a:ext cx="3003125" cy="4233061"/>
            </a:xfrm>
            <a:custGeom>
              <a:avLst/>
              <a:gdLst>
                <a:gd name="T0" fmla="*/ 0 w 3049"/>
                <a:gd name="T1" fmla="*/ 0 h 4296"/>
                <a:gd name="T2" fmla="*/ 43 w 3049"/>
                <a:gd name="T3" fmla="*/ 3187 h 4296"/>
                <a:gd name="T4" fmla="*/ 3048 w 3049"/>
                <a:gd name="T5" fmla="*/ 4295 h 4296"/>
                <a:gd name="T6" fmla="*/ 362 w 3049"/>
                <a:gd name="T7" fmla="*/ 0 h 4296"/>
                <a:gd name="T8" fmla="*/ 0 w 3049"/>
                <a:gd name="T9" fmla="*/ 0 h 4296"/>
              </a:gdLst>
              <a:ahLst/>
              <a:cxnLst>
                <a:cxn ang="0">
                  <a:pos x="T0" y="T1"/>
                </a:cxn>
                <a:cxn ang="0">
                  <a:pos x="T2" y="T3"/>
                </a:cxn>
                <a:cxn ang="0">
                  <a:pos x="T4" y="T5"/>
                </a:cxn>
                <a:cxn ang="0">
                  <a:pos x="T6" y="T7"/>
                </a:cxn>
                <a:cxn ang="0">
                  <a:pos x="T8" y="T9"/>
                </a:cxn>
              </a:cxnLst>
              <a:rect l="0" t="0" r="r" b="b"/>
              <a:pathLst>
                <a:path w="3049" h="4296">
                  <a:moveTo>
                    <a:pt x="0" y="0"/>
                  </a:moveTo>
                  <a:lnTo>
                    <a:pt x="43" y="3187"/>
                  </a:lnTo>
                  <a:lnTo>
                    <a:pt x="3048" y="4295"/>
                  </a:lnTo>
                  <a:lnTo>
                    <a:pt x="362"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9" name="Freeform 8"/>
            <p:cNvSpPr>
              <a:spLocks noChangeArrowheads="1"/>
            </p:cNvSpPr>
            <p:nvPr/>
          </p:nvSpPr>
          <p:spPr bwMode="auto">
            <a:xfrm>
              <a:off x="17677877" y="-88971"/>
              <a:ext cx="2785824" cy="3142198"/>
            </a:xfrm>
            <a:custGeom>
              <a:avLst/>
              <a:gdLst>
                <a:gd name="T0" fmla="*/ 2126 w 2826"/>
                <a:gd name="T1" fmla="*/ 0 h 3188"/>
                <a:gd name="T2" fmla="*/ 0 w 2826"/>
                <a:gd name="T3" fmla="*/ 1954 h 3188"/>
                <a:gd name="T4" fmla="*/ 2825 w 2826"/>
                <a:gd name="T5" fmla="*/ 3187 h 3188"/>
                <a:gd name="T6" fmla="*/ 2782 w 2826"/>
                <a:gd name="T7" fmla="*/ 0 h 3188"/>
                <a:gd name="T8" fmla="*/ 2126 w 2826"/>
                <a:gd name="T9" fmla="*/ 0 h 3188"/>
              </a:gdLst>
              <a:ahLst/>
              <a:cxnLst>
                <a:cxn ang="0">
                  <a:pos x="T0" y="T1"/>
                </a:cxn>
                <a:cxn ang="0">
                  <a:pos x="T2" y="T3"/>
                </a:cxn>
                <a:cxn ang="0">
                  <a:pos x="T4" y="T5"/>
                </a:cxn>
                <a:cxn ang="0">
                  <a:pos x="T6" y="T7"/>
                </a:cxn>
                <a:cxn ang="0">
                  <a:pos x="T8" y="T9"/>
                </a:cxn>
              </a:cxnLst>
              <a:rect l="0" t="0" r="r" b="b"/>
              <a:pathLst>
                <a:path w="2826" h="3188">
                  <a:moveTo>
                    <a:pt x="2126" y="0"/>
                  </a:moveTo>
                  <a:lnTo>
                    <a:pt x="0" y="1954"/>
                  </a:lnTo>
                  <a:lnTo>
                    <a:pt x="2825" y="3187"/>
                  </a:lnTo>
                  <a:lnTo>
                    <a:pt x="2782" y="0"/>
                  </a:lnTo>
                  <a:lnTo>
                    <a:pt x="2126"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0" name="Freeform 9"/>
            <p:cNvSpPr>
              <a:spLocks noChangeArrowheads="1"/>
            </p:cNvSpPr>
            <p:nvPr/>
          </p:nvSpPr>
          <p:spPr bwMode="auto">
            <a:xfrm>
              <a:off x="17608342" y="-88971"/>
              <a:ext cx="2168684" cy="1925303"/>
            </a:xfrm>
            <a:custGeom>
              <a:avLst/>
              <a:gdLst>
                <a:gd name="T0" fmla="*/ 0 w 2199"/>
                <a:gd name="T1" fmla="*/ 0 h 1955"/>
                <a:gd name="T2" fmla="*/ 72 w 2199"/>
                <a:gd name="T3" fmla="*/ 1954 h 1955"/>
                <a:gd name="T4" fmla="*/ 2198 w 2199"/>
                <a:gd name="T5" fmla="*/ 0 h 1955"/>
                <a:gd name="T6" fmla="*/ 0 w 2199"/>
                <a:gd name="T7" fmla="*/ 0 h 1955"/>
              </a:gdLst>
              <a:ahLst/>
              <a:cxnLst>
                <a:cxn ang="0">
                  <a:pos x="T0" y="T1"/>
                </a:cxn>
                <a:cxn ang="0">
                  <a:pos x="T2" y="T3"/>
                </a:cxn>
                <a:cxn ang="0">
                  <a:pos x="T4" y="T5"/>
                </a:cxn>
                <a:cxn ang="0">
                  <a:pos x="T6" y="T7"/>
                </a:cxn>
              </a:cxnLst>
              <a:rect l="0" t="0" r="r" b="b"/>
              <a:pathLst>
                <a:path w="2199" h="1955">
                  <a:moveTo>
                    <a:pt x="0" y="0"/>
                  </a:moveTo>
                  <a:lnTo>
                    <a:pt x="72" y="1954"/>
                  </a:lnTo>
                  <a:lnTo>
                    <a:pt x="2198"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1" name="Freeform 10"/>
            <p:cNvSpPr>
              <a:spLocks noChangeArrowheads="1"/>
            </p:cNvSpPr>
            <p:nvPr/>
          </p:nvSpPr>
          <p:spPr bwMode="auto">
            <a:xfrm>
              <a:off x="14888518" y="-88734"/>
              <a:ext cx="2811899" cy="1925303"/>
            </a:xfrm>
            <a:custGeom>
              <a:avLst/>
              <a:gdLst>
                <a:gd name="T0" fmla="*/ 0 w 2852"/>
                <a:gd name="T1" fmla="*/ 0 h 1955"/>
                <a:gd name="T2" fmla="*/ 2851 w 2852"/>
                <a:gd name="T3" fmla="*/ 1954 h 1955"/>
                <a:gd name="T4" fmla="*/ 2779 w 2852"/>
                <a:gd name="T5" fmla="*/ 0 h 1955"/>
                <a:gd name="T6" fmla="*/ 0 w 2852"/>
                <a:gd name="T7" fmla="*/ 0 h 1955"/>
              </a:gdLst>
              <a:ahLst/>
              <a:cxnLst>
                <a:cxn ang="0">
                  <a:pos x="T0" y="T1"/>
                </a:cxn>
                <a:cxn ang="0">
                  <a:pos x="T2" y="T3"/>
                </a:cxn>
                <a:cxn ang="0">
                  <a:pos x="T4" y="T5"/>
                </a:cxn>
                <a:cxn ang="0">
                  <a:pos x="T6" y="T7"/>
                </a:cxn>
              </a:cxnLst>
              <a:rect l="0" t="0" r="r" b="b"/>
              <a:pathLst>
                <a:path w="2852" h="1955">
                  <a:moveTo>
                    <a:pt x="0" y="0"/>
                  </a:moveTo>
                  <a:lnTo>
                    <a:pt x="2851" y="1954"/>
                  </a:lnTo>
                  <a:lnTo>
                    <a:pt x="2779" y="0"/>
                  </a:lnTo>
                  <a:lnTo>
                    <a:pt x="0" y="0"/>
                  </a:lnTo>
                </a:path>
              </a:pathLst>
            </a:custGeom>
            <a:solidFill>
              <a:schemeClr val="accent3"/>
            </a:solidFill>
            <a:ln>
              <a:noFill/>
            </a:ln>
            <a:effectLst/>
          </p:spPr>
          <p:txBody>
            <a:bodyPr wrap="none" anchor="ctr"/>
            <a:lstStyle/>
            <a:p>
              <a:endParaRPr lang="en-US" sz="3591" b="0" i="0">
                <a:latin typeface="Nunito Light" charset="0"/>
              </a:endParaRPr>
            </a:p>
          </p:txBody>
        </p:sp>
        <p:sp>
          <p:nvSpPr>
            <p:cNvPr id="12" name="Freeform 11"/>
            <p:cNvSpPr>
              <a:spLocks noChangeArrowheads="1"/>
            </p:cNvSpPr>
            <p:nvPr/>
          </p:nvSpPr>
          <p:spPr bwMode="auto">
            <a:xfrm>
              <a:off x="13589856" y="-88970"/>
              <a:ext cx="4137447" cy="3520308"/>
            </a:xfrm>
            <a:custGeom>
              <a:avLst/>
              <a:gdLst>
                <a:gd name="T0" fmla="*/ 0 w 4196"/>
                <a:gd name="T1" fmla="*/ 0 h 3572"/>
                <a:gd name="T2" fmla="*/ 1886 w 4196"/>
                <a:gd name="T3" fmla="*/ 3571 h 3572"/>
                <a:gd name="T4" fmla="*/ 4195 w 4196"/>
                <a:gd name="T5" fmla="*/ 1954 h 3572"/>
                <a:gd name="T6" fmla="*/ 1344 w 4196"/>
                <a:gd name="T7" fmla="*/ 0 h 3572"/>
                <a:gd name="T8" fmla="*/ 0 w 4196"/>
                <a:gd name="T9" fmla="*/ 0 h 3572"/>
              </a:gdLst>
              <a:ahLst/>
              <a:cxnLst>
                <a:cxn ang="0">
                  <a:pos x="T0" y="T1"/>
                </a:cxn>
                <a:cxn ang="0">
                  <a:pos x="T2" y="T3"/>
                </a:cxn>
                <a:cxn ang="0">
                  <a:pos x="T4" y="T5"/>
                </a:cxn>
                <a:cxn ang="0">
                  <a:pos x="T6" y="T7"/>
                </a:cxn>
                <a:cxn ang="0">
                  <a:pos x="T8" y="T9"/>
                </a:cxn>
              </a:cxnLst>
              <a:rect l="0" t="0" r="r" b="b"/>
              <a:pathLst>
                <a:path w="4196" h="3572">
                  <a:moveTo>
                    <a:pt x="0" y="0"/>
                  </a:moveTo>
                  <a:lnTo>
                    <a:pt x="1886" y="3571"/>
                  </a:lnTo>
                  <a:lnTo>
                    <a:pt x="4195" y="1954"/>
                  </a:lnTo>
                  <a:lnTo>
                    <a:pt x="1344" y="0"/>
                  </a:lnTo>
                  <a:lnTo>
                    <a:pt x="0" y="0"/>
                  </a:lnTo>
                </a:path>
              </a:pathLst>
            </a:custGeom>
            <a:solidFill>
              <a:schemeClr val="accent3">
                <a:lumMod val="60000"/>
                <a:lumOff val="40000"/>
              </a:schemeClr>
            </a:solidFill>
            <a:ln>
              <a:noFill/>
            </a:ln>
            <a:effectLst/>
          </p:spPr>
          <p:txBody>
            <a:bodyPr wrap="none" anchor="ctr"/>
            <a:lstStyle/>
            <a:p>
              <a:endParaRPr lang="en-US" sz="3591" b="0" i="0">
                <a:latin typeface="Nunito Light" charset="0"/>
              </a:endParaRPr>
            </a:p>
          </p:txBody>
        </p:sp>
        <p:sp>
          <p:nvSpPr>
            <p:cNvPr id="13" name="Freeform 12"/>
            <p:cNvSpPr>
              <a:spLocks noChangeArrowheads="1"/>
            </p:cNvSpPr>
            <p:nvPr/>
          </p:nvSpPr>
          <p:spPr bwMode="auto">
            <a:xfrm>
              <a:off x="11104147" y="-111272"/>
              <a:ext cx="4346058" cy="3520308"/>
            </a:xfrm>
            <a:custGeom>
              <a:avLst/>
              <a:gdLst>
                <a:gd name="T0" fmla="*/ 965 w 4408"/>
                <a:gd name="T1" fmla="*/ 0 h 3572"/>
                <a:gd name="T2" fmla="*/ 0 w 4408"/>
                <a:gd name="T3" fmla="*/ 1760 h 3572"/>
                <a:gd name="T4" fmla="*/ 4407 w 4408"/>
                <a:gd name="T5" fmla="*/ 3571 h 3572"/>
                <a:gd name="T6" fmla="*/ 2521 w 4408"/>
                <a:gd name="T7" fmla="*/ 0 h 3572"/>
                <a:gd name="T8" fmla="*/ 965 w 4408"/>
                <a:gd name="T9" fmla="*/ 0 h 3572"/>
              </a:gdLst>
              <a:ahLst/>
              <a:cxnLst>
                <a:cxn ang="0">
                  <a:pos x="T0" y="T1"/>
                </a:cxn>
                <a:cxn ang="0">
                  <a:pos x="T2" y="T3"/>
                </a:cxn>
                <a:cxn ang="0">
                  <a:pos x="T4" y="T5"/>
                </a:cxn>
                <a:cxn ang="0">
                  <a:pos x="T6" y="T7"/>
                </a:cxn>
                <a:cxn ang="0">
                  <a:pos x="T8" y="T9"/>
                </a:cxn>
              </a:cxnLst>
              <a:rect l="0" t="0" r="r" b="b"/>
              <a:pathLst>
                <a:path w="4408" h="3572">
                  <a:moveTo>
                    <a:pt x="965" y="0"/>
                  </a:moveTo>
                  <a:lnTo>
                    <a:pt x="0" y="1760"/>
                  </a:lnTo>
                  <a:lnTo>
                    <a:pt x="4407" y="3571"/>
                  </a:lnTo>
                  <a:lnTo>
                    <a:pt x="2521" y="0"/>
                  </a:lnTo>
                  <a:lnTo>
                    <a:pt x="965" y="0"/>
                  </a:lnTo>
                </a:path>
              </a:pathLst>
            </a:custGeom>
            <a:solidFill>
              <a:schemeClr val="accent2"/>
            </a:solidFill>
            <a:ln>
              <a:noFill/>
            </a:ln>
            <a:effectLst/>
          </p:spPr>
          <p:txBody>
            <a:bodyPr wrap="none" anchor="ctr"/>
            <a:lstStyle/>
            <a:p>
              <a:endParaRPr lang="en-US" sz="3591" b="0" i="0">
                <a:latin typeface="Nunito Light" charset="0"/>
              </a:endParaRPr>
            </a:p>
          </p:txBody>
        </p:sp>
        <p:sp>
          <p:nvSpPr>
            <p:cNvPr id="14" name="Freeform 13"/>
            <p:cNvSpPr>
              <a:spLocks noChangeArrowheads="1"/>
            </p:cNvSpPr>
            <p:nvPr/>
          </p:nvSpPr>
          <p:spPr bwMode="auto">
            <a:xfrm>
              <a:off x="9793019" y="-88970"/>
              <a:ext cx="369415" cy="195571"/>
            </a:xfrm>
            <a:custGeom>
              <a:avLst/>
              <a:gdLst>
                <a:gd name="T0" fmla="*/ 112 w 374"/>
                <a:gd name="T1" fmla="*/ 0 h 198"/>
                <a:gd name="T2" fmla="*/ 0 w 374"/>
                <a:gd name="T3" fmla="*/ 197 h 198"/>
                <a:gd name="T4" fmla="*/ 373 w 374"/>
                <a:gd name="T5" fmla="*/ 0 h 198"/>
                <a:gd name="T6" fmla="*/ 112 w 374"/>
                <a:gd name="T7" fmla="*/ 0 h 198"/>
              </a:gdLst>
              <a:ahLst/>
              <a:cxnLst>
                <a:cxn ang="0">
                  <a:pos x="T0" y="T1"/>
                </a:cxn>
                <a:cxn ang="0">
                  <a:pos x="T2" y="T3"/>
                </a:cxn>
                <a:cxn ang="0">
                  <a:pos x="T4" y="T5"/>
                </a:cxn>
                <a:cxn ang="0">
                  <a:pos x="T6" y="T7"/>
                </a:cxn>
              </a:cxnLst>
              <a:rect l="0" t="0" r="r" b="b"/>
              <a:pathLst>
                <a:path w="374" h="198">
                  <a:moveTo>
                    <a:pt x="112" y="0"/>
                  </a:moveTo>
                  <a:lnTo>
                    <a:pt x="0" y="197"/>
                  </a:lnTo>
                  <a:lnTo>
                    <a:pt x="373" y="0"/>
                  </a:lnTo>
                  <a:lnTo>
                    <a:pt x="112"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5" name="Freeform 13"/>
            <p:cNvSpPr>
              <a:spLocks noChangeArrowheads="1"/>
            </p:cNvSpPr>
            <p:nvPr/>
          </p:nvSpPr>
          <p:spPr bwMode="auto">
            <a:xfrm>
              <a:off x="9698211" y="-88970"/>
              <a:ext cx="225996" cy="195571"/>
            </a:xfrm>
            <a:custGeom>
              <a:avLst/>
              <a:gdLst>
                <a:gd name="T0" fmla="*/ 0 w 231"/>
                <a:gd name="T1" fmla="*/ 0 h 198"/>
                <a:gd name="T2" fmla="*/ 118 w 231"/>
                <a:gd name="T3" fmla="*/ 197 h 198"/>
                <a:gd name="T4" fmla="*/ 230 w 231"/>
                <a:gd name="T5" fmla="*/ 0 h 198"/>
                <a:gd name="T6" fmla="*/ 0 w 231"/>
                <a:gd name="T7" fmla="*/ 0 h 198"/>
              </a:gdLst>
              <a:ahLst/>
              <a:cxnLst>
                <a:cxn ang="0">
                  <a:pos x="T0" y="T1"/>
                </a:cxn>
                <a:cxn ang="0">
                  <a:pos x="T2" y="T3"/>
                </a:cxn>
                <a:cxn ang="0">
                  <a:pos x="T4" y="T5"/>
                </a:cxn>
                <a:cxn ang="0">
                  <a:pos x="T6" y="T7"/>
                </a:cxn>
              </a:cxnLst>
              <a:rect l="0" t="0" r="r" b="b"/>
              <a:pathLst>
                <a:path w="231" h="198">
                  <a:moveTo>
                    <a:pt x="0" y="0"/>
                  </a:moveTo>
                  <a:lnTo>
                    <a:pt x="118" y="197"/>
                  </a:lnTo>
                  <a:lnTo>
                    <a:pt x="230" y="0"/>
                  </a:lnTo>
                  <a:lnTo>
                    <a:pt x="0"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6" name="Freeform 14"/>
            <p:cNvSpPr>
              <a:spLocks noChangeArrowheads="1"/>
            </p:cNvSpPr>
            <p:nvPr/>
          </p:nvSpPr>
          <p:spPr bwMode="auto">
            <a:xfrm>
              <a:off x="8502000" y="61758"/>
              <a:ext cx="2646751" cy="2259950"/>
            </a:xfrm>
            <a:custGeom>
              <a:avLst/>
              <a:gdLst>
                <a:gd name="T0" fmla="*/ 2685 w 2686"/>
                <a:gd name="T1" fmla="*/ 1563 h 2292"/>
                <a:gd name="T2" fmla="*/ 1308 w 2686"/>
                <a:gd name="T3" fmla="*/ 0 h 2292"/>
                <a:gd name="T4" fmla="*/ 0 w 2686"/>
                <a:gd name="T5" fmla="*/ 2291 h 2292"/>
                <a:gd name="T6" fmla="*/ 2685 w 2686"/>
                <a:gd name="T7" fmla="*/ 1563 h 2292"/>
              </a:gdLst>
              <a:ahLst/>
              <a:cxnLst>
                <a:cxn ang="0">
                  <a:pos x="T0" y="T1"/>
                </a:cxn>
                <a:cxn ang="0">
                  <a:pos x="T2" y="T3"/>
                </a:cxn>
                <a:cxn ang="0">
                  <a:pos x="T4" y="T5"/>
                </a:cxn>
                <a:cxn ang="0">
                  <a:pos x="T6" y="T7"/>
                </a:cxn>
              </a:cxnLst>
              <a:rect l="0" t="0" r="r" b="b"/>
              <a:pathLst>
                <a:path w="2686" h="2292">
                  <a:moveTo>
                    <a:pt x="2685" y="1563"/>
                  </a:moveTo>
                  <a:lnTo>
                    <a:pt x="1308" y="0"/>
                  </a:lnTo>
                  <a:lnTo>
                    <a:pt x="0" y="2291"/>
                  </a:lnTo>
                  <a:lnTo>
                    <a:pt x="2685" y="1563"/>
                  </a:lnTo>
                </a:path>
              </a:pathLst>
            </a:custGeom>
            <a:solidFill>
              <a:schemeClr val="accent2"/>
            </a:solidFill>
            <a:ln>
              <a:noFill/>
            </a:ln>
            <a:effectLst/>
          </p:spPr>
          <p:txBody>
            <a:bodyPr wrap="none" anchor="ctr"/>
            <a:lstStyle/>
            <a:p>
              <a:endParaRPr lang="en-US" sz="3591" b="0" i="0">
                <a:latin typeface="Nunito Light" charset="0"/>
              </a:endParaRPr>
            </a:p>
          </p:txBody>
        </p:sp>
        <p:sp>
          <p:nvSpPr>
            <p:cNvPr id="17" name="Freeform 15"/>
            <p:cNvSpPr>
              <a:spLocks noChangeArrowheads="1"/>
            </p:cNvSpPr>
            <p:nvPr/>
          </p:nvSpPr>
          <p:spPr bwMode="auto">
            <a:xfrm>
              <a:off x="6821130" y="61996"/>
              <a:ext cx="2985743" cy="2259950"/>
            </a:xfrm>
            <a:custGeom>
              <a:avLst/>
              <a:gdLst>
                <a:gd name="T0" fmla="*/ 3029 w 3030"/>
                <a:gd name="T1" fmla="*/ 0 h 2292"/>
                <a:gd name="T2" fmla="*/ 0 w 3030"/>
                <a:gd name="T3" fmla="*/ 624 h 2292"/>
                <a:gd name="T4" fmla="*/ 1721 w 3030"/>
                <a:gd name="T5" fmla="*/ 2291 h 2292"/>
                <a:gd name="T6" fmla="*/ 3029 w 3030"/>
                <a:gd name="T7" fmla="*/ 0 h 2292"/>
              </a:gdLst>
              <a:ahLst/>
              <a:cxnLst>
                <a:cxn ang="0">
                  <a:pos x="T0" y="T1"/>
                </a:cxn>
                <a:cxn ang="0">
                  <a:pos x="T2" y="T3"/>
                </a:cxn>
                <a:cxn ang="0">
                  <a:pos x="T4" y="T5"/>
                </a:cxn>
                <a:cxn ang="0">
                  <a:pos x="T6" y="T7"/>
                </a:cxn>
              </a:cxnLst>
              <a:rect l="0" t="0" r="r" b="b"/>
              <a:pathLst>
                <a:path w="3030" h="2292">
                  <a:moveTo>
                    <a:pt x="3029" y="0"/>
                  </a:moveTo>
                  <a:lnTo>
                    <a:pt x="0" y="624"/>
                  </a:lnTo>
                  <a:lnTo>
                    <a:pt x="1721" y="2291"/>
                  </a:lnTo>
                  <a:lnTo>
                    <a:pt x="3029"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18" name="Freeform 16"/>
            <p:cNvSpPr>
              <a:spLocks noChangeArrowheads="1"/>
            </p:cNvSpPr>
            <p:nvPr/>
          </p:nvSpPr>
          <p:spPr bwMode="auto">
            <a:xfrm>
              <a:off x="6829814" y="-88970"/>
              <a:ext cx="2985743" cy="808366"/>
            </a:xfrm>
            <a:custGeom>
              <a:avLst/>
              <a:gdLst>
                <a:gd name="T0" fmla="*/ 61 w 3030"/>
                <a:gd name="T1" fmla="*/ 0 h 822"/>
                <a:gd name="T2" fmla="*/ 0 w 3030"/>
                <a:gd name="T3" fmla="*/ 821 h 822"/>
                <a:gd name="T4" fmla="*/ 3029 w 3030"/>
                <a:gd name="T5" fmla="*/ 197 h 822"/>
                <a:gd name="T6" fmla="*/ 2911 w 3030"/>
                <a:gd name="T7" fmla="*/ 0 h 822"/>
                <a:gd name="T8" fmla="*/ 61 w 3030"/>
                <a:gd name="T9" fmla="*/ 0 h 822"/>
              </a:gdLst>
              <a:ahLst/>
              <a:cxnLst>
                <a:cxn ang="0">
                  <a:pos x="T0" y="T1"/>
                </a:cxn>
                <a:cxn ang="0">
                  <a:pos x="T2" y="T3"/>
                </a:cxn>
                <a:cxn ang="0">
                  <a:pos x="T4" y="T5"/>
                </a:cxn>
                <a:cxn ang="0">
                  <a:pos x="T6" y="T7"/>
                </a:cxn>
                <a:cxn ang="0">
                  <a:pos x="T8" y="T9"/>
                </a:cxn>
              </a:cxnLst>
              <a:rect l="0" t="0" r="r" b="b"/>
              <a:pathLst>
                <a:path w="3030" h="822">
                  <a:moveTo>
                    <a:pt x="61" y="0"/>
                  </a:moveTo>
                  <a:lnTo>
                    <a:pt x="0" y="821"/>
                  </a:lnTo>
                  <a:lnTo>
                    <a:pt x="3029" y="197"/>
                  </a:lnTo>
                  <a:lnTo>
                    <a:pt x="2911" y="0"/>
                  </a:lnTo>
                  <a:lnTo>
                    <a:pt x="61" y="0"/>
                  </a:lnTo>
                </a:path>
              </a:pathLst>
            </a:custGeom>
            <a:solidFill>
              <a:schemeClr val="accent2">
                <a:lumMod val="50000"/>
              </a:schemeClr>
            </a:solidFill>
            <a:ln>
              <a:noFill/>
            </a:ln>
            <a:effectLst/>
          </p:spPr>
          <p:txBody>
            <a:bodyPr wrap="none" anchor="ctr"/>
            <a:lstStyle/>
            <a:p>
              <a:endParaRPr lang="en-US" sz="3591" b="0" i="0">
                <a:latin typeface="Nunito Light" charset="0"/>
              </a:endParaRPr>
            </a:p>
          </p:txBody>
        </p:sp>
        <p:sp>
          <p:nvSpPr>
            <p:cNvPr id="19" name="Freeform 17"/>
            <p:cNvSpPr>
              <a:spLocks noChangeArrowheads="1"/>
            </p:cNvSpPr>
            <p:nvPr/>
          </p:nvSpPr>
          <p:spPr bwMode="auto">
            <a:xfrm>
              <a:off x="5975275" y="-88970"/>
              <a:ext cx="943094" cy="808366"/>
            </a:xfrm>
            <a:custGeom>
              <a:avLst/>
              <a:gdLst>
                <a:gd name="T0" fmla="*/ 0 w 955"/>
                <a:gd name="T1" fmla="*/ 0 h 822"/>
                <a:gd name="T2" fmla="*/ 893 w 955"/>
                <a:gd name="T3" fmla="*/ 821 h 822"/>
                <a:gd name="T4" fmla="*/ 954 w 955"/>
                <a:gd name="T5" fmla="*/ 0 h 822"/>
                <a:gd name="T6" fmla="*/ 0 w 955"/>
                <a:gd name="T7" fmla="*/ 0 h 822"/>
              </a:gdLst>
              <a:ahLst/>
              <a:cxnLst>
                <a:cxn ang="0">
                  <a:pos x="T0" y="T1"/>
                </a:cxn>
                <a:cxn ang="0">
                  <a:pos x="T2" y="T3"/>
                </a:cxn>
                <a:cxn ang="0">
                  <a:pos x="T4" y="T5"/>
                </a:cxn>
                <a:cxn ang="0">
                  <a:pos x="T6" y="T7"/>
                </a:cxn>
              </a:cxnLst>
              <a:rect l="0" t="0" r="r" b="b"/>
              <a:pathLst>
                <a:path w="955" h="822">
                  <a:moveTo>
                    <a:pt x="0" y="0"/>
                  </a:moveTo>
                  <a:lnTo>
                    <a:pt x="893" y="821"/>
                  </a:lnTo>
                  <a:lnTo>
                    <a:pt x="954"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0" name="Freeform 18"/>
            <p:cNvSpPr>
              <a:spLocks noChangeArrowheads="1"/>
            </p:cNvSpPr>
            <p:nvPr/>
          </p:nvSpPr>
          <p:spPr bwMode="auto">
            <a:xfrm>
              <a:off x="5608571" y="674793"/>
              <a:ext cx="2916204" cy="1642810"/>
            </a:xfrm>
            <a:custGeom>
              <a:avLst/>
              <a:gdLst>
                <a:gd name="T0" fmla="*/ 2958 w 2959"/>
                <a:gd name="T1" fmla="*/ 1667 h 1668"/>
                <a:gd name="T2" fmla="*/ 1237 w 2959"/>
                <a:gd name="T3" fmla="*/ 0 h 1668"/>
                <a:gd name="T4" fmla="*/ 0 w 2959"/>
                <a:gd name="T5" fmla="*/ 1323 h 1668"/>
                <a:gd name="T6" fmla="*/ 2958 w 2959"/>
                <a:gd name="T7" fmla="*/ 1667 h 1668"/>
              </a:gdLst>
              <a:ahLst/>
              <a:cxnLst>
                <a:cxn ang="0">
                  <a:pos x="T0" y="T1"/>
                </a:cxn>
                <a:cxn ang="0">
                  <a:pos x="T2" y="T3"/>
                </a:cxn>
                <a:cxn ang="0">
                  <a:pos x="T4" y="T5"/>
                </a:cxn>
                <a:cxn ang="0">
                  <a:pos x="T6" y="T7"/>
                </a:cxn>
              </a:cxnLst>
              <a:rect l="0" t="0" r="r" b="b"/>
              <a:pathLst>
                <a:path w="2959" h="1668">
                  <a:moveTo>
                    <a:pt x="2958" y="1667"/>
                  </a:moveTo>
                  <a:lnTo>
                    <a:pt x="1237" y="0"/>
                  </a:lnTo>
                  <a:lnTo>
                    <a:pt x="0" y="1323"/>
                  </a:lnTo>
                  <a:lnTo>
                    <a:pt x="2958" y="1667"/>
                  </a:lnTo>
                </a:path>
              </a:pathLst>
            </a:custGeom>
            <a:solidFill>
              <a:schemeClr val="accent2"/>
            </a:solidFill>
            <a:ln>
              <a:noFill/>
            </a:ln>
            <a:effectLst/>
          </p:spPr>
          <p:txBody>
            <a:bodyPr wrap="none" anchor="ctr"/>
            <a:lstStyle/>
            <a:p>
              <a:endParaRPr lang="en-US" sz="3591" b="0" i="0">
                <a:latin typeface="Nunito Light" charset="0"/>
              </a:endParaRPr>
            </a:p>
          </p:txBody>
        </p:sp>
        <p:sp>
          <p:nvSpPr>
            <p:cNvPr id="21" name="Freeform 19"/>
            <p:cNvSpPr>
              <a:spLocks noChangeArrowheads="1"/>
            </p:cNvSpPr>
            <p:nvPr/>
          </p:nvSpPr>
          <p:spPr bwMode="auto">
            <a:xfrm>
              <a:off x="5092201" y="-155877"/>
              <a:ext cx="1760153" cy="2112184"/>
            </a:xfrm>
            <a:custGeom>
              <a:avLst/>
              <a:gdLst>
                <a:gd name="T0" fmla="*/ 0 w 1787"/>
                <a:gd name="T1" fmla="*/ 0 h 2145"/>
                <a:gd name="T2" fmla="*/ 549 w 1787"/>
                <a:gd name="T3" fmla="*/ 2144 h 2145"/>
                <a:gd name="T4" fmla="*/ 1786 w 1787"/>
                <a:gd name="T5" fmla="*/ 821 h 2145"/>
                <a:gd name="T6" fmla="*/ 893 w 1787"/>
                <a:gd name="T7" fmla="*/ 0 h 2145"/>
                <a:gd name="T8" fmla="*/ 0 w 1787"/>
                <a:gd name="T9" fmla="*/ 0 h 2145"/>
              </a:gdLst>
              <a:ahLst/>
              <a:cxnLst>
                <a:cxn ang="0">
                  <a:pos x="T0" y="T1"/>
                </a:cxn>
                <a:cxn ang="0">
                  <a:pos x="T2" y="T3"/>
                </a:cxn>
                <a:cxn ang="0">
                  <a:pos x="T4" y="T5"/>
                </a:cxn>
                <a:cxn ang="0">
                  <a:pos x="T6" y="T7"/>
                </a:cxn>
                <a:cxn ang="0">
                  <a:pos x="T8" y="T9"/>
                </a:cxn>
              </a:cxnLst>
              <a:rect l="0" t="0" r="r" b="b"/>
              <a:pathLst>
                <a:path w="1787" h="2145">
                  <a:moveTo>
                    <a:pt x="0" y="0"/>
                  </a:moveTo>
                  <a:lnTo>
                    <a:pt x="549" y="2144"/>
                  </a:lnTo>
                  <a:lnTo>
                    <a:pt x="1786" y="821"/>
                  </a:lnTo>
                  <a:lnTo>
                    <a:pt x="893"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2" name="Freeform 20"/>
            <p:cNvSpPr>
              <a:spLocks noChangeArrowheads="1"/>
            </p:cNvSpPr>
            <p:nvPr/>
          </p:nvSpPr>
          <p:spPr bwMode="auto">
            <a:xfrm>
              <a:off x="443059" y="190760"/>
              <a:ext cx="5232654" cy="2977052"/>
            </a:xfrm>
            <a:custGeom>
              <a:avLst/>
              <a:gdLst>
                <a:gd name="T0" fmla="*/ 5310 w 5311"/>
                <a:gd name="T1" fmla="*/ 1771 h 3020"/>
                <a:gd name="T2" fmla="*/ 853 w 5311"/>
                <a:gd name="T3" fmla="*/ 0 h 3020"/>
                <a:gd name="T4" fmla="*/ 0 w 5311"/>
                <a:gd name="T5" fmla="*/ 3019 h 3020"/>
                <a:gd name="T6" fmla="*/ 5310 w 5311"/>
                <a:gd name="T7" fmla="*/ 1771 h 3020"/>
              </a:gdLst>
              <a:ahLst/>
              <a:cxnLst>
                <a:cxn ang="0">
                  <a:pos x="T0" y="T1"/>
                </a:cxn>
                <a:cxn ang="0">
                  <a:pos x="T2" y="T3"/>
                </a:cxn>
                <a:cxn ang="0">
                  <a:pos x="T4" y="T5"/>
                </a:cxn>
                <a:cxn ang="0">
                  <a:pos x="T6" y="T7"/>
                </a:cxn>
              </a:cxnLst>
              <a:rect l="0" t="0" r="r" b="b"/>
              <a:pathLst>
                <a:path w="5311" h="3020">
                  <a:moveTo>
                    <a:pt x="5310" y="1771"/>
                  </a:moveTo>
                  <a:lnTo>
                    <a:pt x="853" y="0"/>
                  </a:lnTo>
                  <a:lnTo>
                    <a:pt x="0" y="3019"/>
                  </a:lnTo>
                  <a:lnTo>
                    <a:pt x="5310" y="1771"/>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3" name="Freeform 21"/>
            <p:cNvSpPr>
              <a:spLocks noChangeArrowheads="1"/>
            </p:cNvSpPr>
            <p:nvPr/>
          </p:nvSpPr>
          <p:spPr bwMode="auto">
            <a:xfrm>
              <a:off x="1264131" y="-156113"/>
              <a:ext cx="4393864" cy="2112184"/>
            </a:xfrm>
            <a:custGeom>
              <a:avLst/>
              <a:gdLst>
                <a:gd name="T0" fmla="*/ 936 w 4458"/>
                <a:gd name="T1" fmla="*/ 0 h 2145"/>
                <a:gd name="T2" fmla="*/ 0 w 4458"/>
                <a:gd name="T3" fmla="*/ 373 h 2145"/>
                <a:gd name="T4" fmla="*/ 4457 w 4458"/>
                <a:gd name="T5" fmla="*/ 2144 h 2145"/>
                <a:gd name="T6" fmla="*/ 3908 w 4458"/>
                <a:gd name="T7" fmla="*/ 0 h 2145"/>
                <a:gd name="T8" fmla="*/ 936 w 4458"/>
                <a:gd name="T9" fmla="*/ 0 h 2145"/>
              </a:gdLst>
              <a:ahLst/>
              <a:cxnLst>
                <a:cxn ang="0">
                  <a:pos x="T0" y="T1"/>
                </a:cxn>
                <a:cxn ang="0">
                  <a:pos x="T2" y="T3"/>
                </a:cxn>
                <a:cxn ang="0">
                  <a:pos x="T4" y="T5"/>
                </a:cxn>
                <a:cxn ang="0">
                  <a:pos x="T6" y="T7"/>
                </a:cxn>
                <a:cxn ang="0">
                  <a:pos x="T8" y="T9"/>
                </a:cxn>
              </a:cxnLst>
              <a:rect l="0" t="0" r="r" b="b"/>
              <a:pathLst>
                <a:path w="4458" h="2145">
                  <a:moveTo>
                    <a:pt x="936" y="0"/>
                  </a:moveTo>
                  <a:lnTo>
                    <a:pt x="0" y="373"/>
                  </a:lnTo>
                  <a:lnTo>
                    <a:pt x="4457" y="2144"/>
                  </a:lnTo>
                  <a:lnTo>
                    <a:pt x="3908" y="0"/>
                  </a:lnTo>
                  <a:lnTo>
                    <a:pt x="936"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4" name="Freeform 22"/>
            <p:cNvSpPr>
              <a:spLocks noChangeArrowheads="1"/>
            </p:cNvSpPr>
            <p:nvPr/>
          </p:nvSpPr>
          <p:spPr bwMode="auto">
            <a:xfrm>
              <a:off x="1264131" y="-133574"/>
              <a:ext cx="921364" cy="369415"/>
            </a:xfrm>
            <a:custGeom>
              <a:avLst/>
              <a:gdLst>
                <a:gd name="T0" fmla="*/ 72 w 937"/>
                <a:gd name="T1" fmla="*/ 0 h 374"/>
                <a:gd name="T2" fmla="*/ 0 w 937"/>
                <a:gd name="T3" fmla="*/ 373 h 374"/>
                <a:gd name="T4" fmla="*/ 936 w 937"/>
                <a:gd name="T5" fmla="*/ 0 h 374"/>
                <a:gd name="T6" fmla="*/ 72 w 937"/>
                <a:gd name="T7" fmla="*/ 0 h 374"/>
              </a:gdLst>
              <a:ahLst/>
              <a:cxnLst>
                <a:cxn ang="0">
                  <a:pos x="T0" y="T1"/>
                </a:cxn>
                <a:cxn ang="0">
                  <a:pos x="T2" y="T3"/>
                </a:cxn>
                <a:cxn ang="0">
                  <a:pos x="T4" y="T5"/>
                </a:cxn>
                <a:cxn ang="0">
                  <a:pos x="T6" y="T7"/>
                </a:cxn>
              </a:cxnLst>
              <a:rect l="0" t="0" r="r" b="b"/>
              <a:pathLst>
                <a:path w="937" h="374">
                  <a:moveTo>
                    <a:pt x="72" y="0"/>
                  </a:moveTo>
                  <a:lnTo>
                    <a:pt x="0" y="373"/>
                  </a:lnTo>
                  <a:lnTo>
                    <a:pt x="936" y="0"/>
                  </a:lnTo>
                  <a:lnTo>
                    <a:pt x="72"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5" name="Freeform 23"/>
            <p:cNvSpPr>
              <a:spLocks noChangeArrowheads="1"/>
            </p:cNvSpPr>
            <p:nvPr/>
          </p:nvSpPr>
          <p:spPr bwMode="auto">
            <a:xfrm>
              <a:off x="734484" y="-133574"/>
              <a:ext cx="621488" cy="369415"/>
            </a:xfrm>
            <a:custGeom>
              <a:avLst/>
              <a:gdLst>
                <a:gd name="T0" fmla="*/ 0 w 629"/>
                <a:gd name="T1" fmla="*/ 0 h 374"/>
                <a:gd name="T2" fmla="*/ 556 w 629"/>
                <a:gd name="T3" fmla="*/ 373 h 374"/>
                <a:gd name="T4" fmla="*/ 628 w 629"/>
                <a:gd name="T5" fmla="*/ 0 h 374"/>
                <a:gd name="T6" fmla="*/ 0 w 629"/>
                <a:gd name="T7" fmla="*/ 0 h 374"/>
              </a:gdLst>
              <a:ahLst/>
              <a:cxnLst>
                <a:cxn ang="0">
                  <a:pos x="T0" y="T1"/>
                </a:cxn>
                <a:cxn ang="0">
                  <a:pos x="T2" y="T3"/>
                </a:cxn>
                <a:cxn ang="0">
                  <a:pos x="T4" y="T5"/>
                </a:cxn>
                <a:cxn ang="0">
                  <a:pos x="T6" y="T7"/>
                </a:cxn>
              </a:cxnLst>
              <a:rect l="0" t="0" r="r" b="b"/>
              <a:pathLst>
                <a:path w="629" h="374">
                  <a:moveTo>
                    <a:pt x="0" y="0"/>
                  </a:moveTo>
                  <a:lnTo>
                    <a:pt x="556" y="373"/>
                  </a:lnTo>
                  <a:lnTo>
                    <a:pt x="628" y="0"/>
                  </a:lnTo>
                  <a:lnTo>
                    <a:pt x="0" y="0"/>
                  </a:lnTo>
                </a:path>
              </a:pathLst>
            </a:custGeom>
            <a:solidFill>
              <a:schemeClr val="accent1"/>
            </a:solidFill>
            <a:ln>
              <a:noFill/>
            </a:ln>
            <a:effectLst/>
          </p:spPr>
          <p:txBody>
            <a:bodyPr wrap="none" anchor="ctr"/>
            <a:lstStyle/>
            <a:p>
              <a:endParaRPr lang="en-US" sz="3591" b="0" i="0">
                <a:latin typeface="Nunito Light" charset="0"/>
              </a:endParaRPr>
            </a:p>
          </p:txBody>
        </p:sp>
        <p:sp>
          <p:nvSpPr>
            <p:cNvPr id="26" name="Freeform 24"/>
            <p:cNvSpPr>
              <a:spLocks noChangeArrowheads="1"/>
            </p:cNvSpPr>
            <p:nvPr/>
          </p:nvSpPr>
          <p:spPr bwMode="auto">
            <a:xfrm>
              <a:off x="0" y="885559"/>
              <a:ext cx="447642" cy="2259950"/>
            </a:xfrm>
            <a:custGeom>
              <a:avLst/>
              <a:gdLst>
                <a:gd name="T0" fmla="*/ 0 w 453"/>
                <a:gd name="T1" fmla="*/ 2104 h 2292"/>
                <a:gd name="T2" fmla="*/ 452 w 453"/>
                <a:gd name="T3" fmla="*/ 2291 h 2292"/>
                <a:gd name="T4" fmla="*/ 0 w 453"/>
                <a:gd name="T5" fmla="*/ 0 h 2292"/>
                <a:gd name="T6" fmla="*/ 0 w 453"/>
                <a:gd name="T7" fmla="*/ 2104 h 2292"/>
              </a:gdLst>
              <a:ahLst/>
              <a:cxnLst>
                <a:cxn ang="0">
                  <a:pos x="T0" y="T1"/>
                </a:cxn>
                <a:cxn ang="0">
                  <a:pos x="T2" y="T3"/>
                </a:cxn>
                <a:cxn ang="0">
                  <a:pos x="T4" y="T5"/>
                </a:cxn>
                <a:cxn ang="0">
                  <a:pos x="T6" y="T7"/>
                </a:cxn>
              </a:cxnLst>
              <a:rect l="0" t="0" r="r" b="b"/>
              <a:pathLst>
                <a:path w="453" h="2292">
                  <a:moveTo>
                    <a:pt x="0" y="2104"/>
                  </a:moveTo>
                  <a:lnTo>
                    <a:pt x="452" y="2291"/>
                  </a:lnTo>
                  <a:lnTo>
                    <a:pt x="0" y="0"/>
                  </a:lnTo>
                  <a:lnTo>
                    <a:pt x="0" y="2104"/>
                  </a:lnTo>
                </a:path>
              </a:pathLst>
            </a:custGeom>
            <a:solidFill>
              <a:schemeClr val="accent1">
                <a:lumMod val="50000"/>
              </a:schemeClr>
            </a:solidFill>
            <a:ln>
              <a:noFill/>
            </a:ln>
            <a:effectLst/>
          </p:spPr>
          <p:txBody>
            <a:bodyPr wrap="none" anchor="ctr"/>
            <a:lstStyle/>
            <a:p>
              <a:endParaRPr lang="en-US" sz="3591" b="0" i="0">
                <a:latin typeface="Nunito Light" charset="0"/>
              </a:endParaRPr>
            </a:p>
          </p:txBody>
        </p:sp>
        <p:sp>
          <p:nvSpPr>
            <p:cNvPr id="27" name="Freeform 25"/>
            <p:cNvSpPr>
              <a:spLocks noChangeArrowheads="1"/>
            </p:cNvSpPr>
            <p:nvPr/>
          </p:nvSpPr>
          <p:spPr bwMode="auto">
            <a:xfrm>
              <a:off x="0" y="-156114"/>
              <a:ext cx="1286433" cy="3342117"/>
            </a:xfrm>
            <a:custGeom>
              <a:avLst/>
              <a:gdLst>
                <a:gd name="T0" fmla="*/ 0 w 1306"/>
                <a:gd name="T1" fmla="*/ 0 h 3393"/>
                <a:gd name="T2" fmla="*/ 0 w 1306"/>
                <a:gd name="T3" fmla="*/ 1101 h 3393"/>
                <a:gd name="T4" fmla="*/ 452 w 1306"/>
                <a:gd name="T5" fmla="*/ 3392 h 3393"/>
                <a:gd name="T6" fmla="*/ 1305 w 1306"/>
                <a:gd name="T7" fmla="*/ 373 h 3393"/>
                <a:gd name="T8" fmla="*/ 749 w 1306"/>
                <a:gd name="T9" fmla="*/ 0 h 3393"/>
                <a:gd name="T10" fmla="*/ 0 w 1306"/>
                <a:gd name="T11" fmla="*/ 0 h 3393"/>
              </a:gdLst>
              <a:ahLst/>
              <a:cxnLst>
                <a:cxn ang="0">
                  <a:pos x="T0" y="T1"/>
                </a:cxn>
                <a:cxn ang="0">
                  <a:pos x="T2" y="T3"/>
                </a:cxn>
                <a:cxn ang="0">
                  <a:pos x="T4" y="T5"/>
                </a:cxn>
                <a:cxn ang="0">
                  <a:pos x="T6" y="T7"/>
                </a:cxn>
                <a:cxn ang="0">
                  <a:pos x="T8" y="T9"/>
                </a:cxn>
                <a:cxn ang="0">
                  <a:pos x="T10" y="T11"/>
                </a:cxn>
              </a:cxnLst>
              <a:rect l="0" t="0" r="r" b="b"/>
              <a:pathLst>
                <a:path w="1306" h="3393">
                  <a:moveTo>
                    <a:pt x="0" y="0"/>
                  </a:moveTo>
                  <a:lnTo>
                    <a:pt x="0" y="1101"/>
                  </a:lnTo>
                  <a:lnTo>
                    <a:pt x="452" y="3392"/>
                  </a:lnTo>
                  <a:lnTo>
                    <a:pt x="1305" y="373"/>
                  </a:lnTo>
                  <a:lnTo>
                    <a:pt x="749" y="0"/>
                  </a:lnTo>
                  <a:lnTo>
                    <a:pt x="0" y="0"/>
                  </a:lnTo>
                </a:path>
              </a:pathLst>
            </a:custGeom>
            <a:solidFill>
              <a:schemeClr val="accent1">
                <a:lumMod val="75000"/>
              </a:schemeClr>
            </a:solidFill>
            <a:ln>
              <a:noFill/>
            </a:ln>
            <a:effectLst/>
          </p:spPr>
          <p:txBody>
            <a:bodyPr wrap="none" anchor="ctr"/>
            <a:lstStyle/>
            <a:p>
              <a:endParaRPr lang="en-US" sz="3591" b="0" i="0">
                <a:latin typeface="Nunito Light" charset="0"/>
              </a:endParaRPr>
            </a:p>
          </p:txBody>
        </p:sp>
        <p:sp>
          <p:nvSpPr>
            <p:cNvPr id="28" name="Freeform 26"/>
            <p:cNvSpPr>
              <a:spLocks noChangeArrowheads="1"/>
            </p:cNvSpPr>
            <p:nvPr/>
          </p:nvSpPr>
          <p:spPr bwMode="auto">
            <a:xfrm>
              <a:off x="8462804" y="1591817"/>
              <a:ext cx="6988462" cy="1786231"/>
            </a:xfrm>
            <a:custGeom>
              <a:avLst/>
              <a:gdLst>
                <a:gd name="T0" fmla="*/ 7092 w 7093"/>
                <a:gd name="T1" fmla="*/ 1811 h 1812"/>
                <a:gd name="T2" fmla="*/ 0 w 7093"/>
                <a:gd name="T3" fmla="*/ 728 h 1812"/>
                <a:gd name="T4" fmla="*/ 2685 w 7093"/>
                <a:gd name="T5" fmla="*/ 0 h 1812"/>
                <a:gd name="T6" fmla="*/ 7092 w 7093"/>
                <a:gd name="T7" fmla="*/ 1811 h 1812"/>
              </a:gdLst>
              <a:ahLst/>
              <a:cxnLst>
                <a:cxn ang="0">
                  <a:pos x="T0" y="T1"/>
                </a:cxn>
                <a:cxn ang="0">
                  <a:pos x="T2" y="T3"/>
                </a:cxn>
                <a:cxn ang="0">
                  <a:pos x="T4" y="T5"/>
                </a:cxn>
                <a:cxn ang="0">
                  <a:pos x="T6" y="T7"/>
                </a:cxn>
              </a:cxnLst>
              <a:rect l="0" t="0" r="r" b="b"/>
              <a:pathLst>
                <a:path w="7093" h="1812">
                  <a:moveTo>
                    <a:pt x="7092" y="1811"/>
                  </a:moveTo>
                  <a:lnTo>
                    <a:pt x="0" y="728"/>
                  </a:lnTo>
                  <a:lnTo>
                    <a:pt x="2685" y="0"/>
                  </a:lnTo>
                  <a:lnTo>
                    <a:pt x="7092" y="1811"/>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sp>
          <p:nvSpPr>
            <p:cNvPr id="29" name="Freeform 12"/>
            <p:cNvSpPr>
              <a:spLocks noChangeArrowheads="1"/>
            </p:cNvSpPr>
            <p:nvPr/>
          </p:nvSpPr>
          <p:spPr bwMode="auto">
            <a:xfrm>
              <a:off x="9776123" y="-125128"/>
              <a:ext cx="2307757" cy="1734076"/>
            </a:xfrm>
            <a:custGeom>
              <a:avLst/>
              <a:gdLst>
                <a:gd name="T0" fmla="*/ 373 w 2343"/>
                <a:gd name="T1" fmla="*/ 0 h 1761"/>
                <a:gd name="T2" fmla="*/ 0 w 2343"/>
                <a:gd name="T3" fmla="*/ 197 h 1761"/>
                <a:gd name="T4" fmla="*/ 1377 w 2343"/>
                <a:gd name="T5" fmla="*/ 1760 h 1761"/>
                <a:gd name="T6" fmla="*/ 2342 w 2343"/>
                <a:gd name="T7" fmla="*/ 0 h 1761"/>
                <a:gd name="T8" fmla="*/ 373 w 2343"/>
                <a:gd name="T9" fmla="*/ 0 h 1761"/>
              </a:gdLst>
              <a:ahLst/>
              <a:cxnLst>
                <a:cxn ang="0">
                  <a:pos x="T0" y="T1"/>
                </a:cxn>
                <a:cxn ang="0">
                  <a:pos x="T2" y="T3"/>
                </a:cxn>
                <a:cxn ang="0">
                  <a:pos x="T4" y="T5"/>
                </a:cxn>
                <a:cxn ang="0">
                  <a:pos x="T6" y="T7"/>
                </a:cxn>
                <a:cxn ang="0">
                  <a:pos x="T8" y="T9"/>
                </a:cxn>
              </a:cxnLst>
              <a:rect l="0" t="0" r="r" b="b"/>
              <a:pathLst>
                <a:path w="2343" h="1761">
                  <a:moveTo>
                    <a:pt x="373" y="0"/>
                  </a:moveTo>
                  <a:lnTo>
                    <a:pt x="0" y="197"/>
                  </a:lnTo>
                  <a:lnTo>
                    <a:pt x="1377" y="1760"/>
                  </a:lnTo>
                  <a:lnTo>
                    <a:pt x="2342" y="0"/>
                  </a:lnTo>
                  <a:lnTo>
                    <a:pt x="373" y="0"/>
                  </a:lnTo>
                </a:path>
              </a:pathLst>
            </a:custGeom>
            <a:solidFill>
              <a:schemeClr val="accent2">
                <a:lumMod val="75000"/>
              </a:schemeClr>
            </a:solidFill>
            <a:ln>
              <a:noFill/>
            </a:ln>
            <a:effectLst/>
          </p:spPr>
          <p:txBody>
            <a:bodyPr wrap="none" anchor="ctr"/>
            <a:lstStyle/>
            <a:p>
              <a:endParaRPr lang="en-US" sz="3591" b="0" i="0">
                <a:latin typeface="Nunito Light" charset="0"/>
              </a:endParaRPr>
            </a:p>
          </p:txBody>
        </p:sp>
      </p:grpSp>
      <p:sp>
        <p:nvSpPr>
          <p:cNvPr id="30" name="Text Placeholder 29">
            <a:extLst>
              <a:ext uri="{FF2B5EF4-FFF2-40B4-BE49-F238E27FC236}">
                <a16:creationId xmlns:a16="http://schemas.microsoft.com/office/drawing/2014/main" id="{0C7626E8-95E4-411C-9A38-5F30A1C66D95}"/>
              </a:ext>
            </a:extLst>
          </p:cNvPr>
          <p:cNvSpPr>
            <a:spLocks noGrp="1"/>
          </p:cNvSpPr>
          <p:nvPr>
            <p:ph type="body" sz="quarter" idx="15"/>
          </p:nvPr>
        </p:nvSpPr>
        <p:spPr>
          <a:xfrm>
            <a:off x="5760162" y="1327150"/>
            <a:ext cx="5232695" cy="38131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72090526"/>
      </p:ext>
    </p:extLst>
  </p:cSld>
  <p:clrMapOvr>
    <a:masterClrMapping/>
  </p:clrMapOvr>
  <p:transition advClick="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0" y="0"/>
            <a:ext cx="12158798"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2368" y="2639682"/>
            <a:ext cx="7297103" cy="1578639"/>
          </a:xfrm>
          <a:prstGeom prst="rect">
            <a:avLst/>
          </a:prstGeom>
        </p:spPr>
      </p:pic>
    </p:spTree>
    <p:extLst>
      <p:ext uri="{BB962C8B-B14F-4D97-AF65-F5344CB8AC3E}">
        <p14:creationId xmlns:p14="http://schemas.microsoft.com/office/powerpoint/2010/main" val="286952576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over Title">
    <p:spTree>
      <p:nvGrpSpPr>
        <p:cNvPr id="1" name=""/>
        <p:cNvGrpSpPr/>
        <p:nvPr/>
      </p:nvGrpSpPr>
      <p:grpSpPr>
        <a:xfrm>
          <a:off x="0" y="0"/>
          <a:ext cx="0" cy="0"/>
          <a:chOff x="0" y="0"/>
          <a:chExt cx="0" cy="0"/>
        </a:xfrm>
      </p:grpSpPr>
      <p:pic>
        <p:nvPicPr>
          <p:cNvPr id="4" name="Picture 3" descr="A picture containing text&#10;&#10;Description automatically generated">
            <a:extLst>
              <a:ext uri="{FF2B5EF4-FFF2-40B4-BE49-F238E27FC236}">
                <a16:creationId xmlns:a16="http://schemas.microsoft.com/office/drawing/2014/main" id="{CCD4CC84-7A67-4B56-B31D-0405557A18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0" y="0"/>
            <a:ext cx="12158798" cy="6858000"/>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917DC80-1687-4963-9657-7434B4551B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32368" y="691610"/>
            <a:ext cx="7297103" cy="1578639"/>
          </a:xfrm>
          <a:prstGeom prst="rect">
            <a:avLst/>
          </a:prstGeom>
        </p:spPr>
      </p:pic>
      <p:sp>
        <p:nvSpPr>
          <p:cNvPr id="5" name="Text Placeholder 11">
            <a:extLst>
              <a:ext uri="{FF2B5EF4-FFF2-40B4-BE49-F238E27FC236}">
                <a16:creationId xmlns:a16="http://schemas.microsoft.com/office/drawing/2014/main" id="{BDAC54E0-9070-46C6-A146-4EDCC3EFA6BE}"/>
              </a:ext>
            </a:extLst>
          </p:cNvPr>
          <p:cNvSpPr>
            <a:spLocks noGrp="1"/>
          </p:cNvSpPr>
          <p:nvPr>
            <p:ph type="body" sz="quarter" idx="13"/>
          </p:nvPr>
        </p:nvSpPr>
        <p:spPr>
          <a:xfrm>
            <a:off x="1520230" y="2270249"/>
            <a:ext cx="9121379" cy="3657600"/>
          </a:xfrm>
        </p:spPr>
        <p:txBody>
          <a:bodyPr anchor="ctr">
            <a:normAutofit/>
          </a:bodyPr>
          <a:lstStyle>
            <a:lvl1pPr marL="0" indent="0" algn="ctr">
              <a:buNone/>
              <a:defRPr sz="5985" b="1">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1745333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hanks">
    <p:spTree>
      <p:nvGrpSpPr>
        <p:cNvPr id="1" name=""/>
        <p:cNvGrpSpPr/>
        <p:nvPr/>
      </p:nvGrpSpPr>
      <p:grpSpPr>
        <a:xfrm>
          <a:off x="0" y="0"/>
          <a:ext cx="0" cy="0"/>
          <a:chOff x="0" y="0"/>
          <a:chExt cx="0" cy="0"/>
        </a:xfrm>
      </p:grpSpPr>
      <p:pic>
        <p:nvPicPr>
          <p:cNvPr id="9" name="Picture 8" descr="A picture containing text&#10;&#10;Description automatically generated">
            <a:extLst>
              <a:ext uri="{FF2B5EF4-FFF2-40B4-BE49-F238E27FC236}">
                <a16:creationId xmlns:a16="http://schemas.microsoft.com/office/drawing/2014/main" id="{4810A93D-BF55-4525-A358-1B4B204F26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0" y="0"/>
            <a:ext cx="12158798" cy="6858000"/>
          </a:xfrm>
          <a:prstGeom prst="rect">
            <a:avLst/>
          </a:prstGeom>
        </p:spPr>
      </p:pic>
      <p:sp>
        <p:nvSpPr>
          <p:cNvPr id="12" name="Title 1">
            <a:extLst>
              <a:ext uri="{FF2B5EF4-FFF2-40B4-BE49-F238E27FC236}">
                <a16:creationId xmlns:a16="http://schemas.microsoft.com/office/drawing/2014/main" id="{DE33E3BF-7A22-4520-BEA9-41A95AD9FA31}"/>
              </a:ext>
            </a:extLst>
          </p:cNvPr>
          <p:cNvSpPr>
            <a:spLocks noGrp="1"/>
          </p:cNvSpPr>
          <p:nvPr>
            <p:ph type="title"/>
          </p:nvPr>
        </p:nvSpPr>
        <p:spPr>
          <a:xfrm>
            <a:off x="2736414" y="1452352"/>
            <a:ext cx="6689011" cy="1796248"/>
          </a:xfrm>
        </p:spPr>
        <p:txBody>
          <a:bodyPr anchor="ctr">
            <a:normAutofit/>
          </a:bodyPr>
          <a:lstStyle>
            <a:lvl1pPr algn="ctr">
              <a:defRPr sz="9576" b="0">
                <a:solidFill>
                  <a:schemeClr val="tx1"/>
                </a:solidFill>
              </a:defRPr>
            </a:lvl1pPr>
          </a:lstStyle>
          <a:p>
            <a:endParaRPr lang="en-US" dirty="0"/>
          </a:p>
        </p:txBody>
      </p:sp>
      <p:sp>
        <p:nvSpPr>
          <p:cNvPr id="5" name="Text Placeholder 4">
            <a:extLst>
              <a:ext uri="{FF2B5EF4-FFF2-40B4-BE49-F238E27FC236}">
                <a16:creationId xmlns:a16="http://schemas.microsoft.com/office/drawing/2014/main" id="{CF4E0D51-7402-4F39-B674-061E20FF99CD}"/>
              </a:ext>
            </a:extLst>
          </p:cNvPr>
          <p:cNvSpPr>
            <a:spLocks noGrp="1"/>
          </p:cNvSpPr>
          <p:nvPr>
            <p:ph type="body" sz="quarter" idx="10"/>
          </p:nvPr>
        </p:nvSpPr>
        <p:spPr>
          <a:xfrm>
            <a:off x="1956810" y="3369911"/>
            <a:ext cx="4038285" cy="365760"/>
          </a:xfrm>
        </p:spPr>
        <p:txBody>
          <a:bodyPr anchor="t">
            <a:noAutofit/>
          </a:bodyPr>
          <a:lstStyle>
            <a:lvl1pPr marL="0" indent="0" algn="r">
              <a:buNone/>
              <a:defRPr sz="1995" b="1"/>
            </a:lvl1pPr>
            <a:lvl2pPr>
              <a:defRPr sz="1397"/>
            </a:lvl2pPr>
            <a:lvl3pPr>
              <a:defRPr sz="1397"/>
            </a:lvl3pPr>
            <a:lvl4pPr>
              <a:defRPr sz="1397"/>
            </a:lvl4pPr>
            <a:lvl5pPr>
              <a:defRPr sz="1397"/>
            </a:lvl5pPr>
          </a:lstStyle>
          <a:p>
            <a:pPr lvl="0"/>
            <a:r>
              <a:rPr lang="en-US" dirty="0"/>
              <a:t>Click to edit Master text styles</a:t>
            </a:r>
          </a:p>
        </p:txBody>
      </p:sp>
      <p:sp>
        <p:nvSpPr>
          <p:cNvPr id="8" name="Text Placeholder 4">
            <a:extLst>
              <a:ext uri="{FF2B5EF4-FFF2-40B4-BE49-F238E27FC236}">
                <a16:creationId xmlns:a16="http://schemas.microsoft.com/office/drawing/2014/main" id="{F8445044-959E-4C18-8641-A880B39ECA93}"/>
              </a:ext>
            </a:extLst>
          </p:cNvPr>
          <p:cNvSpPr>
            <a:spLocks noGrp="1"/>
          </p:cNvSpPr>
          <p:nvPr>
            <p:ph type="body" sz="quarter" idx="11"/>
          </p:nvPr>
        </p:nvSpPr>
        <p:spPr>
          <a:xfrm>
            <a:off x="6158883" y="3369911"/>
            <a:ext cx="3547197" cy="821212"/>
          </a:xfrm>
        </p:spPr>
        <p:txBody>
          <a:bodyPr anchor="t"/>
          <a:lstStyle>
            <a:lvl1pPr marL="0" indent="0">
              <a:lnSpc>
                <a:spcPct val="100000"/>
              </a:lnSpc>
              <a:spcBef>
                <a:spcPts val="299"/>
              </a:spcBef>
              <a:buNone/>
              <a:defRPr sz="1397"/>
            </a:lvl1pPr>
            <a:lvl2pPr marL="456057" indent="0">
              <a:buNone/>
              <a:defRPr sz="1397"/>
            </a:lvl2pPr>
            <a:lvl3pPr>
              <a:defRPr sz="1397"/>
            </a:lvl3pPr>
            <a:lvl4pPr>
              <a:defRPr sz="1397"/>
            </a:lvl4pPr>
            <a:lvl5pPr>
              <a:defRPr sz="1397"/>
            </a:lvl5pPr>
          </a:lstStyle>
          <a:p>
            <a:pPr lvl="0"/>
            <a:r>
              <a:rPr lang="en-US" dirty="0"/>
              <a:t>Click to edit Master text styles</a:t>
            </a:r>
          </a:p>
        </p:txBody>
      </p:sp>
      <p:sp>
        <p:nvSpPr>
          <p:cNvPr id="10" name="Text Placeholder 4">
            <a:extLst>
              <a:ext uri="{FF2B5EF4-FFF2-40B4-BE49-F238E27FC236}">
                <a16:creationId xmlns:a16="http://schemas.microsoft.com/office/drawing/2014/main" id="{04BD558C-ED5F-4970-A11F-6ADAA6E014AC}"/>
              </a:ext>
            </a:extLst>
          </p:cNvPr>
          <p:cNvSpPr>
            <a:spLocks noGrp="1"/>
          </p:cNvSpPr>
          <p:nvPr>
            <p:ph type="body" sz="quarter" idx="13"/>
          </p:nvPr>
        </p:nvSpPr>
        <p:spPr>
          <a:xfrm>
            <a:off x="1956810" y="3720041"/>
            <a:ext cx="4038284" cy="471082"/>
          </a:xfrm>
        </p:spPr>
        <p:txBody>
          <a:bodyPr anchor="t">
            <a:normAutofit/>
          </a:bodyPr>
          <a:lstStyle>
            <a:lvl1pPr marL="0" indent="0" algn="r">
              <a:lnSpc>
                <a:spcPct val="100000"/>
              </a:lnSpc>
              <a:spcBef>
                <a:spcPts val="0"/>
              </a:spcBef>
              <a:buNone/>
              <a:defRPr sz="1197"/>
            </a:lvl1pPr>
            <a:lvl2pPr>
              <a:defRPr sz="1397"/>
            </a:lvl2pPr>
            <a:lvl3pPr>
              <a:defRPr sz="1397"/>
            </a:lvl3pPr>
            <a:lvl4pPr>
              <a:defRPr sz="1397"/>
            </a:lvl4pPr>
            <a:lvl5pPr>
              <a:defRPr sz="1397"/>
            </a:lvl5pPr>
          </a:lstStyle>
          <a:p>
            <a:pPr lvl="0"/>
            <a:r>
              <a:rPr lang="en-US" dirty="0"/>
              <a:t>Click to edit Master text styles</a:t>
            </a:r>
          </a:p>
        </p:txBody>
      </p:sp>
      <p:cxnSp>
        <p:nvCxnSpPr>
          <p:cNvPr id="7" name="Straight Connector 6">
            <a:extLst>
              <a:ext uri="{FF2B5EF4-FFF2-40B4-BE49-F238E27FC236}">
                <a16:creationId xmlns:a16="http://schemas.microsoft.com/office/drawing/2014/main" id="{59ECCEE6-DD1D-4F76-9223-514F4666101F}"/>
              </a:ext>
            </a:extLst>
          </p:cNvPr>
          <p:cNvCxnSpPr>
            <a:cxnSpLocks/>
          </p:cNvCxnSpPr>
          <p:nvPr userDrawn="1"/>
        </p:nvCxnSpPr>
        <p:spPr>
          <a:xfrm>
            <a:off x="6080919" y="3389277"/>
            <a:ext cx="0" cy="801846"/>
          </a:xfrm>
          <a:prstGeom prst="line">
            <a:avLst/>
          </a:prstGeom>
          <a:ln w="38100">
            <a:solidFill>
              <a:srgbClr val="E9E3DC"/>
            </a:solidFill>
          </a:ln>
        </p:spPr>
        <p:style>
          <a:lnRef idx="1">
            <a:schemeClr val="accent5"/>
          </a:lnRef>
          <a:fillRef idx="0">
            <a:schemeClr val="accent5"/>
          </a:fillRef>
          <a:effectRef idx="0">
            <a:schemeClr val="accent5"/>
          </a:effectRef>
          <a:fontRef idx="minor">
            <a:schemeClr val="tx1"/>
          </a:fontRef>
        </p:style>
      </p:cxnSp>
      <p:sp>
        <p:nvSpPr>
          <p:cNvPr id="18" name="Text Placeholder 4">
            <a:extLst>
              <a:ext uri="{FF2B5EF4-FFF2-40B4-BE49-F238E27FC236}">
                <a16:creationId xmlns:a16="http://schemas.microsoft.com/office/drawing/2014/main" id="{259EBE23-F0B8-40C4-885A-FE961E8237C7}"/>
              </a:ext>
            </a:extLst>
          </p:cNvPr>
          <p:cNvSpPr>
            <a:spLocks noGrp="1"/>
          </p:cNvSpPr>
          <p:nvPr>
            <p:ph type="body" sz="quarter" idx="15"/>
          </p:nvPr>
        </p:nvSpPr>
        <p:spPr>
          <a:xfrm>
            <a:off x="3983002" y="4973136"/>
            <a:ext cx="4195834" cy="640080"/>
          </a:xfrm>
        </p:spPr>
        <p:txBody>
          <a:bodyPr anchor="ctr"/>
          <a:lstStyle>
            <a:lvl1pPr marL="0" indent="0" algn="ctr">
              <a:buNone/>
              <a:defRPr sz="1397" b="0">
                <a:solidFill>
                  <a:schemeClr val="tx1"/>
                </a:solidFill>
              </a:defRPr>
            </a:lvl1pPr>
            <a:lvl2pPr>
              <a:defRPr sz="1397"/>
            </a:lvl2pPr>
            <a:lvl3pPr>
              <a:defRPr sz="1397"/>
            </a:lvl3pPr>
            <a:lvl4pPr>
              <a:defRPr sz="1397"/>
            </a:lvl4pPr>
            <a:lvl5pPr>
              <a:defRPr sz="1397"/>
            </a:lvl5pPr>
          </a:lstStyle>
          <a:p>
            <a:pPr lvl="0"/>
            <a:r>
              <a:rPr lang="en-US" dirty="0"/>
              <a:t>Click to edit Master text styles</a:t>
            </a:r>
          </a:p>
        </p:txBody>
      </p:sp>
    </p:spTree>
    <p:extLst>
      <p:ext uri="{BB962C8B-B14F-4D97-AF65-F5344CB8AC3E}">
        <p14:creationId xmlns:p14="http://schemas.microsoft.com/office/powerpoint/2010/main" val="12123339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61838" cy="6858000"/>
          </a:xfrm>
          <a:prstGeom prst="rect">
            <a:avLst/>
          </a:prstGeom>
          <a:gradFill flip="none" rotWithShape="1">
            <a:gsLst>
              <a:gs pos="20000">
                <a:schemeClr val="accent1"/>
              </a:gs>
              <a:gs pos="100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7">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0230" y="1600200"/>
            <a:ext cx="9121379" cy="3657600"/>
          </a:xfrm>
        </p:spPr>
        <p:txBody>
          <a:bodyPr anchor="ctr">
            <a:normAutofit/>
          </a:bodyPr>
          <a:lstStyle>
            <a:lvl1pPr marL="0" indent="0" algn="l">
              <a:buNone/>
              <a:defRPr sz="4788">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2967" y="0"/>
            <a:ext cx="2234738" cy="4462760"/>
          </a:xfrm>
          <a:prstGeom prst="rect">
            <a:avLst/>
          </a:prstGeom>
          <a:noFill/>
        </p:spPr>
        <p:txBody>
          <a:bodyPr wrap="square" rtlCol="0">
            <a:spAutoFit/>
          </a:bodyPr>
          <a:lstStyle/>
          <a:p>
            <a:pPr algn="ctr"/>
            <a:r>
              <a:rPr lang="en-US" sz="28329">
                <a:solidFill>
                  <a:schemeClr val="bg1"/>
                </a:solidFill>
              </a:rPr>
              <a:t>“</a:t>
            </a:r>
          </a:p>
        </p:txBody>
      </p:sp>
    </p:spTree>
    <p:extLst>
      <p:ext uri="{BB962C8B-B14F-4D97-AF65-F5344CB8AC3E}">
        <p14:creationId xmlns:p14="http://schemas.microsoft.com/office/powerpoint/2010/main" val="26569086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CD75999-B599-4A23-8CC0-259BE0C32F29}"/>
              </a:ext>
            </a:extLst>
          </p:cNvPr>
          <p:cNvSpPr/>
          <p:nvPr userDrawn="1"/>
        </p:nvSpPr>
        <p:spPr>
          <a:xfrm>
            <a:off x="0" y="0"/>
            <a:ext cx="1216183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7">
              <a:solidFill>
                <a:schemeClr val="bg1"/>
              </a:solidFill>
            </a:endParaRPr>
          </a:p>
        </p:txBody>
      </p:sp>
      <p:sp>
        <p:nvSpPr>
          <p:cNvPr id="4" name="Footer Placeholder 3">
            <a:extLst>
              <a:ext uri="{FF2B5EF4-FFF2-40B4-BE49-F238E27FC236}">
                <a16:creationId xmlns:a16="http://schemas.microsoft.com/office/drawing/2014/main" id="{9DC4A5AE-9011-4B1C-A7B9-36435B10D924}"/>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5" name="Slide Number Placeholder 4">
            <a:extLst>
              <a:ext uri="{FF2B5EF4-FFF2-40B4-BE49-F238E27FC236}">
                <a16:creationId xmlns:a16="http://schemas.microsoft.com/office/drawing/2014/main" id="{721E31D6-98CC-46C3-8EF3-BCAE0E1E557F}"/>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ext Placeholder 11">
            <a:extLst>
              <a:ext uri="{FF2B5EF4-FFF2-40B4-BE49-F238E27FC236}">
                <a16:creationId xmlns:a16="http://schemas.microsoft.com/office/drawing/2014/main" id="{B7723009-1AB1-40E8-935F-A59C441AC368}"/>
              </a:ext>
            </a:extLst>
          </p:cNvPr>
          <p:cNvSpPr>
            <a:spLocks noGrp="1"/>
          </p:cNvSpPr>
          <p:nvPr>
            <p:ph type="body" sz="quarter" idx="13"/>
          </p:nvPr>
        </p:nvSpPr>
        <p:spPr>
          <a:xfrm>
            <a:off x="1520230" y="1600200"/>
            <a:ext cx="9121379" cy="3657600"/>
          </a:xfrm>
        </p:spPr>
        <p:txBody>
          <a:bodyPr anchor="ctr">
            <a:normAutofit/>
          </a:bodyPr>
          <a:lstStyle>
            <a:lvl1pPr marL="0" indent="0" algn="l">
              <a:buNone/>
              <a:defRPr sz="4788">
                <a:solidFill>
                  <a:schemeClr val="bg1"/>
                </a:solidFill>
              </a:defRPr>
            </a:lvl1pPr>
          </a:lstStyle>
          <a:p>
            <a:pPr lvl="0"/>
            <a:r>
              <a:rPr lang="en-US"/>
              <a:t>Click to edit Master text styles</a:t>
            </a:r>
          </a:p>
        </p:txBody>
      </p:sp>
      <p:sp>
        <p:nvSpPr>
          <p:cNvPr id="9" name="TextBox 8">
            <a:extLst>
              <a:ext uri="{FF2B5EF4-FFF2-40B4-BE49-F238E27FC236}">
                <a16:creationId xmlns:a16="http://schemas.microsoft.com/office/drawing/2014/main" id="{8EC5D80C-E77E-48E6-B1CE-26C3DB460535}"/>
              </a:ext>
            </a:extLst>
          </p:cNvPr>
          <p:cNvSpPr txBox="1"/>
          <p:nvPr userDrawn="1"/>
        </p:nvSpPr>
        <p:spPr>
          <a:xfrm>
            <a:off x="222967" y="0"/>
            <a:ext cx="2234738" cy="4462760"/>
          </a:xfrm>
          <a:prstGeom prst="rect">
            <a:avLst/>
          </a:prstGeom>
          <a:noFill/>
        </p:spPr>
        <p:txBody>
          <a:bodyPr wrap="square" rtlCol="0">
            <a:spAutoFit/>
          </a:bodyPr>
          <a:lstStyle/>
          <a:p>
            <a:pPr algn="ctr"/>
            <a:r>
              <a:rPr lang="en-US" sz="28329">
                <a:solidFill>
                  <a:schemeClr val="bg1"/>
                </a:solidFill>
              </a:rPr>
              <a:t>“</a:t>
            </a:r>
          </a:p>
        </p:txBody>
      </p:sp>
    </p:spTree>
    <p:extLst>
      <p:ext uri="{BB962C8B-B14F-4D97-AF65-F5344CB8AC3E}">
        <p14:creationId xmlns:p14="http://schemas.microsoft.com/office/powerpoint/2010/main" val="5956092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12161837" cy="6858000"/>
          </a:xfrm>
        </p:spPr>
        <p:txBody>
          <a:bodyPr anchor="ctr"/>
          <a:lstStyle>
            <a:lvl1pPr marL="0" indent="0" algn="ctr">
              <a:buNone/>
              <a:defRPr/>
            </a:lvl1pPr>
          </a:lstStyle>
          <a:p>
            <a:r>
              <a:rPr lang="en-US"/>
              <a:t>Click icon to add picture</a:t>
            </a:r>
          </a:p>
        </p:txBody>
      </p:sp>
      <p:sp>
        <p:nvSpPr>
          <p:cNvPr id="5" name="Footer Placeholder 4">
            <a:extLst>
              <a:ext uri="{FF2B5EF4-FFF2-40B4-BE49-F238E27FC236}">
                <a16:creationId xmlns:a16="http://schemas.microsoft.com/office/drawing/2014/main" id="{A3C4F66C-FB46-45B9-8206-4DE86B99AA9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7" name="Slide Number Placeholder 6">
            <a:extLst>
              <a:ext uri="{FF2B5EF4-FFF2-40B4-BE49-F238E27FC236}">
                <a16:creationId xmlns:a16="http://schemas.microsoft.com/office/drawing/2014/main" id="{D08C8336-9E94-4380-96D7-2388EC76DA77}"/>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19033875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41728" y="0"/>
            <a:ext cx="6020110" cy="6858000"/>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0"/>
            <a:ext cx="6020110" cy="6858000"/>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A7F84428-91D2-49CF-B4BF-80CD750CBB7E}"/>
              </a:ext>
            </a:extLst>
          </p:cNvPr>
          <p:cNvSpPr>
            <a:spLocks noGrp="1"/>
          </p:cNvSpPr>
          <p:nvPr>
            <p:ph type="ftr" sz="quarter" idx="15"/>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E765BC11-E44D-4B53-A090-017C11571C21}"/>
              </a:ext>
            </a:extLst>
          </p:cNvPr>
          <p:cNvSpPr>
            <a:spLocks noGrp="1"/>
          </p:cNvSpPr>
          <p:nvPr>
            <p:ph type="sldNum" sz="quarter" idx="16"/>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378884365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41728" y="-1"/>
            <a:ext cx="6020110" cy="3355848"/>
          </a:xfrm>
        </p:spPr>
        <p:txBody>
          <a:bodyPr anchor="ctr"/>
          <a:lstStyle>
            <a:lvl1pPr marL="0" indent="0" algn="ctr">
              <a:buNone/>
              <a:defRPr/>
            </a:lvl1pPr>
          </a:lstStyle>
          <a:p>
            <a:r>
              <a:rPr lang="en-US"/>
              <a:t>Click icon to add picture</a:t>
            </a:r>
          </a:p>
        </p:txBody>
      </p:sp>
      <p:sp>
        <p:nvSpPr>
          <p:cNvPr id="4" name="Picture Placeholder 8">
            <a:extLst>
              <a:ext uri="{FF2B5EF4-FFF2-40B4-BE49-F238E27FC236}">
                <a16:creationId xmlns:a16="http://schemas.microsoft.com/office/drawing/2014/main" id="{7A9F8241-5F32-487E-A848-83F2E0C71E67}"/>
              </a:ext>
            </a:extLst>
          </p:cNvPr>
          <p:cNvSpPr>
            <a:spLocks noGrp="1"/>
          </p:cNvSpPr>
          <p:nvPr>
            <p:ph type="pic" sz="quarter" idx="14"/>
          </p:nvPr>
        </p:nvSpPr>
        <p:spPr>
          <a:xfrm>
            <a:off x="1" y="-1"/>
            <a:ext cx="6020110" cy="3355848"/>
          </a:xfrm>
        </p:spPr>
        <p:txBody>
          <a:bodyPr anchor="ctr"/>
          <a:lstStyle>
            <a:lvl1pPr marL="0" indent="0" algn="ctr">
              <a:buNone/>
              <a:defRPr/>
            </a:lvl1pPr>
          </a:lstStyle>
          <a:p>
            <a:r>
              <a:rPr lang="en-US"/>
              <a:t>Click icon to add picture</a:t>
            </a:r>
          </a:p>
        </p:txBody>
      </p:sp>
      <p:sp>
        <p:nvSpPr>
          <p:cNvPr id="7" name="Picture Placeholder 8">
            <a:extLst>
              <a:ext uri="{FF2B5EF4-FFF2-40B4-BE49-F238E27FC236}">
                <a16:creationId xmlns:a16="http://schemas.microsoft.com/office/drawing/2014/main" id="{C2AE5AE4-EAC1-4FAD-8ACB-EDC50CFCD4D4}"/>
              </a:ext>
            </a:extLst>
          </p:cNvPr>
          <p:cNvSpPr>
            <a:spLocks noGrp="1"/>
          </p:cNvSpPr>
          <p:nvPr>
            <p:ph type="pic" sz="quarter" idx="15"/>
          </p:nvPr>
        </p:nvSpPr>
        <p:spPr>
          <a:xfrm>
            <a:off x="6141728" y="3502152"/>
            <a:ext cx="6020110" cy="3355848"/>
          </a:xfrm>
        </p:spPr>
        <p:txBody>
          <a:bodyPr anchor="ctr"/>
          <a:lstStyle>
            <a:lvl1pPr marL="0" indent="0" algn="ctr">
              <a:buNone/>
              <a:defRPr/>
            </a:lvl1pPr>
          </a:lstStyle>
          <a:p>
            <a:r>
              <a:rPr lang="en-US"/>
              <a:t>Click icon to add picture</a:t>
            </a:r>
          </a:p>
        </p:txBody>
      </p:sp>
      <p:sp>
        <p:nvSpPr>
          <p:cNvPr id="8" name="Picture Placeholder 8">
            <a:extLst>
              <a:ext uri="{FF2B5EF4-FFF2-40B4-BE49-F238E27FC236}">
                <a16:creationId xmlns:a16="http://schemas.microsoft.com/office/drawing/2014/main" id="{431124D4-E78E-489D-A6CB-3E98B9D7C8C9}"/>
              </a:ext>
            </a:extLst>
          </p:cNvPr>
          <p:cNvSpPr>
            <a:spLocks noGrp="1"/>
          </p:cNvSpPr>
          <p:nvPr>
            <p:ph type="pic" sz="quarter" idx="16"/>
          </p:nvPr>
        </p:nvSpPr>
        <p:spPr>
          <a:xfrm>
            <a:off x="1" y="3502152"/>
            <a:ext cx="6020110" cy="3355848"/>
          </a:xfr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220BD415-C1DB-44A5-B49B-6FD2363534EB}"/>
              </a:ext>
            </a:extLst>
          </p:cNvPr>
          <p:cNvSpPr>
            <a:spLocks noGrp="1"/>
          </p:cNvSpPr>
          <p:nvPr>
            <p:ph type="ftr" sz="quarter" idx="17"/>
          </p:nvPr>
        </p:nvSpPr>
        <p:spPr/>
        <p:txBody>
          <a:bodyPr/>
          <a:lstStyle>
            <a:lvl1pPr>
              <a:defRPr>
                <a:solidFill>
                  <a:schemeClr val="bg1"/>
                </a:solidFill>
              </a:defRPr>
            </a:lvl1pPr>
          </a:lstStyle>
          <a:p>
            <a:r>
              <a:rPr lang="en-US"/>
              <a:t>Georgia Department of Community Affairs</a:t>
            </a:r>
          </a:p>
        </p:txBody>
      </p:sp>
      <p:sp>
        <p:nvSpPr>
          <p:cNvPr id="3" name="Slide Number Placeholder 2">
            <a:extLst>
              <a:ext uri="{FF2B5EF4-FFF2-40B4-BE49-F238E27FC236}">
                <a16:creationId xmlns:a16="http://schemas.microsoft.com/office/drawing/2014/main" id="{3B2FFEC9-D3C8-420C-818D-1549E53CA035}"/>
              </a:ext>
            </a:extLst>
          </p:cNvPr>
          <p:cNvSpPr>
            <a:spLocks noGrp="1"/>
          </p:cNvSpPr>
          <p:nvPr>
            <p:ph type="sldNum" sz="quarter" idx="18"/>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34566276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icture and Two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61838"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61838"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54562" y="3152775"/>
            <a:ext cx="5183981"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FD35BC66-8B10-4093-9779-5C79A7910D63}"/>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1" name="Slide Number Placeholder 10">
            <a:extLst>
              <a:ext uri="{FF2B5EF4-FFF2-40B4-BE49-F238E27FC236}">
                <a16:creationId xmlns:a16="http://schemas.microsoft.com/office/drawing/2014/main" id="{E3470219-9A4B-4B0C-92DE-7B4C6B7736E8}"/>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2B387EAB-07EE-4092-BBBD-F3E2585DDCE1}"/>
              </a:ext>
            </a:extLst>
          </p:cNvPr>
          <p:cNvSpPr>
            <a:spLocks noGrp="1"/>
          </p:cNvSpPr>
          <p:nvPr>
            <p:ph type="title"/>
          </p:nvPr>
        </p:nvSpPr>
        <p:spPr>
          <a:xfrm>
            <a:off x="611892" y="3163250"/>
            <a:ext cx="5180943"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49568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icture and Three Content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61838"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61838" cy="42062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39071" y="3191827"/>
            <a:ext cx="3283696"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75752" y="3191827"/>
            <a:ext cx="3283696"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2717B384-2A6E-4D45-9B02-D74040A3EB07}"/>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2" name="Slide Number Placeholder 11">
            <a:extLst>
              <a:ext uri="{FF2B5EF4-FFF2-40B4-BE49-F238E27FC236}">
                <a16:creationId xmlns:a16="http://schemas.microsoft.com/office/drawing/2014/main" id="{D7056475-7420-4D27-B542-CF28BA493A0E}"/>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3" name="Title 1">
            <a:extLst>
              <a:ext uri="{FF2B5EF4-FFF2-40B4-BE49-F238E27FC236}">
                <a16:creationId xmlns:a16="http://schemas.microsoft.com/office/drawing/2014/main" id="{895FBAD9-43F1-4D18-B356-13961348AB40}"/>
              </a:ext>
            </a:extLst>
          </p:cNvPr>
          <p:cNvSpPr>
            <a:spLocks noGrp="1"/>
          </p:cNvSpPr>
          <p:nvPr>
            <p:ph type="title"/>
          </p:nvPr>
        </p:nvSpPr>
        <p:spPr>
          <a:xfrm>
            <a:off x="602391" y="3191827"/>
            <a:ext cx="3283696"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8254929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41728" y="0"/>
            <a:ext cx="602011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2011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7"/>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22" name="Title 1">
            <a:extLst>
              <a:ext uri="{FF2B5EF4-FFF2-40B4-BE49-F238E27FC236}">
                <a16:creationId xmlns:a16="http://schemas.microsoft.com/office/drawing/2014/main" id="{7D353E5D-0EE1-41DB-B2B9-970F399C31E1}"/>
              </a:ext>
            </a:extLst>
          </p:cNvPr>
          <p:cNvSpPr>
            <a:spLocks noGrp="1"/>
          </p:cNvSpPr>
          <p:nvPr>
            <p:ph type="title"/>
          </p:nvPr>
        </p:nvSpPr>
        <p:spPr>
          <a:xfrm>
            <a:off x="602390" y="533401"/>
            <a:ext cx="4813428"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3368093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Content and Picture - red">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602011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41728" y="0"/>
            <a:ext cx="602011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47"/>
          </a:p>
        </p:txBody>
      </p:sp>
      <p:sp>
        <p:nvSpPr>
          <p:cNvPr id="20" name="Footer Placeholder 19">
            <a:extLst>
              <a:ext uri="{FF2B5EF4-FFF2-40B4-BE49-F238E27FC236}">
                <a16:creationId xmlns:a16="http://schemas.microsoft.com/office/drawing/2014/main" id="{9EC26E02-1C58-47B6-A41A-C4E424DB2ADD}"/>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21" name="Slide Number Placeholder 20">
            <a:extLst>
              <a:ext uri="{FF2B5EF4-FFF2-40B4-BE49-F238E27FC236}">
                <a16:creationId xmlns:a16="http://schemas.microsoft.com/office/drawing/2014/main" id="{17A9859F-5C71-4991-B022-ACAB5ECD1028}"/>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B1D44815-E786-435F-9153-D87B47A5585C}"/>
              </a:ext>
            </a:extLst>
          </p:cNvPr>
          <p:cNvSpPr>
            <a:spLocks noGrp="1"/>
          </p:cNvSpPr>
          <p:nvPr>
            <p:ph type="title"/>
          </p:nvPr>
        </p:nvSpPr>
        <p:spPr>
          <a:xfrm>
            <a:off x="6740318" y="533401"/>
            <a:ext cx="4813428"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48598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icture and Two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61838"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61838"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10" name="Content Placeholder 3">
            <a:extLst>
              <a:ext uri="{FF2B5EF4-FFF2-40B4-BE49-F238E27FC236}">
                <a16:creationId xmlns:a16="http://schemas.microsoft.com/office/drawing/2014/main" id="{E5721CF6-76AC-44FE-B16F-D734312D7DA3}"/>
              </a:ext>
            </a:extLst>
          </p:cNvPr>
          <p:cNvSpPr>
            <a:spLocks noGrp="1"/>
          </p:cNvSpPr>
          <p:nvPr>
            <p:ph sz="quarter" idx="18"/>
          </p:nvPr>
        </p:nvSpPr>
        <p:spPr>
          <a:xfrm>
            <a:off x="6354562" y="3152775"/>
            <a:ext cx="5183981"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11">
            <a:extLst>
              <a:ext uri="{FF2B5EF4-FFF2-40B4-BE49-F238E27FC236}">
                <a16:creationId xmlns:a16="http://schemas.microsoft.com/office/drawing/2014/main" id="{569BA7FF-884C-49F7-9638-26374919290D}"/>
              </a:ext>
            </a:extLst>
          </p:cNvPr>
          <p:cNvSpPr>
            <a:spLocks noGrp="1"/>
          </p:cNvSpPr>
          <p:nvPr>
            <p:ph type="ftr" sz="quarter" idx="20"/>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13ED446E-7FD3-4EC8-AF3E-490DDA50F2AE}"/>
              </a:ext>
            </a:extLst>
          </p:cNvPr>
          <p:cNvSpPr>
            <a:spLocks noGrp="1"/>
          </p:cNvSpPr>
          <p:nvPr>
            <p:ph type="sldNum" sz="quarter" idx="21"/>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4" name="Title 1">
            <a:extLst>
              <a:ext uri="{FF2B5EF4-FFF2-40B4-BE49-F238E27FC236}">
                <a16:creationId xmlns:a16="http://schemas.microsoft.com/office/drawing/2014/main" id="{57491AAE-3CCA-4D1E-8D7E-5D204E8AAB0D}"/>
              </a:ext>
            </a:extLst>
          </p:cNvPr>
          <p:cNvSpPr>
            <a:spLocks noGrp="1"/>
          </p:cNvSpPr>
          <p:nvPr>
            <p:ph type="title"/>
          </p:nvPr>
        </p:nvSpPr>
        <p:spPr>
          <a:xfrm>
            <a:off x="611892" y="3163250"/>
            <a:ext cx="5180943" cy="2743200"/>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319531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and Three Content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0" y="0"/>
            <a:ext cx="12161838" cy="2514600"/>
          </a:xfrm>
        </p:spPr>
        <p:txBody>
          <a:bodyPr anchor="ctr"/>
          <a:lstStyle>
            <a:lvl1pPr marL="0" indent="0" algn="ctr">
              <a:buNone/>
              <a:defRPr/>
            </a:lvl1pPr>
          </a:lstStyle>
          <a:p>
            <a:r>
              <a:rPr lang="en-US"/>
              <a:t>Click icon to add picture</a:t>
            </a:r>
          </a:p>
        </p:txBody>
      </p:sp>
      <p:sp>
        <p:nvSpPr>
          <p:cNvPr id="3" name="Rectangle 2">
            <a:extLst>
              <a:ext uri="{FF2B5EF4-FFF2-40B4-BE49-F238E27FC236}">
                <a16:creationId xmlns:a16="http://schemas.microsoft.com/office/drawing/2014/main" id="{477AEC52-4486-4405-80BC-EFCC9A410F5C}"/>
              </a:ext>
            </a:extLst>
          </p:cNvPr>
          <p:cNvSpPr/>
          <p:nvPr userDrawn="1"/>
        </p:nvSpPr>
        <p:spPr>
          <a:xfrm>
            <a:off x="0" y="2651760"/>
            <a:ext cx="12161838" cy="420624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10" name="Content Placeholder 3">
            <a:extLst>
              <a:ext uri="{FF2B5EF4-FFF2-40B4-BE49-F238E27FC236}">
                <a16:creationId xmlns:a16="http://schemas.microsoft.com/office/drawing/2014/main" id="{600627A3-DBFC-4675-A554-0F916EDEF118}"/>
              </a:ext>
            </a:extLst>
          </p:cNvPr>
          <p:cNvSpPr>
            <a:spLocks noGrp="1"/>
          </p:cNvSpPr>
          <p:nvPr>
            <p:ph sz="quarter" idx="18"/>
          </p:nvPr>
        </p:nvSpPr>
        <p:spPr>
          <a:xfrm>
            <a:off x="4439071" y="3191827"/>
            <a:ext cx="3283696"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14DB50D8-02C0-422F-AA8F-F94A15F7CC4D}"/>
              </a:ext>
            </a:extLst>
          </p:cNvPr>
          <p:cNvSpPr>
            <a:spLocks noGrp="1"/>
          </p:cNvSpPr>
          <p:nvPr>
            <p:ph sz="quarter" idx="19"/>
          </p:nvPr>
        </p:nvSpPr>
        <p:spPr>
          <a:xfrm>
            <a:off x="8275752" y="3191827"/>
            <a:ext cx="3283696" cy="27432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549F3862-850A-479E-B8BC-C246112C42C0}"/>
              </a:ext>
            </a:extLst>
          </p:cNvPr>
          <p:cNvSpPr>
            <a:spLocks noGrp="1"/>
          </p:cNvSpPr>
          <p:nvPr>
            <p:ph type="ftr" sz="quarter" idx="21"/>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2BB6CB06-CF64-46DC-9E61-D788FA831F2C}"/>
              </a:ext>
            </a:extLst>
          </p:cNvPr>
          <p:cNvSpPr>
            <a:spLocks noGrp="1"/>
          </p:cNvSpPr>
          <p:nvPr>
            <p:ph type="sldNum" sz="quarter" idx="22"/>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7" name="Title 1">
            <a:extLst>
              <a:ext uri="{FF2B5EF4-FFF2-40B4-BE49-F238E27FC236}">
                <a16:creationId xmlns:a16="http://schemas.microsoft.com/office/drawing/2014/main" id="{C4721248-5C65-4F78-998A-472ACB8F2B88}"/>
              </a:ext>
            </a:extLst>
          </p:cNvPr>
          <p:cNvSpPr>
            <a:spLocks noGrp="1"/>
          </p:cNvSpPr>
          <p:nvPr>
            <p:ph type="title"/>
          </p:nvPr>
        </p:nvSpPr>
        <p:spPr>
          <a:xfrm>
            <a:off x="602391" y="3191827"/>
            <a:ext cx="3283696" cy="2757964"/>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4747498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141728" y="0"/>
            <a:ext cx="602011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0" y="0"/>
            <a:ext cx="602011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11" name="Title 1">
            <a:extLst>
              <a:ext uri="{FF2B5EF4-FFF2-40B4-BE49-F238E27FC236}">
                <a16:creationId xmlns:a16="http://schemas.microsoft.com/office/drawing/2014/main" id="{3087A44B-3F04-4AE4-BB34-617CFCB2D61A}"/>
              </a:ext>
            </a:extLst>
          </p:cNvPr>
          <p:cNvSpPr>
            <a:spLocks noGrp="1"/>
          </p:cNvSpPr>
          <p:nvPr>
            <p:ph type="title"/>
          </p:nvPr>
        </p:nvSpPr>
        <p:spPr>
          <a:xfrm>
            <a:off x="603341" y="533401"/>
            <a:ext cx="4813428"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3880161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Content and Picture - gree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98D23CB-6276-4551-B081-9583D54AF93F}"/>
              </a:ext>
            </a:extLst>
          </p:cNvPr>
          <p:cNvSpPr>
            <a:spLocks noGrp="1"/>
          </p:cNvSpPr>
          <p:nvPr>
            <p:ph type="pic" sz="quarter" idx="13"/>
          </p:nvPr>
        </p:nvSpPr>
        <p:spPr>
          <a:xfrm>
            <a:off x="-6841" y="0"/>
            <a:ext cx="6020110" cy="6858000"/>
          </a:xfrm>
        </p:spPr>
        <p:txBody>
          <a:bodyPr anchor="ctr"/>
          <a:lstStyle>
            <a:lvl1pPr marL="0" indent="0" algn="ctr">
              <a:buNone/>
              <a:defRPr/>
            </a:lvl1pPr>
          </a:lstStyle>
          <a:p>
            <a:r>
              <a:rPr lang="en-US"/>
              <a:t>Click icon to add picture</a:t>
            </a:r>
          </a:p>
        </p:txBody>
      </p:sp>
      <p:sp>
        <p:nvSpPr>
          <p:cNvPr id="2" name="Rectangle 1">
            <a:extLst>
              <a:ext uri="{FF2B5EF4-FFF2-40B4-BE49-F238E27FC236}">
                <a16:creationId xmlns:a16="http://schemas.microsoft.com/office/drawing/2014/main" id="{337C00AF-0D1C-4AF1-BCA4-DBA39740674B}"/>
              </a:ext>
            </a:extLst>
          </p:cNvPr>
          <p:cNvSpPr/>
          <p:nvPr userDrawn="1"/>
        </p:nvSpPr>
        <p:spPr>
          <a:xfrm>
            <a:off x="6148571" y="0"/>
            <a:ext cx="602011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4" name="Footer Placeholder 3">
            <a:extLst>
              <a:ext uri="{FF2B5EF4-FFF2-40B4-BE49-F238E27FC236}">
                <a16:creationId xmlns:a16="http://schemas.microsoft.com/office/drawing/2014/main" id="{95DFA1F2-0658-4AAB-9049-E607E993C639}"/>
              </a:ext>
            </a:extLst>
          </p:cNvPr>
          <p:cNvSpPr>
            <a:spLocks noGrp="1"/>
          </p:cNvSpPr>
          <p:nvPr>
            <p:ph type="ftr" sz="quarter" idx="16"/>
          </p:nvPr>
        </p:nvSpPr>
        <p:spPr/>
        <p:txBody>
          <a:bodyPr/>
          <a:lstStyle>
            <a:lvl1pPr>
              <a:defRPr>
                <a:solidFill>
                  <a:schemeClr val="bg1"/>
                </a:solidFill>
              </a:defRPr>
            </a:lvl1pPr>
          </a:lstStyle>
          <a:p>
            <a:r>
              <a:rPr lang="en-US"/>
              <a:t>Georgia Department of Community Affairs</a:t>
            </a:r>
          </a:p>
        </p:txBody>
      </p:sp>
      <p:sp>
        <p:nvSpPr>
          <p:cNvPr id="6" name="Slide Number Placeholder 5">
            <a:extLst>
              <a:ext uri="{FF2B5EF4-FFF2-40B4-BE49-F238E27FC236}">
                <a16:creationId xmlns:a16="http://schemas.microsoft.com/office/drawing/2014/main" id="{3CBCC82E-BFBA-4AD2-BEEA-205DDDCC7B62}"/>
              </a:ext>
            </a:extLst>
          </p:cNvPr>
          <p:cNvSpPr>
            <a:spLocks noGrp="1"/>
          </p:cNvSpPr>
          <p:nvPr>
            <p:ph type="sldNum" sz="quarter" idx="17"/>
          </p:nvPr>
        </p:nvSpPr>
        <p:spPr/>
        <p:txBody>
          <a:bodyPr/>
          <a:lstStyle>
            <a:lvl1pPr>
              <a:defRPr>
                <a:solidFill>
                  <a:schemeClr val="bg1"/>
                </a:solidFill>
              </a:defRPr>
            </a:lvl1pPr>
          </a:lstStyle>
          <a:p>
            <a:fld id="{93CAF254-72B9-406C-9E86-C9D983240C82}" type="slidenum">
              <a:rPr lang="en-US" smtClean="0"/>
              <a:pPr/>
              <a:t>‹#›</a:t>
            </a:fld>
            <a:endParaRPr lang="en-US"/>
          </a:p>
        </p:txBody>
      </p:sp>
      <p:sp>
        <p:nvSpPr>
          <p:cNvPr id="8" name="Title 1">
            <a:extLst>
              <a:ext uri="{FF2B5EF4-FFF2-40B4-BE49-F238E27FC236}">
                <a16:creationId xmlns:a16="http://schemas.microsoft.com/office/drawing/2014/main" id="{62F3EA24-D477-4698-B38F-1C4519294966}"/>
              </a:ext>
            </a:extLst>
          </p:cNvPr>
          <p:cNvSpPr>
            <a:spLocks noGrp="1"/>
          </p:cNvSpPr>
          <p:nvPr>
            <p:ph type="title"/>
          </p:nvPr>
        </p:nvSpPr>
        <p:spPr>
          <a:xfrm>
            <a:off x="6740318" y="533401"/>
            <a:ext cx="4813428" cy="5416391"/>
          </a:xfrm>
        </p:spPr>
        <p:txBody>
          <a:bodyPr anchor="t"/>
          <a:lstStyle>
            <a:lvl1pPr algn="l">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3423652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41728" y="0"/>
            <a:ext cx="602011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2011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7688" y="1600201"/>
            <a:ext cx="4925544" cy="1491268"/>
          </a:xfrm>
        </p:spPr>
        <p:txBody>
          <a:bodyPr anchor="b">
            <a:normAutofit/>
          </a:bodyPr>
          <a:lstStyle>
            <a:lvl1pPr marL="0" indent="0">
              <a:buNone/>
              <a:defRPr sz="3591" b="1">
                <a:solidFill>
                  <a:schemeClr val="bg1"/>
                </a:solidFill>
              </a:defRPr>
            </a:lvl1pPr>
            <a:lvl2pPr marL="342043"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57655" y="1600202"/>
            <a:ext cx="4925544" cy="1491267"/>
          </a:xfrm>
        </p:spPr>
        <p:txBody>
          <a:bodyPr anchor="b">
            <a:normAutofit/>
          </a:bodyPr>
          <a:lstStyle>
            <a:lvl1pPr marL="0" indent="0">
              <a:buNone/>
              <a:defRPr sz="3591" b="1">
                <a:solidFill>
                  <a:schemeClr val="bg1"/>
                </a:solidFill>
              </a:defRPr>
            </a:lvl1pPr>
            <a:lvl2pPr marL="342043"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8320" y="3218847"/>
            <a:ext cx="4924911"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58289" y="3218847"/>
            <a:ext cx="4924911"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Footer Placeholder 12">
            <a:extLst>
              <a:ext uri="{FF2B5EF4-FFF2-40B4-BE49-F238E27FC236}">
                <a16:creationId xmlns:a16="http://schemas.microsoft.com/office/drawing/2014/main" id="{80C04F03-75F7-44AA-9785-7EDDF26FA358}"/>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6" name="Slide Number Placeholder 15">
            <a:extLst>
              <a:ext uri="{FF2B5EF4-FFF2-40B4-BE49-F238E27FC236}">
                <a16:creationId xmlns:a16="http://schemas.microsoft.com/office/drawing/2014/main" id="{6F1B5E99-5953-439D-8ECA-998F28FB8A7F}"/>
              </a:ext>
            </a:extLst>
          </p:cNvPr>
          <p:cNvSpPr>
            <a:spLocks noGrp="1"/>
          </p:cNvSpPr>
          <p:nvPr>
            <p:ph type="sldNum" sz="quarter" idx="30"/>
          </p:nvPr>
        </p:nvSpPr>
        <p:spPr/>
        <p:txBody>
          <a:bodyPr/>
          <a:lstStyle>
            <a:lvl1pPr>
              <a:defRPr>
                <a:solidFill>
                  <a:schemeClr val="bg1"/>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6642371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Picture and Tex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37C00AF-0D1C-4AF1-BCA4-DBA39740674B}"/>
              </a:ext>
            </a:extLst>
          </p:cNvPr>
          <p:cNvSpPr/>
          <p:nvPr userDrawn="1"/>
        </p:nvSpPr>
        <p:spPr>
          <a:xfrm>
            <a:off x="6141728" y="0"/>
            <a:ext cx="602011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5" name="Rectangle 4">
            <a:extLst>
              <a:ext uri="{FF2B5EF4-FFF2-40B4-BE49-F238E27FC236}">
                <a16:creationId xmlns:a16="http://schemas.microsoft.com/office/drawing/2014/main" id="{492C0B08-8AAF-41EE-AB4F-B3D4E09B78AC}"/>
              </a:ext>
            </a:extLst>
          </p:cNvPr>
          <p:cNvSpPr/>
          <p:nvPr userDrawn="1"/>
        </p:nvSpPr>
        <p:spPr>
          <a:xfrm>
            <a:off x="0" y="0"/>
            <a:ext cx="602011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347"/>
          </a:p>
        </p:txBody>
      </p:sp>
      <p:sp>
        <p:nvSpPr>
          <p:cNvPr id="10" name="Text Placeholder 19">
            <a:extLst>
              <a:ext uri="{FF2B5EF4-FFF2-40B4-BE49-F238E27FC236}">
                <a16:creationId xmlns:a16="http://schemas.microsoft.com/office/drawing/2014/main" id="{377E21B3-109D-40AC-81AD-ACAF254F1C5E}"/>
              </a:ext>
            </a:extLst>
          </p:cNvPr>
          <p:cNvSpPr>
            <a:spLocks noGrp="1"/>
          </p:cNvSpPr>
          <p:nvPr>
            <p:ph type="body" sz="quarter" idx="23"/>
          </p:nvPr>
        </p:nvSpPr>
        <p:spPr>
          <a:xfrm>
            <a:off x="577688" y="1600201"/>
            <a:ext cx="4925544" cy="1491268"/>
          </a:xfrm>
        </p:spPr>
        <p:txBody>
          <a:bodyPr anchor="b">
            <a:normAutofit/>
          </a:bodyPr>
          <a:lstStyle>
            <a:lvl1pPr marL="0" indent="0">
              <a:buNone/>
              <a:defRPr sz="3591" b="1">
                <a:solidFill>
                  <a:schemeClr val="bg1"/>
                </a:solidFill>
              </a:defRPr>
            </a:lvl1pPr>
            <a:lvl2pPr marL="342043"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26DA34D3-B8A1-4F1A-94CD-865BE4458161}"/>
              </a:ext>
            </a:extLst>
          </p:cNvPr>
          <p:cNvSpPr>
            <a:spLocks noGrp="1"/>
          </p:cNvSpPr>
          <p:nvPr>
            <p:ph type="body" sz="quarter" idx="24"/>
          </p:nvPr>
        </p:nvSpPr>
        <p:spPr>
          <a:xfrm>
            <a:off x="6657655" y="1600202"/>
            <a:ext cx="4925544" cy="1491267"/>
          </a:xfrm>
        </p:spPr>
        <p:txBody>
          <a:bodyPr anchor="b">
            <a:normAutofit/>
          </a:bodyPr>
          <a:lstStyle>
            <a:lvl1pPr marL="0" indent="0">
              <a:buNone/>
              <a:defRPr sz="3591" b="1">
                <a:solidFill>
                  <a:schemeClr val="bg1"/>
                </a:solidFill>
              </a:defRPr>
            </a:lvl1pPr>
            <a:lvl2pPr marL="342043" indent="0">
              <a:buNone/>
              <a:defRPr/>
            </a:lvl2pPr>
          </a:lstStyle>
          <a:p>
            <a:pPr lvl="0"/>
            <a:r>
              <a:rPr lang="en-US"/>
              <a:t>Click to edit Master text styles</a:t>
            </a:r>
          </a:p>
        </p:txBody>
      </p:sp>
      <p:sp>
        <p:nvSpPr>
          <p:cNvPr id="4" name="Content Placeholder 3">
            <a:extLst>
              <a:ext uri="{FF2B5EF4-FFF2-40B4-BE49-F238E27FC236}">
                <a16:creationId xmlns:a16="http://schemas.microsoft.com/office/drawing/2014/main" id="{39967CE4-712F-421E-B433-EA7DE773EF4A}"/>
              </a:ext>
            </a:extLst>
          </p:cNvPr>
          <p:cNvSpPr>
            <a:spLocks noGrp="1"/>
          </p:cNvSpPr>
          <p:nvPr>
            <p:ph sz="quarter" idx="26"/>
          </p:nvPr>
        </p:nvSpPr>
        <p:spPr>
          <a:xfrm>
            <a:off x="578320" y="3218847"/>
            <a:ext cx="4924911"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E4B698F-B2C3-41A7-86DB-24F00A1703B5}"/>
              </a:ext>
            </a:extLst>
          </p:cNvPr>
          <p:cNvSpPr>
            <a:spLocks noGrp="1"/>
          </p:cNvSpPr>
          <p:nvPr>
            <p:ph sz="quarter" idx="27"/>
          </p:nvPr>
        </p:nvSpPr>
        <p:spPr>
          <a:xfrm>
            <a:off x="6658289" y="3218847"/>
            <a:ext cx="4924911" cy="22860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8">
            <a:extLst>
              <a:ext uri="{FF2B5EF4-FFF2-40B4-BE49-F238E27FC236}">
                <a16:creationId xmlns:a16="http://schemas.microsoft.com/office/drawing/2014/main" id="{4FD56746-33F8-4CAE-9625-F8F69B41C2A0}"/>
              </a:ext>
            </a:extLst>
          </p:cNvPr>
          <p:cNvSpPr>
            <a:spLocks noGrp="1"/>
          </p:cNvSpPr>
          <p:nvPr>
            <p:ph type="ftr" sz="quarter" idx="29"/>
          </p:nvPr>
        </p:nvSpPr>
        <p:spPr/>
        <p:txBody>
          <a:bodyPr/>
          <a:lstStyle>
            <a:lvl1pPr>
              <a:defRPr>
                <a:solidFill>
                  <a:schemeClr val="bg1"/>
                </a:solidFill>
              </a:defRPr>
            </a:lvl1pPr>
          </a:lstStyle>
          <a:p>
            <a:r>
              <a:rPr lang="en-US"/>
              <a:t>Georgia Department of Community Affairs</a:t>
            </a:r>
          </a:p>
        </p:txBody>
      </p:sp>
      <p:sp>
        <p:nvSpPr>
          <p:cNvPr id="13" name="Slide Number Placeholder 12">
            <a:extLst>
              <a:ext uri="{FF2B5EF4-FFF2-40B4-BE49-F238E27FC236}">
                <a16:creationId xmlns:a16="http://schemas.microsoft.com/office/drawing/2014/main" id="{B1494F2D-B7D7-48D2-9E7A-659F611AB325}"/>
              </a:ext>
            </a:extLst>
          </p:cNvPr>
          <p:cNvSpPr>
            <a:spLocks noGrp="1"/>
          </p:cNvSpPr>
          <p:nvPr>
            <p:ph type="sldNum" sz="quarter" idx="30"/>
          </p:nvPr>
        </p:nvSpPr>
        <p:spPr/>
        <p:txBody>
          <a:bodyPr/>
          <a:lstStyle/>
          <a:p>
            <a:fld id="{93CAF254-72B9-406C-9E86-C9D983240C82}" type="slidenum">
              <a:rPr lang="en-US" smtClean="0"/>
              <a:pPr/>
              <a:t>‹#›</a:t>
            </a:fld>
            <a:endParaRPr lang="en-US"/>
          </a:p>
        </p:txBody>
      </p:sp>
    </p:spTree>
    <p:extLst>
      <p:ext uri="{BB962C8B-B14F-4D97-AF65-F5344CB8AC3E}">
        <p14:creationId xmlns:p14="http://schemas.microsoft.com/office/powerpoint/2010/main" val="189933717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0230" y="1122363"/>
            <a:ext cx="9121379" cy="2387600"/>
          </a:xfrm>
        </p:spPr>
        <p:txBody>
          <a:bodyPr anchor="b"/>
          <a:lstStyle>
            <a:lvl1pPr algn="ctr">
              <a:defRPr sz="5986"/>
            </a:lvl1pPr>
          </a:lstStyle>
          <a:p>
            <a:r>
              <a:rPr lang="en-US"/>
              <a:t>Click to edit Master title style</a:t>
            </a:r>
          </a:p>
        </p:txBody>
      </p:sp>
      <p:sp>
        <p:nvSpPr>
          <p:cNvPr id="3" name="Subtitle 2"/>
          <p:cNvSpPr>
            <a:spLocks noGrp="1"/>
          </p:cNvSpPr>
          <p:nvPr>
            <p:ph type="subTitle" idx="1"/>
          </p:nvPr>
        </p:nvSpPr>
        <p:spPr>
          <a:xfrm>
            <a:off x="1520230" y="3602038"/>
            <a:ext cx="9121379" cy="1655762"/>
          </a:xfrm>
        </p:spPr>
        <p:txBody>
          <a:bodyPr/>
          <a:lstStyle>
            <a:lvl1pPr marL="0" indent="0" algn="ctr">
              <a:buNone/>
              <a:defRPr sz="2394"/>
            </a:lvl1pPr>
            <a:lvl2pPr marL="456103" indent="0" algn="ctr">
              <a:buNone/>
              <a:defRPr sz="1995"/>
            </a:lvl2pPr>
            <a:lvl3pPr marL="912205" indent="0" algn="ctr">
              <a:buNone/>
              <a:defRPr sz="1796"/>
            </a:lvl3pPr>
            <a:lvl4pPr marL="1368308" indent="0" algn="ctr">
              <a:buNone/>
              <a:defRPr sz="1596"/>
            </a:lvl4pPr>
            <a:lvl5pPr marL="1824411" indent="0" algn="ctr">
              <a:buNone/>
              <a:defRPr sz="1596"/>
            </a:lvl5pPr>
            <a:lvl6pPr marL="2280514" indent="0" algn="ctr">
              <a:buNone/>
              <a:defRPr sz="1596"/>
            </a:lvl6pPr>
            <a:lvl7pPr marL="2736616" indent="0" algn="ctr">
              <a:buNone/>
              <a:defRPr sz="1596"/>
            </a:lvl7pPr>
            <a:lvl8pPr marL="3192719" indent="0" algn="ctr">
              <a:buNone/>
              <a:defRPr sz="1596"/>
            </a:lvl8pPr>
            <a:lvl9pPr marL="3648822" indent="0" algn="ctr">
              <a:buNone/>
              <a:defRPr sz="1596"/>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025571058"/>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6723" y="3429000"/>
            <a:ext cx="1206682"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48288" y="548641"/>
            <a:ext cx="6163265" cy="2562223"/>
          </a:xfrm>
        </p:spPr>
        <p:txBody>
          <a:bodyPr anchor="b">
            <a:normAutofit/>
          </a:bodyPr>
          <a:lstStyle>
            <a:lvl1pPr algn="l">
              <a:defRPr sz="3990" b="1"/>
            </a:lvl1pPr>
          </a:lstStyle>
          <a:p>
            <a:r>
              <a:rPr lang="en-US"/>
              <a:t>Click to edit Master title style</a:t>
            </a:r>
          </a:p>
        </p:txBody>
      </p:sp>
      <p:sp>
        <p:nvSpPr>
          <p:cNvPr id="16" name="Text Placeholder 2">
            <a:extLst>
              <a:ext uri="{FF2B5EF4-FFF2-40B4-BE49-F238E27FC236}">
                <a16:creationId xmlns:a16="http://schemas.microsoft.com/office/drawing/2014/main" id="{88B40079-6CD5-4198-821B-99F61BCE1792}"/>
              </a:ext>
            </a:extLst>
          </p:cNvPr>
          <p:cNvSpPr>
            <a:spLocks noGrp="1"/>
          </p:cNvSpPr>
          <p:nvPr>
            <p:ph type="body" idx="1"/>
          </p:nvPr>
        </p:nvSpPr>
        <p:spPr>
          <a:xfrm>
            <a:off x="875652" y="3771897"/>
            <a:ext cx="6160099" cy="2177894"/>
          </a:xfrm>
        </p:spPr>
        <p:txBody>
          <a:bodyPr>
            <a:normAutofit/>
          </a:bodyPr>
          <a:lstStyle>
            <a:lvl1pPr marL="0" indent="0">
              <a:buNone/>
              <a:defRPr sz="1995">
                <a:solidFill>
                  <a:schemeClr val="tx1"/>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
        <p:nvSpPr>
          <p:cNvPr id="3" name="Footer Placeholder 2">
            <a:extLst>
              <a:ext uri="{FF2B5EF4-FFF2-40B4-BE49-F238E27FC236}">
                <a16:creationId xmlns:a16="http://schemas.microsoft.com/office/drawing/2014/main" id="{6FD895C5-590D-442F-AF6B-4741199CC8CF}"/>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63419307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5917AE-035D-4FD6-878E-FACEC848F713}"/>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10" name="Straight Connector 9">
            <a:extLst>
              <a:ext uri="{FF2B5EF4-FFF2-40B4-BE49-F238E27FC236}">
                <a16:creationId xmlns:a16="http://schemas.microsoft.com/office/drawing/2014/main" id="{DC549B19-0D69-4379-95A3-B2C41E15E3EE}"/>
              </a:ext>
            </a:extLst>
          </p:cNvPr>
          <p:cNvCxnSpPr/>
          <p:nvPr userDrawn="1"/>
        </p:nvCxnSpPr>
        <p:spPr>
          <a:xfrm>
            <a:off x="956723" y="3429000"/>
            <a:ext cx="1206682"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15" name="Title 1">
            <a:extLst>
              <a:ext uri="{FF2B5EF4-FFF2-40B4-BE49-F238E27FC236}">
                <a16:creationId xmlns:a16="http://schemas.microsoft.com/office/drawing/2014/main" id="{D45B6692-E64D-461A-866D-8A765D9FCE92}"/>
              </a:ext>
            </a:extLst>
          </p:cNvPr>
          <p:cNvSpPr>
            <a:spLocks noGrp="1"/>
          </p:cNvSpPr>
          <p:nvPr>
            <p:ph type="title"/>
          </p:nvPr>
        </p:nvSpPr>
        <p:spPr>
          <a:xfrm>
            <a:off x="848288" y="548641"/>
            <a:ext cx="8881182" cy="2562223"/>
          </a:xfrm>
        </p:spPr>
        <p:txBody>
          <a:bodyPr anchor="b">
            <a:normAutofit/>
          </a:bodyPr>
          <a:lstStyle>
            <a:lvl1pPr algn="l">
              <a:defRPr sz="3990" b="1"/>
            </a:lvl1pPr>
          </a:lstStyle>
          <a:p>
            <a:r>
              <a:rPr lang="en-US"/>
              <a:t>Click to edit Master title style</a:t>
            </a:r>
          </a:p>
        </p:txBody>
      </p:sp>
      <p:sp>
        <p:nvSpPr>
          <p:cNvPr id="13" name="Text Placeholder 8">
            <a:extLst>
              <a:ext uri="{FF2B5EF4-FFF2-40B4-BE49-F238E27FC236}">
                <a16:creationId xmlns:a16="http://schemas.microsoft.com/office/drawing/2014/main" id="{9FC91C51-1199-4633-BE5C-13C6AA50A544}"/>
              </a:ext>
            </a:extLst>
          </p:cNvPr>
          <p:cNvSpPr>
            <a:spLocks noGrp="1"/>
          </p:cNvSpPr>
          <p:nvPr>
            <p:ph type="body" sz="quarter" idx="17"/>
          </p:nvPr>
        </p:nvSpPr>
        <p:spPr>
          <a:xfrm>
            <a:off x="1814298" y="3941834"/>
            <a:ext cx="3967808" cy="731694"/>
          </a:xfrm>
        </p:spPr>
        <p:txBody>
          <a:bodyPr anchor="ctr">
            <a:normAutofit/>
          </a:bodyPr>
          <a:lstStyle>
            <a:lvl1pPr marL="0" indent="0">
              <a:buNone/>
              <a:defRPr sz="1995"/>
            </a:lvl1pPr>
          </a:lstStyle>
          <a:p>
            <a:pPr lvl="0"/>
            <a:r>
              <a:rPr lang="en-US" noProof="0"/>
              <a:t>Click to edit Master text styles</a:t>
            </a:r>
          </a:p>
        </p:txBody>
      </p:sp>
      <p:sp>
        <p:nvSpPr>
          <p:cNvPr id="14" name="Text Placeholder 8">
            <a:extLst>
              <a:ext uri="{FF2B5EF4-FFF2-40B4-BE49-F238E27FC236}">
                <a16:creationId xmlns:a16="http://schemas.microsoft.com/office/drawing/2014/main" id="{CB8D944A-D85D-4A83-B1CD-7982FAC8D3E7}"/>
              </a:ext>
            </a:extLst>
          </p:cNvPr>
          <p:cNvSpPr>
            <a:spLocks noGrp="1"/>
          </p:cNvSpPr>
          <p:nvPr>
            <p:ph type="body" sz="quarter" idx="18"/>
          </p:nvPr>
        </p:nvSpPr>
        <p:spPr>
          <a:xfrm>
            <a:off x="1814298" y="5232562"/>
            <a:ext cx="3967808" cy="731694"/>
          </a:xfrm>
        </p:spPr>
        <p:txBody>
          <a:bodyPr anchor="ctr">
            <a:normAutofit/>
          </a:bodyPr>
          <a:lstStyle>
            <a:lvl1pPr marL="0" indent="0">
              <a:buNone/>
              <a:defRPr sz="1995"/>
            </a:lvl1pPr>
          </a:lstStyle>
          <a:p>
            <a:pPr lvl="0"/>
            <a:r>
              <a:rPr lang="en-US" noProof="0"/>
              <a:t>Click to edit Master text styles</a:t>
            </a:r>
          </a:p>
        </p:txBody>
      </p:sp>
      <p:sp>
        <p:nvSpPr>
          <p:cNvPr id="17" name="Text Placeholder 8">
            <a:extLst>
              <a:ext uri="{FF2B5EF4-FFF2-40B4-BE49-F238E27FC236}">
                <a16:creationId xmlns:a16="http://schemas.microsoft.com/office/drawing/2014/main" id="{326DA353-2F37-4F19-816E-CF7C9540C14D}"/>
              </a:ext>
            </a:extLst>
          </p:cNvPr>
          <p:cNvSpPr>
            <a:spLocks noGrp="1"/>
          </p:cNvSpPr>
          <p:nvPr>
            <p:ph type="body" sz="quarter" idx="19"/>
          </p:nvPr>
        </p:nvSpPr>
        <p:spPr>
          <a:xfrm>
            <a:off x="7011553" y="3944572"/>
            <a:ext cx="3967808" cy="731694"/>
          </a:xfrm>
        </p:spPr>
        <p:txBody>
          <a:bodyPr anchor="ctr">
            <a:normAutofit/>
          </a:bodyPr>
          <a:lstStyle>
            <a:lvl1pPr marL="0" indent="0">
              <a:buNone/>
              <a:defRPr sz="1995"/>
            </a:lvl1pPr>
          </a:lstStyle>
          <a:p>
            <a:pPr lvl="0"/>
            <a:r>
              <a:rPr lang="en-US" noProof="0"/>
              <a:t>Click to edit Master text styles</a:t>
            </a:r>
          </a:p>
        </p:txBody>
      </p:sp>
      <p:sp>
        <p:nvSpPr>
          <p:cNvPr id="18" name="Text Placeholder 8">
            <a:extLst>
              <a:ext uri="{FF2B5EF4-FFF2-40B4-BE49-F238E27FC236}">
                <a16:creationId xmlns:a16="http://schemas.microsoft.com/office/drawing/2014/main" id="{0163657A-AF7A-4283-88D4-6E5EC931522C}"/>
              </a:ext>
            </a:extLst>
          </p:cNvPr>
          <p:cNvSpPr>
            <a:spLocks noGrp="1"/>
          </p:cNvSpPr>
          <p:nvPr>
            <p:ph type="body" sz="quarter" idx="20"/>
          </p:nvPr>
        </p:nvSpPr>
        <p:spPr>
          <a:xfrm>
            <a:off x="7011553" y="5235301"/>
            <a:ext cx="3967808" cy="731694"/>
          </a:xfrm>
        </p:spPr>
        <p:txBody>
          <a:bodyPr anchor="ctr">
            <a:normAutofit/>
          </a:bodyPr>
          <a:lstStyle>
            <a:lvl1pPr marL="0" indent="0">
              <a:buNone/>
              <a:defRPr sz="1995"/>
            </a:lvl1pPr>
          </a:lstStyle>
          <a:p>
            <a:pPr lvl="0"/>
            <a:r>
              <a:rPr lang="en-US" noProof="0"/>
              <a:t>Click to edit Master text styles</a:t>
            </a:r>
          </a:p>
        </p:txBody>
      </p:sp>
      <p:sp>
        <p:nvSpPr>
          <p:cNvPr id="19" name="Picture Placeholder 5" title="Decorative">
            <a:extLst>
              <a:ext uri="{FF2B5EF4-FFF2-40B4-BE49-F238E27FC236}">
                <a16:creationId xmlns:a16="http://schemas.microsoft.com/office/drawing/2014/main" id="{45C5A78E-C397-40E0-B472-409205B22CD4}"/>
              </a:ext>
            </a:extLst>
          </p:cNvPr>
          <p:cNvSpPr>
            <a:spLocks noGrp="1"/>
          </p:cNvSpPr>
          <p:nvPr>
            <p:ph type="pic" sz="quarter" idx="13"/>
          </p:nvPr>
        </p:nvSpPr>
        <p:spPr>
          <a:xfrm>
            <a:off x="848289" y="3869172"/>
            <a:ext cx="883045" cy="885235"/>
          </a:xfrm>
          <a:prstGeom prst="ellipse">
            <a:avLst/>
          </a:prstGeom>
          <a:solidFill>
            <a:schemeClr val="bg1"/>
          </a:solidFill>
          <a:ln w="19050">
            <a:noFill/>
          </a:ln>
        </p:spPr>
        <p:txBody>
          <a:bodyPr>
            <a:normAutofit/>
          </a:bodyPr>
          <a:lstStyle>
            <a:lvl1pPr>
              <a:defRPr sz="798"/>
            </a:lvl1pPr>
          </a:lstStyle>
          <a:p>
            <a:r>
              <a:rPr lang="en-US" noProof="0"/>
              <a:t>Click icon to add picture</a:t>
            </a:r>
          </a:p>
        </p:txBody>
      </p:sp>
      <p:sp>
        <p:nvSpPr>
          <p:cNvPr id="20" name="Picture Placeholder 5" title="Decorative">
            <a:extLst>
              <a:ext uri="{FF2B5EF4-FFF2-40B4-BE49-F238E27FC236}">
                <a16:creationId xmlns:a16="http://schemas.microsoft.com/office/drawing/2014/main" id="{90198A63-1442-465B-A8C6-38FBEFFC4DF0}"/>
              </a:ext>
            </a:extLst>
          </p:cNvPr>
          <p:cNvSpPr>
            <a:spLocks noGrp="1"/>
          </p:cNvSpPr>
          <p:nvPr>
            <p:ph type="pic" sz="quarter" idx="14"/>
          </p:nvPr>
        </p:nvSpPr>
        <p:spPr>
          <a:xfrm>
            <a:off x="848289" y="5158531"/>
            <a:ext cx="883045" cy="885235"/>
          </a:xfrm>
          <a:prstGeom prst="ellipse">
            <a:avLst/>
          </a:prstGeom>
          <a:solidFill>
            <a:schemeClr val="bg1"/>
          </a:solidFill>
          <a:ln w="19050">
            <a:noFill/>
          </a:ln>
        </p:spPr>
        <p:txBody>
          <a:bodyPr vert="horz" lIns="91440" tIns="45720" rIns="91440" bIns="45720" rtlCol="0">
            <a:normAutofit/>
          </a:bodyPr>
          <a:lstStyle>
            <a:lvl1pPr>
              <a:defRPr lang="en-US" sz="798" dirty="0"/>
            </a:lvl1pPr>
          </a:lstStyle>
          <a:p>
            <a:pPr lvl="0"/>
            <a:r>
              <a:rPr lang="en-US" noProof="0"/>
              <a:t>Click icon to add picture</a:t>
            </a:r>
          </a:p>
        </p:txBody>
      </p:sp>
      <p:sp>
        <p:nvSpPr>
          <p:cNvPr id="21" name="Picture Placeholder 5" title="Decorative">
            <a:extLst>
              <a:ext uri="{FF2B5EF4-FFF2-40B4-BE49-F238E27FC236}">
                <a16:creationId xmlns:a16="http://schemas.microsoft.com/office/drawing/2014/main" id="{A378ABA1-D254-4E3B-B0E0-A68CF4CC137F}"/>
              </a:ext>
            </a:extLst>
          </p:cNvPr>
          <p:cNvSpPr>
            <a:spLocks noGrp="1"/>
          </p:cNvSpPr>
          <p:nvPr>
            <p:ph type="pic" sz="quarter" idx="15"/>
          </p:nvPr>
        </p:nvSpPr>
        <p:spPr>
          <a:xfrm>
            <a:off x="6045543" y="3869172"/>
            <a:ext cx="883045" cy="885235"/>
          </a:xfrm>
          <a:prstGeom prst="ellipse">
            <a:avLst/>
          </a:prstGeom>
          <a:solidFill>
            <a:schemeClr val="bg1"/>
          </a:solidFill>
          <a:ln w="19050">
            <a:noFill/>
          </a:ln>
        </p:spPr>
        <p:txBody>
          <a:bodyPr vert="horz" lIns="91440" tIns="45720" rIns="91440" bIns="45720" rtlCol="0">
            <a:normAutofit/>
          </a:bodyPr>
          <a:lstStyle>
            <a:lvl1pPr>
              <a:defRPr lang="en-US" sz="798" dirty="0"/>
            </a:lvl1pPr>
          </a:lstStyle>
          <a:p>
            <a:pPr lvl="0"/>
            <a:r>
              <a:rPr lang="en-US" noProof="0"/>
              <a:t>Click icon to add picture</a:t>
            </a:r>
          </a:p>
        </p:txBody>
      </p:sp>
      <p:sp>
        <p:nvSpPr>
          <p:cNvPr id="22" name="Picture Placeholder 5" title="Decorative">
            <a:extLst>
              <a:ext uri="{FF2B5EF4-FFF2-40B4-BE49-F238E27FC236}">
                <a16:creationId xmlns:a16="http://schemas.microsoft.com/office/drawing/2014/main" id="{494524CE-FE06-4E72-B4B2-F4B0C1659AE9}"/>
              </a:ext>
            </a:extLst>
          </p:cNvPr>
          <p:cNvSpPr>
            <a:spLocks noGrp="1"/>
          </p:cNvSpPr>
          <p:nvPr>
            <p:ph type="pic" sz="quarter" idx="16"/>
          </p:nvPr>
        </p:nvSpPr>
        <p:spPr>
          <a:xfrm>
            <a:off x="6045543" y="5158531"/>
            <a:ext cx="883045" cy="885235"/>
          </a:xfrm>
          <a:prstGeom prst="ellipse">
            <a:avLst/>
          </a:prstGeom>
          <a:solidFill>
            <a:schemeClr val="bg1"/>
          </a:solidFill>
          <a:ln w="19050">
            <a:noFill/>
          </a:ln>
        </p:spPr>
        <p:txBody>
          <a:bodyPr vert="horz" lIns="91440" tIns="45720" rIns="91440" bIns="45720" rtlCol="0">
            <a:normAutofit/>
          </a:bodyPr>
          <a:lstStyle>
            <a:lvl1pPr>
              <a:defRPr lang="en-US" sz="798" dirty="0"/>
            </a:lvl1pPr>
          </a:lstStyle>
          <a:p>
            <a:pPr lvl="0"/>
            <a:r>
              <a:rPr lang="en-US" noProof="0"/>
              <a:t>Click icon to add picture</a:t>
            </a:r>
          </a:p>
        </p:txBody>
      </p:sp>
      <p:sp>
        <p:nvSpPr>
          <p:cNvPr id="2" name="Footer Placeholder 1">
            <a:extLst>
              <a:ext uri="{FF2B5EF4-FFF2-40B4-BE49-F238E27FC236}">
                <a16:creationId xmlns:a16="http://schemas.microsoft.com/office/drawing/2014/main" id="{EFAFAF05-2F7F-4AD9-A86A-4C0E6B35DDB9}"/>
              </a:ext>
            </a:extLst>
          </p:cNvPr>
          <p:cNvSpPr>
            <a:spLocks noGrp="1"/>
          </p:cNvSpPr>
          <p:nvPr>
            <p:ph type="ftr" sz="quarter" idx="21"/>
          </p:nvPr>
        </p:nvSpPr>
        <p:spPr/>
        <p:txBody>
          <a:bodyPr/>
          <a:lstStyle/>
          <a:p>
            <a:r>
              <a:rPr lang="en-US"/>
              <a:t>Georgia Department of Community Affairs</a:t>
            </a:r>
          </a:p>
        </p:txBody>
      </p:sp>
    </p:spTree>
    <p:extLst>
      <p:ext uri="{BB962C8B-B14F-4D97-AF65-F5344CB8AC3E}">
        <p14:creationId xmlns:p14="http://schemas.microsoft.com/office/powerpoint/2010/main" val="276060587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6127" y="1825625"/>
            <a:ext cx="10489585"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F9D73D8B-BE43-41FD-B517-E6E637412251}"/>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9" name="Title 1">
            <a:extLst>
              <a:ext uri="{FF2B5EF4-FFF2-40B4-BE49-F238E27FC236}">
                <a16:creationId xmlns:a16="http://schemas.microsoft.com/office/drawing/2014/main" id="{82338C7B-563B-45FF-91E7-5A14B3D70474}"/>
              </a:ext>
            </a:extLst>
          </p:cNvPr>
          <p:cNvSpPr>
            <a:spLocks noGrp="1"/>
          </p:cNvSpPr>
          <p:nvPr>
            <p:ph type="title"/>
          </p:nvPr>
        </p:nvSpPr>
        <p:spPr>
          <a:xfrm>
            <a:off x="845248" y="548640"/>
            <a:ext cx="10471343" cy="1142048"/>
          </a:xfrm>
        </p:spPr>
        <p:txBody>
          <a:bodyPr/>
          <a:lstStyle/>
          <a:p>
            <a:r>
              <a:rPr lang="en-US"/>
              <a:t>Click to edit Master title style</a:t>
            </a:r>
          </a:p>
        </p:txBody>
      </p:sp>
    </p:spTree>
    <p:extLst>
      <p:ext uri="{BB962C8B-B14F-4D97-AF65-F5344CB8AC3E}">
        <p14:creationId xmlns:p14="http://schemas.microsoft.com/office/powerpoint/2010/main" val="316594689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48288" y="548641"/>
            <a:ext cx="6163265" cy="2562223"/>
          </a:xfrm>
        </p:spPr>
        <p:txBody>
          <a:bodyPr anchor="b">
            <a:normAutofit/>
          </a:bodyPr>
          <a:lstStyle>
            <a:lvl1pPr algn="l">
              <a:defRPr sz="3990" b="1"/>
            </a:lvl1pPr>
          </a:lstStyle>
          <a:p>
            <a:r>
              <a:rPr lang="en-US"/>
              <a:t>Click to edit Master title style</a:t>
            </a:r>
          </a:p>
        </p:txBody>
      </p:sp>
      <p:sp>
        <p:nvSpPr>
          <p:cNvPr id="3" name="Text Placeholder 2"/>
          <p:cNvSpPr>
            <a:spLocks noGrp="1"/>
          </p:cNvSpPr>
          <p:nvPr>
            <p:ph type="body" idx="1"/>
          </p:nvPr>
        </p:nvSpPr>
        <p:spPr>
          <a:xfrm>
            <a:off x="875652" y="3771897"/>
            <a:ext cx="6160099" cy="2177894"/>
          </a:xfrm>
        </p:spPr>
        <p:txBody>
          <a:bodyPr>
            <a:normAutofit/>
          </a:bodyPr>
          <a:lstStyle>
            <a:lvl1pPr marL="0" indent="0">
              <a:buNone/>
              <a:defRPr sz="1995">
                <a:solidFill>
                  <a:schemeClr val="tx1"/>
                </a:solidFill>
              </a:defRPr>
            </a:lvl1pPr>
            <a:lvl2pPr marL="456057" indent="0">
              <a:buNone/>
              <a:defRPr sz="1995">
                <a:solidFill>
                  <a:schemeClr val="tx1">
                    <a:tint val="75000"/>
                  </a:schemeClr>
                </a:solidFill>
              </a:defRPr>
            </a:lvl2pPr>
            <a:lvl3pPr marL="912114" indent="0">
              <a:buNone/>
              <a:defRPr sz="1795">
                <a:solidFill>
                  <a:schemeClr val="tx1">
                    <a:tint val="75000"/>
                  </a:schemeClr>
                </a:solidFill>
              </a:defRPr>
            </a:lvl3pPr>
            <a:lvl4pPr marL="1368171" indent="0">
              <a:buNone/>
              <a:defRPr sz="1596">
                <a:solidFill>
                  <a:schemeClr val="tx1">
                    <a:tint val="75000"/>
                  </a:schemeClr>
                </a:solidFill>
              </a:defRPr>
            </a:lvl4pPr>
            <a:lvl5pPr marL="1824228" indent="0">
              <a:buNone/>
              <a:defRPr sz="1596">
                <a:solidFill>
                  <a:schemeClr val="tx1">
                    <a:tint val="75000"/>
                  </a:schemeClr>
                </a:solidFill>
              </a:defRPr>
            </a:lvl5pPr>
            <a:lvl6pPr marL="2280285" indent="0">
              <a:buNone/>
              <a:defRPr sz="1596">
                <a:solidFill>
                  <a:schemeClr val="tx1">
                    <a:tint val="75000"/>
                  </a:schemeClr>
                </a:solidFill>
              </a:defRPr>
            </a:lvl6pPr>
            <a:lvl7pPr marL="2736342" indent="0">
              <a:buNone/>
              <a:defRPr sz="1596">
                <a:solidFill>
                  <a:schemeClr val="tx1">
                    <a:tint val="75000"/>
                  </a:schemeClr>
                </a:solidFill>
              </a:defRPr>
            </a:lvl7pPr>
            <a:lvl8pPr marL="3192399" indent="0">
              <a:buNone/>
              <a:defRPr sz="1596">
                <a:solidFill>
                  <a:schemeClr val="tx1">
                    <a:tint val="75000"/>
                  </a:schemeClr>
                </a:solidFill>
              </a:defRPr>
            </a:lvl8pPr>
            <a:lvl9pPr marL="3648456" indent="0">
              <a:buNone/>
              <a:defRPr sz="1596">
                <a:solidFill>
                  <a:schemeClr val="tx1">
                    <a:tint val="75000"/>
                  </a:schemeClr>
                </a:solidFill>
              </a:defRPr>
            </a:lvl9pPr>
          </a:lstStyle>
          <a:p>
            <a:pPr lvl="0"/>
            <a:r>
              <a:rPr lang="en-US"/>
              <a:t>Click to edit Master text styles</a:t>
            </a:r>
          </a:p>
        </p:txBody>
      </p:sp>
      <p:sp>
        <p:nvSpPr>
          <p:cNvPr id="8" name="Slide Number Placeholder 7">
            <a:extLst>
              <a:ext uri="{FF2B5EF4-FFF2-40B4-BE49-F238E27FC236}">
                <a16:creationId xmlns:a16="http://schemas.microsoft.com/office/drawing/2014/main" id="{9846AD10-11FF-4651-A03B-7241B52804E6}"/>
              </a:ext>
            </a:extLst>
          </p:cNvPr>
          <p:cNvSpPr>
            <a:spLocks noGrp="1"/>
          </p:cNvSpPr>
          <p:nvPr>
            <p:ph type="sldNum" sz="quarter" idx="11"/>
          </p:nvPr>
        </p:nvSpPr>
        <p:spPr/>
        <p:txBody>
          <a:bodyPr/>
          <a:lstStyle/>
          <a:p>
            <a:fld id="{93CAF254-72B9-406C-9E86-C9D983240C82}" type="slidenum">
              <a:rPr lang="en-US" smtClean="0"/>
              <a:t>‹#›</a:t>
            </a:fld>
            <a:endParaRPr lang="en-US"/>
          </a:p>
        </p:txBody>
      </p:sp>
      <p:cxnSp>
        <p:nvCxnSpPr>
          <p:cNvPr id="9" name="Straight Connector 8">
            <a:extLst>
              <a:ext uri="{FF2B5EF4-FFF2-40B4-BE49-F238E27FC236}">
                <a16:creationId xmlns:a16="http://schemas.microsoft.com/office/drawing/2014/main" id="{1D6C79AC-3A73-46BA-A9ED-8464A669A421}"/>
              </a:ext>
            </a:extLst>
          </p:cNvPr>
          <p:cNvCxnSpPr/>
          <p:nvPr userDrawn="1"/>
        </p:nvCxnSpPr>
        <p:spPr>
          <a:xfrm>
            <a:off x="956723" y="3429000"/>
            <a:ext cx="1206682" cy="0"/>
          </a:xfrm>
          <a:prstGeom prst="line">
            <a:avLst/>
          </a:prstGeom>
          <a:ln w="57150">
            <a:solidFill>
              <a:srgbClr val="E9E3DC"/>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901D146D-9AC2-4E49-B2B5-25783F17CBEB}"/>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3586980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6127" y="1825625"/>
            <a:ext cx="4971151"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54562" y="1825625"/>
            <a:ext cx="4971149"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6">
            <a:extLst>
              <a:ext uri="{FF2B5EF4-FFF2-40B4-BE49-F238E27FC236}">
                <a16:creationId xmlns:a16="http://schemas.microsoft.com/office/drawing/2014/main" id="{322FB455-60F9-4077-8371-9B47B7FBDA04}"/>
              </a:ext>
            </a:extLst>
          </p:cNvPr>
          <p:cNvSpPr>
            <a:spLocks noGrp="1"/>
          </p:cNvSpPr>
          <p:nvPr>
            <p:ph type="sldNum" sz="quarter" idx="12"/>
          </p:nvPr>
        </p:nvSpPr>
        <p:spPr>
          <a:xfrm>
            <a:off x="11249700" y="5949792"/>
            <a:ext cx="608092" cy="681037"/>
          </a:xfrm>
        </p:spPr>
        <p:txBody>
          <a:bodyPr/>
          <a:lstStyle/>
          <a:p>
            <a:fld id="{93CAF254-72B9-406C-9E86-C9D983240C82}" type="slidenum">
              <a:rPr lang="en-US" smtClean="0"/>
              <a:t>‹#›</a:t>
            </a:fld>
            <a:endParaRPr lang="en-US"/>
          </a:p>
        </p:txBody>
      </p:sp>
      <p:sp>
        <p:nvSpPr>
          <p:cNvPr id="5" name="Title 4">
            <a:extLst>
              <a:ext uri="{FF2B5EF4-FFF2-40B4-BE49-F238E27FC236}">
                <a16:creationId xmlns:a16="http://schemas.microsoft.com/office/drawing/2014/main" id="{A6150EF0-9742-4F4C-85F4-87E6A061A6F9}"/>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64019BCF-530D-430A-9121-A910E43A2691}"/>
              </a:ext>
            </a:extLst>
          </p:cNvPr>
          <p:cNvSpPr>
            <a:spLocks noGrp="1"/>
          </p:cNvSpPr>
          <p:nvPr>
            <p:ph type="ftr" sz="quarter" idx="13"/>
          </p:nvPr>
        </p:nvSpPr>
        <p:spPr/>
        <p:txBody>
          <a:bodyPr/>
          <a:lstStyle/>
          <a:p>
            <a:r>
              <a:rPr lang="en-US"/>
              <a:t>Georgia Department of Community Affairs</a:t>
            </a:r>
          </a:p>
        </p:txBody>
      </p:sp>
    </p:spTree>
    <p:extLst>
      <p:ext uri="{BB962C8B-B14F-4D97-AF65-F5344CB8AC3E}">
        <p14:creationId xmlns:p14="http://schemas.microsoft.com/office/powerpoint/2010/main" val="20927238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4369" y="1819276"/>
            <a:ext cx="3283696"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43062" y="1819275"/>
            <a:ext cx="3283696"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31754" y="1819275"/>
            <a:ext cx="3283696" cy="4130517"/>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6388" y="548640"/>
            <a:ext cx="10469062" cy="1142048"/>
          </a:xfrm>
        </p:spPr>
        <p:txBody>
          <a:bodyPr anchor="ctr">
            <a:normAutofit/>
          </a:bodyPr>
          <a:lstStyle>
            <a:lvl1pPr>
              <a:defRPr sz="3990"/>
            </a:lvl1pPr>
          </a:lstStyle>
          <a:p>
            <a:r>
              <a:rPr lang="en-US"/>
              <a:t>Click to edit Master title style</a:t>
            </a:r>
          </a:p>
        </p:txBody>
      </p:sp>
      <p:sp>
        <p:nvSpPr>
          <p:cNvPr id="2" name="Footer Placeholder 1">
            <a:extLst>
              <a:ext uri="{FF2B5EF4-FFF2-40B4-BE49-F238E27FC236}">
                <a16:creationId xmlns:a16="http://schemas.microsoft.com/office/drawing/2014/main" id="{E2A64A2E-98D4-4A03-8E97-7B2AD48DA9C5}"/>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31596462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3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noChangeAspect="1"/>
          </p:cNvSpPr>
          <p:nvPr>
            <p:ph sz="quarter" idx="18"/>
          </p:nvPr>
        </p:nvSpPr>
        <p:spPr>
          <a:xfrm>
            <a:off x="4411517" y="1912144"/>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noChangeAspect="1"/>
          </p:cNvSpPr>
          <p:nvPr>
            <p:ph sz="quarter" idx="19"/>
          </p:nvPr>
        </p:nvSpPr>
        <p:spPr>
          <a:xfrm>
            <a:off x="7968666" y="1912144"/>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4369" y="4038601"/>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noChangeAspect="1"/>
          </p:cNvSpPr>
          <p:nvPr>
            <p:ph sz="quarter" idx="21"/>
          </p:nvPr>
        </p:nvSpPr>
        <p:spPr>
          <a:xfrm>
            <a:off x="4411517" y="4038601"/>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noChangeAspect="1"/>
          </p:cNvSpPr>
          <p:nvPr>
            <p:ph sz="quarter" idx="22"/>
          </p:nvPr>
        </p:nvSpPr>
        <p:spPr>
          <a:xfrm>
            <a:off x="7968666" y="4038601"/>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9C4572CB-EFDB-4752-90E6-DF710D18304F}"/>
              </a:ext>
            </a:extLst>
          </p:cNvPr>
          <p:cNvSpPr>
            <a:spLocks noGrp="1"/>
          </p:cNvSpPr>
          <p:nvPr>
            <p:ph type="title"/>
          </p:nvPr>
        </p:nvSpPr>
        <p:spPr/>
        <p:txBody>
          <a:bodyPr/>
          <a:lstStyle/>
          <a:p>
            <a:r>
              <a:rPr lang="en-US"/>
              <a:t>Click to edit Master title style</a:t>
            </a:r>
          </a:p>
        </p:txBody>
      </p:sp>
      <p:sp>
        <p:nvSpPr>
          <p:cNvPr id="13" name="Content Placeholder 3">
            <a:extLst>
              <a:ext uri="{FF2B5EF4-FFF2-40B4-BE49-F238E27FC236}">
                <a16:creationId xmlns:a16="http://schemas.microsoft.com/office/drawing/2014/main" id="{CF98FD0D-8D14-4398-8E54-68111E5AC747}"/>
              </a:ext>
            </a:extLst>
          </p:cNvPr>
          <p:cNvSpPr>
            <a:spLocks noGrp="1" noChangeAspect="1"/>
          </p:cNvSpPr>
          <p:nvPr>
            <p:ph sz="quarter" idx="23"/>
          </p:nvPr>
        </p:nvSpPr>
        <p:spPr>
          <a:xfrm>
            <a:off x="836505" y="1912144"/>
            <a:ext cx="3356667" cy="1905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Footer Placeholder 1">
            <a:extLst>
              <a:ext uri="{FF2B5EF4-FFF2-40B4-BE49-F238E27FC236}">
                <a16:creationId xmlns:a16="http://schemas.microsoft.com/office/drawing/2014/main" id="{CB076EE2-2A67-4D07-8118-3AA1C3B6AA27}"/>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399125189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770EB04-4D29-432B-9E9C-EAB3CFADA161}"/>
              </a:ext>
            </a:extLst>
          </p:cNvPr>
          <p:cNvSpPr>
            <a:spLocks noGrp="1"/>
          </p:cNvSpPr>
          <p:nvPr>
            <p:ph type="sldNum" sz="quarter" idx="12"/>
          </p:nvPr>
        </p:nvSpPr>
        <p:spPr/>
        <p:txBody>
          <a:bodyPr/>
          <a:lstStyle/>
          <a:p>
            <a:fld id="{93CAF254-72B9-406C-9E86-C9D983240C82}" type="slidenum">
              <a:rPr lang="en-US" smtClean="0"/>
              <a:t>‹#›</a:t>
            </a:fld>
            <a:endParaRPr lang="en-US"/>
          </a:p>
        </p:txBody>
      </p:sp>
      <p:sp>
        <p:nvSpPr>
          <p:cNvPr id="13" name="Content Placeholder 12">
            <a:extLst>
              <a:ext uri="{FF2B5EF4-FFF2-40B4-BE49-F238E27FC236}">
                <a16:creationId xmlns:a16="http://schemas.microsoft.com/office/drawing/2014/main" id="{6C9414F0-F951-4741-BDC8-B8A0AEC8B640}"/>
              </a:ext>
            </a:extLst>
          </p:cNvPr>
          <p:cNvSpPr>
            <a:spLocks noGrp="1"/>
          </p:cNvSpPr>
          <p:nvPr>
            <p:ph sz="quarter" idx="17"/>
          </p:nvPr>
        </p:nvSpPr>
        <p:spPr>
          <a:xfrm>
            <a:off x="845248" y="3218847"/>
            <a:ext cx="5039943" cy="2286000"/>
          </a:xfrm>
        </p:spPr>
        <p:txBody>
          <a:bodyPr/>
          <a:lstStyle>
            <a:lvl1pPr>
              <a:defRPr sz="1795"/>
            </a:lvl1pPr>
            <a:lvl2pPr>
              <a:defRPr sz="1596"/>
            </a:lvl2pPr>
            <a:lvl3pPr>
              <a:defRPr sz="1397"/>
            </a:lvl3pPr>
            <a:lvl4pPr>
              <a:defRPr sz="1197"/>
            </a:lvl4pPr>
            <a:lvl5pPr>
              <a:defRPr sz="998"/>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2">
            <a:extLst>
              <a:ext uri="{FF2B5EF4-FFF2-40B4-BE49-F238E27FC236}">
                <a16:creationId xmlns:a16="http://schemas.microsoft.com/office/drawing/2014/main" id="{5995554A-6C8D-4F00-9BCD-F8F600EF3D27}"/>
              </a:ext>
            </a:extLst>
          </p:cNvPr>
          <p:cNvSpPr>
            <a:spLocks noGrp="1"/>
          </p:cNvSpPr>
          <p:nvPr>
            <p:ph sz="quarter" idx="18"/>
          </p:nvPr>
        </p:nvSpPr>
        <p:spPr>
          <a:xfrm>
            <a:off x="6277284" y="3218847"/>
            <a:ext cx="5039306" cy="2286000"/>
          </a:xfrm>
        </p:spPr>
        <p:txBody>
          <a:bodyPr/>
          <a:lstStyle>
            <a:lvl1pPr>
              <a:defRPr sz="1795"/>
            </a:lvl1pPr>
            <a:lvl2pPr>
              <a:defRPr sz="1596"/>
            </a:lvl2pPr>
            <a:lvl3pPr>
              <a:defRPr sz="1397"/>
            </a:lvl3pPr>
            <a:lvl4pPr>
              <a:defRPr sz="1197"/>
            </a:lvl4pPr>
            <a:lvl5pPr>
              <a:defRPr sz="998"/>
            </a:lvl5pPr>
          </a:lstStyle>
          <a:p>
            <a:pPr lvl="0"/>
            <a:r>
              <a:rPr lang="en-US"/>
              <a:t>Click</a:t>
            </a:r>
          </a:p>
          <a:p>
            <a:pPr lvl="0"/>
            <a:r>
              <a:rPr lang="en-US"/>
              <a:t>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9FAD79E3-808B-4CBF-8A76-617066D96C03}"/>
              </a:ext>
            </a:extLst>
          </p:cNvPr>
          <p:cNvSpPr>
            <a:spLocks noGrp="1"/>
          </p:cNvSpPr>
          <p:nvPr>
            <p:ph type="body" sz="quarter" idx="23"/>
          </p:nvPr>
        </p:nvSpPr>
        <p:spPr>
          <a:xfrm>
            <a:off x="845248" y="1818068"/>
            <a:ext cx="5039943" cy="1273401"/>
          </a:xfrm>
        </p:spPr>
        <p:txBody>
          <a:bodyPr anchor="b">
            <a:normAutofit/>
          </a:bodyPr>
          <a:lstStyle>
            <a:lvl1pPr marL="0" indent="0">
              <a:buNone/>
              <a:defRPr sz="3591" b="0"/>
            </a:lvl1pPr>
            <a:lvl2pPr marL="342043" indent="0">
              <a:buNone/>
              <a:defRPr/>
            </a:lvl2pPr>
          </a:lstStyle>
          <a:p>
            <a:pPr lvl="0"/>
            <a:r>
              <a:rPr lang="en-US"/>
              <a:t>Click to edit Master text styles</a:t>
            </a:r>
          </a:p>
        </p:txBody>
      </p:sp>
      <p:sp>
        <p:nvSpPr>
          <p:cNvPr id="21" name="Text Placeholder 19">
            <a:extLst>
              <a:ext uri="{FF2B5EF4-FFF2-40B4-BE49-F238E27FC236}">
                <a16:creationId xmlns:a16="http://schemas.microsoft.com/office/drawing/2014/main" id="{DFEEACD6-5E0A-47AE-B52F-F1A6AF814022}"/>
              </a:ext>
            </a:extLst>
          </p:cNvPr>
          <p:cNvSpPr>
            <a:spLocks noGrp="1"/>
          </p:cNvSpPr>
          <p:nvPr>
            <p:ph type="body" sz="quarter" idx="24"/>
          </p:nvPr>
        </p:nvSpPr>
        <p:spPr>
          <a:xfrm>
            <a:off x="6276649" y="1818068"/>
            <a:ext cx="5039941" cy="1273401"/>
          </a:xfrm>
        </p:spPr>
        <p:txBody>
          <a:bodyPr anchor="b">
            <a:normAutofit/>
          </a:bodyPr>
          <a:lstStyle>
            <a:lvl1pPr marL="0" indent="0">
              <a:buNone/>
              <a:defRPr sz="3591" b="0"/>
            </a:lvl1pPr>
            <a:lvl2pPr marL="342043" indent="0">
              <a:buNone/>
              <a:defRPr/>
            </a:lvl2pPr>
          </a:lstStyle>
          <a:p>
            <a:pPr lvl="0"/>
            <a:r>
              <a:rPr lang="en-US"/>
              <a:t>Click to edit Master text styles</a:t>
            </a:r>
          </a:p>
        </p:txBody>
      </p:sp>
      <p:sp>
        <p:nvSpPr>
          <p:cNvPr id="16" name="Title 1">
            <a:extLst>
              <a:ext uri="{FF2B5EF4-FFF2-40B4-BE49-F238E27FC236}">
                <a16:creationId xmlns:a16="http://schemas.microsoft.com/office/drawing/2014/main" id="{E92FBF04-0773-4AB1-9DF2-1992C00C4074}"/>
              </a:ext>
            </a:extLst>
          </p:cNvPr>
          <p:cNvSpPr>
            <a:spLocks noGrp="1"/>
          </p:cNvSpPr>
          <p:nvPr>
            <p:ph type="title"/>
          </p:nvPr>
        </p:nvSpPr>
        <p:spPr>
          <a:xfrm>
            <a:off x="845248" y="548640"/>
            <a:ext cx="10471343" cy="1142048"/>
          </a:xfrm>
        </p:spPr>
        <p:txBody>
          <a:bodyPr/>
          <a:lstStyle/>
          <a:p>
            <a:r>
              <a:rPr lang="en-US"/>
              <a:t>Click to edit Master title style</a:t>
            </a:r>
          </a:p>
        </p:txBody>
      </p:sp>
      <p:sp>
        <p:nvSpPr>
          <p:cNvPr id="2" name="Footer Placeholder 1">
            <a:extLst>
              <a:ext uri="{FF2B5EF4-FFF2-40B4-BE49-F238E27FC236}">
                <a16:creationId xmlns:a16="http://schemas.microsoft.com/office/drawing/2014/main" id="{EB97C677-E782-41C2-94CC-8B9347B86611}"/>
              </a:ext>
            </a:extLst>
          </p:cNvPr>
          <p:cNvSpPr>
            <a:spLocks noGrp="1"/>
          </p:cNvSpPr>
          <p:nvPr>
            <p:ph type="ftr" sz="quarter" idx="25"/>
          </p:nvPr>
        </p:nvSpPr>
        <p:spPr/>
        <p:txBody>
          <a:bodyPr/>
          <a:lstStyle/>
          <a:p>
            <a:r>
              <a:rPr lang="en-US"/>
              <a:t>Georgia Department of Community Affairs</a:t>
            </a:r>
          </a:p>
        </p:txBody>
      </p:sp>
    </p:spTree>
    <p:extLst>
      <p:ext uri="{BB962C8B-B14F-4D97-AF65-F5344CB8AC3E}">
        <p14:creationId xmlns:p14="http://schemas.microsoft.com/office/powerpoint/2010/main" val="8216714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4369" y="3218848"/>
            <a:ext cx="3283696"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43062" y="3218847"/>
            <a:ext cx="3283696"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8031754" y="3218847"/>
            <a:ext cx="3283696" cy="2286000"/>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9">
            <a:extLst>
              <a:ext uri="{FF2B5EF4-FFF2-40B4-BE49-F238E27FC236}">
                <a16:creationId xmlns:a16="http://schemas.microsoft.com/office/drawing/2014/main" id="{5867E65C-747A-47D4-9DCF-E418381CD51B}"/>
              </a:ext>
            </a:extLst>
          </p:cNvPr>
          <p:cNvSpPr>
            <a:spLocks noGrp="1"/>
          </p:cNvSpPr>
          <p:nvPr>
            <p:ph type="body" sz="quarter" idx="23"/>
          </p:nvPr>
        </p:nvSpPr>
        <p:spPr>
          <a:xfrm>
            <a:off x="854369" y="1819276"/>
            <a:ext cx="3283696" cy="1272193"/>
          </a:xfrm>
        </p:spPr>
        <p:txBody>
          <a:bodyPr anchor="b">
            <a:noAutofit/>
          </a:bodyPr>
          <a:lstStyle>
            <a:lvl1pPr marL="0" indent="0">
              <a:buNone/>
              <a:defRPr sz="3591" b="0"/>
            </a:lvl1pPr>
            <a:lvl2pPr marL="342043" indent="0">
              <a:buNone/>
              <a:defRPr/>
            </a:lvl2pPr>
          </a:lstStyle>
          <a:p>
            <a:pPr lvl="0"/>
            <a:r>
              <a:rPr lang="en-US"/>
              <a:t>Click to edit Master text styles</a:t>
            </a:r>
          </a:p>
        </p:txBody>
      </p:sp>
      <p:sp>
        <p:nvSpPr>
          <p:cNvPr id="11" name="Text Placeholder 19">
            <a:extLst>
              <a:ext uri="{FF2B5EF4-FFF2-40B4-BE49-F238E27FC236}">
                <a16:creationId xmlns:a16="http://schemas.microsoft.com/office/drawing/2014/main" id="{D739209B-83D6-458D-9336-F963AF3A990A}"/>
              </a:ext>
            </a:extLst>
          </p:cNvPr>
          <p:cNvSpPr>
            <a:spLocks noGrp="1"/>
          </p:cNvSpPr>
          <p:nvPr>
            <p:ph type="body" sz="quarter" idx="24"/>
          </p:nvPr>
        </p:nvSpPr>
        <p:spPr>
          <a:xfrm>
            <a:off x="8031754" y="1819276"/>
            <a:ext cx="3283696" cy="1272193"/>
          </a:xfrm>
        </p:spPr>
        <p:txBody>
          <a:bodyPr anchor="b">
            <a:noAutofit/>
          </a:bodyPr>
          <a:lstStyle>
            <a:lvl1pPr marL="0" indent="0">
              <a:buNone/>
              <a:defRPr sz="3591" b="0"/>
            </a:lvl1pPr>
            <a:lvl2pPr marL="342043" indent="0">
              <a:buNone/>
              <a:defRPr/>
            </a:lvl2pPr>
          </a:lstStyle>
          <a:p>
            <a:pPr lvl="0"/>
            <a:r>
              <a:rPr lang="en-US"/>
              <a:t>Click to edit Master text styles</a:t>
            </a:r>
          </a:p>
        </p:txBody>
      </p:sp>
      <p:sp>
        <p:nvSpPr>
          <p:cNvPr id="12" name="Title 1">
            <a:extLst>
              <a:ext uri="{FF2B5EF4-FFF2-40B4-BE49-F238E27FC236}">
                <a16:creationId xmlns:a16="http://schemas.microsoft.com/office/drawing/2014/main" id="{8C19EAC2-9F46-4D7F-9C3D-9FE7360ED4ED}"/>
              </a:ext>
            </a:extLst>
          </p:cNvPr>
          <p:cNvSpPr>
            <a:spLocks noGrp="1"/>
          </p:cNvSpPr>
          <p:nvPr>
            <p:ph type="title"/>
          </p:nvPr>
        </p:nvSpPr>
        <p:spPr>
          <a:xfrm>
            <a:off x="846388" y="548640"/>
            <a:ext cx="10469062" cy="1142048"/>
          </a:xfrm>
        </p:spPr>
        <p:txBody>
          <a:bodyPr anchor="ctr">
            <a:normAutofit/>
          </a:bodyPr>
          <a:lstStyle>
            <a:lvl1pPr>
              <a:defRPr sz="3990"/>
            </a:lvl1pPr>
          </a:lstStyle>
          <a:p>
            <a:r>
              <a:rPr lang="en-US"/>
              <a:t>Click to edit Master title style</a:t>
            </a:r>
          </a:p>
        </p:txBody>
      </p:sp>
      <p:sp>
        <p:nvSpPr>
          <p:cNvPr id="14" name="Text Placeholder 19">
            <a:extLst>
              <a:ext uri="{FF2B5EF4-FFF2-40B4-BE49-F238E27FC236}">
                <a16:creationId xmlns:a16="http://schemas.microsoft.com/office/drawing/2014/main" id="{83EAE61E-E1C2-4882-91C9-5D815A6276FC}"/>
              </a:ext>
            </a:extLst>
          </p:cNvPr>
          <p:cNvSpPr>
            <a:spLocks noGrp="1"/>
          </p:cNvSpPr>
          <p:nvPr>
            <p:ph type="body" sz="quarter" idx="25"/>
          </p:nvPr>
        </p:nvSpPr>
        <p:spPr>
          <a:xfrm>
            <a:off x="4443062" y="1819276"/>
            <a:ext cx="3283696" cy="1272193"/>
          </a:xfrm>
        </p:spPr>
        <p:txBody>
          <a:bodyPr anchor="b">
            <a:noAutofit/>
          </a:bodyPr>
          <a:lstStyle>
            <a:lvl1pPr marL="0" indent="0">
              <a:buNone/>
              <a:defRPr sz="3591" b="0"/>
            </a:lvl1pPr>
            <a:lvl2pPr marL="342043" indent="0">
              <a:buNone/>
              <a:defRPr/>
            </a:lvl2pPr>
          </a:lstStyle>
          <a:p>
            <a:pPr lvl="0"/>
            <a:r>
              <a:rPr lang="en-US"/>
              <a:t>Click to edit Master text styles</a:t>
            </a:r>
          </a:p>
        </p:txBody>
      </p:sp>
      <p:sp>
        <p:nvSpPr>
          <p:cNvPr id="2" name="Footer Placeholder 1">
            <a:extLst>
              <a:ext uri="{FF2B5EF4-FFF2-40B4-BE49-F238E27FC236}">
                <a16:creationId xmlns:a16="http://schemas.microsoft.com/office/drawing/2014/main" id="{DA6817AE-E5C4-48C5-A13C-FE8A3DF135B4}"/>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16325578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4592B9F-B970-47BE-9A9D-0B46BF6AC976}"/>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Title 1">
            <a:extLst>
              <a:ext uri="{FF2B5EF4-FFF2-40B4-BE49-F238E27FC236}">
                <a16:creationId xmlns:a16="http://schemas.microsoft.com/office/drawing/2014/main" id="{A07C0D42-F910-46A9-A1C4-3AC5297A251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A9F33B0B-1A35-4951-B571-E87A23AEB3CC}"/>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41531137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2" name="Footer Placeholder 1">
            <a:extLst>
              <a:ext uri="{FF2B5EF4-FFF2-40B4-BE49-F238E27FC236}">
                <a16:creationId xmlns:a16="http://schemas.microsoft.com/office/drawing/2014/main" id="{5120B321-D1E6-4A44-B2B2-BA4FB2F5C4E4}"/>
              </a:ext>
            </a:extLst>
          </p:cNvPr>
          <p:cNvSpPr>
            <a:spLocks noGrp="1"/>
          </p:cNvSpPr>
          <p:nvPr>
            <p:ph type="ftr" sz="quarter" idx="12"/>
          </p:nvPr>
        </p:nvSpPr>
        <p:spPr/>
        <p:txBody>
          <a:bodyPr/>
          <a:lstStyle/>
          <a:p>
            <a:r>
              <a:rPr lang="en-US"/>
              <a:t>Georgia Department of Community Affairs</a:t>
            </a:r>
          </a:p>
        </p:txBody>
      </p:sp>
    </p:spTree>
    <p:extLst>
      <p:ext uri="{BB962C8B-B14F-4D97-AF65-F5344CB8AC3E}">
        <p14:creationId xmlns:p14="http://schemas.microsoft.com/office/powerpoint/2010/main" val="37118050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10567" y="914401"/>
            <a:ext cx="3356667"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66764" y="914401"/>
            <a:ext cx="3356667" cy="5035391"/>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46F3701E-33F6-411F-8E6E-F6654E545D43}"/>
              </a:ext>
            </a:extLst>
          </p:cNvPr>
          <p:cNvSpPr>
            <a:spLocks noGrp="1"/>
          </p:cNvSpPr>
          <p:nvPr>
            <p:ph type="title"/>
          </p:nvPr>
        </p:nvSpPr>
        <p:spPr>
          <a:xfrm>
            <a:off x="845248" y="908209"/>
            <a:ext cx="3372884" cy="5035391"/>
          </a:xfrm>
        </p:spPr>
        <p:txBody>
          <a:bodyPr anchor="t"/>
          <a:lstStyle>
            <a:lvl1pPr algn="l">
              <a:defRPr/>
            </a:lvl1pPr>
          </a:lstStyle>
          <a:p>
            <a:r>
              <a:rPr lang="en-US"/>
              <a:t>Click to edit Master title style</a:t>
            </a:r>
          </a:p>
        </p:txBody>
      </p:sp>
      <p:sp>
        <p:nvSpPr>
          <p:cNvPr id="3" name="Footer Placeholder 2">
            <a:extLst>
              <a:ext uri="{FF2B5EF4-FFF2-40B4-BE49-F238E27FC236}">
                <a16:creationId xmlns:a16="http://schemas.microsoft.com/office/drawing/2014/main" id="{CDC56790-9595-4EBE-AC74-3A03E8A8CFF1}"/>
              </a:ext>
            </a:extLst>
          </p:cNvPr>
          <p:cNvSpPr>
            <a:spLocks noGrp="1"/>
          </p:cNvSpPr>
          <p:nvPr>
            <p:ph type="ftr" sz="quarter" idx="20"/>
          </p:nvPr>
        </p:nvSpPr>
        <p:spPr/>
        <p:txBody>
          <a:bodyPr/>
          <a:lstStyle/>
          <a:p>
            <a:r>
              <a:rPr lang="en-US"/>
              <a:t>Georgia Department of Community Affairs</a:t>
            </a:r>
          </a:p>
        </p:txBody>
      </p:sp>
    </p:spTree>
    <p:extLst>
      <p:ext uri="{BB962C8B-B14F-4D97-AF65-F5344CB8AC3E}">
        <p14:creationId xmlns:p14="http://schemas.microsoft.com/office/powerpoint/2010/main" val="214664221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88B8CAA7-BC28-474E-B01B-C904EB17E36E}"/>
              </a:ext>
            </a:extLst>
          </p:cNvPr>
          <p:cNvSpPr>
            <a:spLocks noGrp="1"/>
          </p:cNvSpPr>
          <p:nvPr>
            <p:ph type="title"/>
          </p:nvPr>
        </p:nvSpPr>
        <p:spPr>
          <a:xfrm>
            <a:off x="845248" y="908209"/>
            <a:ext cx="3372884" cy="5035391"/>
          </a:xfrm>
        </p:spPr>
        <p:txBody>
          <a:bodyPr anchor="t"/>
          <a:lstStyle>
            <a:lvl1pPr algn="l">
              <a:defRPr/>
            </a:lvl1pPr>
          </a:lstStyle>
          <a:p>
            <a:r>
              <a:rPr lang="en-US"/>
              <a:t>Click to edit Master title style</a:t>
            </a:r>
          </a:p>
        </p:txBody>
      </p:sp>
      <p:sp>
        <p:nvSpPr>
          <p:cNvPr id="5" name="Picture Placeholder 2">
            <a:extLst>
              <a:ext uri="{FF2B5EF4-FFF2-40B4-BE49-F238E27FC236}">
                <a16:creationId xmlns:a16="http://schemas.microsoft.com/office/drawing/2014/main" id="{D713A0D8-85D3-4C92-A792-1EED21E21CEC}"/>
              </a:ext>
            </a:extLst>
          </p:cNvPr>
          <p:cNvSpPr>
            <a:spLocks noGrp="1"/>
          </p:cNvSpPr>
          <p:nvPr>
            <p:ph type="pic" sz="quarter" idx="23"/>
          </p:nvPr>
        </p:nvSpPr>
        <p:spPr>
          <a:xfrm>
            <a:off x="4402585" y="914399"/>
            <a:ext cx="6914005" cy="5029200"/>
          </a:xfrm>
        </p:spPr>
        <p:txBody>
          <a:bodyPr/>
          <a:lstStyle/>
          <a:p>
            <a:endParaRPr lang="en-US"/>
          </a:p>
        </p:txBody>
      </p:sp>
      <p:sp>
        <p:nvSpPr>
          <p:cNvPr id="2" name="Footer Placeholder 1">
            <a:extLst>
              <a:ext uri="{FF2B5EF4-FFF2-40B4-BE49-F238E27FC236}">
                <a16:creationId xmlns:a16="http://schemas.microsoft.com/office/drawing/2014/main" id="{49686191-0598-4D53-B371-33A234D9CDD8}"/>
              </a:ext>
            </a:extLst>
          </p:cNvPr>
          <p:cNvSpPr>
            <a:spLocks noGrp="1"/>
          </p:cNvSpPr>
          <p:nvPr>
            <p:ph type="ftr" sz="quarter" idx="24"/>
          </p:nvPr>
        </p:nvSpPr>
        <p:spPr/>
        <p:txBody>
          <a:bodyPr/>
          <a:lstStyle/>
          <a:p>
            <a:r>
              <a:rPr lang="en-US"/>
              <a:t>Georgia Department of Community Affairs</a:t>
            </a:r>
          </a:p>
        </p:txBody>
      </p:sp>
    </p:spTree>
    <p:extLst>
      <p:ext uri="{BB962C8B-B14F-4D97-AF65-F5344CB8AC3E}">
        <p14:creationId xmlns:p14="http://schemas.microsoft.com/office/powerpoint/2010/main" val="3309489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0EF590BC-48B3-424E-A966-F3834F896744}"/>
              </a:ext>
            </a:extLst>
          </p:cNvPr>
          <p:cNvSpPr>
            <a:spLocks noGrp="1"/>
          </p:cNvSpPr>
          <p:nvPr>
            <p:ph type="title"/>
          </p:nvPr>
        </p:nvSpPr>
        <p:spPr>
          <a:xfrm>
            <a:off x="845248" y="908209"/>
            <a:ext cx="3372884" cy="5035391"/>
          </a:xfrm>
        </p:spPr>
        <p:txBody>
          <a:bodyPr anchor="t"/>
          <a:lstStyle>
            <a:lvl1pPr algn="l">
              <a:defRPr/>
            </a:lvl1pPr>
          </a:lstStyle>
          <a:p>
            <a:r>
              <a:rPr lang="en-US"/>
              <a:t>Click to edit Master title style</a:t>
            </a:r>
          </a:p>
        </p:txBody>
      </p:sp>
      <p:sp>
        <p:nvSpPr>
          <p:cNvPr id="3" name="Picture Placeholder 2">
            <a:extLst>
              <a:ext uri="{FF2B5EF4-FFF2-40B4-BE49-F238E27FC236}">
                <a16:creationId xmlns:a16="http://schemas.microsoft.com/office/drawing/2014/main" id="{4757B7BE-5992-45D6-A717-64CF265914D9}"/>
              </a:ext>
            </a:extLst>
          </p:cNvPr>
          <p:cNvSpPr>
            <a:spLocks noGrp="1"/>
          </p:cNvSpPr>
          <p:nvPr>
            <p:ph type="pic" sz="quarter" idx="23"/>
          </p:nvPr>
        </p:nvSpPr>
        <p:spPr>
          <a:xfrm>
            <a:off x="4402586" y="914400"/>
            <a:ext cx="3356667" cy="2428875"/>
          </a:xfrm>
        </p:spPr>
        <p:txBody>
          <a:bodyPr/>
          <a:lstStyle/>
          <a:p>
            <a:endParaRPr lang="en-US"/>
          </a:p>
        </p:txBody>
      </p:sp>
      <p:sp>
        <p:nvSpPr>
          <p:cNvPr id="10" name="Picture Placeholder 2">
            <a:extLst>
              <a:ext uri="{FF2B5EF4-FFF2-40B4-BE49-F238E27FC236}">
                <a16:creationId xmlns:a16="http://schemas.microsoft.com/office/drawing/2014/main" id="{06C25227-CAE1-4B07-A365-2A0B7DE740B5}"/>
              </a:ext>
            </a:extLst>
          </p:cNvPr>
          <p:cNvSpPr>
            <a:spLocks noGrp="1"/>
          </p:cNvSpPr>
          <p:nvPr>
            <p:ph type="pic" sz="quarter" idx="24"/>
          </p:nvPr>
        </p:nvSpPr>
        <p:spPr>
          <a:xfrm>
            <a:off x="4402586" y="3514727"/>
            <a:ext cx="3356667" cy="2428875"/>
          </a:xfrm>
        </p:spPr>
        <p:txBody>
          <a:bodyPr/>
          <a:lstStyle/>
          <a:p>
            <a:endParaRPr lang="en-US"/>
          </a:p>
        </p:txBody>
      </p:sp>
      <p:sp>
        <p:nvSpPr>
          <p:cNvPr id="13" name="Picture Placeholder 2">
            <a:extLst>
              <a:ext uri="{FF2B5EF4-FFF2-40B4-BE49-F238E27FC236}">
                <a16:creationId xmlns:a16="http://schemas.microsoft.com/office/drawing/2014/main" id="{BC3BEF09-6FE7-4C7D-AEB6-049278C1E280}"/>
              </a:ext>
            </a:extLst>
          </p:cNvPr>
          <p:cNvSpPr>
            <a:spLocks noGrp="1"/>
          </p:cNvSpPr>
          <p:nvPr>
            <p:ph type="pic" sz="quarter" idx="25"/>
          </p:nvPr>
        </p:nvSpPr>
        <p:spPr>
          <a:xfrm>
            <a:off x="7959923" y="914400"/>
            <a:ext cx="3356667" cy="2428875"/>
          </a:xfrm>
        </p:spPr>
        <p:txBody>
          <a:bodyPr/>
          <a:lstStyle/>
          <a:p>
            <a:endParaRPr lang="en-US"/>
          </a:p>
        </p:txBody>
      </p:sp>
      <p:sp>
        <p:nvSpPr>
          <p:cNvPr id="15" name="Picture Placeholder 2">
            <a:extLst>
              <a:ext uri="{FF2B5EF4-FFF2-40B4-BE49-F238E27FC236}">
                <a16:creationId xmlns:a16="http://schemas.microsoft.com/office/drawing/2014/main" id="{DE358B05-8F4A-4DC6-97EE-C05FBA2FE817}"/>
              </a:ext>
            </a:extLst>
          </p:cNvPr>
          <p:cNvSpPr>
            <a:spLocks noGrp="1"/>
          </p:cNvSpPr>
          <p:nvPr>
            <p:ph type="pic" sz="quarter" idx="26"/>
          </p:nvPr>
        </p:nvSpPr>
        <p:spPr>
          <a:xfrm>
            <a:off x="7959923" y="3514727"/>
            <a:ext cx="3356667" cy="2428875"/>
          </a:xfrm>
        </p:spPr>
        <p:txBody>
          <a:bodyPr/>
          <a:lstStyle/>
          <a:p>
            <a:endParaRPr lang="en-US"/>
          </a:p>
        </p:txBody>
      </p:sp>
      <p:sp>
        <p:nvSpPr>
          <p:cNvPr id="4" name="Footer Placeholder 3">
            <a:extLst>
              <a:ext uri="{FF2B5EF4-FFF2-40B4-BE49-F238E27FC236}">
                <a16:creationId xmlns:a16="http://schemas.microsoft.com/office/drawing/2014/main" id="{5D7CA909-83B5-4944-B4AC-EE5220890849}"/>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256651863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0" name="Content Placeholder 3">
            <a:extLst>
              <a:ext uri="{FF2B5EF4-FFF2-40B4-BE49-F238E27FC236}">
                <a16:creationId xmlns:a16="http://schemas.microsoft.com/office/drawing/2014/main" id="{97D0B630-64D0-4062-A981-19F14C5D4457}"/>
              </a:ext>
            </a:extLst>
          </p:cNvPr>
          <p:cNvSpPr>
            <a:spLocks noGrp="1" noChangeAspect="1"/>
          </p:cNvSpPr>
          <p:nvPr>
            <p:ph sz="quarter" idx="20"/>
          </p:nvPr>
        </p:nvSpPr>
        <p:spPr>
          <a:xfrm>
            <a:off x="854369" y="3514727"/>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5248" y="908210"/>
            <a:ext cx="3372884"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02586" y="914400"/>
            <a:ext cx="3356667"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02586" y="3514727"/>
            <a:ext cx="3356667"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59923" y="914400"/>
            <a:ext cx="3356667"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59923" y="3514727"/>
            <a:ext cx="3356667" cy="2428875"/>
          </a:xfrm>
        </p:spPr>
        <p:txBody>
          <a:bodyPr/>
          <a:lstStyle/>
          <a:p>
            <a:endParaRPr lang="en-US"/>
          </a:p>
        </p:txBody>
      </p:sp>
      <p:sp>
        <p:nvSpPr>
          <p:cNvPr id="2" name="Footer Placeholder 1">
            <a:extLst>
              <a:ext uri="{FF2B5EF4-FFF2-40B4-BE49-F238E27FC236}">
                <a16:creationId xmlns:a16="http://schemas.microsoft.com/office/drawing/2014/main" id="{310912F3-C6CD-4616-AA69-3E76E317D2AA}"/>
              </a:ext>
            </a:extLst>
          </p:cNvPr>
          <p:cNvSpPr>
            <a:spLocks noGrp="1"/>
          </p:cNvSpPr>
          <p:nvPr>
            <p:ph type="ftr" sz="quarter" idx="27"/>
          </p:nvPr>
        </p:nvSpPr>
        <p:spPr/>
        <p:txBody>
          <a:bodyPr/>
          <a:lstStyle/>
          <a:p>
            <a:r>
              <a:rPr lang="en-US"/>
              <a:t>Georgia Department of Community Affairs</a:t>
            </a:r>
          </a:p>
        </p:txBody>
      </p:sp>
    </p:spTree>
    <p:extLst>
      <p:ext uri="{BB962C8B-B14F-4D97-AF65-F5344CB8AC3E}">
        <p14:creationId xmlns:p14="http://schemas.microsoft.com/office/powerpoint/2010/main" val="290992539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4" name="Title 1">
            <a:extLst>
              <a:ext uri="{FF2B5EF4-FFF2-40B4-BE49-F238E27FC236}">
                <a16:creationId xmlns:a16="http://schemas.microsoft.com/office/drawing/2014/main" id="{15EEDA71-AD8B-434F-B30A-6D06A19445FE}"/>
              </a:ext>
            </a:extLst>
          </p:cNvPr>
          <p:cNvSpPr>
            <a:spLocks noGrp="1"/>
          </p:cNvSpPr>
          <p:nvPr>
            <p:ph type="title"/>
          </p:nvPr>
        </p:nvSpPr>
        <p:spPr>
          <a:xfrm>
            <a:off x="845248" y="908210"/>
            <a:ext cx="3372884" cy="2428875"/>
          </a:xfrm>
        </p:spPr>
        <p:txBody>
          <a:bodyPr anchor="t"/>
          <a:lstStyle>
            <a:lvl1pPr algn="l">
              <a:defRPr/>
            </a:lvl1pPr>
          </a:lstStyle>
          <a:p>
            <a:r>
              <a:rPr lang="en-US"/>
              <a:t>Click to edit Master title style</a:t>
            </a:r>
          </a:p>
        </p:txBody>
      </p:sp>
      <p:sp>
        <p:nvSpPr>
          <p:cNvPr id="13" name="Picture Placeholder 2">
            <a:extLst>
              <a:ext uri="{FF2B5EF4-FFF2-40B4-BE49-F238E27FC236}">
                <a16:creationId xmlns:a16="http://schemas.microsoft.com/office/drawing/2014/main" id="{23704545-C2FC-4595-9EDA-B59CC04C174F}"/>
              </a:ext>
            </a:extLst>
          </p:cNvPr>
          <p:cNvSpPr>
            <a:spLocks noGrp="1"/>
          </p:cNvSpPr>
          <p:nvPr>
            <p:ph type="pic" sz="quarter" idx="23"/>
          </p:nvPr>
        </p:nvSpPr>
        <p:spPr>
          <a:xfrm>
            <a:off x="4402586" y="914400"/>
            <a:ext cx="3356667" cy="2428875"/>
          </a:xfrm>
        </p:spPr>
        <p:txBody>
          <a:bodyPr/>
          <a:lstStyle/>
          <a:p>
            <a:endParaRPr lang="en-US"/>
          </a:p>
        </p:txBody>
      </p:sp>
      <p:sp>
        <p:nvSpPr>
          <p:cNvPr id="15" name="Picture Placeholder 2">
            <a:extLst>
              <a:ext uri="{FF2B5EF4-FFF2-40B4-BE49-F238E27FC236}">
                <a16:creationId xmlns:a16="http://schemas.microsoft.com/office/drawing/2014/main" id="{5BECF1E6-819D-4B8D-BA74-3FCDA6C78062}"/>
              </a:ext>
            </a:extLst>
          </p:cNvPr>
          <p:cNvSpPr>
            <a:spLocks noGrp="1"/>
          </p:cNvSpPr>
          <p:nvPr>
            <p:ph type="pic" sz="quarter" idx="24"/>
          </p:nvPr>
        </p:nvSpPr>
        <p:spPr>
          <a:xfrm>
            <a:off x="4402586" y="3514727"/>
            <a:ext cx="3356667" cy="2428875"/>
          </a:xfrm>
        </p:spPr>
        <p:txBody>
          <a:bodyPr/>
          <a:lstStyle/>
          <a:p>
            <a:endParaRPr lang="en-US"/>
          </a:p>
        </p:txBody>
      </p:sp>
      <p:sp>
        <p:nvSpPr>
          <p:cNvPr id="16" name="Picture Placeholder 2">
            <a:extLst>
              <a:ext uri="{FF2B5EF4-FFF2-40B4-BE49-F238E27FC236}">
                <a16:creationId xmlns:a16="http://schemas.microsoft.com/office/drawing/2014/main" id="{735023A1-72B2-4A6D-B0F4-ECFC3900A17C}"/>
              </a:ext>
            </a:extLst>
          </p:cNvPr>
          <p:cNvSpPr>
            <a:spLocks noGrp="1"/>
          </p:cNvSpPr>
          <p:nvPr>
            <p:ph type="pic" sz="quarter" idx="25"/>
          </p:nvPr>
        </p:nvSpPr>
        <p:spPr>
          <a:xfrm>
            <a:off x="7959923" y="914400"/>
            <a:ext cx="3356667" cy="2428875"/>
          </a:xfrm>
        </p:spPr>
        <p:txBody>
          <a:bodyPr/>
          <a:lstStyle/>
          <a:p>
            <a:endParaRPr lang="en-US"/>
          </a:p>
        </p:txBody>
      </p:sp>
      <p:sp>
        <p:nvSpPr>
          <p:cNvPr id="17" name="Picture Placeholder 2">
            <a:extLst>
              <a:ext uri="{FF2B5EF4-FFF2-40B4-BE49-F238E27FC236}">
                <a16:creationId xmlns:a16="http://schemas.microsoft.com/office/drawing/2014/main" id="{F199D1AC-68B2-47B9-9917-77BDC12DBA48}"/>
              </a:ext>
            </a:extLst>
          </p:cNvPr>
          <p:cNvSpPr>
            <a:spLocks noGrp="1"/>
          </p:cNvSpPr>
          <p:nvPr>
            <p:ph type="pic" sz="quarter" idx="26"/>
          </p:nvPr>
        </p:nvSpPr>
        <p:spPr>
          <a:xfrm>
            <a:off x="7959923" y="3514727"/>
            <a:ext cx="3356667" cy="2428875"/>
          </a:xfrm>
        </p:spPr>
        <p:txBody>
          <a:bodyPr/>
          <a:lstStyle/>
          <a:p>
            <a:endParaRPr lang="en-US"/>
          </a:p>
        </p:txBody>
      </p:sp>
      <p:sp>
        <p:nvSpPr>
          <p:cNvPr id="9" name="Picture Placeholder 2">
            <a:extLst>
              <a:ext uri="{FF2B5EF4-FFF2-40B4-BE49-F238E27FC236}">
                <a16:creationId xmlns:a16="http://schemas.microsoft.com/office/drawing/2014/main" id="{524F8709-F72F-49EA-B407-C95F183C2938}"/>
              </a:ext>
            </a:extLst>
          </p:cNvPr>
          <p:cNvSpPr>
            <a:spLocks noGrp="1"/>
          </p:cNvSpPr>
          <p:nvPr>
            <p:ph type="pic" sz="quarter" idx="27"/>
          </p:nvPr>
        </p:nvSpPr>
        <p:spPr>
          <a:xfrm>
            <a:off x="845248" y="3514726"/>
            <a:ext cx="3356667" cy="2428875"/>
          </a:xfrm>
        </p:spPr>
        <p:txBody>
          <a:bodyPr/>
          <a:lstStyle/>
          <a:p>
            <a:endParaRPr lang="en-US"/>
          </a:p>
        </p:txBody>
      </p:sp>
      <p:sp>
        <p:nvSpPr>
          <p:cNvPr id="2" name="Footer Placeholder 1">
            <a:extLst>
              <a:ext uri="{FF2B5EF4-FFF2-40B4-BE49-F238E27FC236}">
                <a16:creationId xmlns:a16="http://schemas.microsoft.com/office/drawing/2014/main" id="{30477EA7-9FA2-4A54-B2B5-09C766A9A5C3}"/>
              </a:ext>
            </a:extLst>
          </p:cNvPr>
          <p:cNvSpPr>
            <a:spLocks noGrp="1"/>
          </p:cNvSpPr>
          <p:nvPr>
            <p:ph type="ftr" sz="quarter" idx="28"/>
          </p:nvPr>
        </p:nvSpPr>
        <p:spPr/>
        <p:txBody>
          <a:bodyPr/>
          <a:lstStyle/>
          <a:p>
            <a:r>
              <a:rPr lang="en-US"/>
              <a:t>Georgia Department of Community Affairs</a:t>
            </a:r>
          </a:p>
        </p:txBody>
      </p:sp>
    </p:spTree>
    <p:extLst>
      <p:ext uri="{BB962C8B-B14F-4D97-AF65-F5344CB8AC3E}">
        <p14:creationId xmlns:p14="http://schemas.microsoft.com/office/powerpoint/2010/main" val="254153380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Title and Stacke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7" name="Content Placeholder 3">
            <a:extLst>
              <a:ext uri="{FF2B5EF4-FFF2-40B4-BE49-F238E27FC236}">
                <a16:creationId xmlns:a16="http://schemas.microsoft.com/office/drawing/2014/main" id="{1B9BC8FF-3A8E-4460-A5BF-4C3F720410AF}"/>
              </a:ext>
            </a:extLst>
          </p:cNvPr>
          <p:cNvSpPr>
            <a:spLocks noGrp="1"/>
          </p:cNvSpPr>
          <p:nvPr>
            <p:ph sz="quarter" idx="17"/>
          </p:nvPr>
        </p:nvSpPr>
        <p:spPr>
          <a:xfrm>
            <a:off x="854369" y="914401"/>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AB34D57E-ECA2-4186-9DCB-6C19BD1309BD}"/>
              </a:ext>
            </a:extLst>
          </p:cNvPr>
          <p:cNvSpPr>
            <a:spLocks noGrp="1"/>
          </p:cNvSpPr>
          <p:nvPr>
            <p:ph sz="quarter" idx="18"/>
          </p:nvPr>
        </p:nvSpPr>
        <p:spPr>
          <a:xfrm>
            <a:off x="4411517" y="914401"/>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C9B39249-80D0-4650-A739-BEC5B5240FEC}"/>
              </a:ext>
            </a:extLst>
          </p:cNvPr>
          <p:cNvSpPr>
            <a:spLocks noGrp="1"/>
          </p:cNvSpPr>
          <p:nvPr>
            <p:ph sz="quarter" idx="19"/>
          </p:nvPr>
        </p:nvSpPr>
        <p:spPr>
          <a:xfrm>
            <a:off x="7968666" y="914401"/>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11517" y="3514727"/>
            <a:ext cx="6913816"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1B348BD-02A1-4A57-B741-F97E6156545F}"/>
              </a:ext>
            </a:extLst>
          </p:cNvPr>
          <p:cNvSpPr>
            <a:spLocks noGrp="1"/>
          </p:cNvSpPr>
          <p:nvPr>
            <p:ph type="title"/>
          </p:nvPr>
        </p:nvSpPr>
        <p:spPr>
          <a:xfrm>
            <a:off x="845248" y="3514725"/>
            <a:ext cx="3372884" cy="2428875"/>
          </a:xfrm>
        </p:spPr>
        <p:txBody>
          <a:bodyPr anchor="t"/>
          <a:lstStyle>
            <a:lvl1pPr algn="l">
              <a:defRPr/>
            </a:lvl1pPr>
          </a:lstStyle>
          <a:p>
            <a:r>
              <a:rPr lang="en-US"/>
              <a:t>Click to edit Master title style</a:t>
            </a:r>
          </a:p>
        </p:txBody>
      </p:sp>
      <p:sp>
        <p:nvSpPr>
          <p:cNvPr id="2" name="Footer Placeholder 1">
            <a:extLst>
              <a:ext uri="{FF2B5EF4-FFF2-40B4-BE49-F238E27FC236}">
                <a16:creationId xmlns:a16="http://schemas.microsoft.com/office/drawing/2014/main" id="{50F91543-E2A6-4B22-8B6A-38AEFF458E6A}"/>
              </a:ext>
            </a:extLst>
          </p:cNvPr>
          <p:cNvSpPr>
            <a:spLocks noGrp="1"/>
          </p:cNvSpPr>
          <p:nvPr>
            <p:ph type="ftr" sz="quarter" idx="22"/>
          </p:nvPr>
        </p:nvSpPr>
        <p:spPr/>
        <p:txBody>
          <a:bodyPr/>
          <a:lstStyle/>
          <a:p>
            <a:r>
              <a:rPr lang="en-US"/>
              <a:t>Georgia Department of Community Affairs</a:t>
            </a:r>
          </a:p>
        </p:txBody>
      </p:sp>
    </p:spTree>
    <p:extLst>
      <p:ext uri="{BB962C8B-B14F-4D97-AF65-F5344CB8AC3E}">
        <p14:creationId xmlns:p14="http://schemas.microsoft.com/office/powerpoint/2010/main" val="37666854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Picture, 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C200C55-5345-4FF8-AA76-8C49878B5CF9}"/>
              </a:ext>
            </a:extLst>
          </p:cNvPr>
          <p:cNvSpPr>
            <a:spLocks noGrp="1"/>
          </p:cNvSpPr>
          <p:nvPr>
            <p:ph type="sldNum" sz="quarter" idx="11"/>
          </p:nvPr>
        </p:nvSpPr>
        <p:spPr/>
        <p:txBody>
          <a:bodyPr/>
          <a:lstStyle/>
          <a:p>
            <a:fld id="{93CAF254-72B9-406C-9E86-C9D983240C82}" type="slidenum">
              <a:rPr lang="en-US" smtClean="0"/>
              <a:t>‹#›</a:t>
            </a:fld>
            <a:endParaRPr lang="en-US"/>
          </a:p>
        </p:txBody>
      </p:sp>
      <p:sp>
        <p:nvSpPr>
          <p:cNvPr id="11" name="Content Placeholder 3">
            <a:extLst>
              <a:ext uri="{FF2B5EF4-FFF2-40B4-BE49-F238E27FC236}">
                <a16:creationId xmlns:a16="http://schemas.microsoft.com/office/drawing/2014/main" id="{745B4A4F-3893-499A-9BEA-8F0B7E3F0FEB}"/>
              </a:ext>
            </a:extLst>
          </p:cNvPr>
          <p:cNvSpPr>
            <a:spLocks noGrp="1"/>
          </p:cNvSpPr>
          <p:nvPr>
            <p:ph sz="quarter" idx="21"/>
          </p:nvPr>
        </p:nvSpPr>
        <p:spPr>
          <a:xfrm>
            <a:off x="4411517" y="3514727"/>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ECFCE8A3-CA5F-4B5C-9F65-01659461015C}"/>
              </a:ext>
            </a:extLst>
          </p:cNvPr>
          <p:cNvSpPr>
            <a:spLocks noGrp="1"/>
          </p:cNvSpPr>
          <p:nvPr>
            <p:ph sz="quarter" idx="22"/>
          </p:nvPr>
        </p:nvSpPr>
        <p:spPr>
          <a:xfrm>
            <a:off x="7968666" y="3514727"/>
            <a:ext cx="3356667" cy="2428875"/>
          </a:xfrm>
        </p:spPr>
        <p:txBody>
          <a:bodyPr/>
          <a:lstStyle>
            <a:lvl1pPr>
              <a:buClr>
                <a:schemeClr val="accent1"/>
              </a:buClr>
              <a:defRPr>
                <a:solidFill>
                  <a:schemeClr val="tx1"/>
                </a:solidFill>
              </a:defRPr>
            </a:lvl1pPr>
            <a:lvl2pPr>
              <a:buClr>
                <a:schemeClr val="accent1"/>
              </a:buClr>
              <a:defRPr>
                <a:solidFill>
                  <a:schemeClr val="tx1"/>
                </a:solidFill>
              </a:defRPr>
            </a:lvl2pPr>
            <a:lvl3pPr>
              <a:buClr>
                <a:schemeClr val="accent1"/>
              </a:buClr>
              <a:defRPr>
                <a:solidFill>
                  <a:schemeClr val="tx1"/>
                </a:solidFill>
              </a:defRPr>
            </a:lvl3pPr>
            <a:lvl4pPr>
              <a:buClr>
                <a:schemeClr val="accent1"/>
              </a:buClr>
              <a:defRPr>
                <a:solidFill>
                  <a:schemeClr val="tx1"/>
                </a:solidFill>
              </a:defRPr>
            </a:lvl4pPr>
            <a:lvl5pPr>
              <a:buClr>
                <a:schemeClr val="accent1"/>
              </a:buCl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10C60512-C666-4DB3-B4D7-EABD5C1081E3}"/>
              </a:ext>
            </a:extLst>
          </p:cNvPr>
          <p:cNvSpPr>
            <a:spLocks noGrp="1"/>
          </p:cNvSpPr>
          <p:nvPr>
            <p:ph type="title"/>
          </p:nvPr>
        </p:nvSpPr>
        <p:spPr>
          <a:xfrm>
            <a:off x="845248" y="3514725"/>
            <a:ext cx="3372884" cy="2428875"/>
          </a:xfrm>
        </p:spPr>
        <p:txBody>
          <a:bodyPr anchor="t"/>
          <a:lstStyle>
            <a:lvl1pPr algn="l">
              <a:defRPr/>
            </a:lvl1pPr>
          </a:lstStyle>
          <a:p>
            <a:r>
              <a:rPr lang="en-US"/>
              <a:t>Click to edit Master title style</a:t>
            </a:r>
          </a:p>
        </p:txBody>
      </p:sp>
      <p:sp>
        <p:nvSpPr>
          <p:cNvPr id="15" name="Picture Placeholder 8">
            <a:extLst>
              <a:ext uri="{FF2B5EF4-FFF2-40B4-BE49-F238E27FC236}">
                <a16:creationId xmlns:a16="http://schemas.microsoft.com/office/drawing/2014/main" id="{E1174059-3958-44C6-980A-7B376B9DD3EA}"/>
              </a:ext>
            </a:extLst>
          </p:cNvPr>
          <p:cNvSpPr>
            <a:spLocks noGrp="1"/>
          </p:cNvSpPr>
          <p:nvPr>
            <p:ph type="pic" sz="quarter" idx="13"/>
          </p:nvPr>
        </p:nvSpPr>
        <p:spPr>
          <a:xfrm>
            <a:off x="845248" y="908210"/>
            <a:ext cx="10471343" cy="2435064"/>
          </a:xfrm>
        </p:spPr>
        <p:txBody>
          <a:bodyPr anchor="ctr"/>
          <a:lstStyle>
            <a:lvl1pPr marL="0" indent="0" algn="ctr">
              <a:buNone/>
              <a:defRPr/>
            </a:lvl1pPr>
          </a:lstStyle>
          <a:p>
            <a:endParaRPr lang="en-US"/>
          </a:p>
        </p:txBody>
      </p:sp>
      <p:sp>
        <p:nvSpPr>
          <p:cNvPr id="2" name="Footer Placeholder 1">
            <a:extLst>
              <a:ext uri="{FF2B5EF4-FFF2-40B4-BE49-F238E27FC236}">
                <a16:creationId xmlns:a16="http://schemas.microsoft.com/office/drawing/2014/main" id="{3420799A-CE29-473B-9A3E-E60F05D28642}"/>
              </a:ext>
            </a:extLst>
          </p:cNvPr>
          <p:cNvSpPr>
            <a:spLocks noGrp="1"/>
          </p:cNvSpPr>
          <p:nvPr>
            <p:ph type="ftr" sz="quarter" idx="23"/>
          </p:nvPr>
        </p:nvSpPr>
        <p:spPr/>
        <p:txBody>
          <a:bodyPr/>
          <a:lstStyle/>
          <a:p>
            <a:r>
              <a:rPr lang="en-US"/>
              <a:t>Georgia Department of Community Affairs</a:t>
            </a:r>
          </a:p>
        </p:txBody>
      </p:sp>
    </p:spTree>
    <p:extLst>
      <p:ext uri="{BB962C8B-B14F-4D97-AF65-F5344CB8AC3E}">
        <p14:creationId xmlns:p14="http://schemas.microsoft.com/office/powerpoint/2010/main" val="8161708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ustome">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3274A4B1-8B4D-AD8C-A527-4D590BB6C443}"/>
              </a:ext>
            </a:extLst>
          </p:cNvPr>
          <p:cNvSpPr>
            <a:spLocks noGrp="1"/>
          </p:cNvSpPr>
          <p:nvPr>
            <p:ph type="pic" sz="quarter" idx="13"/>
          </p:nvPr>
        </p:nvSpPr>
        <p:spPr>
          <a:xfrm>
            <a:off x="1128945" y="2764677"/>
            <a:ext cx="1204022" cy="12056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6" name="Picture Placeholder 25">
            <a:extLst>
              <a:ext uri="{FF2B5EF4-FFF2-40B4-BE49-F238E27FC236}">
                <a16:creationId xmlns:a16="http://schemas.microsoft.com/office/drawing/2014/main" id="{1810C904-F55B-7A7C-CFEE-F892A0E01DE9}"/>
              </a:ext>
            </a:extLst>
          </p:cNvPr>
          <p:cNvSpPr>
            <a:spLocks noGrp="1"/>
          </p:cNvSpPr>
          <p:nvPr>
            <p:ph type="pic" sz="quarter" idx="14"/>
          </p:nvPr>
        </p:nvSpPr>
        <p:spPr>
          <a:xfrm>
            <a:off x="3292260" y="2763293"/>
            <a:ext cx="1204022" cy="120700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5" name="Picture Placeholder 24">
            <a:extLst>
              <a:ext uri="{FF2B5EF4-FFF2-40B4-BE49-F238E27FC236}">
                <a16:creationId xmlns:a16="http://schemas.microsoft.com/office/drawing/2014/main" id="{C77AEB22-020B-F6CE-3C50-669489A38A50}"/>
              </a:ext>
            </a:extLst>
          </p:cNvPr>
          <p:cNvSpPr>
            <a:spLocks noGrp="1"/>
          </p:cNvSpPr>
          <p:nvPr>
            <p:ph type="pic" sz="quarter" idx="15"/>
          </p:nvPr>
        </p:nvSpPr>
        <p:spPr>
          <a:xfrm>
            <a:off x="5478908" y="2810583"/>
            <a:ext cx="1204022" cy="1207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4" name="Picture Placeholder 23">
            <a:extLst>
              <a:ext uri="{FF2B5EF4-FFF2-40B4-BE49-F238E27FC236}">
                <a16:creationId xmlns:a16="http://schemas.microsoft.com/office/drawing/2014/main" id="{6979DC04-0C71-6F6E-AA4F-673445ADB60A}"/>
              </a:ext>
            </a:extLst>
          </p:cNvPr>
          <p:cNvSpPr>
            <a:spLocks noGrp="1"/>
          </p:cNvSpPr>
          <p:nvPr>
            <p:ph type="pic" sz="quarter" idx="16"/>
          </p:nvPr>
        </p:nvSpPr>
        <p:spPr>
          <a:xfrm>
            <a:off x="7616351" y="2763293"/>
            <a:ext cx="1204022" cy="1207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a:solidFill>
                  <a:schemeClr val="lt1"/>
                </a:solidFill>
              </a:defRPr>
            </a:lvl1pPr>
          </a:lstStyle>
          <a:p>
            <a:pPr marL="0" lvl="0" algn="ctr"/>
            <a:r>
              <a:rPr lang="en-US"/>
              <a:t>Click icon to add picture</a:t>
            </a:r>
          </a:p>
        </p:txBody>
      </p:sp>
      <p:sp>
        <p:nvSpPr>
          <p:cNvPr id="23" name="Picture Placeholder 22">
            <a:extLst>
              <a:ext uri="{FF2B5EF4-FFF2-40B4-BE49-F238E27FC236}">
                <a16:creationId xmlns:a16="http://schemas.microsoft.com/office/drawing/2014/main" id="{8650B4E8-3C98-7144-C340-C6D24AF00DB6}"/>
              </a:ext>
            </a:extLst>
          </p:cNvPr>
          <p:cNvSpPr>
            <a:spLocks noGrp="1"/>
          </p:cNvSpPr>
          <p:nvPr>
            <p:ph type="pic" sz="quarter" idx="17"/>
          </p:nvPr>
        </p:nvSpPr>
        <p:spPr>
          <a:xfrm>
            <a:off x="9810043" y="2744997"/>
            <a:ext cx="1204022" cy="120700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lvl1pPr marL="0" indent="0">
              <a:buNone/>
              <a:defRPr lang="en-US" sz="1097" dirty="0">
                <a:solidFill>
                  <a:schemeClr val="lt1"/>
                </a:solidFill>
              </a:defRPr>
            </a:lvl1pPr>
          </a:lstStyle>
          <a:p>
            <a:pPr marL="0" lvl="0" algn="ctr"/>
            <a:r>
              <a:rPr lang="en-US"/>
              <a:t>Click icon to add picture</a:t>
            </a:r>
          </a:p>
        </p:txBody>
      </p:sp>
      <p:sp>
        <p:nvSpPr>
          <p:cNvPr id="47" name="Text Placeholder 39">
            <a:extLst>
              <a:ext uri="{FF2B5EF4-FFF2-40B4-BE49-F238E27FC236}">
                <a16:creationId xmlns:a16="http://schemas.microsoft.com/office/drawing/2014/main" id="{3E65F5D0-1347-F2CA-1AC1-6D1A53EC52C1}"/>
              </a:ext>
            </a:extLst>
          </p:cNvPr>
          <p:cNvSpPr>
            <a:spLocks noGrp="1"/>
          </p:cNvSpPr>
          <p:nvPr>
            <p:ph type="body" sz="quarter" idx="18"/>
          </p:nvPr>
        </p:nvSpPr>
        <p:spPr>
          <a:xfrm>
            <a:off x="1060920"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8" name="Text Placeholder 39">
            <a:extLst>
              <a:ext uri="{FF2B5EF4-FFF2-40B4-BE49-F238E27FC236}">
                <a16:creationId xmlns:a16="http://schemas.microsoft.com/office/drawing/2014/main" id="{BE68704E-A8DC-AC90-F667-6FEE13C3E65C}"/>
              </a:ext>
            </a:extLst>
          </p:cNvPr>
          <p:cNvSpPr>
            <a:spLocks noGrp="1"/>
          </p:cNvSpPr>
          <p:nvPr>
            <p:ph type="body" sz="quarter" idx="21"/>
          </p:nvPr>
        </p:nvSpPr>
        <p:spPr>
          <a:xfrm>
            <a:off x="1058348"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9" name="Text Placeholder 39">
            <a:extLst>
              <a:ext uri="{FF2B5EF4-FFF2-40B4-BE49-F238E27FC236}">
                <a16:creationId xmlns:a16="http://schemas.microsoft.com/office/drawing/2014/main" id="{3F5AC1ED-89A8-B725-6256-728470F9EAE7}"/>
              </a:ext>
            </a:extLst>
          </p:cNvPr>
          <p:cNvSpPr>
            <a:spLocks noGrp="1"/>
          </p:cNvSpPr>
          <p:nvPr>
            <p:ph type="body" sz="quarter" idx="22"/>
          </p:nvPr>
        </p:nvSpPr>
        <p:spPr>
          <a:xfrm>
            <a:off x="3210725"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0" name="Text Placeholder 39">
            <a:extLst>
              <a:ext uri="{FF2B5EF4-FFF2-40B4-BE49-F238E27FC236}">
                <a16:creationId xmlns:a16="http://schemas.microsoft.com/office/drawing/2014/main" id="{F3CCCAA1-05AF-631C-A3C9-6624A1EC81DE}"/>
              </a:ext>
            </a:extLst>
          </p:cNvPr>
          <p:cNvSpPr>
            <a:spLocks noGrp="1"/>
          </p:cNvSpPr>
          <p:nvPr>
            <p:ph type="body" sz="quarter" idx="23"/>
          </p:nvPr>
        </p:nvSpPr>
        <p:spPr>
          <a:xfrm>
            <a:off x="3210725"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51" name="Text Placeholder 39">
            <a:extLst>
              <a:ext uri="{FF2B5EF4-FFF2-40B4-BE49-F238E27FC236}">
                <a16:creationId xmlns:a16="http://schemas.microsoft.com/office/drawing/2014/main" id="{0863D880-3EE8-64D4-08CB-DB860ED6AABC}"/>
              </a:ext>
            </a:extLst>
          </p:cNvPr>
          <p:cNvSpPr>
            <a:spLocks noGrp="1"/>
          </p:cNvSpPr>
          <p:nvPr>
            <p:ph type="body" sz="quarter" idx="24"/>
          </p:nvPr>
        </p:nvSpPr>
        <p:spPr>
          <a:xfrm>
            <a:off x="5390735"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2" name="Text Placeholder 39">
            <a:extLst>
              <a:ext uri="{FF2B5EF4-FFF2-40B4-BE49-F238E27FC236}">
                <a16:creationId xmlns:a16="http://schemas.microsoft.com/office/drawing/2014/main" id="{8C74E023-D18E-6039-1DE0-9A2BB63F429C}"/>
              </a:ext>
            </a:extLst>
          </p:cNvPr>
          <p:cNvSpPr>
            <a:spLocks noGrp="1"/>
          </p:cNvSpPr>
          <p:nvPr>
            <p:ph type="body" sz="quarter" idx="25"/>
          </p:nvPr>
        </p:nvSpPr>
        <p:spPr>
          <a:xfrm>
            <a:off x="5390735"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53" name="Text Placeholder 39">
            <a:extLst>
              <a:ext uri="{FF2B5EF4-FFF2-40B4-BE49-F238E27FC236}">
                <a16:creationId xmlns:a16="http://schemas.microsoft.com/office/drawing/2014/main" id="{7299E6A2-D3C9-DE9A-B1C7-F97C864DDFDC}"/>
              </a:ext>
            </a:extLst>
          </p:cNvPr>
          <p:cNvSpPr>
            <a:spLocks noGrp="1"/>
          </p:cNvSpPr>
          <p:nvPr>
            <p:ph type="body" sz="quarter" idx="26"/>
          </p:nvPr>
        </p:nvSpPr>
        <p:spPr>
          <a:xfrm>
            <a:off x="7534259"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4" name="Text Placeholder 39">
            <a:extLst>
              <a:ext uri="{FF2B5EF4-FFF2-40B4-BE49-F238E27FC236}">
                <a16:creationId xmlns:a16="http://schemas.microsoft.com/office/drawing/2014/main" id="{AD547EE1-5C3B-2287-B9E3-9F0376DF306D}"/>
              </a:ext>
            </a:extLst>
          </p:cNvPr>
          <p:cNvSpPr>
            <a:spLocks noGrp="1"/>
          </p:cNvSpPr>
          <p:nvPr>
            <p:ph type="body" sz="quarter" idx="27"/>
          </p:nvPr>
        </p:nvSpPr>
        <p:spPr>
          <a:xfrm>
            <a:off x="7534259"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55" name="Text Placeholder 39">
            <a:extLst>
              <a:ext uri="{FF2B5EF4-FFF2-40B4-BE49-F238E27FC236}">
                <a16:creationId xmlns:a16="http://schemas.microsoft.com/office/drawing/2014/main" id="{4B62DCAF-9B73-498E-0829-9496E739183A}"/>
              </a:ext>
            </a:extLst>
          </p:cNvPr>
          <p:cNvSpPr>
            <a:spLocks noGrp="1"/>
          </p:cNvSpPr>
          <p:nvPr>
            <p:ph type="body" sz="quarter" idx="28"/>
          </p:nvPr>
        </p:nvSpPr>
        <p:spPr>
          <a:xfrm>
            <a:off x="9732511" y="4123944"/>
            <a:ext cx="1368207" cy="365760"/>
          </a:xfrm>
        </p:spPr>
        <p:txBody>
          <a:bodyPr anchor="t">
            <a:noAutofit/>
          </a:bodyPr>
          <a:lstStyle>
            <a:lvl1pPr marL="0" indent="0" algn="l">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56" name="Text Placeholder 39">
            <a:extLst>
              <a:ext uri="{FF2B5EF4-FFF2-40B4-BE49-F238E27FC236}">
                <a16:creationId xmlns:a16="http://schemas.microsoft.com/office/drawing/2014/main" id="{B6877860-2940-382D-E00F-3B733A253F8F}"/>
              </a:ext>
            </a:extLst>
          </p:cNvPr>
          <p:cNvSpPr>
            <a:spLocks noGrp="1"/>
          </p:cNvSpPr>
          <p:nvPr>
            <p:ph type="body" sz="quarter" idx="29"/>
          </p:nvPr>
        </p:nvSpPr>
        <p:spPr>
          <a:xfrm>
            <a:off x="9732511" y="4498849"/>
            <a:ext cx="1359085" cy="954107"/>
          </a:xfrm>
        </p:spPr>
        <p:txBody>
          <a:bodyPr anchor="ctr">
            <a:noAutofit/>
          </a:bodyPr>
          <a:lstStyle>
            <a:lvl1pPr marL="0" indent="0" algn="l">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cxnSp>
        <p:nvCxnSpPr>
          <p:cNvPr id="58" name="Straight Connector 57">
            <a:extLst>
              <a:ext uri="{FF2B5EF4-FFF2-40B4-BE49-F238E27FC236}">
                <a16:creationId xmlns:a16="http://schemas.microsoft.com/office/drawing/2014/main" id="{8A238256-237D-24D6-5A38-E198DB1EB604}"/>
              </a:ext>
            </a:extLst>
          </p:cNvPr>
          <p:cNvCxnSpPr>
            <a:cxnSpLocks/>
          </p:cNvCxnSpPr>
          <p:nvPr userDrawn="1"/>
        </p:nvCxnSpPr>
        <p:spPr>
          <a:xfrm flipV="1">
            <a:off x="1038701" y="2393353"/>
            <a:ext cx="710810" cy="12939"/>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8A92CDD-5053-BFA6-FEE3-50FFA7D6EE81}"/>
              </a:ext>
            </a:extLst>
          </p:cNvPr>
          <p:cNvCxnSpPr>
            <a:cxnSpLocks/>
          </p:cNvCxnSpPr>
          <p:nvPr userDrawn="1"/>
        </p:nvCxnSpPr>
        <p:spPr>
          <a:xfrm>
            <a:off x="1749511" y="2393352"/>
            <a:ext cx="2165081" cy="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AC28C8B-11F4-0BED-1FE8-E10E4DD3030A}"/>
              </a:ext>
            </a:extLst>
          </p:cNvPr>
          <p:cNvCxnSpPr>
            <a:cxnSpLocks/>
          </p:cNvCxnSpPr>
          <p:nvPr userDrawn="1"/>
        </p:nvCxnSpPr>
        <p:spPr>
          <a:xfrm>
            <a:off x="3914592" y="2391883"/>
            <a:ext cx="2166327" cy="0"/>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F058929-9E17-5F0C-C475-EBB62C0D1468}"/>
              </a:ext>
            </a:extLst>
          </p:cNvPr>
          <p:cNvCxnSpPr>
            <a:cxnSpLocks/>
          </p:cNvCxnSpPr>
          <p:nvPr userDrawn="1"/>
        </p:nvCxnSpPr>
        <p:spPr>
          <a:xfrm>
            <a:off x="6080919" y="2391883"/>
            <a:ext cx="2156168" cy="14408"/>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17667C6C-7D88-4368-2395-8414D68B5C3B}"/>
              </a:ext>
            </a:extLst>
          </p:cNvPr>
          <p:cNvCxnSpPr>
            <a:cxnSpLocks/>
          </p:cNvCxnSpPr>
          <p:nvPr userDrawn="1"/>
        </p:nvCxnSpPr>
        <p:spPr>
          <a:xfrm>
            <a:off x="8237087" y="2402544"/>
            <a:ext cx="218378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9354D76-073A-C99D-A74A-389343736C7D}"/>
              </a:ext>
            </a:extLst>
          </p:cNvPr>
          <p:cNvCxnSpPr>
            <a:cxnSpLocks/>
          </p:cNvCxnSpPr>
          <p:nvPr userDrawn="1"/>
        </p:nvCxnSpPr>
        <p:spPr>
          <a:xfrm>
            <a:off x="10420868" y="2398796"/>
            <a:ext cx="66687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9" name="Text Placeholder 88">
            <a:extLst>
              <a:ext uri="{FF2B5EF4-FFF2-40B4-BE49-F238E27FC236}">
                <a16:creationId xmlns:a16="http://schemas.microsoft.com/office/drawing/2014/main" id="{F16DF89E-D658-4FD6-396D-5BDB8D50DCF1}"/>
              </a:ext>
            </a:extLst>
          </p:cNvPr>
          <p:cNvSpPr>
            <a:spLocks noGrp="1"/>
          </p:cNvSpPr>
          <p:nvPr>
            <p:ph type="body" sz="quarter" idx="30" hasCustomPrompt="1"/>
          </p:nvPr>
        </p:nvSpPr>
        <p:spPr>
          <a:xfrm>
            <a:off x="1626517" y="2287828"/>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6"/>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8" name="Text Placeholder 87">
            <a:extLst>
              <a:ext uri="{FF2B5EF4-FFF2-40B4-BE49-F238E27FC236}">
                <a16:creationId xmlns:a16="http://schemas.microsoft.com/office/drawing/2014/main" id="{B15E5DF8-5D98-0B9D-2EA1-44D9BB4CDAD7}"/>
              </a:ext>
            </a:extLst>
          </p:cNvPr>
          <p:cNvSpPr>
            <a:spLocks noGrp="1"/>
          </p:cNvSpPr>
          <p:nvPr>
            <p:ph type="body" sz="quarter" idx="31" hasCustomPrompt="1"/>
          </p:nvPr>
        </p:nvSpPr>
        <p:spPr>
          <a:xfrm>
            <a:off x="3795749" y="2292868"/>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5"/>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7" name="Text Placeholder 86">
            <a:extLst>
              <a:ext uri="{FF2B5EF4-FFF2-40B4-BE49-F238E27FC236}">
                <a16:creationId xmlns:a16="http://schemas.microsoft.com/office/drawing/2014/main" id="{143A506F-C19F-441F-4497-D86E9AB332F1}"/>
              </a:ext>
            </a:extLst>
          </p:cNvPr>
          <p:cNvSpPr>
            <a:spLocks noGrp="1"/>
          </p:cNvSpPr>
          <p:nvPr>
            <p:ph type="body" sz="quarter" idx="32" hasCustomPrompt="1"/>
          </p:nvPr>
        </p:nvSpPr>
        <p:spPr>
          <a:xfrm>
            <a:off x="5969208" y="2288841"/>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4"/>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6" name="Text Placeholder 85">
            <a:extLst>
              <a:ext uri="{FF2B5EF4-FFF2-40B4-BE49-F238E27FC236}">
                <a16:creationId xmlns:a16="http://schemas.microsoft.com/office/drawing/2014/main" id="{44F32027-9269-C3DC-33AC-A69C99A8A0C3}"/>
              </a:ext>
            </a:extLst>
          </p:cNvPr>
          <p:cNvSpPr>
            <a:spLocks noGrp="1"/>
          </p:cNvSpPr>
          <p:nvPr>
            <p:ph type="body" sz="quarter" idx="33" hasCustomPrompt="1"/>
          </p:nvPr>
        </p:nvSpPr>
        <p:spPr>
          <a:xfrm>
            <a:off x="8107583" y="2297879"/>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2"/>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85" name="Text Placeholder 84">
            <a:extLst>
              <a:ext uri="{FF2B5EF4-FFF2-40B4-BE49-F238E27FC236}">
                <a16:creationId xmlns:a16="http://schemas.microsoft.com/office/drawing/2014/main" id="{F3D9D69A-000C-EF97-2383-3A915A07BB24}"/>
              </a:ext>
            </a:extLst>
          </p:cNvPr>
          <p:cNvSpPr>
            <a:spLocks noGrp="1"/>
          </p:cNvSpPr>
          <p:nvPr>
            <p:ph type="body" sz="quarter" idx="34" hasCustomPrompt="1"/>
          </p:nvPr>
        </p:nvSpPr>
        <p:spPr>
          <a:xfrm>
            <a:off x="10316429" y="2290384"/>
            <a:ext cx="208878" cy="209396"/>
          </a:xfrm>
          <a:custGeom>
            <a:avLst/>
            <a:gdLst>
              <a:gd name="connsiteX0" fmla="*/ 104698 w 209396"/>
              <a:gd name="connsiteY0" fmla="*/ 0 h 209396"/>
              <a:gd name="connsiteX1" fmla="*/ 209396 w 209396"/>
              <a:gd name="connsiteY1" fmla="*/ 104698 h 209396"/>
              <a:gd name="connsiteX2" fmla="*/ 104698 w 209396"/>
              <a:gd name="connsiteY2" fmla="*/ 209396 h 209396"/>
              <a:gd name="connsiteX3" fmla="*/ 0 w 209396"/>
              <a:gd name="connsiteY3" fmla="*/ 104698 h 209396"/>
              <a:gd name="connsiteX4" fmla="*/ 104698 w 209396"/>
              <a:gd name="connsiteY4" fmla="*/ 0 h 209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396" h="209396">
                <a:moveTo>
                  <a:pt x="104698" y="0"/>
                </a:moveTo>
                <a:cubicBezTo>
                  <a:pt x="162521" y="0"/>
                  <a:pt x="209396" y="46875"/>
                  <a:pt x="209396" y="104698"/>
                </a:cubicBezTo>
                <a:cubicBezTo>
                  <a:pt x="209396" y="162521"/>
                  <a:pt x="162521" y="209396"/>
                  <a:pt x="104698" y="209396"/>
                </a:cubicBezTo>
                <a:cubicBezTo>
                  <a:pt x="46875" y="209396"/>
                  <a:pt x="0" y="162521"/>
                  <a:pt x="0" y="104698"/>
                </a:cubicBezTo>
                <a:cubicBezTo>
                  <a:pt x="0" y="46875"/>
                  <a:pt x="46875" y="0"/>
                  <a:pt x="104698" y="0"/>
                </a:cubicBezTo>
                <a:close/>
              </a:path>
            </a:pathLst>
          </a:custGeom>
          <a:solidFill>
            <a:schemeClr val="accent1"/>
          </a:solidFill>
        </p:spPr>
        <p:txBody>
          <a:bodyPr wrap="square" anchor="ctr">
            <a:noAutofit/>
          </a:bodyPr>
          <a:lstStyle>
            <a:lvl1pPr marL="0" indent="0" algn="ctr">
              <a:buNone/>
              <a:defRPr sz="798">
                <a:solidFill>
                  <a:schemeClr val="tx1">
                    <a:alpha val="0"/>
                  </a:schemeClr>
                </a:solidFill>
              </a:defRPr>
            </a:lvl1pPr>
          </a:lstStyle>
          <a:p>
            <a:pPr lvl="0"/>
            <a:r>
              <a:rPr lang="en-US"/>
              <a:t>X</a:t>
            </a:r>
          </a:p>
        </p:txBody>
      </p:sp>
      <p:sp>
        <p:nvSpPr>
          <p:cNvPr id="3" name="Slide Number Placeholder 2">
            <a:extLst>
              <a:ext uri="{FF2B5EF4-FFF2-40B4-BE49-F238E27FC236}">
                <a16:creationId xmlns:a16="http://schemas.microsoft.com/office/drawing/2014/main" id="{612C6418-CE5B-4B8C-B48B-D6F073C66673}"/>
              </a:ext>
            </a:extLst>
          </p:cNvPr>
          <p:cNvSpPr>
            <a:spLocks noGrp="1"/>
          </p:cNvSpPr>
          <p:nvPr>
            <p:ph type="sldNum" sz="quarter" idx="3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916AE84D-804E-4F85-82B7-285B04368F0C}"/>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C71AD41-83D3-44A4-95DE-0B49CF702782}"/>
              </a:ext>
            </a:extLst>
          </p:cNvPr>
          <p:cNvSpPr>
            <a:spLocks noGrp="1"/>
          </p:cNvSpPr>
          <p:nvPr>
            <p:ph type="ftr" sz="quarter" idx="36"/>
          </p:nvPr>
        </p:nvSpPr>
        <p:spPr/>
        <p:txBody>
          <a:bodyPr/>
          <a:lstStyle/>
          <a:p>
            <a:r>
              <a:rPr lang="en-US"/>
              <a:t>Georgia Department of Community Affairs</a:t>
            </a:r>
          </a:p>
        </p:txBody>
      </p:sp>
    </p:spTree>
    <p:extLst>
      <p:ext uri="{BB962C8B-B14F-4D97-AF65-F5344CB8AC3E}">
        <p14:creationId xmlns:p14="http://schemas.microsoft.com/office/powerpoint/2010/main" val="84866417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6EB68C9D-2145-4CC0-9F00-198AA56E3882}"/>
              </a:ext>
            </a:extLst>
          </p:cNvPr>
          <p:cNvSpPr>
            <a:spLocks noGrp="1"/>
          </p:cNvSpPr>
          <p:nvPr>
            <p:ph type="pic" sz="quarter" idx="13"/>
          </p:nvPr>
        </p:nvSpPr>
        <p:spPr>
          <a:xfrm>
            <a:off x="972677" y="2178387"/>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36" name="Picture Placeholder 35">
            <a:extLst>
              <a:ext uri="{FF2B5EF4-FFF2-40B4-BE49-F238E27FC236}">
                <a16:creationId xmlns:a16="http://schemas.microsoft.com/office/drawing/2014/main" id="{974C254A-D1C1-7C23-7A97-D08B5EF74FC5}"/>
              </a:ext>
            </a:extLst>
          </p:cNvPr>
          <p:cNvSpPr>
            <a:spLocks noGrp="1"/>
          </p:cNvSpPr>
          <p:nvPr>
            <p:ph type="pic" sz="quarter" idx="14"/>
          </p:nvPr>
        </p:nvSpPr>
        <p:spPr>
          <a:xfrm>
            <a:off x="3715651" y="2178387"/>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37" name="Picture Placeholder 36">
            <a:extLst>
              <a:ext uri="{FF2B5EF4-FFF2-40B4-BE49-F238E27FC236}">
                <a16:creationId xmlns:a16="http://schemas.microsoft.com/office/drawing/2014/main" id="{FD22F399-84EB-DA43-D72E-972541FA68AC}"/>
              </a:ext>
            </a:extLst>
          </p:cNvPr>
          <p:cNvSpPr>
            <a:spLocks noGrp="1"/>
          </p:cNvSpPr>
          <p:nvPr>
            <p:ph type="pic" sz="quarter" idx="15"/>
          </p:nvPr>
        </p:nvSpPr>
        <p:spPr>
          <a:xfrm>
            <a:off x="6522176" y="2139219"/>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38" name="Picture Placeholder 37">
            <a:extLst>
              <a:ext uri="{FF2B5EF4-FFF2-40B4-BE49-F238E27FC236}">
                <a16:creationId xmlns:a16="http://schemas.microsoft.com/office/drawing/2014/main" id="{293D7505-3D5F-5EC7-DA15-D6C2DF6E286A}"/>
              </a:ext>
            </a:extLst>
          </p:cNvPr>
          <p:cNvSpPr>
            <a:spLocks noGrp="1"/>
          </p:cNvSpPr>
          <p:nvPr>
            <p:ph type="pic" sz="quarter" idx="16"/>
          </p:nvPr>
        </p:nvSpPr>
        <p:spPr>
          <a:xfrm>
            <a:off x="9318712" y="2139219"/>
            <a:ext cx="1915489" cy="1920240"/>
          </a:xfrm>
          <a:prstGeom prst="ellipse">
            <a:avLst/>
          </a:prstGeom>
          <a:solidFill>
            <a:schemeClr val="bg1">
              <a:lumMod val="85000"/>
            </a:schemeClr>
          </a:solidFill>
        </p:spPr>
        <p:txBody>
          <a:bodyPr wrap="square" anchor="ctr">
            <a:noAutofit/>
          </a:bodyPr>
          <a:lstStyle>
            <a:lvl1pPr marL="0" indent="0" algn="ctr">
              <a:buNone/>
              <a:defRPr sz="1795"/>
            </a:lvl1pPr>
          </a:lstStyle>
          <a:p>
            <a:r>
              <a:rPr lang="en-US"/>
              <a:t>Click icon to add picture</a:t>
            </a:r>
          </a:p>
        </p:txBody>
      </p:sp>
      <p:sp>
        <p:nvSpPr>
          <p:cNvPr id="40" name="Text Placeholder 39">
            <a:extLst>
              <a:ext uri="{FF2B5EF4-FFF2-40B4-BE49-F238E27FC236}">
                <a16:creationId xmlns:a16="http://schemas.microsoft.com/office/drawing/2014/main" id="{95D410CB-8838-F5FE-B127-40EB466A162F}"/>
              </a:ext>
            </a:extLst>
          </p:cNvPr>
          <p:cNvSpPr>
            <a:spLocks noGrp="1"/>
          </p:cNvSpPr>
          <p:nvPr>
            <p:ph type="body" sz="quarter" idx="17"/>
          </p:nvPr>
        </p:nvSpPr>
        <p:spPr>
          <a:xfrm>
            <a:off x="694013"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1" name="Text Placeholder 39">
            <a:extLst>
              <a:ext uri="{FF2B5EF4-FFF2-40B4-BE49-F238E27FC236}">
                <a16:creationId xmlns:a16="http://schemas.microsoft.com/office/drawing/2014/main" id="{4AB9408A-B6CD-B62B-A40C-113C980EF1FE}"/>
              </a:ext>
            </a:extLst>
          </p:cNvPr>
          <p:cNvSpPr>
            <a:spLocks noGrp="1"/>
          </p:cNvSpPr>
          <p:nvPr>
            <p:ph type="body" sz="quarter" idx="18"/>
          </p:nvPr>
        </p:nvSpPr>
        <p:spPr>
          <a:xfrm>
            <a:off x="3442929"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2" name="Text Placeholder 39">
            <a:extLst>
              <a:ext uri="{FF2B5EF4-FFF2-40B4-BE49-F238E27FC236}">
                <a16:creationId xmlns:a16="http://schemas.microsoft.com/office/drawing/2014/main" id="{61463C70-6782-0D6E-7762-61E567762645}"/>
              </a:ext>
            </a:extLst>
          </p:cNvPr>
          <p:cNvSpPr>
            <a:spLocks noGrp="1"/>
          </p:cNvSpPr>
          <p:nvPr>
            <p:ph type="body" sz="quarter" idx="19"/>
          </p:nvPr>
        </p:nvSpPr>
        <p:spPr>
          <a:xfrm>
            <a:off x="6248534"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3" name="Text Placeholder 39">
            <a:extLst>
              <a:ext uri="{FF2B5EF4-FFF2-40B4-BE49-F238E27FC236}">
                <a16:creationId xmlns:a16="http://schemas.microsoft.com/office/drawing/2014/main" id="{E4A9BFDF-CD6B-DB2B-93AB-335CC2AE455B}"/>
              </a:ext>
            </a:extLst>
          </p:cNvPr>
          <p:cNvSpPr>
            <a:spLocks noGrp="1"/>
          </p:cNvSpPr>
          <p:nvPr>
            <p:ph type="body" sz="quarter" idx="20"/>
          </p:nvPr>
        </p:nvSpPr>
        <p:spPr>
          <a:xfrm>
            <a:off x="9045071" y="4507992"/>
            <a:ext cx="2462772" cy="365760"/>
          </a:xfrm>
        </p:spPr>
        <p:txBody>
          <a:bodyPr anchor="ctr">
            <a:noAutofit/>
          </a:bodyPr>
          <a:lstStyle>
            <a:lvl1pPr marL="0" indent="0" algn="ctr">
              <a:lnSpc>
                <a:spcPct val="100000"/>
              </a:lnSpc>
              <a:buNone/>
              <a:defRPr sz="1795" b="1">
                <a:latin typeface="Source Sans Pro" panose="020B0503030403020204" pitchFamily="34" charset="0"/>
                <a:ea typeface="Source Sans Pro" panose="020B0503030403020204" pitchFamily="34" charset="0"/>
              </a:defRPr>
            </a:lvl1pPr>
          </a:lstStyle>
          <a:p>
            <a:pPr lvl="0"/>
            <a:r>
              <a:rPr lang="en-US"/>
              <a:t>Click to edit Master text styles</a:t>
            </a:r>
          </a:p>
        </p:txBody>
      </p:sp>
      <p:sp>
        <p:nvSpPr>
          <p:cNvPr id="44" name="Text Placeholder 39">
            <a:extLst>
              <a:ext uri="{FF2B5EF4-FFF2-40B4-BE49-F238E27FC236}">
                <a16:creationId xmlns:a16="http://schemas.microsoft.com/office/drawing/2014/main" id="{D4374427-D19A-E579-3D78-7A08CED4EE8A}"/>
              </a:ext>
            </a:extLst>
          </p:cNvPr>
          <p:cNvSpPr>
            <a:spLocks noGrp="1"/>
          </p:cNvSpPr>
          <p:nvPr>
            <p:ph type="body" sz="quarter" idx="21"/>
          </p:nvPr>
        </p:nvSpPr>
        <p:spPr>
          <a:xfrm>
            <a:off x="694013"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5" name="Text Placeholder 39">
            <a:extLst>
              <a:ext uri="{FF2B5EF4-FFF2-40B4-BE49-F238E27FC236}">
                <a16:creationId xmlns:a16="http://schemas.microsoft.com/office/drawing/2014/main" id="{1F400EB7-1FDE-3683-C9B4-63413EE5EA48}"/>
              </a:ext>
            </a:extLst>
          </p:cNvPr>
          <p:cNvSpPr>
            <a:spLocks noGrp="1"/>
          </p:cNvSpPr>
          <p:nvPr>
            <p:ph type="body" sz="quarter" idx="22"/>
          </p:nvPr>
        </p:nvSpPr>
        <p:spPr>
          <a:xfrm>
            <a:off x="3442929"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6" name="Text Placeholder 39">
            <a:extLst>
              <a:ext uri="{FF2B5EF4-FFF2-40B4-BE49-F238E27FC236}">
                <a16:creationId xmlns:a16="http://schemas.microsoft.com/office/drawing/2014/main" id="{5D8F7F98-168C-5B0E-F2F8-A4AD7BA597D2}"/>
              </a:ext>
            </a:extLst>
          </p:cNvPr>
          <p:cNvSpPr>
            <a:spLocks noGrp="1"/>
          </p:cNvSpPr>
          <p:nvPr>
            <p:ph type="body" sz="quarter" idx="23"/>
          </p:nvPr>
        </p:nvSpPr>
        <p:spPr>
          <a:xfrm>
            <a:off x="6248534"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47" name="Text Placeholder 39">
            <a:extLst>
              <a:ext uri="{FF2B5EF4-FFF2-40B4-BE49-F238E27FC236}">
                <a16:creationId xmlns:a16="http://schemas.microsoft.com/office/drawing/2014/main" id="{C5A299EB-BF79-F241-A67B-AD318037BB55}"/>
              </a:ext>
            </a:extLst>
          </p:cNvPr>
          <p:cNvSpPr>
            <a:spLocks noGrp="1"/>
          </p:cNvSpPr>
          <p:nvPr>
            <p:ph type="body" sz="quarter" idx="24"/>
          </p:nvPr>
        </p:nvSpPr>
        <p:spPr>
          <a:xfrm>
            <a:off x="9045071" y="4901184"/>
            <a:ext cx="2462772" cy="365760"/>
          </a:xfrm>
        </p:spPr>
        <p:txBody>
          <a:bodyPr anchor="ctr">
            <a:noAutofit/>
          </a:bodyPr>
          <a:lstStyle>
            <a:lvl1pPr marL="0" indent="0" algn="ctr">
              <a:lnSpc>
                <a:spcPct val="100000"/>
              </a:lnSpc>
              <a:buNone/>
              <a:defRPr sz="1397" b="0">
                <a:solidFill>
                  <a:schemeClr val="tx2"/>
                </a:solidFill>
                <a:latin typeface="+mn-lt"/>
                <a:ea typeface="Source Sans Pro" panose="020B0503030403020204" pitchFamily="34" charset="0"/>
              </a:defRPr>
            </a:lvl1pPr>
          </a:lstStyle>
          <a:p>
            <a:pPr lvl="0"/>
            <a:r>
              <a:rPr lang="en-US"/>
              <a:t>Click to edit Master text styles</a:t>
            </a:r>
          </a:p>
        </p:txBody>
      </p:sp>
      <p:sp>
        <p:nvSpPr>
          <p:cNvPr id="3" name="Slide Number Placeholder 2">
            <a:extLst>
              <a:ext uri="{FF2B5EF4-FFF2-40B4-BE49-F238E27FC236}">
                <a16:creationId xmlns:a16="http://schemas.microsoft.com/office/drawing/2014/main" id="{5338600C-73CB-48B4-9A32-F341C9A3D374}"/>
              </a:ext>
            </a:extLst>
          </p:cNvPr>
          <p:cNvSpPr>
            <a:spLocks noGrp="1"/>
          </p:cNvSpPr>
          <p:nvPr>
            <p:ph type="sldNum" sz="quarter" idx="25"/>
          </p:nvPr>
        </p:nvSpPr>
        <p:spPr/>
        <p:txBody>
          <a:bodyPr/>
          <a:lstStyle/>
          <a:p>
            <a:fld id="{93CAF254-72B9-406C-9E86-C9D983240C82}" type="slidenum">
              <a:rPr lang="en-US" smtClean="0"/>
              <a:pPr/>
              <a:t>‹#›</a:t>
            </a:fld>
            <a:endParaRPr lang="en-US"/>
          </a:p>
        </p:txBody>
      </p:sp>
      <p:sp>
        <p:nvSpPr>
          <p:cNvPr id="4" name="Title 3">
            <a:extLst>
              <a:ext uri="{FF2B5EF4-FFF2-40B4-BE49-F238E27FC236}">
                <a16:creationId xmlns:a16="http://schemas.microsoft.com/office/drawing/2014/main" id="{1AED22F3-26AB-40DB-B6D9-2FD06AF79F2F}"/>
              </a:ext>
            </a:extLst>
          </p:cNvPr>
          <p:cNvSpPr>
            <a:spLocks noGrp="1"/>
          </p:cNvSpPr>
          <p:nvPr>
            <p:ph type="title"/>
          </p:nvPr>
        </p:nvSpPr>
        <p:spPr/>
        <p:txBody>
          <a:bodyPr/>
          <a:lstStyle/>
          <a:p>
            <a:r>
              <a:rPr lang="en-US"/>
              <a:t>Click to edit Master title style</a:t>
            </a:r>
          </a:p>
        </p:txBody>
      </p:sp>
      <p:sp>
        <p:nvSpPr>
          <p:cNvPr id="2" name="Footer Placeholder 1">
            <a:extLst>
              <a:ext uri="{FF2B5EF4-FFF2-40B4-BE49-F238E27FC236}">
                <a16:creationId xmlns:a16="http://schemas.microsoft.com/office/drawing/2014/main" id="{291A18EA-4C4C-40EF-9582-38D2C855837A}"/>
              </a:ext>
            </a:extLst>
          </p:cNvPr>
          <p:cNvSpPr>
            <a:spLocks noGrp="1"/>
          </p:cNvSpPr>
          <p:nvPr>
            <p:ph type="ftr" sz="quarter" idx="26"/>
          </p:nvPr>
        </p:nvSpPr>
        <p:spPr/>
        <p:txBody>
          <a:bodyPr/>
          <a:lstStyle/>
          <a:p>
            <a:r>
              <a:rPr lang="en-US"/>
              <a:t>Georgia Department of Community Affairs</a:t>
            </a:r>
          </a:p>
        </p:txBody>
      </p:sp>
    </p:spTree>
    <p:extLst>
      <p:ext uri="{BB962C8B-B14F-4D97-AF65-F5344CB8AC3E}">
        <p14:creationId xmlns:p14="http://schemas.microsoft.com/office/powerpoint/2010/main" val="279551414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1757" y="914681"/>
            <a:ext cx="8818100" cy="762000"/>
          </a:xfrm>
        </p:spPr>
        <p:txBody>
          <a:bodyPr/>
          <a:lstStyle/>
          <a:p>
            <a:r>
              <a:rPr lang="en-US"/>
              <a:t>Click to edit Master title style</a:t>
            </a:r>
          </a:p>
        </p:txBody>
      </p:sp>
      <p:sp>
        <p:nvSpPr>
          <p:cNvPr id="3" name="Text Placeholder 2"/>
          <p:cNvSpPr>
            <a:spLocks noGrp="1"/>
          </p:cNvSpPr>
          <p:nvPr>
            <p:ph type="body" sz="half" idx="1"/>
          </p:nvPr>
        </p:nvSpPr>
        <p:spPr>
          <a:xfrm>
            <a:off x="911757" y="1829360"/>
            <a:ext cx="4923471" cy="4113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019498" y="1829360"/>
            <a:ext cx="4925392" cy="4113960"/>
          </a:xfrm>
        </p:spPr>
        <p:txBody>
          <a:bodyPr/>
          <a:lstStyle/>
          <a:p>
            <a:endParaRPr lang="en-US"/>
          </a:p>
        </p:txBody>
      </p:sp>
      <p:sp>
        <p:nvSpPr>
          <p:cNvPr id="5" name="Footer Placeholder 4"/>
          <p:cNvSpPr>
            <a:spLocks noGrp="1"/>
          </p:cNvSpPr>
          <p:nvPr>
            <p:ph type="ftr" sz="quarter" idx="10"/>
          </p:nvPr>
        </p:nvSpPr>
        <p:spPr>
          <a:xfrm>
            <a:off x="6725869" y="6521827"/>
            <a:ext cx="4572206" cy="229721"/>
          </a:xfrm>
        </p:spPr>
        <p:txBody>
          <a:bodyPr/>
          <a:lstStyle>
            <a:lvl1pPr>
              <a:defRPr/>
            </a:lvl1pPr>
          </a:lstStyle>
          <a:p>
            <a:endParaRPr lang="en-US"/>
          </a:p>
        </p:txBody>
      </p:sp>
    </p:spTree>
    <p:extLst>
      <p:ext uri="{BB962C8B-B14F-4D97-AF65-F5344CB8AC3E}">
        <p14:creationId xmlns:p14="http://schemas.microsoft.com/office/powerpoint/2010/main" val="427710782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obj">
  <p:cSld name="3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48880" y="2641527"/>
            <a:ext cx="5445554" cy="1017266"/>
          </a:xfrm>
          <a:prstGeom prst="rect">
            <a:avLst/>
          </a:prstGeom>
        </p:spPr>
        <p:txBody>
          <a:bodyPr wrap="square" lIns="0" tIns="0" rIns="0" bIns="0">
            <a:spAutoFit/>
          </a:bodyPr>
          <a:lstStyle>
            <a:lvl1pPr>
              <a:defRPr sz="7327" b="0" i="0">
                <a:solidFill>
                  <a:schemeClr val="bg1"/>
                </a:solidFill>
                <a:latin typeface="Arial Black"/>
                <a:cs typeface="Arial Black"/>
              </a:defRPr>
            </a:lvl1pPr>
          </a:lstStyle>
          <a:p>
            <a:endParaRPr/>
          </a:p>
        </p:txBody>
      </p:sp>
      <p:sp>
        <p:nvSpPr>
          <p:cNvPr id="3" name="Holder 3"/>
          <p:cNvSpPr>
            <a:spLocks noGrp="1"/>
          </p:cNvSpPr>
          <p:nvPr>
            <p:ph type="subTitle" idx="4"/>
          </p:nvPr>
        </p:nvSpPr>
        <p:spPr>
          <a:xfrm>
            <a:off x="3458463" y="3833482"/>
            <a:ext cx="5263856" cy="226729"/>
          </a:xfrm>
          <a:prstGeom prst="rect">
            <a:avLst/>
          </a:prstGeom>
        </p:spPr>
        <p:txBody>
          <a:bodyPr wrap="square" lIns="0" tIns="0" rIns="0" bIns="0">
            <a:spAutoFit/>
          </a:bodyPr>
          <a:lstStyle>
            <a:lvl1pPr>
              <a:defRPr sz="1633" b="0" i="0">
                <a:solidFill>
                  <a:srgbClr val="897967"/>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4055215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18" Type="http://schemas.openxmlformats.org/officeDocument/2006/relationships/slideLayout" Target="../slideLayouts/slideLayout5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slideLayout" Target="../slideLayouts/slideLayout49.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20" Type="http://schemas.openxmlformats.org/officeDocument/2006/relationships/theme" Target="../theme/theme2.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19" Type="http://schemas.openxmlformats.org/officeDocument/2006/relationships/slideLayout" Target="../slideLayouts/slideLayout51.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slideLayout" Target="../slideLayouts/slideLayout69.xml"/><Relationship Id="rId3" Type="http://schemas.openxmlformats.org/officeDocument/2006/relationships/slideLayout" Target="../slideLayouts/slideLayout54.xml"/><Relationship Id="rId21" Type="http://schemas.openxmlformats.org/officeDocument/2006/relationships/slideLayout" Target="../slideLayouts/slideLayout72.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20" Type="http://schemas.openxmlformats.org/officeDocument/2006/relationships/slideLayout" Target="../slideLayouts/slideLayout71.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24" Type="http://schemas.openxmlformats.org/officeDocument/2006/relationships/image" Target="../media/image1.png"/><Relationship Id="rId5" Type="http://schemas.openxmlformats.org/officeDocument/2006/relationships/slideLayout" Target="../slideLayouts/slideLayout56.xml"/><Relationship Id="rId15" Type="http://schemas.openxmlformats.org/officeDocument/2006/relationships/slideLayout" Target="../slideLayouts/slideLayout66.xml"/><Relationship Id="rId23" Type="http://schemas.openxmlformats.org/officeDocument/2006/relationships/theme" Target="../theme/theme3.xml"/><Relationship Id="rId10" Type="http://schemas.openxmlformats.org/officeDocument/2006/relationships/slideLayout" Target="../slideLayouts/slideLayout61.xml"/><Relationship Id="rId19" Type="http://schemas.openxmlformats.org/officeDocument/2006/relationships/slideLayout" Target="../slideLayouts/slideLayout70.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 Id="rId22"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248" y="548641"/>
            <a:ext cx="10471343"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5248" y="1825625"/>
            <a:ext cx="1047134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49700" y="5949792"/>
            <a:ext cx="608092" cy="681037"/>
          </a:xfrm>
          <a:prstGeom prst="rect">
            <a:avLst/>
          </a:prstGeom>
        </p:spPr>
        <p:txBody>
          <a:bodyPr vert="horz" lIns="91440" tIns="45720" rIns="91440" bIns="45720" rtlCol="0" anchor="ctr"/>
          <a:lstStyle>
            <a:lvl1pPr algn="ctr">
              <a:defRPr sz="998">
                <a:solidFill>
                  <a:schemeClr val="tx1"/>
                </a:solidFill>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5395" y="6107748"/>
            <a:ext cx="4104620" cy="365125"/>
          </a:xfrm>
          <a:prstGeom prst="rect">
            <a:avLst/>
          </a:prstGeom>
        </p:spPr>
        <p:txBody>
          <a:bodyPr vert="horz" lIns="91440" tIns="45720" rIns="91440" bIns="45720" rtlCol="0" anchor="ctr"/>
          <a:lstStyle>
            <a:lvl1pPr algn="l">
              <a:defRPr sz="998">
                <a:solidFill>
                  <a:schemeClr val="tx1"/>
                </a:solidFill>
              </a:defRPr>
            </a:lvl1pPr>
          </a:lstStyle>
          <a:p>
            <a:r>
              <a:rPr lang="en-US"/>
              <a:t>September 4-5, 2014</a:t>
            </a:r>
          </a:p>
        </p:txBody>
      </p:sp>
      <p:pic>
        <p:nvPicPr>
          <p:cNvPr id="7" name="Picture 6" descr="A picture containing text&#10;&#10;Description automatically generated">
            <a:extLst>
              <a:ext uri="{FF2B5EF4-FFF2-40B4-BE49-F238E27FC236}">
                <a16:creationId xmlns:a16="http://schemas.microsoft.com/office/drawing/2014/main" id="{691063C6-883A-3D4C-3ADD-F4F5B654AAA2}"/>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1397808131"/>
      </p:ext>
    </p:extLst>
  </p:cSld>
  <p:clrMap bg1="lt1" tx1="dk1" bg2="lt2" tx2="dk2" accent1="accent1" accent2="accent2" accent3="accent3" accent4="accent4" accent5="accent5" accent6="accent6" hlink="hlink" folHlink="folHlink"/>
  <p:sldLayoutIdLst>
    <p:sldLayoutId id="2147483800" r:id="rId1"/>
    <p:sldLayoutId id="2147483801" r:id="rId2"/>
    <p:sldLayoutId id="2147483802" r:id="rId3"/>
    <p:sldLayoutId id="2147483803" r:id="rId4"/>
    <p:sldLayoutId id="2147483804" r:id="rId5"/>
    <p:sldLayoutId id="2147483805" r:id="rId6"/>
    <p:sldLayoutId id="2147483806" r:id="rId7"/>
    <p:sldLayoutId id="2147483807" r:id="rId8"/>
    <p:sldLayoutId id="2147483808" r:id="rId9"/>
    <p:sldLayoutId id="2147483809" r:id="rId10"/>
    <p:sldLayoutId id="2147483810" r:id="rId11"/>
    <p:sldLayoutId id="2147483811" r:id="rId12"/>
    <p:sldLayoutId id="2147483812" r:id="rId13"/>
    <p:sldLayoutId id="2147483813" r:id="rId14"/>
    <p:sldLayoutId id="2147483814" r:id="rId15"/>
    <p:sldLayoutId id="2147483815" r:id="rId16"/>
    <p:sldLayoutId id="2147483816" r:id="rId17"/>
    <p:sldLayoutId id="2147483817" r:id="rId18"/>
    <p:sldLayoutId id="2147483818" r:id="rId19"/>
    <p:sldLayoutId id="2147483819" r:id="rId20"/>
    <p:sldLayoutId id="2147483820" r:id="rId21"/>
    <p:sldLayoutId id="2147483885" r:id="rId22"/>
    <p:sldLayoutId id="2147483851" r:id="rId23"/>
    <p:sldLayoutId id="2147483852" r:id="rId24"/>
    <p:sldLayoutId id="2147483853" r:id="rId25"/>
    <p:sldLayoutId id="2147483854" r:id="rId26"/>
    <p:sldLayoutId id="2147483855" r:id="rId27"/>
    <p:sldLayoutId id="2147483856" r:id="rId28"/>
    <p:sldLayoutId id="2147483857" r:id="rId29"/>
    <p:sldLayoutId id="2147483858" r:id="rId30"/>
    <p:sldLayoutId id="2147483859" r:id="rId31"/>
    <p:sldLayoutId id="2147483860" r:id="rId32"/>
  </p:sldLayoutIdLst>
  <p:transition spd="med">
    <p:fade/>
  </p:transition>
  <p:hf hdr="0" ftr="0" dt="0"/>
  <p:txStyles>
    <p:titleStyle>
      <a:lvl1pPr algn="l" defTabSz="912114" rtl="0" eaLnBrk="1" latinLnBrk="0" hangingPunct="1">
        <a:lnSpc>
          <a:spcPct val="90000"/>
        </a:lnSpc>
        <a:spcBef>
          <a:spcPct val="0"/>
        </a:spcBef>
        <a:buNone/>
        <a:defRPr sz="3990" b="1"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Clr>
          <a:schemeClr val="accent1"/>
        </a:buClr>
        <a:buFont typeface="Arial" panose="020B0604020202020204" pitchFamily="34" charset="0"/>
        <a:buChar char="•"/>
        <a:defRPr sz="1995"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Clr>
          <a:schemeClr val="accent1"/>
        </a:buClr>
        <a:buFont typeface="Arial" panose="020B0604020202020204" pitchFamily="34" charset="0"/>
        <a:buChar char="•"/>
        <a:defRPr sz="1795"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Clr>
          <a:schemeClr val="accent1"/>
        </a:buClr>
        <a:buFont typeface="Arial" panose="020B0604020202020204" pitchFamily="34" charset="0"/>
        <a:buChar char="•"/>
        <a:defRPr sz="1596"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Clr>
          <a:schemeClr val="accent1"/>
        </a:buClr>
        <a:buFont typeface="Arial" panose="020B0604020202020204" pitchFamily="34" charset="0"/>
        <a:buChar char="•"/>
        <a:defRPr sz="1397"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Clr>
          <a:schemeClr val="accent1"/>
        </a:buClr>
        <a:buFont typeface="Arial" panose="020B0604020202020204" pitchFamily="34" charset="0"/>
        <a:buChar char="•"/>
        <a:defRPr sz="1197"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BC9BD-3806-4E16-A033-BEFF03F49978}"/>
              </a:ext>
            </a:extLst>
          </p:cNvPr>
          <p:cNvSpPr>
            <a:spLocks noGrp="1"/>
          </p:cNvSpPr>
          <p:nvPr>
            <p:ph type="title"/>
          </p:nvPr>
        </p:nvSpPr>
        <p:spPr>
          <a:xfrm>
            <a:off x="836127" y="365126"/>
            <a:ext cx="1048958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DF6EF7-3E42-4B71-91DF-101AD361857F}"/>
              </a:ext>
            </a:extLst>
          </p:cNvPr>
          <p:cNvSpPr>
            <a:spLocks noGrp="1"/>
          </p:cNvSpPr>
          <p:nvPr>
            <p:ph type="body" idx="1"/>
          </p:nvPr>
        </p:nvSpPr>
        <p:spPr>
          <a:xfrm>
            <a:off x="836127" y="1825625"/>
            <a:ext cx="1048958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A44353A-A281-43AA-9C67-B482E6F0B8DE}"/>
              </a:ext>
            </a:extLst>
          </p:cNvPr>
          <p:cNvSpPr>
            <a:spLocks noGrp="1"/>
          </p:cNvSpPr>
          <p:nvPr>
            <p:ph type="ftr" sz="quarter" idx="3"/>
          </p:nvPr>
        </p:nvSpPr>
        <p:spPr>
          <a:xfrm>
            <a:off x="405395" y="6107747"/>
            <a:ext cx="4104620" cy="365125"/>
          </a:xfrm>
          <a:prstGeom prst="rect">
            <a:avLst/>
          </a:prstGeom>
        </p:spPr>
        <p:txBody>
          <a:bodyPr vert="horz" lIns="91440" tIns="45720" rIns="91440" bIns="45720" rtlCol="0" anchor="ctr"/>
          <a:lstStyle>
            <a:lvl1pPr algn="l">
              <a:defRPr sz="998">
                <a:solidFill>
                  <a:schemeClr val="tx1">
                    <a:tint val="75000"/>
                  </a:schemeClr>
                </a:solidFill>
              </a:defRPr>
            </a:lvl1pPr>
          </a:lstStyle>
          <a:p>
            <a:r>
              <a:rPr lang="en-US"/>
              <a:t>Georgia Department of Community Affairs</a:t>
            </a:r>
          </a:p>
        </p:txBody>
      </p:sp>
      <p:sp>
        <p:nvSpPr>
          <p:cNvPr id="8" name="Slide Number Placeholder 5">
            <a:extLst>
              <a:ext uri="{FF2B5EF4-FFF2-40B4-BE49-F238E27FC236}">
                <a16:creationId xmlns:a16="http://schemas.microsoft.com/office/drawing/2014/main" id="{767F7F0A-A3E2-4A86-9EB6-120D8E330621}"/>
              </a:ext>
            </a:extLst>
          </p:cNvPr>
          <p:cNvSpPr>
            <a:spLocks noGrp="1"/>
          </p:cNvSpPr>
          <p:nvPr>
            <p:ph type="sldNum" sz="quarter" idx="4"/>
          </p:nvPr>
        </p:nvSpPr>
        <p:spPr>
          <a:xfrm>
            <a:off x="11249700" y="5949792"/>
            <a:ext cx="608092" cy="681037"/>
          </a:xfrm>
          <a:prstGeom prst="rect">
            <a:avLst/>
          </a:prstGeom>
        </p:spPr>
        <p:txBody>
          <a:bodyPr vert="horz" lIns="91440" tIns="45720" rIns="91440" bIns="45720" rtlCol="0" anchor="ctr"/>
          <a:lstStyle>
            <a:lvl1pPr algn="ctr">
              <a:defRPr sz="998">
                <a:solidFill>
                  <a:schemeClr val="tx1">
                    <a:tint val="75000"/>
                  </a:schemeClr>
                </a:solidFill>
              </a:defRPr>
            </a:lvl1pPr>
          </a:lstStyle>
          <a:p>
            <a:fld id="{93CAF254-72B9-406C-9E86-C9D983240C82}" type="slidenum">
              <a:rPr lang="en-US" smtClean="0"/>
              <a:pPr/>
              <a:t>‹#›</a:t>
            </a:fld>
            <a:endParaRPr lang="en-US"/>
          </a:p>
        </p:txBody>
      </p:sp>
    </p:spTree>
    <p:extLst>
      <p:ext uri="{BB962C8B-B14F-4D97-AF65-F5344CB8AC3E}">
        <p14:creationId xmlns:p14="http://schemas.microsoft.com/office/powerpoint/2010/main" val="3850846830"/>
      </p:ext>
    </p:extLst>
  </p:cSld>
  <p:clrMap bg1="lt1" tx1="dk1" bg2="lt2" tx2="dk2" accent1="accent1" accent2="accent2" accent3="accent3" accent4="accent4" accent5="accent5" accent6="accent6" hlink="hlink" folHlink="folHlink"/>
  <p:sldLayoutIdLst>
    <p:sldLayoutId id="2147483886" r:id="rId1"/>
    <p:sldLayoutId id="2147483887" r:id="rId2"/>
    <p:sldLayoutId id="2147483888"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61" r:id="rId19"/>
  </p:sldLayoutIdLst>
  <p:hf hdr="0" dt="0"/>
  <p:txStyles>
    <p:titleStyle>
      <a:lvl1pPr algn="l" defTabSz="912114" rtl="0" eaLnBrk="1" latinLnBrk="0" hangingPunct="1">
        <a:lnSpc>
          <a:spcPct val="90000"/>
        </a:lnSpc>
        <a:spcBef>
          <a:spcPct val="0"/>
        </a:spcBef>
        <a:buNone/>
        <a:defRPr sz="3591" b="1" kern="1200">
          <a:solidFill>
            <a:schemeClr val="tx1"/>
          </a:solidFill>
          <a:latin typeface="+mj-lt"/>
          <a:ea typeface="+mj-ea"/>
          <a:cs typeface="+mj-cs"/>
        </a:defRPr>
      </a:lvl1pPr>
    </p:titleStyle>
    <p:bodyStyle>
      <a:lvl1pPr marL="228029" indent="-228029" algn="l" defTabSz="912114" rtl="0" eaLnBrk="1" latinLnBrk="0" hangingPunct="1">
        <a:lnSpc>
          <a:spcPct val="90000"/>
        </a:lnSpc>
        <a:spcBef>
          <a:spcPts val="998"/>
        </a:spcBef>
        <a:buClr>
          <a:schemeClr val="accent1"/>
        </a:buClr>
        <a:buFont typeface="Arial" panose="020B0604020202020204" pitchFamily="34" charset="0"/>
        <a:buChar char="•"/>
        <a:defRPr sz="1995" kern="1200">
          <a:solidFill>
            <a:schemeClr val="tx1"/>
          </a:solidFill>
          <a:latin typeface="+mn-lt"/>
          <a:ea typeface="+mn-ea"/>
          <a:cs typeface="+mn-cs"/>
        </a:defRPr>
      </a:lvl1pPr>
      <a:lvl2pPr marL="684086" indent="-228029" algn="l" defTabSz="912114" rtl="0" eaLnBrk="1" latinLnBrk="0" hangingPunct="1">
        <a:lnSpc>
          <a:spcPct val="90000"/>
        </a:lnSpc>
        <a:spcBef>
          <a:spcPts val="499"/>
        </a:spcBef>
        <a:buClr>
          <a:schemeClr val="accent1"/>
        </a:buClr>
        <a:buFont typeface="Arial" panose="020B0604020202020204" pitchFamily="34" charset="0"/>
        <a:buChar char="•"/>
        <a:defRPr sz="1795" kern="1200">
          <a:solidFill>
            <a:schemeClr val="tx1"/>
          </a:solidFill>
          <a:latin typeface="+mn-lt"/>
          <a:ea typeface="+mn-ea"/>
          <a:cs typeface="+mn-cs"/>
        </a:defRPr>
      </a:lvl2pPr>
      <a:lvl3pPr marL="1140143" indent="-228029" algn="l" defTabSz="912114" rtl="0" eaLnBrk="1" latinLnBrk="0" hangingPunct="1">
        <a:lnSpc>
          <a:spcPct val="90000"/>
        </a:lnSpc>
        <a:spcBef>
          <a:spcPts val="499"/>
        </a:spcBef>
        <a:buClr>
          <a:schemeClr val="accent1"/>
        </a:buClr>
        <a:buFont typeface="Arial" panose="020B0604020202020204" pitchFamily="34" charset="0"/>
        <a:buChar char="•"/>
        <a:defRPr sz="1596" kern="1200">
          <a:solidFill>
            <a:schemeClr val="tx1"/>
          </a:solidFill>
          <a:latin typeface="+mn-lt"/>
          <a:ea typeface="+mn-ea"/>
          <a:cs typeface="+mn-cs"/>
        </a:defRPr>
      </a:lvl3pPr>
      <a:lvl4pPr marL="1596200" indent="-228029" algn="l" defTabSz="912114" rtl="0" eaLnBrk="1" latinLnBrk="0" hangingPunct="1">
        <a:lnSpc>
          <a:spcPct val="90000"/>
        </a:lnSpc>
        <a:spcBef>
          <a:spcPts val="499"/>
        </a:spcBef>
        <a:buClr>
          <a:schemeClr val="accent1"/>
        </a:buClr>
        <a:buFont typeface="Arial" panose="020B0604020202020204" pitchFamily="34" charset="0"/>
        <a:buChar char="•"/>
        <a:defRPr sz="1397" kern="1200">
          <a:solidFill>
            <a:schemeClr val="tx1"/>
          </a:solidFill>
          <a:latin typeface="+mn-lt"/>
          <a:ea typeface="+mn-ea"/>
          <a:cs typeface="+mn-cs"/>
        </a:defRPr>
      </a:lvl4pPr>
      <a:lvl5pPr marL="2052257" indent="-228029" algn="l" defTabSz="912114" rtl="0" eaLnBrk="1" latinLnBrk="0" hangingPunct="1">
        <a:lnSpc>
          <a:spcPct val="90000"/>
        </a:lnSpc>
        <a:spcBef>
          <a:spcPts val="499"/>
        </a:spcBef>
        <a:buClr>
          <a:schemeClr val="accent1"/>
        </a:buClr>
        <a:buFont typeface="Arial" panose="020B0604020202020204" pitchFamily="34" charset="0"/>
        <a:buChar char="•"/>
        <a:defRPr sz="1197" kern="1200">
          <a:solidFill>
            <a:schemeClr val="tx1"/>
          </a:solidFill>
          <a:latin typeface="+mn-lt"/>
          <a:ea typeface="+mn-ea"/>
          <a:cs typeface="+mn-cs"/>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45248" y="548641"/>
            <a:ext cx="10471343" cy="114204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45248" y="1825625"/>
            <a:ext cx="1047134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49700" y="5949792"/>
            <a:ext cx="608092" cy="681037"/>
          </a:xfrm>
          <a:prstGeom prst="rect">
            <a:avLst/>
          </a:prstGeom>
        </p:spPr>
        <p:txBody>
          <a:bodyPr vert="horz" lIns="91440" tIns="45720" rIns="91440" bIns="45720" rtlCol="0" anchor="ctr"/>
          <a:lstStyle>
            <a:lvl1pPr algn="ctr">
              <a:defRPr sz="998">
                <a:solidFill>
                  <a:schemeClr val="tx1"/>
                </a:solidFill>
                <a:latin typeface="Arial" panose="020B0604020202020204" pitchFamily="34" charset="0"/>
                <a:cs typeface="Arial" panose="020B0604020202020204" pitchFamily="34" charset="0"/>
              </a:defRPr>
            </a:lvl1pPr>
          </a:lstStyle>
          <a:p>
            <a:fld id="{93CAF254-72B9-406C-9E86-C9D983240C82}" type="slidenum">
              <a:rPr lang="en-US" smtClean="0"/>
              <a:pPr/>
              <a:t>‹#›</a:t>
            </a:fld>
            <a:endParaRPr lang="en-US"/>
          </a:p>
        </p:txBody>
      </p:sp>
      <p:sp>
        <p:nvSpPr>
          <p:cNvPr id="8" name="Footer Placeholder 4">
            <a:extLst>
              <a:ext uri="{FF2B5EF4-FFF2-40B4-BE49-F238E27FC236}">
                <a16:creationId xmlns:a16="http://schemas.microsoft.com/office/drawing/2014/main" id="{7BAD0A3A-D1F3-46C7-B5AC-31A176125FC5}"/>
              </a:ext>
            </a:extLst>
          </p:cNvPr>
          <p:cNvSpPr>
            <a:spLocks noGrp="1"/>
          </p:cNvSpPr>
          <p:nvPr>
            <p:ph type="ftr" sz="quarter" idx="3"/>
          </p:nvPr>
        </p:nvSpPr>
        <p:spPr>
          <a:xfrm>
            <a:off x="405395" y="6107748"/>
            <a:ext cx="4104620" cy="365125"/>
          </a:xfrm>
          <a:prstGeom prst="rect">
            <a:avLst/>
          </a:prstGeom>
        </p:spPr>
        <p:txBody>
          <a:bodyPr vert="horz" lIns="91440" tIns="45720" rIns="91440" bIns="45720" rtlCol="0" anchor="ctr"/>
          <a:lstStyle>
            <a:lvl1pPr algn="l">
              <a:defRPr sz="998">
                <a:solidFill>
                  <a:schemeClr val="tx1"/>
                </a:solidFill>
                <a:latin typeface="Arial" panose="020B0604020202020204" pitchFamily="34" charset="0"/>
                <a:cs typeface="Arial" panose="020B0604020202020204" pitchFamily="34" charset="0"/>
              </a:defRPr>
            </a:lvl1pPr>
          </a:lstStyle>
          <a:p>
            <a:r>
              <a:rPr lang="en-US"/>
              <a:t>Georgia Department of Community Affairs</a:t>
            </a:r>
          </a:p>
        </p:txBody>
      </p:sp>
      <p:pic>
        <p:nvPicPr>
          <p:cNvPr id="7" name="Picture 6" descr="A picture containing text&#10;&#10;Description automatically generated">
            <a:extLst>
              <a:ext uri="{FF2B5EF4-FFF2-40B4-BE49-F238E27FC236}">
                <a16:creationId xmlns:a16="http://schemas.microsoft.com/office/drawing/2014/main" id="{E85F0F93-E419-4A67-8A7F-FA4DB59F52BC}"/>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1524" y="0"/>
            <a:ext cx="12188952" cy="6858000"/>
          </a:xfrm>
          <a:prstGeom prst="rect">
            <a:avLst/>
          </a:prstGeom>
        </p:spPr>
      </p:pic>
    </p:spTree>
    <p:extLst>
      <p:ext uri="{BB962C8B-B14F-4D97-AF65-F5344CB8AC3E}">
        <p14:creationId xmlns:p14="http://schemas.microsoft.com/office/powerpoint/2010/main" val="1871209503"/>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Lst>
  <p:hf hdr="0" dt="0"/>
  <p:txStyles>
    <p:titleStyle>
      <a:lvl1pPr algn="l" defTabSz="912114" rtl="0" eaLnBrk="1" latinLnBrk="0" hangingPunct="1">
        <a:lnSpc>
          <a:spcPct val="90000"/>
        </a:lnSpc>
        <a:spcBef>
          <a:spcPct val="0"/>
        </a:spcBef>
        <a:buNone/>
        <a:defRPr sz="3990" b="1" kern="1200">
          <a:solidFill>
            <a:schemeClr val="tx1"/>
          </a:solidFill>
          <a:latin typeface="Arial" panose="020B0604020202020204" pitchFamily="34" charset="0"/>
          <a:ea typeface="+mj-ea"/>
          <a:cs typeface="Arial" panose="020B0604020202020204" pitchFamily="34" charset="0"/>
        </a:defRPr>
      </a:lvl1pPr>
    </p:titleStyle>
    <p:bodyStyle>
      <a:lvl1pPr marL="228029" indent="-228029" algn="l" defTabSz="912114" rtl="0" eaLnBrk="1" latinLnBrk="0" hangingPunct="1">
        <a:lnSpc>
          <a:spcPct val="90000"/>
        </a:lnSpc>
        <a:spcBef>
          <a:spcPts val="998"/>
        </a:spcBef>
        <a:buClr>
          <a:schemeClr val="accent1"/>
        </a:buClr>
        <a:buFont typeface="Arial" panose="020B0604020202020204" pitchFamily="34" charset="0"/>
        <a:buChar char="•"/>
        <a:defRPr sz="1995" kern="1200">
          <a:solidFill>
            <a:schemeClr val="tx1"/>
          </a:solidFill>
          <a:latin typeface="Arial" panose="020B0604020202020204" pitchFamily="34" charset="0"/>
          <a:ea typeface="+mn-ea"/>
          <a:cs typeface="Arial" panose="020B0604020202020204" pitchFamily="34" charset="0"/>
        </a:defRPr>
      </a:lvl1pPr>
      <a:lvl2pPr marL="684086" indent="-228029" algn="l" defTabSz="912114" rtl="0" eaLnBrk="1" latinLnBrk="0" hangingPunct="1">
        <a:lnSpc>
          <a:spcPct val="90000"/>
        </a:lnSpc>
        <a:spcBef>
          <a:spcPts val="499"/>
        </a:spcBef>
        <a:buClr>
          <a:schemeClr val="accent1"/>
        </a:buClr>
        <a:buFont typeface="Arial" panose="020B0604020202020204" pitchFamily="34" charset="0"/>
        <a:buChar char="•"/>
        <a:defRPr sz="1795" kern="1200">
          <a:solidFill>
            <a:schemeClr val="tx1"/>
          </a:solidFill>
          <a:latin typeface="Arial" panose="020B0604020202020204" pitchFamily="34" charset="0"/>
          <a:ea typeface="+mn-ea"/>
          <a:cs typeface="Arial" panose="020B0604020202020204" pitchFamily="34" charset="0"/>
        </a:defRPr>
      </a:lvl2pPr>
      <a:lvl3pPr marL="1140143" indent="-228029" algn="l" defTabSz="912114" rtl="0" eaLnBrk="1" latinLnBrk="0" hangingPunct="1">
        <a:lnSpc>
          <a:spcPct val="90000"/>
        </a:lnSpc>
        <a:spcBef>
          <a:spcPts val="499"/>
        </a:spcBef>
        <a:buClr>
          <a:schemeClr val="accent1"/>
        </a:buClr>
        <a:buFont typeface="Arial" panose="020B0604020202020204" pitchFamily="34" charset="0"/>
        <a:buChar char="•"/>
        <a:defRPr sz="1596" kern="1200">
          <a:solidFill>
            <a:schemeClr val="tx1"/>
          </a:solidFill>
          <a:latin typeface="Arial" panose="020B0604020202020204" pitchFamily="34" charset="0"/>
          <a:ea typeface="+mn-ea"/>
          <a:cs typeface="Arial" panose="020B0604020202020204" pitchFamily="34" charset="0"/>
        </a:defRPr>
      </a:lvl3pPr>
      <a:lvl4pPr marL="1596200" indent="-228029" algn="l" defTabSz="912114" rtl="0" eaLnBrk="1" latinLnBrk="0" hangingPunct="1">
        <a:lnSpc>
          <a:spcPct val="90000"/>
        </a:lnSpc>
        <a:spcBef>
          <a:spcPts val="499"/>
        </a:spcBef>
        <a:buClr>
          <a:schemeClr val="accent1"/>
        </a:buClr>
        <a:buFont typeface="Arial" panose="020B0604020202020204" pitchFamily="34" charset="0"/>
        <a:buChar char="•"/>
        <a:defRPr sz="1397" kern="1200">
          <a:solidFill>
            <a:schemeClr val="tx1"/>
          </a:solidFill>
          <a:latin typeface="Arial" panose="020B0604020202020204" pitchFamily="34" charset="0"/>
          <a:ea typeface="+mn-ea"/>
          <a:cs typeface="Arial" panose="020B0604020202020204" pitchFamily="34" charset="0"/>
        </a:defRPr>
      </a:lvl4pPr>
      <a:lvl5pPr marL="2052257" indent="-228029" algn="l" defTabSz="912114" rtl="0" eaLnBrk="1" latinLnBrk="0" hangingPunct="1">
        <a:lnSpc>
          <a:spcPct val="90000"/>
        </a:lnSpc>
        <a:spcBef>
          <a:spcPts val="499"/>
        </a:spcBef>
        <a:buClr>
          <a:schemeClr val="accent1"/>
        </a:buClr>
        <a:buFont typeface="Arial" panose="020B0604020202020204" pitchFamily="34" charset="0"/>
        <a:buChar char="•"/>
        <a:defRPr sz="1197" kern="1200">
          <a:solidFill>
            <a:schemeClr val="tx1"/>
          </a:solidFill>
          <a:latin typeface="Arial" panose="020B0604020202020204" pitchFamily="34" charset="0"/>
          <a:ea typeface="+mn-ea"/>
          <a:cs typeface="Arial" panose="020B0604020202020204" pitchFamily="34" charset="0"/>
        </a:defRPr>
      </a:lvl5pPr>
      <a:lvl6pPr marL="2508314"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6pPr>
      <a:lvl7pPr marL="2964371"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7pPr>
      <a:lvl8pPr marL="3420428"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8pPr>
      <a:lvl9pPr marL="3876485" indent="-228029" algn="l" defTabSz="912114" rtl="0" eaLnBrk="1" latinLnBrk="0" hangingPunct="1">
        <a:lnSpc>
          <a:spcPct val="90000"/>
        </a:lnSpc>
        <a:spcBef>
          <a:spcPts val="499"/>
        </a:spcBef>
        <a:buFont typeface="Arial" panose="020B0604020202020204" pitchFamily="34" charset="0"/>
        <a:buChar char="•"/>
        <a:defRPr sz="1795" kern="1200">
          <a:solidFill>
            <a:schemeClr val="tx1"/>
          </a:solidFill>
          <a:latin typeface="+mn-lt"/>
          <a:ea typeface="+mn-ea"/>
          <a:cs typeface="+mn-cs"/>
        </a:defRPr>
      </a:lvl9pPr>
    </p:bodyStyle>
    <p:otherStyle>
      <a:defPPr>
        <a:defRPr lang="en-US"/>
      </a:defPPr>
      <a:lvl1pPr marL="0" algn="l" defTabSz="912114" rtl="0" eaLnBrk="1" latinLnBrk="0" hangingPunct="1">
        <a:defRPr sz="1795" kern="1200">
          <a:solidFill>
            <a:schemeClr val="tx1"/>
          </a:solidFill>
          <a:latin typeface="+mn-lt"/>
          <a:ea typeface="+mn-ea"/>
          <a:cs typeface="+mn-cs"/>
        </a:defRPr>
      </a:lvl1pPr>
      <a:lvl2pPr marL="456057" algn="l" defTabSz="912114" rtl="0" eaLnBrk="1" latinLnBrk="0" hangingPunct="1">
        <a:defRPr sz="1795" kern="1200">
          <a:solidFill>
            <a:schemeClr val="tx1"/>
          </a:solidFill>
          <a:latin typeface="+mn-lt"/>
          <a:ea typeface="+mn-ea"/>
          <a:cs typeface="+mn-cs"/>
        </a:defRPr>
      </a:lvl2pPr>
      <a:lvl3pPr marL="912114" algn="l" defTabSz="912114" rtl="0" eaLnBrk="1" latinLnBrk="0" hangingPunct="1">
        <a:defRPr sz="1795" kern="1200">
          <a:solidFill>
            <a:schemeClr val="tx1"/>
          </a:solidFill>
          <a:latin typeface="+mn-lt"/>
          <a:ea typeface="+mn-ea"/>
          <a:cs typeface="+mn-cs"/>
        </a:defRPr>
      </a:lvl3pPr>
      <a:lvl4pPr marL="1368171" algn="l" defTabSz="912114" rtl="0" eaLnBrk="1" latinLnBrk="0" hangingPunct="1">
        <a:defRPr sz="1795" kern="1200">
          <a:solidFill>
            <a:schemeClr val="tx1"/>
          </a:solidFill>
          <a:latin typeface="+mn-lt"/>
          <a:ea typeface="+mn-ea"/>
          <a:cs typeface="+mn-cs"/>
        </a:defRPr>
      </a:lvl4pPr>
      <a:lvl5pPr marL="1824228" algn="l" defTabSz="912114" rtl="0" eaLnBrk="1" latinLnBrk="0" hangingPunct="1">
        <a:defRPr sz="1795" kern="1200">
          <a:solidFill>
            <a:schemeClr val="tx1"/>
          </a:solidFill>
          <a:latin typeface="+mn-lt"/>
          <a:ea typeface="+mn-ea"/>
          <a:cs typeface="+mn-cs"/>
        </a:defRPr>
      </a:lvl5pPr>
      <a:lvl6pPr marL="2280285" algn="l" defTabSz="912114" rtl="0" eaLnBrk="1" latinLnBrk="0" hangingPunct="1">
        <a:defRPr sz="1795" kern="1200">
          <a:solidFill>
            <a:schemeClr val="tx1"/>
          </a:solidFill>
          <a:latin typeface="+mn-lt"/>
          <a:ea typeface="+mn-ea"/>
          <a:cs typeface="+mn-cs"/>
        </a:defRPr>
      </a:lvl6pPr>
      <a:lvl7pPr marL="2736342" algn="l" defTabSz="912114" rtl="0" eaLnBrk="1" latinLnBrk="0" hangingPunct="1">
        <a:defRPr sz="1795" kern="1200">
          <a:solidFill>
            <a:schemeClr val="tx1"/>
          </a:solidFill>
          <a:latin typeface="+mn-lt"/>
          <a:ea typeface="+mn-ea"/>
          <a:cs typeface="+mn-cs"/>
        </a:defRPr>
      </a:lvl7pPr>
      <a:lvl8pPr marL="3192399" algn="l" defTabSz="912114" rtl="0" eaLnBrk="1" latinLnBrk="0" hangingPunct="1">
        <a:defRPr sz="1795" kern="1200">
          <a:solidFill>
            <a:schemeClr val="tx1"/>
          </a:solidFill>
          <a:latin typeface="+mn-lt"/>
          <a:ea typeface="+mn-ea"/>
          <a:cs typeface="+mn-cs"/>
        </a:defRPr>
      </a:lvl8pPr>
      <a:lvl9pPr marL="3648456" algn="l" defTabSz="912114" rtl="0" eaLnBrk="1" latinLnBrk="0" hangingPunct="1">
        <a:defRPr sz="179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https://www.hudexchange.info/environmental-review/federal-related-laws-and-authorities/"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gcc02.safelinks.protection.outlook.com/?url=https%3A%2F%2Fwww.hudexchange.info%2Fresource%2F3139%2Fpart-58-environmental-review-cest-format%2F&amp;data=05%7C02%7CShelli.Lockwood%40dca.ga.gov%7Cb4baed8eb8544a5e8da108df0827c36a%7Cdc9db449fad64fcd899014394088d4ec%7C0%7C0%7C639238639075820747%7CUnknown%7CTWFpbGZsb3d8eyJFbXB0eU1hcGkiOnRydWUsIlYiOiIwLjAuMDAwMCIsIlAiOiJXaW4zMiIsIkFOIjoiTWFpbCIsIldUIjoyfQ%3D%3D%7C0%7C%7C%7C&amp;sdata=UTF1omc4xzlWCl1KCnwGH%2FsbS4%2FEi4tMtSsUo%2BctKoo%3D&amp;reserved=0"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hyperlink" Target="https://gcc02.safelinks.protection.outlook.com/?url=https%3A%2F%2Fwww.hudexchange.info%2Fresource%2F3140%2Fpart-58-environmental-assessment-form%2F&amp;data=05%7C02%7CShelli.Lockwood%40dca.ga.gov%7Cb4baed8eb8544a5e8da108df0827c36a%7Cdc9db449fad64fcd899014394088d4ec%7C0%7C0%7C639238639075838902%7CUnknown%7CTWFpbGZsb3d8eyJFbXB0eU1hcGkiOnRydWUsIlYiOiIwLjAuMDAwMCIsIlAiOiJXaW4zMiIsIkFOIjoiTWFpbCIsIldUIjoyfQ%3D%3D%7C0%7C%7C%7C&amp;sdata=BMahiFQ94Uah%2F0KJtuIfo48%2F2tKhEw34sUji27%2B9T3s%3D&amp;reserved=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210_F8E3BDDF.xml"/><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hyperlink" Target="https://www.hudexchange.info/programs/environmental-review/federal-related-laws-and-authorities/"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NULL" TargetMode="External"/><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hyperlink" Target="https://ecos.fws.gov/ipac/"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0.xml"/><Relationship Id="rId5" Type="http://schemas.openxmlformats.org/officeDocument/2006/relationships/hyperlink" Target="https://dca.georgia.gov/document/document/early-and-final-notice-and-public-review-proposed-activity-floodplain-or-wetland/download" TargetMode="External"/><Relationship Id="rId4" Type="http://schemas.openxmlformats.org/officeDocument/2006/relationships/hyperlink" Target="https://dca.georgia.gov/document/forms/early-and-final-notices-floodplainwetland-spanish/download"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hyperlink" Target="https://www.ecfr.gov/current/title-44/chapter-I/subchapter-A/part-9" TargetMode="External"/><Relationship Id="rId4" Type="http://schemas.openxmlformats.org/officeDocument/2006/relationships/hyperlink" Target="https://www.ecfr.gov/current/title-24/subtitle-A/part-55/subpart-B/section-55.7"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1.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23.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microsoft.com/office/2018/10/relationships/comments" Target="../comments/modernComment_1F0_EC16040.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51.xml"/></Relationships>
</file>

<file path=ppt/slides/_rels/slide3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7.png"/><Relationship Id="rId7" Type="http://schemas.openxmlformats.org/officeDocument/2006/relationships/diagramColors" Target="../diagrams/colors3.xml"/><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2.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3.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hyperlink" Target="https://extension.uga.edu/programs-services/radon-testing.html" TargetMode="External"/><Relationship Id="rId4" Type="http://schemas.openxmlformats.org/officeDocument/2006/relationships/hyperlink" Target="https://www.cdc.gov/environmental-health-tracking/php/data-research/radon-testing.html" TargetMode="Externa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4.xml"/><Relationship Id="rId1" Type="http://schemas.openxmlformats.org/officeDocument/2006/relationships/slideLayout" Target="../slideLayouts/slideLayout1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5.xml"/><Relationship Id="rId1" Type="http://schemas.openxmlformats.org/officeDocument/2006/relationships/slideLayout" Target="../slideLayouts/slideLayout11.xml"/><Relationship Id="rId6" Type="http://schemas.openxmlformats.org/officeDocument/2006/relationships/hyperlink" Target="https://standards.aarst.org/" TargetMode="External"/><Relationship Id="rId5" Type="http://schemas.openxmlformats.org/officeDocument/2006/relationships/hyperlink" Target="https://sosradon.org/" TargetMode="External"/><Relationship Id="rId4" Type="http://schemas.openxmlformats.org/officeDocument/2006/relationships/hyperlink" Target="https://www.hudexchange.info/trainings/courses/hud-policy-for-addressing-radon-in-the-environmental-review-process/"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mailto:Shelli.Lockwood@dca.ga.gov" TargetMode="External"/><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hyperlink" Target="https://nepassisttool.epa.gov/nepassist/nepamap.aspx" TargetMode="External"/><Relationship Id="rId3" Type="http://schemas.openxmlformats.org/officeDocument/2006/relationships/hyperlink" Target="https://www.hudexchange.info/environmental-review/orientation-to-environmental-reviews/" TargetMode="External"/><Relationship Id="rId7" Type="http://schemas.openxmlformats.org/officeDocument/2006/relationships/hyperlink" Target="https://dca.georgia.gov/financing-tools/infrastructure/community-development-block-grants-cdbg/compliance-administration-0" TargetMode="External"/><Relationship Id="rId2" Type="http://schemas.openxmlformats.org/officeDocument/2006/relationships/notesSlide" Target="../notesSlides/notesSlide47.xml"/><Relationship Id="rId1" Type="http://schemas.openxmlformats.org/officeDocument/2006/relationships/slideLayout" Target="../slideLayouts/slideLayout3.xml"/><Relationship Id="rId6" Type="http://schemas.openxmlformats.org/officeDocument/2006/relationships/hyperlink" Target="https://www.hudexchange.info/resource/4707/environmental-review-record-related-federal-laws-and-authorities-worksheets/" TargetMode="External"/><Relationship Id="rId5" Type="http://schemas.openxmlformats.org/officeDocument/2006/relationships/hyperlink" Target="https://www.hudexchange.info/environmental-review/federal-related-laws-and-authorities/" TargetMode="External"/><Relationship Id="rId4" Type="http://schemas.openxmlformats.org/officeDocument/2006/relationships/hyperlink" Target="https://egis.hud.gov/tda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4174A91-9BCA-3F3D-6985-687E4ED737C1}"/>
              </a:ext>
            </a:extLst>
          </p:cNvPr>
          <p:cNvSpPr>
            <a:spLocks noGrp="1"/>
          </p:cNvSpPr>
          <p:nvPr>
            <p:ph type="body" sz="quarter" idx="13"/>
          </p:nvPr>
        </p:nvSpPr>
        <p:spPr/>
        <p:txBody>
          <a:bodyPr>
            <a:normAutofit/>
          </a:bodyPr>
          <a:lstStyle/>
          <a:p>
            <a:pPr>
              <a:spcAft>
                <a:spcPts val="1800"/>
              </a:spcAft>
            </a:pPr>
            <a:r>
              <a:rPr lang="en-US" sz="5400" spc="179" dirty="0">
                <a:latin typeface="Arial" panose="020B0604020202020204" pitchFamily="34" charset="0"/>
                <a:ea typeface="Gotham 1 Bold"/>
                <a:cs typeface="Arial" panose="020B0604020202020204" pitchFamily="34" charset="0"/>
                <a:sym typeface="Gotham 1 Bold"/>
              </a:rPr>
              <a:t>National Environmental Policy Act (NEPA) Review Process</a:t>
            </a:r>
          </a:p>
          <a:p>
            <a:r>
              <a:rPr lang="en-US" sz="3000" b="0" dirty="0">
                <a:latin typeface="Arial" panose="020B0604020202020204" pitchFamily="34" charset="0"/>
                <a:cs typeface="Arial" panose="020B0604020202020204" pitchFamily="34" charset="0"/>
              </a:rPr>
              <a:t>Shelli Lockwood</a:t>
            </a:r>
            <a:endParaRPr lang="en-US" sz="3000" b="0" spc="179" dirty="0">
              <a:latin typeface="Arial" panose="020B0604020202020204" pitchFamily="34" charset="0"/>
              <a:ea typeface="Gotham 1 Bold"/>
              <a:cs typeface="Arial" panose="020B0604020202020204" pitchFamily="34" charset="0"/>
              <a:sym typeface="Gotham 1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3"/>
          <p:cNvSpPr>
            <a:spLocks noGrp="1" noChangeArrowheads="1"/>
          </p:cNvSpPr>
          <p:nvPr>
            <p:ph idx="1"/>
          </p:nvPr>
        </p:nvSpPr>
        <p:spPr>
          <a:xfrm>
            <a:off x="823119" y="1905000"/>
            <a:ext cx="10844306" cy="4343400"/>
          </a:xfrm>
        </p:spPr>
        <p:txBody>
          <a:bodyPr>
            <a:normAutofit fontScale="77500" lnSpcReduction="20000"/>
          </a:bodyPr>
          <a:lstStyle/>
          <a:p>
            <a:pPr>
              <a:lnSpc>
                <a:spcPct val="160000"/>
              </a:lnSpc>
            </a:pPr>
            <a:r>
              <a:rPr lang="en-US" sz="3200"/>
              <a:t>National Environmental Policy Act (NEPA) and implementing regulations of the Council on Environmental Quality (40 CFR Parts 1500-1508). </a:t>
            </a:r>
          </a:p>
          <a:p>
            <a:pPr>
              <a:lnSpc>
                <a:spcPct val="160000"/>
              </a:lnSpc>
            </a:pPr>
            <a:r>
              <a:rPr lang="en-US" sz="3200"/>
              <a:t>HUD Regulations (24 CFR Part 58) - “Environmental Review Procedures for Entities Assuming HUD Environmental Responsibilities”</a:t>
            </a:r>
          </a:p>
          <a:p>
            <a:pPr>
              <a:lnSpc>
                <a:spcPct val="160000"/>
              </a:lnSpc>
            </a:pPr>
            <a:r>
              <a:rPr lang="en-US" sz="3200"/>
              <a:t>NEPA-Related Laws and Authorities (List at 24 CFR 58.5).</a:t>
            </a:r>
          </a:p>
          <a:p>
            <a:pPr lvl="2">
              <a:buNone/>
            </a:pPr>
            <a:r>
              <a:rPr lang="en-US">
                <a:hlinkClick r:id="rId3"/>
              </a:rPr>
              <a:t>https://www.hudexchange.info/environmental-review/federal-related-laws-and-authorities/</a:t>
            </a:r>
            <a:endParaRPr lang="en-US"/>
          </a:p>
          <a:p>
            <a:pPr lvl="1"/>
            <a:r>
              <a:rPr lang="en-US"/>
              <a:t>Refer to Recipients’ Manual, Chapter 2: Section 2</a:t>
            </a:r>
          </a:p>
          <a:p>
            <a:pPr lvl="2">
              <a:buNone/>
            </a:pPr>
            <a:endParaRPr lang="en-US"/>
          </a:p>
        </p:txBody>
      </p:sp>
      <p:sp>
        <p:nvSpPr>
          <p:cNvPr id="6147" name="Rectangle 2"/>
          <p:cNvSpPr>
            <a:spLocks noGrp="1" noChangeArrowheads="1"/>
          </p:cNvSpPr>
          <p:nvPr>
            <p:ph type="title"/>
          </p:nvPr>
        </p:nvSpPr>
        <p:spPr/>
        <p:txBody>
          <a:bodyPr anchor="ctr">
            <a:normAutofit/>
          </a:bodyPr>
          <a:lstStyle/>
          <a:p>
            <a:pPr algn="ctr"/>
            <a:r>
              <a:rPr lang="en-US" sz="3600" b="1"/>
              <a:t>Statutory &amp; Regulatory Structure</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Grp="1" noChangeArrowheads="1"/>
          </p:cNvSpPr>
          <p:nvPr>
            <p:ph idx="1"/>
          </p:nvPr>
        </p:nvSpPr>
        <p:spPr>
          <a:xfrm>
            <a:off x="836126" y="1498366"/>
            <a:ext cx="10489585" cy="4114800"/>
          </a:xfrm>
        </p:spPr>
        <p:txBody>
          <a:bodyPr>
            <a:noAutofit/>
          </a:bodyPr>
          <a:lstStyle/>
          <a:p>
            <a:pPr>
              <a:lnSpc>
                <a:spcPct val="150000"/>
              </a:lnSpc>
              <a:buFont typeface="Wingdings" panose="05000000000000000000" pitchFamily="2" charset="2"/>
              <a:buChar char="q"/>
            </a:pPr>
            <a:r>
              <a:rPr lang="en-US" sz="2400" b="1" u="sng"/>
              <a:t>Chief Elected Official (CEO)</a:t>
            </a:r>
          </a:p>
          <a:p>
            <a:pPr>
              <a:lnSpc>
                <a:spcPct val="150000"/>
              </a:lnSpc>
              <a:buFont typeface="Wingdings" panose="05000000000000000000" pitchFamily="2" charset="2"/>
              <a:buChar char="q"/>
            </a:pPr>
            <a:r>
              <a:rPr lang="en-US" sz="2400"/>
              <a:t>Part 58 allows local units of government to perform NEPA responsibilities, with States reviewing documentation in place of HUD</a:t>
            </a:r>
          </a:p>
          <a:p>
            <a:pPr marL="914400" lvl="1" indent="-549275">
              <a:lnSpc>
                <a:spcPct val="150000"/>
              </a:lnSpc>
              <a:buFont typeface="Wingdings" panose="05000000000000000000" pitchFamily="2" charset="2"/>
              <a:buChar char="q"/>
            </a:pPr>
            <a:r>
              <a:rPr lang="en-US" sz="2400"/>
              <a:t>Assumes responsibility for environmental review</a:t>
            </a:r>
          </a:p>
          <a:p>
            <a:pPr marL="914400" lvl="1" indent="-549275">
              <a:lnSpc>
                <a:spcPct val="150000"/>
              </a:lnSpc>
              <a:buFont typeface="Wingdings" panose="05000000000000000000" pitchFamily="2" charset="2"/>
              <a:buChar char="q"/>
            </a:pPr>
            <a:r>
              <a:rPr lang="en-US" sz="2400"/>
              <a:t>Must sign the Finding of No Significant Impact (FONSI) and the Request for Release of Funds/Certification</a:t>
            </a:r>
          </a:p>
          <a:p>
            <a:pPr marL="914400" lvl="1" indent="-549275">
              <a:lnSpc>
                <a:spcPct val="150000"/>
              </a:lnSpc>
              <a:buFont typeface="Wingdings" panose="05000000000000000000" pitchFamily="2" charset="2"/>
              <a:buChar char="q"/>
            </a:pPr>
            <a:r>
              <a:rPr lang="en-US" sz="2400"/>
              <a:t>Accepts the jurisdiction of the Federal Courts as the responsible entity in environmental matters for this certification</a:t>
            </a:r>
          </a:p>
          <a:p>
            <a:pPr>
              <a:lnSpc>
                <a:spcPct val="80000"/>
              </a:lnSpc>
            </a:pPr>
            <a:endParaRPr lang="en-US" sz="2800"/>
          </a:p>
          <a:p>
            <a:pPr>
              <a:lnSpc>
                <a:spcPct val="80000"/>
              </a:lnSpc>
            </a:pPr>
            <a:endParaRPr lang="en-US" sz="2300"/>
          </a:p>
          <a:p>
            <a:pPr>
              <a:lnSpc>
                <a:spcPct val="80000"/>
              </a:lnSpc>
            </a:pPr>
            <a:endParaRPr lang="en-US" sz="2300"/>
          </a:p>
          <a:p>
            <a:pPr>
              <a:lnSpc>
                <a:spcPct val="80000"/>
              </a:lnSpc>
            </a:pPr>
            <a:endParaRPr lang="en-US" sz="1700"/>
          </a:p>
          <a:p>
            <a:pPr>
              <a:lnSpc>
                <a:spcPct val="80000"/>
              </a:lnSpc>
              <a:buFontTx/>
              <a:buNone/>
            </a:pPr>
            <a:endParaRPr lang="en-US" sz="1700"/>
          </a:p>
          <a:p>
            <a:pPr>
              <a:lnSpc>
                <a:spcPct val="80000"/>
              </a:lnSpc>
              <a:buFontTx/>
              <a:buNone/>
            </a:pPr>
            <a:r>
              <a:rPr lang="en-US" sz="1700"/>
              <a:t>							</a:t>
            </a:r>
          </a:p>
        </p:txBody>
      </p:sp>
      <p:sp>
        <p:nvSpPr>
          <p:cNvPr id="11267" name="Rectangle 2"/>
          <p:cNvSpPr>
            <a:spLocks noGrp="1" noChangeArrowheads="1"/>
          </p:cNvSpPr>
          <p:nvPr>
            <p:ph type="title"/>
          </p:nvPr>
        </p:nvSpPr>
        <p:spPr>
          <a:xfrm>
            <a:off x="365760" y="548640"/>
            <a:ext cx="11454063" cy="1142048"/>
          </a:xfrm>
        </p:spPr>
        <p:txBody>
          <a:bodyPr anchor="ctr">
            <a:normAutofit/>
          </a:bodyPr>
          <a:lstStyle/>
          <a:p>
            <a:pPr algn="ctr"/>
            <a:r>
              <a:rPr lang="en-US" sz="3400" b="1"/>
              <a:t>Who Is Responsible for the Environmental Review?</a:t>
            </a:r>
            <a:endParaRPr lang="en-US" sz="3400"/>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14843" y="1600200"/>
            <a:ext cx="10844306" cy="4800600"/>
          </a:xfrm>
        </p:spPr>
        <p:txBody>
          <a:bodyPr>
            <a:normAutofit fontScale="70000" lnSpcReduction="20000"/>
          </a:bodyPr>
          <a:lstStyle/>
          <a:p>
            <a:pPr>
              <a:lnSpc>
                <a:spcPct val="150000"/>
              </a:lnSpc>
            </a:pPr>
            <a:r>
              <a:rPr lang="en-US" sz="3200" b="1"/>
              <a:t>Before </a:t>
            </a:r>
            <a:r>
              <a:rPr lang="en-US" sz="3200"/>
              <a:t>making choice limiting actions, including acquisition and signing construction contracts</a:t>
            </a:r>
          </a:p>
          <a:p>
            <a:pPr lvl="1">
              <a:lnSpc>
                <a:spcPct val="150000"/>
              </a:lnSpc>
            </a:pPr>
            <a:r>
              <a:rPr lang="en-US" sz="2800"/>
              <a:t>Must be able to reject the site</a:t>
            </a:r>
          </a:p>
          <a:p>
            <a:pPr lvl="1"/>
            <a:endParaRPr lang="en-US" sz="1200"/>
          </a:p>
          <a:p>
            <a:pPr>
              <a:lnSpc>
                <a:spcPct val="160000"/>
              </a:lnSpc>
            </a:pPr>
            <a:r>
              <a:rPr lang="en-US" sz="3200"/>
              <a:t>Before commitment of funds – 24 CFR Part 58.22 (a) </a:t>
            </a:r>
          </a:p>
          <a:p>
            <a:pPr lvl="1">
              <a:lnSpc>
                <a:spcPct val="160000"/>
              </a:lnSpc>
            </a:pPr>
            <a:r>
              <a:rPr lang="en-US" sz="2800"/>
              <a:t>Neither a recipient nor any participant, including a private, non-profit, or for-profit entity, may commit federal funds before approval of the RROF</a:t>
            </a:r>
          </a:p>
          <a:p>
            <a:pPr lvl="1">
              <a:lnSpc>
                <a:spcPct val="160000"/>
              </a:lnSpc>
            </a:pPr>
            <a:r>
              <a:rPr lang="en-US" sz="2800"/>
              <a:t>Neither a recipient nor any participant may commit non-HUD funds if the project has the potential to have an adverse impact or limit the choice of reasonable alternatives.</a:t>
            </a:r>
          </a:p>
        </p:txBody>
      </p:sp>
      <p:sp>
        <p:nvSpPr>
          <p:cNvPr id="2" name="Title 1"/>
          <p:cNvSpPr>
            <a:spLocks noGrp="1"/>
          </p:cNvSpPr>
          <p:nvPr>
            <p:ph type="title"/>
          </p:nvPr>
        </p:nvSpPr>
        <p:spPr/>
        <p:txBody>
          <a:bodyPr>
            <a:normAutofit/>
          </a:bodyPr>
          <a:lstStyle/>
          <a:p>
            <a:pPr algn="ctr"/>
            <a:r>
              <a:rPr lang="en-US" sz="3600" b="1"/>
              <a:t>When should the Environmental Review start?</a:t>
            </a:r>
          </a:p>
        </p:txBody>
      </p:sp>
    </p:spTree>
    <p:extLst>
      <p:ext uri="{BB962C8B-B14F-4D97-AF65-F5344CB8AC3E}">
        <p14:creationId xmlns:p14="http://schemas.microsoft.com/office/powerpoint/2010/main" val="2646355984"/>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3"/>
          <p:cNvSpPr>
            <a:spLocks noGrp="1" noChangeArrowheads="1"/>
          </p:cNvSpPr>
          <p:nvPr>
            <p:ph idx="1"/>
          </p:nvPr>
        </p:nvSpPr>
        <p:spPr/>
        <p:txBody>
          <a:bodyPr>
            <a:normAutofit/>
          </a:bodyPr>
          <a:lstStyle/>
          <a:p>
            <a:pPr>
              <a:lnSpc>
                <a:spcPct val="150000"/>
              </a:lnSpc>
            </a:pPr>
            <a:r>
              <a:rPr lang="en-US" sz="3200"/>
              <a:t>Begin environmental review process as soon as possible.</a:t>
            </a:r>
            <a:endParaRPr lang="en-US" sz="2000"/>
          </a:p>
          <a:p>
            <a:pPr>
              <a:lnSpc>
                <a:spcPct val="150000"/>
              </a:lnSpc>
            </a:pPr>
            <a:r>
              <a:rPr lang="en-US" sz="3200"/>
              <a:t>Typical time required to complete review ranges from 1 to 120+ days.</a:t>
            </a:r>
          </a:p>
        </p:txBody>
      </p:sp>
      <p:sp>
        <p:nvSpPr>
          <p:cNvPr id="14339" name="Rectangle 2"/>
          <p:cNvSpPr>
            <a:spLocks noGrp="1" noChangeArrowheads="1"/>
          </p:cNvSpPr>
          <p:nvPr>
            <p:ph type="title"/>
          </p:nvPr>
        </p:nvSpPr>
        <p:spPr/>
        <p:txBody>
          <a:bodyPr anchor="ctr"/>
          <a:lstStyle/>
          <a:p>
            <a:pPr algn="ctr"/>
            <a:r>
              <a:rPr lang="en-US" sz="3600" b="1"/>
              <a:t>Importance of Early Start</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7" name="Rectangle 3"/>
          <p:cNvSpPr>
            <a:spLocks noGrp="1" noChangeArrowheads="1"/>
          </p:cNvSpPr>
          <p:nvPr>
            <p:ph idx="1"/>
          </p:nvPr>
        </p:nvSpPr>
        <p:spPr>
          <a:noFill/>
        </p:spPr>
        <p:txBody>
          <a:bodyPr>
            <a:normAutofit fontScale="77500" lnSpcReduction="20000"/>
          </a:bodyPr>
          <a:lstStyle/>
          <a:p>
            <a:pPr marL="609600" indent="-609600">
              <a:lnSpc>
                <a:spcPct val="150000"/>
              </a:lnSpc>
            </a:pPr>
            <a:r>
              <a:rPr lang="en-US" sz="3200"/>
              <a:t>Determine the Level of Environmental Review required</a:t>
            </a:r>
          </a:p>
          <a:p>
            <a:pPr marL="610304" indent="-609600">
              <a:lnSpc>
                <a:spcPct val="150000"/>
              </a:lnSpc>
            </a:pPr>
            <a:r>
              <a:rPr lang="en-US" sz="3199" b="1"/>
              <a:t>Applies to the project as a whole, NOT just CDBG funds</a:t>
            </a:r>
            <a:endParaRPr lang="en-US" sz="3599" b="1"/>
          </a:p>
          <a:p>
            <a:pPr marL="609600" indent="-609600">
              <a:lnSpc>
                <a:spcPct val="150000"/>
              </a:lnSpc>
            </a:pPr>
            <a:r>
              <a:rPr lang="en-US" sz="3200"/>
              <a:t>Create the Environmental Review Record</a:t>
            </a:r>
          </a:p>
          <a:p>
            <a:pPr marL="1009650" lvl="1" indent="-609600">
              <a:lnSpc>
                <a:spcPct val="150000"/>
              </a:lnSpc>
            </a:pPr>
            <a:r>
              <a:rPr lang="en-US" sz="2800"/>
              <a:t>Must be available to the public at the local government</a:t>
            </a:r>
          </a:p>
          <a:p>
            <a:pPr marL="609600" indent="-609600">
              <a:lnSpc>
                <a:spcPct val="150000"/>
              </a:lnSpc>
            </a:pPr>
            <a:r>
              <a:rPr lang="en-US" sz="3200"/>
              <a:t>Complete the Environmental Review and document compliance with the related laws</a:t>
            </a:r>
          </a:p>
          <a:p>
            <a:pPr marL="609600" indent="-609600">
              <a:lnSpc>
                <a:spcPct val="150000"/>
              </a:lnSpc>
            </a:pPr>
            <a:r>
              <a:rPr lang="en-US" sz="3200"/>
              <a:t>Publish required notices according to the level of review</a:t>
            </a:r>
          </a:p>
        </p:txBody>
      </p:sp>
      <p:sp>
        <p:nvSpPr>
          <p:cNvPr id="15363" name="Rectangle 2"/>
          <p:cNvSpPr>
            <a:spLocks noGrp="1" noChangeArrowheads="1"/>
          </p:cNvSpPr>
          <p:nvPr>
            <p:ph type="title"/>
          </p:nvPr>
        </p:nvSpPr>
        <p:spPr>
          <a:noFill/>
        </p:spPr>
        <p:txBody>
          <a:bodyPr anchor="b">
            <a:normAutofit/>
          </a:bodyPr>
          <a:lstStyle/>
          <a:p>
            <a:pPr algn="ctr"/>
            <a:r>
              <a:rPr lang="en-US" sz="3600" b="1"/>
              <a:t>Environmental Review Process High Level Overview</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9445" name="Picture 359444">
            <a:extLst>
              <a:ext uri="{FF2B5EF4-FFF2-40B4-BE49-F238E27FC236}">
                <a16:creationId xmlns:a16="http://schemas.microsoft.com/office/drawing/2014/main" id="{F63C8F71-8F0C-48F1-8F37-DCA507A65C82}"/>
              </a:ext>
            </a:extLst>
          </p:cNvPr>
          <p:cNvPicPr>
            <a:picLocks noChangeAspect="1"/>
          </p:cNvPicPr>
          <p:nvPr/>
        </p:nvPicPr>
        <p:blipFill rotWithShape="1">
          <a:blip r:embed="rId3">
            <a:alphaModFix amt="35000"/>
          </a:blip>
          <a:srcRect t="13230" b="7160"/>
          <a:stretch>
            <a:fillRect/>
          </a:stretch>
        </p:blipFill>
        <p:spPr>
          <a:xfrm>
            <a:off x="359451" y="398042"/>
            <a:ext cx="11442936" cy="6057940"/>
          </a:xfrm>
          <a:prstGeom prst="rect">
            <a:avLst/>
          </a:prstGeom>
        </p:spPr>
      </p:pic>
      <p:sp>
        <p:nvSpPr>
          <p:cNvPr id="15363" name="Rectangle 2"/>
          <p:cNvSpPr>
            <a:spLocks noGrp="1" noChangeArrowheads="1"/>
          </p:cNvSpPr>
          <p:nvPr>
            <p:ph type="title"/>
          </p:nvPr>
        </p:nvSpPr>
        <p:spPr>
          <a:xfrm>
            <a:off x="326540" y="394066"/>
            <a:ext cx="11475846" cy="1132927"/>
          </a:xfrm>
          <a:solidFill>
            <a:schemeClr val="accent6"/>
          </a:solidFill>
        </p:spPr>
        <p:txBody>
          <a:bodyPr>
            <a:normAutofit/>
          </a:bodyPr>
          <a:lstStyle/>
          <a:p>
            <a:pPr algn="ctr"/>
            <a:r>
              <a:rPr lang="en-US" sz="3600">
                <a:solidFill>
                  <a:schemeClr val="bg1"/>
                </a:solidFill>
              </a:rPr>
              <a:t>Steps in the Environmental Review Process</a:t>
            </a:r>
          </a:p>
        </p:txBody>
      </p:sp>
      <p:graphicFrame>
        <p:nvGraphicFramePr>
          <p:cNvPr id="359443" name="Rectangle 3">
            <a:extLst>
              <a:ext uri="{FF2B5EF4-FFF2-40B4-BE49-F238E27FC236}">
                <a16:creationId xmlns:a16="http://schemas.microsoft.com/office/drawing/2014/main" id="{7AA77FD1-8AB0-405D-BA35-DBDCF3CFFBC9}"/>
              </a:ext>
            </a:extLst>
          </p:cNvPr>
          <p:cNvGraphicFramePr/>
          <p:nvPr>
            <p:extLst>
              <p:ext uri="{D42A27DB-BD31-4B8C-83A1-F6EECF244321}">
                <p14:modId xmlns:p14="http://schemas.microsoft.com/office/powerpoint/2010/main" val="4151289335"/>
              </p:ext>
            </p:extLst>
          </p:nvPr>
        </p:nvGraphicFramePr>
        <p:xfrm>
          <a:off x="359451" y="1291177"/>
          <a:ext cx="11475847" cy="516878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7561009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8A2C7-3C7A-106B-021F-0F1DE4E6B77D}"/>
              </a:ext>
            </a:extLst>
          </p:cNvPr>
          <p:cNvSpPr>
            <a:spLocks noGrp="1"/>
          </p:cNvSpPr>
          <p:nvPr>
            <p:ph idx="1"/>
          </p:nvPr>
        </p:nvSpPr>
        <p:spPr/>
        <p:txBody>
          <a:bodyPr>
            <a:normAutofit fontScale="85000" lnSpcReduction="10000"/>
          </a:bodyPr>
          <a:lstStyle/>
          <a:p>
            <a:pPr marL="0" indent="0">
              <a:buNone/>
            </a:pPr>
            <a:r>
              <a:rPr lang="en-US" sz="2800" b="1"/>
              <a:t>The Project description is the foundation of the environmental review. </a:t>
            </a:r>
          </a:p>
          <a:p>
            <a:pPr marL="0" indent="0">
              <a:lnSpc>
                <a:spcPct val="150000"/>
              </a:lnSpc>
              <a:buNone/>
            </a:pPr>
            <a:r>
              <a:rPr lang="en-US" sz="2400"/>
              <a:t>Capture the maximum anticipated scope of the project: </a:t>
            </a:r>
          </a:p>
          <a:p>
            <a:pPr>
              <a:lnSpc>
                <a:spcPct val="150000"/>
              </a:lnSpc>
            </a:pPr>
            <a:r>
              <a:rPr lang="en-US" sz="2400"/>
              <a:t>Overall objective of the project</a:t>
            </a:r>
          </a:p>
          <a:p>
            <a:pPr>
              <a:lnSpc>
                <a:spcPct val="150000"/>
              </a:lnSpc>
            </a:pPr>
            <a:r>
              <a:rPr lang="en-US" sz="2400"/>
              <a:t>List of all activities</a:t>
            </a:r>
          </a:p>
          <a:p>
            <a:pPr>
              <a:lnSpc>
                <a:spcPct val="150000"/>
              </a:lnSpc>
            </a:pPr>
            <a:r>
              <a:rPr lang="en-US" sz="2400"/>
              <a:t>List of all funding sources (both HUD and non-HUD)</a:t>
            </a:r>
          </a:p>
          <a:p>
            <a:pPr>
              <a:lnSpc>
                <a:spcPct val="150000"/>
              </a:lnSpc>
            </a:pPr>
            <a:r>
              <a:rPr lang="en-US" sz="2400"/>
              <a:t>Time frame of project (max of five years)</a:t>
            </a:r>
          </a:p>
          <a:p>
            <a:pPr>
              <a:lnSpc>
                <a:spcPct val="150000"/>
              </a:lnSpc>
            </a:pPr>
            <a:r>
              <a:rPr lang="en-US" sz="2400"/>
              <a:t>Provide maps showing clearly defined site project boundaries</a:t>
            </a:r>
          </a:p>
          <a:p>
            <a:pPr lvl="1">
              <a:lnSpc>
                <a:spcPct val="150000"/>
              </a:lnSpc>
            </a:pPr>
            <a:r>
              <a:rPr lang="en-US" sz="2000"/>
              <a:t>Project boundaries are not limited to the site owned/controlled by the recipient/sub-recipient</a:t>
            </a:r>
          </a:p>
        </p:txBody>
      </p:sp>
      <p:sp>
        <p:nvSpPr>
          <p:cNvPr id="2" name="Title 1">
            <a:extLst>
              <a:ext uri="{FF2B5EF4-FFF2-40B4-BE49-F238E27FC236}">
                <a16:creationId xmlns:a16="http://schemas.microsoft.com/office/drawing/2014/main" id="{1C2409F2-8F6D-B8F5-B068-4E491E64B6D8}"/>
              </a:ext>
            </a:extLst>
          </p:cNvPr>
          <p:cNvSpPr>
            <a:spLocks noGrp="1"/>
          </p:cNvSpPr>
          <p:nvPr>
            <p:ph type="title"/>
          </p:nvPr>
        </p:nvSpPr>
        <p:spPr/>
        <p:txBody>
          <a:bodyPr>
            <a:normAutofit/>
          </a:bodyPr>
          <a:lstStyle/>
          <a:p>
            <a:pPr algn="ctr"/>
            <a:r>
              <a:rPr lang="en-US" sz="3600" b="1"/>
              <a:t>HUD’s Project Description Instructions</a:t>
            </a:r>
          </a:p>
        </p:txBody>
      </p:sp>
    </p:spTree>
    <p:extLst>
      <p:ext uri="{BB962C8B-B14F-4D97-AF65-F5344CB8AC3E}">
        <p14:creationId xmlns:p14="http://schemas.microsoft.com/office/powerpoint/2010/main" val="168625609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3"/>
          <p:cNvSpPr>
            <a:spLocks noGrp="1" noChangeArrowheads="1"/>
          </p:cNvSpPr>
          <p:nvPr>
            <p:ph idx="1"/>
          </p:nvPr>
        </p:nvSpPr>
        <p:spPr>
          <a:xfrm>
            <a:off x="814843" y="1752600"/>
            <a:ext cx="10844306" cy="4648200"/>
          </a:xfrm>
        </p:spPr>
        <p:txBody>
          <a:bodyPr>
            <a:noAutofit/>
          </a:bodyPr>
          <a:lstStyle/>
          <a:p>
            <a:pPr lvl="1">
              <a:lnSpc>
                <a:spcPct val="150000"/>
              </a:lnSpc>
              <a:spcAft>
                <a:spcPct val="15000"/>
              </a:spcAft>
            </a:pPr>
            <a:r>
              <a:rPr lang="en-US" sz="2400"/>
              <a:t>24 CFR Part 58.34(a) Exempt </a:t>
            </a:r>
          </a:p>
          <a:p>
            <a:pPr lvl="1">
              <a:lnSpc>
                <a:spcPct val="150000"/>
              </a:lnSpc>
              <a:spcAft>
                <a:spcPct val="15000"/>
              </a:spcAft>
            </a:pPr>
            <a:r>
              <a:rPr lang="en-US" sz="2400"/>
              <a:t>24 CFR Part 58.35 Categorically Excluded</a:t>
            </a:r>
          </a:p>
          <a:p>
            <a:pPr lvl="2">
              <a:lnSpc>
                <a:spcPct val="150000"/>
              </a:lnSpc>
              <a:spcAft>
                <a:spcPct val="15000"/>
              </a:spcAft>
            </a:pPr>
            <a:r>
              <a:rPr lang="en-US" sz="2000"/>
              <a:t>Categorical exclusions </a:t>
            </a:r>
            <a:r>
              <a:rPr lang="en-US" sz="2000" u="sng"/>
              <a:t>SUBJECT to</a:t>
            </a:r>
            <a:r>
              <a:rPr lang="en-US" sz="2000"/>
              <a:t> laws and authorities at 24 CFR Part 58.5</a:t>
            </a:r>
          </a:p>
          <a:p>
            <a:pPr lvl="2">
              <a:lnSpc>
                <a:spcPct val="150000"/>
              </a:lnSpc>
              <a:spcAft>
                <a:spcPct val="15000"/>
              </a:spcAft>
            </a:pPr>
            <a:r>
              <a:rPr lang="en-US" sz="2000"/>
              <a:t>Categorical exclusions </a:t>
            </a:r>
            <a:r>
              <a:rPr lang="en-US" sz="2000" u="sng"/>
              <a:t>NOT subject to</a:t>
            </a:r>
            <a:r>
              <a:rPr lang="en-US" sz="2000"/>
              <a:t> laws and authorities at 24 CFR Part 58.5</a:t>
            </a:r>
          </a:p>
          <a:p>
            <a:pPr lvl="1">
              <a:lnSpc>
                <a:spcPct val="150000"/>
              </a:lnSpc>
              <a:spcAft>
                <a:spcPct val="15000"/>
              </a:spcAft>
            </a:pPr>
            <a:r>
              <a:rPr lang="en-US" sz="2400"/>
              <a:t>24 CFR Part 58.36 Environmental Assessment</a:t>
            </a:r>
          </a:p>
          <a:p>
            <a:pPr lvl="1">
              <a:lnSpc>
                <a:spcPct val="150000"/>
              </a:lnSpc>
              <a:spcAft>
                <a:spcPct val="15000"/>
              </a:spcAft>
            </a:pPr>
            <a:r>
              <a:rPr lang="en-US" sz="2400"/>
              <a:t>24 CFR Part 58.37 Environmental Impact Statement </a:t>
            </a:r>
          </a:p>
        </p:txBody>
      </p:sp>
      <p:sp>
        <p:nvSpPr>
          <p:cNvPr id="23555" name="Rectangle 2"/>
          <p:cNvSpPr>
            <a:spLocks noGrp="1" noChangeArrowheads="1"/>
          </p:cNvSpPr>
          <p:nvPr>
            <p:ph type="title"/>
          </p:nvPr>
        </p:nvSpPr>
        <p:spPr>
          <a:xfrm>
            <a:off x="845248" y="548640"/>
            <a:ext cx="10471343" cy="822960"/>
          </a:xfrm>
        </p:spPr>
        <p:txBody>
          <a:bodyPr anchor="b">
            <a:normAutofit/>
          </a:bodyPr>
          <a:lstStyle/>
          <a:p>
            <a:pPr algn="ctr"/>
            <a:r>
              <a:rPr lang="en-US" sz="3600" b="1"/>
              <a:t>Levels of Environmental Review</a:t>
            </a:r>
          </a:p>
        </p:txBody>
      </p:sp>
      <p:sp>
        <p:nvSpPr>
          <p:cNvPr id="2" name="Rectangle 1"/>
          <p:cNvSpPr/>
          <p:nvPr/>
        </p:nvSpPr>
        <p:spPr>
          <a:xfrm>
            <a:off x="5946915" y="3244334"/>
            <a:ext cx="266420" cy="369332"/>
          </a:xfrm>
          <a:prstGeom prst="rect">
            <a:avLst/>
          </a:prstGeom>
        </p:spPr>
        <p:txBody>
          <a:bodyPr wrap="none">
            <a:spAutoFit/>
          </a:bodyPr>
          <a:lstStyle/>
          <a:p>
            <a:r>
              <a:rPr lang="en-US"/>
              <a:t> </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F420D3-5328-3AE1-136A-428638FA654A}"/>
              </a:ext>
            </a:extLst>
          </p:cNvPr>
          <p:cNvSpPr>
            <a:spLocks noGrp="1"/>
          </p:cNvSpPr>
          <p:nvPr>
            <p:ph idx="1"/>
          </p:nvPr>
        </p:nvSpPr>
        <p:spPr>
          <a:xfrm>
            <a:off x="7738173" y="1986024"/>
            <a:ext cx="3658778" cy="4251141"/>
          </a:xfrm>
        </p:spPr>
        <p:txBody>
          <a:bodyPr vert="horz" lIns="91440" tIns="45720" rIns="91440" bIns="45720" rtlCol="0" anchor="t">
            <a:noAutofit/>
          </a:bodyPr>
          <a:lstStyle/>
          <a:p>
            <a:pPr marL="227965" indent="-227965"/>
            <a:r>
              <a:rPr lang="en-US" sz="2400">
                <a:highlight>
                  <a:srgbClr val="FFFFFF"/>
                </a:highlight>
                <a:latin typeface="Times New Roman"/>
                <a:cs typeface="Times New Roman"/>
                <a:hlinkClick r:id="rId3">
                  <a:extLst>
                    <a:ext uri="{A12FA001-AC4F-418D-AE19-62706E023703}">
                      <ahyp:hlinkClr xmlns:ahyp="http://schemas.microsoft.com/office/drawing/2018/hyperlinkcolor" val="tx"/>
                    </a:ext>
                  </a:extLst>
                </a:hlinkClick>
              </a:rPr>
              <a:t>https://www.hudexchange.info/resource/3139/part-58-environmental-review-cest-format/</a:t>
            </a:r>
            <a:endParaRPr lang="en-US" sz="2400">
              <a:latin typeface="Times New Roman"/>
              <a:cs typeface="Times New Roman"/>
            </a:endParaRPr>
          </a:p>
          <a:p>
            <a:pPr marL="227965" indent="-227965"/>
            <a:endParaRPr lang="en-US" sz="2400">
              <a:highlight>
                <a:srgbClr val="FFFFFF"/>
              </a:highlight>
              <a:latin typeface="Times New Roman"/>
              <a:cs typeface="Times New Roman"/>
            </a:endParaRPr>
          </a:p>
          <a:p>
            <a:pPr marL="227965" indent="-227965"/>
            <a:r>
              <a:rPr lang="en-US" sz="2400">
                <a:highlight>
                  <a:srgbClr val="FFFFFF"/>
                </a:highlight>
                <a:latin typeface="Times New Roman"/>
                <a:cs typeface="Times New Roman"/>
                <a:hlinkClick r:id="rId4">
                  <a:extLst>
                    <a:ext uri="{A12FA001-AC4F-418D-AE19-62706E023703}">
                      <ahyp:hlinkClr xmlns:ahyp="http://schemas.microsoft.com/office/drawing/2018/hyperlinkcolor" val="tx"/>
                    </a:ext>
                  </a:extLst>
                </a:hlinkClick>
              </a:rPr>
              <a:t>https://www.hudexchange.info/resource/3140/part-58-environmental-assessment-form/</a:t>
            </a:r>
            <a:endParaRPr lang="en-US" sz="2400">
              <a:latin typeface="Times New Roman"/>
              <a:cs typeface="Times New Roman"/>
            </a:endParaRPr>
          </a:p>
          <a:p>
            <a:pPr marL="227965" indent="-227965"/>
            <a:endParaRPr lang="en-US" sz="1950">
              <a:cs typeface="Arial" panose="020B0604020202020204"/>
            </a:endParaRPr>
          </a:p>
        </p:txBody>
      </p:sp>
      <p:sp>
        <p:nvSpPr>
          <p:cNvPr id="3" name="Slide Number Placeholder 2">
            <a:extLst>
              <a:ext uri="{FF2B5EF4-FFF2-40B4-BE49-F238E27FC236}">
                <a16:creationId xmlns:a16="http://schemas.microsoft.com/office/drawing/2014/main" id="{D750E758-E464-F013-F695-0E00B13BB6D8}"/>
              </a:ext>
            </a:extLst>
          </p:cNvPr>
          <p:cNvSpPr>
            <a:spLocks noGrp="1"/>
          </p:cNvSpPr>
          <p:nvPr>
            <p:ph type="sldNum" sz="quarter" idx="11"/>
          </p:nvPr>
        </p:nvSpPr>
        <p:spPr/>
        <p:txBody>
          <a:bodyPr/>
          <a:lstStyle/>
          <a:p>
            <a:fld id="{93CAF254-72B9-406C-9E86-C9D983240C82}" type="slidenum">
              <a:rPr lang="en-US" smtClean="0"/>
              <a:t>9</a:t>
            </a:fld>
            <a:endParaRPr lang="en-US"/>
          </a:p>
        </p:txBody>
      </p:sp>
      <p:pic>
        <p:nvPicPr>
          <p:cNvPr id="5" name="Picture 4" descr="Text&#10;&#10;AI-generated content may be incorrect.">
            <a:extLst>
              <a:ext uri="{FF2B5EF4-FFF2-40B4-BE49-F238E27FC236}">
                <a16:creationId xmlns:a16="http://schemas.microsoft.com/office/drawing/2014/main" id="{524A0F4C-0743-DCAB-44D1-254FB851317D}"/>
              </a:ext>
            </a:extLst>
          </p:cNvPr>
          <p:cNvPicPr>
            <a:picLocks noChangeAspect="1"/>
          </p:cNvPicPr>
          <p:nvPr/>
        </p:nvPicPr>
        <p:blipFill>
          <a:blip r:embed="rId5"/>
          <a:stretch>
            <a:fillRect/>
          </a:stretch>
        </p:blipFill>
        <p:spPr>
          <a:xfrm>
            <a:off x="479236" y="1982665"/>
            <a:ext cx="6669208" cy="3848833"/>
          </a:xfrm>
          <a:prstGeom prst="rect">
            <a:avLst/>
          </a:prstGeom>
        </p:spPr>
      </p:pic>
      <p:sp>
        <p:nvSpPr>
          <p:cNvPr id="7" name="Title 6">
            <a:extLst>
              <a:ext uri="{FF2B5EF4-FFF2-40B4-BE49-F238E27FC236}">
                <a16:creationId xmlns:a16="http://schemas.microsoft.com/office/drawing/2014/main" id="{EFC16114-AC57-A3B9-B68F-68E4C1FC1AF9}"/>
              </a:ext>
            </a:extLst>
          </p:cNvPr>
          <p:cNvSpPr>
            <a:spLocks noGrp="1"/>
          </p:cNvSpPr>
          <p:nvPr>
            <p:ph type="title"/>
          </p:nvPr>
        </p:nvSpPr>
        <p:spPr>
          <a:xfrm>
            <a:off x="779330" y="570621"/>
            <a:ext cx="10471343" cy="1142048"/>
          </a:xfrm>
        </p:spPr>
        <p:txBody>
          <a:bodyPr>
            <a:normAutofit/>
          </a:bodyPr>
          <a:lstStyle/>
          <a:p>
            <a:pPr algn="ctr"/>
            <a:r>
              <a:rPr lang="en-US" sz="3600">
                <a:cs typeface="Arial"/>
              </a:rPr>
              <a:t>Environmental Statutory Updates</a:t>
            </a:r>
          </a:p>
        </p:txBody>
      </p:sp>
    </p:spTree>
    <p:extLst>
      <p:ext uri="{BB962C8B-B14F-4D97-AF65-F5344CB8AC3E}">
        <p14:creationId xmlns:p14="http://schemas.microsoft.com/office/powerpoint/2010/main" val="355759057"/>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4294967295"/>
          </p:nvPr>
        </p:nvSpPr>
        <p:spPr>
          <a:xfrm>
            <a:off x="0" y="1593850"/>
            <a:ext cx="3876675" cy="4560888"/>
          </a:xfrm>
        </p:spPr>
        <p:txBody>
          <a:bodyPr/>
          <a:lstStyle/>
          <a:p>
            <a:pPr marL="319264" lvl="1" indent="-319264">
              <a:spcBef>
                <a:spcPts val="698"/>
              </a:spcBef>
              <a:buFont typeface="Wingdings" panose="05000000000000000000" pitchFamily="2" charset="2"/>
              <a:buChar char=""/>
            </a:pPr>
            <a:endParaRPr lang="en-US" sz="2401">
              <a:solidFill>
                <a:srgbClr val="8A7967"/>
              </a:solidFill>
            </a:endParaRPr>
          </a:p>
          <a:p>
            <a:endParaRPr lang="en-US"/>
          </a:p>
        </p:txBody>
      </p:sp>
      <p:pic>
        <p:nvPicPr>
          <p:cNvPr id="16" name="Picture 15"/>
          <p:cNvPicPr>
            <a:picLocks noChangeAspect="1"/>
          </p:cNvPicPr>
          <p:nvPr/>
        </p:nvPicPr>
        <p:blipFill>
          <a:blip r:embed="rId3"/>
          <a:stretch>
            <a:fillRect/>
          </a:stretch>
        </p:blipFill>
        <p:spPr>
          <a:xfrm>
            <a:off x="1020916" y="228601"/>
            <a:ext cx="10089381" cy="6400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610406983"/>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7" name="Slide Number Placeholder 1">
            <a:extLst>
              <a:ext uri="{FF2B5EF4-FFF2-40B4-BE49-F238E27FC236}">
                <a16:creationId xmlns:a16="http://schemas.microsoft.com/office/drawing/2014/main" id="{5FB1E213-8B9D-998D-3711-3AFC573A96C6}"/>
              </a:ext>
            </a:extLst>
          </p:cNvPr>
          <p:cNvSpPr>
            <a:spLocks noGrp="1"/>
          </p:cNvSpPr>
          <p:nvPr>
            <p:ph type="sldNum" sz="quarter" idx="11"/>
          </p:nvPr>
        </p:nvSpPr>
        <p:spPr/>
        <p:txBody>
          <a:bodyPr/>
          <a:lstStyle/>
          <a:p>
            <a:pPr>
              <a:spcAft>
                <a:spcPts val="600"/>
              </a:spcAft>
            </a:pPr>
            <a:fld id="{93CAF254-72B9-406C-9E86-C9D983240C82}" type="slidenum">
              <a:rPr lang="en-US" smtClean="0"/>
              <a:pPr>
                <a:spcAft>
                  <a:spcPts val="600"/>
                </a:spcAft>
              </a:pPr>
              <a:t>11</a:t>
            </a:fld>
            <a:endParaRPr lang="en-US"/>
          </a:p>
        </p:txBody>
      </p:sp>
      <p:sp>
        <p:nvSpPr>
          <p:cNvPr id="384002" name="Rectangle 2"/>
          <p:cNvSpPr>
            <a:spLocks noGrp="1" noChangeArrowheads="1"/>
          </p:cNvSpPr>
          <p:nvPr>
            <p:ph type="title"/>
          </p:nvPr>
        </p:nvSpPr>
        <p:spPr/>
        <p:txBody>
          <a:bodyPr anchor="t">
            <a:normAutofit/>
          </a:bodyPr>
          <a:lstStyle/>
          <a:p>
            <a:pPr lvl="1" algn="l">
              <a:buFont typeface="Arial" charset="0"/>
              <a:buNone/>
            </a:pPr>
            <a:endParaRPr lang="en-US" sz="3990">
              <a:solidFill>
                <a:schemeClr val="tx1"/>
              </a:solidFill>
            </a:endParaRPr>
          </a:p>
          <a:p>
            <a:pPr marL="365760" lvl="1" indent="0" algn="l">
              <a:buNone/>
            </a:pPr>
            <a:endParaRPr lang="en-US" sz="3990">
              <a:solidFill>
                <a:schemeClr val="tx1"/>
              </a:solidFill>
            </a:endParaRPr>
          </a:p>
          <a:p>
            <a:pPr lvl="1" algn="l"/>
            <a:endParaRPr lang="en-US" sz="3990">
              <a:solidFill>
                <a:schemeClr val="tx1"/>
              </a:solidFill>
            </a:endParaRPr>
          </a:p>
        </p:txBody>
      </p:sp>
      <p:pic>
        <p:nvPicPr>
          <p:cNvPr id="3" name="Picture 2">
            <a:extLst>
              <a:ext uri="{FF2B5EF4-FFF2-40B4-BE49-F238E27FC236}">
                <a16:creationId xmlns:a16="http://schemas.microsoft.com/office/drawing/2014/main" id="{526A5342-610C-44DA-C449-B9D1EC31E8AC}"/>
              </a:ext>
            </a:extLst>
          </p:cNvPr>
          <p:cNvPicPr>
            <a:picLocks noChangeAspect="1"/>
          </p:cNvPicPr>
          <p:nvPr/>
        </p:nvPicPr>
        <p:blipFill>
          <a:blip r:embed="rId3"/>
          <a:stretch>
            <a:fillRect/>
          </a:stretch>
        </p:blipFill>
        <p:spPr>
          <a:xfrm>
            <a:off x="845248" y="205127"/>
            <a:ext cx="10266777" cy="64415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1845046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308A440-424C-D40F-644A-BD4F31318FE3}"/>
              </a:ext>
            </a:extLst>
          </p:cNvPr>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912138" y="1369218"/>
            <a:ext cx="4728498" cy="4851672"/>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sz="half" idx="2"/>
          </p:nvPr>
        </p:nvSpPr>
        <p:spPr/>
        <p:txBody>
          <a:bodyPr>
            <a:normAutofit fontScale="85000" lnSpcReduction="20000"/>
          </a:bodyPr>
          <a:lstStyle/>
          <a:p>
            <a:pPr>
              <a:lnSpc>
                <a:spcPct val="150000"/>
              </a:lnSpc>
            </a:pPr>
            <a:r>
              <a:rPr lang="en-US"/>
              <a:t>Use current forms on DCA Website</a:t>
            </a:r>
          </a:p>
          <a:p>
            <a:pPr>
              <a:lnSpc>
                <a:spcPct val="150000"/>
              </a:lnSpc>
            </a:pPr>
            <a:r>
              <a:rPr lang="en-US"/>
              <a:t>Cite Authoritative Sources of Info</a:t>
            </a:r>
          </a:p>
          <a:p>
            <a:pPr lvl="1">
              <a:lnSpc>
                <a:spcPct val="150000"/>
              </a:lnSpc>
            </a:pPr>
            <a:r>
              <a:rPr lang="en-US" sz="1995"/>
              <a:t>See HUD tool (https://www.hudexchange.info/environmental-review/federal-related-laws-and-authorities )</a:t>
            </a:r>
          </a:p>
          <a:p>
            <a:pPr>
              <a:lnSpc>
                <a:spcPct val="150000"/>
              </a:lnSpc>
            </a:pPr>
            <a:r>
              <a:rPr lang="en-US"/>
              <a:t>Describe mitigation measures for any identified negative impacts</a:t>
            </a:r>
          </a:p>
          <a:p>
            <a:pPr>
              <a:lnSpc>
                <a:spcPct val="150000"/>
              </a:lnSpc>
            </a:pPr>
            <a:r>
              <a:rPr lang="en-US"/>
              <a:t>Evaluate all alternatives</a:t>
            </a:r>
          </a:p>
          <a:p>
            <a:pPr>
              <a:lnSpc>
                <a:spcPct val="150000"/>
              </a:lnSpc>
            </a:pPr>
            <a:r>
              <a:rPr lang="en-US"/>
              <a:t>Certifying Officer must sign FONSI</a:t>
            </a:r>
          </a:p>
        </p:txBody>
      </p:sp>
      <p:sp>
        <p:nvSpPr>
          <p:cNvPr id="11" name="Slide Number Placeholder 3">
            <a:extLst>
              <a:ext uri="{FF2B5EF4-FFF2-40B4-BE49-F238E27FC236}">
                <a16:creationId xmlns:a16="http://schemas.microsoft.com/office/drawing/2014/main" id="{306D9FFD-D531-DDB3-50F4-35B609ADC3A9}"/>
              </a:ext>
            </a:extLst>
          </p:cNvPr>
          <p:cNvSpPr>
            <a:spLocks noGrp="1"/>
          </p:cNvSpPr>
          <p:nvPr>
            <p:ph type="sldNum" sz="quarter" idx="12"/>
          </p:nvPr>
        </p:nvSpPr>
        <p:spPr/>
        <p:txBody>
          <a:bodyPr anchor="ctr">
            <a:normAutofit/>
          </a:bodyPr>
          <a:lstStyle/>
          <a:p>
            <a:pPr>
              <a:spcAft>
                <a:spcPts val="600"/>
              </a:spcAft>
            </a:pPr>
            <a:fld id="{93CAF254-72B9-406C-9E86-C9D983240C82}" type="slidenum">
              <a:rPr lang="en-US" smtClean="0"/>
              <a:pPr>
                <a:spcAft>
                  <a:spcPts val="600"/>
                </a:spcAft>
              </a:pPr>
              <a:t>12</a:t>
            </a:fld>
            <a:endParaRPr lang="en-US"/>
          </a:p>
        </p:txBody>
      </p:sp>
      <p:sp>
        <p:nvSpPr>
          <p:cNvPr id="4" name="Title 3"/>
          <p:cNvSpPr>
            <a:spLocks noGrp="1"/>
          </p:cNvSpPr>
          <p:nvPr>
            <p:ph type="title"/>
          </p:nvPr>
        </p:nvSpPr>
        <p:spPr>
          <a:xfrm>
            <a:off x="854368" y="227171"/>
            <a:ext cx="10471343" cy="1142047"/>
          </a:xfrm>
        </p:spPr>
        <p:txBody>
          <a:bodyPr anchor="ctr">
            <a:normAutofit/>
          </a:bodyPr>
          <a:lstStyle/>
          <a:p>
            <a:pPr algn="ctr"/>
            <a:r>
              <a:rPr lang="en-US" sz="3600" b="1"/>
              <a:t>Environmental Assessment</a:t>
            </a:r>
          </a:p>
        </p:txBody>
      </p:sp>
      <p:sp>
        <p:nvSpPr>
          <p:cNvPr id="3" name="Title 1"/>
          <p:cNvSpPr txBox="1">
            <a:spLocks/>
          </p:cNvSpPr>
          <p:nvPr/>
        </p:nvSpPr>
        <p:spPr>
          <a:xfrm>
            <a:off x="912138" y="1447800"/>
            <a:ext cx="8817333" cy="762000"/>
          </a:xfrm>
          <a:prstGeom prst="rect">
            <a:avLst/>
          </a:prstGeom>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0" cap="none" spc="0" normalizeH="0" baseline="0" noProof="0">
              <a:ln>
                <a:noFill/>
              </a:ln>
              <a:solidFill>
                <a:srgbClr val="7D7061"/>
              </a:solidFill>
              <a:effectLst/>
              <a:uLnTx/>
              <a:uFillTx/>
              <a:latin typeface="+mj-lt"/>
              <a:ea typeface="+mj-ea"/>
              <a:cs typeface="+mj-cs"/>
            </a:endParaRP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22523" y="1676401"/>
            <a:ext cx="10844306" cy="3810000"/>
          </a:xfrm>
        </p:spPr>
        <p:txBody>
          <a:bodyPr>
            <a:normAutofit fontScale="92500" lnSpcReduction="20000"/>
          </a:bodyPr>
          <a:lstStyle/>
          <a:p>
            <a:pPr>
              <a:lnSpc>
                <a:spcPct val="150000"/>
              </a:lnSpc>
            </a:pPr>
            <a:r>
              <a:rPr lang="en-US" sz="3200">
                <a:solidFill>
                  <a:schemeClr val="tx1">
                    <a:lumMod val="50000"/>
                  </a:schemeClr>
                </a:solidFill>
              </a:rPr>
              <a:t>EIS required if Finding of Significant Impact (FOSI) is found as a result of completing an environmental assessment for the project</a:t>
            </a:r>
          </a:p>
          <a:p>
            <a:pPr marL="0" indent="0">
              <a:buNone/>
            </a:pPr>
            <a:endParaRPr lang="en-US" sz="3200"/>
          </a:p>
          <a:p>
            <a:r>
              <a:rPr lang="en-US" sz="3200"/>
              <a:t>Most CDBG projects do not trigger</a:t>
            </a:r>
          </a:p>
          <a:p>
            <a:pPr marL="0" indent="0">
              <a:buNone/>
            </a:pPr>
            <a:endParaRPr lang="en-US" sz="3200"/>
          </a:p>
          <a:p>
            <a:r>
              <a:rPr lang="en-US" sz="3200"/>
              <a:t>Contact DCA immediately for assistance</a:t>
            </a:r>
          </a:p>
        </p:txBody>
      </p:sp>
      <p:sp>
        <p:nvSpPr>
          <p:cNvPr id="2" name="Title 1"/>
          <p:cNvSpPr>
            <a:spLocks noGrp="1"/>
          </p:cNvSpPr>
          <p:nvPr>
            <p:ph type="title"/>
          </p:nvPr>
        </p:nvSpPr>
        <p:spPr/>
        <p:txBody>
          <a:bodyPr/>
          <a:lstStyle/>
          <a:p>
            <a:pPr algn="ctr"/>
            <a:r>
              <a:rPr lang="en-US" sz="3600" b="1"/>
              <a:t>Environmental Impact Statement (EIS)</a:t>
            </a:r>
          </a:p>
        </p:txBody>
      </p:sp>
    </p:spTree>
    <p:extLst>
      <p:ext uri="{BB962C8B-B14F-4D97-AF65-F5344CB8AC3E}">
        <p14:creationId xmlns:p14="http://schemas.microsoft.com/office/powerpoint/2010/main" val="457235116"/>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18103C4-A273-C19D-ADEA-4BBB04E4CD50}"/>
              </a:ext>
            </a:extLst>
          </p:cNvPr>
          <p:cNvSpPr txBox="1"/>
          <p:nvPr/>
        </p:nvSpPr>
        <p:spPr>
          <a:xfrm>
            <a:off x="636596" y="171162"/>
            <a:ext cx="3582979" cy="2419638"/>
          </a:xfrm>
          <a:prstGeom prst="ellipse">
            <a:avLst/>
          </a:prstGeom>
        </p:spPr>
        <p:txBody>
          <a:bodyPr vert="horz" lIns="91440" tIns="45720" rIns="91440" bIns="45720" rtlCol="0" anchor="ctr">
            <a:normAutofit/>
          </a:bodyPr>
          <a:lstStyle/>
          <a:p>
            <a:pPr>
              <a:lnSpc>
                <a:spcPct val="90000"/>
              </a:lnSpc>
              <a:spcAft>
                <a:spcPts val="600"/>
              </a:spcAft>
            </a:pPr>
            <a:r>
              <a:rPr lang="en-US" sz="3200" b="1" kern="1200">
                <a:latin typeface="+mj-lt"/>
                <a:ea typeface="+mj-ea"/>
                <a:cs typeface="+mj-cs"/>
              </a:rPr>
              <a:t>Compliance Factors</a:t>
            </a:r>
            <a:endParaRPr lang="en-US" sz="3200" b="1" kern="1200">
              <a:latin typeface="+mj-lt"/>
              <a:ea typeface="+mj-ea"/>
              <a:cs typeface="Arial"/>
            </a:endParaRPr>
          </a:p>
        </p:txBody>
      </p:sp>
      <p:sp>
        <p:nvSpPr>
          <p:cNvPr id="2" name="Slide Number Placeholder 1">
            <a:extLst>
              <a:ext uri="{FF2B5EF4-FFF2-40B4-BE49-F238E27FC236}">
                <a16:creationId xmlns:a16="http://schemas.microsoft.com/office/drawing/2014/main" id="{A98E8F9A-D93E-04C5-72CF-056AE6A32455}"/>
              </a:ext>
            </a:extLst>
          </p:cNvPr>
          <p:cNvSpPr>
            <a:spLocks noGrp="1"/>
          </p:cNvSpPr>
          <p:nvPr>
            <p:ph type="sldNum" sz="quarter" idx="11"/>
          </p:nvPr>
        </p:nvSpPr>
        <p:spPr>
          <a:xfrm>
            <a:off x="10899444" y="6356350"/>
            <a:ext cx="623896" cy="365125"/>
          </a:xfrm>
          <a:noFill/>
        </p:spPr>
        <p:txBody>
          <a:bodyPr vert="horz" lIns="91440" tIns="45720" rIns="91440" bIns="45720" rtlCol="0" anchor="ctr">
            <a:normAutofit/>
          </a:bodyPr>
          <a:lstStyle/>
          <a:p>
            <a:pPr algn="l">
              <a:spcAft>
                <a:spcPts val="600"/>
              </a:spcAft>
            </a:pPr>
            <a:fld id="{93CAF254-72B9-406C-9E86-C9D983240C82}" type="slidenum">
              <a:rPr lang="en-US" sz="1200" smtClean="0">
                <a:solidFill>
                  <a:schemeClr val="tx1">
                    <a:tint val="75000"/>
                  </a:schemeClr>
                </a:solidFill>
                <a:latin typeface="+mn-lt"/>
              </a:rPr>
              <a:pPr algn="l">
                <a:spcAft>
                  <a:spcPts val="600"/>
                </a:spcAft>
              </a:pPr>
              <a:t>14</a:t>
            </a:fld>
            <a:endParaRPr lang="en-US" sz="1200">
              <a:solidFill>
                <a:schemeClr val="tx1">
                  <a:tint val="75000"/>
                </a:schemeClr>
              </a:solidFill>
              <a:latin typeface="+mn-lt"/>
            </a:endParaRPr>
          </a:p>
        </p:txBody>
      </p:sp>
      <p:sp>
        <p:nvSpPr>
          <p:cNvPr id="3" name="TextBox 2">
            <a:extLst>
              <a:ext uri="{FF2B5EF4-FFF2-40B4-BE49-F238E27FC236}">
                <a16:creationId xmlns:a16="http://schemas.microsoft.com/office/drawing/2014/main" id="{013BEFA2-483E-6FCC-18FD-7A46D6D67634}"/>
              </a:ext>
            </a:extLst>
          </p:cNvPr>
          <p:cNvSpPr txBox="1"/>
          <p:nvPr/>
        </p:nvSpPr>
        <p:spPr>
          <a:xfrm>
            <a:off x="1345416" y="2588705"/>
            <a:ext cx="3004277" cy="29869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998"/>
              </a:spcBef>
              <a:spcAft>
                <a:spcPts val="0"/>
              </a:spcAft>
              <a:buFont typeface="Arial"/>
              <a:buChar char="•"/>
            </a:pPr>
            <a:r>
              <a:rPr lang="en-US" sz="2100">
                <a:latin typeface="Arial"/>
                <a:cs typeface="Arial"/>
              </a:rPr>
              <a:t>HUD’s Laws and Authorities Web Page</a:t>
            </a:r>
            <a:br>
              <a:rPr lang="en-US" sz="2100">
                <a:latin typeface="Arial"/>
                <a:cs typeface="Arial"/>
              </a:rPr>
            </a:br>
            <a:r>
              <a:rPr lang="en-US" sz="2100">
                <a:latin typeface="Arial"/>
                <a:cs typeface="Arial"/>
                <a:hlinkClick r:id="rId4"/>
              </a:rPr>
              <a:t>https://www.hudexchange.info/programs/environmental-review/federal-related-laws-and-authorities/</a:t>
            </a:r>
            <a:r>
              <a:rPr lang="en-US" sz="2100">
                <a:latin typeface="Arial"/>
                <a:cs typeface="Arial"/>
              </a:rPr>
              <a:t> </a:t>
            </a:r>
          </a:p>
          <a:p>
            <a:pPr algn="l"/>
            <a:endParaRPr lang="en-US">
              <a:ea typeface="Verdana"/>
            </a:endParaRPr>
          </a:p>
        </p:txBody>
      </p:sp>
      <p:pic>
        <p:nvPicPr>
          <p:cNvPr id="4" name="Picture 3" descr="Graphical user interface, application&#10;&#10;AI-generated content may be incorrect.">
            <a:extLst>
              <a:ext uri="{FF2B5EF4-FFF2-40B4-BE49-F238E27FC236}">
                <a16:creationId xmlns:a16="http://schemas.microsoft.com/office/drawing/2014/main" id="{1FFEB4EC-73B9-8738-61A5-ACFCFF9C0F22}"/>
              </a:ext>
            </a:extLst>
          </p:cNvPr>
          <p:cNvPicPr>
            <a:picLocks noChangeAspect="1"/>
          </p:cNvPicPr>
          <p:nvPr/>
        </p:nvPicPr>
        <p:blipFill>
          <a:blip r:embed="rId5"/>
          <a:stretch>
            <a:fillRect/>
          </a:stretch>
        </p:blipFill>
        <p:spPr>
          <a:xfrm>
            <a:off x="5943591" y="521677"/>
            <a:ext cx="4953358" cy="5825637"/>
          </a:xfrm>
          <a:prstGeom prst="rect">
            <a:avLst/>
          </a:prstGeom>
        </p:spPr>
      </p:pic>
    </p:spTree>
    <p:extLst>
      <p:ext uri="{BB962C8B-B14F-4D97-AF65-F5344CB8AC3E}">
        <p14:creationId xmlns:p14="http://schemas.microsoft.com/office/powerpoint/2010/main" val="4175674847"/>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814843" y="1600200"/>
            <a:ext cx="10600076" cy="4709160"/>
          </a:xfrm>
        </p:spPr>
        <p:txBody>
          <a:bodyPr vert="horz" lIns="91440" tIns="45720" rIns="91440" bIns="45720" rtlCol="0" anchor="t">
            <a:normAutofit/>
          </a:bodyPr>
          <a:lstStyle/>
          <a:p>
            <a:pPr marL="227965" indent="-227965"/>
            <a:r>
              <a:rPr lang="en-US" sz="2400"/>
              <a:t>Consult HUD’s Laws and Authorities Web Page</a:t>
            </a:r>
            <a:br>
              <a:rPr lang="en-US" sz="2400">
                <a:hlinkClick r:id="rId3" invalidUrl="http://"/>
              </a:rPr>
            </a:br>
            <a:r>
              <a:rPr lang="en-US" sz="2400"/>
              <a:t>Incorporate the HUD worksheets in review</a:t>
            </a:r>
            <a:endParaRPr lang="en-US"/>
          </a:p>
          <a:p>
            <a:pPr marL="683895" lvl="1" indent="-227965"/>
            <a:r>
              <a:rPr lang="en-US" sz="2200"/>
              <a:t>Partner worksheets if completed by Regional Commission or Private Consultant</a:t>
            </a:r>
            <a:endParaRPr lang="en-US" sz="2200">
              <a:cs typeface="Arial"/>
            </a:endParaRPr>
          </a:p>
          <a:p>
            <a:pPr marL="227965" indent="-227965"/>
            <a:r>
              <a:rPr lang="en-US" sz="2400"/>
              <a:t>Each factor must have documentation, including items like Sole Source Aquifers that do not apply to Georgia</a:t>
            </a:r>
            <a:endParaRPr lang="en-US" sz="2400">
              <a:cs typeface="Arial"/>
            </a:endParaRPr>
          </a:p>
          <a:p>
            <a:pPr marL="227965" indent="-227965"/>
            <a:r>
              <a:rPr lang="en-US" sz="2400"/>
              <a:t>A map or report from a qualified expert or the appropriate government agency is the most common documentation</a:t>
            </a:r>
            <a:endParaRPr lang="en-US" sz="2400">
              <a:cs typeface="Arial"/>
            </a:endParaRPr>
          </a:p>
          <a:p>
            <a:pPr marL="227965" indent="-227965"/>
            <a:r>
              <a:rPr lang="en-US" sz="2400"/>
              <a:t>Fish and Wildlife online Endangered Species tool: </a:t>
            </a:r>
            <a:r>
              <a:rPr lang="en-US" sz="2400">
                <a:hlinkClick r:id="rId4"/>
              </a:rPr>
              <a:t>https://ecos.fws.gov/ipac/</a:t>
            </a:r>
            <a:r>
              <a:rPr lang="en-US" sz="2400"/>
              <a:t> </a:t>
            </a:r>
            <a:endParaRPr lang="en-US" sz="2400">
              <a:cs typeface="Arial"/>
            </a:endParaRPr>
          </a:p>
          <a:p>
            <a:pPr marL="227965" indent="-227965"/>
            <a:endParaRPr lang="en-US">
              <a:cs typeface="Arial" panose="020B0604020202020204"/>
            </a:endParaRPr>
          </a:p>
        </p:txBody>
      </p:sp>
      <p:sp>
        <p:nvSpPr>
          <p:cNvPr id="5" name="Title 4"/>
          <p:cNvSpPr>
            <a:spLocks noGrp="1"/>
          </p:cNvSpPr>
          <p:nvPr>
            <p:ph type="title"/>
          </p:nvPr>
        </p:nvSpPr>
        <p:spPr/>
        <p:txBody>
          <a:bodyPr/>
          <a:lstStyle/>
          <a:p>
            <a:pPr algn="ctr"/>
            <a:r>
              <a:rPr lang="en-US" sz="3600"/>
              <a:t>How Do I Clear Each Compliance</a:t>
            </a:r>
            <a:r>
              <a:rPr lang="en-US" sz="3600" b="1"/>
              <a:t> Factor</a:t>
            </a:r>
            <a:r>
              <a:rPr lang="en-US" sz="3600"/>
              <a:t>?</a:t>
            </a:r>
            <a:endParaRPr lang="en-US" sz="3600" b="1">
              <a:cs typeface="Arial"/>
            </a:endParaRPr>
          </a:p>
        </p:txBody>
      </p:sp>
    </p:spTree>
    <p:extLst>
      <p:ext uri="{BB962C8B-B14F-4D97-AF65-F5344CB8AC3E}">
        <p14:creationId xmlns:p14="http://schemas.microsoft.com/office/powerpoint/2010/main" val="376063531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21A7011-29ED-7D5B-FF9D-A4A21D578CB1}"/>
              </a:ext>
            </a:extLst>
          </p:cNvPr>
          <p:cNvSpPr txBox="1"/>
          <p:nvPr/>
        </p:nvSpPr>
        <p:spPr>
          <a:xfrm>
            <a:off x="1358634" y="1732872"/>
            <a:ext cx="3997934" cy="3709461"/>
          </a:xfrm>
          <a:prstGeom prst="rect">
            <a:avLst/>
          </a:prstGeom>
          <a:noFill/>
        </p:spPr>
        <p:txBody>
          <a:bodyPr vert="horz" lIns="91440" tIns="45720" rIns="91440" bIns="45720" rtlCol="0" anchor="ctr">
            <a:normAutofit/>
          </a:bodyPr>
          <a:lstStyle/>
          <a:p>
            <a:pPr algn="ctr">
              <a:lnSpc>
                <a:spcPct val="90000"/>
              </a:lnSpc>
              <a:spcAft>
                <a:spcPts val="600"/>
              </a:spcAft>
            </a:pPr>
            <a:r>
              <a:rPr lang="en-US" sz="3300" b="1" kern="1200">
                <a:latin typeface="+mj-lt"/>
                <a:ea typeface="+mj-ea"/>
                <a:cs typeface="+mj-cs"/>
              </a:rPr>
              <a:t>Request for Release of Funds </a:t>
            </a:r>
          </a:p>
          <a:p>
            <a:pPr algn="ctr">
              <a:lnSpc>
                <a:spcPct val="90000"/>
              </a:lnSpc>
              <a:spcAft>
                <a:spcPts val="600"/>
              </a:spcAft>
            </a:pPr>
            <a:r>
              <a:rPr lang="en-US" sz="3300" b="1" kern="1200">
                <a:latin typeface="+mj-lt"/>
                <a:ea typeface="+mj-ea"/>
                <a:cs typeface="+mj-cs"/>
              </a:rPr>
              <a:t>Form HUD-7015-15</a:t>
            </a:r>
          </a:p>
        </p:txBody>
      </p:sp>
      <p:sp>
        <p:nvSpPr>
          <p:cNvPr id="2" name="Slide Number Placeholder 1">
            <a:extLst>
              <a:ext uri="{FF2B5EF4-FFF2-40B4-BE49-F238E27FC236}">
                <a16:creationId xmlns:a16="http://schemas.microsoft.com/office/drawing/2014/main" id="{80D62A2F-F07D-B309-07AE-CDD4DB905196}"/>
              </a:ext>
            </a:extLst>
          </p:cNvPr>
          <p:cNvSpPr>
            <a:spLocks noGrp="1"/>
          </p:cNvSpPr>
          <p:nvPr>
            <p:ph type="sldNum" sz="quarter" idx="11"/>
          </p:nvPr>
        </p:nvSpPr>
        <p:spPr>
          <a:xfrm>
            <a:off x="11006885" y="6356350"/>
            <a:ext cx="513077" cy="365125"/>
          </a:xfrm>
        </p:spPr>
        <p:txBody>
          <a:bodyPr vert="horz" lIns="91440" tIns="45720" rIns="91440" bIns="45720" rtlCol="0" anchor="ctr">
            <a:normAutofit/>
          </a:bodyPr>
          <a:lstStyle/>
          <a:p>
            <a:pPr algn="r">
              <a:spcAft>
                <a:spcPts val="600"/>
              </a:spcAft>
            </a:pPr>
            <a:fld id="{93CAF254-72B9-406C-9E86-C9D983240C82}" type="slidenum">
              <a:rPr lang="en-US" sz="1200" smtClean="0">
                <a:solidFill>
                  <a:schemeClr val="tx1">
                    <a:alpha val="80000"/>
                  </a:schemeClr>
                </a:solidFill>
                <a:latin typeface="+mn-lt"/>
              </a:rPr>
              <a:pPr algn="r">
                <a:spcAft>
                  <a:spcPts val="600"/>
                </a:spcAft>
              </a:pPr>
              <a:t>16</a:t>
            </a:fld>
            <a:endParaRPr lang="en-US" sz="1200">
              <a:solidFill>
                <a:schemeClr val="tx1">
                  <a:alpha val="80000"/>
                </a:schemeClr>
              </a:solidFill>
              <a:latin typeface="+mn-lt"/>
            </a:endParaRPr>
          </a:p>
        </p:txBody>
      </p:sp>
      <p:pic>
        <p:nvPicPr>
          <p:cNvPr id="9" name="Picture 8">
            <a:extLst>
              <a:ext uri="{FF2B5EF4-FFF2-40B4-BE49-F238E27FC236}">
                <a16:creationId xmlns:a16="http://schemas.microsoft.com/office/drawing/2014/main" id="{470EDBA9-E6D5-AF0D-3586-FCC609F913E0}"/>
              </a:ext>
            </a:extLst>
          </p:cNvPr>
          <p:cNvPicPr>
            <a:picLocks noChangeAspect="1"/>
          </p:cNvPicPr>
          <p:nvPr/>
        </p:nvPicPr>
        <p:blipFill>
          <a:blip r:embed="rId3"/>
          <a:stretch>
            <a:fillRect/>
          </a:stretch>
        </p:blipFill>
        <p:spPr>
          <a:xfrm>
            <a:off x="6142580" y="320082"/>
            <a:ext cx="4993103" cy="6217836"/>
          </a:xfrm>
          <a:prstGeom prst="rect">
            <a:avLst/>
          </a:prstGeom>
        </p:spPr>
      </p:pic>
      <p:sp>
        <p:nvSpPr>
          <p:cNvPr id="10" name="Oval 9">
            <a:extLst>
              <a:ext uri="{FF2B5EF4-FFF2-40B4-BE49-F238E27FC236}">
                <a16:creationId xmlns:a16="http://schemas.microsoft.com/office/drawing/2014/main" id="{4ED36C8D-852D-B316-E9B3-02B1D505CA18}"/>
              </a:ext>
            </a:extLst>
          </p:cNvPr>
          <p:cNvSpPr/>
          <p:nvPr/>
        </p:nvSpPr>
        <p:spPr>
          <a:xfrm>
            <a:off x="8377763" y="1639634"/>
            <a:ext cx="1597446" cy="52929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1" name="Oval 10">
            <a:extLst>
              <a:ext uri="{FF2B5EF4-FFF2-40B4-BE49-F238E27FC236}">
                <a16:creationId xmlns:a16="http://schemas.microsoft.com/office/drawing/2014/main" id="{6610670F-7F86-0967-E045-20B48048419D}"/>
              </a:ext>
            </a:extLst>
          </p:cNvPr>
          <p:cNvSpPr/>
          <p:nvPr/>
        </p:nvSpPr>
        <p:spPr>
          <a:xfrm>
            <a:off x="6249047" y="1813377"/>
            <a:ext cx="968243" cy="3232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7A3513D-D8B2-74B6-35E0-96A18D0FDED9}"/>
              </a:ext>
            </a:extLst>
          </p:cNvPr>
          <p:cNvSpPr txBox="1"/>
          <p:nvPr/>
        </p:nvSpPr>
        <p:spPr>
          <a:xfrm>
            <a:off x="8569903" y="1732872"/>
            <a:ext cx="1597446" cy="200055"/>
          </a:xfrm>
          <a:prstGeom prst="rect">
            <a:avLst/>
          </a:prstGeom>
          <a:noFill/>
        </p:spPr>
        <p:txBody>
          <a:bodyPr wrap="square" rtlCol="0">
            <a:spAutoFit/>
          </a:bodyPr>
          <a:lstStyle/>
          <a:p>
            <a:r>
              <a:rPr lang="en-US" sz="700"/>
              <a:t>Grant # or Pending year</a:t>
            </a:r>
          </a:p>
        </p:txBody>
      </p:sp>
      <p:sp>
        <p:nvSpPr>
          <p:cNvPr id="14" name="TextBox 13">
            <a:extLst>
              <a:ext uri="{FF2B5EF4-FFF2-40B4-BE49-F238E27FC236}">
                <a16:creationId xmlns:a16="http://schemas.microsoft.com/office/drawing/2014/main" id="{2F7514CE-1D1F-FC58-039B-8780FCEB72F0}"/>
              </a:ext>
            </a:extLst>
          </p:cNvPr>
          <p:cNvSpPr txBox="1"/>
          <p:nvPr/>
        </p:nvSpPr>
        <p:spPr>
          <a:xfrm>
            <a:off x="6249047" y="4175393"/>
            <a:ext cx="4613585" cy="1754326"/>
          </a:xfrm>
          <a:prstGeom prst="rect">
            <a:avLst/>
          </a:prstGeom>
          <a:noFill/>
        </p:spPr>
        <p:txBody>
          <a:bodyPr wrap="square" rtlCol="0">
            <a:spAutoFit/>
          </a:bodyPr>
          <a:lstStyle/>
          <a:p>
            <a:r>
              <a:rPr lang="en-US" sz="900"/>
              <a:t>Enough description that a HUD auditor or member of the general public would be able to understand the basics of the project. We do NOT need information on what CDBG is, this should be about the project.</a:t>
            </a:r>
          </a:p>
          <a:p>
            <a:endParaRPr lang="en-US" sz="900"/>
          </a:p>
          <a:p>
            <a:r>
              <a:rPr lang="en-US" sz="900"/>
              <a:t>Please provide us with a list of the activities and a brief summary of the project in a few sentences. This should not be a generic set of sentences for the type of project, but a description of the particular project. Indicate the problem you are trying to solve. </a:t>
            </a:r>
          </a:p>
          <a:p>
            <a:endParaRPr lang="en-US" sz="900"/>
          </a:p>
          <a:p>
            <a:r>
              <a:rPr lang="en-US" sz="900"/>
              <a:t>The description should include the location of work and beneficiaries, including street/neighborhood names or similar details. How many people are being helped? Add other pertinent details. </a:t>
            </a:r>
          </a:p>
        </p:txBody>
      </p:sp>
      <p:sp>
        <p:nvSpPr>
          <p:cNvPr id="15" name="Oval 14">
            <a:extLst>
              <a:ext uri="{FF2B5EF4-FFF2-40B4-BE49-F238E27FC236}">
                <a16:creationId xmlns:a16="http://schemas.microsoft.com/office/drawing/2014/main" id="{F243153E-16C5-2E9D-AC37-51940EB62BB9}"/>
              </a:ext>
            </a:extLst>
          </p:cNvPr>
          <p:cNvSpPr/>
          <p:nvPr/>
        </p:nvSpPr>
        <p:spPr>
          <a:xfrm>
            <a:off x="5629619" y="3629872"/>
            <a:ext cx="5816571" cy="300128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31221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31C490-0856-026A-72B3-B17E6116A69E}"/>
              </a:ext>
            </a:extLst>
          </p:cNvPr>
          <p:cNvSpPr>
            <a:spLocks noGrp="1"/>
          </p:cNvSpPr>
          <p:nvPr>
            <p:ph type="sldNum" sz="quarter" idx="11"/>
          </p:nvPr>
        </p:nvSpPr>
        <p:spPr/>
        <p:txBody>
          <a:bodyPr/>
          <a:lstStyle/>
          <a:p>
            <a:fld id="{93CAF254-72B9-406C-9E86-C9D983240C82}" type="slidenum">
              <a:rPr lang="en-US" smtClean="0"/>
              <a:t>17</a:t>
            </a:fld>
            <a:endParaRPr lang="en-US"/>
          </a:p>
        </p:txBody>
      </p:sp>
      <p:sp>
        <p:nvSpPr>
          <p:cNvPr id="5" name="Arrow: Pentagon 4">
            <a:extLst>
              <a:ext uri="{FF2B5EF4-FFF2-40B4-BE49-F238E27FC236}">
                <a16:creationId xmlns:a16="http://schemas.microsoft.com/office/drawing/2014/main" id="{9774E814-9949-3D9D-7DA6-97E003D36E4D}"/>
              </a:ext>
            </a:extLst>
          </p:cNvPr>
          <p:cNvSpPr/>
          <p:nvPr/>
        </p:nvSpPr>
        <p:spPr>
          <a:xfrm>
            <a:off x="989704" y="1768295"/>
            <a:ext cx="3711388" cy="3115677"/>
          </a:xfrm>
          <a:prstGeom prst="homePlate">
            <a:avLst>
              <a:gd name="adj" fmla="val 22729"/>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t>Request for Release of Funds Form HUD-7015-15</a:t>
            </a:r>
          </a:p>
        </p:txBody>
      </p:sp>
      <p:pic>
        <p:nvPicPr>
          <p:cNvPr id="4" name="Picture 3">
            <a:extLst>
              <a:ext uri="{FF2B5EF4-FFF2-40B4-BE49-F238E27FC236}">
                <a16:creationId xmlns:a16="http://schemas.microsoft.com/office/drawing/2014/main" id="{40C93C11-4F80-BBD9-6C9B-EB4A4EE262BC}"/>
              </a:ext>
            </a:extLst>
          </p:cNvPr>
          <p:cNvPicPr>
            <a:picLocks noChangeAspect="1"/>
          </p:cNvPicPr>
          <p:nvPr/>
        </p:nvPicPr>
        <p:blipFill>
          <a:blip r:embed="rId3"/>
          <a:stretch>
            <a:fillRect/>
          </a:stretch>
        </p:blipFill>
        <p:spPr>
          <a:xfrm>
            <a:off x="6290240" y="227171"/>
            <a:ext cx="5040217" cy="6527494"/>
          </a:xfrm>
          <a:prstGeom prst="rect">
            <a:avLst/>
          </a:prstGeom>
        </p:spPr>
      </p:pic>
      <p:sp>
        <p:nvSpPr>
          <p:cNvPr id="6" name="Rectangle 5">
            <a:extLst>
              <a:ext uri="{FF2B5EF4-FFF2-40B4-BE49-F238E27FC236}">
                <a16:creationId xmlns:a16="http://schemas.microsoft.com/office/drawing/2014/main" id="{34B63B42-B6F2-5E89-AF2F-35DE4571A95C}"/>
              </a:ext>
            </a:extLst>
          </p:cNvPr>
          <p:cNvSpPr/>
          <p:nvPr/>
        </p:nvSpPr>
        <p:spPr>
          <a:xfrm>
            <a:off x="6422834" y="3326133"/>
            <a:ext cx="2368626" cy="838243"/>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442A193-8115-535B-B1E4-F6E1FCAB1A6E}"/>
              </a:ext>
            </a:extLst>
          </p:cNvPr>
          <p:cNvSpPr/>
          <p:nvPr/>
        </p:nvSpPr>
        <p:spPr>
          <a:xfrm>
            <a:off x="8791460" y="3326133"/>
            <a:ext cx="2380674" cy="408585"/>
          </a:xfrm>
          <a:prstGeom prst="rect">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9C8BE387-E0E2-0F5C-7E24-AA3A15E27A7A}"/>
              </a:ext>
            </a:extLst>
          </p:cNvPr>
          <p:cNvSpPr/>
          <p:nvPr/>
        </p:nvSpPr>
        <p:spPr>
          <a:xfrm>
            <a:off x="8791460" y="3734718"/>
            <a:ext cx="2380674" cy="429658"/>
          </a:xfrm>
          <a:prstGeom prst="rect">
            <a:avLst/>
          </a:prstGeom>
          <a:noFill/>
          <a:ln w="28575">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0989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Rectangle 2"/>
          <p:cNvSpPr>
            <a:spLocks noGrp="1" noChangeArrowheads="1"/>
          </p:cNvSpPr>
          <p:nvPr>
            <p:ph sz="half" idx="1"/>
          </p:nvPr>
        </p:nvSpPr>
        <p:spPr/>
        <p:txBody>
          <a:bodyPr vert="horz" lIns="45607" tIns="22803" rIns="45607" bIns="22803" rtlCol="0">
            <a:normAutofit/>
          </a:bodyPr>
          <a:lstStyle/>
          <a:p>
            <a:pPr marL="285064" indent="-285064" defTabSz="456103">
              <a:buFont typeface="Wingdings" panose="05000000000000000000" pitchFamily="2" charset="2"/>
              <a:buChar char="ü"/>
            </a:pPr>
            <a:r>
              <a:rPr lang="en-US"/>
              <a:t>Publish in local newspaper of general circulation.</a:t>
            </a:r>
          </a:p>
          <a:p>
            <a:pPr marL="1038234" lvl="2" indent="-114026" defTabSz="456103"/>
            <a:r>
              <a:rPr lang="en-US" sz="1995"/>
              <a:t>Legal or non-legal section </a:t>
            </a:r>
          </a:p>
          <a:p>
            <a:pPr marL="285064" indent="-285064" defTabSz="456103">
              <a:buFont typeface="Wingdings" panose="05000000000000000000" pitchFamily="2" charset="2"/>
              <a:buChar char="ü"/>
            </a:pPr>
            <a:r>
              <a:rPr lang="en-US"/>
              <a:t>Notice of Intent to Request Release of Funds (NOI): </a:t>
            </a:r>
            <a:r>
              <a:rPr lang="en-US" b="1"/>
              <a:t>7 days</a:t>
            </a:r>
          </a:p>
          <a:p>
            <a:pPr marL="285064" indent="-285064" defTabSz="456103">
              <a:buFont typeface="Wingdings" panose="05000000000000000000" pitchFamily="2" charset="2"/>
              <a:buChar char="ü"/>
            </a:pPr>
            <a:r>
              <a:rPr lang="en-US"/>
              <a:t>FONSI and NOI (Combined/Concurrent notice): </a:t>
            </a:r>
            <a:r>
              <a:rPr lang="en-US" b="1"/>
              <a:t>15 days </a:t>
            </a:r>
          </a:p>
          <a:p>
            <a:pPr marL="285064" indent="-285064" defTabSz="456103">
              <a:buFont typeface="Wingdings" panose="05000000000000000000" pitchFamily="2" charset="2"/>
              <a:buChar char="ü"/>
            </a:pPr>
            <a:r>
              <a:rPr lang="en-US"/>
              <a:t>Notice includes an additional </a:t>
            </a:r>
            <a:r>
              <a:rPr lang="en-US" b="1"/>
              <a:t>15 days </a:t>
            </a:r>
            <a:r>
              <a:rPr lang="en-US"/>
              <a:t>for public objection of RROF to DCA. </a:t>
            </a:r>
          </a:p>
          <a:p>
            <a:pPr marL="1038234" lvl="2" indent="-114026" defTabSz="456103"/>
            <a:r>
              <a:rPr lang="en-US" sz="1995"/>
              <a:t>Begins the day after DCA receives the RROF.</a:t>
            </a:r>
          </a:p>
          <a:p>
            <a:pPr marL="298878" indent="-114026" defTabSz="456103">
              <a:buFont typeface="Arial" panose="020B0604020202020204" pitchFamily="34" charset="0"/>
              <a:buChar char="•"/>
            </a:pPr>
            <a:endParaRPr lang="en-US"/>
          </a:p>
        </p:txBody>
      </p:sp>
      <p:sp>
        <p:nvSpPr>
          <p:cNvPr id="32770" name="Slide Number Placeholder 5"/>
          <p:cNvSpPr>
            <a:spLocks noGrp="1"/>
          </p:cNvSpPr>
          <p:nvPr>
            <p:ph type="sldNum" sz="quarter" idx="12"/>
          </p:nvPr>
        </p:nvSpPr>
        <p:spPr bwMode="auto"/>
        <p:txBody>
          <a:bodyPr vert="horz" lIns="45607" tIns="22803" rIns="45607" bIns="22803" rtlCol="0" anchor="ctr">
            <a:normAutofit/>
          </a:bodyPr>
          <a:lstStyle/>
          <a:p>
            <a:pPr defTabSz="456103">
              <a:spcAft>
                <a:spcPts val="299"/>
              </a:spcAft>
            </a:pPr>
            <a:r>
              <a:rPr lang="en-US"/>
              <a:t> </a:t>
            </a:r>
          </a:p>
        </p:txBody>
      </p:sp>
      <p:sp>
        <p:nvSpPr>
          <p:cNvPr id="32772" name="Rectangle 3"/>
          <p:cNvSpPr>
            <a:spLocks noGrp="1" noChangeArrowheads="1"/>
          </p:cNvSpPr>
          <p:nvPr>
            <p:ph type="title"/>
          </p:nvPr>
        </p:nvSpPr>
        <p:spPr/>
        <p:txBody>
          <a:bodyPr vert="horz" lIns="45607" tIns="22803" rIns="45607" bIns="22803" rtlCol="0" anchor="ctr">
            <a:normAutofit/>
          </a:bodyPr>
          <a:lstStyle/>
          <a:p>
            <a:pPr algn="ctr" defTabSz="456103"/>
            <a:r>
              <a:rPr lang="en-US" sz="3600"/>
              <a:t>Environmental Notices Period </a:t>
            </a:r>
            <a:br>
              <a:rPr lang="en-US" sz="3600"/>
            </a:br>
            <a:r>
              <a:rPr lang="en-US" sz="3600" b="1"/>
              <a:t>Local Comment Period</a:t>
            </a:r>
            <a:endParaRPr lang="en-US" sz="3600"/>
          </a:p>
        </p:txBody>
      </p:sp>
      <p:pic>
        <p:nvPicPr>
          <p:cNvPr id="72" name="Graphic 71" descr="Newspaper">
            <a:extLst>
              <a:ext uri="{FF2B5EF4-FFF2-40B4-BE49-F238E27FC236}">
                <a16:creationId xmlns:a16="http://schemas.microsoft.com/office/drawing/2014/main" id="{926BDA4B-F8B4-474C-BDA6-1C3E1CE7518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782736" y="1825625"/>
            <a:ext cx="4114800" cy="4114800"/>
          </a:xfrm>
          <a:prstGeom prst="rect">
            <a:avLst/>
          </a:prstGeom>
        </p:spPr>
      </p:pic>
    </p:spTree>
    <p:extLst>
      <p:ext uri="{BB962C8B-B14F-4D97-AF65-F5344CB8AC3E}">
        <p14:creationId xmlns:p14="http://schemas.microsoft.com/office/powerpoint/2010/main" val="159317606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14843" y="1600200"/>
            <a:ext cx="10844306" cy="5105400"/>
          </a:xfrm>
        </p:spPr>
        <p:txBody>
          <a:bodyPr/>
          <a:lstStyle/>
          <a:p>
            <a:r>
              <a:rPr lang="en-US" sz="3200"/>
              <a:t>Basis for Objections</a:t>
            </a:r>
          </a:p>
          <a:p>
            <a:pPr lvl="1"/>
            <a:r>
              <a:rPr lang="en-US" sz="2800"/>
              <a:t>Anything</a:t>
            </a:r>
          </a:p>
          <a:p>
            <a:pPr marL="365760" lvl="1" indent="0">
              <a:buNone/>
            </a:pPr>
            <a:endParaRPr lang="en-US"/>
          </a:p>
          <a:p>
            <a:r>
              <a:rPr lang="en-US" sz="3200"/>
              <a:t>Local Government must consider comments</a:t>
            </a:r>
          </a:p>
          <a:p>
            <a:pPr lvl="1"/>
            <a:r>
              <a:rPr lang="en-US" sz="2800"/>
              <a:t>If you get a comment, you must respond</a:t>
            </a:r>
          </a:p>
          <a:p>
            <a:pPr lvl="1"/>
            <a:r>
              <a:rPr lang="en-US" sz="2800"/>
              <a:t>Acknowledge and respond in writing</a:t>
            </a:r>
          </a:p>
          <a:p>
            <a:pPr marL="364956" lvl="1" indent="0">
              <a:buNone/>
            </a:pPr>
            <a:endParaRPr lang="en-US" sz="2800"/>
          </a:p>
          <a:p>
            <a:r>
              <a:rPr lang="en-US" sz="3199"/>
              <a:t>Tell DCA about any comments and include your response</a:t>
            </a:r>
          </a:p>
        </p:txBody>
      </p:sp>
      <p:sp>
        <p:nvSpPr>
          <p:cNvPr id="2" name="Title 1"/>
          <p:cNvSpPr>
            <a:spLocks noGrp="1"/>
          </p:cNvSpPr>
          <p:nvPr>
            <p:ph type="title"/>
          </p:nvPr>
        </p:nvSpPr>
        <p:spPr/>
        <p:txBody>
          <a:bodyPr/>
          <a:lstStyle/>
          <a:p>
            <a:pPr algn="ctr"/>
            <a:r>
              <a:rPr lang="en-US" sz="3600" b="1"/>
              <a:t>Local Period – Objections</a:t>
            </a:r>
            <a:r>
              <a:rPr lang="en-US" sz="3600"/>
              <a:t>	</a:t>
            </a:r>
          </a:p>
        </p:txBody>
      </p:sp>
    </p:spTree>
    <p:extLst>
      <p:ext uri="{BB962C8B-B14F-4D97-AF65-F5344CB8AC3E}">
        <p14:creationId xmlns:p14="http://schemas.microsoft.com/office/powerpoint/2010/main" val="1465539815"/>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814843" y="1371600"/>
            <a:ext cx="10844306" cy="4953000"/>
          </a:xfrm>
        </p:spPr>
        <p:txBody>
          <a:bodyPr/>
          <a:lstStyle/>
          <a:p>
            <a:pPr>
              <a:lnSpc>
                <a:spcPct val="150000"/>
              </a:lnSpc>
            </a:pPr>
            <a:endParaRPr lang="en-US"/>
          </a:p>
          <a:p>
            <a:pPr>
              <a:lnSpc>
                <a:spcPct val="150000"/>
              </a:lnSpc>
            </a:pPr>
            <a:r>
              <a:rPr lang="en-US" sz="3200"/>
              <a:t>Basis for Objections</a:t>
            </a:r>
          </a:p>
          <a:p>
            <a:pPr lvl="1">
              <a:lnSpc>
                <a:spcPct val="150000"/>
              </a:lnSpc>
            </a:pPr>
            <a:r>
              <a:rPr lang="en-US" sz="2800"/>
              <a:t>RROF not signed by Certifying Officer</a:t>
            </a:r>
          </a:p>
          <a:p>
            <a:pPr lvl="1">
              <a:lnSpc>
                <a:spcPct val="150000"/>
              </a:lnSpc>
            </a:pPr>
            <a:r>
              <a:rPr lang="en-US" sz="2800"/>
              <a:t>Omission of a required decision, finding, or step applicable to the environmental process</a:t>
            </a:r>
          </a:p>
          <a:p>
            <a:pPr lvl="1">
              <a:lnSpc>
                <a:spcPct val="150000"/>
              </a:lnSpc>
            </a:pPr>
            <a:r>
              <a:rPr lang="en-US" sz="2800"/>
              <a:t>Committed funds prior to release of funds</a:t>
            </a:r>
          </a:p>
        </p:txBody>
      </p:sp>
      <p:sp>
        <p:nvSpPr>
          <p:cNvPr id="2" name="Title 1"/>
          <p:cNvSpPr>
            <a:spLocks noGrp="1"/>
          </p:cNvSpPr>
          <p:nvPr>
            <p:ph type="title"/>
          </p:nvPr>
        </p:nvSpPr>
        <p:spPr/>
        <p:txBody>
          <a:bodyPr/>
          <a:lstStyle/>
          <a:p>
            <a:pPr algn="ctr"/>
            <a:r>
              <a:rPr lang="en-US" sz="3600" b="1"/>
              <a:t>Objections to DCA</a:t>
            </a:r>
          </a:p>
        </p:txBody>
      </p:sp>
    </p:spTree>
    <p:extLst>
      <p:ext uri="{BB962C8B-B14F-4D97-AF65-F5344CB8AC3E}">
        <p14:creationId xmlns:p14="http://schemas.microsoft.com/office/powerpoint/2010/main" val="2959723854"/>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spcAft>
                <a:spcPts val="600"/>
              </a:spcAft>
            </a:pPr>
            <a:r>
              <a:rPr lang="en-US" sz="2800"/>
              <a:t>All Waiting period days must be full 24-hour periods</a:t>
            </a:r>
          </a:p>
          <a:p>
            <a:pPr>
              <a:spcAft>
                <a:spcPts val="600"/>
              </a:spcAft>
            </a:pPr>
            <a:r>
              <a:rPr lang="en-US" sz="2800" u="sng"/>
              <a:t>The day of publication </a:t>
            </a:r>
            <a:r>
              <a:rPr lang="en-US" sz="2800" u="sng">
                <a:solidFill>
                  <a:srgbClr val="FF0000"/>
                </a:solidFill>
              </a:rPr>
              <a:t>DOES NOT COUNT </a:t>
            </a:r>
            <a:r>
              <a:rPr lang="en-US" sz="2800" u="sng"/>
              <a:t>toward the waiting period</a:t>
            </a:r>
          </a:p>
          <a:p>
            <a:pPr>
              <a:spcAft>
                <a:spcPts val="600"/>
              </a:spcAft>
            </a:pPr>
            <a:r>
              <a:rPr lang="en-US" sz="2800"/>
              <a:t>The DCA public comment period does not start until the day after receipt of the RROF</a:t>
            </a:r>
          </a:p>
          <a:p>
            <a:pPr>
              <a:spcAft>
                <a:spcPts val="600"/>
              </a:spcAft>
            </a:pPr>
            <a:r>
              <a:rPr lang="en-US" sz="2800"/>
              <a:t>Each part of the process must be separate, no overlapping days</a:t>
            </a:r>
          </a:p>
          <a:p>
            <a:endParaRPr lang="en-US"/>
          </a:p>
          <a:p>
            <a:endParaRPr lang="en-US"/>
          </a:p>
        </p:txBody>
      </p:sp>
      <p:sp>
        <p:nvSpPr>
          <p:cNvPr id="2" name="Title 1"/>
          <p:cNvSpPr>
            <a:spLocks noGrp="1"/>
          </p:cNvSpPr>
          <p:nvPr>
            <p:ph type="title"/>
          </p:nvPr>
        </p:nvSpPr>
        <p:spPr/>
        <p:txBody>
          <a:bodyPr/>
          <a:lstStyle/>
          <a:p>
            <a:pPr algn="ctr"/>
            <a:r>
              <a:rPr lang="en-US" sz="3600" b="1"/>
              <a:t>Waiting Period Details</a:t>
            </a:r>
          </a:p>
        </p:txBody>
      </p:sp>
    </p:spTree>
    <p:extLst>
      <p:ext uri="{BB962C8B-B14F-4D97-AF65-F5344CB8AC3E}">
        <p14:creationId xmlns:p14="http://schemas.microsoft.com/office/powerpoint/2010/main" val="602598979"/>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6127" y="1524000"/>
            <a:ext cx="10489585" cy="4724400"/>
          </a:xfrm>
        </p:spPr>
        <p:txBody>
          <a:bodyPr>
            <a:noAutofit/>
          </a:bodyPr>
          <a:lstStyle/>
          <a:p>
            <a:r>
              <a:rPr lang="en-US" sz="2400"/>
              <a:t>Day1: Concurrent Notice Published</a:t>
            </a:r>
          </a:p>
          <a:p>
            <a:r>
              <a:rPr lang="en-US" sz="2400"/>
              <a:t>Day 2-16: 15-day comment period</a:t>
            </a:r>
          </a:p>
          <a:p>
            <a:r>
              <a:rPr lang="en-US" sz="2400"/>
              <a:t>Day 17: RROF signed and dated by certifying official, emailed to and received by DCA.  DCA comment period does not start on the day we receive it.</a:t>
            </a:r>
          </a:p>
          <a:p>
            <a:r>
              <a:rPr lang="en-US" sz="2400"/>
              <a:t>Day 18-32: State 15-day comment period</a:t>
            </a:r>
          </a:p>
          <a:p>
            <a:r>
              <a:rPr lang="en-US" sz="2400"/>
              <a:t>Day 33: RROF letter prepared by DCA</a:t>
            </a:r>
          </a:p>
          <a:p>
            <a:r>
              <a:rPr lang="en-US" sz="2400"/>
              <a:t>Weekends and any delay usually increases this by a few days</a:t>
            </a:r>
          </a:p>
          <a:p>
            <a:r>
              <a:rPr lang="en-US" sz="2400" b="1"/>
              <a:t>If you have the time, allow for slightly more than 15 days.  If you use the minimum and the newspaper runs it a day late you will have to re-publish.</a:t>
            </a:r>
          </a:p>
        </p:txBody>
      </p:sp>
      <p:sp>
        <p:nvSpPr>
          <p:cNvPr id="2" name="Title 1"/>
          <p:cNvSpPr>
            <a:spLocks noGrp="1"/>
          </p:cNvSpPr>
          <p:nvPr>
            <p:ph type="title"/>
          </p:nvPr>
        </p:nvSpPr>
        <p:spPr>
          <a:xfrm>
            <a:off x="845248" y="548640"/>
            <a:ext cx="10471343" cy="670560"/>
          </a:xfrm>
        </p:spPr>
        <p:txBody>
          <a:bodyPr/>
          <a:lstStyle/>
          <a:p>
            <a:pPr algn="ctr"/>
            <a:r>
              <a:rPr lang="en-US" sz="3600" b="1"/>
              <a:t>Example Fastest Concurrent Notice and RROF</a:t>
            </a:r>
          </a:p>
        </p:txBody>
      </p:sp>
    </p:spTree>
    <p:extLst>
      <p:ext uri="{BB962C8B-B14F-4D97-AF65-F5344CB8AC3E}">
        <p14:creationId xmlns:p14="http://schemas.microsoft.com/office/powerpoint/2010/main" val="70268332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descr="Table&#10;&#10;Description automatically generated">
            <a:extLst>
              <a:ext uri="{FF2B5EF4-FFF2-40B4-BE49-F238E27FC236}">
                <a16:creationId xmlns:a16="http://schemas.microsoft.com/office/drawing/2014/main" id="{ACF19362-8F67-48F3-21F7-32E198D908BA}"/>
              </a:ext>
            </a:extLst>
          </p:cNvPr>
          <p:cNvPicPr>
            <a:picLocks noGrp="1" noChangeAspect="1"/>
          </p:cNvPicPr>
          <p:nvPr>
            <p:ph sz="half" idx="1"/>
          </p:nvPr>
        </p:nvPicPr>
        <p:blipFill rotWithShape="1">
          <a:blip r:embed="rId3"/>
          <a:stretch/>
        </p:blipFill>
        <p:spPr>
          <a:xfrm>
            <a:off x="931629" y="1825625"/>
            <a:ext cx="4780429" cy="4114800"/>
          </a:xfrm>
          <a:prstGeom prst="rect">
            <a:avLst/>
          </a:prstGeom>
          <a:ln>
            <a:noFill/>
          </a:ln>
          <a:effectLst>
            <a:outerShdw blurRad="292100" dist="139700" dir="2700000" algn="tl" rotWithShape="0">
              <a:srgbClr val="333333">
                <a:alpha val="65000"/>
              </a:srgbClr>
            </a:outerShdw>
          </a:effectLst>
        </p:spPr>
      </p:pic>
      <p:sp>
        <p:nvSpPr>
          <p:cNvPr id="12" name="Slide Number Placeholder 1">
            <a:extLst>
              <a:ext uri="{FF2B5EF4-FFF2-40B4-BE49-F238E27FC236}">
                <a16:creationId xmlns:a16="http://schemas.microsoft.com/office/drawing/2014/main" id="{8123DDAC-7E8A-4E52-9FFD-7D2FB3DA3791}"/>
              </a:ext>
            </a:extLst>
          </p:cNvPr>
          <p:cNvSpPr>
            <a:spLocks noGrp="1"/>
          </p:cNvSpPr>
          <p:nvPr>
            <p:ph type="sldNum" sz="quarter" idx="12"/>
          </p:nvPr>
        </p:nvSpPr>
        <p:spPr/>
        <p:txBody>
          <a:bodyPr vert="horz" lIns="91440" tIns="45720" rIns="91440" bIns="45720" rtlCol="0" anchor="ctr">
            <a:normAutofit/>
          </a:bodyPr>
          <a:lstStyle/>
          <a:p>
            <a:pPr>
              <a:spcAft>
                <a:spcPts val="600"/>
              </a:spcAft>
            </a:pPr>
            <a:fld id="{93CAF254-72B9-406C-9E86-C9D983240C82}" type="slidenum">
              <a:rPr lang="en-US" smtClean="0"/>
              <a:pPr>
                <a:spcAft>
                  <a:spcPts val="600"/>
                </a:spcAft>
              </a:pPr>
              <a:t>23</a:t>
            </a:fld>
            <a:endParaRPr lang="en-US"/>
          </a:p>
        </p:txBody>
      </p:sp>
      <p:sp>
        <p:nvSpPr>
          <p:cNvPr id="2" name="Title 1">
            <a:extLst>
              <a:ext uri="{FF2B5EF4-FFF2-40B4-BE49-F238E27FC236}">
                <a16:creationId xmlns:a16="http://schemas.microsoft.com/office/drawing/2014/main" id="{C9A135FA-BEB2-038D-C4B1-BBDCEA16EA31}"/>
              </a:ext>
            </a:extLst>
          </p:cNvPr>
          <p:cNvSpPr>
            <a:spLocks noGrp="1"/>
          </p:cNvSpPr>
          <p:nvPr>
            <p:ph type="title"/>
          </p:nvPr>
        </p:nvSpPr>
        <p:spPr>
          <a:xfrm>
            <a:off x="1812571" y="459807"/>
            <a:ext cx="8536697" cy="1142047"/>
          </a:xfrm>
        </p:spPr>
        <p:txBody>
          <a:bodyPr vert="horz" lIns="91440" tIns="45720" rIns="91440" bIns="45720" rtlCol="0" anchor="ctr">
            <a:normAutofit/>
          </a:bodyPr>
          <a:lstStyle/>
          <a:p>
            <a:pPr algn="ctr" fontAlgn="auto">
              <a:spcAft>
                <a:spcPts val="0"/>
              </a:spcAft>
            </a:pPr>
            <a:r>
              <a:rPr lang="en-US" sz="3700" b="1" kern="1200">
                <a:latin typeface="+mj-lt"/>
                <a:ea typeface="+mj-ea"/>
                <a:cs typeface="+mj-cs"/>
              </a:rPr>
              <a:t>Items to send when Requesting Release of Funds</a:t>
            </a:r>
          </a:p>
        </p:txBody>
      </p:sp>
      <p:sp>
        <p:nvSpPr>
          <p:cNvPr id="6" name="Content Placeholder 2">
            <a:extLst>
              <a:ext uri="{FF2B5EF4-FFF2-40B4-BE49-F238E27FC236}">
                <a16:creationId xmlns:a16="http://schemas.microsoft.com/office/drawing/2014/main" id="{ACF2B629-614C-4101-877B-58B817717B45}"/>
              </a:ext>
            </a:extLst>
          </p:cNvPr>
          <p:cNvSpPr txBox="1">
            <a:spLocks/>
          </p:cNvSpPr>
          <p:nvPr/>
        </p:nvSpPr>
        <p:spPr>
          <a:xfrm>
            <a:off x="6079735" y="1688916"/>
            <a:ext cx="5608635" cy="4620443"/>
          </a:xfrm>
          <a:prstGeom prst="rect">
            <a:avLst/>
          </a:prstGeom>
        </p:spPr>
        <p:txBody>
          <a:bodyPr vert="horz" lIns="91440" tIns="45720" rIns="91440" bIns="45720" rtlCol="0">
            <a:normAutofit fontScale="92500"/>
          </a:bodyPr>
          <a:lstStyle>
            <a:lvl1pPr marL="228052" indent="-228052" algn="l" defTabSz="912206" rtl="0" eaLnBrk="1" latinLnBrk="0" hangingPunct="1">
              <a:lnSpc>
                <a:spcPct val="90000"/>
              </a:lnSpc>
              <a:spcBef>
                <a:spcPts val="998"/>
              </a:spcBef>
              <a:buFont typeface="Arial" panose="020B0604020202020204" pitchFamily="34" charset="0"/>
              <a:buChar char="•"/>
              <a:defRPr lang="en-US" sz="2395" kern="1200" dirty="0" smtClean="0">
                <a:solidFill>
                  <a:schemeClr val="tx1"/>
                </a:solidFill>
                <a:effectLst/>
                <a:latin typeface="Lato Light" charset="0"/>
                <a:ea typeface="Lato Light" charset="0"/>
                <a:cs typeface="Lato Light" charset="0"/>
              </a:defRPr>
            </a:lvl1pPr>
            <a:lvl2pPr marL="684155" indent="-228052" algn="l" defTabSz="912206" rtl="0" eaLnBrk="1" latinLnBrk="0" hangingPunct="1">
              <a:lnSpc>
                <a:spcPct val="90000"/>
              </a:lnSpc>
              <a:spcBef>
                <a:spcPts val="499"/>
              </a:spcBef>
              <a:buFont typeface="Arial" panose="020B0604020202020204" pitchFamily="34" charset="0"/>
              <a:buChar char="•"/>
              <a:defRPr lang="en-US" sz="1996" kern="1200" dirty="0" smtClean="0">
                <a:solidFill>
                  <a:schemeClr val="tx1"/>
                </a:solidFill>
                <a:effectLst/>
                <a:latin typeface="Lato Light" charset="0"/>
                <a:ea typeface="Lato Light" charset="0"/>
                <a:cs typeface="Lato Light" charset="0"/>
              </a:defRPr>
            </a:lvl2pPr>
            <a:lvl3pPr marL="1140257" indent="-228052" algn="l" defTabSz="912206" rtl="0" eaLnBrk="1" latinLnBrk="0" hangingPunct="1">
              <a:lnSpc>
                <a:spcPct val="90000"/>
              </a:lnSpc>
              <a:spcBef>
                <a:spcPts val="499"/>
              </a:spcBef>
              <a:buFont typeface="Arial" panose="020B0604020202020204" pitchFamily="34" charset="0"/>
              <a:buChar char="•"/>
              <a:defRPr lang="en-US" sz="1796" kern="1200" dirty="0" smtClean="0">
                <a:solidFill>
                  <a:schemeClr val="tx1"/>
                </a:solidFill>
                <a:effectLst/>
                <a:latin typeface="Lato Light" charset="0"/>
                <a:ea typeface="Lato Light" charset="0"/>
                <a:cs typeface="Lato Light" charset="0"/>
              </a:defRPr>
            </a:lvl3pPr>
            <a:lvl4pPr marL="1596360" indent="-228052" algn="l" defTabSz="912206" rtl="0" eaLnBrk="1" latinLnBrk="0" hangingPunct="1">
              <a:lnSpc>
                <a:spcPct val="90000"/>
              </a:lnSpc>
              <a:spcBef>
                <a:spcPts val="499"/>
              </a:spcBef>
              <a:buFont typeface="Arial" panose="020B0604020202020204" pitchFamily="34" charset="0"/>
              <a:buChar char="•"/>
              <a:defRPr lang="en-US" sz="1596" kern="1200" dirty="0" smtClean="0">
                <a:solidFill>
                  <a:schemeClr val="tx1"/>
                </a:solidFill>
                <a:effectLst/>
                <a:latin typeface="Lato Light" charset="0"/>
                <a:ea typeface="Lato Light" charset="0"/>
                <a:cs typeface="Lato Light" charset="0"/>
              </a:defRPr>
            </a:lvl4pPr>
            <a:lvl5pPr marL="2052463" indent="-228052" algn="l" defTabSz="912206" rtl="0" eaLnBrk="1" latinLnBrk="0" hangingPunct="1">
              <a:lnSpc>
                <a:spcPct val="90000"/>
              </a:lnSpc>
              <a:spcBef>
                <a:spcPts val="499"/>
              </a:spcBef>
              <a:buFont typeface="Arial" panose="020B0604020202020204" pitchFamily="34" charset="0"/>
              <a:buChar char="•"/>
              <a:defRPr lang="en-US" sz="1596" kern="1200" dirty="0">
                <a:solidFill>
                  <a:schemeClr val="tx1"/>
                </a:solidFill>
                <a:effectLst/>
                <a:latin typeface="Lato Light" charset="0"/>
                <a:ea typeface="Lato Light" charset="0"/>
                <a:cs typeface="Lato Light" charset="0"/>
              </a:defRPr>
            </a:lvl5pPr>
            <a:lvl6pPr marL="2508566"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6pPr>
            <a:lvl7pPr marL="2964669"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7pPr>
            <a:lvl8pPr marL="3420772"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8pPr>
            <a:lvl9pPr marL="3876875"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9pPr>
          </a:lstStyle>
          <a:p>
            <a:pPr marL="228029" indent="-228029" algn="just" defTabSz="912114" fontAlgn="auto">
              <a:spcAft>
                <a:spcPts val="0"/>
              </a:spcAft>
              <a:buClr>
                <a:schemeClr val="accent1"/>
              </a:buClr>
            </a:pPr>
            <a:r>
              <a:rPr lang="en-US" sz="1600">
                <a:latin typeface="+mn-lt"/>
                <a:ea typeface="+mn-ea"/>
                <a:cs typeface="+mn-cs"/>
              </a:rPr>
              <a:t>CEO Signed and Dated Request for Release of Funds </a:t>
            </a:r>
          </a:p>
          <a:p>
            <a:pPr marL="684131" lvl="2" indent="-228029" algn="just" defTabSz="912114">
              <a:spcBef>
                <a:spcPts val="998"/>
              </a:spcBef>
              <a:buClr>
                <a:schemeClr val="accent1"/>
              </a:buClr>
            </a:pPr>
            <a:r>
              <a:rPr lang="en-US" sz="1400">
                <a:latin typeface="+mn-lt"/>
                <a:ea typeface="+mn-ea"/>
                <a:cs typeface="+mn-cs"/>
              </a:rPr>
              <a:t>HUD wants an actual description not just the budget line item</a:t>
            </a:r>
          </a:p>
          <a:p>
            <a:pPr marL="684131" lvl="2" indent="-228029" algn="just" defTabSz="912114">
              <a:spcBef>
                <a:spcPts val="998"/>
              </a:spcBef>
              <a:buClr>
                <a:schemeClr val="accent1"/>
              </a:buClr>
            </a:pPr>
            <a:r>
              <a:rPr lang="en-US" sz="1400">
                <a:latin typeface="+mn-lt"/>
                <a:ea typeface="+mn-ea"/>
                <a:cs typeface="+mn-cs"/>
              </a:rPr>
              <a:t>Make sure to select the appropriate EIS check box on page 2</a:t>
            </a:r>
          </a:p>
          <a:p>
            <a:pPr marL="684131" lvl="2" indent="-228029" algn="just" defTabSz="912114">
              <a:spcBef>
                <a:spcPts val="998"/>
              </a:spcBef>
              <a:buClr>
                <a:schemeClr val="accent1"/>
              </a:buClr>
            </a:pPr>
            <a:r>
              <a:rPr lang="en-US" sz="1400">
                <a:latin typeface="+mn-lt"/>
                <a:ea typeface="+mn-ea"/>
                <a:cs typeface="+mn-cs"/>
              </a:rPr>
              <a:t>Must be signed and dated after the end of the public comment period </a:t>
            </a:r>
          </a:p>
          <a:p>
            <a:pPr marL="228029" lvl="1" indent="-228029" algn="just" defTabSz="912114">
              <a:spcBef>
                <a:spcPts val="998"/>
              </a:spcBef>
              <a:buClr>
                <a:schemeClr val="accent1"/>
              </a:buClr>
            </a:pPr>
            <a:r>
              <a:rPr lang="en-US" sz="1600">
                <a:latin typeface="+mn-lt"/>
                <a:ea typeface="+mn-ea"/>
                <a:cs typeface="+mn-cs"/>
              </a:rPr>
              <a:t>All Newspaper Notices (Concurrent in most cases, and Floodplain/Wetlands if necessary) – Scans or actual notices, make sure the date of the paper (not just in the notice) is visible.</a:t>
            </a:r>
          </a:p>
          <a:p>
            <a:pPr marL="228029" indent="-228029" algn="just" defTabSz="912114" fontAlgn="auto">
              <a:spcAft>
                <a:spcPts val="0"/>
              </a:spcAft>
              <a:buClr>
                <a:schemeClr val="accent1"/>
              </a:buClr>
            </a:pPr>
            <a:r>
              <a:rPr lang="en-US" sz="1600">
                <a:latin typeface="+mn-lt"/>
                <a:ea typeface="+mn-ea"/>
                <a:cs typeface="+mn-cs"/>
              </a:rPr>
              <a:t>HPD clearance letter unless it is not subject to 58.5</a:t>
            </a:r>
          </a:p>
          <a:p>
            <a:pPr marL="228029" indent="-228029" algn="just" defTabSz="912114" fontAlgn="auto">
              <a:spcAft>
                <a:spcPts val="0"/>
              </a:spcAft>
              <a:buClr>
                <a:schemeClr val="accent1"/>
              </a:buClr>
            </a:pPr>
            <a:r>
              <a:rPr lang="en-US" sz="1600">
                <a:latin typeface="+mn-lt"/>
                <a:ea typeface="+mn-ea"/>
                <a:cs typeface="+mn-cs"/>
              </a:rPr>
              <a:t>Proof of Tribal Consultation signed by a certifying officer of the local government if subject to 58.5 and the activity requires it.</a:t>
            </a:r>
          </a:p>
          <a:p>
            <a:pPr marL="228029" indent="-228029" algn="just" defTabSz="912114" fontAlgn="auto">
              <a:spcAft>
                <a:spcPts val="0"/>
              </a:spcAft>
              <a:buClr>
                <a:schemeClr val="accent1"/>
              </a:buClr>
            </a:pPr>
            <a:r>
              <a:rPr lang="en-US" sz="1600">
                <a:latin typeface="+mn-lt"/>
                <a:ea typeface="+mn-ea"/>
                <a:cs typeface="+mn-cs"/>
              </a:rPr>
              <a:t>If you received an objection or comment, include it and your response.</a:t>
            </a:r>
          </a:p>
          <a:p>
            <a:pPr marL="228029" indent="-228029" algn="just" defTabSz="912114" fontAlgn="auto">
              <a:spcAft>
                <a:spcPts val="0"/>
              </a:spcAft>
              <a:buClr>
                <a:schemeClr val="accent1"/>
              </a:buClr>
            </a:pPr>
            <a:r>
              <a:rPr lang="en-US" sz="1600">
                <a:latin typeface="+mn-lt"/>
                <a:ea typeface="+mn-ea"/>
                <a:cs typeface="+mn-cs"/>
              </a:rPr>
              <a:t> *</a:t>
            </a:r>
            <a:r>
              <a:rPr lang="en-US" sz="1600" b="1">
                <a:latin typeface="+mn-lt"/>
                <a:ea typeface="+mn-ea"/>
                <a:cs typeface="+mn-cs"/>
              </a:rPr>
              <a:t>If the project is a building or Multi-Family residential, provide Phase I results*</a:t>
            </a:r>
          </a:p>
          <a:p>
            <a:pPr marL="228029" indent="-228029" defTabSz="912114" fontAlgn="auto">
              <a:spcAft>
                <a:spcPts val="0"/>
              </a:spcAft>
              <a:buClr>
                <a:schemeClr val="accent1"/>
              </a:buClr>
            </a:pPr>
            <a:endParaRPr lang="en-US" sz="1200">
              <a:latin typeface="+mn-lt"/>
              <a:ea typeface="+mn-ea"/>
              <a:cs typeface="+mn-cs"/>
            </a:endParaRPr>
          </a:p>
          <a:p>
            <a:pPr marL="228029" indent="-228029" defTabSz="912114" fontAlgn="auto">
              <a:spcAft>
                <a:spcPts val="0"/>
              </a:spcAft>
              <a:buClr>
                <a:schemeClr val="accent1"/>
              </a:buClr>
            </a:pPr>
            <a:endParaRPr lang="en-US" sz="1200">
              <a:latin typeface="+mn-lt"/>
              <a:ea typeface="+mn-ea"/>
              <a:cs typeface="+mn-cs"/>
            </a:endParaRPr>
          </a:p>
        </p:txBody>
      </p:sp>
      <p:sp>
        <p:nvSpPr>
          <p:cNvPr id="5" name="Content Placeholder 3">
            <a:extLst>
              <a:ext uri="{FF2B5EF4-FFF2-40B4-BE49-F238E27FC236}">
                <a16:creationId xmlns:a16="http://schemas.microsoft.com/office/drawing/2014/main" id="{A647F83B-5907-423F-85CD-D63170FC415F}"/>
              </a:ext>
            </a:extLst>
          </p:cNvPr>
          <p:cNvSpPr txBox="1">
            <a:spLocks/>
          </p:cNvSpPr>
          <p:nvPr/>
        </p:nvSpPr>
        <p:spPr>
          <a:xfrm>
            <a:off x="814843" y="1600200"/>
            <a:ext cx="10844306" cy="5105400"/>
          </a:xfrm>
        </p:spPr>
        <p:txBody>
          <a:bodyPr/>
          <a:lstStyle>
            <a:lvl1pPr marL="228052" indent="-228052" algn="l" defTabSz="912206" rtl="0" eaLnBrk="1" latinLnBrk="0" hangingPunct="1">
              <a:lnSpc>
                <a:spcPct val="90000"/>
              </a:lnSpc>
              <a:spcBef>
                <a:spcPts val="998"/>
              </a:spcBef>
              <a:buFont typeface="Arial" panose="020B0604020202020204" pitchFamily="34" charset="0"/>
              <a:buChar char="•"/>
              <a:defRPr lang="en-US" sz="2395" kern="1200" dirty="0" smtClean="0">
                <a:solidFill>
                  <a:schemeClr val="tx1"/>
                </a:solidFill>
                <a:effectLst/>
                <a:latin typeface="Lato Light" charset="0"/>
                <a:ea typeface="Lato Light" charset="0"/>
                <a:cs typeface="Lato Light" charset="0"/>
              </a:defRPr>
            </a:lvl1pPr>
            <a:lvl2pPr marL="684155" indent="-228052" algn="l" defTabSz="912206" rtl="0" eaLnBrk="1" latinLnBrk="0" hangingPunct="1">
              <a:lnSpc>
                <a:spcPct val="90000"/>
              </a:lnSpc>
              <a:spcBef>
                <a:spcPts val="499"/>
              </a:spcBef>
              <a:buFont typeface="Arial" panose="020B0604020202020204" pitchFamily="34" charset="0"/>
              <a:buChar char="•"/>
              <a:defRPr lang="en-US" sz="1996" kern="1200" dirty="0" smtClean="0">
                <a:solidFill>
                  <a:schemeClr val="tx1"/>
                </a:solidFill>
                <a:effectLst/>
                <a:latin typeface="Lato Light" charset="0"/>
                <a:ea typeface="Lato Light" charset="0"/>
                <a:cs typeface="Lato Light" charset="0"/>
              </a:defRPr>
            </a:lvl2pPr>
            <a:lvl3pPr marL="1140257" indent="-228052" algn="l" defTabSz="912206" rtl="0" eaLnBrk="1" latinLnBrk="0" hangingPunct="1">
              <a:lnSpc>
                <a:spcPct val="90000"/>
              </a:lnSpc>
              <a:spcBef>
                <a:spcPts val="499"/>
              </a:spcBef>
              <a:buFont typeface="Arial" panose="020B0604020202020204" pitchFamily="34" charset="0"/>
              <a:buChar char="•"/>
              <a:defRPr lang="en-US" sz="1796" kern="1200" dirty="0" smtClean="0">
                <a:solidFill>
                  <a:schemeClr val="tx1"/>
                </a:solidFill>
                <a:effectLst/>
                <a:latin typeface="Lato Light" charset="0"/>
                <a:ea typeface="Lato Light" charset="0"/>
                <a:cs typeface="Lato Light" charset="0"/>
              </a:defRPr>
            </a:lvl3pPr>
            <a:lvl4pPr marL="1596360" indent="-228052" algn="l" defTabSz="912206" rtl="0" eaLnBrk="1" latinLnBrk="0" hangingPunct="1">
              <a:lnSpc>
                <a:spcPct val="90000"/>
              </a:lnSpc>
              <a:spcBef>
                <a:spcPts val="499"/>
              </a:spcBef>
              <a:buFont typeface="Arial" panose="020B0604020202020204" pitchFamily="34" charset="0"/>
              <a:buChar char="•"/>
              <a:defRPr lang="en-US" sz="1596" kern="1200" dirty="0" smtClean="0">
                <a:solidFill>
                  <a:schemeClr val="tx1"/>
                </a:solidFill>
                <a:effectLst/>
                <a:latin typeface="Lato Light" charset="0"/>
                <a:ea typeface="Lato Light" charset="0"/>
                <a:cs typeface="Lato Light" charset="0"/>
              </a:defRPr>
            </a:lvl4pPr>
            <a:lvl5pPr marL="2052463" indent="-228052" algn="l" defTabSz="912206" rtl="0" eaLnBrk="1" latinLnBrk="0" hangingPunct="1">
              <a:lnSpc>
                <a:spcPct val="90000"/>
              </a:lnSpc>
              <a:spcBef>
                <a:spcPts val="499"/>
              </a:spcBef>
              <a:buFont typeface="Arial" panose="020B0604020202020204" pitchFamily="34" charset="0"/>
              <a:buChar char="•"/>
              <a:defRPr lang="en-US" sz="1596" kern="1200" dirty="0">
                <a:solidFill>
                  <a:schemeClr val="tx1"/>
                </a:solidFill>
                <a:effectLst/>
                <a:latin typeface="Lato Light" charset="0"/>
                <a:ea typeface="Lato Light" charset="0"/>
                <a:cs typeface="Lato Light" charset="0"/>
              </a:defRPr>
            </a:lvl5pPr>
            <a:lvl6pPr marL="2508566"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6pPr>
            <a:lvl7pPr marL="2964669"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7pPr>
            <a:lvl8pPr marL="3420772"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8pPr>
            <a:lvl9pPr marL="3876875"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9pPr>
          </a:lstStyle>
          <a:p>
            <a:pPr marL="0" indent="0" fontAlgn="auto">
              <a:spcAft>
                <a:spcPts val="0"/>
              </a:spcAft>
              <a:buNone/>
            </a:pPr>
            <a:endParaRPr lang="en-US" sz="2800"/>
          </a:p>
        </p:txBody>
      </p:sp>
    </p:spTree>
    <p:extLst>
      <p:ext uri="{BB962C8B-B14F-4D97-AF65-F5344CB8AC3E}">
        <p14:creationId xmlns:p14="http://schemas.microsoft.com/office/powerpoint/2010/main" val="2934834193"/>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A647F83B-5907-423F-85CD-D63170FC415F}"/>
              </a:ext>
            </a:extLst>
          </p:cNvPr>
          <p:cNvSpPr txBox="1">
            <a:spLocks/>
          </p:cNvSpPr>
          <p:nvPr/>
        </p:nvSpPr>
        <p:spPr>
          <a:xfrm>
            <a:off x="814843" y="1600200"/>
            <a:ext cx="10844306" cy="5105400"/>
          </a:xfrm>
        </p:spPr>
        <p:txBody>
          <a:bodyPr/>
          <a:lstStyle>
            <a:lvl1pPr marL="228052" indent="-228052" algn="l" defTabSz="912206" rtl="0" eaLnBrk="1" latinLnBrk="0" hangingPunct="1">
              <a:lnSpc>
                <a:spcPct val="90000"/>
              </a:lnSpc>
              <a:spcBef>
                <a:spcPts val="998"/>
              </a:spcBef>
              <a:buFont typeface="Arial" panose="020B0604020202020204" pitchFamily="34" charset="0"/>
              <a:buChar char="•"/>
              <a:defRPr lang="en-US" sz="2395" kern="1200" dirty="0" smtClean="0">
                <a:solidFill>
                  <a:schemeClr val="tx1"/>
                </a:solidFill>
                <a:effectLst/>
                <a:latin typeface="Lato Light" charset="0"/>
                <a:ea typeface="Lato Light" charset="0"/>
                <a:cs typeface="Lato Light" charset="0"/>
              </a:defRPr>
            </a:lvl1pPr>
            <a:lvl2pPr marL="684155" indent="-228052" algn="l" defTabSz="912206" rtl="0" eaLnBrk="1" latinLnBrk="0" hangingPunct="1">
              <a:lnSpc>
                <a:spcPct val="90000"/>
              </a:lnSpc>
              <a:spcBef>
                <a:spcPts val="499"/>
              </a:spcBef>
              <a:buFont typeface="Arial" panose="020B0604020202020204" pitchFamily="34" charset="0"/>
              <a:buChar char="•"/>
              <a:defRPr lang="en-US" sz="1996" kern="1200" dirty="0" smtClean="0">
                <a:solidFill>
                  <a:schemeClr val="tx1"/>
                </a:solidFill>
                <a:effectLst/>
                <a:latin typeface="Lato Light" charset="0"/>
                <a:ea typeface="Lato Light" charset="0"/>
                <a:cs typeface="Lato Light" charset="0"/>
              </a:defRPr>
            </a:lvl2pPr>
            <a:lvl3pPr marL="1140257" indent="-228052" algn="l" defTabSz="912206" rtl="0" eaLnBrk="1" latinLnBrk="0" hangingPunct="1">
              <a:lnSpc>
                <a:spcPct val="90000"/>
              </a:lnSpc>
              <a:spcBef>
                <a:spcPts val="499"/>
              </a:spcBef>
              <a:buFont typeface="Arial" panose="020B0604020202020204" pitchFamily="34" charset="0"/>
              <a:buChar char="•"/>
              <a:defRPr lang="en-US" sz="1796" kern="1200" dirty="0" smtClean="0">
                <a:solidFill>
                  <a:schemeClr val="tx1"/>
                </a:solidFill>
                <a:effectLst/>
                <a:latin typeface="Lato Light" charset="0"/>
                <a:ea typeface="Lato Light" charset="0"/>
                <a:cs typeface="Lato Light" charset="0"/>
              </a:defRPr>
            </a:lvl3pPr>
            <a:lvl4pPr marL="1596360" indent="-228052" algn="l" defTabSz="912206" rtl="0" eaLnBrk="1" latinLnBrk="0" hangingPunct="1">
              <a:lnSpc>
                <a:spcPct val="90000"/>
              </a:lnSpc>
              <a:spcBef>
                <a:spcPts val="499"/>
              </a:spcBef>
              <a:buFont typeface="Arial" panose="020B0604020202020204" pitchFamily="34" charset="0"/>
              <a:buChar char="•"/>
              <a:defRPr lang="en-US" sz="1596" kern="1200" dirty="0" smtClean="0">
                <a:solidFill>
                  <a:schemeClr val="tx1"/>
                </a:solidFill>
                <a:effectLst/>
                <a:latin typeface="Lato Light" charset="0"/>
                <a:ea typeface="Lato Light" charset="0"/>
                <a:cs typeface="Lato Light" charset="0"/>
              </a:defRPr>
            </a:lvl4pPr>
            <a:lvl5pPr marL="2052463" indent="-228052" algn="l" defTabSz="912206" rtl="0" eaLnBrk="1" latinLnBrk="0" hangingPunct="1">
              <a:lnSpc>
                <a:spcPct val="90000"/>
              </a:lnSpc>
              <a:spcBef>
                <a:spcPts val="499"/>
              </a:spcBef>
              <a:buFont typeface="Arial" panose="020B0604020202020204" pitchFamily="34" charset="0"/>
              <a:buChar char="•"/>
              <a:defRPr lang="en-US" sz="1596" kern="1200" dirty="0">
                <a:solidFill>
                  <a:schemeClr val="tx1"/>
                </a:solidFill>
                <a:effectLst/>
                <a:latin typeface="Lato Light" charset="0"/>
                <a:ea typeface="Lato Light" charset="0"/>
                <a:cs typeface="Lato Light" charset="0"/>
              </a:defRPr>
            </a:lvl5pPr>
            <a:lvl6pPr marL="2508566"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6pPr>
            <a:lvl7pPr marL="2964669"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7pPr>
            <a:lvl8pPr marL="3420772"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8pPr>
            <a:lvl9pPr marL="3876875"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9pPr>
          </a:lstStyle>
          <a:p>
            <a:pPr marL="0" indent="0" fontAlgn="auto">
              <a:spcAft>
                <a:spcPts val="0"/>
              </a:spcAft>
              <a:buNone/>
            </a:pPr>
            <a:endParaRPr lang="en-US" sz="2800"/>
          </a:p>
        </p:txBody>
      </p:sp>
      <p:sp>
        <p:nvSpPr>
          <p:cNvPr id="6" name="Content Placeholder 2">
            <a:extLst>
              <a:ext uri="{FF2B5EF4-FFF2-40B4-BE49-F238E27FC236}">
                <a16:creationId xmlns:a16="http://schemas.microsoft.com/office/drawing/2014/main" id="{ACF2B629-614C-4101-877B-58B817717B45}"/>
              </a:ext>
            </a:extLst>
          </p:cNvPr>
          <p:cNvSpPr txBox="1">
            <a:spLocks/>
          </p:cNvSpPr>
          <p:nvPr/>
        </p:nvSpPr>
        <p:spPr>
          <a:xfrm>
            <a:off x="814843" y="1600200"/>
            <a:ext cx="10844306" cy="4495800"/>
          </a:xfrm>
        </p:spPr>
        <p:txBody>
          <a:bodyPr/>
          <a:lstStyle>
            <a:lvl1pPr marL="228052" indent="-228052" algn="l" defTabSz="912206" rtl="0" eaLnBrk="1" latinLnBrk="0" hangingPunct="1">
              <a:lnSpc>
                <a:spcPct val="90000"/>
              </a:lnSpc>
              <a:spcBef>
                <a:spcPts val="998"/>
              </a:spcBef>
              <a:buFont typeface="Arial" panose="020B0604020202020204" pitchFamily="34" charset="0"/>
              <a:buChar char="•"/>
              <a:defRPr lang="en-US" sz="2395" kern="1200" dirty="0" smtClean="0">
                <a:solidFill>
                  <a:schemeClr val="tx1"/>
                </a:solidFill>
                <a:effectLst/>
                <a:latin typeface="Lato Light" charset="0"/>
                <a:ea typeface="Lato Light" charset="0"/>
                <a:cs typeface="Lato Light" charset="0"/>
              </a:defRPr>
            </a:lvl1pPr>
            <a:lvl2pPr marL="684155" indent="-228052" algn="l" defTabSz="912206" rtl="0" eaLnBrk="1" latinLnBrk="0" hangingPunct="1">
              <a:lnSpc>
                <a:spcPct val="90000"/>
              </a:lnSpc>
              <a:spcBef>
                <a:spcPts val="499"/>
              </a:spcBef>
              <a:buFont typeface="Arial" panose="020B0604020202020204" pitchFamily="34" charset="0"/>
              <a:buChar char="•"/>
              <a:defRPr lang="en-US" sz="1996" kern="1200" dirty="0" smtClean="0">
                <a:solidFill>
                  <a:schemeClr val="tx1"/>
                </a:solidFill>
                <a:effectLst/>
                <a:latin typeface="Lato Light" charset="0"/>
                <a:ea typeface="Lato Light" charset="0"/>
                <a:cs typeface="Lato Light" charset="0"/>
              </a:defRPr>
            </a:lvl2pPr>
            <a:lvl3pPr marL="1140257" indent="-228052" algn="l" defTabSz="912206" rtl="0" eaLnBrk="1" latinLnBrk="0" hangingPunct="1">
              <a:lnSpc>
                <a:spcPct val="90000"/>
              </a:lnSpc>
              <a:spcBef>
                <a:spcPts val="499"/>
              </a:spcBef>
              <a:buFont typeface="Arial" panose="020B0604020202020204" pitchFamily="34" charset="0"/>
              <a:buChar char="•"/>
              <a:defRPr lang="en-US" sz="1796" kern="1200" dirty="0" smtClean="0">
                <a:solidFill>
                  <a:schemeClr val="tx1"/>
                </a:solidFill>
                <a:effectLst/>
                <a:latin typeface="Lato Light" charset="0"/>
                <a:ea typeface="Lato Light" charset="0"/>
                <a:cs typeface="Lato Light" charset="0"/>
              </a:defRPr>
            </a:lvl3pPr>
            <a:lvl4pPr marL="1596360" indent="-228052" algn="l" defTabSz="912206" rtl="0" eaLnBrk="1" latinLnBrk="0" hangingPunct="1">
              <a:lnSpc>
                <a:spcPct val="90000"/>
              </a:lnSpc>
              <a:spcBef>
                <a:spcPts val="499"/>
              </a:spcBef>
              <a:buFont typeface="Arial" panose="020B0604020202020204" pitchFamily="34" charset="0"/>
              <a:buChar char="•"/>
              <a:defRPr lang="en-US" sz="1596" kern="1200" dirty="0" smtClean="0">
                <a:solidFill>
                  <a:schemeClr val="tx1"/>
                </a:solidFill>
                <a:effectLst/>
                <a:latin typeface="Lato Light" charset="0"/>
                <a:ea typeface="Lato Light" charset="0"/>
                <a:cs typeface="Lato Light" charset="0"/>
              </a:defRPr>
            </a:lvl4pPr>
            <a:lvl5pPr marL="2052463" indent="-228052" algn="l" defTabSz="912206" rtl="0" eaLnBrk="1" latinLnBrk="0" hangingPunct="1">
              <a:lnSpc>
                <a:spcPct val="90000"/>
              </a:lnSpc>
              <a:spcBef>
                <a:spcPts val="499"/>
              </a:spcBef>
              <a:buFont typeface="Arial" panose="020B0604020202020204" pitchFamily="34" charset="0"/>
              <a:buChar char="•"/>
              <a:defRPr lang="en-US" sz="1596" kern="1200" dirty="0">
                <a:solidFill>
                  <a:schemeClr val="tx1"/>
                </a:solidFill>
                <a:effectLst/>
                <a:latin typeface="Lato Light" charset="0"/>
                <a:ea typeface="Lato Light" charset="0"/>
                <a:cs typeface="Lato Light" charset="0"/>
              </a:defRPr>
            </a:lvl5pPr>
            <a:lvl6pPr marL="2508566"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6pPr>
            <a:lvl7pPr marL="2964669"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7pPr>
            <a:lvl8pPr marL="3420772"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8pPr>
            <a:lvl9pPr marL="3876875" indent="-228052" algn="l" defTabSz="912206" rtl="0" eaLnBrk="1" latinLnBrk="0" hangingPunct="1">
              <a:lnSpc>
                <a:spcPct val="90000"/>
              </a:lnSpc>
              <a:spcBef>
                <a:spcPts val="499"/>
              </a:spcBef>
              <a:buFont typeface="Arial" panose="020B0604020202020204" pitchFamily="34" charset="0"/>
              <a:buChar char="•"/>
              <a:defRPr sz="1796" kern="1200">
                <a:solidFill>
                  <a:schemeClr val="tx1"/>
                </a:solidFill>
                <a:latin typeface="+mn-lt"/>
                <a:ea typeface="+mn-ea"/>
                <a:cs typeface="+mn-cs"/>
              </a:defRPr>
            </a:lvl9pPr>
          </a:lstStyle>
          <a:p>
            <a:pPr fontAlgn="auto">
              <a:spcAft>
                <a:spcPts val="0"/>
              </a:spcAft>
              <a:buFont typeface="Wingdings" panose="05000000000000000000" pitchFamily="2" charset="2"/>
              <a:buChar char="q"/>
            </a:pPr>
            <a:r>
              <a:rPr lang="en-US">
                <a:latin typeface="+mn-lt"/>
              </a:rPr>
              <a:t>Applicant forms listed in the manual and available on our website:</a:t>
            </a:r>
          </a:p>
          <a:p>
            <a:pPr lvl="1" fontAlgn="auto">
              <a:lnSpc>
                <a:spcPct val="100000"/>
              </a:lnSpc>
              <a:spcAft>
                <a:spcPts val="0"/>
              </a:spcAft>
              <a:buFont typeface="Wingdings" panose="05000000000000000000" pitchFamily="2" charset="2"/>
              <a:buChar char="q"/>
            </a:pPr>
            <a:r>
              <a:rPr lang="en-US">
                <a:latin typeface="+mn-lt"/>
              </a:rPr>
              <a:t>DCA 9 Environmental Review Information</a:t>
            </a:r>
          </a:p>
          <a:p>
            <a:pPr lvl="1" fontAlgn="auto">
              <a:lnSpc>
                <a:spcPct val="100000"/>
              </a:lnSpc>
              <a:spcAft>
                <a:spcPts val="0"/>
              </a:spcAft>
              <a:buFont typeface="Wingdings" panose="05000000000000000000" pitchFamily="2" charset="2"/>
              <a:buChar char="q"/>
            </a:pPr>
            <a:r>
              <a:rPr lang="en-US">
                <a:latin typeface="+mn-lt"/>
              </a:rPr>
              <a:t>DCA 9A Historic Preservation Environmental Review Form</a:t>
            </a:r>
          </a:p>
          <a:p>
            <a:pPr lvl="1" fontAlgn="auto">
              <a:lnSpc>
                <a:spcPct val="100000"/>
              </a:lnSpc>
              <a:spcAft>
                <a:spcPts val="0"/>
              </a:spcAft>
              <a:buFont typeface="Wingdings" panose="05000000000000000000" pitchFamily="2" charset="2"/>
              <a:buChar char="q"/>
            </a:pPr>
            <a:r>
              <a:rPr lang="en-US">
                <a:latin typeface="+mn-lt"/>
              </a:rPr>
              <a:t>DCA 9B When to Consult With Tribes Under Section 106</a:t>
            </a:r>
          </a:p>
          <a:p>
            <a:pPr lvl="2" fontAlgn="auto">
              <a:lnSpc>
                <a:spcPct val="100000"/>
              </a:lnSpc>
              <a:spcAft>
                <a:spcPts val="0"/>
              </a:spcAft>
              <a:buFont typeface="Wingdings" panose="05000000000000000000" pitchFamily="2" charset="2"/>
              <a:buChar char="q"/>
            </a:pPr>
            <a:r>
              <a:rPr lang="en-US">
                <a:latin typeface="+mn-lt"/>
              </a:rPr>
              <a:t>Proof of tribal consultation – Generally, this should be a scan of the letters, any responses, and a memo letting us know that the others did not respond during the review period.</a:t>
            </a:r>
          </a:p>
          <a:p>
            <a:pPr lvl="2" fontAlgn="auto">
              <a:lnSpc>
                <a:spcPct val="100000"/>
              </a:lnSpc>
              <a:spcAft>
                <a:spcPts val="0"/>
              </a:spcAft>
              <a:buFont typeface="Wingdings" panose="05000000000000000000" pitchFamily="2" charset="2"/>
              <a:buChar char="q"/>
            </a:pPr>
            <a:r>
              <a:rPr lang="en-US">
                <a:latin typeface="+mn-lt"/>
              </a:rPr>
              <a:t> The Chief Local Official should sign letters, or if she/he cannot because of a conflict of interest or some other reason, by the next highest certifying official.</a:t>
            </a:r>
          </a:p>
          <a:p>
            <a:pPr fontAlgn="auto">
              <a:spcAft>
                <a:spcPts val="0"/>
              </a:spcAft>
              <a:buFont typeface="Wingdings" panose="05000000000000000000" pitchFamily="2" charset="2"/>
              <a:buChar char="q"/>
            </a:pPr>
            <a:r>
              <a:rPr lang="en-US">
                <a:latin typeface="+mn-lt"/>
              </a:rPr>
              <a:t>Floodplain and Wetland Maps</a:t>
            </a:r>
          </a:p>
          <a:p>
            <a:pPr fontAlgn="auto">
              <a:spcAft>
                <a:spcPts val="0"/>
              </a:spcAft>
              <a:buFont typeface="Wingdings" panose="05000000000000000000" pitchFamily="2" charset="2"/>
              <a:buChar char="q"/>
            </a:pPr>
            <a:r>
              <a:rPr lang="en-US">
                <a:latin typeface="+mn-lt"/>
              </a:rPr>
              <a:t>Any other environmental review paperwork from stages that are complete when submitted.</a:t>
            </a:r>
          </a:p>
        </p:txBody>
      </p:sp>
      <p:sp>
        <p:nvSpPr>
          <p:cNvPr id="2" name="Title 1">
            <a:extLst>
              <a:ext uri="{FF2B5EF4-FFF2-40B4-BE49-F238E27FC236}">
                <a16:creationId xmlns:a16="http://schemas.microsoft.com/office/drawing/2014/main" id="{0324E176-4271-5713-20DD-83467CE935DF}"/>
              </a:ext>
            </a:extLst>
          </p:cNvPr>
          <p:cNvSpPr>
            <a:spLocks noGrp="1"/>
          </p:cNvSpPr>
          <p:nvPr>
            <p:ph type="title"/>
          </p:nvPr>
        </p:nvSpPr>
        <p:spPr>
          <a:xfrm>
            <a:off x="845248" y="548641"/>
            <a:ext cx="10501747" cy="1142047"/>
          </a:xfrm>
        </p:spPr>
        <p:txBody>
          <a:bodyPr>
            <a:normAutofit/>
          </a:bodyPr>
          <a:lstStyle/>
          <a:p>
            <a:pPr algn="ctr"/>
            <a:r>
              <a:rPr lang="en-US" sz="4000"/>
              <a:t>Required Items for your Application</a:t>
            </a:r>
            <a:endParaRPr lang="en-US"/>
          </a:p>
        </p:txBody>
      </p:sp>
    </p:spTree>
    <p:extLst>
      <p:ext uri="{BB962C8B-B14F-4D97-AF65-F5344CB8AC3E}">
        <p14:creationId xmlns:p14="http://schemas.microsoft.com/office/powerpoint/2010/main" val="410311870"/>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984860-F83F-E923-0395-D48F43A9B93F}"/>
              </a:ext>
            </a:extLst>
          </p:cNvPr>
          <p:cNvSpPr>
            <a:spLocks noGrp="1"/>
          </p:cNvSpPr>
          <p:nvPr>
            <p:ph type="sldNum" sz="quarter" idx="11"/>
          </p:nvPr>
        </p:nvSpPr>
        <p:spPr/>
        <p:txBody>
          <a:bodyPr/>
          <a:lstStyle/>
          <a:p>
            <a:fld id="{93CAF254-72B9-406C-9E86-C9D983240C82}" type="slidenum">
              <a:rPr lang="en-US" smtClean="0"/>
              <a:t>25</a:t>
            </a:fld>
            <a:endParaRPr lang="en-US"/>
          </a:p>
        </p:txBody>
      </p:sp>
      <p:sp>
        <p:nvSpPr>
          <p:cNvPr id="3" name="Title 2">
            <a:extLst>
              <a:ext uri="{FF2B5EF4-FFF2-40B4-BE49-F238E27FC236}">
                <a16:creationId xmlns:a16="http://schemas.microsoft.com/office/drawing/2014/main" id="{D3B6EF8E-A441-03AD-EB69-DA73EC8EE21E}"/>
              </a:ext>
            </a:extLst>
          </p:cNvPr>
          <p:cNvSpPr>
            <a:spLocks noGrp="1"/>
          </p:cNvSpPr>
          <p:nvPr>
            <p:ph type="title"/>
          </p:nvPr>
        </p:nvSpPr>
        <p:spPr>
          <a:xfrm>
            <a:off x="365760" y="390555"/>
            <a:ext cx="11492031" cy="681037"/>
          </a:xfrm>
        </p:spPr>
        <p:txBody>
          <a:bodyPr>
            <a:normAutofit/>
          </a:bodyPr>
          <a:lstStyle/>
          <a:p>
            <a:pPr algn="ctr"/>
            <a:r>
              <a:rPr lang="en-US" sz="3200"/>
              <a:t>FFRMS – Federal Flood Risk Management Standard</a:t>
            </a:r>
          </a:p>
        </p:txBody>
      </p:sp>
      <p:pic>
        <p:nvPicPr>
          <p:cNvPr id="7" name="Picture 6">
            <a:extLst>
              <a:ext uri="{FF2B5EF4-FFF2-40B4-BE49-F238E27FC236}">
                <a16:creationId xmlns:a16="http://schemas.microsoft.com/office/drawing/2014/main" id="{35792450-A05D-005C-AC44-4F1CEE3CFA63}"/>
              </a:ext>
            </a:extLst>
          </p:cNvPr>
          <p:cNvPicPr>
            <a:picLocks noChangeAspect="1"/>
          </p:cNvPicPr>
          <p:nvPr/>
        </p:nvPicPr>
        <p:blipFill>
          <a:blip r:embed="rId3"/>
          <a:stretch>
            <a:fillRect/>
          </a:stretch>
        </p:blipFill>
        <p:spPr>
          <a:xfrm>
            <a:off x="6080918" y="1071592"/>
            <a:ext cx="4956443" cy="5532396"/>
          </a:xfrm>
          <a:prstGeom prst="rect">
            <a:avLst/>
          </a:prstGeom>
        </p:spPr>
      </p:pic>
      <p:sp>
        <p:nvSpPr>
          <p:cNvPr id="9" name="TextBox 8">
            <a:extLst>
              <a:ext uri="{FF2B5EF4-FFF2-40B4-BE49-F238E27FC236}">
                <a16:creationId xmlns:a16="http://schemas.microsoft.com/office/drawing/2014/main" id="{A752FEDB-7DDA-7099-27CA-06CCD56DE740}"/>
              </a:ext>
            </a:extLst>
          </p:cNvPr>
          <p:cNvSpPr txBox="1"/>
          <p:nvPr/>
        </p:nvSpPr>
        <p:spPr>
          <a:xfrm>
            <a:off x="1864997" y="3875276"/>
            <a:ext cx="3337560" cy="1077218"/>
          </a:xfrm>
          <a:prstGeom prst="rect">
            <a:avLst/>
          </a:prstGeom>
          <a:noFill/>
        </p:spPr>
        <p:txBody>
          <a:bodyPr wrap="square">
            <a:spAutoFit/>
          </a:bodyPr>
          <a:lstStyle/>
          <a:p>
            <a:r>
              <a:rPr lang="en-US" sz="1600">
                <a:hlinkClick r:id="rId4"/>
              </a:rPr>
              <a:t>https://dca.georgia.gov/document/forms/early-and-final-notices-floodplainwetland-spanish/download</a:t>
            </a:r>
            <a:r>
              <a:rPr lang="en-US" sz="1600"/>
              <a:t> </a:t>
            </a:r>
          </a:p>
        </p:txBody>
      </p:sp>
      <p:sp>
        <p:nvSpPr>
          <p:cNvPr id="11" name="TextBox 10">
            <a:extLst>
              <a:ext uri="{FF2B5EF4-FFF2-40B4-BE49-F238E27FC236}">
                <a16:creationId xmlns:a16="http://schemas.microsoft.com/office/drawing/2014/main" id="{259D9F53-71CD-FC22-91E2-E23C8026FF9E}"/>
              </a:ext>
            </a:extLst>
          </p:cNvPr>
          <p:cNvSpPr txBox="1"/>
          <p:nvPr/>
        </p:nvSpPr>
        <p:spPr>
          <a:xfrm>
            <a:off x="1864997" y="2028617"/>
            <a:ext cx="3337560" cy="1323439"/>
          </a:xfrm>
          <a:prstGeom prst="rect">
            <a:avLst/>
          </a:prstGeom>
          <a:noFill/>
        </p:spPr>
        <p:txBody>
          <a:bodyPr wrap="square">
            <a:spAutoFit/>
          </a:bodyPr>
          <a:lstStyle/>
          <a:p>
            <a:r>
              <a:rPr lang="en-US" sz="1600">
                <a:hlinkClick r:id="rId5"/>
              </a:rPr>
              <a:t>https://dca.georgia.gov/document/document/early-and-final-notice-and-public-review-proposed-activity-floodplain-or-wetland/download</a:t>
            </a:r>
            <a:r>
              <a:rPr lang="en-US" sz="1600"/>
              <a:t> </a:t>
            </a:r>
          </a:p>
        </p:txBody>
      </p:sp>
      <p:sp>
        <p:nvSpPr>
          <p:cNvPr id="12" name="TextBox 11">
            <a:extLst>
              <a:ext uri="{FF2B5EF4-FFF2-40B4-BE49-F238E27FC236}">
                <a16:creationId xmlns:a16="http://schemas.microsoft.com/office/drawing/2014/main" id="{0DD06118-E140-1796-A063-9B6366DB00DC}"/>
              </a:ext>
            </a:extLst>
          </p:cNvPr>
          <p:cNvSpPr txBox="1"/>
          <p:nvPr/>
        </p:nvSpPr>
        <p:spPr>
          <a:xfrm>
            <a:off x="2371180" y="1635283"/>
            <a:ext cx="2173045" cy="369332"/>
          </a:xfrm>
          <a:prstGeom prst="rect">
            <a:avLst/>
          </a:prstGeom>
          <a:noFill/>
        </p:spPr>
        <p:txBody>
          <a:bodyPr wrap="square" rtlCol="0">
            <a:spAutoFit/>
          </a:bodyPr>
          <a:lstStyle/>
          <a:p>
            <a:pPr algn="ctr"/>
            <a:r>
              <a:rPr lang="en-US" b="1">
                <a:latin typeface="+mn-lt"/>
              </a:rPr>
              <a:t>English</a:t>
            </a:r>
          </a:p>
        </p:txBody>
      </p:sp>
      <p:sp>
        <p:nvSpPr>
          <p:cNvPr id="13" name="TextBox 12">
            <a:extLst>
              <a:ext uri="{FF2B5EF4-FFF2-40B4-BE49-F238E27FC236}">
                <a16:creationId xmlns:a16="http://schemas.microsoft.com/office/drawing/2014/main" id="{2026E696-449F-DAEC-CA07-D380DDF8230B}"/>
              </a:ext>
            </a:extLst>
          </p:cNvPr>
          <p:cNvSpPr txBox="1"/>
          <p:nvPr/>
        </p:nvSpPr>
        <p:spPr>
          <a:xfrm>
            <a:off x="2325310" y="3429000"/>
            <a:ext cx="2162288" cy="369332"/>
          </a:xfrm>
          <a:prstGeom prst="rect">
            <a:avLst/>
          </a:prstGeom>
          <a:noFill/>
        </p:spPr>
        <p:txBody>
          <a:bodyPr wrap="square" rtlCol="0">
            <a:spAutoFit/>
          </a:bodyPr>
          <a:lstStyle/>
          <a:p>
            <a:pPr algn="ctr"/>
            <a:r>
              <a:rPr lang="en-US" b="1">
                <a:latin typeface="+mn-lt"/>
              </a:rPr>
              <a:t>Spanish</a:t>
            </a:r>
          </a:p>
        </p:txBody>
      </p:sp>
      <p:sp>
        <p:nvSpPr>
          <p:cNvPr id="14" name="Rectangle: Rounded Corners 13">
            <a:extLst>
              <a:ext uri="{FF2B5EF4-FFF2-40B4-BE49-F238E27FC236}">
                <a16:creationId xmlns:a16="http://schemas.microsoft.com/office/drawing/2014/main" id="{94D187A4-6D4A-8536-4378-8464671D659A}"/>
              </a:ext>
            </a:extLst>
          </p:cNvPr>
          <p:cNvSpPr/>
          <p:nvPr/>
        </p:nvSpPr>
        <p:spPr>
          <a:xfrm>
            <a:off x="1011219" y="1417320"/>
            <a:ext cx="4790470" cy="4023360"/>
          </a:xfrm>
          <a:prstGeom prst="round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306455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67679E3-2DE5-65D8-17D7-CD2450C5F613}"/>
              </a:ext>
            </a:extLst>
          </p:cNvPr>
          <p:cNvSpPr>
            <a:spLocks noGrp="1"/>
          </p:cNvSpPr>
          <p:nvPr>
            <p:ph type="sldNum" sz="quarter" idx="11"/>
          </p:nvPr>
        </p:nvSpPr>
        <p:spPr/>
        <p:txBody>
          <a:bodyPr/>
          <a:lstStyle/>
          <a:p>
            <a:fld id="{93CAF254-72B9-406C-9E86-C9D983240C82}" type="slidenum">
              <a:rPr lang="en-US" smtClean="0"/>
              <a:t>26</a:t>
            </a:fld>
            <a:endParaRPr lang="en-US"/>
          </a:p>
        </p:txBody>
      </p:sp>
      <p:sp>
        <p:nvSpPr>
          <p:cNvPr id="3" name="Title 2">
            <a:extLst>
              <a:ext uri="{FF2B5EF4-FFF2-40B4-BE49-F238E27FC236}">
                <a16:creationId xmlns:a16="http://schemas.microsoft.com/office/drawing/2014/main" id="{069A68E1-5C59-FEBE-CDEB-BDAC54155AA5}"/>
              </a:ext>
            </a:extLst>
          </p:cNvPr>
          <p:cNvSpPr>
            <a:spLocks noGrp="1"/>
          </p:cNvSpPr>
          <p:nvPr>
            <p:ph type="title"/>
          </p:nvPr>
        </p:nvSpPr>
        <p:spPr>
          <a:xfrm>
            <a:off x="845247" y="227171"/>
            <a:ext cx="10471343" cy="1142047"/>
          </a:xfrm>
        </p:spPr>
        <p:txBody>
          <a:bodyPr>
            <a:normAutofit/>
          </a:bodyPr>
          <a:lstStyle/>
          <a:p>
            <a:pPr algn="ctr"/>
            <a:r>
              <a:rPr lang="en-US" sz="3600"/>
              <a:t>FFRMS</a:t>
            </a:r>
            <a:r>
              <a:rPr lang="en-US"/>
              <a:t> – </a:t>
            </a:r>
            <a:r>
              <a:rPr lang="en-US" sz="2800"/>
              <a:t>Federal Flood Risk Management Standard</a:t>
            </a:r>
            <a:endParaRPr lang="en-US"/>
          </a:p>
        </p:txBody>
      </p:sp>
      <p:pic>
        <p:nvPicPr>
          <p:cNvPr id="5" name="Picture 4">
            <a:extLst>
              <a:ext uri="{FF2B5EF4-FFF2-40B4-BE49-F238E27FC236}">
                <a16:creationId xmlns:a16="http://schemas.microsoft.com/office/drawing/2014/main" id="{599C227F-7210-39FE-F74B-0D6413AE755C}"/>
              </a:ext>
            </a:extLst>
          </p:cNvPr>
          <p:cNvPicPr>
            <a:picLocks noChangeAspect="1"/>
          </p:cNvPicPr>
          <p:nvPr/>
        </p:nvPicPr>
        <p:blipFill>
          <a:blip r:embed="rId3"/>
          <a:stretch>
            <a:fillRect/>
          </a:stretch>
        </p:blipFill>
        <p:spPr>
          <a:xfrm>
            <a:off x="304046" y="1001816"/>
            <a:ext cx="5210013" cy="5675040"/>
          </a:xfrm>
          <a:prstGeom prst="rect">
            <a:avLst/>
          </a:prstGeom>
        </p:spPr>
      </p:pic>
      <p:pic>
        <p:nvPicPr>
          <p:cNvPr id="7" name="Picture 6">
            <a:extLst>
              <a:ext uri="{FF2B5EF4-FFF2-40B4-BE49-F238E27FC236}">
                <a16:creationId xmlns:a16="http://schemas.microsoft.com/office/drawing/2014/main" id="{54599E9E-6729-C86D-E65A-28C803048CA9}"/>
              </a:ext>
            </a:extLst>
          </p:cNvPr>
          <p:cNvPicPr>
            <a:picLocks noChangeAspect="1"/>
          </p:cNvPicPr>
          <p:nvPr/>
        </p:nvPicPr>
        <p:blipFill>
          <a:blip r:embed="rId4"/>
          <a:stretch>
            <a:fillRect/>
          </a:stretch>
        </p:blipFill>
        <p:spPr>
          <a:xfrm>
            <a:off x="5407740" y="1035444"/>
            <a:ext cx="5841960" cy="5463530"/>
          </a:xfrm>
          <a:prstGeom prst="rect">
            <a:avLst/>
          </a:prstGeom>
        </p:spPr>
      </p:pic>
      <p:sp>
        <p:nvSpPr>
          <p:cNvPr id="8" name="TextBox 7">
            <a:extLst>
              <a:ext uri="{FF2B5EF4-FFF2-40B4-BE49-F238E27FC236}">
                <a16:creationId xmlns:a16="http://schemas.microsoft.com/office/drawing/2014/main" id="{C7FA6B1A-E168-973D-0D0A-F211B5E3FEED}"/>
              </a:ext>
            </a:extLst>
          </p:cNvPr>
          <p:cNvSpPr txBox="1"/>
          <p:nvPr/>
        </p:nvSpPr>
        <p:spPr>
          <a:xfrm>
            <a:off x="7530352" y="5643979"/>
            <a:ext cx="3550023" cy="646331"/>
          </a:xfrm>
          <a:prstGeom prst="rect">
            <a:avLst/>
          </a:prstGeom>
          <a:noFill/>
        </p:spPr>
        <p:txBody>
          <a:bodyPr wrap="square" rtlCol="0">
            <a:spAutoFit/>
          </a:bodyPr>
          <a:lstStyle/>
          <a:p>
            <a:r>
              <a:rPr lang="en-US" b="1">
                <a:solidFill>
                  <a:srgbClr val="FF0000"/>
                </a:solidFill>
              </a:rPr>
              <a:t>Note: </a:t>
            </a:r>
            <a:r>
              <a:rPr lang="en-US" b="1"/>
              <a:t>100-year templates are no longer permissible</a:t>
            </a:r>
          </a:p>
        </p:txBody>
      </p:sp>
    </p:spTree>
    <p:extLst>
      <p:ext uri="{BB962C8B-B14F-4D97-AF65-F5344CB8AC3E}">
        <p14:creationId xmlns:p14="http://schemas.microsoft.com/office/powerpoint/2010/main" val="187907247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E39A48-E942-7DD2-59C8-3CA4FCE256B5}"/>
              </a:ext>
            </a:extLst>
          </p:cNvPr>
          <p:cNvPicPr>
            <a:picLocks noChangeAspect="1"/>
          </p:cNvPicPr>
          <p:nvPr/>
        </p:nvPicPr>
        <p:blipFill rotWithShape="1">
          <a:blip r:embed="rId3"/>
          <a:srcRect l="14521"/>
          <a:stretch/>
        </p:blipFill>
        <p:spPr>
          <a:xfrm>
            <a:off x="670719" y="1891848"/>
            <a:ext cx="5532055" cy="359186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4" name="Content Placeholder 3">
            <a:extLst>
              <a:ext uri="{FF2B5EF4-FFF2-40B4-BE49-F238E27FC236}">
                <a16:creationId xmlns:a16="http://schemas.microsoft.com/office/drawing/2014/main" id="{97624596-C38B-8DEF-20F6-816BA6BA5CCB}"/>
              </a:ext>
            </a:extLst>
          </p:cNvPr>
          <p:cNvSpPr>
            <a:spLocks noGrp="1"/>
          </p:cNvSpPr>
          <p:nvPr>
            <p:ph sz="half" idx="1"/>
          </p:nvPr>
        </p:nvSpPr>
        <p:spPr>
          <a:xfrm>
            <a:off x="6381697" y="1744135"/>
            <a:ext cx="5305764" cy="5113865"/>
          </a:xfrm>
        </p:spPr>
        <p:txBody>
          <a:bodyPr vert="horz" lIns="91440" tIns="45720" rIns="91440" bIns="45720" rtlCol="0" anchor="t">
            <a:noAutofit/>
          </a:bodyPr>
          <a:lstStyle/>
          <a:p>
            <a:pPr marL="227965" indent="-227965"/>
            <a:r>
              <a:rPr lang="en-US" sz="1400"/>
              <a:t>Published April 23, 2024, amends existing floodplain regulations – effective June 24, 2024. </a:t>
            </a:r>
          </a:p>
          <a:p>
            <a:pPr marL="227965" indent="-227965"/>
            <a:r>
              <a:rPr lang="en-US" sz="1400"/>
              <a:t>Expands 100-year floodplain to newly defined “FFRMS floodplain” (expanded area). </a:t>
            </a:r>
            <a:endParaRPr lang="en-US" sz="1400">
              <a:cs typeface="Arial" panose="020B0604020202020204"/>
            </a:endParaRPr>
          </a:p>
          <a:p>
            <a:pPr marL="683895" lvl="1" indent="-227965"/>
            <a:r>
              <a:rPr lang="en-US" sz="1400"/>
              <a:t>E.O.13690 January 2015</a:t>
            </a:r>
            <a:endParaRPr lang="en-US" sz="1400">
              <a:cs typeface="Arial" panose="020B0604020202020204"/>
            </a:endParaRPr>
          </a:p>
          <a:p>
            <a:pPr marL="227965" indent="-227965"/>
            <a:r>
              <a:rPr lang="en-US" sz="1400"/>
              <a:t>New construction or substantially improved structures within FFRMS floodplain must be elevated or floodproofed. </a:t>
            </a:r>
            <a:endParaRPr lang="en-US" sz="1400">
              <a:cs typeface="Arial" panose="020B0604020202020204"/>
            </a:endParaRPr>
          </a:p>
          <a:p>
            <a:pPr marL="227965" indent="-227965"/>
            <a:r>
              <a:rPr lang="en-US" sz="1400"/>
              <a:t>Projects within FFRMS floodplain required to complete 8-step/ 5-step</a:t>
            </a:r>
            <a:endParaRPr lang="en-US" sz="1400">
              <a:cs typeface="Arial" panose="020B0604020202020204"/>
            </a:endParaRPr>
          </a:p>
          <a:p>
            <a:pPr marL="227965" indent="-227965"/>
            <a:r>
              <a:rPr lang="en-US" sz="1400">
                <a:solidFill>
                  <a:srgbClr val="000000"/>
                </a:solidFill>
                <a:cs typeface="Arial"/>
              </a:rPr>
              <a:t>Added </a:t>
            </a:r>
            <a:r>
              <a:rPr lang="en-US" sz="1400">
                <a:solidFill>
                  <a:srgbClr val="000000"/>
                </a:solidFill>
                <a:cs typeface="Arial"/>
                <a:hlinkClick r:id="rId4"/>
              </a:rPr>
              <a:t>24 CFR 55.7</a:t>
            </a:r>
            <a:r>
              <a:rPr lang="en-US" sz="1400">
                <a:solidFill>
                  <a:srgbClr val="000000"/>
                </a:solidFill>
                <a:cs typeface="Arial"/>
              </a:rPr>
              <a:t> - 3-Tiered Approach to FFRMS</a:t>
            </a:r>
            <a:endParaRPr lang="en-US" sz="1400">
              <a:solidFill>
                <a:srgbClr val="000000"/>
              </a:solidFill>
            </a:endParaRPr>
          </a:p>
          <a:p>
            <a:pPr marL="227965" indent="-227965"/>
            <a:r>
              <a:rPr lang="en-US" sz="1400">
                <a:solidFill>
                  <a:schemeClr val="accent1">
                    <a:lumMod val="50000"/>
                  </a:schemeClr>
                </a:solidFill>
              </a:rPr>
              <a:t>Allows for public notices required for environmental reviews to be published online on appropriate government websites.</a:t>
            </a:r>
            <a:endParaRPr lang="en-US" sz="1400">
              <a:solidFill>
                <a:schemeClr val="accent1">
                  <a:lumMod val="50000"/>
                </a:schemeClr>
              </a:solidFill>
              <a:cs typeface="Arial" panose="020B0604020202020204"/>
            </a:endParaRPr>
          </a:p>
          <a:p>
            <a:pPr marL="227965" indent="-227965"/>
            <a:r>
              <a:rPr lang="en-US" sz="1400">
                <a:cs typeface="Arial"/>
                <a:hlinkClick r:id="rId5"/>
              </a:rPr>
              <a:t>https://www.ecfr.gov/current/title-44/chapter-I/subchapter-A/part-9</a:t>
            </a:r>
            <a:r>
              <a:rPr lang="en-US" sz="1400">
                <a:cs typeface="Arial"/>
              </a:rPr>
              <a:t> </a:t>
            </a:r>
          </a:p>
          <a:p>
            <a:pPr marL="227965" indent="-227965"/>
            <a:r>
              <a:rPr lang="en-US" sz="1400">
                <a:cs typeface="Arial"/>
                <a:hlinkClick r:id="rId4"/>
              </a:rPr>
              <a:t>https://www.ecfr.gov/current/title-24/subtitle-A/part-55/subpart-B/section-55.7</a:t>
            </a:r>
            <a:r>
              <a:rPr lang="en-US" sz="1400">
                <a:cs typeface="Arial"/>
              </a:rPr>
              <a:t> </a:t>
            </a:r>
          </a:p>
        </p:txBody>
      </p:sp>
      <p:sp>
        <p:nvSpPr>
          <p:cNvPr id="2" name="Slide Number Placeholder 1">
            <a:extLst>
              <a:ext uri="{FF2B5EF4-FFF2-40B4-BE49-F238E27FC236}">
                <a16:creationId xmlns:a16="http://schemas.microsoft.com/office/drawing/2014/main" id="{E946C120-A55B-4A37-4857-19475EC26600}"/>
              </a:ext>
            </a:extLst>
          </p:cNvPr>
          <p:cNvSpPr>
            <a:spLocks noGrp="1"/>
          </p:cNvSpPr>
          <p:nvPr>
            <p:ph type="sldNum" sz="quarter" idx="12"/>
          </p:nvPr>
        </p:nvSpPr>
        <p:spPr/>
        <p:txBody>
          <a:bodyPr anchor="ctr">
            <a:normAutofit/>
          </a:bodyPr>
          <a:lstStyle/>
          <a:p>
            <a:pPr>
              <a:spcAft>
                <a:spcPts val="600"/>
              </a:spcAft>
            </a:pPr>
            <a:fld id="{93CAF254-72B9-406C-9E86-C9D983240C82}" type="slidenum">
              <a:rPr lang="en-US" smtClean="0"/>
              <a:pPr>
                <a:spcAft>
                  <a:spcPts val="600"/>
                </a:spcAft>
              </a:pPr>
              <a:t>27</a:t>
            </a:fld>
            <a:endParaRPr lang="en-US"/>
          </a:p>
        </p:txBody>
      </p:sp>
      <p:sp>
        <p:nvSpPr>
          <p:cNvPr id="3" name="Title 2">
            <a:extLst>
              <a:ext uri="{FF2B5EF4-FFF2-40B4-BE49-F238E27FC236}">
                <a16:creationId xmlns:a16="http://schemas.microsoft.com/office/drawing/2014/main" id="{E0C1D78E-4B25-9523-08BE-3A24434FD007}"/>
              </a:ext>
            </a:extLst>
          </p:cNvPr>
          <p:cNvSpPr>
            <a:spLocks noGrp="1"/>
          </p:cNvSpPr>
          <p:nvPr>
            <p:ph type="title"/>
          </p:nvPr>
        </p:nvSpPr>
        <p:spPr/>
        <p:txBody>
          <a:bodyPr anchor="ctr">
            <a:normAutofit/>
          </a:bodyPr>
          <a:lstStyle/>
          <a:p>
            <a:pPr algn="ctr"/>
            <a:r>
              <a:rPr lang="en-US" sz="3600"/>
              <a:t>Federal Flood Risk Management Standard</a:t>
            </a:r>
          </a:p>
        </p:txBody>
      </p:sp>
    </p:spTree>
    <p:extLst>
      <p:ext uri="{BB962C8B-B14F-4D97-AF65-F5344CB8AC3E}">
        <p14:creationId xmlns:p14="http://schemas.microsoft.com/office/powerpoint/2010/main" val="3357996447"/>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596" y="0"/>
            <a:ext cx="3239989"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D929E1B-6C69-62CF-2A84-414B8A8D9D17}"/>
              </a:ext>
            </a:extLst>
          </p:cNvPr>
          <p:cNvSpPr>
            <a:spLocks noGrp="1"/>
          </p:cNvSpPr>
          <p:nvPr>
            <p:ph type="title"/>
          </p:nvPr>
        </p:nvSpPr>
        <p:spPr>
          <a:xfrm>
            <a:off x="836126" y="171162"/>
            <a:ext cx="2833155" cy="2371148"/>
          </a:xfrm>
        </p:spPr>
        <p:txBody>
          <a:bodyPr vert="horz" lIns="91440" tIns="45720" rIns="91440" bIns="45720" rtlCol="0" anchor="ctr">
            <a:normAutofit/>
          </a:bodyPr>
          <a:lstStyle/>
          <a:p>
            <a:pPr defTabSz="914400"/>
            <a:r>
              <a:rPr lang="en-US" sz="3200" kern="1200">
                <a:solidFill>
                  <a:srgbClr val="FFFFFF"/>
                </a:solidFill>
                <a:latin typeface="+mj-lt"/>
                <a:ea typeface="+mj-ea"/>
                <a:cs typeface="+mj-cs"/>
              </a:rPr>
              <a:t>In</a:t>
            </a:r>
            <a:r>
              <a:rPr lang="en-US" sz="3200">
                <a:solidFill>
                  <a:srgbClr val="FFFFFF"/>
                </a:solidFill>
              </a:rPr>
              <a:t>sufficient</a:t>
            </a:r>
            <a:r>
              <a:rPr lang="en-US" sz="3200" kern="1200">
                <a:solidFill>
                  <a:srgbClr val="FFFFFF"/>
                </a:solidFill>
                <a:latin typeface="+mj-lt"/>
                <a:ea typeface="+mj-ea"/>
                <a:cs typeface="+mj-cs"/>
              </a:rPr>
              <a:t> Floodplain Map</a:t>
            </a:r>
          </a:p>
        </p:txBody>
      </p:sp>
      <p:pic>
        <p:nvPicPr>
          <p:cNvPr id="5" name="Picture 4">
            <a:extLst>
              <a:ext uri="{FF2B5EF4-FFF2-40B4-BE49-F238E27FC236}">
                <a16:creationId xmlns:a16="http://schemas.microsoft.com/office/drawing/2014/main" id="{A163451B-192A-86D3-A9CD-29CC9DACAB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0919" y="380769"/>
            <a:ext cx="4548027" cy="5761009"/>
          </a:xfrm>
          <a:prstGeom prst="rect">
            <a:avLst/>
          </a:prstGeom>
        </p:spPr>
      </p:pic>
      <p:sp>
        <p:nvSpPr>
          <p:cNvPr id="2" name="Slide Number Placeholder 1">
            <a:extLst>
              <a:ext uri="{FF2B5EF4-FFF2-40B4-BE49-F238E27FC236}">
                <a16:creationId xmlns:a16="http://schemas.microsoft.com/office/drawing/2014/main" id="{4C60DDDE-126C-2393-9799-48C6AAB3384B}"/>
              </a:ext>
            </a:extLst>
          </p:cNvPr>
          <p:cNvSpPr>
            <a:spLocks noGrp="1"/>
          </p:cNvSpPr>
          <p:nvPr>
            <p:ph type="sldNum" sz="quarter" idx="11"/>
          </p:nvPr>
        </p:nvSpPr>
        <p:spPr>
          <a:xfrm>
            <a:off x="10899444" y="6356350"/>
            <a:ext cx="623896" cy="365125"/>
          </a:xfrm>
          <a:noFill/>
        </p:spPr>
        <p:txBody>
          <a:bodyPr vert="horz" lIns="91440" tIns="45720" rIns="91440" bIns="45720" rtlCol="0" anchor="ctr">
            <a:normAutofit/>
          </a:bodyPr>
          <a:lstStyle/>
          <a:p>
            <a:pPr algn="l">
              <a:spcAft>
                <a:spcPts val="600"/>
              </a:spcAft>
            </a:pPr>
            <a:fld id="{93CAF254-72B9-406C-9E86-C9D983240C82}" type="slidenum">
              <a:rPr lang="en-US" sz="1200" smtClean="0">
                <a:solidFill>
                  <a:schemeClr val="tx1">
                    <a:tint val="75000"/>
                  </a:schemeClr>
                </a:solidFill>
                <a:latin typeface="+mn-lt"/>
              </a:rPr>
              <a:pPr algn="l">
                <a:spcAft>
                  <a:spcPts val="600"/>
                </a:spcAft>
              </a:pPr>
              <a:t>28</a:t>
            </a:fld>
            <a:endParaRPr lang="en-US" sz="1200">
              <a:solidFill>
                <a:schemeClr val="tx1">
                  <a:tint val="75000"/>
                </a:schemeClr>
              </a:solidFill>
              <a:latin typeface="+mn-lt"/>
            </a:endParaRPr>
          </a:p>
        </p:txBody>
      </p:sp>
    </p:spTree>
    <p:extLst>
      <p:ext uri="{BB962C8B-B14F-4D97-AF65-F5344CB8AC3E}">
        <p14:creationId xmlns:p14="http://schemas.microsoft.com/office/powerpoint/2010/main" val="288769538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Flowchart: Document 18">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6596" y="0"/>
            <a:ext cx="3239989" cy="3400426"/>
          </a:xfrm>
          <a:prstGeom prst="flowChartDocument">
            <a:avLst/>
          </a:prstGeom>
          <a:solidFill>
            <a:srgbClr val="3258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5A3713F2-47FD-14C7-F737-66E389124D5A}"/>
              </a:ext>
            </a:extLst>
          </p:cNvPr>
          <p:cNvSpPr>
            <a:spLocks noGrp="1"/>
          </p:cNvSpPr>
          <p:nvPr>
            <p:ph type="title"/>
          </p:nvPr>
        </p:nvSpPr>
        <p:spPr>
          <a:xfrm>
            <a:off x="836126" y="171162"/>
            <a:ext cx="2833155" cy="2371148"/>
          </a:xfrm>
        </p:spPr>
        <p:txBody>
          <a:bodyPr vert="horz" lIns="91440" tIns="45720" rIns="91440" bIns="45720" rtlCol="0" anchor="ctr">
            <a:normAutofit/>
          </a:bodyPr>
          <a:lstStyle/>
          <a:p>
            <a:pPr defTabSz="914400"/>
            <a:r>
              <a:rPr lang="en-US" sz="3200" kern="1200">
                <a:solidFill>
                  <a:srgbClr val="FFFFFF"/>
                </a:solidFill>
                <a:latin typeface="+mj-lt"/>
                <a:ea typeface="+mj-ea"/>
                <a:cs typeface="+mj-cs"/>
              </a:rPr>
              <a:t>Insufficient Wetlands Map</a:t>
            </a:r>
          </a:p>
        </p:txBody>
      </p:sp>
      <p:pic>
        <p:nvPicPr>
          <p:cNvPr id="5" name="Picture 4">
            <a:extLst>
              <a:ext uri="{FF2B5EF4-FFF2-40B4-BE49-F238E27FC236}">
                <a16:creationId xmlns:a16="http://schemas.microsoft.com/office/drawing/2014/main" id="{41B24D53-1E63-995B-BD1D-E7AFC8D985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1082" y="415069"/>
            <a:ext cx="7715949" cy="5941281"/>
          </a:xfrm>
          <a:prstGeom prst="rect">
            <a:avLst/>
          </a:prstGeom>
        </p:spPr>
      </p:pic>
      <p:sp>
        <p:nvSpPr>
          <p:cNvPr id="2" name="Slide Number Placeholder 1">
            <a:extLst>
              <a:ext uri="{FF2B5EF4-FFF2-40B4-BE49-F238E27FC236}">
                <a16:creationId xmlns:a16="http://schemas.microsoft.com/office/drawing/2014/main" id="{A1B882AF-4A52-19DD-80A9-682230877BEA}"/>
              </a:ext>
            </a:extLst>
          </p:cNvPr>
          <p:cNvSpPr>
            <a:spLocks noGrp="1"/>
          </p:cNvSpPr>
          <p:nvPr>
            <p:ph type="sldNum" sz="quarter" idx="11"/>
          </p:nvPr>
        </p:nvSpPr>
        <p:spPr>
          <a:xfrm>
            <a:off x="10899444" y="6356350"/>
            <a:ext cx="623896" cy="365125"/>
          </a:xfrm>
          <a:noFill/>
        </p:spPr>
        <p:txBody>
          <a:bodyPr vert="horz" lIns="91440" tIns="45720" rIns="91440" bIns="45720" rtlCol="0" anchor="ctr">
            <a:normAutofit/>
          </a:bodyPr>
          <a:lstStyle/>
          <a:p>
            <a:pPr algn="l">
              <a:spcAft>
                <a:spcPts val="600"/>
              </a:spcAft>
            </a:pPr>
            <a:fld id="{93CAF254-72B9-406C-9E86-C9D983240C82}" type="slidenum">
              <a:rPr lang="en-US" sz="1200">
                <a:solidFill>
                  <a:schemeClr val="tx1">
                    <a:tint val="75000"/>
                  </a:schemeClr>
                </a:solidFill>
                <a:latin typeface="+mn-lt"/>
              </a:rPr>
              <a:pPr algn="l">
                <a:spcAft>
                  <a:spcPts val="600"/>
                </a:spcAft>
              </a:pPr>
              <a:t>29</a:t>
            </a:fld>
            <a:endParaRPr lang="en-US" sz="1200">
              <a:solidFill>
                <a:schemeClr val="tx1">
                  <a:tint val="75000"/>
                </a:schemeClr>
              </a:solidFill>
              <a:latin typeface="+mn-lt"/>
            </a:endParaRPr>
          </a:p>
        </p:txBody>
      </p:sp>
    </p:spTree>
    <p:extLst>
      <p:ext uri="{BB962C8B-B14F-4D97-AF65-F5344CB8AC3E}">
        <p14:creationId xmlns:p14="http://schemas.microsoft.com/office/powerpoint/2010/main" val="3160151547"/>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C95F3D1-6707-C00B-8BC5-88F983A5071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t="10139" r="1" b="3034"/>
          <a:stretch>
            <a:fillRect/>
          </a:stretch>
        </p:blipFill>
        <p:spPr>
          <a:xfrm>
            <a:off x="483434" y="618681"/>
            <a:ext cx="8526557" cy="5737669"/>
          </a:xfrm>
          <a:prstGeom prst="rect">
            <a:avLst/>
          </a:prstGeom>
          <a:effectLst/>
        </p:spPr>
      </p:pic>
      <p:sp>
        <p:nvSpPr>
          <p:cNvPr id="4" name="Slide Number Placeholder 3">
            <a:extLst>
              <a:ext uri="{FF2B5EF4-FFF2-40B4-BE49-F238E27FC236}">
                <a16:creationId xmlns:a16="http://schemas.microsoft.com/office/drawing/2014/main" id="{19EDB52C-6DD4-99B7-2980-4C50A1488215}"/>
              </a:ext>
            </a:extLst>
          </p:cNvPr>
          <p:cNvSpPr>
            <a:spLocks noGrp="1"/>
          </p:cNvSpPr>
          <p:nvPr>
            <p:ph type="sldNum" sz="quarter" idx="12"/>
          </p:nvPr>
        </p:nvSpPr>
        <p:spPr>
          <a:xfrm>
            <a:off x="8589297" y="6356350"/>
            <a:ext cx="2736414" cy="365125"/>
          </a:xfrm>
        </p:spPr>
        <p:txBody>
          <a:bodyPr vert="horz" lIns="91440" tIns="45720" rIns="91440" bIns="45720" rtlCol="0" anchor="ctr">
            <a:normAutofit/>
          </a:bodyPr>
          <a:lstStyle/>
          <a:p>
            <a:pPr algn="r" defTabSz="457200">
              <a:spcAft>
                <a:spcPts val="600"/>
              </a:spcAft>
            </a:pPr>
            <a:fld id="{93CAF254-72B9-406C-9E86-C9D983240C82}" type="slidenum">
              <a:rPr lang="en-US" sz="1200">
                <a:solidFill>
                  <a:srgbClr val="FFFFFF"/>
                </a:solidFill>
                <a:latin typeface="+mn-lt"/>
              </a:rPr>
              <a:pPr algn="r" defTabSz="457200">
                <a:spcAft>
                  <a:spcPts val="600"/>
                </a:spcAft>
              </a:pPr>
              <a:t>30</a:t>
            </a:fld>
            <a:endParaRPr lang="en-US" sz="1200">
              <a:solidFill>
                <a:srgbClr val="FFFFFF"/>
              </a:solidFill>
              <a:latin typeface="+mn-lt"/>
            </a:endParaRPr>
          </a:p>
        </p:txBody>
      </p:sp>
      <p:sp>
        <p:nvSpPr>
          <p:cNvPr id="5" name="Title 4">
            <a:extLst>
              <a:ext uri="{FF2B5EF4-FFF2-40B4-BE49-F238E27FC236}">
                <a16:creationId xmlns:a16="http://schemas.microsoft.com/office/drawing/2014/main" id="{71FF3FD3-E764-A3AC-E92F-8BAB2983F7CA}"/>
              </a:ext>
            </a:extLst>
          </p:cNvPr>
          <p:cNvSpPr>
            <a:spLocks noGrp="1"/>
          </p:cNvSpPr>
          <p:nvPr>
            <p:ph type="title"/>
          </p:nvPr>
        </p:nvSpPr>
        <p:spPr>
          <a:xfrm>
            <a:off x="9070999" y="618681"/>
            <a:ext cx="2607405" cy="4794567"/>
          </a:xfrm>
        </p:spPr>
        <p:txBody>
          <a:bodyPr vert="horz" lIns="91440" tIns="45720" rIns="91440" bIns="45720" rtlCol="0" anchor="ctr">
            <a:normAutofit/>
          </a:bodyPr>
          <a:lstStyle/>
          <a:p>
            <a:pPr algn="ctr" defTabSz="914400"/>
            <a:r>
              <a:rPr lang="en-US" sz="3600"/>
              <a:t>Floodplain Map with Target Area</a:t>
            </a:r>
          </a:p>
        </p:txBody>
      </p:sp>
    </p:spTree>
    <p:extLst>
      <p:ext uri="{BB962C8B-B14F-4D97-AF65-F5344CB8AC3E}">
        <p14:creationId xmlns:p14="http://schemas.microsoft.com/office/powerpoint/2010/main" val="1379055564"/>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3997" y="1495671"/>
            <a:ext cx="3333749" cy="3490446"/>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388452E-ABF8-5DF9-9B8D-C742DB5F87A0}"/>
              </a:ext>
            </a:extLst>
          </p:cNvPr>
          <p:cNvSpPr>
            <a:spLocks noGrp="1"/>
          </p:cNvSpPr>
          <p:nvPr>
            <p:ph type="title"/>
          </p:nvPr>
        </p:nvSpPr>
        <p:spPr>
          <a:xfrm>
            <a:off x="1026155" y="1967266"/>
            <a:ext cx="2622396" cy="2547257"/>
          </a:xfrm>
          <a:noFill/>
        </p:spPr>
        <p:txBody>
          <a:bodyPr vert="horz" lIns="91440" tIns="45720" rIns="91440" bIns="45720" rtlCol="0" anchor="ctr">
            <a:normAutofit/>
          </a:bodyPr>
          <a:lstStyle/>
          <a:p>
            <a:pPr algn="ctr" defTabSz="914400"/>
            <a:r>
              <a:rPr lang="en-US" sz="3600" kern="1200">
                <a:solidFill>
                  <a:srgbClr val="FFFFFF"/>
                </a:solidFill>
                <a:latin typeface="+mj-lt"/>
                <a:ea typeface="+mj-ea"/>
                <a:cs typeface="+mj-cs"/>
              </a:rPr>
              <a:t>Wetland Map with Target Area</a:t>
            </a:r>
          </a:p>
        </p:txBody>
      </p:sp>
      <p:pic>
        <p:nvPicPr>
          <p:cNvPr id="7" name="Content Placeholder 6">
            <a:extLst>
              <a:ext uri="{FF2B5EF4-FFF2-40B4-BE49-F238E27FC236}">
                <a16:creationId xmlns:a16="http://schemas.microsoft.com/office/drawing/2014/main" id="{ED315B7B-6609-95C9-7574-8D40F2392A1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16602" y="542699"/>
            <a:ext cx="7238371" cy="5772601"/>
          </a:xfrm>
          <a:prstGeom prst="rect">
            <a:avLst/>
          </a:prstGeom>
        </p:spPr>
      </p:pic>
      <p:sp>
        <p:nvSpPr>
          <p:cNvPr id="4" name="Slide Number Placeholder 3">
            <a:extLst>
              <a:ext uri="{FF2B5EF4-FFF2-40B4-BE49-F238E27FC236}">
                <a16:creationId xmlns:a16="http://schemas.microsoft.com/office/drawing/2014/main" id="{D6AECD26-EF69-F2EA-0E30-AC5548F53EF0}"/>
              </a:ext>
            </a:extLst>
          </p:cNvPr>
          <p:cNvSpPr>
            <a:spLocks noGrp="1"/>
          </p:cNvSpPr>
          <p:nvPr>
            <p:ph type="sldNum" sz="quarter" idx="12"/>
          </p:nvPr>
        </p:nvSpPr>
        <p:spPr>
          <a:xfrm>
            <a:off x="11006885" y="6356350"/>
            <a:ext cx="513077" cy="365125"/>
          </a:xfrm>
        </p:spPr>
        <p:txBody>
          <a:bodyPr vert="horz" lIns="91440" tIns="45720" rIns="91440" bIns="45720" rtlCol="0" anchor="ctr">
            <a:normAutofit/>
          </a:bodyPr>
          <a:lstStyle/>
          <a:p>
            <a:pPr algn="r">
              <a:spcAft>
                <a:spcPts val="600"/>
              </a:spcAft>
            </a:pPr>
            <a:fld id="{93CAF254-72B9-406C-9E86-C9D983240C82}" type="slidenum">
              <a:rPr lang="en-US" sz="1200">
                <a:solidFill>
                  <a:schemeClr val="tx1">
                    <a:alpha val="80000"/>
                  </a:schemeClr>
                </a:solidFill>
                <a:latin typeface="+mn-lt"/>
              </a:rPr>
              <a:pPr algn="r">
                <a:spcAft>
                  <a:spcPts val="600"/>
                </a:spcAft>
              </a:pPr>
              <a:t>31</a:t>
            </a:fld>
            <a:endParaRPr lang="en-US" sz="1200">
              <a:solidFill>
                <a:schemeClr val="tx1">
                  <a:alpha val="80000"/>
                </a:schemeClr>
              </a:solidFill>
              <a:latin typeface="+mn-lt"/>
            </a:endParaRPr>
          </a:p>
        </p:txBody>
      </p:sp>
    </p:spTree>
    <p:extLst>
      <p:ext uri="{BB962C8B-B14F-4D97-AF65-F5344CB8AC3E}">
        <p14:creationId xmlns:p14="http://schemas.microsoft.com/office/powerpoint/2010/main" val="4121198061"/>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pPr algn="ctr" defTabSz="914400"/>
            <a:r>
              <a:rPr lang="en-US" sz="3600" b="1" kern="1200">
                <a:latin typeface="+mj-lt"/>
                <a:ea typeface="+mj-ea"/>
                <a:cs typeface="+mj-cs"/>
              </a:rPr>
              <a:t>Application Requirements &amp; Bonus Points</a:t>
            </a:r>
          </a:p>
        </p:txBody>
      </p:sp>
      <p:graphicFrame>
        <p:nvGraphicFramePr>
          <p:cNvPr id="58" name="Content Placeholder 2">
            <a:extLst>
              <a:ext uri="{FF2B5EF4-FFF2-40B4-BE49-F238E27FC236}">
                <a16:creationId xmlns:a16="http://schemas.microsoft.com/office/drawing/2014/main" id="{B62E55A6-3817-FAC8-B845-6061B1E08F71}"/>
              </a:ext>
            </a:extLst>
          </p:cNvPr>
          <p:cNvGraphicFramePr/>
          <p:nvPr>
            <p:extLst>
              <p:ext uri="{D42A27DB-BD31-4B8C-83A1-F6EECF244321}">
                <p14:modId xmlns:p14="http://schemas.microsoft.com/office/powerpoint/2010/main" val="364019216"/>
              </p:ext>
            </p:extLst>
          </p:nvPr>
        </p:nvGraphicFramePr>
        <p:xfrm>
          <a:off x="836126" y="1825625"/>
          <a:ext cx="10489585"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Picture 6">
            <a:extLst>
              <a:ext uri="{FF2B5EF4-FFF2-40B4-BE49-F238E27FC236}">
                <a16:creationId xmlns:a16="http://schemas.microsoft.com/office/drawing/2014/main" id="{309C4428-33FC-FD60-2DD1-D60C682BABFC}"/>
              </a:ext>
            </a:extLst>
          </p:cNvPr>
          <p:cNvPicPr>
            <a:picLocks noChangeAspect="1"/>
          </p:cNvPicPr>
          <p:nvPr/>
        </p:nvPicPr>
        <p:blipFill rotWithShape="1">
          <a:blip r:embed="rId8"/>
          <a:srcRect l="6898" t="19565" r="7937" b="21404"/>
          <a:stretch/>
        </p:blipFill>
        <p:spPr>
          <a:xfrm>
            <a:off x="1737519" y="1541120"/>
            <a:ext cx="2362200" cy="801786"/>
          </a:xfrm>
          <a:prstGeom prst="rect">
            <a:avLst/>
          </a:prstGeom>
        </p:spPr>
      </p:pic>
      <p:pic>
        <p:nvPicPr>
          <p:cNvPr id="9" name="Picture 8" descr="A picture containing text, clipart&#10;&#10;Description automatically generated">
            <a:extLst>
              <a:ext uri="{FF2B5EF4-FFF2-40B4-BE49-F238E27FC236}">
                <a16:creationId xmlns:a16="http://schemas.microsoft.com/office/drawing/2014/main" id="{64207A49-F2FA-6B89-B502-BE9F92BF2804}"/>
              </a:ext>
            </a:extLst>
          </p:cNvPr>
          <p:cNvPicPr>
            <a:picLocks noChangeAspect="1"/>
          </p:cNvPicPr>
          <p:nvPr/>
        </p:nvPicPr>
        <p:blipFill rotWithShape="1">
          <a:blip r:embed="rId9"/>
          <a:srcRect l="5674" b="7802"/>
          <a:stretch/>
        </p:blipFill>
        <p:spPr>
          <a:xfrm>
            <a:off x="4336574" y="4800600"/>
            <a:ext cx="1351280" cy="1219200"/>
          </a:xfrm>
          <a:prstGeom prst="rect">
            <a:avLst/>
          </a:prstGeom>
        </p:spPr>
      </p:pic>
    </p:spTree>
    <p:extLst>
      <p:ext uri="{BB962C8B-B14F-4D97-AF65-F5344CB8AC3E}">
        <p14:creationId xmlns:p14="http://schemas.microsoft.com/office/powerpoint/2010/main" val="341400711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150000"/>
              </a:lnSpc>
            </a:pPr>
            <a:r>
              <a:rPr lang="en-US" sz="2400"/>
              <a:t>A memo listing items submitted with the RROF and items previously sent to DCA will make it faster and easier to review. </a:t>
            </a:r>
          </a:p>
          <a:p>
            <a:pPr>
              <a:lnSpc>
                <a:spcPct val="150000"/>
              </a:lnSpc>
            </a:pPr>
            <a:r>
              <a:rPr lang="en-US" sz="2400"/>
              <a:t>Grouping paperwork with the RROF instead of each item submitted separately will make it easier for anything that is not bonus point-related.</a:t>
            </a:r>
          </a:p>
          <a:p>
            <a:pPr>
              <a:lnSpc>
                <a:spcPct val="150000"/>
              </a:lnSpc>
            </a:pPr>
            <a:r>
              <a:rPr lang="en-US" sz="2400"/>
              <a:t>Only submit the requested documents.</a:t>
            </a:r>
          </a:p>
          <a:p>
            <a:pPr marL="0" indent="0">
              <a:buNone/>
            </a:pPr>
            <a:endParaRPr lang="en-US"/>
          </a:p>
        </p:txBody>
      </p:sp>
      <p:sp>
        <p:nvSpPr>
          <p:cNvPr id="2" name="Title 1"/>
          <p:cNvSpPr>
            <a:spLocks noGrp="1"/>
          </p:cNvSpPr>
          <p:nvPr>
            <p:ph type="title"/>
          </p:nvPr>
        </p:nvSpPr>
        <p:spPr/>
        <p:txBody>
          <a:bodyPr>
            <a:normAutofit/>
          </a:bodyPr>
          <a:lstStyle/>
          <a:p>
            <a:pPr algn="ctr"/>
            <a:r>
              <a:rPr lang="en-US" sz="3600" b="1"/>
              <a:t>Environmental Review Optional Advice for RROFs</a:t>
            </a:r>
          </a:p>
        </p:txBody>
      </p:sp>
    </p:spTree>
    <p:extLst>
      <p:ext uri="{BB962C8B-B14F-4D97-AF65-F5344CB8AC3E}">
        <p14:creationId xmlns:p14="http://schemas.microsoft.com/office/powerpoint/2010/main" val="3174649421"/>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6" name="Rectangle 3"/>
          <p:cNvSpPr>
            <a:spLocks noGrp="1" noChangeArrowheads="1"/>
          </p:cNvSpPr>
          <p:nvPr>
            <p:ph idx="4294967295"/>
          </p:nvPr>
        </p:nvSpPr>
        <p:spPr>
          <a:xfrm>
            <a:off x="6322649" y="1045685"/>
            <a:ext cx="5332413" cy="5124450"/>
          </a:xfrm>
        </p:spPr>
        <p:txBody>
          <a:bodyPr vert="horz" lIns="91440" tIns="45720" rIns="91440" bIns="45720" rtlCol="0" anchor="t">
            <a:normAutofit fontScale="92500" lnSpcReduction="20000"/>
          </a:bodyPr>
          <a:lstStyle/>
          <a:p>
            <a:pPr indent="-228600" defTabSz="914400">
              <a:lnSpc>
                <a:spcPct val="150000"/>
              </a:lnSpc>
            </a:pPr>
            <a:r>
              <a:rPr lang="en-US" sz="2200"/>
              <a:t>Change of scope in the project (grant amendments) might require additional review.</a:t>
            </a:r>
          </a:p>
          <a:p>
            <a:pPr indent="-228600" defTabSz="914400">
              <a:lnSpc>
                <a:spcPct val="150000"/>
              </a:lnSpc>
            </a:pPr>
            <a:endParaRPr lang="en-US" sz="2200"/>
          </a:p>
          <a:p>
            <a:pPr indent="-228600" defTabSz="914400">
              <a:lnSpc>
                <a:spcPct val="150000"/>
              </a:lnSpc>
            </a:pPr>
            <a:r>
              <a:rPr lang="en-US" sz="2200"/>
              <a:t>DON’T SPEND A DIME – until your ER is complete and you have received Release of Funds from DCA</a:t>
            </a:r>
          </a:p>
          <a:p>
            <a:pPr lvl="1" indent="-228600" defTabSz="914400">
              <a:lnSpc>
                <a:spcPct val="150000"/>
              </a:lnSpc>
            </a:pPr>
            <a:r>
              <a:rPr lang="en-US" sz="2200"/>
              <a:t>Exception for Admin and Design Costs</a:t>
            </a:r>
          </a:p>
          <a:p>
            <a:pPr lvl="1" indent="-228600" defTabSz="914400">
              <a:lnSpc>
                <a:spcPct val="150000"/>
              </a:lnSpc>
            </a:pPr>
            <a:endParaRPr lang="en-US" sz="2200"/>
          </a:p>
          <a:p>
            <a:pPr indent="-228600" defTabSz="914400">
              <a:lnSpc>
                <a:spcPct val="150000"/>
              </a:lnSpc>
            </a:pPr>
            <a:r>
              <a:rPr lang="en-US" sz="2200" b="1">
                <a:solidFill>
                  <a:schemeClr val="accent4">
                    <a:lumMod val="75000"/>
                  </a:schemeClr>
                </a:solidFill>
              </a:rPr>
              <a:t>When in doubt – contact DCA/CDBG staff!</a:t>
            </a:r>
          </a:p>
        </p:txBody>
      </p:sp>
      <p:sp>
        <p:nvSpPr>
          <p:cNvPr id="38915" name="Rectangle 2"/>
          <p:cNvSpPr>
            <a:spLocks noGrp="1" noChangeArrowheads="1"/>
          </p:cNvSpPr>
          <p:nvPr>
            <p:ph type="title" idx="4294967295"/>
          </p:nvPr>
        </p:nvSpPr>
        <p:spPr>
          <a:xfrm>
            <a:off x="1356906" y="1176051"/>
            <a:ext cx="3657600" cy="838200"/>
          </a:xfrm>
        </p:spPr>
        <p:txBody>
          <a:bodyPr vert="horz" lIns="91440" tIns="45720" rIns="91440" bIns="45720" rtlCol="0" anchor="t">
            <a:normAutofit fontScale="90000"/>
          </a:bodyPr>
          <a:lstStyle/>
          <a:p>
            <a:pPr defTabSz="914400"/>
            <a:r>
              <a:rPr lang="en-US" sz="4200"/>
              <a:t>Important Tips</a:t>
            </a:r>
          </a:p>
        </p:txBody>
      </p:sp>
      <p:pic>
        <p:nvPicPr>
          <p:cNvPr id="3" name="Picture 2">
            <a:extLst>
              <a:ext uri="{FF2B5EF4-FFF2-40B4-BE49-F238E27FC236}">
                <a16:creationId xmlns:a16="http://schemas.microsoft.com/office/drawing/2014/main" id="{5626165C-22CD-8E3B-051F-231223CE515D}"/>
              </a:ext>
            </a:extLst>
          </p:cNvPr>
          <p:cNvPicPr>
            <a:picLocks noChangeAspect="1"/>
          </p:cNvPicPr>
          <p:nvPr/>
        </p:nvPicPr>
        <p:blipFill>
          <a:blip r:embed="rId3"/>
          <a:srcRect l="4015" r="-2" b="-2"/>
          <a:stretch/>
        </p:blipFill>
        <p:spPr>
          <a:xfrm>
            <a:off x="357871" y="3154612"/>
            <a:ext cx="5790425" cy="3378275"/>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Tree>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fontScale="92500"/>
          </a:bodyPr>
          <a:lstStyle/>
          <a:p>
            <a:pPr marL="227965" indent="-227965">
              <a:lnSpc>
                <a:spcPct val="150000"/>
              </a:lnSpc>
            </a:pPr>
            <a:r>
              <a:rPr lang="en-US" sz="1400"/>
              <a:t>Everything must be complete, including the response from Historic Preservation, before you publish the FONSI/Concurrent Notice</a:t>
            </a:r>
            <a:endParaRPr lang="en-US" sz="1400">
              <a:cs typeface="Arial"/>
            </a:endParaRPr>
          </a:p>
          <a:p>
            <a:pPr marL="227965" indent="-227965">
              <a:lnSpc>
                <a:spcPct val="150000"/>
              </a:lnSpc>
            </a:pPr>
            <a:r>
              <a:rPr lang="en-US" sz="1400"/>
              <a:t>The Environmental Review lasts 5 years from the release date.  If construction is still taking place, you must stop and perform a completely new review</a:t>
            </a:r>
            <a:endParaRPr lang="en-US" sz="1400">
              <a:cs typeface="Arial"/>
            </a:endParaRPr>
          </a:p>
          <a:p>
            <a:pPr marL="227965" indent="-227965">
              <a:lnSpc>
                <a:spcPct val="150000"/>
              </a:lnSpc>
            </a:pPr>
            <a:r>
              <a:rPr lang="en-US" sz="1400"/>
              <a:t>Any Historic Preservation condition stops a conversion to Exempt</a:t>
            </a:r>
            <a:endParaRPr lang="en-US" sz="1400">
              <a:cs typeface="Arial"/>
            </a:endParaRPr>
          </a:p>
          <a:p>
            <a:pPr marL="227965" indent="-227965">
              <a:lnSpc>
                <a:spcPct val="150000"/>
              </a:lnSpc>
            </a:pPr>
            <a:r>
              <a:rPr lang="en-US" sz="1400"/>
              <a:t>Incidental Floodplain and Wetlands – Do 8 Step, or Deed Restrict</a:t>
            </a:r>
            <a:endParaRPr lang="en-US" sz="1400">
              <a:cs typeface="Arial"/>
            </a:endParaRPr>
          </a:p>
          <a:p>
            <a:pPr marL="227965" indent="-227965">
              <a:lnSpc>
                <a:spcPct val="150000"/>
              </a:lnSpc>
            </a:pPr>
            <a:r>
              <a:rPr lang="en-US" sz="1400"/>
              <a:t>Tribal Consultation should be Government-to-Government, and signed by the CEO</a:t>
            </a:r>
            <a:endParaRPr lang="en-US" sz="1400">
              <a:cs typeface="Arial"/>
            </a:endParaRPr>
          </a:p>
          <a:p>
            <a:pPr marL="227965" indent="-227965">
              <a:lnSpc>
                <a:spcPct val="150000"/>
              </a:lnSpc>
            </a:pPr>
            <a:r>
              <a:rPr lang="en-US" sz="1400"/>
              <a:t>Hazardous Waste: Check 300’ radius </a:t>
            </a:r>
          </a:p>
          <a:p>
            <a:pPr marL="227965" indent="-227965">
              <a:lnSpc>
                <a:spcPct val="150000"/>
              </a:lnSpc>
            </a:pPr>
            <a:r>
              <a:rPr lang="en-US" sz="1400">
                <a:cs typeface="Arial"/>
              </a:rPr>
              <a:t>Radon determination should be included in projects where required</a:t>
            </a:r>
          </a:p>
          <a:p>
            <a:pPr marL="227965" indent="-227965">
              <a:lnSpc>
                <a:spcPct val="150000"/>
              </a:lnSpc>
            </a:pPr>
            <a:r>
              <a:rPr lang="en-US" sz="1400" b="1"/>
              <a:t>For Buildings or Multi-Family residential housing with 5 or more units, provide Phase I results with the RROF. </a:t>
            </a:r>
            <a:endParaRPr lang="en-US" sz="1400" b="1">
              <a:cs typeface="Arial"/>
            </a:endParaRPr>
          </a:p>
          <a:p>
            <a:pPr marL="227965" indent="-227965">
              <a:lnSpc>
                <a:spcPct val="150000"/>
              </a:lnSpc>
            </a:pPr>
            <a:r>
              <a:rPr lang="en-US" sz="1400" b="1">
                <a:solidFill>
                  <a:schemeClr val="accent4">
                    <a:lumMod val="75000"/>
                  </a:schemeClr>
                </a:solidFill>
              </a:rPr>
              <a:t>Please Note: For a Phase 1 to be presumed valid, it must be less than 180 days since preparation.</a:t>
            </a:r>
            <a:endParaRPr lang="en-US" sz="1400" b="1">
              <a:solidFill>
                <a:schemeClr val="accent4">
                  <a:lumMod val="75000"/>
                </a:schemeClr>
              </a:solidFill>
              <a:cs typeface="Arial"/>
            </a:endParaRPr>
          </a:p>
        </p:txBody>
      </p:sp>
      <p:sp>
        <p:nvSpPr>
          <p:cNvPr id="2" name="Title 1"/>
          <p:cNvSpPr>
            <a:spLocks noGrp="1"/>
          </p:cNvSpPr>
          <p:nvPr>
            <p:ph type="title"/>
          </p:nvPr>
        </p:nvSpPr>
        <p:spPr/>
        <p:txBody>
          <a:bodyPr/>
          <a:lstStyle/>
          <a:p>
            <a:pPr algn="ctr"/>
            <a:r>
              <a:rPr lang="en-US" sz="3600" b="1"/>
              <a:t>Current Issues</a:t>
            </a:r>
          </a:p>
        </p:txBody>
      </p:sp>
    </p:spTree>
    <p:extLst>
      <p:ext uri="{BB962C8B-B14F-4D97-AF65-F5344CB8AC3E}">
        <p14:creationId xmlns:p14="http://schemas.microsoft.com/office/powerpoint/2010/main" val="247554112"/>
      </p:ext>
    </p:extLst>
  </p:cSld>
  <p:clrMapOvr>
    <a:masterClrMapping/>
  </p:clrMapOvr>
  <p:transition spd="med">
    <p:fade/>
  </p:transition>
  <p:extLst>
    <p:ext uri="{6950BFC3-D8DA-4A85-94F7-54DA5524770B}">
      <p188:commentRel xmlns:p188="http://schemas.microsoft.com/office/powerpoint/2018/8/main" r:id="rId3"/>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9ED321C-FD5A-5537-0424-DAB4C7765C57}"/>
              </a:ext>
            </a:extLst>
          </p:cNvPr>
          <p:cNvSpPr>
            <a:spLocks noGrp="1"/>
          </p:cNvSpPr>
          <p:nvPr>
            <p:ph idx="1"/>
          </p:nvPr>
        </p:nvSpPr>
        <p:spPr>
          <a:xfrm>
            <a:off x="836127" y="1798983"/>
            <a:ext cx="10489585" cy="4141441"/>
          </a:xfrm>
        </p:spPr>
        <p:txBody>
          <a:bodyPr/>
          <a:lstStyle/>
          <a:p>
            <a:pPr>
              <a:lnSpc>
                <a:spcPct val="150000"/>
              </a:lnSpc>
              <a:buFont typeface="Wingdings" panose="05000000000000000000" pitchFamily="2" charset="2"/>
              <a:buChar char="q"/>
            </a:pPr>
            <a:r>
              <a:rPr lang="en-US"/>
              <a:t>Standards should be referenced </a:t>
            </a:r>
            <a:r>
              <a:rPr lang="en-US" sz="1400"/>
              <a:t>(American Society for Testing and Materials (</a:t>
            </a:r>
            <a:r>
              <a:rPr lang="en-US" sz="1400" u="sng"/>
              <a:t>ASTM) E1527-21 </a:t>
            </a:r>
            <a:r>
              <a:rPr lang="en-US" sz="1400"/>
              <a:t>Standard)</a:t>
            </a:r>
            <a:endParaRPr lang="en-US"/>
          </a:p>
          <a:p>
            <a:pPr>
              <a:lnSpc>
                <a:spcPct val="150000"/>
              </a:lnSpc>
              <a:buFont typeface="Wingdings" panose="05000000000000000000" pitchFamily="2" charset="2"/>
              <a:buChar char="q"/>
            </a:pPr>
            <a:r>
              <a:rPr lang="en-US"/>
              <a:t>Professionals’ resumes for Engineer/Geologist</a:t>
            </a:r>
          </a:p>
          <a:p>
            <a:pPr>
              <a:lnSpc>
                <a:spcPct val="150000"/>
              </a:lnSpc>
              <a:buFont typeface="Wingdings" panose="05000000000000000000" pitchFamily="2" charset="2"/>
              <a:buChar char="q"/>
            </a:pPr>
            <a:r>
              <a:rPr lang="en-US"/>
              <a:t>Documentation indicating “No Findings of Impact”</a:t>
            </a:r>
          </a:p>
          <a:p>
            <a:endParaRPr lang="en-US"/>
          </a:p>
          <a:p>
            <a:pPr>
              <a:lnSpc>
                <a:spcPct val="150000"/>
              </a:lnSpc>
            </a:pPr>
            <a:r>
              <a:rPr lang="en-US"/>
              <a:t>The environmental review of </a:t>
            </a:r>
            <a:r>
              <a:rPr lang="en-US" u="sng"/>
              <a:t>multi-family housing with five or more dwelling units </a:t>
            </a:r>
            <a:r>
              <a:rPr lang="en-US"/>
              <a:t>(including leasing) or the </a:t>
            </a:r>
            <a:r>
              <a:rPr lang="en-US" u="sng"/>
              <a:t>development of non-residential property </a:t>
            </a:r>
            <a:r>
              <a:rPr lang="en-US"/>
              <a:t>(buildings such as </a:t>
            </a:r>
          </a:p>
          <a:p>
            <a:pPr marL="0" indent="0">
              <a:lnSpc>
                <a:spcPct val="150000"/>
              </a:lnSpc>
              <a:buNone/>
            </a:pPr>
            <a:r>
              <a:rPr lang="en-US"/>
              <a:t>    Head Start Centers, Senior Centers, etc.) must include a Phase One Assessment.</a:t>
            </a:r>
          </a:p>
        </p:txBody>
      </p:sp>
      <p:sp>
        <p:nvSpPr>
          <p:cNvPr id="3" name="Slide Number Placeholder 2">
            <a:extLst>
              <a:ext uri="{FF2B5EF4-FFF2-40B4-BE49-F238E27FC236}">
                <a16:creationId xmlns:a16="http://schemas.microsoft.com/office/drawing/2014/main" id="{7B68FDE3-5614-CA09-FD59-571447580FDF}"/>
              </a:ext>
            </a:extLst>
          </p:cNvPr>
          <p:cNvSpPr>
            <a:spLocks noGrp="1"/>
          </p:cNvSpPr>
          <p:nvPr>
            <p:ph type="sldNum" sz="quarter" idx="11"/>
          </p:nvPr>
        </p:nvSpPr>
        <p:spPr/>
        <p:txBody>
          <a:bodyPr/>
          <a:lstStyle/>
          <a:p>
            <a:fld id="{93CAF254-72B9-406C-9E86-C9D983240C82}" type="slidenum">
              <a:rPr lang="en-US" smtClean="0"/>
              <a:t>36</a:t>
            </a:fld>
            <a:endParaRPr lang="en-US"/>
          </a:p>
        </p:txBody>
      </p:sp>
      <p:sp>
        <p:nvSpPr>
          <p:cNvPr id="4" name="Title 3">
            <a:extLst>
              <a:ext uri="{FF2B5EF4-FFF2-40B4-BE49-F238E27FC236}">
                <a16:creationId xmlns:a16="http://schemas.microsoft.com/office/drawing/2014/main" id="{74D53851-5AEB-521E-50CD-6E3AA615240C}"/>
              </a:ext>
            </a:extLst>
          </p:cNvPr>
          <p:cNvSpPr>
            <a:spLocks noGrp="1"/>
          </p:cNvSpPr>
          <p:nvPr>
            <p:ph type="title"/>
          </p:nvPr>
        </p:nvSpPr>
        <p:spPr/>
        <p:txBody>
          <a:bodyPr>
            <a:normAutofit/>
          </a:bodyPr>
          <a:lstStyle/>
          <a:p>
            <a:pPr algn="ctr"/>
            <a:r>
              <a:rPr lang="en-US"/>
              <a:t>Phase One Assessment Requirements</a:t>
            </a:r>
            <a:endParaRPr lang="en-US" sz="2000"/>
          </a:p>
        </p:txBody>
      </p:sp>
    </p:spTree>
    <p:extLst>
      <p:ext uri="{BB962C8B-B14F-4D97-AF65-F5344CB8AC3E}">
        <p14:creationId xmlns:p14="http://schemas.microsoft.com/office/powerpoint/2010/main" val="2785253269"/>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61837"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p:cNvPicPr>
            <a:picLocks noChangeAspect="1"/>
          </p:cNvPicPr>
          <p:nvPr/>
        </p:nvPicPr>
        <p:blipFill rotWithShape="1">
          <a:blip r:embed="rId3">
            <a:alphaModFix amt="50000"/>
          </a:blip>
          <a:srcRect r="16652" b="1"/>
          <a:stretch/>
        </p:blipFill>
        <p:spPr>
          <a:xfrm>
            <a:off x="20" y="1"/>
            <a:ext cx="12161817" cy="6857999"/>
          </a:xfrm>
          <a:prstGeom prst="rect">
            <a:avLst/>
          </a:prstGeom>
        </p:spPr>
      </p:pic>
      <p:sp>
        <p:nvSpPr>
          <p:cNvPr id="13" name="Title 12"/>
          <p:cNvSpPr>
            <a:spLocks noGrp="1"/>
          </p:cNvSpPr>
          <p:nvPr>
            <p:ph type="ctrTitle"/>
          </p:nvPr>
        </p:nvSpPr>
        <p:spPr>
          <a:xfrm>
            <a:off x="1520229" y="1122362"/>
            <a:ext cx="9121378" cy="2900518"/>
          </a:xfrm>
        </p:spPr>
        <p:txBody>
          <a:bodyPr vert="horz" lIns="45607" tIns="22803" rIns="45607" bIns="22803" rtlCol="0">
            <a:normAutofit/>
          </a:bodyPr>
          <a:lstStyle/>
          <a:p>
            <a:pPr defTabSz="456103"/>
            <a:r>
              <a:rPr lang="en-US">
                <a:solidFill>
                  <a:srgbClr val="FFFFFF"/>
                </a:solidFill>
                <a:latin typeface="Georgia" panose="02040502050405020303" pitchFamily="18" charset="0"/>
              </a:rPr>
              <a:t>HUD Policy Updates</a:t>
            </a:r>
          </a:p>
        </p:txBody>
      </p:sp>
    </p:spTree>
    <p:extLst>
      <p:ext uri="{BB962C8B-B14F-4D97-AF65-F5344CB8AC3E}">
        <p14:creationId xmlns:p14="http://schemas.microsoft.com/office/powerpoint/2010/main" val="3787647588"/>
      </p:ext>
    </p:extLst>
  </p:cSld>
  <p:clrMapOvr>
    <a:overrideClrMapping bg1="dk1" tx1="lt1" bg2="dk2" tx2="lt2" accent1="accent1" accent2="accent2" accent3="accent3" accent4="accent4" accent5="accent5" accent6="accent6" hlink="hlink" folHlink="folHlink"/>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afterEffect">
                                  <p:stCondLst>
                                    <p:cond delay="0"/>
                                  </p:stCondLst>
                                  <p:childTnLst>
                                    <p:animScale>
                                      <p:cBhvr>
                                        <p:cTn id="6" dur="2000" fill="hold"/>
                                        <p:tgtEl>
                                          <p:spTgt spid="1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842FC41-44D5-F6A9-461E-BB3768586DA4}"/>
              </a:ext>
            </a:extLst>
          </p:cNvPr>
          <p:cNvSpPr txBox="1"/>
          <p:nvPr/>
        </p:nvSpPr>
        <p:spPr>
          <a:xfrm>
            <a:off x="823119" y="1967266"/>
            <a:ext cx="2971800" cy="2547257"/>
          </a:xfrm>
          <a:prstGeom prst="rect">
            <a:avLst/>
          </a:prstGeom>
          <a:noFill/>
        </p:spPr>
        <p:txBody>
          <a:bodyPr vert="horz" lIns="91440" tIns="45720" rIns="91440" bIns="45720" rtlCol="0" anchor="ctr">
            <a:normAutofit/>
          </a:body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sz="3000" b="0" i="0" u="none" strike="noStrike" kern="1200" cap="none" spc="0" normalizeH="0" baseline="0" noProof="0">
                <a:ln>
                  <a:noFill/>
                </a:ln>
                <a:effectLst>
                  <a:outerShdw blurRad="38100" dist="38100" dir="2700000" algn="tl">
                    <a:srgbClr val="000000">
                      <a:alpha val="43137"/>
                    </a:srgbClr>
                  </a:outerShdw>
                </a:effectLst>
                <a:uLnTx/>
                <a:uFillTx/>
                <a:latin typeface="Arial" panose="020B0604020202020204"/>
                <a:ea typeface="+mn-ea"/>
                <a:cs typeface="+mn-cs"/>
              </a:rPr>
              <a:t>HUD’s Departmentwide Radon Policy Notice</a:t>
            </a:r>
          </a:p>
        </p:txBody>
      </p:sp>
      <p:pic>
        <p:nvPicPr>
          <p:cNvPr id="5" name="Picture 4">
            <a:extLst>
              <a:ext uri="{FF2B5EF4-FFF2-40B4-BE49-F238E27FC236}">
                <a16:creationId xmlns:a16="http://schemas.microsoft.com/office/drawing/2014/main" id="{222B867B-4F68-E9A7-3F79-829CA841EF17}"/>
              </a:ext>
            </a:extLst>
          </p:cNvPr>
          <p:cNvPicPr>
            <a:picLocks noChangeAspect="1"/>
          </p:cNvPicPr>
          <p:nvPr/>
        </p:nvPicPr>
        <p:blipFill>
          <a:blip r:embed="rId3"/>
          <a:stretch>
            <a:fillRect/>
          </a:stretch>
        </p:blipFill>
        <p:spPr>
          <a:xfrm>
            <a:off x="4765497" y="1308155"/>
            <a:ext cx="6680693" cy="4239360"/>
          </a:xfrm>
          <a:prstGeom prst="rect">
            <a:avLst/>
          </a:prstGeom>
        </p:spPr>
      </p:pic>
      <p:sp>
        <p:nvSpPr>
          <p:cNvPr id="2" name="Slide Number Placeholder 1">
            <a:extLst>
              <a:ext uri="{FF2B5EF4-FFF2-40B4-BE49-F238E27FC236}">
                <a16:creationId xmlns:a16="http://schemas.microsoft.com/office/drawing/2014/main" id="{EA54D66A-877C-E74F-6294-460BCF65CEFD}"/>
              </a:ext>
            </a:extLst>
          </p:cNvPr>
          <p:cNvSpPr>
            <a:spLocks noGrp="1"/>
          </p:cNvSpPr>
          <p:nvPr>
            <p:ph type="sldNum" sz="quarter" idx="11"/>
          </p:nvPr>
        </p:nvSpPr>
        <p:spPr>
          <a:xfrm>
            <a:off x="11262519" y="6096000"/>
            <a:ext cx="381000" cy="625475"/>
          </a:xfrm>
        </p:spPr>
        <p:txBody>
          <a:bodyPr vert="horz" lIns="91440" tIns="45720" rIns="91440" bIns="45720" rtlCol="0" anchor="ctr">
            <a:normAutofit/>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93CAF254-72B9-406C-9E86-C9D983240C82}" type="slidenum">
              <a:rPr kumimoji="0" lang="en-US" sz="12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38</a:t>
            </a:fld>
            <a:endParaRPr kumimoji="0" lang="en-US" sz="1200" b="0" i="0" u="none" strike="noStrike" kern="1200" cap="none" spc="0" normalizeH="0" baseline="0" noProof="0">
              <a:ln>
                <a:noFill/>
              </a:ln>
              <a:solidFill>
                <a:srgbClr val="000000">
                  <a:alpha val="8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060309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7058F6-997B-39DB-CCA0-E3012A0109DE}"/>
              </a:ext>
            </a:extLst>
          </p:cNvPr>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3CAF254-72B9-406C-9E86-C9D983240C82}" type="slidenum">
              <a:rPr kumimoji="0" lang="en-US" sz="998" b="0" i="0" u="none" strike="noStrike" kern="1200" cap="none" spc="0" normalizeH="0" baseline="0" noProof="0" smtClean="0">
                <a:ln>
                  <a:noFill/>
                </a:ln>
                <a:solidFill>
                  <a:srgbClr val="000000"/>
                </a:solidFill>
                <a:effectLst/>
                <a:uLnTx/>
                <a:uFillTx/>
                <a:latin typeface="Verdana" pitchFamily="34" charset="0"/>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39</a:t>
            </a:fld>
            <a:endParaRPr kumimoji="0" lang="en-US" sz="998" b="0" i="0" u="none" strike="noStrike" kern="1200" cap="none" spc="0" normalizeH="0" baseline="0" noProof="0">
              <a:ln>
                <a:noFill/>
              </a:ln>
              <a:solidFill>
                <a:srgbClr val="000000"/>
              </a:solidFill>
              <a:effectLst/>
              <a:uLnTx/>
              <a:uFillTx/>
              <a:latin typeface="Verdana" pitchFamily="34" charset="0"/>
              <a:ea typeface="+mn-ea"/>
              <a:cs typeface="+mn-cs"/>
            </a:endParaRPr>
          </a:p>
        </p:txBody>
      </p:sp>
      <p:sp>
        <p:nvSpPr>
          <p:cNvPr id="3" name="TextBox 2">
            <a:extLst>
              <a:ext uri="{FF2B5EF4-FFF2-40B4-BE49-F238E27FC236}">
                <a16:creationId xmlns:a16="http://schemas.microsoft.com/office/drawing/2014/main" id="{F567FCFA-7976-9317-2D57-A9DBA8DE332B}"/>
              </a:ext>
            </a:extLst>
          </p:cNvPr>
          <p:cNvSpPr txBox="1"/>
          <p:nvPr/>
        </p:nvSpPr>
        <p:spPr>
          <a:xfrm>
            <a:off x="1356519" y="747926"/>
            <a:ext cx="9372600" cy="64633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a:ln>
                  <a:noFill/>
                </a:ln>
                <a:uLnTx/>
                <a:uFillTx/>
                <a:latin typeface="Arial" panose="020B0604020202020204"/>
                <a:ea typeface="+mn-ea"/>
                <a:cs typeface="+mn-cs"/>
              </a:rPr>
              <a:t>HUD Departmental Radon Policy Notice</a:t>
            </a:r>
          </a:p>
        </p:txBody>
      </p:sp>
      <p:sp>
        <p:nvSpPr>
          <p:cNvPr id="4" name="TextBox 3">
            <a:extLst>
              <a:ext uri="{FF2B5EF4-FFF2-40B4-BE49-F238E27FC236}">
                <a16:creationId xmlns:a16="http://schemas.microsoft.com/office/drawing/2014/main" id="{0B72971A-1F21-3556-E0EA-3E75CC7156E9}"/>
              </a:ext>
            </a:extLst>
          </p:cNvPr>
          <p:cNvSpPr txBox="1"/>
          <p:nvPr/>
        </p:nvSpPr>
        <p:spPr>
          <a:xfrm>
            <a:off x="670719" y="1676400"/>
            <a:ext cx="10578981" cy="4093428"/>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On January 11, 2024, HUD published its departmentwide radon policy notice,  “</a:t>
            </a:r>
            <a:r>
              <a:rPr kumimoji="0" lang="en-US" sz="2000" b="1" i="1" u="none" strike="noStrike" kern="1200" cap="none" spc="0" normalizeH="0" baseline="0" noProof="0">
                <a:ln>
                  <a:noFill/>
                </a:ln>
                <a:solidFill>
                  <a:srgbClr val="AE462D">
                    <a:lumMod val="75000"/>
                  </a:srgbClr>
                </a:solidFill>
                <a:effectLst/>
                <a:uLnTx/>
                <a:uFillTx/>
                <a:latin typeface="Arial" panose="020B0604020202020204"/>
                <a:ea typeface="+mn-ea"/>
                <a:cs typeface="+mn-cs"/>
              </a:rPr>
              <a:t>Departmental Policy for Addressing Radon in the Environmental Review Process</a:t>
            </a:r>
            <a:r>
              <a:rPr kumimoji="0" lang="en-US" sz="2000" b="0" i="1"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addressing the risk of radon exposure.</a:t>
            </a:r>
          </a:p>
          <a:p>
            <a:pPr marL="457200" marR="0" lvl="1" indent="0" algn="l" defTabSz="914400"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This policy falls under HUD’s contamination regulations at 24 CFR 50.3(</a:t>
            </a:r>
            <a:r>
              <a:rPr kumimoji="0" lang="en-US" sz="2000" b="0" i="0" u="none" strike="noStrike" kern="1200" cap="none" spc="0" normalizeH="0" baseline="0" noProof="0" err="1">
                <a:ln>
                  <a:noFill/>
                </a:ln>
                <a:solidFill>
                  <a:srgbClr val="000000"/>
                </a:solidFill>
                <a:effectLst/>
                <a:uLnTx/>
                <a:uFillTx/>
                <a:latin typeface="Arial" panose="020B0604020202020204"/>
                <a:ea typeface="+mn-ea"/>
                <a:cs typeface="+mn-cs"/>
              </a:rPr>
              <a:t>i</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 &amp; 58.5(</a:t>
            </a:r>
            <a:r>
              <a:rPr kumimoji="0" lang="en-US" sz="2000" b="0" i="0" u="none" strike="noStrike" kern="1200" cap="none" spc="0" normalizeH="0" baseline="0" noProof="0" err="1">
                <a:ln>
                  <a:noFill/>
                </a:ln>
                <a:solidFill>
                  <a:srgbClr val="000000"/>
                </a:solidFill>
                <a:effectLst/>
                <a:uLnTx/>
                <a:uFillTx/>
                <a:latin typeface="Arial" panose="020B0604020202020204"/>
                <a:ea typeface="+mn-ea"/>
                <a:cs typeface="+mn-cs"/>
              </a:rPr>
              <a:t>i</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)(2), which is part of the environmental (NEPA) review of proposed HUD supported projects</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The Policy requires consideration of radon gas for projects:</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With a CEST, EA, or EIS level of review</a:t>
            </a:r>
          </a:p>
          <a:p>
            <a:pPr marL="800100" marR="0" lvl="1"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Structures occupied or intended to be occupied at least four (4) hours a day</a:t>
            </a: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srgbClr val="000000"/>
              </a:solidFill>
              <a:effectLst/>
              <a:uLnTx/>
              <a:uFillTx/>
              <a:latin typeface="Arial" panose="020B0604020202020204"/>
              <a:ea typeface="+mn-ea"/>
              <a:cs typeface="+mn-cs"/>
            </a:endParaRPr>
          </a:p>
          <a:p>
            <a:pPr marL="342900" marR="0" lvl="0" indent="-3429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Radon testing is </a:t>
            </a:r>
            <a:r>
              <a:rPr kumimoji="0" lang="en-US" sz="2000" b="0" i="1" u="none" strike="noStrike" kern="1200" cap="none" spc="0" normalizeH="0" baseline="0" noProof="0">
                <a:ln>
                  <a:noFill/>
                </a:ln>
                <a:solidFill>
                  <a:srgbClr val="AE462D">
                    <a:lumMod val="75000"/>
                  </a:srgbClr>
                </a:solidFill>
                <a:effectLst/>
                <a:uLnTx/>
                <a:uFillTx/>
                <a:latin typeface="Arial" panose="020B0604020202020204"/>
                <a:ea typeface="+mn-ea"/>
                <a:cs typeface="+mn-cs"/>
              </a:rPr>
              <a:t>not</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 required, but mitigation is required if the method used to consider radon shows levels at 4.0 </a:t>
            </a:r>
            <a:r>
              <a:rPr kumimoji="0" lang="en-US" sz="2000" b="0" i="0" u="none" strike="noStrike" kern="1200" cap="none" spc="0" normalizeH="0" baseline="0" noProof="0" err="1">
                <a:ln>
                  <a:noFill/>
                </a:ln>
                <a:solidFill>
                  <a:srgbClr val="000000"/>
                </a:solidFill>
                <a:effectLst/>
                <a:uLnTx/>
                <a:uFillTx/>
                <a:latin typeface="Arial" panose="020B0604020202020204"/>
                <a:ea typeface="+mn-ea"/>
                <a:cs typeface="+mn-cs"/>
              </a:rPr>
              <a:t>pCi</a:t>
            </a:r>
            <a:r>
              <a:rPr kumimoji="0" lang="en-US" sz="2000" b="0" i="0" u="none" strike="noStrike" kern="1200" cap="none" spc="0" normalizeH="0" baseline="0" noProof="0">
                <a:ln>
                  <a:noFill/>
                </a:ln>
                <a:solidFill>
                  <a:srgbClr val="000000"/>
                </a:solidFill>
                <a:effectLst/>
                <a:uLnTx/>
                <a:uFillTx/>
                <a:latin typeface="Arial" panose="020B0604020202020204"/>
                <a:ea typeface="+mn-ea"/>
                <a:cs typeface="+mn-cs"/>
              </a:rPr>
              <a:t>/L or greater.</a:t>
            </a:r>
          </a:p>
        </p:txBody>
      </p:sp>
    </p:spTree>
    <p:extLst>
      <p:ext uri="{BB962C8B-B14F-4D97-AF65-F5344CB8AC3E}">
        <p14:creationId xmlns:p14="http://schemas.microsoft.com/office/powerpoint/2010/main" val="3911662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C8424E-C2AA-E7BD-B1AD-3A58B2675B22}"/>
              </a:ext>
            </a:extLst>
          </p:cNvPr>
          <p:cNvSpPr txBox="1"/>
          <p:nvPr/>
        </p:nvSpPr>
        <p:spPr>
          <a:xfrm>
            <a:off x="975519" y="458941"/>
            <a:ext cx="9938433" cy="834716"/>
          </a:xfrm>
          <a:prstGeom prst="rect">
            <a:avLst/>
          </a:prstGeom>
        </p:spPr>
        <p:txBody>
          <a:bodyPr vert="horz" lIns="91440" tIns="45720" rIns="91440" bIns="45720" rtlCol="0" anchor="b">
            <a:normAutofit/>
          </a:body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sz="4000" b="1" i="0" u="none" strike="noStrike" kern="1200" cap="none" spc="0" normalizeH="0" baseline="0" noProof="0">
                <a:ln>
                  <a:noFill/>
                </a:ln>
                <a:uLnTx/>
                <a:uFillTx/>
                <a:latin typeface="Arial" panose="020B0604020202020204"/>
                <a:ea typeface="+mn-ea"/>
                <a:cs typeface="+mn-cs"/>
              </a:rPr>
              <a:t>Radon Policy Notice: Implementation</a:t>
            </a:r>
          </a:p>
        </p:txBody>
      </p:sp>
      <p:pic>
        <p:nvPicPr>
          <p:cNvPr id="17" name="Picture 16">
            <a:extLst>
              <a:ext uri="{FF2B5EF4-FFF2-40B4-BE49-F238E27FC236}">
                <a16:creationId xmlns:a16="http://schemas.microsoft.com/office/drawing/2014/main" id="{B8409E73-5CAE-C56F-0450-5C76B4F80E89}"/>
              </a:ext>
            </a:extLst>
          </p:cNvPr>
          <p:cNvPicPr>
            <a:picLocks noChangeAspect="1"/>
          </p:cNvPicPr>
          <p:nvPr/>
        </p:nvPicPr>
        <p:blipFill>
          <a:blip r:embed="rId3"/>
          <a:stretch>
            <a:fillRect/>
          </a:stretch>
        </p:blipFill>
        <p:spPr>
          <a:xfrm>
            <a:off x="785166" y="1468014"/>
            <a:ext cx="4397823" cy="3942186"/>
          </a:xfrm>
          <a:prstGeom prst="rect">
            <a:avLst/>
          </a:prstGeom>
        </p:spPr>
      </p:pic>
      <p:sp>
        <p:nvSpPr>
          <p:cNvPr id="2" name="Slide Number Placeholder 1">
            <a:extLst>
              <a:ext uri="{FF2B5EF4-FFF2-40B4-BE49-F238E27FC236}">
                <a16:creationId xmlns:a16="http://schemas.microsoft.com/office/drawing/2014/main" id="{0F3C1AD1-B2D9-E24A-1347-67ACFD987CD9}"/>
              </a:ext>
            </a:extLst>
          </p:cNvPr>
          <p:cNvSpPr>
            <a:spLocks noGrp="1"/>
          </p:cNvSpPr>
          <p:nvPr>
            <p:ph type="sldNum" sz="quarter" idx="11"/>
          </p:nvPr>
        </p:nvSpPr>
        <p:spPr>
          <a:xfrm>
            <a:off x="8589297" y="6356350"/>
            <a:ext cx="2736414"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3CAF254-72B9-406C-9E86-C9D983240C82}"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40</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graphicFrame>
        <p:nvGraphicFramePr>
          <p:cNvPr id="154" name="TextBox 5">
            <a:extLst>
              <a:ext uri="{FF2B5EF4-FFF2-40B4-BE49-F238E27FC236}">
                <a16:creationId xmlns:a16="http://schemas.microsoft.com/office/drawing/2014/main" id="{153B2017-7385-9249-9032-63CB2F936692}"/>
              </a:ext>
            </a:extLst>
          </p:cNvPr>
          <p:cNvGraphicFramePr/>
          <p:nvPr>
            <p:extLst>
              <p:ext uri="{D42A27DB-BD31-4B8C-83A1-F6EECF244321}">
                <p14:modId xmlns:p14="http://schemas.microsoft.com/office/powerpoint/2010/main" val="1290648480"/>
              </p:ext>
            </p:extLst>
          </p:nvPr>
        </p:nvGraphicFramePr>
        <p:xfrm>
          <a:off x="5572758" y="2211156"/>
          <a:ext cx="5752953" cy="40005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5703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B6EA73-36FB-4B77-5EAD-BE3D807BA482}"/>
              </a:ext>
            </a:extLst>
          </p:cNvPr>
          <p:cNvPicPr>
            <a:picLocks noChangeAspect="1"/>
          </p:cNvPicPr>
          <p:nvPr/>
        </p:nvPicPr>
        <p:blipFill rotWithShape="1">
          <a:blip r:embed="rId3"/>
          <a:srcRect t="1633" r="2" b="1059"/>
          <a:stretch/>
        </p:blipFill>
        <p:spPr>
          <a:xfrm>
            <a:off x="0" y="0"/>
            <a:ext cx="12161838" cy="4490395"/>
          </a:xfrm>
          <a:prstGeom prst="rect">
            <a:avLst/>
          </a:prstGeom>
        </p:spPr>
      </p:pic>
      <p:sp>
        <p:nvSpPr>
          <p:cNvPr id="3" name="TextBox 2">
            <a:extLst>
              <a:ext uri="{FF2B5EF4-FFF2-40B4-BE49-F238E27FC236}">
                <a16:creationId xmlns:a16="http://schemas.microsoft.com/office/drawing/2014/main" id="{06C8424E-C2AA-E7BD-B1AD-3A58B2675B22}"/>
              </a:ext>
            </a:extLst>
          </p:cNvPr>
          <p:cNvSpPr txBox="1"/>
          <p:nvPr/>
        </p:nvSpPr>
        <p:spPr>
          <a:xfrm>
            <a:off x="565525" y="4395827"/>
            <a:ext cx="8536023" cy="536063"/>
          </a:xfrm>
          <a:prstGeom prst="rect">
            <a:avLst/>
          </a:prstGeom>
        </p:spPr>
        <p:txBody>
          <a:bodyPr vert="horz" lIns="91440" tIns="45720" rIns="91440" bIns="45720" rtlCol="0" anchor="ctr">
            <a:norm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en-US" sz="2800" b="1" i="0" u="none" strike="noStrike" kern="1200" cap="none" spc="0" normalizeH="0" baseline="0" noProof="0">
                <a:ln>
                  <a:noFill/>
                </a:ln>
                <a:effectLst>
                  <a:outerShdw blurRad="38100" dist="38100" dir="2700000" algn="tl">
                    <a:srgbClr val="000000">
                      <a:alpha val="43137"/>
                    </a:srgbClr>
                  </a:outerShdw>
                </a:effectLst>
                <a:uLnTx/>
                <a:uFillTx/>
                <a:latin typeface="Arial" panose="020B0604020202020204"/>
                <a:ea typeface="+mn-ea"/>
                <a:cs typeface="+mn-cs"/>
              </a:rPr>
              <a:t>Exemptions</a:t>
            </a:r>
          </a:p>
        </p:txBody>
      </p:sp>
      <p:sp>
        <p:nvSpPr>
          <p:cNvPr id="6" name="Content Placeholder 5">
            <a:extLst>
              <a:ext uri="{FF2B5EF4-FFF2-40B4-BE49-F238E27FC236}">
                <a16:creationId xmlns:a16="http://schemas.microsoft.com/office/drawing/2014/main" id="{9BD17E19-92AC-125D-1BD9-08E9008DF0C7}"/>
              </a:ext>
            </a:extLst>
          </p:cNvPr>
          <p:cNvSpPr>
            <a:spLocks noGrp="1"/>
          </p:cNvSpPr>
          <p:nvPr>
            <p:ph sz="half" idx="1"/>
          </p:nvPr>
        </p:nvSpPr>
        <p:spPr>
          <a:xfrm>
            <a:off x="565525" y="4889079"/>
            <a:ext cx="11030787" cy="1740630"/>
          </a:xfrm>
        </p:spPr>
        <p:txBody>
          <a:bodyPr vert="horz" lIns="91440" tIns="45720" rIns="91440" bIns="45720" rtlCol="0">
            <a:normAutofit lnSpcReduction="10000"/>
          </a:bodyPr>
          <a:lstStyle/>
          <a:p>
            <a:pPr indent="-228600" defTabSz="914400"/>
            <a:r>
              <a:rPr lang="en-US" sz="1600"/>
              <a:t>Buildings with no enclosed areas having ground contact</a:t>
            </a:r>
          </a:p>
          <a:p>
            <a:pPr lvl="1" indent="-228600" defTabSz="914400"/>
            <a:r>
              <a:rPr lang="en-US" sz="1600"/>
              <a:t>For example, buildings built on piers</a:t>
            </a:r>
          </a:p>
          <a:p>
            <a:pPr indent="-228600" defTabSz="914400"/>
            <a:r>
              <a:rPr lang="en-US" sz="1600"/>
              <a:t>Non-residential buildings which will not be occupied for more than four (4) hours per day</a:t>
            </a:r>
          </a:p>
          <a:p>
            <a:pPr indent="-228600" defTabSz="914400"/>
            <a:r>
              <a:rPr lang="en-US" sz="1600"/>
              <a:t>Buildings with existing radon mitigation systems - document radon levels are below 4 </a:t>
            </a:r>
            <a:r>
              <a:rPr lang="en-US" sz="1600" err="1"/>
              <a:t>pCi</a:t>
            </a:r>
            <a:r>
              <a:rPr lang="en-US" sz="1600"/>
              <a:t>/L with test results dated within two years ( of application or certification)</a:t>
            </a:r>
          </a:p>
          <a:p>
            <a:pPr indent="-228600" defTabSz="914400"/>
            <a:r>
              <a:rPr lang="en-US" sz="1600"/>
              <a:t>Buildings tested within five (5) years with test results below 4 </a:t>
            </a:r>
            <a:r>
              <a:rPr lang="en-US" sz="1600" err="1"/>
              <a:t>pCi</a:t>
            </a:r>
            <a:r>
              <a:rPr lang="en-US" sz="1600"/>
              <a:t>/L </a:t>
            </a:r>
          </a:p>
          <a:p>
            <a:pPr indent="-228600" defTabSz="914400"/>
            <a:endParaRPr lang="en-US" sz="1100"/>
          </a:p>
        </p:txBody>
      </p:sp>
      <p:sp>
        <p:nvSpPr>
          <p:cNvPr id="2" name="Slide Number Placeholder 1">
            <a:extLst>
              <a:ext uri="{FF2B5EF4-FFF2-40B4-BE49-F238E27FC236}">
                <a16:creationId xmlns:a16="http://schemas.microsoft.com/office/drawing/2014/main" id="{0F3C1AD1-B2D9-E24A-1347-67ACFD987CD9}"/>
              </a:ext>
            </a:extLst>
          </p:cNvPr>
          <p:cNvSpPr>
            <a:spLocks noGrp="1"/>
          </p:cNvSpPr>
          <p:nvPr>
            <p:ph type="sldNum" sz="quarter" idx="12"/>
          </p:nvPr>
        </p:nvSpPr>
        <p:spPr>
          <a:xfrm>
            <a:off x="8969355" y="6356350"/>
            <a:ext cx="2626957" cy="365125"/>
          </a:xfrm>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3CAF254-72B9-406C-9E86-C9D983240C82}" type="slidenum">
              <a:rPr kumimoji="0" lang="en-US" sz="1200" b="0"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41</a:t>
            </a:fld>
            <a:endParaRPr kumimoji="0" lang="en-US" sz="1200" b="0" i="0" u="none" strike="noStrike" kern="1200" cap="none" spc="0" normalizeH="0" baseline="0" noProof="0">
              <a:ln>
                <a:noFill/>
              </a:ln>
              <a:solidFill>
                <a:srgbClr val="000000">
                  <a:lumMod val="50000"/>
                  <a:lumOff val="5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4334531"/>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17DB82-3734-32EC-2772-9C399A655C47}"/>
              </a:ext>
            </a:extLst>
          </p:cNvPr>
          <p:cNvSpPr txBox="1"/>
          <p:nvPr/>
        </p:nvSpPr>
        <p:spPr>
          <a:xfrm>
            <a:off x="685134" y="1153572"/>
            <a:ext cx="3699579" cy="4461163"/>
          </a:xfrm>
          <a:prstGeom prst="rect">
            <a:avLst/>
          </a:prstGeom>
        </p:spPr>
        <p:txBody>
          <a:bodyPr vert="horz" lIns="91440" tIns="45720" rIns="91440" bIns="45720" rtlCol="0" anchor="ctr">
            <a:norm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a:ln>
                  <a:noFill/>
                </a:ln>
                <a:effectLst>
                  <a:outerShdw blurRad="38100" dist="38100" dir="2700000" algn="tl">
                    <a:srgbClr val="000000">
                      <a:alpha val="43137"/>
                    </a:srgbClr>
                  </a:outerShdw>
                </a:effectLst>
                <a:uLnTx/>
                <a:uFillTx/>
                <a:latin typeface="Arial" panose="020B0604020202020204"/>
                <a:ea typeface="+mn-ea"/>
                <a:cs typeface="+mn-cs"/>
              </a:rPr>
              <a:t>How To Consider Radon </a:t>
            </a:r>
          </a:p>
          <a:p>
            <a:pPr marL="0" marR="0" lvl="0" indent="0" algn="l" defTabSz="914400" rtl="0" eaLnBrk="1" fontAlgn="base"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a:ln>
                  <a:noFill/>
                </a:ln>
                <a:effectLst>
                  <a:outerShdw blurRad="38100" dist="38100" dir="2700000" algn="tl">
                    <a:srgbClr val="000000">
                      <a:alpha val="43137"/>
                    </a:srgbClr>
                  </a:outerShdw>
                </a:effectLst>
                <a:uLnTx/>
                <a:uFillTx/>
                <a:latin typeface="Arial" panose="020B0604020202020204"/>
                <a:ea typeface="+mn-ea"/>
                <a:cs typeface="+mn-cs"/>
              </a:rPr>
              <a:t>Under the Policy Notice</a:t>
            </a:r>
          </a:p>
        </p:txBody>
      </p:sp>
      <p:sp>
        <p:nvSpPr>
          <p:cNvPr id="14" name="TextBox 3">
            <a:extLst>
              <a:ext uri="{FF2B5EF4-FFF2-40B4-BE49-F238E27FC236}">
                <a16:creationId xmlns:a16="http://schemas.microsoft.com/office/drawing/2014/main" id="{DBC173A3-D52E-F00B-1F69-E7FBCA2D1A82}"/>
              </a:ext>
            </a:extLst>
          </p:cNvPr>
          <p:cNvSpPr txBox="1"/>
          <p:nvPr/>
        </p:nvSpPr>
        <p:spPr>
          <a:xfrm>
            <a:off x="4301437" y="319088"/>
            <a:ext cx="6884883" cy="5642557"/>
          </a:xfrm>
          <a:prstGeom prst="rect">
            <a:avLst/>
          </a:prstGeom>
        </p:spPr>
        <p:txBody>
          <a:bodyPr vert="horz" lIns="91440" tIns="45720" rIns="91440" bIns="45720" rtlCol="0" anchor="ctr">
            <a:normAutofit/>
          </a:bodyPr>
          <a:lstStyle/>
          <a:p>
            <a:pPr marL="28575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HUD’s Preferred, Best Practice</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1500" b="1" i="0" u="none" strike="noStrike" kern="1200" cap="none" spc="0" normalizeH="0" baseline="0" noProof="0">
                <a:ln>
                  <a:noFill/>
                </a:ln>
                <a:solidFill>
                  <a:srgbClr val="AE462D">
                    <a:lumMod val="75000"/>
                  </a:srgbClr>
                </a:solidFill>
                <a:effectLst/>
                <a:uLnTx/>
                <a:uFillTx/>
                <a:latin typeface="Arial" panose="020B0604020202020204"/>
                <a:ea typeface="+mn-ea"/>
                <a:cs typeface="+mn-cs"/>
              </a:rPr>
              <a:t>The American National Standards Institute </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(ANSI) </a:t>
            </a: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and </a:t>
            </a:r>
            <a:r>
              <a:rPr kumimoji="0" lang="en-US" sz="1500" b="1" i="0" u="none" strike="noStrike" kern="1200" cap="none" spc="0" normalizeH="0" baseline="0" noProof="0">
                <a:ln>
                  <a:noFill/>
                </a:ln>
                <a:solidFill>
                  <a:srgbClr val="AE462D">
                    <a:lumMod val="75000"/>
                  </a:srgbClr>
                </a:solidFill>
                <a:effectLst/>
                <a:uLnTx/>
                <a:uFillTx/>
                <a:latin typeface="Arial" panose="020B0604020202020204"/>
                <a:ea typeface="+mn-ea"/>
                <a:cs typeface="+mn-cs"/>
              </a:rPr>
              <a:t>American Association of Radon Scientists and Technologists</a:t>
            </a:r>
            <a:r>
              <a:rPr kumimoji="0" lang="en-US" sz="1500" b="0" i="0" u="none" strike="noStrike" kern="1200" cap="none" spc="0" normalizeH="0" baseline="0" noProof="0">
                <a:ln>
                  <a:noFill/>
                </a:ln>
                <a:solidFill>
                  <a:srgbClr val="AE462D">
                    <a:lumMod val="75000"/>
                  </a:srgbClr>
                </a:solidFill>
                <a:effectLst/>
                <a:uLnTx/>
                <a:uFillTx/>
                <a:latin typeface="Arial" panose="020B0604020202020204"/>
                <a:ea typeface="+mn-ea"/>
                <a:cs typeface="+mn-cs"/>
              </a:rPr>
              <a:t> </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(AARST) radon testing and mitigation standards. </a:t>
            </a: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5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Alternative strategies </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that can be used (if testing not otherwise required by law/reg):</a:t>
            </a:r>
          </a:p>
          <a:p>
            <a:pPr marL="80010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0" i="0" u="sng" strike="noStrike" kern="1200" cap="none" spc="0" normalizeH="0" baseline="0" noProof="0">
                <a:ln>
                  <a:noFill/>
                </a:ln>
                <a:solidFill>
                  <a:srgbClr val="000000"/>
                </a:solidFill>
                <a:effectLst/>
                <a:uLnTx/>
                <a:uFillTx/>
                <a:latin typeface="Arial" panose="020B0604020202020204"/>
                <a:ea typeface="+mn-ea"/>
                <a:cs typeface="+mn-cs"/>
              </a:rPr>
              <a:t>Do-It-Yourself (DIY) Testing</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 Use of individual DIY home radon test kits</a:t>
            </a:r>
          </a:p>
          <a:p>
            <a:pPr marL="80010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0" i="0" u="sng" strike="noStrike" kern="1200" cap="none" spc="0" normalizeH="0" baseline="0" noProof="0">
                <a:ln>
                  <a:noFill/>
                </a:ln>
                <a:solidFill>
                  <a:srgbClr val="000000"/>
                </a:solidFill>
                <a:effectLst/>
                <a:uLnTx/>
                <a:uFillTx/>
                <a:latin typeface="Arial" panose="020B0604020202020204"/>
                <a:ea typeface="+mn-ea"/>
                <a:cs typeface="+mn-cs"/>
              </a:rPr>
              <a:t>Continuous Radon Monitoring Devices</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 for use by trained local government staff in remote areas</a:t>
            </a:r>
          </a:p>
          <a:p>
            <a:pPr marL="80010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0" i="0" u="sng" strike="noStrike" kern="1200" cap="none" spc="0" normalizeH="0" baseline="0" noProof="0">
                <a:ln>
                  <a:noFill/>
                </a:ln>
                <a:solidFill>
                  <a:srgbClr val="000000"/>
                </a:solidFill>
                <a:effectLst/>
                <a:uLnTx/>
                <a:uFillTx/>
                <a:latin typeface="Arial" panose="020B0604020202020204"/>
                <a:ea typeface="+mn-ea"/>
                <a:cs typeface="+mn-cs"/>
              </a:rPr>
              <a:t>Review of science-based data </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on radon in the area where the project site is located: state/tribal geologic data, CDC radon test data</a:t>
            </a: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5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If use of any of the above methods determines that indoor radon levels are or may be above 4 </a:t>
            </a:r>
            <a:r>
              <a:rPr kumimoji="0" lang="en-US" sz="1500" b="1" i="0" u="none" strike="noStrike" kern="1200" cap="none" spc="0" normalizeH="0" baseline="0" noProof="0" err="1">
                <a:ln>
                  <a:noFill/>
                </a:ln>
                <a:solidFill>
                  <a:srgbClr val="000000"/>
                </a:solidFill>
                <a:effectLst/>
                <a:uLnTx/>
                <a:uFillTx/>
                <a:latin typeface="Arial" panose="020B0604020202020204"/>
                <a:ea typeface="+mn-ea"/>
                <a:cs typeface="+mn-cs"/>
              </a:rPr>
              <a:t>pCi</a:t>
            </a: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/L, then the Responsible Entity (RE) must document and implement a </a:t>
            </a:r>
            <a:r>
              <a:rPr kumimoji="0" lang="en-US" sz="1500" b="1" i="0" u="none" strike="noStrike" kern="1200" cap="none" spc="0" normalizeH="0" baseline="0" noProof="0">
                <a:ln>
                  <a:noFill/>
                </a:ln>
                <a:solidFill>
                  <a:srgbClr val="AE462D">
                    <a:lumMod val="75000"/>
                  </a:srgbClr>
                </a:solidFill>
                <a:effectLst/>
                <a:uLnTx/>
                <a:uFillTx/>
                <a:latin typeface="Arial" panose="020B0604020202020204"/>
                <a:ea typeface="+mn-ea"/>
                <a:cs typeface="+mn-cs"/>
              </a:rPr>
              <a:t>mitigation plan</a:t>
            </a: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a:t>
            </a:r>
            <a:endParaRPr kumimoji="0" lang="en-US" sz="15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 name="Slide Number Placeholder 1">
            <a:extLst>
              <a:ext uri="{FF2B5EF4-FFF2-40B4-BE49-F238E27FC236}">
                <a16:creationId xmlns:a16="http://schemas.microsoft.com/office/drawing/2014/main" id="{B1764D1F-EF8A-5832-2E04-04B8F8CB12E8}"/>
              </a:ext>
            </a:extLst>
          </p:cNvPr>
          <p:cNvSpPr>
            <a:spLocks noGrp="1"/>
          </p:cNvSpPr>
          <p:nvPr>
            <p:ph type="sldNum" sz="quarter" idx="11"/>
          </p:nvPr>
        </p:nvSpPr>
        <p:spPr>
          <a:xfrm>
            <a:off x="9517958" y="6356350"/>
            <a:ext cx="1807752" cy="365125"/>
          </a:xfrm>
        </p:spPr>
        <p:txBody>
          <a:bodyPr vert="horz" lIns="91440" tIns="45720" rIns="91440" bIns="45720" rtlCol="0" anchor="ctr">
            <a:normAutofit/>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93CAF254-72B9-406C-9E86-C9D983240C82}" type="slidenum">
              <a:rPr kumimoji="0" lang="en-US" sz="12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42</a:t>
            </a:fld>
            <a:endParaRPr kumimoji="0" lang="en-US" sz="12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101752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464C89B-C874-5972-89B3-0A03CEAC7635}"/>
              </a:ext>
            </a:extLst>
          </p:cNvPr>
          <p:cNvSpPr txBox="1"/>
          <p:nvPr/>
        </p:nvSpPr>
        <p:spPr>
          <a:xfrm>
            <a:off x="385895" y="374708"/>
            <a:ext cx="5999824" cy="2825692"/>
          </a:xfrm>
          <a:prstGeom prst="rect">
            <a:avLst/>
          </a:prstGeom>
        </p:spPr>
        <p:txBody>
          <a:bodyPr vert="horz" lIns="91440" tIns="45720" rIns="91440" bIns="45720" rtlCol="0" anchor="ctr">
            <a:normAutofit/>
          </a:bodyPr>
          <a:lstStyle/>
          <a:p>
            <a:pPr marL="0" marR="0" lvl="0" indent="0" algn="l" defTabSz="914400" rtl="0" eaLnBrk="1" fontAlgn="base" latinLnBrk="0" hangingPunct="1">
              <a:lnSpc>
                <a:spcPct val="90000"/>
              </a:lnSpc>
              <a:spcBef>
                <a:spcPct val="0"/>
              </a:spcBef>
              <a:spcAft>
                <a:spcPts val="60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sz="2600" b="1" i="0" u="none" strike="noStrike" kern="1200" cap="none" spc="0" normalizeH="0" baseline="0" noProof="0">
                <a:ln>
                  <a:noFill/>
                </a:ln>
                <a:uLnTx/>
                <a:uFillTx/>
                <a:latin typeface="Arial" panose="020B0604020202020204"/>
                <a:ea typeface="+mn-ea"/>
                <a:cs typeface="+mn-cs"/>
              </a:rPr>
              <a:t>DIY Testing </a:t>
            </a:r>
          </a:p>
          <a:p>
            <a:pPr marL="0" marR="0" lvl="0" indent="0" algn="l" defTabSz="914400" rtl="0" eaLnBrk="1" fontAlgn="base" latinLnBrk="0" hangingPunct="1">
              <a:lnSpc>
                <a:spcPct val="90000"/>
              </a:lnSpc>
              <a:spcBef>
                <a:spcPct val="0"/>
              </a:spcBef>
              <a:spcAft>
                <a:spcPts val="600"/>
              </a:spcAft>
              <a:buClrTx/>
              <a:buSzTx/>
              <a:buFontTx/>
              <a:buNone/>
              <a:tabLst/>
              <a:defRPr/>
            </a:pPr>
            <a:endParaRPr kumimoji="0" lang="en-US" sz="15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Do-it-yourself (DIY) test kits allowed in single-family dwelling units for “single-family” homes, buildings that feature 1-4 dwelling units</a:t>
            </a:r>
          </a:p>
          <a:p>
            <a:pPr marL="285750" marR="0" lvl="0" indent="-28575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5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28575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Tests should ideally be approved by the </a:t>
            </a: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National Radon Safety Board</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 (NRSB) or the </a:t>
            </a:r>
            <a:r>
              <a:rPr kumimoji="0" lang="en-US" sz="1500" b="1" i="0" u="none" strike="noStrike" kern="1200" cap="none" spc="0" normalizeH="0" baseline="0" noProof="0">
                <a:ln>
                  <a:noFill/>
                </a:ln>
                <a:solidFill>
                  <a:srgbClr val="000000"/>
                </a:solidFill>
                <a:effectLst/>
                <a:uLnTx/>
                <a:uFillTx/>
                <a:latin typeface="Arial" panose="020B0604020202020204"/>
                <a:ea typeface="+mn-ea"/>
                <a:cs typeface="+mn-cs"/>
              </a:rPr>
              <a:t>National Radon Proficiency Program</a:t>
            </a:r>
            <a:r>
              <a:rPr kumimoji="0" lang="en-US" sz="1500" b="0" i="0" u="none" strike="noStrike" kern="1200" cap="none" spc="0" normalizeH="0" baseline="0" noProof="0">
                <a:ln>
                  <a:noFill/>
                </a:ln>
                <a:solidFill>
                  <a:srgbClr val="000000"/>
                </a:solidFill>
                <a:effectLst/>
                <a:uLnTx/>
                <a:uFillTx/>
                <a:latin typeface="Arial" panose="020B0604020202020204"/>
                <a:ea typeface="+mn-ea"/>
                <a:cs typeface="+mn-cs"/>
              </a:rPr>
              <a:t> (NRPP)</a:t>
            </a:r>
          </a:p>
          <a:p>
            <a:pPr marL="0" marR="0" lvl="0" indent="0" algn="l" defTabSz="914400" rtl="0" eaLnBrk="1" fontAlgn="base" latinLnBrk="0" hangingPunct="1">
              <a:lnSpc>
                <a:spcPct val="90000"/>
              </a:lnSpc>
              <a:spcBef>
                <a:spcPct val="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base" latinLnBrk="0" hangingPunct="1">
              <a:lnSpc>
                <a:spcPct val="90000"/>
              </a:lnSpc>
              <a:spcBef>
                <a:spcPct val="0"/>
              </a:spcBef>
              <a:spcAft>
                <a:spcPts val="600"/>
              </a:spcAft>
              <a:buClrTx/>
              <a:buSzTx/>
              <a:buFontTx/>
              <a:buNone/>
              <a:tabLst/>
              <a:defRPr/>
            </a:pPr>
            <a:endParaRPr kumimoji="0" lang="en-US" sz="11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B61C0732-996A-E733-7BAD-9D5ED5426818}"/>
              </a:ext>
            </a:extLst>
          </p:cNvPr>
          <p:cNvSpPr txBox="1"/>
          <p:nvPr/>
        </p:nvSpPr>
        <p:spPr>
          <a:xfrm>
            <a:off x="385895" y="3422708"/>
            <a:ext cx="5999824" cy="2825692"/>
          </a:xfrm>
          <a:prstGeom prst="rect">
            <a:avLst/>
          </a:prstGeom>
        </p:spPr>
        <p:txBody>
          <a:bodyPr vert="horz" lIns="91440" tIns="45720" rIns="91440" bIns="45720" rtlCol="0">
            <a:normAutofit fontScale="92500" lnSpcReduction="20000"/>
          </a:bodyPr>
          <a:lstStyle/>
          <a:p>
            <a:pPr marL="0" marR="0" lvl="0" indent="0" algn="ctr" defTabSz="914400" rtl="0" eaLnBrk="1" fontAlgn="base" latinLnBrk="0" hangingPunct="1">
              <a:lnSpc>
                <a:spcPct val="90000"/>
              </a:lnSpc>
              <a:spcBef>
                <a:spcPct val="0"/>
              </a:spcBef>
              <a:spcAft>
                <a:spcPts val="600"/>
              </a:spcAft>
              <a:buClrTx/>
              <a:buSzTx/>
              <a:buFontTx/>
              <a:buNone/>
              <a:tabLst/>
              <a:defRPr/>
            </a:pPr>
            <a:r>
              <a:rPr kumimoji="0" lang="en-US" sz="2800" b="1" i="0" u="none" strike="noStrike" kern="1200" cap="none" spc="0" normalizeH="0" baseline="0" noProof="0">
                <a:ln>
                  <a:noFill/>
                </a:ln>
                <a:uLnTx/>
                <a:uFillTx/>
                <a:latin typeface="Arial" panose="020B0604020202020204"/>
                <a:ea typeface="+mn-ea"/>
                <a:cs typeface="+mn-cs"/>
              </a:rPr>
              <a:t>Continuous Radon Monitors</a:t>
            </a: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a:p>
            <a:pPr marL="45720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In remote areas where other types of testing is not     possible or feasible, the use of continuous radon monitors (CRMs) by the local government is allowed to measure radon levels</a:t>
            </a: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srgbClr val="000000"/>
              </a:solidFill>
              <a:effectLst/>
              <a:uLnTx/>
              <a:uFillTx/>
              <a:latin typeface="Arial" panose="020B0604020202020204"/>
              <a:ea typeface="+mn-ea"/>
              <a:cs typeface="+mn-cs"/>
            </a:endParaRPr>
          </a:p>
          <a:p>
            <a:pPr marL="45720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Devices should be approved by the NRSB or NRPP</a:t>
            </a: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700" b="0" i="0" u="none" strike="noStrike" kern="1200" cap="none" spc="0" normalizeH="0" baseline="0" noProof="0">
              <a:ln>
                <a:noFill/>
              </a:ln>
              <a:solidFill>
                <a:srgbClr val="000000"/>
              </a:solidFill>
              <a:effectLst/>
              <a:uLnTx/>
              <a:uFillTx/>
              <a:latin typeface="Arial" panose="020B0604020202020204"/>
              <a:ea typeface="+mn-ea"/>
              <a:cs typeface="+mn-cs"/>
            </a:endParaRPr>
          </a:p>
          <a:p>
            <a:pPr marL="45720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Contact your state or the National Radon Program Services at KSU for recommendations and assistance</a:t>
            </a:r>
          </a:p>
        </p:txBody>
      </p:sp>
      <p:sp>
        <p:nvSpPr>
          <p:cNvPr id="2" name="Slide Number Placeholder 1">
            <a:extLst>
              <a:ext uri="{FF2B5EF4-FFF2-40B4-BE49-F238E27FC236}">
                <a16:creationId xmlns:a16="http://schemas.microsoft.com/office/drawing/2014/main" id="{9E4DAA80-BF33-1F43-47E9-B5B9BD3D80E8}"/>
              </a:ext>
            </a:extLst>
          </p:cNvPr>
          <p:cNvSpPr>
            <a:spLocks noGrp="1"/>
          </p:cNvSpPr>
          <p:nvPr>
            <p:ph type="sldNum" sz="quarter" idx="11"/>
          </p:nvPr>
        </p:nvSpPr>
        <p:spPr/>
        <p:txBody>
          <a:bodyPr vert="horz" lIns="91440" tIns="45720" rIns="91440" bIns="45720" rtlCol="0" anchor="ctr">
            <a:normAutofit/>
          </a:bodyPr>
          <a:lstStyle/>
          <a:p>
            <a:pPr marL="0" marR="0" lvl="0" indent="0" algn="r" defTabSz="914400" rtl="0" eaLnBrk="1" fontAlgn="base" latinLnBrk="0" hangingPunct="1">
              <a:lnSpc>
                <a:spcPct val="100000"/>
              </a:lnSpc>
              <a:spcBef>
                <a:spcPct val="0"/>
              </a:spcBef>
              <a:spcAft>
                <a:spcPts val="600"/>
              </a:spcAft>
              <a:buClrTx/>
              <a:buSzTx/>
              <a:buFontTx/>
              <a:buNone/>
              <a:tabLst/>
              <a:defRPr/>
            </a:pPr>
            <a:fld id="{93CAF254-72B9-406C-9E86-C9D983240C82}" type="slidenum">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pPr marL="0" marR="0" lvl="0" indent="0" algn="r" defTabSz="914400" rtl="0" eaLnBrk="1" fontAlgn="base" latinLnBrk="0" hangingPunct="1">
                <a:lnSpc>
                  <a:spcPct val="100000"/>
                </a:lnSpc>
                <a:spcBef>
                  <a:spcPct val="0"/>
                </a:spcBef>
                <a:spcAft>
                  <a:spcPts val="600"/>
                </a:spcAft>
                <a:buClrTx/>
                <a:buSzTx/>
                <a:buFontTx/>
                <a:buNone/>
                <a:tabLst/>
                <a:defRPr/>
              </a:pPr>
              <a:t>43</a:t>
            </a:fld>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Picture 14">
            <a:extLst>
              <a:ext uri="{FF2B5EF4-FFF2-40B4-BE49-F238E27FC236}">
                <a16:creationId xmlns:a16="http://schemas.microsoft.com/office/drawing/2014/main" id="{8D919397-798D-C247-FC7A-AD6A447F1653}"/>
              </a:ext>
            </a:extLst>
          </p:cNvPr>
          <p:cNvPicPr>
            <a:picLocks noChangeAspect="1"/>
          </p:cNvPicPr>
          <p:nvPr/>
        </p:nvPicPr>
        <p:blipFill>
          <a:blip r:embed="rId3"/>
          <a:stretch>
            <a:fillRect/>
          </a:stretch>
        </p:blipFill>
        <p:spPr>
          <a:xfrm>
            <a:off x="7757319" y="638175"/>
            <a:ext cx="3250406" cy="2467585"/>
          </a:xfrm>
          <a:prstGeom prst="rect">
            <a:avLst/>
          </a:prstGeom>
          <a:effectLst>
            <a:glow rad="127000">
              <a:schemeClr val="accent1"/>
            </a:glow>
            <a:outerShdw blurRad="304800" dist="50800" dir="5400000" algn="ctr" rotWithShape="0">
              <a:srgbClr val="000000">
                <a:alpha val="43137"/>
              </a:srgbClr>
            </a:outerShdw>
          </a:effectLst>
        </p:spPr>
      </p:pic>
      <p:pic>
        <p:nvPicPr>
          <p:cNvPr id="16" name="Picture 15">
            <a:extLst>
              <a:ext uri="{FF2B5EF4-FFF2-40B4-BE49-F238E27FC236}">
                <a16:creationId xmlns:a16="http://schemas.microsoft.com/office/drawing/2014/main" id="{53AF90E8-A0F6-89B8-0108-FF7E060D3B3E}"/>
              </a:ext>
            </a:extLst>
          </p:cNvPr>
          <p:cNvPicPr>
            <a:picLocks noChangeAspect="1"/>
          </p:cNvPicPr>
          <p:nvPr/>
        </p:nvPicPr>
        <p:blipFill>
          <a:blip r:embed="rId4">
            <a:alphaModFix/>
          </a:blip>
          <a:stretch>
            <a:fillRect/>
          </a:stretch>
        </p:blipFill>
        <p:spPr>
          <a:xfrm>
            <a:off x="7124640" y="3886200"/>
            <a:ext cx="3386139" cy="2257425"/>
          </a:xfrm>
          <a:prstGeom prst="rect">
            <a:avLst/>
          </a:prstGeom>
          <a:effectLst>
            <a:glow rad="127000">
              <a:schemeClr val="accent1"/>
            </a:glow>
          </a:effectLst>
        </p:spPr>
      </p:pic>
    </p:spTree>
    <p:extLst>
      <p:ext uri="{BB962C8B-B14F-4D97-AF65-F5344CB8AC3E}">
        <p14:creationId xmlns:p14="http://schemas.microsoft.com/office/powerpoint/2010/main" val="20222348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414CA4A-4F9C-5014-8673-2E7A0465C71A}"/>
              </a:ext>
            </a:extLst>
          </p:cNvPr>
          <p:cNvPicPr>
            <a:picLocks noChangeAspect="1"/>
          </p:cNvPicPr>
          <p:nvPr/>
        </p:nvPicPr>
        <p:blipFill rotWithShape="1">
          <a:blip r:embed="rId3"/>
          <a:srcRect l="768" r="935" b="-1354"/>
          <a:stretch/>
        </p:blipFill>
        <p:spPr>
          <a:xfrm>
            <a:off x="863836" y="1662335"/>
            <a:ext cx="10471343" cy="4002509"/>
          </a:xfrm>
          <a:prstGeom prst="rect">
            <a:avLst/>
          </a:prstGeom>
          <a:noFill/>
        </p:spPr>
      </p:pic>
      <p:sp>
        <p:nvSpPr>
          <p:cNvPr id="2" name="Slide Number Placeholder 1">
            <a:extLst>
              <a:ext uri="{FF2B5EF4-FFF2-40B4-BE49-F238E27FC236}">
                <a16:creationId xmlns:a16="http://schemas.microsoft.com/office/drawing/2014/main" id="{A746664C-904D-4FC8-8A4C-93E231683090}"/>
              </a:ext>
            </a:extLst>
          </p:cNvPr>
          <p:cNvSpPr>
            <a:spLocks noGrp="1"/>
          </p:cNvSpPr>
          <p:nvPr>
            <p:ph type="sldNum" sz="quarter" idx="11"/>
          </p:nvPr>
        </p:nvSpPr>
        <p:spPr/>
        <p:txBody>
          <a:bodyPr anchor="ctr">
            <a:normAutofit/>
          </a:bodyPr>
          <a:lstStyle/>
          <a:p>
            <a:pPr>
              <a:spcAft>
                <a:spcPts val="600"/>
              </a:spcAft>
            </a:pPr>
            <a:fld id="{93CAF254-72B9-406C-9E86-C9D983240C82}" type="slidenum">
              <a:rPr lang="en-US" smtClean="0"/>
              <a:pPr>
                <a:spcAft>
                  <a:spcPts val="600"/>
                </a:spcAft>
              </a:pPr>
              <a:t>44</a:t>
            </a:fld>
            <a:endParaRPr lang="en-US"/>
          </a:p>
        </p:txBody>
      </p:sp>
      <p:sp>
        <p:nvSpPr>
          <p:cNvPr id="8" name="Title 7">
            <a:extLst>
              <a:ext uri="{FF2B5EF4-FFF2-40B4-BE49-F238E27FC236}">
                <a16:creationId xmlns:a16="http://schemas.microsoft.com/office/drawing/2014/main" id="{7C3E3AC9-2153-CCF8-1362-3A8624060AAE}"/>
              </a:ext>
            </a:extLst>
          </p:cNvPr>
          <p:cNvSpPr>
            <a:spLocks noGrp="1"/>
          </p:cNvSpPr>
          <p:nvPr>
            <p:ph type="title"/>
          </p:nvPr>
        </p:nvSpPr>
        <p:spPr/>
        <p:txBody>
          <a:bodyPr anchor="ctr">
            <a:normAutofit/>
          </a:bodyPr>
          <a:lstStyle/>
          <a:p>
            <a:r>
              <a:rPr lang="en-US" sz="3700"/>
              <a:t>Review of Science-Based Data: Examples of Data Sources</a:t>
            </a:r>
          </a:p>
        </p:txBody>
      </p:sp>
      <p:sp>
        <p:nvSpPr>
          <p:cNvPr id="12" name="TextBox 11">
            <a:extLst>
              <a:ext uri="{FF2B5EF4-FFF2-40B4-BE49-F238E27FC236}">
                <a16:creationId xmlns:a16="http://schemas.microsoft.com/office/drawing/2014/main" id="{7E0936FF-A1B3-1829-AA30-E0B00007EE7F}"/>
              </a:ext>
            </a:extLst>
          </p:cNvPr>
          <p:cNvSpPr txBox="1"/>
          <p:nvPr/>
        </p:nvSpPr>
        <p:spPr>
          <a:xfrm>
            <a:off x="1142967" y="5551646"/>
            <a:ext cx="10210800" cy="923330"/>
          </a:xfrm>
          <a:prstGeom prst="rect">
            <a:avLst/>
          </a:prstGeom>
          <a:noFill/>
        </p:spPr>
        <p:txBody>
          <a:bodyPr wrap="square" rtlCol="0">
            <a:spAutoFit/>
          </a:bodyPr>
          <a:lstStyle/>
          <a:p>
            <a:r>
              <a:rPr kumimoji="0" lang="en-US" b="0" i="0" u="none" strike="noStrike" cap="none" spc="0" normalizeH="0" baseline="0" noProof="0">
                <a:ln>
                  <a:noFill/>
                </a:ln>
                <a:effectLst/>
                <a:uLnTx/>
                <a:uFillTx/>
                <a:hlinkClick r:id="rId4"/>
              </a:rPr>
              <a:t>https://www.cdc.gov/environmental-health-tracking/php/data-research/radon-testing.html</a:t>
            </a:r>
            <a:r>
              <a:rPr kumimoji="0" lang="en-US" b="0" i="0" u="none" strike="noStrike" cap="none" spc="0" normalizeH="0" baseline="0" noProof="0">
                <a:ln>
                  <a:noFill/>
                </a:ln>
                <a:effectLst/>
                <a:uLnTx/>
                <a:uFillTx/>
              </a:rPr>
              <a:t> </a:t>
            </a:r>
          </a:p>
          <a:p>
            <a:r>
              <a:rPr kumimoji="0" lang="en-US" sz="1800" b="0" i="0" u="none" strike="noStrike" kern="1200" cap="none" spc="0" normalizeH="0" baseline="0" noProof="0">
                <a:ln>
                  <a:noFill/>
                </a:ln>
                <a:solidFill>
                  <a:srgbClr val="AE462D">
                    <a:lumMod val="75000"/>
                  </a:srgbClr>
                </a:solidFill>
                <a:effectLst/>
                <a:uLnTx/>
                <a:uFillTx/>
                <a:latin typeface="Verdana" pitchFamily="34" charset="0"/>
                <a:ea typeface="Verdana"/>
                <a:cs typeface="+mn-cs"/>
                <a:hlinkClick r:id="rId5"/>
              </a:rPr>
              <a:t>https://extension.uga.edu/programs-services/radon-testing.html</a:t>
            </a:r>
            <a:endParaRPr kumimoji="0" lang="en-US" sz="1800" b="0" i="0" u="none" strike="noStrike" kern="1200" cap="none" spc="0" normalizeH="0" baseline="0" noProof="0">
              <a:ln>
                <a:noFill/>
              </a:ln>
              <a:solidFill>
                <a:srgbClr val="000000"/>
              </a:solidFill>
              <a:effectLst/>
              <a:uLnTx/>
              <a:uFillTx/>
              <a:latin typeface="Verdana" pitchFamily="34" charset="0"/>
              <a:ea typeface="+mn-ea"/>
              <a:cs typeface="+mn-cs"/>
            </a:endParaRPr>
          </a:p>
        </p:txBody>
      </p:sp>
      <p:pic>
        <p:nvPicPr>
          <p:cNvPr id="14" name="Picture 13">
            <a:extLst>
              <a:ext uri="{FF2B5EF4-FFF2-40B4-BE49-F238E27FC236}">
                <a16:creationId xmlns:a16="http://schemas.microsoft.com/office/drawing/2014/main" id="{EEFB088F-BB1C-161F-3421-44C22FEBB323}"/>
              </a:ext>
            </a:extLst>
          </p:cNvPr>
          <p:cNvPicPr>
            <a:picLocks noChangeAspect="1"/>
          </p:cNvPicPr>
          <p:nvPr/>
        </p:nvPicPr>
        <p:blipFill>
          <a:blip r:embed="rId6"/>
          <a:stretch>
            <a:fillRect/>
          </a:stretch>
        </p:blipFill>
        <p:spPr>
          <a:xfrm>
            <a:off x="1515344" y="1755262"/>
            <a:ext cx="8458506" cy="3914986"/>
          </a:xfrm>
          <a:prstGeom prst="rect">
            <a:avLst/>
          </a:prstGeom>
        </p:spPr>
      </p:pic>
    </p:spTree>
    <p:extLst>
      <p:ext uri="{BB962C8B-B14F-4D97-AF65-F5344CB8AC3E}">
        <p14:creationId xmlns:p14="http://schemas.microsoft.com/office/powerpoint/2010/main" val="98291970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17" name="Diagram 116">
            <a:extLst>
              <a:ext uri="{FF2B5EF4-FFF2-40B4-BE49-F238E27FC236}">
                <a16:creationId xmlns:a16="http://schemas.microsoft.com/office/drawing/2014/main" id="{64EE130E-53DD-4A1B-8F34-46DD872CD93F}"/>
              </a:ext>
            </a:extLst>
          </p:cNvPr>
          <p:cNvGraphicFramePr/>
          <p:nvPr/>
        </p:nvGraphicFramePr>
        <p:xfrm>
          <a:off x="594519" y="1143000"/>
          <a:ext cx="3733800" cy="365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FD486710-834E-D544-7108-632ACFEF3E66}"/>
              </a:ext>
            </a:extLst>
          </p:cNvPr>
          <p:cNvSpPr txBox="1"/>
          <p:nvPr/>
        </p:nvSpPr>
        <p:spPr>
          <a:xfrm>
            <a:off x="4937920" y="457201"/>
            <a:ext cx="6348486" cy="5730874"/>
          </a:xfrm>
          <a:prstGeom prst="rect">
            <a:avLst/>
          </a:prstGeom>
        </p:spPr>
        <p:txBody>
          <a:bodyPr vert="horz" lIns="91440" tIns="45720" rIns="91440" bIns="45720" rtlCol="0" anchor="ctr">
            <a:normAutofit/>
          </a:bodyPr>
          <a:lstStyle/>
          <a:p>
            <a:pPr marL="28575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Mitigation under the Notice functions just as other mitigation under 24 CFR 50.3(</a:t>
            </a:r>
            <a:r>
              <a:rPr kumimoji="0" lang="en-US" sz="1400" b="0" i="0" u="none" strike="noStrike" kern="1200" cap="none" spc="0" normalizeH="0" baseline="0" noProof="0" err="1">
                <a:ln>
                  <a:noFill/>
                </a:ln>
                <a:solidFill>
                  <a:srgbClr val="000000">
                    <a:alpha val="80000"/>
                  </a:srgbClr>
                </a:solidFill>
                <a:effectLst/>
                <a:uLnTx/>
                <a:uFillTx/>
                <a:latin typeface="Arial" panose="020B0604020202020204"/>
                <a:ea typeface="+mn-ea"/>
                <a:cs typeface="+mn-cs"/>
              </a:rPr>
              <a:t>i</a:t>
            </a: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 and 58.5(</a:t>
            </a:r>
            <a:r>
              <a:rPr kumimoji="0" lang="en-US" sz="1400" b="0" i="0" u="none" strike="noStrike" kern="1200" cap="none" spc="0" normalizeH="0" baseline="0" noProof="0" err="1">
                <a:ln>
                  <a:noFill/>
                </a:ln>
                <a:solidFill>
                  <a:srgbClr val="000000">
                    <a:alpha val="80000"/>
                  </a:srgbClr>
                </a:solidFill>
                <a:effectLst/>
                <a:uLnTx/>
                <a:uFillTx/>
                <a:latin typeface="Arial" panose="020B0604020202020204"/>
                <a:ea typeface="+mn-ea"/>
                <a:cs typeface="+mn-cs"/>
              </a:rPr>
              <a:t>i</a:t>
            </a: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 </a:t>
            </a: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endParaRPr>
          </a:p>
          <a:p>
            <a:pPr marL="28575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If radon testing or a review of science-based data shows a radon level for a building at or above 4 </a:t>
            </a:r>
            <a:r>
              <a:rPr kumimoji="0" lang="en-US" sz="1400" b="0" i="0" u="none" strike="noStrike" kern="1200" cap="none" spc="0" normalizeH="0" baseline="0" noProof="0" err="1">
                <a:ln>
                  <a:noFill/>
                </a:ln>
                <a:solidFill>
                  <a:srgbClr val="000000">
                    <a:alpha val="80000"/>
                  </a:srgbClr>
                </a:solidFill>
                <a:effectLst/>
                <a:uLnTx/>
                <a:uFillTx/>
                <a:latin typeface="Arial" panose="020B0604020202020204"/>
                <a:ea typeface="+mn-ea"/>
                <a:cs typeface="+mn-cs"/>
              </a:rPr>
              <a:t>pCi</a:t>
            </a: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/L, then the Environmental Review Record (ERR) </a:t>
            </a:r>
            <a:r>
              <a:rPr kumimoji="0" lang="en-US" sz="1400" b="1" i="0" u="none" strike="noStrike" kern="1200" cap="none" spc="0" normalizeH="0" baseline="0" noProof="0">
                <a:ln>
                  <a:noFill/>
                </a:ln>
                <a:solidFill>
                  <a:srgbClr val="AE462D">
                    <a:alpha val="80000"/>
                  </a:srgbClr>
                </a:solidFill>
                <a:effectLst/>
                <a:uLnTx/>
                <a:uFillTx/>
                <a:latin typeface="Arial" panose="020B0604020202020204"/>
                <a:ea typeface="+mn-ea"/>
                <a:cs typeface="+mn-cs"/>
              </a:rPr>
              <a:t>must include </a:t>
            </a: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a mitigation plan</a:t>
            </a:r>
            <a:endParaRPr lang="en-US" sz="1400" b="0" i="0" u="none" strike="noStrike" kern="1200" cap="none" spc="0" normalizeH="0" baseline="0" noProof="0">
              <a:ln>
                <a:noFill/>
              </a:ln>
              <a:solidFill>
                <a:srgbClr val="000000">
                  <a:alpha val="80000"/>
                </a:srgbClr>
              </a:solidFill>
              <a:effectLst/>
              <a:uLnTx/>
              <a:uFillTx/>
              <a:latin typeface="Arial" panose="020B0604020202020204"/>
              <a:cs typeface="Arial"/>
            </a:endParaRP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endParaRPr>
          </a:p>
          <a:p>
            <a:pPr marL="28575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If using a review of science-based data radon testing can be done prior to initiation </a:t>
            </a:r>
            <a:r>
              <a:rPr lang="en-US" sz="1400">
                <a:solidFill>
                  <a:srgbClr val="000000">
                    <a:alpha val="80000"/>
                  </a:srgbClr>
                </a:solidFill>
                <a:latin typeface="Arial" panose="020B0604020202020204"/>
              </a:rPr>
              <a:t>of</a:t>
            </a: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 mitigation to determine if mitigation is necessary for a building</a:t>
            </a:r>
            <a:endParaRPr lang="en-US" sz="1400" b="0" i="0" u="none" strike="noStrike" kern="1200" cap="none" spc="0" normalizeH="0" baseline="0" noProof="0">
              <a:ln>
                <a:noFill/>
              </a:ln>
              <a:solidFill>
                <a:srgbClr val="000000">
                  <a:alpha val="80000"/>
                </a:srgbClr>
              </a:solidFill>
              <a:effectLst/>
              <a:uLnTx/>
              <a:uFillTx/>
              <a:latin typeface="Arial" panose="020B0604020202020204"/>
              <a:cs typeface="Arial"/>
            </a:endParaRPr>
          </a:p>
          <a:p>
            <a:pPr marL="74295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If a review of science-based data shows levels at or above 4.0 </a:t>
            </a:r>
            <a:r>
              <a:rPr kumimoji="0" lang="en-US" sz="1400" b="0" i="0" u="none" strike="noStrike" kern="1200" cap="none" spc="0" normalizeH="0" baseline="0" noProof="0" err="1">
                <a:ln>
                  <a:noFill/>
                </a:ln>
                <a:solidFill>
                  <a:srgbClr val="000000">
                    <a:alpha val="80000"/>
                  </a:srgbClr>
                </a:solidFill>
                <a:effectLst/>
                <a:uLnTx/>
                <a:uFillTx/>
                <a:latin typeface="Arial" panose="020B0604020202020204"/>
                <a:ea typeface="+mn-ea"/>
                <a:cs typeface="+mn-cs"/>
              </a:rPr>
              <a:t>pCi</a:t>
            </a: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/L but subsequent testing shows levels in the building below 4.0, no mitigation is needed</a:t>
            </a:r>
            <a:endParaRPr lang="en-US" sz="1400" b="0" i="0" u="none" strike="noStrike" kern="1200" cap="none" spc="0" normalizeH="0" baseline="0" noProof="0">
              <a:ln>
                <a:noFill/>
              </a:ln>
              <a:solidFill>
                <a:srgbClr val="000000">
                  <a:alpha val="80000"/>
                </a:srgbClr>
              </a:solidFill>
              <a:effectLst/>
              <a:uLnTx/>
              <a:uFillTx/>
              <a:latin typeface="Arial" panose="020B0604020202020204"/>
              <a:cs typeface="Arial"/>
            </a:endParaRPr>
          </a:p>
          <a:p>
            <a:pPr marL="74295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By electing to test, Environmental Review preparers and recipients may ultimately save funds by avoiding unnecessary radon mitigation</a:t>
            </a:r>
            <a:endParaRPr lang="en-US" sz="1400" b="0" i="0" u="none" strike="noStrike" kern="1200" cap="none" spc="0" normalizeH="0" baseline="0" noProof="0">
              <a:ln>
                <a:noFill/>
              </a:ln>
              <a:solidFill>
                <a:srgbClr val="000000">
                  <a:alpha val="80000"/>
                </a:srgbClr>
              </a:solidFill>
              <a:effectLst/>
              <a:uLnTx/>
              <a:uFillTx/>
              <a:latin typeface="Arial" panose="020B0604020202020204"/>
              <a:cs typeface="Arial"/>
            </a:endParaRPr>
          </a:p>
          <a:p>
            <a:pPr marL="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endParaRPr>
          </a:p>
          <a:p>
            <a:pPr marL="285750" marR="0" lvl="0"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Mitigation plans must: </a:t>
            </a:r>
            <a:r>
              <a:rPr kumimoji="0" lang="en-US" sz="1400" b="1" i="0" u="none" strike="noStrike" kern="1200" cap="none" spc="0" normalizeH="0" baseline="0" noProof="0">
                <a:ln>
                  <a:noFill/>
                </a:ln>
                <a:solidFill>
                  <a:srgbClr val="AE462D">
                    <a:alpha val="80000"/>
                  </a:srgbClr>
                </a:solidFill>
                <a:effectLst/>
                <a:uLnTx/>
                <a:uFillTx/>
                <a:latin typeface="Arial" panose="020B0604020202020204"/>
                <a:ea typeface="+mn-ea"/>
                <a:cs typeface="+mn-cs"/>
              </a:rPr>
              <a:t>identify the radon level; consider the risk to occupants’ health; describe the radon reduction system that will be installed; whenever possible, establish an ongoing maintenance plan to ensure the system is operating as intended; establish a reasonable timeframe for implementation; and require post-installation testing.  </a:t>
            </a:r>
            <a:endParaRPr lang="en-US" sz="1400" b="1" i="0" u="none" strike="noStrike" kern="1200" cap="none" spc="0" normalizeH="0" baseline="0" noProof="0">
              <a:ln>
                <a:noFill/>
              </a:ln>
              <a:solidFill>
                <a:srgbClr val="AE462D">
                  <a:alpha val="80000"/>
                </a:srgbClr>
              </a:solidFill>
              <a:effectLst/>
              <a:uLnTx/>
              <a:uFillTx/>
              <a:latin typeface="Arial" panose="020B0604020202020204"/>
              <a:cs typeface="Arial"/>
            </a:endParaRPr>
          </a:p>
          <a:p>
            <a:pPr marL="742950" marR="0" lvl="1" indent="-228600" algn="l" defTabSz="914400" rtl="0" eaLnBrk="1" fontAlgn="base" latinLnBrk="0" hangingPunct="1">
              <a:lnSpc>
                <a:spcPct val="90000"/>
              </a:lnSpc>
              <a:spcBef>
                <a:spcPct val="0"/>
              </a:spcBef>
              <a:spcAft>
                <a:spcPts val="6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alpha val="80000"/>
                  </a:srgbClr>
                </a:solidFill>
                <a:effectLst/>
                <a:uLnTx/>
                <a:uFillTx/>
                <a:latin typeface="Arial" panose="020B0604020202020204"/>
                <a:ea typeface="+mn-ea"/>
                <a:cs typeface="+mn-cs"/>
              </a:rPr>
              <a:t>Post-installation testing should be conducted by a licensed radon professional where feasible.</a:t>
            </a:r>
            <a:endParaRPr lang="en-US" sz="1400" b="0" i="0" u="none" strike="noStrike" kern="1200" cap="none" spc="0" normalizeH="0" baseline="0" noProof="0">
              <a:ln>
                <a:noFill/>
              </a:ln>
              <a:solidFill>
                <a:srgbClr val="000000">
                  <a:alpha val="80000"/>
                </a:srgbClr>
              </a:solidFill>
              <a:effectLst/>
              <a:uLnTx/>
              <a:uFillTx/>
              <a:latin typeface="Arial" panose="020B0604020202020204"/>
              <a:cs typeface="Arial"/>
            </a:endParaRPr>
          </a:p>
        </p:txBody>
      </p:sp>
      <p:sp>
        <p:nvSpPr>
          <p:cNvPr id="2" name="Slide Number Placeholder 1">
            <a:extLst>
              <a:ext uri="{FF2B5EF4-FFF2-40B4-BE49-F238E27FC236}">
                <a16:creationId xmlns:a16="http://schemas.microsoft.com/office/drawing/2014/main" id="{04781E93-4255-0927-62AE-8CA7B1242CF3}"/>
              </a:ext>
            </a:extLst>
          </p:cNvPr>
          <p:cNvSpPr>
            <a:spLocks noGrp="1"/>
          </p:cNvSpPr>
          <p:nvPr>
            <p:ph type="sldNum" sz="quarter" idx="11"/>
          </p:nvPr>
        </p:nvSpPr>
        <p:spPr/>
        <p:txBody>
          <a:bodyPr vert="horz" lIns="91440" tIns="45720" rIns="91440" bIns="45720" rtlCol="0" anchor="ct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93CAF254-72B9-406C-9E86-C9D983240C82}" type="slidenum">
              <a:rPr kumimoji="0" lang="en-US" sz="1200" b="0" i="0" u="none" strike="noStrike" kern="1200" cap="none" spc="0" normalizeH="0" baseline="0" noProof="0" smtClean="0">
                <a:ln>
                  <a:noFill/>
                </a:ln>
                <a:solidFill>
                  <a:srgbClr val="000000">
                    <a:alpha val="60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45</a:t>
            </a:fld>
            <a:endParaRPr kumimoji="0" lang="en-US" sz="1200" b="0" i="0" u="none" strike="noStrike" kern="1200" cap="none" spc="0" normalizeH="0" baseline="0" noProof="0">
              <a:ln>
                <a:noFill/>
              </a:ln>
              <a:solidFill>
                <a:srgbClr val="000000">
                  <a:alpha val="6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725286917"/>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51B005D-B053-F99A-421E-70B5ADC81FCF}"/>
              </a:ext>
            </a:extLst>
          </p:cNvPr>
          <p:cNvSpPr>
            <a:spLocks noGrp="1"/>
          </p:cNvSpPr>
          <p:nvPr>
            <p:ph type="sldNum"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93CAF254-72B9-406C-9E86-C9D983240C82}" type="slidenum">
              <a:rPr kumimoji="0" lang="en-US" sz="998" b="0" i="0" u="none" strike="noStrike" kern="1200" cap="none" spc="0" normalizeH="0" baseline="0" noProof="0" smtClean="0">
                <a:ln>
                  <a:noFill/>
                </a:ln>
                <a:solidFill>
                  <a:srgbClr val="000000"/>
                </a:solidFill>
                <a:effectLst/>
                <a:uLnTx/>
                <a:uFillTx/>
                <a:latin typeface="+mj-lt"/>
                <a:ea typeface="+mn-ea"/>
                <a:cs typeface="+mn-cs"/>
              </a:rPr>
              <a:pPr marL="0" marR="0" lvl="0" indent="0" algn="ctr" defTabSz="914400" rtl="0" eaLnBrk="1" fontAlgn="base" latinLnBrk="0" hangingPunct="1">
                <a:lnSpc>
                  <a:spcPct val="100000"/>
                </a:lnSpc>
                <a:spcBef>
                  <a:spcPct val="0"/>
                </a:spcBef>
                <a:spcAft>
                  <a:spcPct val="0"/>
                </a:spcAft>
                <a:buClrTx/>
                <a:buSzTx/>
                <a:buFontTx/>
                <a:buNone/>
                <a:tabLst/>
                <a:defRPr/>
              </a:pPr>
              <a:t>46</a:t>
            </a:fld>
            <a:endParaRPr kumimoji="0" lang="en-US" sz="998" b="0" i="0" u="none" strike="noStrike" kern="1200" cap="none" spc="0" normalizeH="0" baseline="0" noProof="0">
              <a:ln>
                <a:noFill/>
              </a:ln>
              <a:solidFill>
                <a:srgbClr val="000000"/>
              </a:solidFill>
              <a:effectLst/>
              <a:uLnTx/>
              <a:uFillTx/>
              <a:latin typeface="+mj-lt"/>
              <a:ea typeface="+mn-ea"/>
              <a:cs typeface="+mn-cs"/>
            </a:endParaRPr>
          </a:p>
        </p:txBody>
      </p:sp>
      <p:pic>
        <p:nvPicPr>
          <p:cNvPr id="3" name="Picture 2">
            <a:extLst>
              <a:ext uri="{FF2B5EF4-FFF2-40B4-BE49-F238E27FC236}">
                <a16:creationId xmlns:a16="http://schemas.microsoft.com/office/drawing/2014/main" id="{4F9A10C4-2F42-4A49-AFA6-E386BFDB865D}"/>
              </a:ext>
            </a:extLst>
          </p:cNvPr>
          <p:cNvPicPr>
            <a:picLocks noChangeAspect="1"/>
          </p:cNvPicPr>
          <p:nvPr/>
        </p:nvPicPr>
        <p:blipFill>
          <a:blip r:embed="rId3"/>
          <a:stretch>
            <a:fillRect/>
          </a:stretch>
        </p:blipFill>
        <p:spPr>
          <a:xfrm>
            <a:off x="7528719" y="4323354"/>
            <a:ext cx="3816117" cy="1966956"/>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57BE1C8-7013-F36B-93FE-3DF7546587FB}"/>
              </a:ext>
            </a:extLst>
          </p:cNvPr>
          <p:cNvSpPr txBox="1"/>
          <p:nvPr/>
        </p:nvSpPr>
        <p:spPr>
          <a:xfrm>
            <a:off x="594519" y="1400770"/>
            <a:ext cx="10655181" cy="4308872"/>
          </a:xfrm>
          <a:prstGeom prst="rect">
            <a:avLst/>
          </a:prstGeom>
          <a:noFill/>
        </p:spPr>
        <p:txBody>
          <a:bodyPr wrap="square" lIns="91440" tIns="45720" rIns="91440" bIns="45720" anchor="t">
            <a:spAutoFit/>
          </a:bodyPr>
          <a:lstStyle/>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mj-lt"/>
                <a:ea typeface="+mn-ea"/>
                <a:cs typeface="+mn-cs"/>
              </a:rPr>
              <a:t>HUD Policy for Addressing Radon in the Environmental Review Process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00" b="0" i="0" u="none" strike="noStrike" kern="1200" cap="none" spc="0" normalizeH="0" baseline="0" noProof="0">
                <a:ln>
                  <a:noFill/>
                </a:ln>
                <a:solidFill>
                  <a:srgbClr val="AE462D">
                    <a:lumMod val="75000"/>
                  </a:srgbClr>
                </a:solidFill>
                <a:effectLst/>
                <a:uLnTx/>
                <a:uFillTx/>
                <a:latin typeface="+mj-lt"/>
                <a:ea typeface="+mn-ea"/>
                <a:cs typeface="+mn-cs"/>
                <a:hlinkClick r:id="rId4"/>
              </a:rPr>
              <a:t>https://www.hudexchange.info/trainings/courses/hud-policy-for-addressing-radon-in-the-environmental-review-process/</a:t>
            </a:r>
            <a:endParaRPr kumimoji="0" lang="en-US" sz="1700" b="0" i="0" u="none" strike="noStrike" kern="1200" cap="none" spc="0" normalizeH="0" baseline="0" noProof="0">
              <a:ln>
                <a:noFill/>
              </a:ln>
              <a:solidFill>
                <a:srgbClr val="AE462D">
                  <a:lumMod val="75000"/>
                </a:srgbClr>
              </a:solidFill>
              <a:effectLst/>
              <a:uLnTx/>
              <a:uFillTx/>
              <a:latin typeface="+mj-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000000"/>
              </a:solidFill>
              <a:effectLst/>
              <a:uLnTx/>
              <a:uFillTx/>
              <a:latin typeface="+mj-lt"/>
              <a:ea typeface="+mn-ea"/>
              <a:cs typeface="+mn-cs"/>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mj-lt"/>
                <a:ea typeface="+mn-ea"/>
                <a:cs typeface="+mn-cs"/>
              </a:rPr>
              <a:t>For assistance with selecting a test or monitoring device, industry standards, and becoming certified in testing or mitigation, and other educational information, check out the National Radon Program Services at Kansas State University: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00" b="0" i="0" u="none" strike="noStrike" kern="1200" cap="none" spc="0" normalizeH="0" baseline="0" noProof="0">
                <a:ln>
                  <a:noFill/>
                </a:ln>
                <a:solidFill>
                  <a:srgbClr val="AE462D">
                    <a:lumMod val="75000"/>
                  </a:srgbClr>
                </a:solidFill>
                <a:effectLst/>
                <a:uLnTx/>
                <a:uFillTx/>
                <a:latin typeface="+mj-lt"/>
                <a:ea typeface="+mn-ea"/>
                <a:cs typeface="+mn-cs"/>
                <a:hlinkClick r:id="rId5"/>
              </a:rPr>
              <a:t>https://sosradon.org/</a:t>
            </a:r>
            <a:endParaRPr kumimoji="0" lang="en-US" sz="1700" b="0" i="0" u="none" strike="noStrike" kern="1200" cap="none" spc="0" normalizeH="0" baseline="0" noProof="0">
              <a:ln>
                <a:noFill/>
              </a:ln>
              <a:solidFill>
                <a:srgbClr val="AE462D">
                  <a:lumMod val="75000"/>
                </a:srgbClr>
              </a:solidFill>
              <a:effectLst/>
              <a:uLnTx/>
              <a:uFillTx/>
              <a:latin typeface="+mj-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AE462D">
                  <a:lumMod val="75000"/>
                </a:srgbClr>
              </a:solidFill>
              <a:effectLst/>
              <a:uLnTx/>
              <a:uFillTx/>
              <a:latin typeface="+mj-lt"/>
              <a:ea typeface="+mn-ea"/>
              <a:cs typeface="Arial"/>
            </a:endParaRPr>
          </a:p>
          <a:p>
            <a:pPr marL="285750" marR="0" lvl="0" indent="-285750" algn="l" defTabSz="914400" rtl="0" eaLnBrk="1" fontAlgn="base" latinLnBrk="0" hangingPunct="1">
              <a:lnSpc>
                <a:spcPct val="100000"/>
              </a:lnSpc>
              <a:spcBef>
                <a:spcPct val="0"/>
              </a:spcBef>
              <a:spcAft>
                <a:spcPct val="0"/>
              </a:spcAft>
              <a:buClrTx/>
              <a:buSzTx/>
              <a:buFont typeface="Arial,Sans-Serif"/>
              <a:buChar char="•"/>
              <a:tabLst/>
              <a:defRPr/>
            </a:pPr>
            <a:r>
              <a:rPr kumimoji="0" lang="en-US" sz="1700" b="0" i="0" u="none" strike="noStrike" kern="1200" cap="none" spc="0" normalizeH="0" baseline="0" noProof="0">
                <a:ln>
                  <a:noFill/>
                </a:ln>
                <a:solidFill>
                  <a:srgbClr val="AE462D">
                    <a:lumMod val="75000"/>
                  </a:srgbClr>
                </a:solidFill>
                <a:effectLst/>
                <a:uLnTx/>
                <a:uFillTx/>
                <a:latin typeface="+mj-lt"/>
                <a:ea typeface="+mn-ea"/>
                <a:cs typeface="Arial"/>
              </a:rPr>
              <a:t>Phone number - </a:t>
            </a:r>
            <a:r>
              <a:rPr kumimoji="0" lang="en-US" sz="1700" b="1" i="0" u="none" strike="noStrike" kern="1200" cap="none" spc="0" normalizeH="0" baseline="0" noProof="0">
                <a:ln>
                  <a:noFill/>
                </a:ln>
                <a:solidFill>
                  <a:srgbClr val="AE462D">
                    <a:lumMod val="75000"/>
                  </a:srgbClr>
                </a:solidFill>
                <a:effectLst/>
                <a:uLnTx/>
                <a:uFillTx/>
                <a:latin typeface="+mj-lt"/>
                <a:ea typeface="+mn-ea"/>
                <a:cs typeface="Arial"/>
              </a:rPr>
              <a:t>800-767-7236</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AE462D">
                  <a:lumMod val="75000"/>
                </a:srgbClr>
              </a:solidFill>
              <a:effectLst/>
              <a:uLnTx/>
              <a:uFillTx/>
              <a:latin typeface="+mj-lt"/>
              <a:ea typeface="+mn-ea"/>
              <a:cs typeface="Arial"/>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700" b="0" i="0" u="none" strike="noStrike" kern="1200" cap="none" spc="0" normalizeH="0" baseline="0" noProof="0">
                <a:ln>
                  <a:noFill/>
                </a:ln>
                <a:solidFill>
                  <a:srgbClr val="000000"/>
                </a:solidFill>
                <a:effectLst/>
                <a:uLnTx/>
                <a:uFillTx/>
                <a:latin typeface="+mj-lt"/>
                <a:ea typeface="+mn-ea"/>
                <a:cs typeface="+mn-cs"/>
              </a:rPr>
              <a:t>To view the ANSI/AARST standards online for free: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00" b="0" i="0" u="none" strike="noStrike" kern="1200" cap="none" spc="0" normalizeH="0" baseline="0" noProof="0">
                <a:ln>
                  <a:noFill/>
                </a:ln>
                <a:solidFill>
                  <a:srgbClr val="AE462D">
                    <a:lumMod val="75000"/>
                  </a:srgbClr>
                </a:solidFill>
                <a:effectLst/>
                <a:uLnTx/>
                <a:uFillTx/>
                <a:latin typeface="+mj-lt"/>
                <a:ea typeface="+mn-ea"/>
                <a:cs typeface="+mn-cs"/>
                <a:hlinkClick r:id="rId6"/>
              </a:rPr>
              <a:t>https://standards.aarst.org/</a:t>
            </a:r>
            <a:endParaRPr kumimoji="0" lang="en-US" sz="1700" b="0" i="0" u="none" strike="noStrike" kern="1200" cap="none" spc="0" normalizeH="0" baseline="0" noProof="0">
              <a:ln>
                <a:noFill/>
              </a:ln>
              <a:solidFill>
                <a:srgbClr val="AE462D">
                  <a:lumMod val="75000"/>
                </a:srgbClr>
              </a:solidFill>
              <a:effectLst/>
              <a:uLnTx/>
              <a:uFillTx/>
              <a:latin typeface="+mj-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00" b="0" i="0" u="none" strike="noStrike" kern="1200" cap="none" spc="0" normalizeH="0" baseline="0" noProof="0">
              <a:ln>
                <a:noFill/>
              </a:ln>
              <a:solidFill>
                <a:srgbClr val="AE462D">
                  <a:lumMod val="75000"/>
                </a:srgbClr>
              </a:solidFill>
              <a:effectLst/>
              <a:uLnTx/>
              <a:uFillTx/>
              <a:latin typeface="+mj-lt"/>
              <a:ea typeface="+mn-ea"/>
              <a:cs typeface="Arial"/>
            </a:endParaRPr>
          </a:p>
          <a:p>
            <a:pPr marL="285750" marR="0" lvl="0" indent="-285750" algn="l" defTabSz="914400" rtl="0" eaLnBrk="1" fontAlgn="base" latinLnBrk="0" hangingPunct="1">
              <a:lnSpc>
                <a:spcPct val="100000"/>
              </a:lnSpc>
              <a:spcBef>
                <a:spcPct val="0"/>
              </a:spcBef>
              <a:spcAft>
                <a:spcPct val="0"/>
              </a:spcAft>
              <a:buClrTx/>
              <a:buSzTx/>
              <a:buFont typeface="Arial"/>
              <a:buChar char="•"/>
              <a:tabLst/>
              <a:defRPr/>
            </a:pPr>
            <a:endParaRPr kumimoji="0" lang="en-US" sz="1800" b="0" i="0" u="none" strike="noStrike" kern="1200" cap="none" spc="0" normalizeH="0" baseline="0" noProof="0">
              <a:ln>
                <a:noFill/>
              </a:ln>
              <a:solidFill>
                <a:srgbClr val="AE462D">
                  <a:lumMod val="75000"/>
                </a:srgbClr>
              </a:solidFill>
              <a:effectLst/>
              <a:uLnTx/>
              <a:uFillTx/>
              <a:latin typeface="+mj-lt"/>
              <a:ea typeface="+mn-ea"/>
              <a:cs typeface="Arial" panose="020B0604020202020204"/>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AE462D">
                  <a:lumMod val="75000"/>
                </a:srgbClr>
              </a:solidFill>
              <a:effectLst/>
              <a:uLnTx/>
              <a:uFillTx/>
              <a:latin typeface="+mj-lt"/>
              <a:ea typeface="+mn-ea"/>
              <a:cs typeface="Arial" panose="020B0604020202020204"/>
            </a:endParaRPr>
          </a:p>
        </p:txBody>
      </p:sp>
      <p:sp>
        <p:nvSpPr>
          <p:cNvPr id="7" name="TextBox 6">
            <a:extLst>
              <a:ext uri="{FF2B5EF4-FFF2-40B4-BE49-F238E27FC236}">
                <a16:creationId xmlns:a16="http://schemas.microsoft.com/office/drawing/2014/main" id="{4C32FC14-2245-EA5C-CAD3-15500243C0E8}"/>
              </a:ext>
            </a:extLst>
          </p:cNvPr>
          <p:cNvSpPr txBox="1"/>
          <p:nvPr/>
        </p:nvSpPr>
        <p:spPr>
          <a:xfrm>
            <a:off x="365919" y="457200"/>
            <a:ext cx="11430000" cy="584775"/>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a:ln>
                  <a:noFill/>
                </a:ln>
                <a:uLnTx/>
                <a:uFillTx/>
                <a:latin typeface="+mj-lt"/>
                <a:ea typeface="+mn-ea"/>
                <a:cs typeface="+mn-cs"/>
              </a:rPr>
              <a:t>Getting Technical Assistance and Useful Resources</a:t>
            </a:r>
          </a:p>
        </p:txBody>
      </p:sp>
    </p:spTree>
    <p:extLst>
      <p:ext uri="{BB962C8B-B14F-4D97-AF65-F5344CB8AC3E}">
        <p14:creationId xmlns:p14="http://schemas.microsoft.com/office/powerpoint/2010/main" val="296063838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idx="1"/>
          </p:nvPr>
        </p:nvSpPr>
        <p:spPr/>
        <p:txBody>
          <a:bodyPr>
            <a:normAutofit/>
          </a:bodyPr>
          <a:lstStyle/>
          <a:p>
            <a:pPr algn="ctr"/>
            <a:endParaRPr lang="en-US"/>
          </a:p>
          <a:p>
            <a:pPr marL="0" indent="0" algn="ctr">
              <a:buNone/>
            </a:pPr>
            <a:r>
              <a:rPr lang="en-US"/>
              <a:t>Shelli Lockwood</a:t>
            </a:r>
          </a:p>
          <a:p>
            <a:pPr algn="ctr">
              <a:buFontTx/>
              <a:buNone/>
            </a:pPr>
            <a:r>
              <a:rPr lang="en-US"/>
              <a:t>470-883-1063</a:t>
            </a:r>
          </a:p>
          <a:p>
            <a:pPr algn="ctr">
              <a:buFontTx/>
              <a:buNone/>
            </a:pPr>
            <a:r>
              <a:rPr lang="en-US" b="1">
                <a:solidFill>
                  <a:srgbClr val="0070C0"/>
                </a:solidFill>
                <a:hlinkClick r:id="rId3">
                  <a:extLst>
                    <a:ext uri="{A12FA001-AC4F-418D-AE19-62706E023703}">
                      <ahyp:hlinkClr xmlns:ahyp="http://schemas.microsoft.com/office/drawing/2018/hyperlinkcolor" val="tx"/>
                    </a:ext>
                  </a:extLst>
                </a:hlinkClick>
              </a:rPr>
              <a:t>Shelli.Lockwood@dca.ga.gov</a:t>
            </a:r>
            <a:r>
              <a:rPr lang="en-US" b="1">
                <a:solidFill>
                  <a:srgbClr val="0070C0"/>
                </a:solidFill>
              </a:rPr>
              <a:t> </a:t>
            </a:r>
          </a:p>
          <a:p>
            <a:pPr algn="ctr">
              <a:buFontTx/>
              <a:buNone/>
            </a:pPr>
            <a:endParaRPr lang="en-US">
              <a:solidFill>
                <a:srgbClr val="7D7061"/>
              </a:solidFill>
            </a:endParaRPr>
          </a:p>
          <a:p>
            <a:pPr algn="ctr">
              <a:buFontTx/>
              <a:buNone/>
            </a:pPr>
            <a:endParaRPr lang="en-US"/>
          </a:p>
          <a:p>
            <a:pPr algn="ctr">
              <a:buFontTx/>
              <a:buNone/>
            </a:pPr>
            <a:endParaRPr lang="en-US"/>
          </a:p>
          <a:p>
            <a:pPr algn="ctr">
              <a:buFontTx/>
              <a:buNone/>
            </a:pPr>
            <a:r>
              <a:rPr lang="en-US"/>
              <a:t>Send Environmental documents to </a:t>
            </a:r>
            <a:r>
              <a:rPr lang="en-US" b="1">
                <a:solidFill>
                  <a:srgbClr val="0070C0"/>
                </a:solidFill>
              </a:rPr>
              <a:t>cdbg.biz@dca.ga.gov </a:t>
            </a:r>
          </a:p>
          <a:p>
            <a:pPr algn="ctr">
              <a:buFontTx/>
              <a:buNone/>
            </a:pPr>
            <a:endParaRPr lang="en-US"/>
          </a:p>
          <a:p>
            <a:pPr>
              <a:buFontTx/>
              <a:buNone/>
            </a:pPr>
            <a:endParaRPr lang="en-US" u="sng"/>
          </a:p>
        </p:txBody>
      </p:sp>
      <p:sp>
        <p:nvSpPr>
          <p:cNvPr id="105474" name="Rectangle 2"/>
          <p:cNvSpPr>
            <a:spLocks noGrp="1" noChangeArrowheads="1"/>
          </p:cNvSpPr>
          <p:nvPr>
            <p:ph type="title"/>
          </p:nvPr>
        </p:nvSpPr>
        <p:spPr/>
        <p:txBody>
          <a:bodyPr>
            <a:normAutofit/>
          </a:bodyPr>
          <a:lstStyle/>
          <a:p>
            <a:pPr algn="ctr"/>
            <a:r>
              <a:rPr lang="en-US" b="1"/>
              <a:t>Contact Information</a:t>
            </a:r>
          </a:p>
        </p:txBody>
      </p:sp>
    </p:spTree>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a:bodyPr>
          <a:lstStyle/>
          <a:p>
            <a:pPr>
              <a:spcBef>
                <a:spcPts val="1000"/>
              </a:spcBef>
              <a:spcAft>
                <a:spcPts val="600"/>
              </a:spcAft>
            </a:pPr>
            <a:r>
              <a:rPr lang="en-US">
                <a:hlinkClick r:id="rId3"/>
              </a:rPr>
              <a:t>https://www.hudexchange.info/environmental-review/orientation-to-environmental-reviews/</a:t>
            </a:r>
            <a:endParaRPr lang="en-US"/>
          </a:p>
          <a:p>
            <a:pPr>
              <a:spcBef>
                <a:spcPts val="1000"/>
              </a:spcBef>
              <a:spcAft>
                <a:spcPts val="600"/>
              </a:spcAft>
            </a:pPr>
            <a:r>
              <a:rPr lang="en-US">
                <a:hlinkClick r:id="rId4"/>
              </a:rPr>
              <a:t>https://egis.hud.gov/tdat/</a:t>
            </a:r>
            <a:r>
              <a:rPr lang="en-US"/>
              <a:t> </a:t>
            </a:r>
          </a:p>
          <a:p>
            <a:pPr>
              <a:spcBef>
                <a:spcPts val="1000"/>
              </a:spcBef>
              <a:spcAft>
                <a:spcPts val="600"/>
              </a:spcAft>
            </a:pPr>
            <a:r>
              <a:rPr lang="en-US">
                <a:hlinkClick r:id="rId5"/>
              </a:rPr>
              <a:t>https://www.hudexchange.info/environmental-review/federal-related-laws-and-authorities/</a:t>
            </a:r>
            <a:endParaRPr lang="en-US"/>
          </a:p>
          <a:p>
            <a:pPr>
              <a:spcBef>
                <a:spcPts val="1000"/>
              </a:spcBef>
              <a:spcAft>
                <a:spcPts val="600"/>
              </a:spcAft>
            </a:pPr>
            <a:r>
              <a:rPr lang="en-US">
                <a:hlinkClick r:id="rId6"/>
              </a:rPr>
              <a:t>https://www.hudexchange.info/resource/4707/environmental-review-record-related-federal-laws-and-authorities-worksheets/</a:t>
            </a:r>
            <a:endParaRPr lang="en-US"/>
          </a:p>
          <a:p>
            <a:pPr marL="227965" indent="-227965">
              <a:spcBef>
                <a:spcPts val="1000"/>
              </a:spcBef>
              <a:spcAft>
                <a:spcPts val="600"/>
              </a:spcAft>
            </a:pPr>
            <a:r>
              <a:rPr lang="en-US" sz="1950">
                <a:ea typeface="+mn-lt"/>
                <a:cs typeface="+mn-lt"/>
                <a:hlinkClick r:id="rId7"/>
              </a:rPr>
              <a:t>https://dca.georgia.gov/financing-tools/infrastructure/community-development-block-grants-cdbg/compliance-administration-0</a:t>
            </a:r>
            <a:r>
              <a:rPr lang="en-US" sz="1950">
                <a:ea typeface="+mn-lt"/>
                <a:cs typeface="+mn-lt"/>
              </a:rPr>
              <a:t> </a:t>
            </a:r>
            <a:endParaRPr lang="en-US">
              <a:cs typeface="Arial" panose="020B0604020202020204"/>
            </a:endParaRPr>
          </a:p>
          <a:p>
            <a:pPr>
              <a:spcBef>
                <a:spcPts val="1000"/>
              </a:spcBef>
              <a:spcAft>
                <a:spcPts val="600"/>
              </a:spcAft>
            </a:pPr>
            <a:r>
              <a:rPr lang="en-US">
                <a:hlinkClick r:id="rId8"/>
              </a:rPr>
              <a:t>https://nepassisttool.epa.gov/nepassist/nepamap.aspx</a:t>
            </a:r>
            <a:r>
              <a:rPr lang="en-US"/>
              <a:t> </a:t>
            </a:r>
          </a:p>
          <a:p>
            <a:endParaRPr lang="en-US"/>
          </a:p>
          <a:p>
            <a:endParaRPr lang="en-US"/>
          </a:p>
        </p:txBody>
      </p:sp>
      <p:sp>
        <p:nvSpPr>
          <p:cNvPr id="2" name="Title 1"/>
          <p:cNvSpPr>
            <a:spLocks noGrp="1"/>
          </p:cNvSpPr>
          <p:nvPr>
            <p:ph type="title"/>
          </p:nvPr>
        </p:nvSpPr>
        <p:spPr/>
        <p:txBody>
          <a:bodyPr/>
          <a:lstStyle/>
          <a:p>
            <a:pPr algn="ctr"/>
            <a:r>
              <a:rPr lang="en-US" b="1"/>
              <a:t>Resources</a:t>
            </a:r>
          </a:p>
        </p:txBody>
      </p:sp>
    </p:spTree>
    <p:extLst>
      <p:ext uri="{BB962C8B-B14F-4D97-AF65-F5344CB8AC3E}">
        <p14:creationId xmlns:p14="http://schemas.microsoft.com/office/powerpoint/2010/main" val="4269221099"/>
      </p:ext>
    </p:extLst>
  </p:cSld>
  <p:clrMapOvr>
    <a:masterClrMapping/>
  </p:clrMapOvr>
  <p:transition spd="med">
    <p:fade/>
  </p:transition>
</p:sld>
</file>

<file path=ppt/theme/theme1.xml><?xml version="1.0" encoding="utf-8"?>
<a:theme xmlns:a="http://schemas.openxmlformats.org/drawingml/2006/main" name="Office Theme">
  <a:themeElements>
    <a:clrScheme name="Custom 7">
      <a:dk1>
        <a:srgbClr val="000000"/>
      </a:dk1>
      <a:lt1>
        <a:srgbClr val="FFFFFF"/>
      </a:lt1>
      <a:dk2>
        <a:srgbClr val="000000"/>
      </a:dk2>
      <a:lt2>
        <a:srgbClr val="E4E8EE"/>
      </a:lt2>
      <a:accent1>
        <a:srgbClr val="8DC63F"/>
      </a:accent1>
      <a:accent2>
        <a:srgbClr val="D5E04E"/>
      </a:accent2>
      <a:accent3>
        <a:srgbClr val="C2DFEF"/>
      </a:accent3>
      <a:accent4>
        <a:srgbClr val="AE462D"/>
      </a:accent4>
      <a:accent5>
        <a:srgbClr val="E4E8EE"/>
      </a:accent5>
      <a:accent6>
        <a:srgbClr val="1B3A4D"/>
      </a:accent6>
      <a:hlink>
        <a:srgbClr val="AE462D"/>
      </a:hlink>
      <a:folHlink>
        <a:srgbClr val="1B3A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DCA - GRA Colors">
      <a:dk1>
        <a:srgbClr val="000000"/>
      </a:dk1>
      <a:lt1>
        <a:srgbClr val="FFFFFF"/>
      </a:lt1>
      <a:dk2>
        <a:srgbClr val="000000"/>
      </a:dk2>
      <a:lt2>
        <a:srgbClr val="E9E3DC"/>
      </a:lt2>
      <a:accent1>
        <a:srgbClr val="8DC63F"/>
      </a:accent1>
      <a:accent2>
        <a:srgbClr val="D5E04E"/>
      </a:accent2>
      <a:accent3>
        <a:srgbClr val="C2DFEF"/>
      </a:accent3>
      <a:accent4>
        <a:srgbClr val="AE462D"/>
      </a:accent4>
      <a:accent5>
        <a:srgbClr val="E9E3DC"/>
      </a:accent5>
      <a:accent6>
        <a:srgbClr val="8A7967"/>
      </a:accent6>
      <a:hlink>
        <a:srgbClr val="AE462D"/>
      </a:hlink>
      <a:folHlink>
        <a:srgbClr val="8A7967"/>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TaxCatchAll xmlns="431100d4-4470-42c1-96bc-46686c1829ae" xsi:nil="true"/>
    <lcf76f155ced4ddcb4097134ff3c332f xmlns="c9637c14-bb27-4e6f-93e8-ce3de48661c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A0C4878374F59429924A53EC6A1971F" ma:contentTypeVersion="9" ma:contentTypeDescription="Create a new document." ma:contentTypeScope="" ma:versionID="b14e077e6992e2bcea656de799d320cc">
  <xsd:schema xmlns:xsd="http://www.w3.org/2001/XMLSchema" xmlns:xs="http://www.w3.org/2001/XMLSchema" xmlns:p="http://schemas.microsoft.com/office/2006/metadata/properties" xmlns:ns2="c9637c14-bb27-4e6f-93e8-ce3de48661c9" xmlns:ns3="431100d4-4470-42c1-96bc-46686c1829ae" targetNamespace="http://schemas.microsoft.com/office/2006/metadata/properties" ma:root="true" ma:fieldsID="e1ade41d5a4c92538cc9a4da9b4cdace" ns2:_="" ns3:_="">
    <xsd:import namespace="c9637c14-bb27-4e6f-93e8-ce3de48661c9"/>
    <xsd:import namespace="431100d4-4470-42c1-96bc-46686c1829a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637c14-bb27-4e6f-93e8-ce3de48661c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e84caa5-4932-4209-ae5a-cc2c42c6674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31100d4-4470-42c1-96bc-46686c1829a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e4df687-44af-4f4f-83ce-cc549dc79046}" ma:internalName="TaxCatchAll" ma:showField="CatchAllData" ma:web="431100d4-4470-42c1-96bc-46686c1829a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DC5BC5-AECC-487A-881D-6A0D353732D0}">
  <ds:schemaRefs>
    <ds:schemaRef ds:uri="http://schemas.microsoft.com/office/2006/documentManagement/types"/>
    <ds:schemaRef ds:uri="http://www.w3.org/XML/1998/namespace"/>
    <ds:schemaRef ds:uri="http://schemas.openxmlformats.org/package/2006/metadata/core-properties"/>
    <ds:schemaRef ds:uri="http://purl.org/dc/elements/1.1/"/>
    <ds:schemaRef ds:uri="http://purl.org/dc/dcmitype/"/>
    <ds:schemaRef ds:uri="http://purl.org/dc/terms/"/>
    <ds:schemaRef ds:uri="http://schemas.microsoft.com/office/infopath/2007/PartnerControls"/>
    <ds:schemaRef ds:uri="431100d4-4470-42c1-96bc-46686c1829ae"/>
    <ds:schemaRef ds:uri="c9637c14-bb27-4e6f-93e8-ce3de48661c9"/>
    <ds:schemaRef ds:uri="http://schemas.microsoft.com/office/2006/metadata/properties"/>
  </ds:schemaRefs>
</ds:datastoreItem>
</file>

<file path=customXml/itemProps2.xml><?xml version="1.0" encoding="utf-8"?>
<ds:datastoreItem xmlns:ds="http://schemas.openxmlformats.org/officeDocument/2006/customXml" ds:itemID="{059DE899-286C-4936-9E36-7F0D2B146B0F}">
  <ds:schemaRefs>
    <ds:schemaRef ds:uri="http://schemas.microsoft.com/sharepoint/v3/contenttype/forms"/>
  </ds:schemaRefs>
</ds:datastoreItem>
</file>

<file path=customXml/itemProps3.xml><?xml version="1.0" encoding="utf-8"?>
<ds:datastoreItem xmlns:ds="http://schemas.openxmlformats.org/officeDocument/2006/customXml" ds:itemID="{3F042257-EB91-4085-83E3-BD491ADD0A8D}">
  <ds:schemaRefs>
    <ds:schemaRef ds:uri="431100d4-4470-42c1-96bc-46686c1829ae"/>
    <ds:schemaRef ds:uri="c9637c14-bb27-4e6f-93e8-ce3de48661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0</TotalTime>
  <Words>5055</Words>
  <Application>Microsoft Office PowerPoint</Application>
  <PresentationFormat>Custom</PresentationFormat>
  <Paragraphs>458</Paragraphs>
  <Slides>49</Slides>
  <Notes>47</Notes>
  <HiddenSlides>0</HiddenSlides>
  <MMClips>0</MMClips>
  <ScaleCrop>false</ScaleCrop>
  <HeadingPairs>
    <vt:vector size="4" baseType="variant">
      <vt:variant>
        <vt:lpstr>Theme</vt:lpstr>
      </vt:variant>
      <vt:variant>
        <vt:i4>3</vt:i4>
      </vt:variant>
      <vt:variant>
        <vt:lpstr>Slide Titles</vt:lpstr>
      </vt:variant>
      <vt:variant>
        <vt:i4>49</vt:i4>
      </vt:variant>
    </vt:vector>
  </HeadingPairs>
  <TitlesOfParts>
    <vt:vector size="52" baseType="lpstr">
      <vt:lpstr>Office Theme</vt:lpstr>
      <vt:lpstr>Custom Design</vt:lpstr>
      <vt:lpstr>1_Office Theme</vt:lpstr>
      <vt:lpstr>PowerPoint Presentation</vt:lpstr>
      <vt:lpstr>Statutory &amp; Regulatory Structure</vt:lpstr>
      <vt:lpstr>Who Is Responsible for the Environmental Review?</vt:lpstr>
      <vt:lpstr>When should the Environmental Review start?</vt:lpstr>
      <vt:lpstr>Importance of Early Start</vt:lpstr>
      <vt:lpstr>Environmental Review Process High Level Overview</vt:lpstr>
      <vt:lpstr>Steps in the Environmental Review Process</vt:lpstr>
      <vt:lpstr>HUD’s Project Description Instructions</vt:lpstr>
      <vt:lpstr>Levels of Environmental Review</vt:lpstr>
      <vt:lpstr>Environmental Statutory Updates</vt:lpstr>
      <vt:lpstr>PowerPoint Presentation</vt:lpstr>
      <vt:lpstr>  </vt:lpstr>
      <vt:lpstr>Environmental Assessment</vt:lpstr>
      <vt:lpstr>Environmental Impact Statement (EIS)</vt:lpstr>
      <vt:lpstr>PowerPoint Presentation</vt:lpstr>
      <vt:lpstr>How Do I Clear Each Compliance Factor?</vt:lpstr>
      <vt:lpstr>PowerPoint Presentation</vt:lpstr>
      <vt:lpstr>PowerPoint Presentation</vt:lpstr>
      <vt:lpstr>Environmental Notices Period  Local Comment Period</vt:lpstr>
      <vt:lpstr>Local Period – Objections </vt:lpstr>
      <vt:lpstr>Objections to DCA</vt:lpstr>
      <vt:lpstr>Waiting Period Details</vt:lpstr>
      <vt:lpstr>Example Fastest Concurrent Notice and RROF</vt:lpstr>
      <vt:lpstr>Items to send when Requesting Release of Funds</vt:lpstr>
      <vt:lpstr>Required Items for your Application</vt:lpstr>
      <vt:lpstr>FFRMS – Federal Flood Risk Management Standard</vt:lpstr>
      <vt:lpstr>FFRMS – Federal Flood Risk Management Standard</vt:lpstr>
      <vt:lpstr>Federal Flood Risk Management Standard</vt:lpstr>
      <vt:lpstr>Insufficient Floodplain Map</vt:lpstr>
      <vt:lpstr>Insufficient Wetlands Map</vt:lpstr>
      <vt:lpstr>Floodplain Map with Target Area</vt:lpstr>
      <vt:lpstr>Wetland Map with Target Area</vt:lpstr>
      <vt:lpstr>Application Requirements &amp; Bonus Points</vt:lpstr>
      <vt:lpstr>Environmental Review Optional Advice for RROFs</vt:lpstr>
      <vt:lpstr>Important Tips</vt:lpstr>
      <vt:lpstr>Current Issues</vt:lpstr>
      <vt:lpstr>Phase One Assessment Requirements</vt:lpstr>
      <vt:lpstr>HUD Policy Updates</vt:lpstr>
      <vt:lpstr>PowerPoint Presentation</vt:lpstr>
      <vt:lpstr>PowerPoint Presentation</vt:lpstr>
      <vt:lpstr>PowerPoint Presentation</vt:lpstr>
      <vt:lpstr>PowerPoint Presentation</vt:lpstr>
      <vt:lpstr>PowerPoint Presentation</vt:lpstr>
      <vt:lpstr>PowerPoint Presentation</vt:lpstr>
      <vt:lpstr>Review of Science-Based Data: Examples of Data Sources</vt:lpstr>
      <vt:lpstr>PowerPoint Presentation</vt:lpstr>
      <vt:lpstr>PowerPoint Presentation</vt:lpstr>
      <vt:lpstr>Contact Information</vt:lpstr>
      <vt:lpstr>Resources</vt:lpstr>
    </vt:vector>
  </TitlesOfParts>
  <Company>NEDED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CDBG Certification Workshop</dc:title>
  <dc:creator>Jason Seamann</dc:creator>
  <cp:lastModifiedBy>Shayla Moultrie</cp:lastModifiedBy>
  <cp:revision>2</cp:revision>
  <cp:lastPrinted>2024-09-25T16:06:59Z</cp:lastPrinted>
  <dcterms:created xsi:type="dcterms:W3CDTF">2005-07-20T14:39:02Z</dcterms:created>
  <dcterms:modified xsi:type="dcterms:W3CDTF">2026-09-25T16:56:38Z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y fmtid="{D5CDD505-2E9C-101B-9397-08002B2CF9AE}" pid="3" name="ContentTypeId">
    <vt:lpwstr>0x0101009A5A22314B0A104CAB8B40ADC9A32F7B</vt:lpwstr>
  </property>
  <property fmtid="{D5CDD505-2E9C-101B-9397-08002B2CF9AE}" pid="4" name="MediaServiceImageTags">
    <vt:lpwstr/>
  </property>
</Properties>
</file>