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978" r:id="rId5"/>
    <p:sldMasterId id="2147483996" r:id="rId6"/>
    <p:sldMasterId id="2147484010" r:id="rId7"/>
  </p:sldMasterIdLst>
  <p:notesMasterIdLst>
    <p:notesMasterId r:id="rId34"/>
  </p:notesMasterIdLst>
  <p:sldIdLst>
    <p:sldId id="317" r:id="rId8"/>
    <p:sldId id="275" r:id="rId9"/>
    <p:sldId id="332" r:id="rId10"/>
    <p:sldId id="344" r:id="rId11"/>
    <p:sldId id="333" r:id="rId12"/>
    <p:sldId id="343" r:id="rId13"/>
    <p:sldId id="345" r:id="rId14"/>
    <p:sldId id="287" r:id="rId15"/>
    <p:sldId id="288" r:id="rId16"/>
    <p:sldId id="289" r:id="rId17"/>
    <p:sldId id="349" r:id="rId18"/>
    <p:sldId id="348" r:id="rId19"/>
    <p:sldId id="278" r:id="rId20"/>
    <p:sldId id="301" r:id="rId21"/>
    <p:sldId id="276" r:id="rId22"/>
    <p:sldId id="283" r:id="rId23"/>
    <p:sldId id="303" r:id="rId24"/>
    <p:sldId id="306" r:id="rId25"/>
    <p:sldId id="307" r:id="rId26"/>
    <p:sldId id="309" r:id="rId27"/>
    <p:sldId id="310" r:id="rId28"/>
    <p:sldId id="311" r:id="rId29"/>
    <p:sldId id="312" r:id="rId30"/>
    <p:sldId id="302" r:id="rId31"/>
    <p:sldId id="313" r:id="rId32"/>
    <p:sldId id="315" r:id="rId33"/>
  </p:sldIdLst>
  <p:sldSz cx="24377650" cy="13716000"/>
  <p:notesSz cx="6858000" cy="9144000"/>
  <p:defaultText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36" userDrawn="1">
          <p15:clr>
            <a:srgbClr val="A4A3A4"/>
          </p15:clr>
        </p15:guide>
        <p15:guide id="4" pos="14278" userDrawn="1">
          <p15:clr>
            <a:srgbClr val="A4A3A4"/>
          </p15:clr>
        </p15:guide>
        <p15:guide id="5" pos="1078" userDrawn="1">
          <p15:clr>
            <a:srgbClr val="A4A3A4"/>
          </p15:clr>
        </p15:guide>
        <p15:guide id="7" pos="7678" userDrawn="1">
          <p15:clr>
            <a:srgbClr val="A4A3A4"/>
          </p15:clr>
        </p15:guide>
        <p15:guide id="8" orient="horz" pos="504" userDrawn="1">
          <p15:clr>
            <a:srgbClr val="A4A3A4"/>
          </p15:clr>
        </p15:guide>
        <p15:guide id="9" orient="horz" pos="8640" userDrawn="1">
          <p15:clr>
            <a:srgbClr val="A4A3A4"/>
          </p15:clr>
        </p15:guide>
        <p15:guide id="10" orient="horz" pos="463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3" clrIdx="0"/>
  <p:cmAuthor id="2" name="Microsoft Office User" initials="Office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4DE"/>
    <a:srgbClr val="000000"/>
    <a:srgbClr val="FDEA57"/>
    <a:srgbClr val="3B1F4D"/>
    <a:srgbClr val="00B8DB"/>
    <a:srgbClr val="EC72A5"/>
    <a:srgbClr val="2D1E42"/>
    <a:srgbClr val="583F52"/>
    <a:srgbClr val="4AEDDE"/>
    <a:srgbClr val="FA5C7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5EA14F-6CD8-48D4-BF14-1849DCBC26E9}" v="5" dt="2024-03-04T17:59:02.414"/>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4" autoAdjust="0"/>
    <p:restoredTop sz="71915" autoAdjust="0"/>
  </p:normalViewPr>
  <p:slideViewPr>
    <p:cSldViewPr snapToGrid="0" snapToObjects="1">
      <p:cViewPr varScale="1">
        <p:scale>
          <a:sx n="45" d="100"/>
          <a:sy n="45" d="100"/>
        </p:scale>
        <p:origin x="1140" y="78"/>
      </p:cViewPr>
      <p:guideLst>
        <p:guide orient="horz" pos="8136"/>
        <p:guide pos="14278"/>
        <p:guide pos="1078"/>
        <p:guide pos="7678"/>
        <p:guide orient="horz" pos="504"/>
        <p:guide orient="horz" pos="8640"/>
        <p:guide orient="horz" pos="4632"/>
      </p:guideLst>
    </p:cSldViewPr>
  </p:slideViewPr>
  <p:notesTextViewPr>
    <p:cViewPr>
      <p:scale>
        <a:sx n="100" d="100"/>
        <a:sy n="100" d="100"/>
      </p:scale>
      <p:origin x="0" y="0"/>
    </p:cViewPr>
  </p:notesTextViewPr>
  <p:sorterViewPr>
    <p:cViewPr>
      <p:scale>
        <a:sx n="105" d="100"/>
        <a:sy n="105"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commentAuthors" Target="commen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e Mayo" userId="c33aa837-15a6-4e76-97ca-44976b55a2c6" providerId="ADAL" clId="{035EA14F-6CD8-48D4-BF14-1849DCBC26E9}"/>
    <pc:docChg chg="undo custSel addSld delSld modSld">
      <pc:chgData name="Rose Mayo" userId="c33aa837-15a6-4e76-97ca-44976b55a2c6" providerId="ADAL" clId="{035EA14F-6CD8-48D4-BF14-1849DCBC26E9}" dt="2024-03-04T18:19:06.197" v="121" actId="113"/>
      <pc:docMkLst>
        <pc:docMk/>
      </pc:docMkLst>
      <pc:sldChg chg="modSp add del mod">
        <pc:chgData name="Rose Mayo" userId="c33aa837-15a6-4e76-97ca-44976b55a2c6" providerId="ADAL" clId="{035EA14F-6CD8-48D4-BF14-1849DCBC26E9}" dt="2024-03-04T18:19:06.197" v="121" actId="113"/>
        <pc:sldMkLst>
          <pc:docMk/>
          <pc:sldMk cId="3342744157" sldId="276"/>
        </pc:sldMkLst>
        <pc:spChg chg="mod">
          <ac:chgData name="Rose Mayo" userId="c33aa837-15a6-4e76-97ca-44976b55a2c6" providerId="ADAL" clId="{035EA14F-6CD8-48D4-BF14-1849DCBC26E9}" dt="2024-03-04T18:19:06.197" v="121" actId="113"/>
          <ac:spMkLst>
            <pc:docMk/>
            <pc:sldMk cId="3342744157" sldId="276"/>
            <ac:spMk id="3" creationId="{2472810E-8166-48AD-AE10-056A17CD51F3}"/>
          </ac:spMkLst>
        </pc:spChg>
        <pc:spChg chg="mod">
          <ac:chgData name="Rose Mayo" userId="c33aa837-15a6-4e76-97ca-44976b55a2c6" providerId="ADAL" clId="{035EA14F-6CD8-48D4-BF14-1849DCBC26E9}" dt="2024-03-04T18:18:53.045" v="118" actId="20577"/>
          <ac:spMkLst>
            <pc:docMk/>
            <pc:sldMk cId="3342744157" sldId="276"/>
            <ac:spMk id="4" creationId="{DE43541D-38EF-4600-AA20-21F2A1A357A9}"/>
          </ac:spMkLst>
        </pc:spChg>
      </pc:sldChg>
      <pc:sldChg chg="modSp add del mod setBg">
        <pc:chgData name="Rose Mayo" userId="c33aa837-15a6-4e76-97ca-44976b55a2c6" providerId="ADAL" clId="{035EA14F-6CD8-48D4-BF14-1849DCBC26E9}" dt="2024-03-04T17:25:30.963" v="4"/>
        <pc:sldMkLst>
          <pc:docMk/>
          <pc:sldMk cId="1395177734" sldId="282"/>
        </pc:sldMkLst>
        <pc:spChg chg="mod">
          <ac:chgData name="Rose Mayo" userId="c33aa837-15a6-4e76-97ca-44976b55a2c6" providerId="ADAL" clId="{035EA14F-6CD8-48D4-BF14-1849DCBC26E9}" dt="2024-03-04T17:25:30.963" v="4"/>
          <ac:spMkLst>
            <pc:docMk/>
            <pc:sldMk cId="1395177734" sldId="282"/>
            <ac:spMk id="4" creationId="{9FD0D0C1-32BD-445A-B51A-2A8A73E8F5BC}"/>
          </ac:spMkLst>
        </pc:spChg>
        <pc:spChg chg="mod">
          <ac:chgData name="Rose Mayo" userId="c33aa837-15a6-4e76-97ca-44976b55a2c6" providerId="ADAL" clId="{035EA14F-6CD8-48D4-BF14-1849DCBC26E9}" dt="2024-03-04T17:25:30.963" v="4"/>
          <ac:spMkLst>
            <pc:docMk/>
            <pc:sldMk cId="1395177734" sldId="282"/>
            <ac:spMk id="5" creationId="{C70A4F59-8072-44A1-A132-E7E591E04F96}"/>
          </ac:spMkLst>
        </pc:spChg>
      </pc:sldChg>
      <pc:sldChg chg="modSp add del mod">
        <pc:chgData name="Rose Mayo" userId="c33aa837-15a6-4e76-97ca-44976b55a2c6" providerId="ADAL" clId="{035EA14F-6CD8-48D4-BF14-1849DCBC26E9}" dt="2024-03-04T18:06:39.598" v="28" actId="2711"/>
        <pc:sldMkLst>
          <pc:docMk/>
          <pc:sldMk cId="3860667159" sldId="283"/>
        </pc:sldMkLst>
        <pc:spChg chg="mod">
          <ac:chgData name="Rose Mayo" userId="c33aa837-15a6-4e76-97ca-44976b55a2c6" providerId="ADAL" clId="{035EA14F-6CD8-48D4-BF14-1849DCBC26E9}" dt="2024-03-04T18:06:39.598" v="28" actId="2711"/>
          <ac:spMkLst>
            <pc:docMk/>
            <pc:sldMk cId="3860667159" sldId="283"/>
            <ac:spMk id="8" creationId="{2A6429C8-33D1-4C90-9A43-5DB80691B804}"/>
          </ac:spMkLst>
        </pc:spChg>
      </pc:sldChg>
      <pc:sldChg chg="add del">
        <pc:chgData name="Rose Mayo" userId="c33aa837-15a6-4e76-97ca-44976b55a2c6" providerId="ADAL" clId="{035EA14F-6CD8-48D4-BF14-1849DCBC26E9}" dt="2024-03-04T17:25:30.963" v="4"/>
        <pc:sldMkLst>
          <pc:docMk/>
          <pc:sldMk cId="2566785336" sldId="297"/>
        </pc:sldMkLst>
      </pc:sldChg>
      <pc:sldChg chg="add del">
        <pc:chgData name="Rose Mayo" userId="c33aa837-15a6-4e76-97ca-44976b55a2c6" providerId="ADAL" clId="{035EA14F-6CD8-48D4-BF14-1849DCBC26E9}" dt="2024-03-04T17:25:30.963" v="4"/>
        <pc:sldMkLst>
          <pc:docMk/>
          <pc:sldMk cId="1556374765" sldId="298"/>
        </pc:sldMkLst>
      </pc:sldChg>
      <pc:sldChg chg="add del">
        <pc:chgData name="Rose Mayo" userId="c33aa837-15a6-4e76-97ca-44976b55a2c6" providerId="ADAL" clId="{035EA14F-6CD8-48D4-BF14-1849DCBC26E9}" dt="2024-03-04T17:59:02.399" v="15"/>
        <pc:sldMkLst>
          <pc:docMk/>
          <pc:sldMk cId="1320939125" sldId="301"/>
        </pc:sldMkLst>
      </pc:sldChg>
      <pc:sldChg chg="add del">
        <pc:chgData name="Rose Mayo" userId="c33aa837-15a6-4e76-97ca-44976b55a2c6" providerId="ADAL" clId="{035EA14F-6CD8-48D4-BF14-1849DCBC26E9}" dt="2024-03-04T17:59:02.399" v="15"/>
        <pc:sldMkLst>
          <pc:docMk/>
          <pc:sldMk cId="2105998808" sldId="302"/>
        </pc:sldMkLst>
      </pc:sldChg>
      <pc:sldChg chg="add del">
        <pc:chgData name="Rose Mayo" userId="c33aa837-15a6-4e76-97ca-44976b55a2c6" providerId="ADAL" clId="{035EA14F-6CD8-48D4-BF14-1849DCBC26E9}" dt="2024-03-04T17:25:30.963" v="4"/>
        <pc:sldMkLst>
          <pc:docMk/>
          <pc:sldMk cId="3717713490" sldId="302"/>
        </pc:sldMkLst>
      </pc:sldChg>
      <pc:sldChg chg="modSp add del mod">
        <pc:chgData name="Rose Mayo" userId="c33aa837-15a6-4e76-97ca-44976b55a2c6" providerId="ADAL" clId="{035EA14F-6CD8-48D4-BF14-1849DCBC26E9}" dt="2024-03-04T18:09:14.758" v="57" actId="27636"/>
        <pc:sldMkLst>
          <pc:docMk/>
          <pc:sldMk cId="1306580662" sldId="303"/>
        </pc:sldMkLst>
        <pc:spChg chg="mod">
          <ac:chgData name="Rose Mayo" userId="c33aa837-15a6-4e76-97ca-44976b55a2c6" providerId="ADAL" clId="{035EA14F-6CD8-48D4-BF14-1849DCBC26E9}" dt="2024-03-04T18:08:59.827" v="53" actId="255"/>
          <ac:spMkLst>
            <pc:docMk/>
            <pc:sldMk cId="1306580662" sldId="303"/>
            <ac:spMk id="4" creationId="{9BA392AC-36BA-4061-A6E6-5768ACF3960F}"/>
          </ac:spMkLst>
        </pc:spChg>
        <pc:spChg chg="mod">
          <ac:chgData name="Rose Mayo" userId="c33aa837-15a6-4e76-97ca-44976b55a2c6" providerId="ADAL" clId="{035EA14F-6CD8-48D4-BF14-1849DCBC26E9}" dt="2024-03-04T18:09:14.758" v="57" actId="27636"/>
          <ac:spMkLst>
            <pc:docMk/>
            <pc:sldMk cId="1306580662" sldId="303"/>
            <ac:spMk id="5" creationId="{63A4CBC6-C67C-4701-ABD6-4B0F54A9AD8E}"/>
          </ac:spMkLst>
        </pc:spChg>
      </pc:sldChg>
      <pc:sldChg chg="add del">
        <pc:chgData name="Rose Mayo" userId="c33aa837-15a6-4e76-97ca-44976b55a2c6" providerId="ADAL" clId="{035EA14F-6CD8-48D4-BF14-1849DCBC26E9}" dt="2024-03-04T17:25:30.963" v="4"/>
        <pc:sldMkLst>
          <pc:docMk/>
          <pc:sldMk cId="2404782288" sldId="303"/>
        </pc:sldMkLst>
      </pc:sldChg>
      <pc:sldChg chg="add del">
        <pc:chgData name="Rose Mayo" userId="c33aa837-15a6-4e76-97ca-44976b55a2c6" providerId="ADAL" clId="{035EA14F-6CD8-48D4-BF14-1849DCBC26E9}" dt="2024-03-04T17:25:30.963" v="4"/>
        <pc:sldMkLst>
          <pc:docMk/>
          <pc:sldMk cId="2233454219" sldId="304"/>
        </pc:sldMkLst>
      </pc:sldChg>
      <pc:sldChg chg="add del">
        <pc:chgData name="Rose Mayo" userId="c33aa837-15a6-4e76-97ca-44976b55a2c6" providerId="ADAL" clId="{035EA14F-6CD8-48D4-BF14-1849DCBC26E9}" dt="2024-03-04T17:25:30.963" v="4"/>
        <pc:sldMkLst>
          <pc:docMk/>
          <pc:sldMk cId="3066787374" sldId="305"/>
        </pc:sldMkLst>
      </pc:sldChg>
      <pc:sldChg chg="add del">
        <pc:chgData name="Rose Mayo" userId="c33aa837-15a6-4e76-97ca-44976b55a2c6" providerId="ADAL" clId="{035EA14F-6CD8-48D4-BF14-1849DCBC26E9}" dt="2024-03-04T17:59:02.399" v="15"/>
        <pc:sldMkLst>
          <pc:docMk/>
          <pc:sldMk cId="1053279501" sldId="306"/>
        </pc:sldMkLst>
      </pc:sldChg>
      <pc:sldChg chg="add del">
        <pc:chgData name="Rose Mayo" userId="c33aa837-15a6-4e76-97ca-44976b55a2c6" providerId="ADAL" clId="{035EA14F-6CD8-48D4-BF14-1849DCBC26E9}" dt="2024-03-04T17:59:02.399" v="15"/>
        <pc:sldMkLst>
          <pc:docMk/>
          <pc:sldMk cId="1567731127" sldId="307"/>
        </pc:sldMkLst>
      </pc:sldChg>
      <pc:sldChg chg="add del">
        <pc:chgData name="Rose Mayo" userId="c33aa837-15a6-4e76-97ca-44976b55a2c6" providerId="ADAL" clId="{035EA14F-6CD8-48D4-BF14-1849DCBC26E9}" dt="2024-03-04T17:59:02.399" v="15"/>
        <pc:sldMkLst>
          <pc:docMk/>
          <pc:sldMk cId="2629728620" sldId="309"/>
        </pc:sldMkLst>
      </pc:sldChg>
      <pc:sldChg chg="modSp add del mod">
        <pc:chgData name="Rose Mayo" userId="c33aa837-15a6-4e76-97ca-44976b55a2c6" providerId="ADAL" clId="{035EA14F-6CD8-48D4-BF14-1849DCBC26E9}" dt="2024-03-04T17:59:46.907" v="26" actId="255"/>
        <pc:sldMkLst>
          <pc:docMk/>
          <pc:sldMk cId="4957672" sldId="310"/>
        </pc:sldMkLst>
        <pc:spChg chg="mod">
          <ac:chgData name="Rose Mayo" userId="c33aa837-15a6-4e76-97ca-44976b55a2c6" providerId="ADAL" clId="{035EA14F-6CD8-48D4-BF14-1849DCBC26E9}" dt="2024-03-04T17:59:46.907" v="26" actId="255"/>
          <ac:spMkLst>
            <pc:docMk/>
            <pc:sldMk cId="4957672" sldId="310"/>
            <ac:spMk id="8" creationId="{2A6429C8-33D1-4C90-9A43-5DB80691B804}"/>
          </ac:spMkLst>
        </pc:spChg>
      </pc:sldChg>
      <pc:sldChg chg="modSp add del mod">
        <pc:chgData name="Rose Mayo" userId="c33aa837-15a6-4e76-97ca-44976b55a2c6" providerId="ADAL" clId="{035EA14F-6CD8-48D4-BF14-1849DCBC26E9}" dt="2024-03-04T18:18:10.633" v="79" actId="255"/>
        <pc:sldMkLst>
          <pc:docMk/>
          <pc:sldMk cId="3247459502" sldId="311"/>
        </pc:sldMkLst>
        <pc:spChg chg="mod">
          <ac:chgData name="Rose Mayo" userId="c33aa837-15a6-4e76-97ca-44976b55a2c6" providerId="ADAL" clId="{035EA14F-6CD8-48D4-BF14-1849DCBC26E9}" dt="2024-03-04T18:18:10.633" v="79" actId="255"/>
          <ac:spMkLst>
            <pc:docMk/>
            <pc:sldMk cId="3247459502" sldId="311"/>
            <ac:spMk id="8" creationId="{2A6429C8-33D1-4C90-9A43-5DB80691B804}"/>
          </ac:spMkLst>
        </pc:spChg>
      </pc:sldChg>
      <pc:sldChg chg="modSp add del mod">
        <pc:chgData name="Rose Mayo" userId="c33aa837-15a6-4e76-97ca-44976b55a2c6" providerId="ADAL" clId="{035EA14F-6CD8-48D4-BF14-1849DCBC26E9}" dt="2024-03-04T17:59:02.562" v="20" actId="27636"/>
        <pc:sldMkLst>
          <pc:docMk/>
          <pc:sldMk cId="661554447" sldId="312"/>
        </pc:sldMkLst>
        <pc:spChg chg="mod">
          <ac:chgData name="Rose Mayo" userId="c33aa837-15a6-4e76-97ca-44976b55a2c6" providerId="ADAL" clId="{035EA14F-6CD8-48D4-BF14-1849DCBC26E9}" dt="2024-03-04T17:59:02.562" v="20" actId="27636"/>
          <ac:spMkLst>
            <pc:docMk/>
            <pc:sldMk cId="661554447" sldId="312"/>
            <ac:spMk id="8" creationId="{2A6429C8-33D1-4C90-9A43-5DB80691B804}"/>
          </ac:spMkLst>
        </pc:spChg>
      </pc:sldChg>
      <pc:sldChg chg="modSp add del mod">
        <pc:chgData name="Rose Mayo" userId="c33aa837-15a6-4e76-97ca-44976b55a2c6" providerId="ADAL" clId="{035EA14F-6CD8-48D4-BF14-1849DCBC26E9}" dt="2024-03-04T17:59:02.399" v="15"/>
        <pc:sldMkLst>
          <pc:docMk/>
          <pc:sldMk cId="1379652786" sldId="313"/>
        </pc:sldMkLst>
        <pc:spChg chg="mod">
          <ac:chgData name="Rose Mayo" userId="c33aa837-15a6-4e76-97ca-44976b55a2c6" providerId="ADAL" clId="{035EA14F-6CD8-48D4-BF14-1849DCBC26E9}" dt="2024-03-04T17:59:02.287" v="14"/>
          <ac:spMkLst>
            <pc:docMk/>
            <pc:sldMk cId="1379652786" sldId="313"/>
            <ac:spMk id="4" creationId="{9FD0D0C1-32BD-445A-B51A-2A8A73E8F5BC}"/>
          </ac:spMkLst>
        </pc:spChg>
        <pc:spChg chg="mod">
          <ac:chgData name="Rose Mayo" userId="c33aa837-15a6-4e76-97ca-44976b55a2c6" providerId="ADAL" clId="{035EA14F-6CD8-48D4-BF14-1849DCBC26E9}" dt="2024-03-04T17:59:02.287" v="14"/>
          <ac:spMkLst>
            <pc:docMk/>
            <pc:sldMk cId="1379652786" sldId="313"/>
            <ac:spMk id="5" creationId="{C70A4F59-8072-44A1-A132-E7E591E04F96}"/>
          </ac:spMkLst>
        </pc:spChg>
      </pc:sldChg>
      <pc:sldChg chg="add del">
        <pc:chgData name="Rose Mayo" userId="c33aa837-15a6-4e76-97ca-44976b55a2c6" providerId="ADAL" clId="{035EA14F-6CD8-48D4-BF14-1849DCBC26E9}" dt="2024-03-04T17:59:02.399" v="15"/>
        <pc:sldMkLst>
          <pc:docMk/>
          <pc:sldMk cId="1513299916" sldId="315"/>
        </pc:sldMkLst>
      </pc:sldChg>
      <pc:sldChg chg="del">
        <pc:chgData name="Rose Mayo" userId="c33aa837-15a6-4e76-97ca-44976b55a2c6" providerId="ADAL" clId="{035EA14F-6CD8-48D4-BF14-1849DCBC26E9}" dt="2024-03-04T18:00:06.634" v="27" actId="47"/>
        <pc:sldMkLst>
          <pc:docMk/>
          <pc:sldMk cId="692045715" sldId="336"/>
        </pc:sldMkLst>
      </pc:sldChg>
      <pc:sldChg chg="add del">
        <pc:chgData name="Rose Mayo" userId="c33aa837-15a6-4e76-97ca-44976b55a2c6" providerId="ADAL" clId="{035EA14F-6CD8-48D4-BF14-1849DCBC26E9}" dt="2024-03-04T17:25:30.963" v="4"/>
        <pc:sldMkLst>
          <pc:docMk/>
          <pc:sldMk cId="1654318457" sldId="350"/>
        </pc:sldMkLst>
      </pc:sldChg>
      <pc:sldMasterChg chg="delSldLayout">
        <pc:chgData name="Rose Mayo" userId="c33aa837-15a6-4e76-97ca-44976b55a2c6" providerId="ADAL" clId="{035EA14F-6CD8-48D4-BF14-1849DCBC26E9}" dt="2024-03-04T18:00:06.634" v="27" actId="47"/>
        <pc:sldMasterMkLst>
          <pc:docMk/>
          <pc:sldMasterMk cId="1422848046" sldId="2147483648"/>
        </pc:sldMasterMkLst>
        <pc:sldLayoutChg chg="del">
          <pc:chgData name="Rose Mayo" userId="c33aa837-15a6-4e76-97ca-44976b55a2c6" providerId="ADAL" clId="{035EA14F-6CD8-48D4-BF14-1849DCBC26E9}" dt="2024-03-04T18:00:06.634" v="27" actId="47"/>
          <pc:sldLayoutMkLst>
            <pc:docMk/>
            <pc:sldMasterMk cId="1422848046" sldId="2147483648"/>
            <pc:sldLayoutMk cId="798538611" sldId="2147483977"/>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BBED77-3E4A-4972-852D-A983577D8197}" type="doc">
      <dgm:prSet loTypeId="urn:microsoft.com/office/officeart/2005/8/layout/cycle5" loCatId="cycle" qsTypeId="urn:microsoft.com/office/officeart/2005/8/quickstyle/3d4" qsCatId="3D" csTypeId="urn:microsoft.com/office/officeart/2005/8/colors/accent1_2" csCatId="accent1" phldr="1"/>
      <dgm:spPr/>
      <dgm:t>
        <a:bodyPr/>
        <a:lstStyle/>
        <a:p>
          <a:endParaRPr lang="en-US"/>
        </a:p>
      </dgm:t>
    </dgm:pt>
    <dgm:pt modelId="{5BB9B374-EDE7-4C6A-8B8C-AD2C65C3F158}">
      <dgm:prSet phldrT="[Text]" phldr="1"/>
      <dgm:spPr>
        <a:solidFill>
          <a:schemeClr val="accent4">
            <a:lumMod val="75000"/>
          </a:schemeClr>
        </a:solidFill>
      </dgm:spPr>
      <dgm:t>
        <a:bodyPr/>
        <a:lstStyle/>
        <a:p>
          <a:endParaRPr lang="en-US" dirty="0"/>
        </a:p>
      </dgm:t>
    </dgm:pt>
    <dgm:pt modelId="{718C3367-3A6F-409A-96B3-D258FD5E4ABA}" type="parTrans" cxnId="{ACE476E8-F6DB-401C-8713-978B38416E5D}">
      <dgm:prSet/>
      <dgm:spPr/>
      <dgm:t>
        <a:bodyPr/>
        <a:lstStyle/>
        <a:p>
          <a:endParaRPr lang="en-US"/>
        </a:p>
      </dgm:t>
    </dgm:pt>
    <dgm:pt modelId="{4444EF4B-717D-4027-BF64-DBC0683BB7BA}" type="sibTrans" cxnId="{ACE476E8-F6DB-401C-8713-978B38416E5D}">
      <dgm:prSet/>
      <dgm:spPr/>
      <dgm:t>
        <a:bodyPr/>
        <a:lstStyle/>
        <a:p>
          <a:endParaRPr lang="en-US"/>
        </a:p>
      </dgm:t>
    </dgm:pt>
    <dgm:pt modelId="{49497E72-25F3-4C9B-BFDC-26B5D435EC55}">
      <dgm:prSet phldrT="[Text]" phldr="1"/>
      <dgm:spPr>
        <a:solidFill>
          <a:schemeClr val="accent4">
            <a:lumMod val="75000"/>
          </a:schemeClr>
        </a:solidFill>
      </dgm:spPr>
      <dgm:t>
        <a:bodyPr/>
        <a:lstStyle/>
        <a:p>
          <a:endParaRPr lang="en-US"/>
        </a:p>
      </dgm:t>
    </dgm:pt>
    <dgm:pt modelId="{FA2DFDEB-5730-4218-BA2B-7E6A437755FC}" type="parTrans" cxnId="{44605B67-EF9A-4A21-946B-38AC4BD08A22}">
      <dgm:prSet/>
      <dgm:spPr/>
      <dgm:t>
        <a:bodyPr/>
        <a:lstStyle/>
        <a:p>
          <a:endParaRPr lang="en-US"/>
        </a:p>
      </dgm:t>
    </dgm:pt>
    <dgm:pt modelId="{E3C802CA-DC17-467E-8566-53E77EF78F8E}" type="sibTrans" cxnId="{44605B67-EF9A-4A21-946B-38AC4BD08A22}">
      <dgm:prSet/>
      <dgm:spPr/>
      <dgm:t>
        <a:bodyPr/>
        <a:lstStyle/>
        <a:p>
          <a:endParaRPr lang="en-US"/>
        </a:p>
      </dgm:t>
    </dgm:pt>
    <dgm:pt modelId="{43DB495A-314C-460F-BCD8-BF316A06AF51}">
      <dgm:prSet phldrT="[Text]" phldr="1"/>
      <dgm:spPr>
        <a:solidFill>
          <a:schemeClr val="accent4">
            <a:lumMod val="75000"/>
          </a:schemeClr>
        </a:solidFill>
      </dgm:spPr>
      <dgm:t>
        <a:bodyPr/>
        <a:lstStyle/>
        <a:p>
          <a:endParaRPr lang="en-US" dirty="0"/>
        </a:p>
      </dgm:t>
    </dgm:pt>
    <dgm:pt modelId="{3E5D78DF-7E85-4D7A-9CC5-0BA8184ABF8E}" type="parTrans" cxnId="{A5A2B7E3-0070-448C-B8BA-66EEA3D1AB84}">
      <dgm:prSet/>
      <dgm:spPr/>
      <dgm:t>
        <a:bodyPr/>
        <a:lstStyle/>
        <a:p>
          <a:endParaRPr lang="en-US"/>
        </a:p>
      </dgm:t>
    </dgm:pt>
    <dgm:pt modelId="{CAA0EFE0-764E-4CA0-96DE-3E43CABC526F}" type="sibTrans" cxnId="{A5A2B7E3-0070-448C-B8BA-66EEA3D1AB84}">
      <dgm:prSet/>
      <dgm:spPr/>
      <dgm:t>
        <a:bodyPr/>
        <a:lstStyle/>
        <a:p>
          <a:endParaRPr lang="en-US"/>
        </a:p>
      </dgm:t>
    </dgm:pt>
    <dgm:pt modelId="{04CFFF15-D52A-4C6A-8D10-917A9BB1B834}" type="pres">
      <dgm:prSet presAssocID="{44BBED77-3E4A-4972-852D-A983577D8197}" presName="cycle" presStyleCnt="0">
        <dgm:presLayoutVars>
          <dgm:dir/>
          <dgm:resizeHandles val="exact"/>
        </dgm:presLayoutVars>
      </dgm:prSet>
      <dgm:spPr/>
    </dgm:pt>
    <dgm:pt modelId="{08670DA6-BE50-42F6-9CC9-3E39CEDBBF7A}" type="pres">
      <dgm:prSet presAssocID="{5BB9B374-EDE7-4C6A-8B8C-AD2C65C3F158}" presName="node" presStyleLbl="node1" presStyleIdx="0" presStyleCnt="3" custScaleY="156137">
        <dgm:presLayoutVars>
          <dgm:bulletEnabled val="1"/>
        </dgm:presLayoutVars>
      </dgm:prSet>
      <dgm:spPr/>
    </dgm:pt>
    <dgm:pt modelId="{A77AE7F6-FEA5-420F-BE44-AC6C6B53EC84}" type="pres">
      <dgm:prSet presAssocID="{5BB9B374-EDE7-4C6A-8B8C-AD2C65C3F158}" presName="spNode" presStyleCnt="0"/>
      <dgm:spPr/>
    </dgm:pt>
    <dgm:pt modelId="{C09068C5-5C9D-49A3-B0A0-EF2E79467EF4}" type="pres">
      <dgm:prSet presAssocID="{4444EF4B-717D-4027-BF64-DBC0683BB7BA}" presName="sibTrans" presStyleLbl="sibTrans1D1" presStyleIdx="0" presStyleCnt="3"/>
      <dgm:spPr/>
    </dgm:pt>
    <dgm:pt modelId="{2CB263FE-AB95-4235-B00D-0850AEF48ECC}" type="pres">
      <dgm:prSet presAssocID="{49497E72-25F3-4C9B-BFDC-26B5D435EC55}" presName="node" presStyleLbl="node1" presStyleIdx="1" presStyleCnt="3" custScaleY="171554">
        <dgm:presLayoutVars>
          <dgm:bulletEnabled val="1"/>
        </dgm:presLayoutVars>
      </dgm:prSet>
      <dgm:spPr/>
    </dgm:pt>
    <dgm:pt modelId="{D04D7896-0338-4472-9B16-DEAA25E07A4B}" type="pres">
      <dgm:prSet presAssocID="{49497E72-25F3-4C9B-BFDC-26B5D435EC55}" presName="spNode" presStyleCnt="0"/>
      <dgm:spPr/>
    </dgm:pt>
    <dgm:pt modelId="{C7291C56-C265-4A87-B173-D4A40D5C1BB2}" type="pres">
      <dgm:prSet presAssocID="{E3C802CA-DC17-467E-8566-53E77EF78F8E}" presName="sibTrans" presStyleLbl="sibTrans1D1" presStyleIdx="1" presStyleCnt="3"/>
      <dgm:spPr/>
    </dgm:pt>
    <dgm:pt modelId="{9B59294B-9498-4976-B3D3-F238F2C66FF5}" type="pres">
      <dgm:prSet presAssocID="{43DB495A-314C-460F-BCD8-BF316A06AF51}" presName="node" presStyleLbl="node1" presStyleIdx="2" presStyleCnt="3" custScaleY="168651">
        <dgm:presLayoutVars>
          <dgm:bulletEnabled val="1"/>
        </dgm:presLayoutVars>
      </dgm:prSet>
      <dgm:spPr/>
    </dgm:pt>
    <dgm:pt modelId="{E2F1AA98-56DC-4739-B70D-CFA0A212B896}" type="pres">
      <dgm:prSet presAssocID="{43DB495A-314C-460F-BCD8-BF316A06AF51}" presName="spNode" presStyleCnt="0"/>
      <dgm:spPr/>
    </dgm:pt>
    <dgm:pt modelId="{70CE87F5-6519-4451-AF1B-1D547766168D}" type="pres">
      <dgm:prSet presAssocID="{CAA0EFE0-764E-4CA0-96DE-3E43CABC526F}" presName="sibTrans" presStyleLbl="sibTrans1D1" presStyleIdx="2" presStyleCnt="3"/>
      <dgm:spPr/>
    </dgm:pt>
  </dgm:ptLst>
  <dgm:cxnLst>
    <dgm:cxn modelId="{27E62412-E493-41F8-8623-35FF72ACF3BA}" type="presOf" srcId="{43DB495A-314C-460F-BCD8-BF316A06AF51}" destId="{9B59294B-9498-4976-B3D3-F238F2C66FF5}" srcOrd="0" destOrd="0" presId="urn:microsoft.com/office/officeart/2005/8/layout/cycle5"/>
    <dgm:cxn modelId="{44605B67-EF9A-4A21-946B-38AC4BD08A22}" srcId="{44BBED77-3E4A-4972-852D-A983577D8197}" destId="{49497E72-25F3-4C9B-BFDC-26B5D435EC55}" srcOrd="1" destOrd="0" parTransId="{FA2DFDEB-5730-4218-BA2B-7E6A437755FC}" sibTransId="{E3C802CA-DC17-467E-8566-53E77EF78F8E}"/>
    <dgm:cxn modelId="{432A6677-647B-4376-ADB0-47B59B7C69EB}" type="presOf" srcId="{44BBED77-3E4A-4972-852D-A983577D8197}" destId="{04CFFF15-D52A-4C6A-8D10-917A9BB1B834}" srcOrd="0" destOrd="0" presId="urn:microsoft.com/office/officeart/2005/8/layout/cycle5"/>
    <dgm:cxn modelId="{AAF3B6A8-67F7-48C4-924F-B4BE6A15B02A}" type="presOf" srcId="{E3C802CA-DC17-467E-8566-53E77EF78F8E}" destId="{C7291C56-C265-4A87-B173-D4A40D5C1BB2}" srcOrd="0" destOrd="0" presId="urn:microsoft.com/office/officeart/2005/8/layout/cycle5"/>
    <dgm:cxn modelId="{68B5BBB2-3D0F-4F0C-8E21-08D4482DD3F7}" type="presOf" srcId="{4444EF4B-717D-4027-BF64-DBC0683BB7BA}" destId="{C09068C5-5C9D-49A3-B0A0-EF2E79467EF4}" srcOrd="0" destOrd="0" presId="urn:microsoft.com/office/officeart/2005/8/layout/cycle5"/>
    <dgm:cxn modelId="{131BF6B4-0946-4E70-A7A7-929F32C3CA66}" type="presOf" srcId="{5BB9B374-EDE7-4C6A-8B8C-AD2C65C3F158}" destId="{08670DA6-BE50-42F6-9CC9-3E39CEDBBF7A}" srcOrd="0" destOrd="0" presId="urn:microsoft.com/office/officeart/2005/8/layout/cycle5"/>
    <dgm:cxn modelId="{AED454E0-F727-48BC-A115-1DBA41AF0FE9}" type="presOf" srcId="{CAA0EFE0-764E-4CA0-96DE-3E43CABC526F}" destId="{70CE87F5-6519-4451-AF1B-1D547766168D}" srcOrd="0" destOrd="0" presId="urn:microsoft.com/office/officeart/2005/8/layout/cycle5"/>
    <dgm:cxn modelId="{A5A2B7E3-0070-448C-B8BA-66EEA3D1AB84}" srcId="{44BBED77-3E4A-4972-852D-A983577D8197}" destId="{43DB495A-314C-460F-BCD8-BF316A06AF51}" srcOrd="2" destOrd="0" parTransId="{3E5D78DF-7E85-4D7A-9CC5-0BA8184ABF8E}" sibTransId="{CAA0EFE0-764E-4CA0-96DE-3E43CABC526F}"/>
    <dgm:cxn modelId="{ACE476E8-F6DB-401C-8713-978B38416E5D}" srcId="{44BBED77-3E4A-4972-852D-A983577D8197}" destId="{5BB9B374-EDE7-4C6A-8B8C-AD2C65C3F158}" srcOrd="0" destOrd="0" parTransId="{718C3367-3A6F-409A-96B3-D258FD5E4ABA}" sibTransId="{4444EF4B-717D-4027-BF64-DBC0683BB7BA}"/>
    <dgm:cxn modelId="{364E51EE-6F39-4FBA-9B10-980CF1E8621E}" type="presOf" srcId="{49497E72-25F3-4C9B-BFDC-26B5D435EC55}" destId="{2CB263FE-AB95-4235-B00D-0850AEF48ECC}" srcOrd="0" destOrd="0" presId="urn:microsoft.com/office/officeart/2005/8/layout/cycle5"/>
    <dgm:cxn modelId="{62C8F8E5-C41E-4B01-BC03-C3E84FDB5654}" type="presParOf" srcId="{04CFFF15-D52A-4C6A-8D10-917A9BB1B834}" destId="{08670DA6-BE50-42F6-9CC9-3E39CEDBBF7A}" srcOrd="0" destOrd="0" presId="urn:microsoft.com/office/officeart/2005/8/layout/cycle5"/>
    <dgm:cxn modelId="{ECCCABCC-36AB-4C46-B41A-C28BD39C9923}" type="presParOf" srcId="{04CFFF15-D52A-4C6A-8D10-917A9BB1B834}" destId="{A77AE7F6-FEA5-420F-BE44-AC6C6B53EC84}" srcOrd="1" destOrd="0" presId="urn:microsoft.com/office/officeart/2005/8/layout/cycle5"/>
    <dgm:cxn modelId="{B15982BE-299D-493D-8607-6AD53544F4DE}" type="presParOf" srcId="{04CFFF15-D52A-4C6A-8D10-917A9BB1B834}" destId="{C09068C5-5C9D-49A3-B0A0-EF2E79467EF4}" srcOrd="2" destOrd="0" presId="urn:microsoft.com/office/officeart/2005/8/layout/cycle5"/>
    <dgm:cxn modelId="{571E9B03-AEE9-44CA-8A70-EDD96B3FFA66}" type="presParOf" srcId="{04CFFF15-D52A-4C6A-8D10-917A9BB1B834}" destId="{2CB263FE-AB95-4235-B00D-0850AEF48ECC}" srcOrd="3" destOrd="0" presId="urn:microsoft.com/office/officeart/2005/8/layout/cycle5"/>
    <dgm:cxn modelId="{F7F55010-5B0E-43A8-B2C3-17B264FCD34C}" type="presParOf" srcId="{04CFFF15-D52A-4C6A-8D10-917A9BB1B834}" destId="{D04D7896-0338-4472-9B16-DEAA25E07A4B}" srcOrd="4" destOrd="0" presId="urn:microsoft.com/office/officeart/2005/8/layout/cycle5"/>
    <dgm:cxn modelId="{2D507A0B-7976-47D6-836F-7C14625A3285}" type="presParOf" srcId="{04CFFF15-D52A-4C6A-8D10-917A9BB1B834}" destId="{C7291C56-C265-4A87-B173-D4A40D5C1BB2}" srcOrd="5" destOrd="0" presId="urn:microsoft.com/office/officeart/2005/8/layout/cycle5"/>
    <dgm:cxn modelId="{283FC28D-08C6-484A-B377-4A8DE95B2F2F}" type="presParOf" srcId="{04CFFF15-D52A-4C6A-8D10-917A9BB1B834}" destId="{9B59294B-9498-4976-B3D3-F238F2C66FF5}" srcOrd="6" destOrd="0" presId="urn:microsoft.com/office/officeart/2005/8/layout/cycle5"/>
    <dgm:cxn modelId="{B0A66FAD-62D4-427D-A684-3CEED7E1ED07}" type="presParOf" srcId="{04CFFF15-D52A-4C6A-8D10-917A9BB1B834}" destId="{E2F1AA98-56DC-4739-B70D-CFA0A212B896}" srcOrd="7" destOrd="0" presId="urn:microsoft.com/office/officeart/2005/8/layout/cycle5"/>
    <dgm:cxn modelId="{B5B1DFD0-AB50-4DE0-91AB-F94733FE3EE5}" type="presParOf" srcId="{04CFFF15-D52A-4C6A-8D10-917A9BB1B834}" destId="{70CE87F5-6519-4451-AF1B-1D547766168D}"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BBED77-3E4A-4972-852D-A983577D8197}" type="doc">
      <dgm:prSet loTypeId="urn:microsoft.com/office/officeart/2005/8/layout/cycle5" loCatId="cycle" qsTypeId="urn:microsoft.com/office/officeart/2005/8/quickstyle/3d4" qsCatId="3D" csTypeId="urn:microsoft.com/office/officeart/2005/8/colors/accent0_3" csCatId="mainScheme" phldr="1"/>
      <dgm:spPr/>
      <dgm:t>
        <a:bodyPr/>
        <a:lstStyle/>
        <a:p>
          <a:endParaRPr lang="en-US"/>
        </a:p>
      </dgm:t>
    </dgm:pt>
    <dgm:pt modelId="{5BB9B374-EDE7-4C6A-8B8C-AD2C65C3F158}">
      <dgm:prSet phldrT="[Text]" phldr="1"/>
      <dgm:spPr/>
      <dgm:t>
        <a:bodyPr/>
        <a:lstStyle/>
        <a:p>
          <a:endParaRPr lang="en-US" dirty="0"/>
        </a:p>
      </dgm:t>
    </dgm:pt>
    <dgm:pt modelId="{718C3367-3A6F-409A-96B3-D258FD5E4ABA}" type="parTrans" cxnId="{ACE476E8-F6DB-401C-8713-978B38416E5D}">
      <dgm:prSet/>
      <dgm:spPr/>
      <dgm:t>
        <a:bodyPr/>
        <a:lstStyle/>
        <a:p>
          <a:endParaRPr lang="en-US"/>
        </a:p>
      </dgm:t>
    </dgm:pt>
    <dgm:pt modelId="{4444EF4B-717D-4027-BF64-DBC0683BB7BA}" type="sibTrans" cxnId="{ACE476E8-F6DB-401C-8713-978B38416E5D}">
      <dgm:prSet/>
      <dgm:spPr/>
      <dgm:t>
        <a:bodyPr/>
        <a:lstStyle/>
        <a:p>
          <a:endParaRPr lang="en-US"/>
        </a:p>
      </dgm:t>
    </dgm:pt>
    <dgm:pt modelId="{49497E72-25F3-4C9B-BFDC-26B5D435EC55}">
      <dgm:prSet phldrT="[Text]" phldr="1"/>
      <dgm:spPr/>
      <dgm:t>
        <a:bodyPr/>
        <a:lstStyle/>
        <a:p>
          <a:endParaRPr lang="en-US"/>
        </a:p>
      </dgm:t>
    </dgm:pt>
    <dgm:pt modelId="{FA2DFDEB-5730-4218-BA2B-7E6A437755FC}" type="parTrans" cxnId="{44605B67-EF9A-4A21-946B-38AC4BD08A22}">
      <dgm:prSet/>
      <dgm:spPr/>
      <dgm:t>
        <a:bodyPr/>
        <a:lstStyle/>
        <a:p>
          <a:endParaRPr lang="en-US"/>
        </a:p>
      </dgm:t>
    </dgm:pt>
    <dgm:pt modelId="{E3C802CA-DC17-467E-8566-53E77EF78F8E}" type="sibTrans" cxnId="{44605B67-EF9A-4A21-946B-38AC4BD08A22}">
      <dgm:prSet/>
      <dgm:spPr/>
      <dgm:t>
        <a:bodyPr/>
        <a:lstStyle/>
        <a:p>
          <a:endParaRPr lang="en-US"/>
        </a:p>
      </dgm:t>
    </dgm:pt>
    <dgm:pt modelId="{43DB495A-314C-460F-BCD8-BF316A06AF51}">
      <dgm:prSet phldrT="[Text]" phldr="1"/>
      <dgm:spPr/>
      <dgm:t>
        <a:bodyPr/>
        <a:lstStyle/>
        <a:p>
          <a:endParaRPr lang="en-US" dirty="0"/>
        </a:p>
      </dgm:t>
    </dgm:pt>
    <dgm:pt modelId="{3E5D78DF-7E85-4D7A-9CC5-0BA8184ABF8E}" type="parTrans" cxnId="{A5A2B7E3-0070-448C-B8BA-66EEA3D1AB84}">
      <dgm:prSet/>
      <dgm:spPr/>
      <dgm:t>
        <a:bodyPr/>
        <a:lstStyle/>
        <a:p>
          <a:endParaRPr lang="en-US"/>
        </a:p>
      </dgm:t>
    </dgm:pt>
    <dgm:pt modelId="{CAA0EFE0-764E-4CA0-96DE-3E43CABC526F}" type="sibTrans" cxnId="{A5A2B7E3-0070-448C-B8BA-66EEA3D1AB84}">
      <dgm:prSet/>
      <dgm:spPr/>
      <dgm:t>
        <a:bodyPr/>
        <a:lstStyle/>
        <a:p>
          <a:endParaRPr lang="en-US"/>
        </a:p>
      </dgm:t>
    </dgm:pt>
    <dgm:pt modelId="{04CFFF15-D52A-4C6A-8D10-917A9BB1B834}" type="pres">
      <dgm:prSet presAssocID="{44BBED77-3E4A-4972-852D-A983577D8197}" presName="cycle" presStyleCnt="0">
        <dgm:presLayoutVars>
          <dgm:dir/>
          <dgm:resizeHandles val="exact"/>
        </dgm:presLayoutVars>
      </dgm:prSet>
      <dgm:spPr/>
    </dgm:pt>
    <dgm:pt modelId="{08670DA6-BE50-42F6-9CC9-3E39CEDBBF7A}" type="pres">
      <dgm:prSet presAssocID="{5BB9B374-EDE7-4C6A-8B8C-AD2C65C3F158}" presName="node" presStyleLbl="node1" presStyleIdx="0" presStyleCnt="3" custScaleY="156137">
        <dgm:presLayoutVars>
          <dgm:bulletEnabled val="1"/>
        </dgm:presLayoutVars>
      </dgm:prSet>
      <dgm:spPr/>
    </dgm:pt>
    <dgm:pt modelId="{A77AE7F6-FEA5-420F-BE44-AC6C6B53EC84}" type="pres">
      <dgm:prSet presAssocID="{5BB9B374-EDE7-4C6A-8B8C-AD2C65C3F158}" presName="spNode" presStyleCnt="0"/>
      <dgm:spPr/>
    </dgm:pt>
    <dgm:pt modelId="{C09068C5-5C9D-49A3-B0A0-EF2E79467EF4}" type="pres">
      <dgm:prSet presAssocID="{4444EF4B-717D-4027-BF64-DBC0683BB7BA}" presName="sibTrans" presStyleLbl="sibTrans1D1" presStyleIdx="0" presStyleCnt="3"/>
      <dgm:spPr/>
    </dgm:pt>
    <dgm:pt modelId="{2CB263FE-AB95-4235-B00D-0850AEF48ECC}" type="pres">
      <dgm:prSet presAssocID="{49497E72-25F3-4C9B-BFDC-26B5D435EC55}" presName="node" presStyleLbl="node1" presStyleIdx="1" presStyleCnt="3" custScaleY="171554">
        <dgm:presLayoutVars>
          <dgm:bulletEnabled val="1"/>
        </dgm:presLayoutVars>
      </dgm:prSet>
      <dgm:spPr/>
    </dgm:pt>
    <dgm:pt modelId="{D04D7896-0338-4472-9B16-DEAA25E07A4B}" type="pres">
      <dgm:prSet presAssocID="{49497E72-25F3-4C9B-BFDC-26B5D435EC55}" presName="spNode" presStyleCnt="0"/>
      <dgm:spPr/>
    </dgm:pt>
    <dgm:pt modelId="{C7291C56-C265-4A87-B173-D4A40D5C1BB2}" type="pres">
      <dgm:prSet presAssocID="{E3C802CA-DC17-467E-8566-53E77EF78F8E}" presName="sibTrans" presStyleLbl="sibTrans1D1" presStyleIdx="1" presStyleCnt="3"/>
      <dgm:spPr/>
    </dgm:pt>
    <dgm:pt modelId="{9B59294B-9498-4976-B3D3-F238F2C66FF5}" type="pres">
      <dgm:prSet presAssocID="{43DB495A-314C-460F-BCD8-BF316A06AF51}" presName="node" presStyleLbl="node1" presStyleIdx="2" presStyleCnt="3" custScaleY="168651">
        <dgm:presLayoutVars>
          <dgm:bulletEnabled val="1"/>
        </dgm:presLayoutVars>
      </dgm:prSet>
      <dgm:spPr/>
    </dgm:pt>
    <dgm:pt modelId="{E2F1AA98-56DC-4739-B70D-CFA0A212B896}" type="pres">
      <dgm:prSet presAssocID="{43DB495A-314C-460F-BCD8-BF316A06AF51}" presName="spNode" presStyleCnt="0"/>
      <dgm:spPr/>
    </dgm:pt>
    <dgm:pt modelId="{70CE87F5-6519-4451-AF1B-1D547766168D}" type="pres">
      <dgm:prSet presAssocID="{CAA0EFE0-764E-4CA0-96DE-3E43CABC526F}" presName="sibTrans" presStyleLbl="sibTrans1D1" presStyleIdx="2" presStyleCnt="3"/>
      <dgm:spPr/>
    </dgm:pt>
  </dgm:ptLst>
  <dgm:cxnLst>
    <dgm:cxn modelId="{27E62412-E493-41F8-8623-35FF72ACF3BA}" type="presOf" srcId="{43DB495A-314C-460F-BCD8-BF316A06AF51}" destId="{9B59294B-9498-4976-B3D3-F238F2C66FF5}" srcOrd="0" destOrd="0" presId="urn:microsoft.com/office/officeart/2005/8/layout/cycle5"/>
    <dgm:cxn modelId="{44605B67-EF9A-4A21-946B-38AC4BD08A22}" srcId="{44BBED77-3E4A-4972-852D-A983577D8197}" destId="{49497E72-25F3-4C9B-BFDC-26B5D435EC55}" srcOrd="1" destOrd="0" parTransId="{FA2DFDEB-5730-4218-BA2B-7E6A437755FC}" sibTransId="{E3C802CA-DC17-467E-8566-53E77EF78F8E}"/>
    <dgm:cxn modelId="{432A6677-647B-4376-ADB0-47B59B7C69EB}" type="presOf" srcId="{44BBED77-3E4A-4972-852D-A983577D8197}" destId="{04CFFF15-D52A-4C6A-8D10-917A9BB1B834}" srcOrd="0" destOrd="0" presId="urn:microsoft.com/office/officeart/2005/8/layout/cycle5"/>
    <dgm:cxn modelId="{AAF3B6A8-67F7-48C4-924F-B4BE6A15B02A}" type="presOf" srcId="{E3C802CA-DC17-467E-8566-53E77EF78F8E}" destId="{C7291C56-C265-4A87-B173-D4A40D5C1BB2}" srcOrd="0" destOrd="0" presId="urn:microsoft.com/office/officeart/2005/8/layout/cycle5"/>
    <dgm:cxn modelId="{68B5BBB2-3D0F-4F0C-8E21-08D4482DD3F7}" type="presOf" srcId="{4444EF4B-717D-4027-BF64-DBC0683BB7BA}" destId="{C09068C5-5C9D-49A3-B0A0-EF2E79467EF4}" srcOrd="0" destOrd="0" presId="urn:microsoft.com/office/officeart/2005/8/layout/cycle5"/>
    <dgm:cxn modelId="{131BF6B4-0946-4E70-A7A7-929F32C3CA66}" type="presOf" srcId="{5BB9B374-EDE7-4C6A-8B8C-AD2C65C3F158}" destId="{08670DA6-BE50-42F6-9CC9-3E39CEDBBF7A}" srcOrd="0" destOrd="0" presId="urn:microsoft.com/office/officeart/2005/8/layout/cycle5"/>
    <dgm:cxn modelId="{AED454E0-F727-48BC-A115-1DBA41AF0FE9}" type="presOf" srcId="{CAA0EFE0-764E-4CA0-96DE-3E43CABC526F}" destId="{70CE87F5-6519-4451-AF1B-1D547766168D}" srcOrd="0" destOrd="0" presId="urn:microsoft.com/office/officeart/2005/8/layout/cycle5"/>
    <dgm:cxn modelId="{A5A2B7E3-0070-448C-B8BA-66EEA3D1AB84}" srcId="{44BBED77-3E4A-4972-852D-A983577D8197}" destId="{43DB495A-314C-460F-BCD8-BF316A06AF51}" srcOrd="2" destOrd="0" parTransId="{3E5D78DF-7E85-4D7A-9CC5-0BA8184ABF8E}" sibTransId="{CAA0EFE0-764E-4CA0-96DE-3E43CABC526F}"/>
    <dgm:cxn modelId="{ACE476E8-F6DB-401C-8713-978B38416E5D}" srcId="{44BBED77-3E4A-4972-852D-A983577D8197}" destId="{5BB9B374-EDE7-4C6A-8B8C-AD2C65C3F158}" srcOrd="0" destOrd="0" parTransId="{718C3367-3A6F-409A-96B3-D258FD5E4ABA}" sibTransId="{4444EF4B-717D-4027-BF64-DBC0683BB7BA}"/>
    <dgm:cxn modelId="{364E51EE-6F39-4FBA-9B10-980CF1E8621E}" type="presOf" srcId="{49497E72-25F3-4C9B-BFDC-26B5D435EC55}" destId="{2CB263FE-AB95-4235-B00D-0850AEF48ECC}" srcOrd="0" destOrd="0" presId="urn:microsoft.com/office/officeart/2005/8/layout/cycle5"/>
    <dgm:cxn modelId="{62C8F8E5-C41E-4B01-BC03-C3E84FDB5654}" type="presParOf" srcId="{04CFFF15-D52A-4C6A-8D10-917A9BB1B834}" destId="{08670DA6-BE50-42F6-9CC9-3E39CEDBBF7A}" srcOrd="0" destOrd="0" presId="urn:microsoft.com/office/officeart/2005/8/layout/cycle5"/>
    <dgm:cxn modelId="{ECCCABCC-36AB-4C46-B41A-C28BD39C9923}" type="presParOf" srcId="{04CFFF15-D52A-4C6A-8D10-917A9BB1B834}" destId="{A77AE7F6-FEA5-420F-BE44-AC6C6B53EC84}" srcOrd="1" destOrd="0" presId="urn:microsoft.com/office/officeart/2005/8/layout/cycle5"/>
    <dgm:cxn modelId="{B15982BE-299D-493D-8607-6AD53544F4DE}" type="presParOf" srcId="{04CFFF15-D52A-4C6A-8D10-917A9BB1B834}" destId="{C09068C5-5C9D-49A3-B0A0-EF2E79467EF4}" srcOrd="2" destOrd="0" presId="urn:microsoft.com/office/officeart/2005/8/layout/cycle5"/>
    <dgm:cxn modelId="{571E9B03-AEE9-44CA-8A70-EDD96B3FFA66}" type="presParOf" srcId="{04CFFF15-D52A-4C6A-8D10-917A9BB1B834}" destId="{2CB263FE-AB95-4235-B00D-0850AEF48ECC}" srcOrd="3" destOrd="0" presId="urn:microsoft.com/office/officeart/2005/8/layout/cycle5"/>
    <dgm:cxn modelId="{F7F55010-5B0E-43A8-B2C3-17B264FCD34C}" type="presParOf" srcId="{04CFFF15-D52A-4C6A-8D10-917A9BB1B834}" destId="{D04D7896-0338-4472-9B16-DEAA25E07A4B}" srcOrd="4" destOrd="0" presId="urn:microsoft.com/office/officeart/2005/8/layout/cycle5"/>
    <dgm:cxn modelId="{2D507A0B-7976-47D6-836F-7C14625A3285}" type="presParOf" srcId="{04CFFF15-D52A-4C6A-8D10-917A9BB1B834}" destId="{C7291C56-C265-4A87-B173-D4A40D5C1BB2}" srcOrd="5" destOrd="0" presId="urn:microsoft.com/office/officeart/2005/8/layout/cycle5"/>
    <dgm:cxn modelId="{283FC28D-08C6-484A-B377-4A8DE95B2F2F}" type="presParOf" srcId="{04CFFF15-D52A-4C6A-8D10-917A9BB1B834}" destId="{9B59294B-9498-4976-B3D3-F238F2C66FF5}" srcOrd="6" destOrd="0" presId="urn:microsoft.com/office/officeart/2005/8/layout/cycle5"/>
    <dgm:cxn modelId="{B0A66FAD-62D4-427D-A684-3CEED7E1ED07}" type="presParOf" srcId="{04CFFF15-D52A-4C6A-8D10-917A9BB1B834}" destId="{E2F1AA98-56DC-4739-B70D-CFA0A212B896}" srcOrd="7" destOrd="0" presId="urn:microsoft.com/office/officeart/2005/8/layout/cycle5"/>
    <dgm:cxn modelId="{B5B1DFD0-AB50-4DE0-91AB-F94733FE3EE5}" type="presParOf" srcId="{04CFFF15-D52A-4C6A-8D10-917A9BB1B834}" destId="{70CE87F5-6519-4451-AF1B-1D547766168D}" srcOrd="8" destOrd="0" presId="urn:microsoft.com/office/officeart/2005/8/layout/cycle5"/>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BBED77-3E4A-4972-852D-A983577D8197}" type="doc">
      <dgm:prSet loTypeId="urn:microsoft.com/office/officeart/2005/8/layout/cycle5" loCatId="cycle" qsTypeId="urn:microsoft.com/office/officeart/2005/8/quickstyle/3d4" qsCatId="3D" csTypeId="urn:microsoft.com/office/officeart/2005/8/colors/accent1_2" csCatId="accent1" phldr="1"/>
      <dgm:spPr/>
      <dgm:t>
        <a:bodyPr/>
        <a:lstStyle/>
        <a:p>
          <a:endParaRPr lang="en-US"/>
        </a:p>
      </dgm:t>
    </dgm:pt>
    <dgm:pt modelId="{5BB9B374-EDE7-4C6A-8B8C-AD2C65C3F158}">
      <dgm:prSet phldrT="[Text]" phldr="1"/>
      <dgm:spPr>
        <a:solidFill>
          <a:schemeClr val="accent4">
            <a:lumMod val="75000"/>
          </a:schemeClr>
        </a:solidFill>
      </dgm:spPr>
      <dgm:t>
        <a:bodyPr/>
        <a:lstStyle/>
        <a:p>
          <a:endParaRPr lang="en-US" dirty="0"/>
        </a:p>
      </dgm:t>
    </dgm:pt>
    <dgm:pt modelId="{718C3367-3A6F-409A-96B3-D258FD5E4ABA}" type="parTrans" cxnId="{ACE476E8-F6DB-401C-8713-978B38416E5D}">
      <dgm:prSet/>
      <dgm:spPr/>
      <dgm:t>
        <a:bodyPr/>
        <a:lstStyle/>
        <a:p>
          <a:endParaRPr lang="en-US"/>
        </a:p>
      </dgm:t>
    </dgm:pt>
    <dgm:pt modelId="{4444EF4B-717D-4027-BF64-DBC0683BB7BA}" type="sibTrans" cxnId="{ACE476E8-F6DB-401C-8713-978B38416E5D}">
      <dgm:prSet/>
      <dgm:spPr/>
      <dgm:t>
        <a:bodyPr/>
        <a:lstStyle/>
        <a:p>
          <a:endParaRPr lang="en-US"/>
        </a:p>
      </dgm:t>
    </dgm:pt>
    <dgm:pt modelId="{49497E72-25F3-4C9B-BFDC-26B5D435EC55}">
      <dgm:prSet phldrT="[Text]" phldr="1"/>
      <dgm:spPr>
        <a:solidFill>
          <a:schemeClr val="accent4">
            <a:lumMod val="75000"/>
          </a:schemeClr>
        </a:solidFill>
      </dgm:spPr>
      <dgm:t>
        <a:bodyPr/>
        <a:lstStyle/>
        <a:p>
          <a:endParaRPr lang="en-US"/>
        </a:p>
      </dgm:t>
    </dgm:pt>
    <dgm:pt modelId="{FA2DFDEB-5730-4218-BA2B-7E6A437755FC}" type="parTrans" cxnId="{44605B67-EF9A-4A21-946B-38AC4BD08A22}">
      <dgm:prSet/>
      <dgm:spPr/>
      <dgm:t>
        <a:bodyPr/>
        <a:lstStyle/>
        <a:p>
          <a:endParaRPr lang="en-US"/>
        </a:p>
      </dgm:t>
    </dgm:pt>
    <dgm:pt modelId="{E3C802CA-DC17-467E-8566-53E77EF78F8E}" type="sibTrans" cxnId="{44605B67-EF9A-4A21-946B-38AC4BD08A22}">
      <dgm:prSet/>
      <dgm:spPr/>
      <dgm:t>
        <a:bodyPr/>
        <a:lstStyle/>
        <a:p>
          <a:endParaRPr lang="en-US"/>
        </a:p>
      </dgm:t>
    </dgm:pt>
    <dgm:pt modelId="{43DB495A-314C-460F-BCD8-BF316A06AF51}">
      <dgm:prSet phldrT="[Text]" phldr="1"/>
      <dgm:spPr>
        <a:solidFill>
          <a:schemeClr val="accent4">
            <a:lumMod val="75000"/>
          </a:schemeClr>
        </a:solidFill>
      </dgm:spPr>
      <dgm:t>
        <a:bodyPr/>
        <a:lstStyle/>
        <a:p>
          <a:endParaRPr lang="en-US" dirty="0"/>
        </a:p>
      </dgm:t>
    </dgm:pt>
    <dgm:pt modelId="{3E5D78DF-7E85-4D7A-9CC5-0BA8184ABF8E}" type="parTrans" cxnId="{A5A2B7E3-0070-448C-B8BA-66EEA3D1AB84}">
      <dgm:prSet/>
      <dgm:spPr/>
      <dgm:t>
        <a:bodyPr/>
        <a:lstStyle/>
        <a:p>
          <a:endParaRPr lang="en-US"/>
        </a:p>
      </dgm:t>
    </dgm:pt>
    <dgm:pt modelId="{CAA0EFE0-764E-4CA0-96DE-3E43CABC526F}" type="sibTrans" cxnId="{A5A2B7E3-0070-448C-B8BA-66EEA3D1AB84}">
      <dgm:prSet/>
      <dgm:spPr/>
      <dgm:t>
        <a:bodyPr/>
        <a:lstStyle/>
        <a:p>
          <a:endParaRPr lang="en-US"/>
        </a:p>
      </dgm:t>
    </dgm:pt>
    <dgm:pt modelId="{04CFFF15-D52A-4C6A-8D10-917A9BB1B834}" type="pres">
      <dgm:prSet presAssocID="{44BBED77-3E4A-4972-852D-A983577D8197}" presName="cycle" presStyleCnt="0">
        <dgm:presLayoutVars>
          <dgm:dir/>
          <dgm:resizeHandles val="exact"/>
        </dgm:presLayoutVars>
      </dgm:prSet>
      <dgm:spPr/>
    </dgm:pt>
    <dgm:pt modelId="{08670DA6-BE50-42F6-9CC9-3E39CEDBBF7A}" type="pres">
      <dgm:prSet presAssocID="{5BB9B374-EDE7-4C6A-8B8C-AD2C65C3F158}" presName="node" presStyleLbl="node1" presStyleIdx="0" presStyleCnt="3" custScaleY="156137">
        <dgm:presLayoutVars>
          <dgm:bulletEnabled val="1"/>
        </dgm:presLayoutVars>
      </dgm:prSet>
      <dgm:spPr/>
    </dgm:pt>
    <dgm:pt modelId="{A77AE7F6-FEA5-420F-BE44-AC6C6B53EC84}" type="pres">
      <dgm:prSet presAssocID="{5BB9B374-EDE7-4C6A-8B8C-AD2C65C3F158}" presName="spNode" presStyleCnt="0"/>
      <dgm:spPr/>
    </dgm:pt>
    <dgm:pt modelId="{C09068C5-5C9D-49A3-B0A0-EF2E79467EF4}" type="pres">
      <dgm:prSet presAssocID="{4444EF4B-717D-4027-BF64-DBC0683BB7BA}" presName="sibTrans" presStyleLbl="sibTrans1D1" presStyleIdx="0" presStyleCnt="3"/>
      <dgm:spPr/>
    </dgm:pt>
    <dgm:pt modelId="{2CB263FE-AB95-4235-B00D-0850AEF48ECC}" type="pres">
      <dgm:prSet presAssocID="{49497E72-25F3-4C9B-BFDC-26B5D435EC55}" presName="node" presStyleLbl="node1" presStyleIdx="1" presStyleCnt="3" custScaleY="171554">
        <dgm:presLayoutVars>
          <dgm:bulletEnabled val="1"/>
        </dgm:presLayoutVars>
      </dgm:prSet>
      <dgm:spPr/>
    </dgm:pt>
    <dgm:pt modelId="{D04D7896-0338-4472-9B16-DEAA25E07A4B}" type="pres">
      <dgm:prSet presAssocID="{49497E72-25F3-4C9B-BFDC-26B5D435EC55}" presName="spNode" presStyleCnt="0"/>
      <dgm:spPr/>
    </dgm:pt>
    <dgm:pt modelId="{C7291C56-C265-4A87-B173-D4A40D5C1BB2}" type="pres">
      <dgm:prSet presAssocID="{E3C802CA-DC17-467E-8566-53E77EF78F8E}" presName="sibTrans" presStyleLbl="sibTrans1D1" presStyleIdx="1" presStyleCnt="3"/>
      <dgm:spPr/>
    </dgm:pt>
    <dgm:pt modelId="{9B59294B-9498-4976-B3D3-F238F2C66FF5}" type="pres">
      <dgm:prSet presAssocID="{43DB495A-314C-460F-BCD8-BF316A06AF51}" presName="node" presStyleLbl="node1" presStyleIdx="2" presStyleCnt="3" custScaleY="168651">
        <dgm:presLayoutVars>
          <dgm:bulletEnabled val="1"/>
        </dgm:presLayoutVars>
      </dgm:prSet>
      <dgm:spPr/>
    </dgm:pt>
    <dgm:pt modelId="{E2F1AA98-56DC-4739-B70D-CFA0A212B896}" type="pres">
      <dgm:prSet presAssocID="{43DB495A-314C-460F-BCD8-BF316A06AF51}" presName="spNode" presStyleCnt="0"/>
      <dgm:spPr/>
    </dgm:pt>
    <dgm:pt modelId="{70CE87F5-6519-4451-AF1B-1D547766168D}" type="pres">
      <dgm:prSet presAssocID="{CAA0EFE0-764E-4CA0-96DE-3E43CABC526F}" presName="sibTrans" presStyleLbl="sibTrans1D1" presStyleIdx="2" presStyleCnt="3"/>
      <dgm:spPr/>
    </dgm:pt>
  </dgm:ptLst>
  <dgm:cxnLst>
    <dgm:cxn modelId="{27E62412-E493-41F8-8623-35FF72ACF3BA}" type="presOf" srcId="{43DB495A-314C-460F-BCD8-BF316A06AF51}" destId="{9B59294B-9498-4976-B3D3-F238F2C66FF5}" srcOrd="0" destOrd="0" presId="urn:microsoft.com/office/officeart/2005/8/layout/cycle5"/>
    <dgm:cxn modelId="{44605B67-EF9A-4A21-946B-38AC4BD08A22}" srcId="{44BBED77-3E4A-4972-852D-A983577D8197}" destId="{49497E72-25F3-4C9B-BFDC-26B5D435EC55}" srcOrd="1" destOrd="0" parTransId="{FA2DFDEB-5730-4218-BA2B-7E6A437755FC}" sibTransId="{E3C802CA-DC17-467E-8566-53E77EF78F8E}"/>
    <dgm:cxn modelId="{432A6677-647B-4376-ADB0-47B59B7C69EB}" type="presOf" srcId="{44BBED77-3E4A-4972-852D-A983577D8197}" destId="{04CFFF15-D52A-4C6A-8D10-917A9BB1B834}" srcOrd="0" destOrd="0" presId="urn:microsoft.com/office/officeart/2005/8/layout/cycle5"/>
    <dgm:cxn modelId="{AAF3B6A8-67F7-48C4-924F-B4BE6A15B02A}" type="presOf" srcId="{E3C802CA-DC17-467E-8566-53E77EF78F8E}" destId="{C7291C56-C265-4A87-B173-D4A40D5C1BB2}" srcOrd="0" destOrd="0" presId="urn:microsoft.com/office/officeart/2005/8/layout/cycle5"/>
    <dgm:cxn modelId="{68B5BBB2-3D0F-4F0C-8E21-08D4482DD3F7}" type="presOf" srcId="{4444EF4B-717D-4027-BF64-DBC0683BB7BA}" destId="{C09068C5-5C9D-49A3-B0A0-EF2E79467EF4}" srcOrd="0" destOrd="0" presId="urn:microsoft.com/office/officeart/2005/8/layout/cycle5"/>
    <dgm:cxn modelId="{131BF6B4-0946-4E70-A7A7-929F32C3CA66}" type="presOf" srcId="{5BB9B374-EDE7-4C6A-8B8C-AD2C65C3F158}" destId="{08670DA6-BE50-42F6-9CC9-3E39CEDBBF7A}" srcOrd="0" destOrd="0" presId="urn:microsoft.com/office/officeart/2005/8/layout/cycle5"/>
    <dgm:cxn modelId="{AED454E0-F727-48BC-A115-1DBA41AF0FE9}" type="presOf" srcId="{CAA0EFE0-764E-4CA0-96DE-3E43CABC526F}" destId="{70CE87F5-6519-4451-AF1B-1D547766168D}" srcOrd="0" destOrd="0" presId="urn:microsoft.com/office/officeart/2005/8/layout/cycle5"/>
    <dgm:cxn modelId="{A5A2B7E3-0070-448C-B8BA-66EEA3D1AB84}" srcId="{44BBED77-3E4A-4972-852D-A983577D8197}" destId="{43DB495A-314C-460F-BCD8-BF316A06AF51}" srcOrd="2" destOrd="0" parTransId="{3E5D78DF-7E85-4D7A-9CC5-0BA8184ABF8E}" sibTransId="{CAA0EFE0-764E-4CA0-96DE-3E43CABC526F}"/>
    <dgm:cxn modelId="{ACE476E8-F6DB-401C-8713-978B38416E5D}" srcId="{44BBED77-3E4A-4972-852D-A983577D8197}" destId="{5BB9B374-EDE7-4C6A-8B8C-AD2C65C3F158}" srcOrd="0" destOrd="0" parTransId="{718C3367-3A6F-409A-96B3-D258FD5E4ABA}" sibTransId="{4444EF4B-717D-4027-BF64-DBC0683BB7BA}"/>
    <dgm:cxn modelId="{364E51EE-6F39-4FBA-9B10-980CF1E8621E}" type="presOf" srcId="{49497E72-25F3-4C9B-BFDC-26B5D435EC55}" destId="{2CB263FE-AB95-4235-B00D-0850AEF48ECC}" srcOrd="0" destOrd="0" presId="urn:microsoft.com/office/officeart/2005/8/layout/cycle5"/>
    <dgm:cxn modelId="{62C8F8E5-C41E-4B01-BC03-C3E84FDB5654}" type="presParOf" srcId="{04CFFF15-D52A-4C6A-8D10-917A9BB1B834}" destId="{08670DA6-BE50-42F6-9CC9-3E39CEDBBF7A}" srcOrd="0" destOrd="0" presId="urn:microsoft.com/office/officeart/2005/8/layout/cycle5"/>
    <dgm:cxn modelId="{ECCCABCC-36AB-4C46-B41A-C28BD39C9923}" type="presParOf" srcId="{04CFFF15-D52A-4C6A-8D10-917A9BB1B834}" destId="{A77AE7F6-FEA5-420F-BE44-AC6C6B53EC84}" srcOrd="1" destOrd="0" presId="urn:microsoft.com/office/officeart/2005/8/layout/cycle5"/>
    <dgm:cxn modelId="{B15982BE-299D-493D-8607-6AD53544F4DE}" type="presParOf" srcId="{04CFFF15-D52A-4C6A-8D10-917A9BB1B834}" destId="{C09068C5-5C9D-49A3-B0A0-EF2E79467EF4}" srcOrd="2" destOrd="0" presId="urn:microsoft.com/office/officeart/2005/8/layout/cycle5"/>
    <dgm:cxn modelId="{571E9B03-AEE9-44CA-8A70-EDD96B3FFA66}" type="presParOf" srcId="{04CFFF15-D52A-4C6A-8D10-917A9BB1B834}" destId="{2CB263FE-AB95-4235-B00D-0850AEF48ECC}" srcOrd="3" destOrd="0" presId="urn:microsoft.com/office/officeart/2005/8/layout/cycle5"/>
    <dgm:cxn modelId="{F7F55010-5B0E-43A8-B2C3-17B264FCD34C}" type="presParOf" srcId="{04CFFF15-D52A-4C6A-8D10-917A9BB1B834}" destId="{D04D7896-0338-4472-9B16-DEAA25E07A4B}" srcOrd="4" destOrd="0" presId="urn:microsoft.com/office/officeart/2005/8/layout/cycle5"/>
    <dgm:cxn modelId="{2D507A0B-7976-47D6-836F-7C14625A3285}" type="presParOf" srcId="{04CFFF15-D52A-4C6A-8D10-917A9BB1B834}" destId="{C7291C56-C265-4A87-B173-D4A40D5C1BB2}" srcOrd="5" destOrd="0" presId="urn:microsoft.com/office/officeart/2005/8/layout/cycle5"/>
    <dgm:cxn modelId="{283FC28D-08C6-484A-B377-4A8DE95B2F2F}" type="presParOf" srcId="{04CFFF15-D52A-4C6A-8D10-917A9BB1B834}" destId="{9B59294B-9498-4976-B3D3-F238F2C66FF5}" srcOrd="6" destOrd="0" presId="urn:microsoft.com/office/officeart/2005/8/layout/cycle5"/>
    <dgm:cxn modelId="{B0A66FAD-62D4-427D-A684-3CEED7E1ED07}" type="presParOf" srcId="{04CFFF15-D52A-4C6A-8D10-917A9BB1B834}" destId="{E2F1AA98-56DC-4739-B70D-CFA0A212B896}" srcOrd="7" destOrd="0" presId="urn:microsoft.com/office/officeart/2005/8/layout/cycle5"/>
    <dgm:cxn modelId="{B5B1DFD0-AB50-4DE0-91AB-F94733FE3EE5}" type="presParOf" srcId="{04CFFF15-D52A-4C6A-8D10-917A9BB1B834}" destId="{70CE87F5-6519-4451-AF1B-1D547766168D}" srcOrd="8"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BBED77-3E4A-4972-852D-A983577D8197}" type="doc">
      <dgm:prSet loTypeId="urn:microsoft.com/office/officeart/2005/8/layout/cycle5" loCatId="cycle" qsTypeId="urn:microsoft.com/office/officeart/2005/8/quickstyle/3d4" qsCatId="3D" csTypeId="urn:microsoft.com/office/officeart/2005/8/colors/accent0_3" csCatId="mainScheme" phldr="1"/>
      <dgm:spPr/>
      <dgm:t>
        <a:bodyPr/>
        <a:lstStyle/>
        <a:p>
          <a:endParaRPr lang="en-US"/>
        </a:p>
      </dgm:t>
    </dgm:pt>
    <dgm:pt modelId="{5BB9B374-EDE7-4C6A-8B8C-AD2C65C3F158}">
      <dgm:prSet phldrT="[Text]" phldr="1"/>
      <dgm:spPr/>
      <dgm:t>
        <a:bodyPr/>
        <a:lstStyle/>
        <a:p>
          <a:endParaRPr lang="en-US" dirty="0"/>
        </a:p>
      </dgm:t>
    </dgm:pt>
    <dgm:pt modelId="{718C3367-3A6F-409A-96B3-D258FD5E4ABA}" type="parTrans" cxnId="{ACE476E8-F6DB-401C-8713-978B38416E5D}">
      <dgm:prSet/>
      <dgm:spPr/>
      <dgm:t>
        <a:bodyPr/>
        <a:lstStyle/>
        <a:p>
          <a:endParaRPr lang="en-US"/>
        </a:p>
      </dgm:t>
    </dgm:pt>
    <dgm:pt modelId="{4444EF4B-717D-4027-BF64-DBC0683BB7BA}" type="sibTrans" cxnId="{ACE476E8-F6DB-401C-8713-978B38416E5D}">
      <dgm:prSet/>
      <dgm:spPr/>
      <dgm:t>
        <a:bodyPr/>
        <a:lstStyle/>
        <a:p>
          <a:endParaRPr lang="en-US"/>
        </a:p>
      </dgm:t>
    </dgm:pt>
    <dgm:pt modelId="{49497E72-25F3-4C9B-BFDC-26B5D435EC55}">
      <dgm:prSet phldrT="[Text]" phldr="1"/>
      <dgm:spPr/>
      <dgm:t>
        <a:bodyPr/>
        <a:lstStyle/>
        <a:p>
          <a:endParaRPr lang="en-US"/>
        </a:p>
      </dgm:t>
    </dgm:pt>
    <dgm:pt modelId="{FA2DFDEB-5730-4218-BA2B-7E6A437755FC}" type="parTrans" cxnId="{44605B67-EF9A-4A21-946B-38AC4BD08A22}">
      <dgm:prSet/>
      <dgm:spPr/>
      <dgm:t>
        <a:bodyPr/>
        <a:lstStyle/>
        <a:p>
          <a:endParaRPr lang="en-US"/>
        </a:p>
      </dgm:t>
    </dgm:pt>
    <dgm:pt modelId="{E3C802CA-DC17-467E-8566-53E77EF78F8E}" type="sibTrans" cxnId="{44605B67-EF9A-4A21-946B-38AC4BD08A22}">
      <dgm:prSet/>
      <dgm:spPr/>
      <dgm:t>
        <a:bodyPr/>
        <a:lstStyle/>
        <a:p>
          <a:endParaRPr lang="en-US"/>
        </a:p>
      </dgm:t>
    </dgm:pt>
    <dgm:pt modelId="{43DB495A-314C-460F-BCD8-BF316A06AF51}">
      <dgm:prSet phldrT="[Text]" phldr="1"/>
      <dgm:spPr/>
      <dgm:t>
        <a:bodyPr/>
        <a:lstStyle/>
        <a:p>
          <a:endParaRPr lang="en-US" dirty="0"/>
        </a:p>
      </dgm:t>
    </dgm:pt>
    <dgm:pt modelId="{3E5D78DF-7E85-4D7A-9CC5-0BA8184ABF8E}" type="parTrans" cxnId="{A5A2B7E3-0070-448C-B8BA-66EEA3D1AB84}">
      <dgm:prSet/>
      <dgm:spPr/>
      <dgm:t>
        <a:bodyPr/>
        <a:lstStyle/>
        <a:p>
          <a:endParaRPr lang="en-US"/>
        </a:p>
      </dgm:t>
    </dgm:pt>
    <dgm:pt modelId="{CAA0EFE0-764E-4CA0-96DE-3E43CABC526F}" type="sibTrans" cxnId="{A5A2B7E3-0070-448C-B8BA-66EEA3D1AB84}">
      <dgm:prSet/>
      <dgm:spPr/>
      <dgm:t>
        <a:bodyPr/>
        <a:lstStyle/>
        <a:p>
          <a:endParaRPr lang="en-US"/>
        </a:p>
      </dgm:t>
    </dgm:pt>
    <dgm:pt modelId="{04CFFF15-D52A-4C6A-8D10-917A9BB1B834}" type="pres">
      <dgm:prSet presAssocID="{44BBED77-3E4A-4972-852D-A983577D8197}" presName="cycle" presStyleCnt="0">
        <dgm:presLayoutVars>
          <dgm:dir/>
          <dgm:resizeHandles val="exact"/>
        </dgm:presLayoutVars>
      </dgm:prSet>
      <dgm:spPr/>
    </dgm:pt>
    <dgm:pt modelId="{08670DA6-BE50-42F6-9CC9-3E39CEDBBF7A}" type="pres">
      <dgm:prSet presAssocID="{5BB9B374-EDE7-4C6A-8B8C-AD2C65C3F158}" presName="node" presStyleLbl="node1" presStyleIdx="0" presStyleCnt="3" custScaleY="156137">
        <dgm:presLayoutVars>
          <dgm:bulletEnabled val="1"/>
        </dgm:presLayoutVars>
      </dgm:prSet>
      <dgm:spPr/>
    </dgm:pt>
    <dgm:pt modelId="{A77AE7F6-FEA5-420F-BE44-AC6C6B53EC84}" type="pres">
      <dgm:prSet presAssocID="{5BB9B374-EDE7-4C6A-8B8C-AD2C65C3F158}" presName="spNode" presStyleCnt="0"/>
      <dgm:spPr/>
    </dgm:pt>
    <dgm:pt modelId="{C09068C5-5C9D-49A3-B0A0-EF2E79467EF4}" type="pres">
      <dgm:prSet presAssocID="{4444EF4B-717D-4027-BF64-DBC0683BB7BA}" presName="sibTrans" presStyleLbl="sibTrans1D1" presStyleIdx="0" presStyleCnt="3"/>
      <dgm:spPr/>
    </dgm:pt>
    <dgm:pt modelId="{2CB263FE-AB95-4235-B00D-0850AEF48ECC}" type="pres">
      <dgm:prSet presAssocID="{49497E72-25F3-4C9B-BFDC-26B5D435EC55}" presName="node" presStyleLbl="node1" presStyleIdx="1" presStyleCnt="3" custScaleY="171554">
        <dgm:presLayoutVars>
          <dgm:bulletEnabled val="1"/>
        </dgm:presLayoutVars>
      </dgm:prSet>
      <dgm:spPr/>
    </dgm:pt>
    <dgm:pt modelId="{D04D7896-0338-4472-9B16-DEAA25E07A4B}" type="pres">
      <dgm:prSet presAssocID="{49497E72-25F3-4C9B-BFDC-26B5D435EC55}" presName="spNode" presStyleCnt="0"/>
      <dgm:spPr/>
    </dgm:pt>
    <dgm:pt modelId="{C7291C56-C265-4A87-B173-D4A40D5C1BB2}" type="pres">
      <dgm:prSet presAssocID="{E3C802CA-DC17-467E-8566-53E77EF78F8E}" presName="sibTrans" presStyleLbl="sibTrans1D1" presStyleIdx="1" presStyleCnt="3"/>
      <dgm:spPr/>
    </dgm:pt>
    <dgm:pt modelId="{9B59294B-9498-4976-B3D3-F238F2C66FF5}" type="pres">
      <dgm:prSet presAssocID="{43DB495A-314C-460F-BCD8-BF316A06AF51}" presName="node" presStyleLbl="node1" presStyleIdx="2" presStyleCnt="3" custScaleY="168651">
        <dgm:presLayoutVars>
          <dgm:bulletEnabled val="1"/>
        </dgm:presLayoutVars>
      </dgm:prSet>
      <dgm:spPr/>
    </dgm:pt>
    <dgm:pt modelId="{E2F1AA98-56DC-4739-B70D-CFA0A212B896}" type="pres">
      <dgm:prSet presAssocID="{43DB495A-314C-460F-BCD8-BF316A06AF51}" presName="spNode" presStyleCnt="0"/>
      <dgm:spPr/>
    </dgm:pt>
    <dgm:pt modelId="{70CE87F5-6519-4451-AF1B-1D547766168D}" type="pres">
      <dgm:prSet presAssocID="{CAA0EFE0-764E-4CA0-96DE-3E43CABC526F}" presName="sibTrans" presStyleLbl="sibTrans1D1" presStyleIdx="2" presStyleCnt="3"/>
      <dgm:spPr/>
    </dgm:pt>
  </dgm:ptLst>
  <dgm:cxnLst>
    <dgm:cxn modelId="{27E62412-E493-41F8-8623-35FF72ACF3BA}" type="presOf" srcId="{43DB495A-314C-460F-BCD8-BF316A06AF51}" destId="{9B59294B-9498-4976-B3D3-F238F2C66FF5}" srcOrd="0" destOrd="0" presId="urn:microsoft.com/office/officeart/2005/8/layout/cycle5"/>
    <dgm:cxn modelId="{44605B67-EF9A-4A21-946B-38AC4BD08A22}" srcId="{44BBED77-3E4A-4972-852D-A983577D8197}" destId="{49497E72-25F3-4C9B-BFDC-26B5D435EC55}" srcOrd="1" destOrd="0" parTransId="{FA2DFDEB-5730-4218-BA2B-7E6A437755FC}" sibTransId="{E3C802CA-DC17-467E-8566-53E77EF78F8E}"/>
    <dgm:cxn modelId="{432A6677-647B-4376-ADB0-47B59B7C69EB}" type="presOf" srcId="{44BBED77-3E4A-4972-852D-A983577D8197}" destId="{04CFFF15-D52A-4C6A-8D10-917A9BB1B834}" srcOrd="0" destOrd="0" presId="urn:microsoft.com/office/officeart/2005/8/layout/cycle5"/>
    <dgm:cxn modelId="{AAF3B6A8-67F7-48C4-924F-B4BE6A15B02A}" type="presOf" srcId="{E3C802CA-DC17-467E-8566-53E77EF78F8E}" destId="{C7291C56-C265-4A87-B173-D4A40D5C1BB2}" srcOrd="0" destOrd="0" presId="urn:microsoft.com/office/officeart/2005/8/layout/cycle5"/>
    <dgm:cxn modelId="{68B5BBB2-3D0F-4F0C-8E21-08D4482DD3F7}" type="presOf" srcId="{4444EF4B-717D-4027-BF64-DBC0683BB7BA}" destId="{C09068C5-5C9D-49A3-B0A0-EF2E79467EF4}" srcOrd="0" destOrd="0" presId="urn:microsoft.com/office/officeart/2005/8/layout/cycle5"/>
    <dgm:cxn modelId="{131BF6B4-0946-4E70-A7A7-929F32C3CA66}" type="presOf" srcId="{5BB9B374-EDE7-4C6A-8B8C-AD2C65C3F158}" destId="{08670DA6-BE50-42F6-9CC9-3E39CEDBBF7A}" srcOrd="0" destOrd="0" presId="urn:microsoft.com/office/officeart/2005/8/layout/cycle5"/>
    <dgm:cxn modelId="{AED454E0-F727-48BC-A115-1DBA41AF0FE9}" type="presOf" srcId="{CAA0EFE0-764E-4CA0-96DE-3E43CABC526F}" destId="{70CE87F5-6519-4451-AF1B-1D547766168D}" srcOrd="0" destOrd="0" presId="urn:microsoft.com/office/officeart/2005/8/layout/cycle5"/>
    <dgm:cxn modelId="{A5A2B7E3-0070-448C-B8BA-66EEA3D1AB84}" srcId="{44BBED77-3E4A-4972-852D-A983577D8197}" destId="{43DB495A-314C-460F-BCD8-BF316A06AF51}" srcOrd="2" destOrd="0" parTransId="{3E5D78DF-7E85-4D7A-9CC5-0BA8184ABF8E}" sibTransId="{CAA0EFE0-764E-4CA0-96DE-3E43CABC526F}"/>
    <dgm:cxn modelId="{ACE476E8-F6DB-401C-8713-978B38416E5D}" srcId="{44BBED77-3E4A-4972-852D-A983577D8197}" destId="{5BB9B374-EDE7-4C6A-8B8C-AD2C65C3F158}" srcOrd="0" destOrd="0" parTransId="{718C3367-3A6F-409A-96B3-D258FD5E4ABA}" sibTransId="{4444EF4B-717D-4027-BF64-DBC0683BB7BA}"/>
    <dgm:cxn modelId="{364E51EE-6F39-4FBA-9B10-980CF1E8621E}" type="presOf" srcId="{49497E72-25F3-4C9B-BFDC-26B5D435EC55}" destId="{2CB263FE-AB95-4235-B00D-0850AEF48ECC}" srcOrd="0" destOrd="0" presId="urn:microsoft.com/office/officeart/2005/8/layout/cycle5"/>
    <dgm:cxn modelId="{62C8F8E5-C41E-4B01-BC03-C3E84FDB5654}" type="presParOf" srcId="{04CFFF15-D52A-4C6A-8D10-917A9BB1B834}" destId="{08670DA6-BE50-42F6-9CC9-3E39CEDBBF7A}" srcOrd="0" destOrd="0" presId="urn:microsoft.com/office/officeart/2005/8/layout/cycle5"/>
    <dgm:cxn modelId="{ECCCABCC-36AB-4C46-B41A-C28BD39C9923}" type="presParOf" srcId="{04CFFF15-D52A-4C6A-8D10-917A9BB1B834}" destId="{A77AE7F6-FEA5-420F-BE44-AC6C6B53EC84}" srcOrd="1" destOrd="0" presId="urn:microsoft.com/office/officeart/2005/8/layout/cycle5"/>
    <dgm:cxn modelId="{B15982BE-299D-493D-8607-6AD53544F4DE}" type="presParOf" srcId="{04CFFF15-D52A-4C6A-8D10-917A9BB1B834}" destId="{C09068C5-5C9D-49A3-B0A0-EF2E79467EF4}" srcOrd="2" destOrd="0" presId="urn:microsoft.com/office/officeart/2005/8/layout/cycle5"/>
    <dgm:cxn modelId="{571E9B03-AEE9-44CA-8A70-EDD96B3FFA66}" type="presParOf" srcId="{04CFFF15-D52A-4C6A-8D10-917A9BB1B834}" destId="{2CB263FE-AB95-4235-B00D-0850AEF48ECC}" srcOrd="3" destOrd="0" presId="urn:microsoft.com/office/officeart/2005/8/layout/cycle5"/>
    <dgm:cxn modelId="{F7F55010-5B0E-43A8-B2C3-17B264FCD34C}" type="presParOf" srcId="{04CFFF15-D52A-4C6A-8D10-917A9BB1B834}" destId="{D04D7896-0338-4472-9B16-DEAA25E07A4B}" srcOrd="4" destOrd="0" presId="urn:microsoft.com/office/officeart/2005/8/layout/cycle5"/>
    <dgm:cxn modelId="{2D507A0B-7976-47D6-836F-7C14625A3285}" type="presParOf" srcId="{04CFFF15-D52A-4C6A-8D10-917A9BB1B834}" destId="{C7291C56-C265-4A87-B173-D4A40D5C1BB2}" srcOrd="5" destOrd="0" presId="urn:microsoft.com/office/officeart/2005/8/layout/cycle5"/>
    <dgm:cxn modelId="{283FC28D-08C6-484A-B377-4A8DE95B2F2F}" type="presParOf" srcId="{04CFFF15-D52A-4C6A-8D10-917A9BB1B834}" destId="{9B59294B-9498-4976-B3D3-F238F2C66FF5}" srcOrd="6" destOrd="0" presId="urn:microsoft.com/office/officeart/2005/8/layout/cycle5"/>
    <dgm:cxn modelId="{B0A66FAD-62D4-427D-A684-3CEED7E1ED07}" type="presParOf" srcId="{04CFFF15-D52A-4C6A-8D10-917A9BB1B834}" destId="{E2F1AA98-56DC-4739-B70D-CFA0A212B896}" srcOrd="7" destOrd="0" presId="urn:microsoft.com/office/officeart/2005/8/layout/cycle5"/>
    <dgm:cxn modelId="{B5B1DFD0-AB50-4DE0-91AB-F94733FE3EE5}" type="presParOf" srcId="{04CFFF15-D52A-4C6A-8D10-917A9BB1B834}" destId="{70CE87F5-6519-4451-AF1B-1D547766168D}" srcOrd="8" destOrd="0" presId="urn:microsoft.com/office/officeart/2005/8/layout/cycle5"/>
  </dgm:cxnLst>
  <dgm:bg>
    <a:noFill/>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70DA6-BE50-42F6-9CC9-3E39CEDBBF7A}">
      <dsp:nvSpPr>
        <dsp:cNvPr id="0" name=""/>
        <dsp:cNvSpPr/>
      </dsp:nvSpPr>
      <dsp:spPr>
        <a:xfrm>
          <a:off x="4001616" y="-317086"/>
          <a:ext cx="3426767" cy="3477793"/>
        </a:xfrm>
        <a:prstGeom prst="roundRect">
          <a:avLst/>
        </a:prstGeom>
        <a:solidFill>
          <a:schemeClr val="accent4">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168897" y="-149805"/>
        <a:ext cx="3092205" cy="3143231"/>
      </dsp:txXfrm>
    </dsp:sp>
    <dsp:sp modelId="{C09068C5-5C9D-49A3-B0A0-EF2E79467EF4}">
      <dsp:nvSpPr>
        <dsp:cNvPr id="0" name=""/>
        <dsp:cNvSpPr/>
      </dsp:nvSpPr>
      <dsp:spPr>
        <a:xfrm>
          <a:off x="2742136" y="1421810"/>
          <a:ext cx="5945726" cy="5945726"/>
        </a:xfrm>
        <a:custGeom>
          <a:avLst/>
          <a:gdLst/>
          <a:ahLst/>
          <a:cxnLst/>
          <a:rect l="0" t="0" r="0" b="0"/>
          <a:pathLst>
            <a:path>
              <a:moveTo>
                <a:pt x="5047651" y="843739"/>
              </a:moveTo>
              <a:arcTo wR="2972863" hR="2972863" stAng="18855570" swAng="1708304"/>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2CB263FE-AB95-4235-B00D-0850AEF48ECC}">
      <dsp:nvSpPr>
        <dsp:cNvPr id="0" name=""/>
        <dsp:cNvSpPr/>
      </dsp:nvSpPr>
      <dsp:spPr>
        <a:xfrm>
          <a:off x="6576191" y="3970508"/>
          <a:ext cx="3426767" cy="3821191"/>
        </a:xfrm>
        <a:prstGeom prst="roundRect">
          <a:avLst/>
        </a:prstGeom>
        <a:solidFill>
          <a:schemeClr val="accent4">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6743472" y="4137789"/>
        <a:ext cx="3092205" cy="3486629"/>
      </dsp:txXfrm>
    </dsp:sp>
    <dsp:sp modelId="{C7291C56-C265-4A87-B173-D4A40D5C1BB2}">
      <dsp:nvSpPr>
        <dsp:cNvPr id="0" name=""/>
        <dsp:cNvSpPr/>
      </dsp:nvSpPr>
      <dsp:spPr>
        <a:xfrm>
          <a:off x="2742136" y="1421810"/>
          <a:ext cx="5945726" cy="5945726"/>
        </a:xfrm>
        <a:custGeom>
          <a:avLst/>
          <a:gdLst/>
          <a:ahLst/>
          <a:cxnLst/>
          <a:rect l="0" t="0" r="0" b="0"/>
          <a:pathLst>
            <a:path>
              <a:moveTo>
                <a:pt x="3499310" y="5898742"/>
              </a:moveTo>
              <a:arcTo wR="2972863" hR="2972863" stAng="4788002" swAng="1223997"/>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9B59294B-9498-4976-B3D3-F238F2C66FF5}">
      <dsp:nvSpPr>
        <dsp:cNvPr id="0" name=""/>
        <dsp:cNvSpPr/>
      </dsp:nvSpPr>
      <dsp:spPr>
        <a:xfrm>
          <a:off x="1427041" y="4002839"/>
          <a:ext cx="3426767" cy="3756530"/>
        </a:xfrm>
        <a:prstGeom prst="roundRect">
          <a:avLst/>
        </a:prstGeom>
        <a:solidFill>
          <a:schemeClr val="accent4">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594322" y="4170120"/>
        <a:ext cx="3092205" cy="3421968"/>
      </dsp:txXfrm>
    </dsp:sp>
    <dsp:sp modelId="{70CE87F5-6519-4451-AF1B-1D547766168D}">
      <dsp:nvSpPr>
        <dsp:cNvPr id="0" name=""/>
        <dsp:cNvSpPr/>
      </dsp:nvSpPr>
      <dsp:spPr>
        <a:xfrm>
          <a:off x="2742136" y="1421810"/>
          <a:ext cx="5945726" cy="5945726"/>
        </a:xfrm>
        <a:custGeom>
          <a:avLst/>
          <a:gdLst/>
          <a:ahLst/>
          <a:cxnLst/>
          <a:rect l="0" t="0" r="0" b="0"/>
          <a:pathLst>
            <a:path>
              <a:moveTo>
                <a:pt x="126210" y="2115841"/>
              </a:moveTo>
              <a:arcTo wR="2972863" hR="2972863" stAng="11805307" swAng="1732199"/>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70DA6-BE50-42F6-9CC9-3E39CEDBBF7A}">
      <dsp:nvSpPr>
        <dsp:cNvPr id="0" name=""/>
        <dsp:cNvSpPr/>
      </dsp:nvSpPr>
      <dsp:spPr>
        <a:xfrm>
          <a:off x="4001616" y="-317086"/>
          <a:ext cx="3426767" cy="3477793"/>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168897" y="-149805"/>
        <a:ext cx="3092205" cy="3143231"/>
      </dsp:txXfrm>
    </dsp:sp>
    <dsp:sp modelId="{C09068C5-5C9D-49A3-B0A0-EF2E79467EF4}">
      <dsp:nvSpPr>
        <dsp:cNvPr id="0" name=""/>
        <dsp:cNvSpPr/>
      </dsp:nvSpPr>
      <dsp:spPr>
        <a:xfrm>
          <a:off x="2742136" y="1421810"/>
          <a:ext cx="5945726" cy="5945726"/>
        </a:xfrm>
        <a:custGeom>
          <a:avLst/>
          <a:gdLst/>
          <a:ahLst/>
          <a:cxnLst/>
          <a:rect l="0" t="0" r="0" b="0"/>
          <a:pathLst>
            <a:path>
              <a:moveTo>
                <a:pt x="5047651" y="843739"/>
              </a:moveTo>
              <a:arcTo wR="2972863" hR="2972863" stAng="18855570" swAng="1708304"/>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2CB263FE-AB95-4235-B00D-0850AEF48ECC}">
      <dsp:nvSpPr>
        <dsp:cNvPr id="0" name=""/>
        <dsp:cNvSpPr/>
      </dsp:nvSpPr>
      <dsp:spPr>
        <a:xfrm>
          <a:off x="6576191" y="3970508"/>
          <a:ext cx="3426767" cy="3821191"/>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6743472" y="4137789"/>
        <a:ext cx="3092205" cy="3486629"/>
      </dsp:txXfrm>
    </dsp:sp>
    <dsp:sp modelId="{C7291C56-C265-4A87-B173-D4A40D5C1BB2}">
      <dsp:nvSpPr>
        <dsp:cNvPr id="0" name=""/>
        <dsp:cNvSpPr/>
      </dsp:nvSpPr>
      <dsp:spPr>
        <a:xfrm>
          <a:off x="2742136" y="1421810"/>
          <a:ext cx="5945726" cy="5945726"/>
        </a:xfrm>
        <a:custGeom>
          <a:avLst/>
          <a:gdLst/>
          <a:ahLst/>
          <a:cxnLst/>
          <a:rect l="0" t="0" r="0" b="0"/>
          <a:pathLst>
            <a:path>
              <a:moveTo>
                <a:pt x="3499310" y="5898742"/>
              </a:moveTo>
              <a:arcTo wR="2972863" hR="2972863" stAng="4788002" swAng="1223997"/>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9B59294B-9498-4976-B3D3-F238F2C66FF5}">
      <dsp:nvSpPr>
        <dsp:cNvPr id="0" name=""/>
        <dsp:cNvSpPr/>
      </dsp:nvSpPr>
      <dsp:spPr>
        <a:xfrm>
          <a:off x="1427041" y="4002839"/>
          <a:ext cx="3426767" cy="3756530"/>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594322" y="4170120"/>
        <a:ext cx="3092205" cy="3421968"/>
      </dsp:txXfrm>
    </dsp:sp>
    <dsp:sp modelId="{70CE87F5-6519-4451-AF1B-1D547766168D}">
      <dsp:nvSpPr>
        <dsp:cNvPr id="0" name=""/>
        <dsp:cNvSpPr/>
      </dsp:nvSpPr>
      <dsp:spPr>
        <a:xfrm>
          <a:off x="2742136" y="1421810"/>
          <a:ext cx="5945726" cy="5945726"/>
        </a:xfrm>
        <a:custGeom>
          <a:avLst/>
          <a:gdLst/>
          <a:ahLst/>
          <a:cxnLst/>
          <a:rect l="0" t="0" r="0" b="0"/>
          <a:pathLst>
            <a:path>
              <a:moveTo>
                <a:pt x="126210" y="2115841"/>
              </a:moveTo>
              <a:arcTo wR="2972863" hR="2972863" stAng="11805307" swAng="1732199"/>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70DA6-BE50-42F6-9CC9-3E39CEDBBF7A}">
      <dsp:nvSpPr>
        <dsp:cNvPr id="0" name=""/>
        <dsp:cNvSpPr/>
      </dsp:nvSpPr>
      <dsp:spPr>
        <a:xfrm>
          <a:off x="4001616" y="-317086"/>
          <a:ext cx="3426767" cy="3477793"/>
        </a:xfrm>
        <a:prstGeom prst="roundRect">
          <a:avLst/>
        </a:prstGeom>
        <a:solidFill>
          <a:schemeClr val="accent4">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168897" y="-149805"/>
        <a:ext cx="3092205" cy="3143231"/>
      </dsp:txXfrm>
    </dsp:sp>
    <dsp:sp modelId="{C09068C5-5C9D-49A3-B0A0-EF2E79467EF4}">
      <dsp:nvSpPr>
        <dsp:cNvPr id="0" name=""/>
        <dsp:cNvSpPr/>
      </dsp:nvSpPr>
      <dsp:spPr>
        <a:xfrm>
          <a:off x="2742136" y="1421810"/>
          <a:ext cx="5945726" cy="5945726"/>
        </a:xfrm>
        <a:custGeom>
          <a:avLst/>
          <a:gdLst/>
          <a:ahLst/>
          <a:cxnLst/>
          <a:rect l="0" t="0" r="0" b="0"/>
          <a:pathLst>
            <a:path>
              <a:moveTo>
                <a:pt x="5047651" y="843739"/>
              </a:moveTo>
              <a:arcTo wR="2972863" hR="2972863" stAng="18855570" swAng="1708304"/>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2CB263FE-AB95-4235-B00D-0850AEF48ECC}">
      <dsp:nvSpPr>
        <dsp:cNvPr id="0" name=""/>
        <dsp:cNvSpPr/>
      </dsp:nvSpPr>
      <dsp:spPr>
        <a:xfrm>
          <a:off x="6576191" y="3970508"/>
          <a:ext cx="3426767" cy="3821191"/>
        </a:xfrm>
        <a:prstGeom prst="roundRect">
          <a:avLst/>
        </a:prstGeom>
        <a:solidFill>
          <a:schemeClr val="accent4">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6743472" y="4137789"/>
        <a:ext cx="3092205" cy="3486629"/>
      </dsp:txXfrm>
    </dsp:sp>
    <dsp:sp modelId="{C7291C56-C265-4A87-B173-D4A40D5C1BB2}">
      <dsp:nvSpPr>
        <dsp:cNvPr id="0" name=""/>
        <dsp:cNvSpPr/>
      </dsp:nvSpPr>
      <dsp:spPr>
        <a:xfrm>
          <a:off x="2742136" y="1421810"/>
          <a:ext cx="5945726" cy="5945726"/>
        </a:xfrm>
        <a:custGeom>
          <a:avLst/>
          <a:gdLst/>
          <a:ahLst/>
          <a:cxnLst/>
          <a:rect l="0" t="0" r="0" b="0"/>
          <a:pathLst>
            <a:path>
              <a:moveTo>
                <a:pt x="3499310" y="5898742"/>
              </a:moveTo>
              <a:arcTo wR="2972863" hR="2972863" stAng="4788002" swAng="1223997"/>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9B59294B-9498-4976-B3D3-F238F2C66FF5}">
      <dsp:nvSpPr>
        <dsp:cNvPr id="0" name=""/>
        <dsp:cNvSpPr/>
      </dsp:nvSpPr>
      <dsp:spPr>
        <a:xfrm>
          <a:off x="1427041" y="4002839"/>
          <a:ext cx="3426767" cy="3756530"/>
        </a:xfrm>
        <a:prstGeom prst="roundRect">
          <a:avLst/>
        </a:prstGeom>
        <a:solidFill>
          <a:schemeClr val="accent4">
            <a:lumMod val="7500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594322" y="4170120"/>
        <a:ext cx="3092205" cy="3421968"/>
      </dsp:txXfrm>
    </dsp:sp>
    <dsp:sp modelId="{70CE87F5-6519-4451-AF1B-1D547766168D}">
      <dsp:nvSpPr>
        <dsp:cNvPr id="0" name=""/>
        <dsp:cNvSpPr/>
      </dsp:nvSpPr>
      <dsp:spPr>
        <a:xfrm>
          <a:off x="2742136" y="1421810"/>
          <a:ext cx="5945726" cy="5945726"/>
        </a:xfrm>
        <a:custGeom>
          <a:avLst/>
          <a:gdLst/>
          <a:ahLst/>
          <a:cxnLst/>
          <a:rect l="0" t="0" r="0" b="0"/>
          <a:pathLst>
            <a:path>
              <a:moveTo>
                <a:pt x="126210" y="2115841"/>
              </a:moveTo>
              <a:arcTo wR="2972863" hR="2972863" stAng="11805307" swAng="1732199"/>
            </a:path>
          </a:pathLst>
        </a:custGeom>
        <a:noFill/>
        <a:ln w="6350" cap="flat" cmpd="sng" algn="ctr">
          <a:solidFill>
            <a:schemeClr val="accent1">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670DA6-BE50-42F6-9CC9-3E39CEDBBF7A}">
      <dsp:nvSpPr>
        <dsp:cNvPr id="0" name=""/>
        <dsp:cNvSpPr/>
      </dsp:nvSpPr>
      <dsp:spPr>
        <a:xfrm>
          <a:off x="4001616" y="-317086"/>
          <a:ext cx="3426767" cy="3477793"/>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168897" y="-149805"/>
        <a:ext cx="3092205" cy="3143231"/>
      </dsp:txXfrm>
    </dsp:sp>
    <dsp:sp modelId="{C09068C5-5C9D-49A3-B0A0-EF2E79467EF4}">
      <dsp:nvSpPr>
        <dsp:cNvPr id="0" name=""/>
        <dsp:cNvSpPr/>
      </dsp:nvSpPr>
      <dsp:spPr>
        <a:xfrm>
          <a:off x="2742136" y="1421810"/>
          <a:ext cx="5945726" cy="5945726"/>
        </a:xfrm>
        <a:custGeom>
          <a:avLst/>
          <a:gdLst/>
          <a:ahLst/>
          <a:cxnLst/>
          <a:rect l="0" t="0" r="0" b="0"/>
          <a:pathLst>
            <a:path>
              <a:moveTo>
                <a:pt x="5047651" y="843739"/>
              </a:moveTo>
              <a:arcTo wR="2972863" hR="2972863" stAng="18855570" swAng="1708304"/>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2CB263FE-AB95-4235-B00D-0850AEF48ECC}">
      <dsp:nvSpPr>
        <dsp:cNvPr id="0" name=""/>
        <dsp:cNvSpPr/>
      </dsp:nvSpPr>
      <dsp:spPr>
        <a:xfrm>
          <a:off x="6576191" y="3970508"/>
          <a:ext cx="3426767" cy="3821191"/>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6743472" y="4137789"/>
        <a:ext cx="3092205" cy="3486629"/>
      </dsp:txXfrm>
    </dsp:sp>
    <dsp:sp modelId="{C7291C56-C265-4A87-B173-D4A40D5C1BB2}">
      <dsp:nvSpPr>
        <dsp:cNvPr id="0" name=""/>
        <dsp:cNvSpPr/>
      </dsp:nvSpPr>
      <dsp:spPr>
        <a:xfrm>
          <a:off x="2742136" y="1421810"/>
          <a:ext cx="5945726" cy="5945726"/>
        </a:xfrm>
        <a:custGeom>
          <a:avLst/>
          <a:gdLst/>
          <a:ahLst/>
          <a:cxnLst/>
          <a:rect l="0" t="0" r="0" b="0"/>
          <a:pathLst>
            <a:path>
              <a:moveTo>
                <a:pt x="3499310" y="5898742"/>
              </a:moveTo>
              <a:arcTo wR="2972863" hR="2972863" stAng="4788002" swAng="1223997"/>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9B59294B-9498-4976-B3D3-F238F2C66FF5}">
      <dsp:nvSpPr>
        <dsp:cNvPr id="0" name=""/>
        <dsp:cNvSpPr/>
      </dsp:nvSpPr>
      <dsp:spPr>
        <a:xfrm>
          <a:off x="1427041" y="4002839"/>
          <a:ext cx="3426767" cy="3756530"/>
        </a:xfrm>
        <a:prstGeom prst="roundRect">
          <a:avLst/>
        </a:prstGeom>
        <a:solidFill>
          <a:schemeClr val="dk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594322" y="4170120"/>
        <a:ext cx="3092205" cy="3421968"/>
      </dsp:txXfrm>
    </dsp:sp>
    <dsp:sp modelId="{70CE87F5-6519-4451-AF1B-1D547766168D}">
      <dsp:nvSpPr>
        <dsp:cNvPr id="0" name=""/>
        <dsp:cNvSpPr/>
      </dsp:nvSpPr>
      <dsp:spPr>
        <a:xfrm>
          <a:off x="2742136" y="1421810"/>
          <a:ext cx="5945726" cy="5945726"/>
        </a:xfrm>
        <a:custGeom>
          <a:avLst/>
          <a:gdLst/>
          <a:ahLst/>
          <a:cxnLst/>
          <a:rect l="0" t="0" r="0" b="0"/>
          <a:pathLst>
            <a:path>
              <a:moveTo>
                <a:pt x="126210" y="2115841"/>
              </a:moveTo>
              <a:arcTo wR="2972863" hR="2972863" stAng="11805307" swAng="1732199"/>
            </a:path>
          </a:pathLst>
        </a:custGeom>
        <a:noFill/>
        <a:ln w="6350" cap="flat" cmpd="sng" algn="ctr">
          <a:solidFill>
            <a:schemeClr val="dk2">
              <a:hueOff val="0"/>
              <a:satOff val="0"/>
              <a:lumOff val="0"/>
              <a:alphaOff val="0"/>
            </a:schemeClr>
          </a:solidFill>
          <a:prstDash val="solid"/>
          <a:miter lim="800000"/>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Nunito Light"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Nunito Light" charset="0"/>
              </a:defRPr>
            </a:lvl1pPr>
          </a:lstStyle>
          <a:p>
            <a:fld id="{EFC10EE1-B198-C942-8235-326C972CBB30}" type="datetimeFigureOut">
              <a:rPr lang="en-US" smtClean="0"/>
              <a:pPr/>
              <a:t>3/4/2024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Nunito Light"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Nunito Light" charset="0"/>
              </a:defRPr>
            </a:lvl1pPr>
          </a:lstStyle>
          <a:p>
            <a:fld id="{006BE02D-20C0-F840-AFAC-BEA99C74FDC2}" type="slidenum">
              <a:rPr lang="en-US" smtClean="0"/>
              <a:pPr/>
              <a:t>‹#›</a:t>
            </a:fld>
            <a:endParaRPr lang="en-US" dirty="0"/>
          </a:p>
        </p:txBody>
      </p:sp>
    </p:spTree>
    <p:extLst>
      <p:ext uri="{BB962C8B-B14F-4D97-AF65-F5344CB8AC3E}">
        <p14:creationId xmlns:p14="http://schemas.microsoft.com/office/powerpoint/2010/main" val="3463289142"/>
      </p:ext>
    </p:extLst>
  </p:cSld>
  <p:clrMap bg1="lt1" tx1="dk1" bg2="lt2" tx2="dk2" accent1="accent1" accent2="accent2" accent3="accent3" accent4="accent4" accent5="accent5" accent6="accent6" hlink="hlink" folHlink="folHlink"/>
  <p:notesStyle>
    <a:lvl1pPr marL="0" algn="l" defTabSz="914217" rtl="0" eaLnBrk="1" latinLnBrk="0" hangingPunct="1">
      <a:defRPr sz="2400" b="0" i="0" kern="1200">
        <a:solidFill>
          <a:schemeClr val="tx1"/>
        </a:solidFill>
        <a:latin typeface="Nunito Light" charset="0"/>
        <a:ea typeface="+mn-ea"/>
        <a:cs typeface="+mn-cs"/>
      </a:defRPr>
    </a:lvl1pPr>
    <a:lvl2pPr marL="914217" algn="l" defTabSz="914217" rtl="0" eaLnBrk="1" latinLnBrk="0" hangingPunct="1">
      <a:defRPr sz="2400" b="0" i="0" kern="1200">
        <a:solidFill>
          <a:schemeClr val="tx1"/>
        </a:solidFill>
        <a:latin typeface="Nunito Light" charset="0"/>
        <a:ea typeface="+mn-ea"/>
        <a:cs typeface="+mn-cs"/>
      </a:defRPr>
    </a:lvl2pPr>
    <a:lvl3pPr marL="1828434" algn="l" defTabSz="914217" rtl="0" eaLnBrk="1" latinLnBrk="0" hangingPunct="1">
      <a:defRPr sz="2400" b="0" i="0" kern="1200">
        <a:solidFill>
          <a:schemeClr val="tx1"/>
        </a:solidFill>
        <a:latin typeface="Nunito Light" charset="0"/>
        <a:ea typeface="+mn-ea"/>
        <a:cs typeface="+mn-cs"/>
      </a:defRPr>
    </a:lvl3pPr>
    <a:lvl4pPr marL="2742651" algn="l" defTabSz="914217" rtl="0" eaLnBrk="1" latinLnBrk="0" hangingPunct="1">
      <a:defRPr sz="2400" b="0" i="0" kern="1200">
        <a:solidFill>
          <a:schemeClr val="tx1"/>
        </a:solidFill>
        <a:latin typeface="Nunito Light" charset="0"/>
        <a:ea typeface="+mn-ea"/>
        <a:cs typeface="+mn-cs"/>
      </a:defRPr>
    </a:lvl4pPr>
    <a:lvl5pPr marL="3656868" algn="l" defTabSz="914217" rtl="0" eaLnBrk="1" latinLnBrk="0" hangingPunct="1">
      <a:defRPr sz="2400" b="0" i="0" kern="1200">
        <a:solidFill>
          <a:schemeClr val="tx1"/>
        </a:solidFill>
        <a:latin typeface="Nunito Light" charset="0"/>
        <a:ea typeface="+mn-ea"/>
        <a:cs typeface="+mn-cs"/>
      </a:defRPr>
    </a:lvl5pPr>
    <a:lvl6pPr marL="4571086" algn="l" defTabSz="914217" rtl="0" eaLnBrk="1" latinLnBrk="0" hangingPunct="1">
      <a:defRPr sz="2400" kern="1200">
        <a:solidFill>
          <a:schemeClr val="tx1"/>
        </a:solidFill>
        <a:latin typeface="+mn-lt"/>
        <a:ea typeface="+mn-ea"/>
        <a:cs typeface="+mn-cs"/>
      </a:defRPr>
    </a:lvl6pPr>
    <a:lvl7pPr marL="5485303" algn="l" defTabSz="914217" rtl="0" eaLnBrk="1" latinLnBrk="0" hangingPunct="1">
      <a:defRPr sz="2400" kern="1200">
        <a:solidFill>
          <a:schemeClr val="tx1"/>
        </a:solidFill>
        <a:latin typeface="+mn-lt"/>
        <a:ea typeface="+mn-ea"/>
        <a:cs typeface="+mn-cs"/>
      </a:defRPr>
    </a:lvl7pPr>
    <a:lvl8pPr marL="6399520" algn="l" defTabSz="914217" rtl="0" eaLnBrk="1" latinLnBrk="0" hangingPunct="1">
      <a:defRPr sz="2400" kern="1200">
        <a:solidFill>
          <a:schemeClr val="tx1"/>
        </a:solidFill>
        <a:latin typeface="+mn-lt"/>
        <a:ea typeface="+mn-ea"/>
        <a:cs typeface="+mn-cs"/>
      </a:defRPr>
    </a:lvl8pPr>
    <a:lvl9pPr marL="7313737" algn="l" defTabSz="914217"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My name is Sandra Hall, and I am the current Certified Local Government Coordinator with the Historic Preservation Division </a:t>
            </a:r>
            <a:r>
              <a:rPr lang="en-US" b="1" dirty="0"/>
              <a:t>(HPD for short) </a:t>
            </a:r>
            <a:r>
              <a:rPr lang="en-US" b="0" dirty="0"/>
              <a:t>at the Department of Community Affairs. </a:t>
            </a:r>
          </a:p>
          <a:p>
            <a:endParaRPr lang="en-US" b="0" dirty="0"/>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b="1" i="1" kern="1200" dirty="0">
                <a:solidFill>
                  <a:schemeClr val="tx1"/>
                </a:solidFill>
                <a:effectLst/>
                <a:latin typeface="+mn-lt"/>
                <a:ea typeface="+mn-ea"/>
                <a:cs typeface="+mn-cs"/>
              </a:rPr>
              <a:t>BREATH 1</a:t>
            </a:r>
          </a:p>
          <a:p>
            <a:endParaRPr lang="en-US" b="0" dirty="0"/>
          </a:p>
          <a:p>
            <a:r>
              <a:rPr lang="en-US" b="0" dirty="0"/>
              <a:t>I</a:t>
            </a:r>
            <a:r>
              <a:rPr lang="en-US" dirty="0"/>
              <a:t>n this presentation, I will give a bit of background on who we are and what we do, with more focus on the Certified Local Government (CLG) Program, which is the area I cover.</a:t>
            </a:r>
          </a:p>
        </p:txBody>
      </p:sp>
      <p:sp>
        <p:nvSpPr>
          <p:cNvPr id="4" name="Slide Number Placeholder 3"/>
          <p:cNvSpPr>
            <a:spLocks noGrp="1"/>
          </p:cNvSpPr>
          <p:nvPr>
            <p:ph type="sldNum" sz="quarter" idx="5"/>
          </p:nvPr>
        </p:nvSpPr>
        <p:spPr/>
        <p:txBody>
          <a:bodyPr/>
          <a:lstStyle/>
          <a:p>
            <a:fld id="{006BE02D-20C0-F840-AFAC-BEA99C74FDC2}" type="slidenum">
              <a:rPr lang="en-US" smtClean="0"/>
              <a:pPr/>
              <a:t>1</a:t>
            </a:fld>
            <a:endParaRPr lang="en-US" dirty="0"/>
          </a:p>
        </p:txBody>
      </p:sp>
    </p:spTree>
    <p:extLst>
      <p:ext uri="{BB962C8B-B14F-4D97-AF65-F5344CB8AC3E}">
        <p14:creationId xmlns:p14="http://schemas.microsoft.com/office/powerpoint/2010/main" val="2167862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5BDD6BD0-303D-4886-A54D-B509FBEB8EF3}"/>
              </a:ext>
            </a:extLst>
          </p:cNvPr>
          <p:cNvSpPr>
            <a:spLocks noGrp="1" noRot="1" noChangeAspect="1" noTextEdit="1"/>
          </p:cNvSpPr>
          <p:nvPr>
            <p:ph type="sldImg"/>
          </p:nvPr>
        </p:nvSpPr>
        <p:spPr>
          <a:xfrm>
            <a:off x="409575" y="698500"/>
            <a:ext cx="6203950" cy="3490913"/>
          </a:xfrm>
          <a:ln/>
        </p:spPr>
      </p:sp>
      <p:sp>
        <p:nvSpPr>
          <p:cNvPr id="24579" name="Notes Placeholder 2">
            <a:extLst>
              <a:ext uri="{FF2B5EF4-FFF2-40B4-BE49-F238E27FC236}">
                <a16:creationId xmlns:a16="http://schemas.microsoft.com/office/drawing/2014/main" id="{F14B6FF7-4074-4178-8BF6-6EBCA98D4B97}"/>
              </a:ext>
            </a:extLst>
          </p:cNvPr>
          <p:cNvSpPr>
            <a:spLocks noGrp="1"/>
          </p:cNvSpPr>
          <p:nvPr>
            <p:ph type="body" idx="1"/>
          </p:nvPr>
        </p:nvSpPr>
        <p:spPr>
          <a:noFill/>
        </p:spPr>
        <p:txBody>
          <a:bodyPr/>
          <a:lstStyle/>
          <a:p>
            <a:r>
              <a:rPr lang="en-US" altLang="en-US" dirty="0">
                <a:ea typeface="ヒラギノ角ゴ Pro W3" charset="-128"/>
              </a:rPr>
              <a:t>CLGs are also expected to meet the state requirements, which include…. </a:t>
            </a:r>
          </a:p>
          <a:p>
            <a:endParaRPr lang="en-US" altLang="en-US" dirty="0">
              <a:ea typeface="ヒラギノ角ゴ Pro W3" charset="-128"/>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b="1" i="1" kern="1200" dirty="0">
                <a:solidFill>
                  <a:schemeClr val="tx1"/>
                </a:solidFill>
                <a:effectLst/>
                <a:latin typeface="+mn-lt"/>
                <a:ea typeface="+mn-ea"/>
                <a:cs typeface="+mn-cs"/>
              </a:rPr>
              <a:t>BREATH 1</a:t>
            </a:r>
            <a:endParaRPr lang="en-US" altLang="en-US" dirty="0">
              <a:ea typeface="ヒラギノ角ゴ Pro W3" charset="-128"/>
            </a:endParaRPr>
          </a:p>
          <a:p>
            <a:endParaRPr lang="en-US" altLang="en-US" dirty="0">
              <a:ea typeface="ヒラギノ角ゴ Pro W3" charset="-128"/>
            </a:endParaRPr>
          </a:p>
          <a:p>
            <a:pPr marL="457200" indent="-457200">
              <a:buAutoNum type="arabicPeriod"/>
            </a:pPr>
            <a:r>
              <a:rPr lang="en-US" altLang="en-US" dirty="0">
                <a:ea typeface="ヒラギノ角ゴ Pro W3" charset="-128"/>
              </a:rPr>
              <a:t>Having a city staff contact</a:t>
            </a:r>
          </a:p>
          <a:p>
            <a:pPr marL="457200" indent="-457200">
              <a:buAutoNum type="arabicPeriod"/>
            </a:pPr>
            <a:r>
              <a:rPr lang="en-US" altLang="en-US" dirty="0">
                <a:ea typeface="ヒラギノ角ゴ Pro W3" charset="-128"/>
              </a:rPr>
              <a:t>Training for members of the Historic Preservation Commission. This being at least 1x per term.</a:t>
            </a:r>
          </a:p>
          <a:p>
            <a:pPr marL="457200" indent="-457200">
              <a:buAutoNum type="arabicPeriod"/>
            </a:pPr>
            <a:r>
              <a:rPr lang="en-US" altLang="en-US" dirty="0">
                <a:ea typeface="ヒラギノ角ゴ Pro W3" charset="-128"/>
              </a:rPr>
              <a:t>Having an evaluation performed every 4 years.</a:t>
            </a:r>
          </a:p>
          <a:p>
            <a:pPr marL="457200" indent="-457200">
              <a:buAutoNum type="arabicPeriod"/>
            </a:pPr>
            <a:r>
              <a:rPr lang="en-US" altLang="en-US" dirty="0">
                <a:ea typeface="ヒラギノ角ゴ Pro W3" charset="-128"/>
              </a:rPr>
              <a:t>Reporting changes that occur within the historic preservation commission or ordinance.</a:t>
            </a:r>
          </a:p>
          <a:p>
            <a:pPr marL="457200" indent="-457200">
              <a:buAutoNum type="arabicPeriod"/>
            </a:pPr>
            <a:endParaRPr lang="en-US" altLang="en-US" dirty="0">
              <a:ea typeface="ヒラギノ角ゴ Pro W3" charset="-128"/>
            </a:endParaRPr>
          </a:p>
          <a:p>
            <a:endParaRPr lang="en-US" altLang="en-US" dirty="0">
              <a:ea typeface="ヒラギノ角ゴ Pro W3" charset="-128"/>
            </a:endParaRPr>
          </a:p>
        </p:txBody>
      </p:sp>
      <p:sp>
        <p:nvSpPr>
          <p:cNvPr id="24580" name="Slide Number Placeholder 3">
            <a:extLst>
              <a:ext uri="{FF2B5EF4-FFF2-40B4-BE49-F238E27FC236}">
                <a16:creationId xmlns:a16="http://schemas.microsoft.com/office/drawing/2014/main" id="{333BFC7F-4969-405F-92F4-28983EEC401C}"/>
              </a:ext>
            </a:extLst>
          </p:cNvPr>
          <p:cNvSpPr>
            <a:spLocks noGrp="1"/>
          </p:cNvSpPr>
          <p:nvPr>
            <p:ph type="sldNum" sz="quarter" idx="5"/>
          </p:nvPr>
        </p:nvSpPr>
        <p:spPr>
          <a:noFill/>
        </p:spPr>
        <p:txBody>
          <a:bodyPr/>
          <a:lstStyle>
            <a:lvl1pPr defTabSz="466725">
              <a:spcBef>
                <a:spcPct val="30000"/>
              </a:spcBef>
              <a:defRPr sz="1200">
                <a:solidFill>
                  <a:schemeClr val="tx1"/>
                </a:solidFill>
                <a:latin typeface="Calibri" panose="020F0502020204030204" pitchFamily="34" charset="0"/>
                <a:ea typeface="ヒラギノ角ゴ Pro W3" charset="-128"/>
              </a:defRPr>
            </a:lvl1pPr>
            <a:lvl2pPr marL="742950" indent="-285750" defTabSz="466725">
              <a:spcBef>
                <a:spcPct val="30000"/>
              </a:spcBef>
              <a:defRPr sz="1200">
                <a:solidFill>
                  <a:schemeClr val="tx1"/>
                </a:solidFill>
                <a:latin typeface="Calibri" panose="020F0502020204030204" pitchFamily="34" charset="0"/>
                <a:ea typeface="ヒラギノ角ゴ Pro W3" charset="-128"/>
              </a:defRPr>
            </a:lvl2pPr>
            <a:lvl3pPr marL="1143000" indent="-228600" defTabSz="466725">
              <a:spcBef>
                <a:spcPct val="30000"/>
              </a:spcBef>
              <a:defRPr sz="1200">
                <a:solidFill>
                  <a:schemeClr val="tx1"/>
                </a:solidFill>
                <a:latin typeface="Calibri" panose="020F0502020204030204" pitchFamily="34" charset="0"/>
                <a:ea typeface="ヒラギノ角ゴ Pro W3" charset="-128"/>
              </a:defRPr>
            </a:lvl3pPr>
            <a:lvl4pPr marL="1600200" indent="-228600" defTabSz="466725">
              <a:spcBef>
                <a:spcPct val="30000"/>
              </a:spcBef>
              <a:defRPr sz="1200">
                <a:solidFill>
                  <a:schemeClr val="tx1"/>
                </a:solidFill>
                <a:latin typeface="Calibri" panose="020F0502020204030204" pitchFamily="34" charset="0"/>
                <a:ea typeface="ヒラギノ角ゴ Pro W3" charset="-128"/>
              </a:defRPr>
            </a:lvl4pPr>
            <a:lvl5pPr marL="2057400" indent="-228600" defTabSz="466725">
              <a:spcBef>
                <a:spcPct val="30000"/>
              </a:spcBef>
              <a:defRPr sz="1200">
                <a:solidFill>
                  <a:schemeClr val="tx1"/>
                </a:solidFill>
                <a:latin typeface="Calibri" panose="020F0502020204030204" pitchFamily="34" charset="0"/>
                <a:ea typeface="ヒラギノ角ゴ Pro W3" charset="-128"/>
              </a:defRPr>
            </a:lvl5pPr>
            <a:lvl6pPr marL="2514600" indent="-228600" defTabSz="466725"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6pPr>
            <a:lvl7pPr marL="2971800" indent="-228600" defTabSz="466725"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7pPr>
            <a:lvl8pPr marL="3429000" indent="-228600" defTabSz="466725"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8pPr>
            <a:lvl9pPr marL="3886200" indent="-228600" defTabSz="466725" eaLnBrk="0" fontAlgn="base" hangingPunct="0">
              <a:spcBef>
                <a:spcPct val="30000"/>
              </a:spcBef>
              <a:spcAft>
                <a:spcPct val="0"/>
              </a:spcAft>
              <a:defRPr sz="1200">
                <a:solidFill>
                  <a:schemeClr val="tx1"/>
                </a:solidFill>
                <a:latin typeface="Calibri" panose="020F0502020204030204" pitchFamily="34" charset="0"/>
                <a:ea typeface="ヒラギノ角ゴ Pro W3" charset="-128"/>
              </a:defRPr>
            </a:lvl9pPr>
          </a:lstStyle>
          <a:p>
            <a:pPr>
              <a:spcBef>
                <a:spcPct val="0"/>
              </a:spcBef>
            </a:pPr>
            <a:fld id="{017253A8-9B8B-4B70-9310-5AD35B5DD2B8}" type="slidenum">
              <a:rPr lang="en-US" altLang="en-US">
                <a:latin typeface="Arial" panose="020B0604020202020204" pitchFamily="34" charset="0"/>
              </a:rPr>
              <a:pPr>
                <a:spcBef>
                  <a:spcPct val="0"/>
                </a:spcBef>
              </a:pPr>
              <a:t>10</a:t>
            </a:fld>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Currently in Georgia we have 150 communities that have a historic preservation commission.  </a:t>
            </a:r>
          </a:p>
          <a:p>
            <a:pPr marL="228600" marR="0" lvl="0" indent="-228600" algn="l" defTabSz="914400" rtl="0" eaLnBrk="1" fontAlgn="auto" latinLnBrk="0" hangingPunct="1">
              <a:lnSpc>
                <a:spcPct val="100000"/>
              </a:lnSpc>
              <a:spcBef>
                <a:spcPts val="0"/>
              </a:spcBef>
              <a:spcAft>
                <a:spcPts val="0"/>
              </a:spcAft>
              <a:buClrTx/>
              <a:buSzTx/>
              <a:buFontTx/>
              <a:buAutoNum type="arabicPeriod" startAt="19"/>
              <a:tabLst/>
              <a:defRPr/>
            </a:pPr>
            <a:endParaRPr lang="en-US" sz="2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kern="1200" dirty="0">
                <a:solidFill>
                  <a:schemeClr val="tx1"/>
                </a:solidFill>
                <a:effectLst/>
                <a:latin typeface="+mn-lt"/>
                <a:ea typeface="+mn-ea"/>
                <a:cs typeface="+mn-cs"/>
              </a:rPr>
              <a:t>BREATH 1</a:t>
            </a:r>
          </a:p>
          <a:p>
            <a:pPr marL="228600" marR="0" lvl="0" indent="-228600" algn="l" defTabSz="914400" rtl="0" eaLnBrk="1" fontAlgn="auto" latinLnBrk="0" hangingPunct="1">
              <a:lnSpc>
                <a:spcPct val="100000"/>
              </a:lnSpc>
              <a:spcBef>
                <a:spcPts val="0"/>
              </a:spcBef>
              <a:spcAft>
                <a:spcPts val="0"/>
              </a:spcAft>
              <a:buClrTx/>
              <a:buSzTx/>
              <a:buFontTx/>
              <a:buAutoNum type="arabicPeriod" startAt="19"/>
              <a:tabLst/>
              <a:defRPr/>
            </a:pPr>
            <a:endParaRPr lang="en-US" sz="2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Of those 155 communities, 100 have chosen to become Certified Local Governments.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kern="1200" dirty="0">
                <a:solidFill>
                  <a:schemeClr val="tx1"/>
                </a:solidFill>
                <a:effectLst/>
                <a:latin typeface="+mn-lt"/>
                <a:ea typeface="+mn-ea"/>
                <a:cs typeface="+mn-cs"/>
              </a:rPr>
              <a:t>BREATH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Our most recent additions are Woodbury, Winterville, Adairsville, and Trenton-Dade County.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i="1" kern="1200" dirty="0">
                <a:solidFill>
                  <a:schemeClr val="tx1"/>
                </a:solidFill>
                <a:effectLst/>
                <a:latin typeface="+mn-lt"/>
                <a:ea typeface="+mn-ea"/>
                <a:cs typeface="+mn-cs"/>
              </a:rPr>
              <a:t>BREATH 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With 100 communities, we have the largest CLG program in the country, which I think speaks volumes to how much we value our history and historic buildings here in Georgia.  </a:t>
            </a:r>
          </a:p>
          <a:p>
            <a:endParaRPr lang="en-US" dirty="0"/>
          </a:p>
        </p:txBody>
      </p:sp>
      <p:sp>
        <p:nvSpPr>
          <p:cNvPr id="4" name="Slide Number Placeholder 3"/>
          <p:cNvSpPr>
            <a:spLocks noGrp="1"/>
          </p:cNvSpPr>
          <p:nvPr>
            <p:ph type="sldNum" sz="quarter" idx="5"/>
          </p:nvPr>
        </p:nvSpPr>
        <p:spPr/>
        <p:txBody>
          <a:bodyPr/>
          <a:lstStyle/>
          <a:p>
            <a:fld id="{78B98F18-692F-44A3-8F9D-17E4F837CBAE}" type="slidenum">
              <a:rPr lang="en-US" altLang="en-US" smtClean="0"/>
              <a:pPr/>
              <a:t>11</a:t>
            </a:fld>
            <a:endParaRPr lang="en-US" altLang="en-US"/>
          </a:p>
        </p:txBody>
      </p:sp>
    </p:spTree>
    <p:extLst>
      <p:ext uri="{BB962C8B-B14F-4D97-AF65-F5344CB8AC3E}">
        <p14:creationId xmlns:p14="http://schemas.microsoft.com/office/powerpoint/2010/main" val="3103844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main benefit in becoming a Certified local government is that you have access to annual federal pass-through grants. </a:t>
            </a:r>
          </a:p>
          <a:p>
            <a:pPr marL="228600" marR="0" lvl="0" indent="-228600" algn="l" defTabSz="914400" rtl="0" eaLnBrk="1" fontAlgn="auto" latinLnBrk="0" hangingPunct="1">
              <a:lnSpc>
                <a:spcPct val="100000"/>
              </a:lnSpc>
              <a:spcBef>
                <a:spcPts val="0"/>
              </a:spcBef>
              <a:spcAft>
                <a:spcPts val="0"/>
              </a:spcAft>
              <a:buClrTx/>
              <a:buSzTx/>
              <a:buFontTx/>
              <a:buAutoNum type="arabicPeriod" startAt="21"/>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BREATH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We channel about $100,000 annually to CLGs for seed preservation projects.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BREATH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Our grants are 60/40 matching grants, but we do not require a cash-match.  We allow in kind labor and donations to reduce the financial burden of some of these projects.  </a:t>
            </a:r>
          </a:p>
          <a:p>
            <a:endParaRPr lang="en-US" dirty="0"/>
          </a:p>
        </p:txBody>
      </p:sp>
      <p:sp>
        <p:nvSpPr>
          <p:cNvPr id="4" name="Slide Number Placeholder 3"/>
          <p:cNvSpPr>
            <a:spLocks noGrp="1"/>
          </p:cNvSpPr>
          <p:nvPr>
            <p:ph type="sldNum" sz="quarter" idx="5"/>
          </p:nvPr>
        </p:nvSpPr>
        <p:spPr/>
        <p:txBody>
          <a:bodyPr/>
          <a:lstStyle/>
          <a:p>
            <a:fld id="{B5590FC6-D1B8-4635-A8AB-EA1FC2D72133}" type="slidenum">
              <a:rPr lang="en-US" smtClean="0"/>
              <a:t>12</a:t>
            </a:fld>
            <a:endParaRPr lang="en-US"/>
          </a:p>
        </p:txBody>
      </p:sp>
    </p:spTree>
    <p:extLst>
      <p:ext uri="{BB962C8B-B14F-4D97-AF65-F5344CB8AC3E}">
        <p14:creationId xmlns:p14="http://schemas.microsoft.com/office/powerpoint/2010/main" val="3234101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kern="1200" dirty="0">
                <a:solidFill>
                  <a:schemeClr val="tx1"/>
                </a:solidFill>
                <a:effectLst/>
                <a:latin typeface="+mn-lt"/>
                <a:ea typeface="+mn-ea"/>
                <a:cs typeface="+mn-cs"/>
              </a:rPr>
              <a:t>With this grant funding, we can finance a variety of projects. Here are a few examples of some past CLG Grant funded projects.</a:t>
            </a:r>
          </a:p>
          <a:p>
            <a:pPr marL="228600" indent="-228600">
              <a:buAutoNum type="arabicPeriod" startAt="22"/>
            </a:pPr>
            <a:endParaRPr lang="en-US" sz="1200" kern="1200" dirty="0">
              <a:solidFill>
                <a:schemeClr val="tx1"/>
              </a:solidFill>
              <a:effectLst/>
              <a:latin typeface="+mn-lt"/>
              <a:ea typeface="+mn-ea"/>
              <a:cs typeface="+mn-cs"/>
            </a:endParaRPr>
          </a:p>
          <a:p>
            <a:pPr marL="0" indent="0">
              <a:buNone/>
            </a:pPr>
            <a:r>
              <a:rPr lang="en-US" sz="1200" b="1" i="1" kern="1200" dirty="0">
                <a:solidFill>
                  <a:schemeClr val="tx1"/>
                </a:solidFill>
                <a:effectLst/>
                <a:latin typeface="+mn-lt"/>
                <a:ea typeface="+mn-ea"/>
                <a:cs typeface="+mn-cs"/>
              </a:rPr>
              <a:t>BREATH 1</a:t>
            </a:r>
          </a:p>
          <a:p>
            <a:pPr marL="0" indent="0">
              <a:buNone/>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In 2019, the City of Brunswick received a $13,000 grant to assist in updating the 20-year-old design guidelines for the Old Town Historic District.</a:t>
            </a:r>
          </a:p>
          <a:p>
            <a:pPr marL="0" indent="0">
              <a:buNone/>
            </a:pPr>
            <a:endParaRPr lang="en-US" sz="1200" kern="1200" dirty="0">
              <a:solidFill>
                <a:schemeClr val="tx1"/>
              </a:solidFill>
              <a:effectLst/>
              <a:latin typeface="+mn-lt"/>
              <a:ea typeface="+mn-ea"/>
              <a:cs typeface="+mn-cs"/>
            </a:endParaRPr>
          </a:p>
          <a:p>
            <a:pPr marL="0" indent="0">
              <a:buNone/>
            </a:pPr>
            <a:r>
              <a:rPr lang="en-US" sz="1200" b="1" i="1" kern="1200" dirty="0">
                <a:solidFill>
                  <a:schemeClr val="tx1"/>
                </a:solidFill>
                <a:effectLst/>
                <a:latin typeface="+mn-lt"/>
                <a:ea typeface="+mn-ea"/>
                <a:cs typeface="+mn-cs"/>
              </a:rPr>
              <a:t>BREATH 2</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Another example is a roof repair project that the City of Hogansville conducted in 2018. Although the program is unable to fund a full restoration project, we were able to award them with a $20,000 grant that year to assist in their efforts. </a:t>
            </a:r>
          </a:p>
          <a:p>
            <a:endParaRPr lang="en-US" sz="1200" kern="1200" dirty="0">
              <a:solidFill>
                <a:schemeClr val="tx1"/>
              </a:solidFill>
              <a:effectLst/>
              <a:latin typeface="+mn-lt"/>
              <a:ea typeface="+mn-ea"/>
              <a:cs typeface="+mn-cs"/>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BREATH 3</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historic audio stations tour project in Greensboro, is a fun project to talk about because it’s a great example of HPCs, local planning departments, and MainStreet programs working together to preserve a community’s shared history.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kern="1200" dirty="0">
                <a:solidFill>
                  <a:schemeClr val="tx1"/>
                </a:solidFill>
                <a:effectLst/>
                <a:latin typeface="+mn-lt"/>
                <a:ea typeface="+mn-ea"/>
                <a:cs typeface="+mn-cs"/>
              </a:rPr>
              <a:t>BREATH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City of Greensboro wanted to expand an interactive audio-walking tour that engaged visitors. With funding from two CLG grants awarded 2020 and 2021 (totaling approximately $10,000,) the City created seven </a:t>
            </a:r>
            <a:r>
              <a:rPr lang="en-US" sz="1800" dirty="0">
                <a:solidFill>
                  <a:srgbClr val="676A6C"/>
                </a:solidFill>
                <a:effectLst/>
                <a:latin typeface="Open Sans" panose="020B0606030504020204" pitchFamily="34" charset="0"/>
                <a:ea typeface="Calibri" panose="020F0502020204030204" pitchFamily="34" charset="0"/>
              </a:rPr>
              <a:t>Solar powered audio interpretive stations to place at designated sites throughout the City.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5590FC6-D1B8-4635-A8AB-EA1FC2D72133}" type="slidenum">
              <a:rPr lang="en-US" smtClean="0"/>
              <a:t>13</a:t>
            </a:fld>
            <a:endParaRPr lang="en-US"/>
          </a:p>
        </p:txBody>
      </p:sp>
    </p:spTree>
    <p:extLst>
      <p:ext uri="{BB962C8B-B14F-4D97-AF65-F5344CB8AC3E}">
        <p14:creationId xmlns:p14="http://schemas.microsoft.com/office/powerpoint/2010/main" val="3808329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For this presentation, I’m going to focus on our two main historic preservation grants. I’m going to cover the most important aspects of each grant: namely, when do applications open, where to find those applications, and what are the eligibility requirements.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14BEE-2EAE-43AE-94B9-CA84926C49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3736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Certified Local Government is different than being a local government. A CLG is a special status that local governments can apply for.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14BEE-2EAE-43AE-94B9-CA84926C49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438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Also, I want to beat y’all to the punch and answer the most important questions of how do I find the grant application and who do I contact when catastrophe, crisis, and/or curveballs find you. Me is the answer.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14BEE-2EAE-43AE-94B9-CA84926C49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500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This is what the CLG Grants webpage currently looks like. </a:t>
            </a:r>
          </a:p>
          <a:p>
            <a:r>
              <a:rPr lang="en-US" sz="1000" dirty="0"/>
              <a:t>Talk a bit about NR TIGERS.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14BEE-2EAE-43AE-94B9-CA84926C49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607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Talk a bit about NR TIGERS.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14BEE-2EAE-43AE-94B9-CA84926C49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3327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slide is not comprehensive, but it includes the main project types for each category. Historic resource surveys are the most common project for the CLG grant, followed by design guidelines. </a:t>
            </a:r>
          </a:p>
          <a:p>
            <a:r>
              <a:rPr lang="en-US" sz="1200" dirty="0"/>
              <a:t>Many of the projects have a lot of overlap. Conditions Assessment Reports and Historic Structure Reports are similar projects. They both describe the existing condition of a historic structure along with its material elements. HSR also documents the history of a building and provides recommendations on how to deal with existing issues with the site or building. A Preservation Plan also outlines how to deal with existing issues, but it also integrates all other preservation planning activities, which may include CA and HSRs. Preservation plans guide the development of rehabilitation and restoration projects for a site and outline its continued maintenance. Master Plans also provide guidance on long term preservation of a building in its historic context.</a:t>
            </a:r>
          </a:p>
          <a:p>
            <a:r>
              <a:rPr lang="en-US" sz="1200" dirty="0"/>
              <a:t>As you can see, there’s a lot of overlap, so if you have a project you’re interested in, please email me. We’ll make sure one of our grants is a good fit first, then we’ll find out exactly what you want your project to achieve, then we can help you apply to do the appropriate project.</a:t>
            </a:r>
          </a:p>
          <a:p>
            <a:r>
              <a:rPr lang="en-US" sz="1200" dirty="0" err="1"/>
              <a:t>Predev</a:t>
            </a:r>
            <a:r>
              <a:rPr lang="en-US" sz="1200" dirty="0"/>
              <a:t> is generally property specific. Planning projects are generally more for an area. If you have a project you’re interested in pursuing and you’re curious what project type it would fall under, feel free to catch me after the presentation or send me an email. I’d be happy to answer.</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14BEE-2EAE-43AE-94B9-CA84926C49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645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State Historic Preservation Office </a:t>
            </a:r>
            <a:r>
              <a:rPr lang="en-US" b="1" dirty="0"/>
              <a:t>(SHPO) </a:t>
            </a:r>
            <a:r>
              <a:rPr lang="en-US" b="0" dirty="0"/>
              <a:t>was</a:t>
            </a:r>
            <a:r>
              <a:rPr lang="en-US" dirty="0"/>
              <a:t> formerly a division under the Georgia Department of Natural Resources but moved to the Georgia Department of Community Affairs in 2020. </a:t>
            </a:r>
          </a:p>
          <a:p>
            <a:endParaRPr lang="en-US" dirty="0"/>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b="1" i="1" kern="1200" dirty="0">
                <a:solidFill>
                  <a:schemeClr val="tx1"/>
                </a:solidFill>
                <a:effectLst/>
                <a:latin typeface="+mn-lt"/>
                <a:ea typeface="+mn-ea"/>
                <a:cs typeface="+mn-cs"/>
              </a:rPr>
              <a:t>BREATH 1</a:t>
            </a:r>
            <a:endParaRPr lang="en-US" dirty="0"/>
          </a:p>
          <a:p>
            <a:endParaRPr lang="en-US" dirty="0"/>
          </a:p>
          <a:p>
            <a:r>
              <a:rPr lang="en-US" dirty="0"/>
              <a:t>In total, we have about 25 staff members with backgrounds in ……. architecture, history, historic preservation, planning, education, archeology, and geography.</a:t>
            </a:r>
          </a:p>
          <a:p>
            <a:endParaRPr lang="en-US" dirty="0"/>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b="1" i="1" kern="1200" dirty="0">
                <a:solidFill>
                  <a:schemeClr val="tx1"/>
                </a:solidFill>
                <a:effectLst/>
                <a:latin typeface="+mn-lt"/>
                <a:ea typeface="+mn-ea"/>
                <a:cs typeface="+mn-cs"/>
              </a:rPr>
              <a:t>BREATH 2</a:t>
            </a:r>
          </a:p>
          <a:p>
            <a:endParaRPr lang="en-US" dirty="0"/>
          </a:p>
          <a:p>
            <a:r>
              <a:rPr lang="en-US" dirty="0"/>
              <a:t>Our office was created through the passing of the National Historic Preservation Act in 1966, which is why we are both federally funded by the National Park Service and through the GA state legislature.</a:t>
            </a:r>
          </a:p>
        </p:txBody>
      </p:sp>
      <p:sp>
        <p:nvSpPr>
          <p:cNvPr id="4" name="Slide Number Placeholder 3"/>
          <p:cNvSpPr>
            <a:spLocks noGrp="1"/>
          </p:cNvSpPr>
          <p:nvPr>
            <p:ph type="sldNum" sz="quarter" idx="5"/>
          </p:nvPr>
        </p:nvSpPr>
        <p:spPr/>
        <p:txBody>
          <a:bodyPr/>
          <a:lstStyle/>
          <a:p>
            <a:fld id="{78B98F18-692F-44A3-8F9D-17E4F837CBAE}" type="slidenum">
              <a:rPr lang="en-US" altLang="en-US" smtClean="0"/>
              <a:pPr/>
              <a:t>2</a:t>
            </a:fld>
            <a:endParaRPr lang="en-US" altLang="en-US"/>
          </a:p>
        </p:txBody>
      </p:sp>
    </p:spTree>
    <p:extLst>
      <p:ext uri="{BB962C8B-B14F-4D97-AF65-F5344CB8AC3E}">
        <p14:creationId xmlns:p14="http://schemas.microsoft.com/office/powerpoint/2010/main" val="1637854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you can apply for and be awarded both a CLG Grant and Ga Heritage Grant in the same year, even if they’re for very similar projects. The Georgia Heritage Grant is very similar to the CLG Grant in its requirements. The main difference is that it’s open to all Georgia local governments, as well as 501c3 non-profit organizations. Also, only predevelopment/development projects are eligible. </a:t>
            </a:r>
          </a:p>
          <a:p>
            <a:r>
              <a:rPr lang="en-US" dirty="0"/>
              <a:t>We run a Georgia Heritage Grant cycle when we have enough money in the pot from the Historic Preservation license plates and when we have capacity. We would like to have a cycle next year, but this is not confirmed yet. By early 2025, we will have a firm determination on whether we will run a Georgia Heritage Grant cycle for 2025 or wait until 2026.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14BEE-2EAE-43AE-94B9-CA84926C49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6711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criteria, and the ones on the following slide for </a:t>
            </a:r>
            <a:r>
              <a:rPr lang="en-US" dirty="0" err="1"/>
              <a:t>predev</a:t>
            </a:r>
            <a:r>
              <a:rPr lang="en-US" dirty="0"/>
              <a:t>/dev, are consistent for every application scorer. Most importantly, make sure you describe the public benefit for your project, the need and urgency, any prior work related to this project, and what your next steps are after completing this project. Also, make sure you include all the required attachments. All the required attachments will be listed on our website, from that link from earlier. </a:t>
            </a:r>
          </a:p>
          <a:p>
            <a:r>
              <a:rPr lang="en-US" dirty="0"/>
              <a:t>For the blue highlighted criteria, if HPD intends to identify a specific type of project as having high priority, we will state that in the grant announcement. It will be on our website, in our newsletter, etc. If we don’t identify a specific project type as having priority, every applicant gets zero for this part, so it doesn’t come into play.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14BEE-2EAE-43AE-94B9-CA84926C49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137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won’t go into a lot of detail here, since I want to focus on the grants that HPD has to offer, but I keep a list of other grant opportunities that would also be worth exploring in conjunction with the CLG Grant and Georgia Heritage Grant. If you would like that list, feel free to email me and I’d be happy to pass that along.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14BEE-2EAE-43AE-94B9-CA84926C49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6649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I be notified when the CLG Grant and Ga Heritage Grant become open for applications? Yes. We will announce it on our website, in our newsletters, on our social medias, and via email blasts.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14BEE-2EAE-43AE-94B9-CA84926C49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332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814BEE-2EAE-43AE-94B9-CA84926C49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5455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office handles a few different programs including National Register, Georgia Register, Environmental Review, Tax Incentives, Community Assistance and Outreach but to sum up exactly what our office does on a day-to-day basis, we…..</a:t>
            </a:r>
          </a:p>
          <a:p>
            <a:endParaRPr lang="en-US" dirty="0"/>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b="1" i="1" kern="1200" dirty="0">
                <a:solidFill>
                  <a:schemeClr val="tx1"/>
                </a:solidFill>
                <a:effectLst/>
                <a:latin typeface="+mn-lt"/>
                <a:ea typeface="+mn-ea"/>
                <a:cs typeface="+mn-cs"/>
              </a:rPr>
              <a:t>BREATH 1</a:t>
            </a:r>
            <a:endParaRPr lang="en-US" dirty="0"/>
          </a:p>
          <a:p>
            <a:endParaRPr lang="en-US" dirty="0"/>
          </a:p>
          <a:p>
            <a:pPr marL="342900" indent="-342900">
              <a:buFont typeface="Arial" panose="020B0604020202020204" pitchFamily="34" charset="0"/>
              <a:buChar char="•"/>
            </a:pPr>
            <a:r>
              <a:rPr lang="en-US" dirty="0"/>
              <a:t>Carry out all federal and state mandated historic preservation activities</a:t>
            </a:r>
          </a:p>
          <a:p>
            <a:pPr marL="342900" indent="-342900">
              <a:buFont typeface="Arial" panose="020B0604020202020204" pitchFamily="34" charset="0"/>
              <a:buChar char="•"/>
            </a:pPr>
            <a:endParaRPr lang="en-US" dirty="0"/>
          </a:p>
          <a:p>
            <a:pPr marL="0" marR="0" lvl="0" indent="0" algn="l" defTabSz="91421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i="1" kern="1200" dirty="0">
                <a:solidFill>
                  <a:schemeClr val="tx1"/>
                </a:solidFill>
                <a:effectLst/>
                <a:latin typeface="+mn-lt"/>
                <a:ea typeface="+mn-ea"/>
                <a:cs typeface="+mn-cs"/>
              </a:rPr>
              <a:t>BREATH 2</a:t>
            </a:r>
          </a:p>
          <a:p>
            <a:pPr marL="0" indent="0">
              <a:buFont typeface="Arial" panose="020B0604020202020204" pitchFamily="34" charset="0"/>
              <a:buNone/>
            </a:pPr>
            <a:endParaRPr lang="en-US" dirty="0"/>
          </a:p>
          <a:p>
            <a:pPr marL="342900" indent="-342900">
              <a:buFont typeface="Arial" panose="020B0604020202020204" pitchFamily="34" charset="0"/>
              <a:buChar char="•"/>
            </a:pPr>
            <a:r>
              <a:rPr lang="en-US" dirty="0"/>
              <a:t>Provide preservation education, training, and local technical assistance, and statewide support</a:t>
            </a:r>
          </a:p>
        </p:txBody>
      </p:sp>
      <p:sp>
        <p:nvSpPr>
          <p:cNvPr id="4" name="Slide Number Placeholder 3"/>
          <p:cNvSpPr>
            <a:spLocks noGrp="1"/>
          </p:cNvSpPr>
          <p:nvPr>
            <p:ph type="sldNum" sz="quarter" idx="5"/>
          </p:nvPr>
        </p:nvSpPr>
        <p:spPr/>
        <p:txBody>
          <a:bodyPr/>
          <a:lstStyle/>
          <a:p>
            <a:fld id="{78B98F18-692F-44A3-8F9D-17E4F837CBAE}" type="slidenum">
              <a:rPr lang="en-US" altLang="en-US" smtClean="0"/>
              <a:pPr/>
              <a:t>3</a:t>
            </a:fld>
            <a:endParaRPr lang="en-US" altLang="en-US"/>
          </a:p>
        </p:txBody>
      </p:sp>
    </p:spTree>
    <p:extLst>
      <p:ext uri="{BB962C8B-B14F-4D97-AF65-F5344CB8AC3E}">
        <p14:creationId xmlns:p14="http://schemas.microsoft.com/office/powerpoint/2010/main" val="573046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0"/>
              </a:spcBef>
              <a:spcAft>
                <a:spcPts val="0"/>
              </a:spcAft>
              <a:buClrTx/>
              <a:buSzTx/>
              <a:buFontTx/>
              <a:buNone/>
              <a:tabLst/>
              <a:defRPr/>
            </a:pPr>
            <a:r>
              <a:rPr lang="en-US" dirty="0"/>
              <a:t>A quick overview on what each of our programs offer and do.</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b="1" i="1" kern="1200" dirty="0">
                <a:solidFill>
                  <a:schemeClr val="tx1"/>
                </a:solidFill>
                <a:effectLst/>
                <a:latin typeface="+mn-lt"/>
                <a:ea typeface="+mn-ea"/>
                <a:cs typeface="+mn-cs"/>
              </a:rPr>
              <a:t>BREATH 1</a:t>
            </a:r>
            <a:endParaRPr lang="en-US" dirty="0"/>
          </a:p>
          <a:p>
            <a:pPr marL="0" marR="0" lvl="0" indent="0" algn="l" defTabSz="914217" rtl="0" eaLnBrk="1" fontAlgn="auto" latinLnBrk="0" hangingPunct="1">
              <a:lnSpc>
                <a:spcPct val="100000"/>
              </a:lnSpc>
              <a:spcBef>
                <a:spcPts val="0"/>
              </a:spcBef>
              <a:spcAft>
                <a:spcPts val="0"/>
              </a:spcAft>
              <a:buClrTx/>
              <a:buSzTx/>
              <a:buFontTx/>
              <a:buNone/>
              <a:tabLst/>
              <a:defRPr/>
            </a:pPr>
            <a:endParaRPr lang="en-US" dirty="0"/>
          </a:p>
          <a:p>
            <a:r>
              <a:rPr lang="en-US" b="0" dirty="0"/>
              <a:t>The National Register of Historic Places </a:t>
            </a:r>
            <a:r>
              <a:rPr lang="en-US" dirty="0"/>
              <a:t>and Georgia Register of Historic Places are official lists of historic properties that are worthy of preservation. </a:t>
            </a:r>
            <a:r>
              <a:rPr lang="en-US" b="0" i="0" dirty="0">
                <a:solidFill>
                  <a:srgbClr val="272727"/>
                </a:solidFill>
                <a:effectLst/>
                <a:latin typeface="Open Sans" panose="020B0606030504020204" pitchFamily="34" charset="0"/>
              </a:rPr>
              <a:t>Properties listed in the National Register include buildings, sites, structures, objects, and districts that are significant in American history, architecture, archaeology, engineering, and culture. </a:t>
            </a:r>
          </a:p>
          <a:p>
            <a:endParaRPr lang="en-US" b="0" i="0" dirty="0">
              <a:solidFill>
                <a:srgbClr val="272727"/>
              </a:solidFill>
              <a:effectLst/>
              <a:latin typeface="Open Sans" panose="020B0606030504020204" pitchFamily="34" charset="0"/>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b="1" i="1" kern="1200" dirty="0">
                <a:solidFill>
                  <a:schemeClr val="tx1"/>
                </a:solidFill>
                <a:effectLst/>
                <a:latin typeface="+mn-lt"/>
                <a:ea typeface="+mn-ea"/>
                <a:cs typeface="+mn-cs"/>
              </a:rPr>
              <a:t>BREATH 2</a:t>
            </a:r>
            <a:endParaRPr lang="en-US" b="0" i="0" dirty="0">
              <a:solidFill>
                <a:srgbClr val="272727"/>
              </a:solidFill>
              <a:effectLst/>
              <a:latin typeface="Open Sans" panose="020B0606030504020204" pitchFamily="34" charset="0"/>
            </a:endParaRPr>
          </a:p>
          <a:p>
            <a:endParaRPr lang="en-US" b="0" i="0" dirty="0">
              <a:solidFill>
                <a:srgbClr val="272727"/>
              </a:solidFill>
              <a:effectLst/>
              <a:latin typeface="Open Sans" panose="020B0606030504020204" pitchFamily="34" charset="0"/>
            </a:endParaRPr>
          </a:p>
          <a:p>
            <a:r>
              <a:rPr lang="en-US" b="0" i="0" dirty="0">
                <a:solidFill>
                  <a:srgbClr val="272727"/>
                </a:solidFill>
                <a:effectLst/>
                <a:latin typeface="Open Sans" panose="020B0606030504020204" pitchFamily="34" charset="0"/>
              </a:rPr>
              <a:t>While the National Register of Historic Places is managed at the federal level by the National Park Service, as Georgia’s state historic preservation office (SHPO), the Historic Preservation Division (HPD) administers the National Register of Historic Places program in Georgia as well as the Georgia Register of Historic Places. </a:t>
            </a:r>
          </a:p>
          <a:p>
            <a:endParaRPr lang="en-US" b="0" i="0" dirty="0">
              <a:solidFill>
                <a:srgbClr val="272727"/>
              </a:solidFill>
              <a:effectLst/>
              <a:latin typeface="Open Sans" panose="020B0606030504020204" pitchFamily="34" charset="0"/>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b="1" i="1" kern="1200" dirty="0">
                <a:solidFill>
                  <a:schemeClr val="tx1"/>
                </a:solidFill>
                <a:effectLst/>
                <a:latin typeface="+mn-lt"/>
                <a:ea typeface="+mn-ea"/>
                <a:cs typeface="+mn-cs"/>
              </a:rPr>
              <a:t>BREATH 3</a:t>
            </a:r>
          </a:p>
          <a:p>
            <a:endParaRPr lang="en-US" b="0" i="0" dirty="0">
              <a:solidFill>
                <a:srgbClr val="272727"/>
              </a:solidFill>
              <a:effectLst/>
              <a:latin typeface="Open Sans" panose="020B0606030504020204" pitchFamily="34" charset="0"/>
            </a:endParaRPr>
          </a:p>
          <a:p>
            <a:r>
              <a:rPr lang="en-US" b="0" i="0" dirty="0">
                <a:solidFill>
                  <a:srgbClr val="272727"/>
                </a:solidFill>
                <a:effectLst/>
                <a:latin typeface="Open Sans" panose="020B0606030504020204" pitchFamily="34" charset="0"/>
              </a:rPr>
              <a:t>An important thing to remember: Being listed does not provide protections for the properties, but it does offer benefits such as eligibility for Tax Incentives.</a:t>
            </a:r>
          </a:p>
        </p:txBody>
      </p:sp>
      <p:sp>
        <p:nvSpPr>
          <p:cNvPr id="4" name="Slide Number Placeholder 3"/>
          <p:cNvSpPr>
            <a:spLocks noGrp="1"/>
          </p:cNvSpPr>
          <p:nvPr>
            <p:ph type="sldNum" sz="quarter" idx="5"/>
          </p:nvPr>
        </p:nvSpPr>
        <p:spPr/>
        <p:txBody>
          <a:bodyPr/>
          <a:lstStyle/>
          <a:p>
            <a:fld id="{006BE02D-20C0-F840-AFAC-BEA99C74FDC2}" type="slidenum">
              <a:rPr lang="en-US" smtClean="0"/>
              <a:pPr/>
              <a:t>4</a:t>
            </a:fld>
            <a:endParaRPr lang="en-US" dirty="0"/>
          </a:p>
        </p:txBody>
      </p:sp>
    </p:spTree>
    <p:extLst>
      <p:ext uri="{BB962C8B-B14F-4D97-AF65-F5344CB8AC3E}">
        <p14:creationId xmlns:p14="http://schemas.microsoft.com/office/powerpoint/2010/main" val="14947729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72727"/>
                </a:solidFill>
                <a:effectLst/>
                <a:latin typeface="Open Sans" panose="020B0606030504020204" pitchFamily="34" charset="0"/>
              </a:rPr>
              <a:t>The Tax Incentives team manages three tax programs:</a:t>
            </a:r>
          </a:p>
          <a:p>
            <a:endParaRPr lang="en-US" b="0" i="0" dirty="0">
              <a:solidFill>
                <a:srgbClr val="272727"/>
              </a:solidFill>
              <a:effectLst/>
              <a:latin typeface="Open Sans" panose="020B0606030504020204" pitchFamily="34" charset="0"/>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b="1" i="1" kern="1200" dirty="0">
                <a:solidFill>
                  <a:schemeClr val="tx1"/>
                </a:solidFill>
                <a:effectLst/>
                <a:latin typeface="+mn-lt"/>
                <a:ea typeface="+mn-ea"/>
                <a:cs typeface="+mn-cs"/>
              </a:rPr>
              <a:t>BREATH 1</a:t>
            </a:r>
          </a:p>
          <a:p>
            <a:endParaRPr lang="en-US" b="0" i="0" dirty="0">
              <a:solidFill>
                <a:srgbClr val="272727"/>
              </a:solidFill>
              <a:effectLst/>
              <a:latin typeface="Open Sans" panose="020B0606030504020204" pitchFamily="34" charset="0"/>
            </a:endParaRPr>
          </a:p>
          <a:p>
            <a:pPr marL="342900" indent="-342900">
              <a:buFont typeface="Arial" panose="020B0604020202020204" pitchFamily="34" charset="0"/>
              <a:buChar char="•"/>
            </a:pPr>
            <a:r>
              <a:rPr lang="en-US" b="0" i="0" dirty="0">
                <a:solidFill>
                  <a:srgbClr val="272727"/>
                </a:solidFill>
                <a:effectLst/>
                <a:latin typeface="Open Sans" panose="020B0606030504020204" pitchFamily="34" charset="0"/>
              </a:rPr>
              <a:t>a Preferential Property Tax Assessment for Rehabilitated Buildings (which freezes property taxes for about 8 years); </a:t>
            </a:r>
          </a:p>
          <a:p>
            <a:pPr marL="0" indent="0">
              <a:buFont typeface="Arial" panose="020B0604020202020204" pitchFamily="34" charset="0"/>
              <a:buNone/>
            </a:pPr>
            <a:endParaRPr lang="en-US" b="0" i="0" dirty="0">
              <a:solidFill>
                <a:srgbClr val="272727"/>
              </a:solidFill>
              <a:effectLst/>
              <a:latin typeface="Open Sans" panose="020B0606030504020204" pitchFamily="34" charset="0"/>
            </a:endParaRPr>
          </a:p>
          <a:p>
            <a:pPr marL="0" marR="0" lvl="0" indent="0" algn="l" defTabSz="91421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i="1" kern="1200" dirty="0">
                <a:solidFill>
                  <a:schemeClr val="tx1"/>
                </a:solidFill>
                <a:effectLst/>
                <a:latin typeface="+mn-lt"/>
                <a:ea typeface="+mn-ea"/>
                <a:cs typeface="+mn-cs"/>
              </a:rPr>
              <a:t>BREATH 2</a:t>
            </a:r>
            <a:endParaRPr lang="en-US" b="0" i="0" dirty="0">
              <a:solidFill>
                <a:srgbClr val="272727"/>
              </a:solidFill>
              <a:effectLst/>
              <a:latin typeface="Open Sans" panose="020B0606030504020204" pitchFamily="34" charset="0"/>
            </a:endParaRPr>
          </a:p>
          <a:p>
            <a:pPr marL="0" indent="0">
              <a:buFont typeface="Arial" panose="020B0604020202020204" pitchFamily="34" charset="0"/>
              <a:buNone/>
            </a:pPr>
            <a:endParaRPr lang="en-US" b="0" i="0" dirty="0">
              <a:solidFill>
                <a:srgbClr val="272727"/>
              </a:solidFill>
              <a:effectLst/>
              <a:latin typeface="Open Sans" panose="020B0606030504020204" pitchFamily="34" charset="0"/>
            </a:endParaRPr>
          </a:p>
          <a:p>
            <a:pPr marL="342900" indent="-342900">
              <a:buFont typeface="Arial" panose="020B0604020202020204" pitchFamily="34" charset="0"/>
              <a:buChar char="•"/>
            </a:pPr>
            <a:r>
              <a:rPr lang="en-US" b="0" i="0" dirty="0">
                <a:solidFill>
                  <a:srgbClr val="272727"/>
                </a:solidFill>
                <a:effectLst/>
                <a:latin typeface="Open Sans" panose="020B0606030504020204" pitchFamily="34" charset="0"/>
              </a:rPr>
              <a:t>a state income tax credit (this is equal to 25% of qualified rehabilitation expenses for the rehabilitation of certified historic structure ); </a:t>
            </a:r>
          </a:p>
          <a:p>
            <a:pPr marL="0" indent="0">
              <a:buFont typeface="Arial" panose="020B0604020202020204" pitchFamily="34" charset="0"/>
              <a:buNone/>
            </a:pPr>
            <a:endParaRPr lang="en-US" b="0" i="0" dirty="0">
              <a:solidFill>
                <a:srgbClr val="272727"/>
              </a:solidFill>
              <a:effectLst/>
              <a:latin typeface="Open Sans" panose="020B0606030504020204" pitchFamily="34" charset="0"/>
            </a:endParaRPr>
          </a:p>
          <a:p>
            <a:pPr marL="0" marR="0" lvl="0" indent="0" algn="l" defTabSz="91421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i="1" kern="1200" dirty="0">
                <a:solidFill>
                  <a:schemeClr val="tx1"/>
                </a:solidFill>
                <a:effectLst/>
                <a:latin typeface="+mn-lt"/>
                <a:ea typeface="+mn-ea"/>
                <a:cs typeface="+mn-cs"/>
              </a:rPr>
              <a:t>BREATH 3</a:t>
            </a:r>
          </a:p>
          <a:p>
            <a:pPr marL="0" indent="0">
              <a:buFont typeface="Arial" panose="020B0604020202020204" pitchFamily="34" charset="0"/>
              <a:buNone/>
            </a:pPr>
            <a:endParaRPr lang="en-US" b="0" i="0" dirty="0">
              <a:solidFill>
                <a:srgbClr val="272727"/>
              </a:solidFill>
              <a:effectLst/>
              <a:latin typeface="Open Sans" panose="020B0606030504020204" pitchFamily="34" charset="0"/>
            </a:endParaRPr>
          </a:p>
          <a:p>
            <a:pPr marL="342900" indent="-342900">
              <a:buFont typeface="Arial" panose="020B0604020202020204" pitchFamily="34" charset="0"/>
              <a:buChar char="•"/>
            </a:pPr>
            <a:r>
              <a:rPr lang="en-US" b="0" i="0" dirty="0">
                <a:solidFill>
                  <a:srgbClr val="272727"/>
                </a:solidFill>
                <a:effectLst/>
                <a:latin typeface="Open Sans" panose="020B0606030504020204" pitchFamily="34" charset="0"/>
              </a:rPr>
              <a:t>and a federal income tax credit (which is equal to 20% of qualified rehabilitation expenses). </a:t>
            </a:r>
          </a:p>
          <a:p>
            <a:pPr marL="0" indent="0">
              <a:buFont typeface="Arial" panose="020B0604020202020204" pitchFamily="34" charset="0"/>
              <a:buNone/>
            </a:pPr>
            <a:endParaRPr lang="en-US" b="0" i="0" dirty="0">
              <a:solidFill>
                <a:srgbClr val="272727"/>
              </a:solidFill>
              <a:effectLst/>
              <a:latin typeface="Open Sans" panose="020B0606030504020204" pitchFamily="34" charset="0"/>
            </a:endParaRPr>
          </a:p>
          <a:p>
            <a:pPr marL="0" marR="0" lvl="0" indent="0" algn="l" defTabSz="91421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1" i="1" kern="1200" dirty="0">
                <a:solidFill>
                  <a:schemeClr val="tx1"/>
                </a:solidFill>
                <a:effectLst/>
                <a:latin typeface="+mn-lt"/>
                <a:ea typeface="+mn-ea"/>
                <a:cs typeface="+mn-cs"/>
              </a:rPr>
              <a:t>BREATH 4</a:t>
            </a:r>
          </a:p>
          <a:p>
            <a:pPr marL="0" indent="0">
              <a:buFont typeface="Arial" panose="020B0604020202020204" pitchFamily="34" charset="0"/>
              <a:buNone/>
            </a:pPr>
            <a:endParaRPr lang="en-US" b="0" i="0" dirty="0">
              <a:solidFill>
                <a:srgbClr val="272727"/>
              </a:solidFill>
              <a:effectLst/>
              <a:latin typeface="Open Sans" panose="020B0606030504020204" pitchFamily="34" charset="0"/>
            </a:endParaRPr>
          </a:p>
          <a:p>
            <a:pPr marL="0" indent="0">
              <a:buFont typeface="Arial" panose="020B0604020202020204" pitchFamily="34" charset="0"/>
              <a:buNone/>
            </a:pPr>
            <a:r>
              <a:rPr lang="en-US" b="0" i="0" dirty="0">
                <a:solidFill>
                  <a:srgbClr val="272727"/>
                </a:solidFill>
                <a:effectLst/>
                <a:latin typeface="Open Sans" panose="020B0606030504020204" pitchFamily="34" charset="0"/>
              </a:rPr>
              <a:t>Tax incentives and the overall process is a separate presentation, so I won’t get too into the weeds, but if you’d like to know more, information about all three programs, as well as contact info for the Tax Incentives Team are on our website. </a:t>
            </a:r>
          </a:p>
          <a:p>
            <a:endParaRPr lang="en-US" b="0" i="0" dirty="0">
              <a:solidFill>
                <a:srgbClr val="272727"/>
              </a:solidFill>
              <a:effectLst/>
              <a:latin typeface="Open Sans" panose="020B0606030504020204" pitchFamily="34" charset="0"/>
            </a:endParaRPr>
          </a:p>
        </p:txBody>
      </p:sp>
      <p:sp>
        <p:nvSpPr>
          <p:cNvPr id="4" name="Slide Number Placeholder 3"/>
          <p:cNvSpPr>
            <a:spLocks noGrp="1"/>
          </p:cNvSpPr>
          <p:nvPr>
            <p:ph type="sldNum" sz="quarter" idx="5"/>
          </p:nvPr>
        </p:nvSpPr>
        <p:spPr/>
        <p:txBody>
          <a:bodyPr/>
          <a:lstStyle/>
          <a:p>
            <a:fld id="{006BE02D-20C0-F840-AFAC-BEA99C74FDC2}" type="slidenum">
              <a:rPr lang="en-US" smtClean="0"/>
              <a:pPr/>
              <a:t>5</a:t>
            </a:fld>
            <a:endParaRPr lang="en-US" dirty="0"/>
          </a:p>
        </p:txBody>
      </p:sp>
    </p:spTree>
    <p:extLst>
      <p:ext uri="{BB962C8B-B14F-4D97-AF65-F5344CB8AC3E}">
        <p14:creationId xmlns:p14="http://schemas.microsoft.com/office/powerpoint/2010/main" val="1879036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72727"/>
                </a:solidFill>
                <a:effectLst/>
                <a:latin typeface="Open Sans" panose="020B0606030504020204" pitchFamily="34" charset="0"/>
              </a:rPr>
              <a:t>Our Environmental Review team tackles the massive Section 106 process. </a:t>
            </a:r>
          </a:p>
          <a:p>
            <a:endParaRPr lang="en-US" b="0" i="0" dirty="0">
              <a:solidFill>
                <a:srgbClr val="272727"/>
              </a:solidFill>
              <a:effectLst/>
              <a:latin typeface="Open Sans" panose="020B0606030504020204" pitchFamily="34" charset="0"/>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b="1" i="1" kern="1200" dirty="0">
                <a:solidFill>
                  <a:schemeClr val="tx1"/>
                </a:solidFill>
                <a:effectLst/>
                <a:latin typeface="+mn-lt"/>
                <a:ea typeface="+mn-ea"/>
                <a:cs typeface="+mn-cs"/>
              </a:rPr>
              <a:t>BREATH 1</a:t>
            </a:r>
            <a:endParaRPr lang="en-US" b="0" i="0" dirty="0">
              <a:solidFill>
                <a:srgbClr val="272727"/>
              </a:solidFill>
              <a:effectLst/>
              <a:latin typeface="Open Sans" panose="020B0606030504020204" pitchFamily="34" charset="0"/>
            </a:endParaRPr>
          </a:p>
          <a:p>
            <a:endParaRPr lang="en-US" b="0" i="0" dirty="0">
              <a:solidFill>
                <a:srgbClr val="272727"/>
              </a:solidFill>
              <a:effectLst/>
              <a:latin typeface="Open Sans" panose="020B0606030504020204" pitchFamily="34" charset="0"/>
            </a:endParaRPr>
          </a:p>
          <a:p>
            <a:r>
              <a:rPr lang="en-US" b="0" i="0" dirty="0">
                <a:solidFill>
                  <a:srgbClr val="272727"/>
                </a:solidFill>
                <a:effectLst/>
                <a:latin typeface="Open Sans" panose="020B0606030504020204" pitchFamily="34" charset="0"/>
              </a:rPr>
              <a:t>This process was dictated by the National Historic Preservation Act of 1966, which mandated that any project funded by or requiring permits or licenses from the federal government…be assessed for potential adverse impacts to historic resources </a:t>
            </a:r>
            <a:r>
              <a:rPr lang="en-US" b="1" i="0" dirty="0">
                <a:solidFill>
                  <a:srgbClr val="272727"/>
                </a:solidFill>
                <a:effectLst/>
                <a:latin typeface="Open Sans" panose="020B0606030504020204" pitchFamily="34" charset="0"/>
              </a:rPr>
              <a:t>(This being any resource over 50 years old, and not just those on the National Register). </a:t>
            </a:r>
            <a:endParaRPr lang="en-US" b="0" i="0" dirty="0">
              <a:solidFill>
                <a:srgbClr val="272727"/>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006BE02D-20C0-F840-AFAC-BEA99C74FDC2}" type="slidenum">
              <a:rPr lang="en-US" smtClean="0"/>
              <a:pPr/>
              <a:t>6</a:t>
            </a:fld>
            <a:endParaRPr lang="en-US" dirty="0"/>
          </a:p>
        </p:txBody>
      </p:sp>
    </p:spTree>
    <p:extLst>
      <p:ext uri="{BB962C8B-B14F-4D97-AF65-F5344CB8AC3E}">
        <p14:creationId xmlns:p14="http://schemas.microsoft.com/office/powerpoint/2010/main" val="442093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72727"/>
                </a:solidFill>
                <a:effectLst/>
                <a:latin typeface="Open Sans" panose="020B0606030504020204" pitchFamily="34" charset="0"/>
              </a:rPr>
              <a:t>The Community Assistance and Outreach team includes our African American Programs, Centennial Farms Program, and Certified Local Government Program. </a:t>
            </a:r>
          </a:p>
          <a:p>
            <a:endParaRPr lang="en-US" b="0" i="0" dirty="0">
              <a:solidFill>
                <a:srgbClr val="272727"/>
              </a:solidFill>
              <a:effectLst/>
              <a:latin typeface="Open Sans" panose="020B0606030504020204" pitchFamily="34" charset="0"/>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b="1" i="1" kern="1200" dirty="0">
                <a:solidFill>
                  <a:schemeClr val="tx1"/>
                </a:solidFill>
                <a:effectLst/>
                <a:latin typeface="+mn-lt"/>
                <a:ea typeface="+mn-ea"/>
                <a:cs typeface="+mn-cs"/>
              </a:rPr>
              <a:t>BREATH 1</a:t>
            </a:r>
            <a:endParaRPr lang="en-US" b="0" i="0" dirty="0">
              <a:solidFill>
                <a:srgbClr val="272727"/>
              </a:solidFill>
              <a:effectLst/>
              <a:latin typeface="Open Sans" panose="020B0606030504020204" pitchFamily="34" charset="0"/>
            </a:endParaRPr>
          </a:p>
          <a:p>
            <a:endParaRPr lang="en-US" b="0" i="0" dirty="0">
              <a:solidFill>
                <a:srgbClr val="272727"/>
              </a:solidFill>
              <a:effectLst/>
              <a:latin typeface="Open Sans" panose="020B0606030504020204" pitchFamily="34" charset="0"/>
            </a:endParaRPr>
          </a:p>
          <a:p>
            <a:r>
              <a:rPr lang="en-US" b="0" i="0" dirty="0">
                <a:solidFill>
                  <a:srgbClr val="272727"/>
                </a:solidFill>
                <a:effectLst/>
                <a:latin typeface="Open Sans" panose="020B0606030504020204" pitchFamily="34" charset="0"/>
              </a:rPr>
              <a:t>We also provide guidance to communities regarding their Preservation Ordinances and Preservation Planning and conduct training sessions through the Statewide Historic Preservation Conference, GA Downtown Conference, and so forth.</a:t>
            </a:r>
          </a:p>
        </p:txBody>
      </p:sp>
      <p:sp>
        <p:nvSpPr>
          <p:cNvPr id="4" name="Slide Number Placeholder 3"/>
          <p:cNvSpPr>
            <a:spLocks noGrp="1"/>
          </p:cNvSpPr>
          <p:nvPr>
            <p:ph type="sldNum" sz="quarter" idx="5"/>
          </p:nvPr>
        </p:nvSpPr>
        <p:spPr/>
        <p:txBody>
          <a:bodyPr/>
          <a:lstStyle/>
          <a:p>
            <a:fld id="{78B98F18-692F-44A3-8F9D-17E4F837CBAE}" type="slidenum">
              <a:rPr lang="en-US" altLang="en-US" smtClean="0"/>
              <a:pPr/>
              <a:t>7</a:t>
            </a:fld>
            <a:endParaRPr lang="en-US" altLang="en-US"/>
          </a:p>
        </p:txBody>
      </p:sp>
    </p:spTree>
    <p:extLst>
      <p:ext uri="{BB962C8B-B14F-4D97-AF65-F5344CB8AC3E}">
        <p14:creationId xmlns:p14="http://schemas.microsoft.com/office/powerpoint/2010/main" val="1980154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dive into the Certified Local Government (CLG) Program! </a:t>
            </a:r>
          </a:p>
          <a:p>
            <a:endParaRPr lang="en-US" dirty="0"/>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b="1" i="1" kern="1200" dirty="0">
                <a:solidFill>
                  <a:schemeClr val="tx1"/>
                </a:solidFill>
                <a:effectLst/>
                <a:latin typeface="+mn-lt"/>
                <a:ea typeface="+mn-ea"/>
                <a:cs typeface="+mn-cs"/>
              </a:rPr>
              <a:t>BREATH 1</a:t>
            </a:r>
            <a:endParaRPr lang="en-US" dirty="0"/>
          </a:p>
          <a:p>
            <a:endParaRPr lang="en-US" dirty="0"/>
          </a:p>
          <a:p>
            <a:pPr marL="0" marR="0" lvl="0" indent="0" algn="l" defTabSz="914217" rtl="0" eaLnBrk="1" fontAlgn="auto" latinLnBrk="0" hangingPunct="1">
              <a:lnSpc>
                <a:spcPct val="100000"/>
              </a:lnSpc>
              <a:spcBef>
                <a:spcPts val="0"/>
              </a:spcBef>
              <a:spcAft>
                <a:spcPts val="0"/>
              </a:spcAft>
              <a:buClrTx/>
              <a:buSzTx/>
              <a:buFontTx/>
              <a:buNone/>
              <a:tabLst/>
              <a:defRPr/>
            </a:pPr>
            <a:r>
              <a:rPr lang="en-US" altLang="en-US" sz="2400" dirty="0">
                <a:latin typeface="+mn-lt"/>
                <a:cs typeface="Arial" panose="020B0604020202020204" pitchFamily="34" charset="0"/>
              </a:rPr>
              <a:t>The CLG Program </a:t>
            </a:r>
            <a:r>
              <a:rPr lang="en-US" sz="2400" kern="1200" dirty="0">
                <a:solidFill>
                  <a:schemeClr val="tx1"/>
                </a:solidFill>
                <a:effectLst/>
                <a:latin typeface="+mn-lt"/>
                <a:ea typeface="+mn-ea"/>
                <a:cs typeface="+mn-cs"/>
              </a:rPr>
              <a:t>is an elective partnership program for communities that have a historic preservation commission. The partners in this partnership are the local governments, our office, and the National Park Service, as our federal partner.  </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2400" kern="1200" dirty="0">
              <a:solidFill>
                <a:schemeClr val="tx1"/>
              </a:solidFill>
              <a:effectLst/>
              <a:latin typeface="+mn-lt"/>
              <a:ea typeface="+mn-ea"/>
              <a:cs typeface="+mn-cs"/>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b="1" i="1" kern="1200" dirty="0">
                <a:solidFill>
                  <a:schemeClr val="tx1"/>
                </a:solidFill>
                <a:effectLst/>
                <a:latin typeface="+mn-lt"/>
                <a:ea typeface="+mn-ea"/>
                <a:cs typeface="+mn-cs"/>
              </a:rPr>
              <a:t>BREATH 2</a:t>
            </a:r>
            <a:endParaRPr lang="en-US" sz="2400" kern="1200" dirty="0">
              <a:solidFill>
                <a:schemeClr val="tx1"/>
              </a:solidFill>
              <a:effectLst/>
              <a:latin typeface="+mn-lt"/>
              <a:ea typeface="+mn-ea"/>
              <a:cs typeface="+mn-cs"/>
            </a:endParaRPr>
          </a:p>
          <a:p>
            <a:pPr marL="0" marR="0" lvl="0" indent="0" algn="l" defTabSz="914217" rtl="0" eaLnBrk="1" fontAlgn="auto" latinLnBrk="0" hangingPunct="1">
              <a:lnSpc>
                <a:spcPct val="100000"/>
              </a:lnSpc>
              <a:spcBef>
                <a:spcPts val="0"/>
              </a:spcBef>
              <a:spcAft>
                <a:spcPts val="0"/>
              </a:spcAft>
              <a:buClrTx/>
              <a:buSzTx/>
              <a:buFontTx/>
              <a:buNone/>
              <a:tabLst/>
              <a:defRPr/>
            </a:pPr>
            <a:endParaRPr lang="en-US" altLang="en-US" sz="2400" dirty="0">
              <a:latin typeface="+mn-lt"/>
              <a:cs typeface="Arial" panose="020B0604020202020204" pitchFamily="34" charset="0"/>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kern="1200" dirty="0">
                <a:solidFill>
                  <a:schemeClr val="tx1"/>
                </a:solidFill>
                <a:effectLst/>
                <a:latin typeface="+mn-lt"/>
                <a:ea typeface="+mn-ea"/>
                <a:cs typeface="+mn-cs"/>
              </a:rPr>
              <a:t>The intent of this program is for the state and federal government to support local historic preservation planning efforts by providing a framework for historic preservation planning, technical assistance, and funding.  Each year, governments that have gone through the certification process are eligible to apply for annual historic preservation grants.  </a:t>
            </a:r>
            <a:endParaRPr lang="en-US" altLang="en-US" sz="2400" dirty="0">
              <a:latin typeface="+mn-lt"/>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8B98F18-692F-44A3-8F9D-17E4F837CBAE}" type="slidenum">
              <a:rPr lang="en-US" altLang="en-US" smtClean="0"/>
              <a:pPr/>
              <a:t>8</a:t>
            </a:fld>
            <a:endParaRPr lang="en-US" altLang="en-US"/>
          </a:p>
        </p:txBody>
      </p:sp>
    </p:spTree>
    <p:extLst>
      <p:ext uri="{BB962C8B-B14F-4D97-AF65-F5344CB8AC3E}">
        <p14:creationId xmlns:p14="http://schemas.microsoft.com/office/powerpoint/2010/main" val="507313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0"/>
              </a:spcBef>
              <a:buFont typeface="+mj-lt"/>
              <a:buNone/>
              <a:defRPr/>
            </a:pPr>
            <a:r>
              <a:rPr lang="en-US" dirty="0"/>
              <a:t>The requirements at the federal level are outlined by the legislation which passed in 1980 and created the CLG program. </a:t>
            </a:r>
            <a:r>
              <a:rPr lang="en-US" sz="2400" kern="1200" dirty="0">
                <a:solidFill>
                  <a:schemeClr val="tx1"/>
                </a:solidFill>
                <a:effectLst/>
                <a:latin typeface="+mn-lt"/>
                <a:ea typeface="+mn-ea"/>
                <a:cs typeface="+mn-cs"/>
              </a:rPr>
              <a:t>In order to become a Certified Local Government, there are a few requirements.  </a:t>
            </a:r>
          </a:p>
          <a:p>
            <a:pPr marL="0" indent="0">
              <a:spcBef>
                <a:spcPct val="0"/>
              </a:spcBef>
              <a:buFont typeface="+mj-lt"/>
              <a:buNone/>
              <a:defRPr/>
            </a:pPr>
            <a:endParaRPr lang="en-US" sz="2400" kern="1200" dirty="0">
              <a:solidFill>
                <a:schemeClr val="tx1"/>
              </a:solidFill>
              <a:effectLst/>
              <a:latin typeface="+mn-lt"/>
              <a:ea typeface="+mn-ea"/>
              <a:cs typeface="+mn-cs"/>
            </a:endParaRPr>
          </a:p>
          <a:p>
            <a:pPr marL="0" marR="0" lvl="0" indent="0" algn="l" defTabSz="914217" rtl="0" eaLnBrk="1" fontAlgn="auto" latinLnBrk="0" hangingPunct="1">
              <a:lnSpc>
                <a:spcPct val="100000"/>
              </a:lnSpc>
              <a:spcBef>
                <a:spcPct val="0"/>
              </a:spcBef>
              <a:spcAft>
                <a:spcPts val="0"/>
              </a:spcAft>
              <a:buClrTx/>
              <a:buSzTx/>
              <a:buFont typeface="+mj-lt"/>
              <a:buNone/>
              <a:tabLst/>
              <a:defRPr/>
            </a:pPr>
            <a:r>
              <a:rPr lang="en-US" sz="2400" b="1" i="1" kern="1200" dirty="0">
                <a:solidFill>
                  <a:schemeClr val="tx1"/>
                </a:solidFill>
                <a:effectLst/>
                <a:latin typeface="+mn-lt"/>
                <a:ea typeface="+mn-ea"/>
                <a:cs typeface="+mn-cs"/>
              </a:rPr>
              <a:t>BREATH 1</a:t>
            </a:r>
            <a:endParaRPr lang="en-US" sz="2400" kern="1200" dirty="0">
              <a:solidFill>
                <a:schemeClr val="tx1"/>
              </a:solidFill>
              <a:effectLst/>
              <a:latin typeface="+mn-lt"/>
              <a:ea typeface="+mn-ea"/>
              <a:cs typeface="+mn-cs"/>
            </a:endParaRPr>
          </a:p>
          <a:p>
            <a:pPr marL="0" indent="0">
              <a:spcBef>
                <a:spcPct val="0"/>
              </a:spcBef>
              <a:buFont typeface="+mj-lt"/>
              <a:buNone/>
              <a:defRPr/>
            </a:pPr>
            <a:endParaRPr lang="en-US" sz="2400" b="1" kern="1200" dirty="0">
              <a:solidFill>
                <a:schemeClr val="tx1"/>
              </a:solidFill>
              <a:effectLst/>
              <a:latin typeface="+mn-lt"/>
              <a:ea typeface="+mn-ea"/>
              <a:cs typeface="+mn-cs"/>
            </a:endParaRPr>
          </a:p>
          <a:p>
            <a:pPr marL="0" indent="0">
              <a:spcBef>
                <a:spcPct val="0"/>
              </a:spcBef>
              <a:buFont typeface="+mj-lt"/>
              <a:buNone/>
              <a:defRPr/>
            </a:pPr>
            <a:r>
              <a:rPr lang="en-US" sz="2400" b="0" kern="1200" dirty="0">
                <a:solidFill>
                  <a:schemeClr val="tx1"/>
                </a:solidFill>
                <a:effectLst/>
                <a:latin typeface="+mn-lt"/>
                <a:ea typeface="+mn-ea"/>
                <a:cs typeface="+mn-cs"/>
              </a:rPr>
              <a:t>The first </a:t>
            </a:r>
            <a:r>
              <a:rPr lang="en-US" sz="2400" kern="1200" dirty="0">
                <a:solidFill>
                  <a:schemeClr val="tx1"/>
                </a:solidFill>
                <a:effectLst/>
                <a:latin typeface="+mn-lt"/>
                <a:ea typeface="+mn-ea"/>
                <a:cs typeface="+mn-cs"/>
              </a:rPr>
              <a:t>is that you must create a local historic preservation commission by passing a historic preservation ordinance.    </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2400" b="1" i="1" kern="1200" dirty="0">
              <a:solidFill>
                <a:schemeClr val="tx1"/>
              </a:solidFill>
              <a:effectLst/>
              <a:latin typeface="+mn-lt"/>
              <a:ea typeface="+mn-ea"/>
              <a:cs typeface="+mn-cs"/>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b="1" i="1" kern="1200" dirty="0">
                <a:solidFill>
                  <a:schemeClr val="tx1"/>
                </a:solidFill>
                <a:effectLst/>
                <a:latin typeface="+mn-lt"/>
                <a:ea typeface="+mn-ea"/>
                <a:cs typeface="+mn-cs"/>
              </a:rPr>
              <a:t>BREATH 2</a:t>
            </a:r>
          </a:p>
          <a:p>
            <a:endParaRPr lang="en-US" sz="2400" kern="1200" dirty="0">
              <a:solidFill>
                <a:schemeClr val="tx1"/>
              </a:solidFill>
              <a:effectLst/>
              <a:latin typeface="+mn-lt"/>
              <a:ea typeface="+mn-ea"/>
              <a:cs typeface="+mn-cs"/>
            </a:endParaRPr>
          </a:p>
          <a:p>
            <a:r>
              <a:rPr lang="en-US" sz="2400" b="0" kern="1200" dirty="0">
                <a:solidFill>
                  <a:schemeClr val="tx1"/>
                </a:solidFill>
                <a:effectLst/>
                <a:latin typeface="+mn-lt"/>
                <a:ea typeface="+mn-ea"/>
                <a:cs typeface="+mn-cs"/>
              </a:rPr>
              <a:t>The second </a:t>
            </a:r>
            <a:r>
              <a:rPr lang="en-US" sz="2400" kern="1200" dirty="0">
                <a:solidFill>
                  <a:schemeClr val="tx1"/>
                </a:solidFill>
                <a:effectLst/>
                <a:latin typeface="+mn-lt"/>
                <a:ea typeface="+mn-ea"/>
                <a:cs typeface="+mn-cs"/>
              </a:rPr>
              <a:t>is that the commission must enforce any local and state legislation that designates or protects historic properties. The local historic preservation commission has the authority to create local historic districts and landmarks if they choose.  If a local district and landmark is designated, that creates a review process for any future development or changes to the designated buildings.  </a:t>
            </a:r>
          </a:p>
          <a:p>
            <a:endParaRPr lang="en-US" sz="2400" kern="1200" dirty="0">
              <a:solidFill>
                <a:schemeClr val="tx1"/>
              </a:solidFill>
              <a:effectLst/>
              <a:latin typeface="+mn-lt"/>
              <a:ea typeface="+mn-ea"/>
              <a:cs typeface="+mn-cs"/>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b="1" i="1" kern="1200" dirty="0">
                <a:solidFill>
                  <a:schemeClr val="tx1"/>
                </a:solidFill>
                <a:effectLst/>
                <a:latin typeface="+mn-lt"/>
                <a:ea typeface="+mn-ea"/>
                <a:cs typeface="+mn-cs"/>
              </a:rPr>
              <a:t>BREATH 3</a:t>
            </a:r>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 </a:t>
            </a:r>
          </a:p>
          <a:p>
            <a:r>
              <a:rPr lang="en-US" sz="2400" b="0" kern="1200" dirty="0">
                <a:solidFill>
                  <a:schemeClr val="tx1"/>
                </a:solidFill>
                <a:effectLst/>
                <a:latin typeface="+mn-lt"/>
                <a:ea typeface="+mn-ea"/>
                <a:cs typeface="+mn-cs"/>
              </a:rPr>
              <a:t>It’s important to remember that it is not a requirement in Georgia for historic preservation commissions to create local historic districts, that is a local planning decision.  </a:t>
            </a:r>
            <a:r>
              <a:rPr lang="en-US" sz="2400" kern="1200" dirty="0">
                <a:solidFill>
                  <a:schemeClr val="tx1"/>
                </a:solidFill>
                <a:effectLst/>
                <a:latin typeface="+mn-lt"/>
                <a:ea typeface="+mn-ea"/>
                <a:cs typeface="+mn-cs"/>
              </a:rPr>
              <a:t>But this is where a lot of confusion around historic preservation happens. If there is regulation around what can or cannot be done to a historic building, it is typically related to this local process, and not listing in the National Register of Historic Places and not by naming it a historic site. </a:t>
            </a:r>
          </a:p>
          <a:p>
            <a:endParaRPr lang="en-US" sz="2400" kern="1200" dirty="0">
              <a:solidFill>
                <a:schemeClr val="tx1"/>
              </a:solidFill>
              <a:effectLst/>
              <a:latin typeface="+mn-lt"/>
              <a:ea typeface="+mn-ea"/>
              <a:cs typeface="+mn-cs"/>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b="1" i="1" kern="1200" dirty="0">
                <a:solidFill>
                  <a:schemeClr val="tx1"/>
                </a:solidFill>
                <a:effectLst/>
                <a:latin typeface="+mn-lt"/>
                <a:ea typeface="+mn-ea"/>
                <a:cs typeface="+mn-cs"/>
              </a:rPr>
              <a:t>BREATH 4</a:t>
            </a:r>
            <a:endParaRPr lang="en-US" sz="2400" kern="1200" dirty="0">
              <a:solidFill>
                <a:schemeClr val="tx1"/>
              </a:solidFill>
              <a:effectLst/>
              <a:latin typeface="+mn-lt"/>
              <a:ea typeface="+mn-ea"/>
              <a:cs typeface="+mn-cs"/>
            </a:endParaRPr>
          </a:p>
          <a:p>
            <a:endParaRPr lang="en-US" sz="2400" kern="1200" dirty="0">
              <a:solidFill>
                <a:schemeClr val="tx1"/>
              </a:solidFill>
              <a:effectLst/>
              <a:latin typeface="+mn-lt"/>
              <a:ea typeface="+mn-ea"/>
              <a:cs typeface="+mn-cs"/>
            </a:endParaRPr>
          </a:p>
          <a:p>
            <a:r>
              <a:rPr lang="en-US" sz="2400" b="0" kern="1200" dirty="0">
                <a:solidFill>
                  <a:schemeClr val="tx1"/>
                </a:solidFill>
                <a:effectLst/>
                <a:latin typeface="+mn-lt"/>
                <a:ea typeface="+mn-ea"/>
                <a:cs typeface="+mn-cs"/>
              </a:rPr>
              <a:t>The third requirement </a:t>
            </a:r>
            <a:r>
              <a:rPr lang="en-US" sz="2400" kern="1200" dirty="0">
                <a:solidFill>
                  <a:schemeClr val="tx1"/>
                </a:solidFill>
                <a:effectLst/>
                <a:latin typeface="+mn-lt"/>
                <a:ea typeface="+mn-ea"/>
                <a:cs typeface="+mn-cs"/>
              </a:rPr>
              <a:t>is for the HPC to continually survey and take inventory of the historic properties in their jurisdiction, as they are the body responsible for planning for those resources.  </a:t>
            </a:r>
          </a:p>
          <a:p>
            <a:pPr marL="0" marR="0" lvl="0" indent="0" algn="l" defTabSz="914217" rtl="0" eaLnBrk="1" fontAlgn="auto" latinLnBrk="0" hangingPunct="1">
              <a:lnSpc>
                <a:spcPct val="100000"/>
              </a:lnSpc>
              <a:spcBef>
                <a:spcPts val="0"/>
              </a:spcBef>
              <a:spcAft>
                <a:spcPts val="0"/>
              </a:spcAft>
              <a:buClrTx/>
              <a:buSzTx/>
              <a:buFontTx/>
              <a:buNone/>
              <a:tabLst/>
              <a:defRPr/>
            </a:pPr>
            <a:endParaRPr lang="en-US" sz="2400" b="1" i="1" kern="1200" dirty="0">
              <a:solidFill>
                <a:schemeClr val="tx1"/>
              </a:solidFill>
              <a:effectLst/>
              <a:latin typeface="+mn-lt"/>
              <a:ea typeface="+mn-ea"/>
              <a:cs typeface="+mn-cs"/>
            </a:endParaRPr>
          </a:p>
          <a:p>
            <a:pPr marL="0" marR="0" lvl="0" indent="0" algn="l" defTabSz="914217" rtl="0" eaLnBrk="1" fontAlgn="auto" latinLnBrk="0" hangingPunct="1">
              <a:lnSpc>
                <a:spcPct val="100000"/>
              </a:lnSpc>
              <a:spcBef>
                <a:spcPts val="0"/>
              </a:spcBef>
              <a:spcAft>
                <a:spcPts val="0"/>
              </a:spcAft>
              <a:buClrTx/>
              <a:buSzTx/>
              <a:buFontTx/>
              <a:buNone/>
              <a:tabLst/>
              <a:defRPr/>
            </a:pPr>
            <a:r>
              <a:rPr lang="en-US" sz="2400" b="1" i="1" kern="1200" dirty="0">
                <a:solidFill>
                  <a:schemeClr val="tx1"/>
                </a:solidFill>
                <a:effectLst/>
                <a:latin typeface="+mn-lt"/>
                <a:ea typeface="+mn-ea"/>
                <a:cs typeface="+mn-cs"/>
              </a:rPr>
              <a:t>BREATH 5</a:t>
            </a:r>
            <a:endParaRPr lang="en-US" sz="2400" kern="1200" dirty="0">
              <a:solidFill>
                <a:schemeClr val="tx1"/>
              </a:solidFill>
              <a:effectLst/>
              <a:latin typeface="+mn-lt"/>
              <a:ea typeface="+mn-ea"/>
              <a:cs typeface="+mn-cs"/>
            </a:endParaRPr>
          </a:p>
          <a:p>
            <a:endParaRPr lang="en-US" sz="2400" kern="1200" dirty="0">
              <a:solidFill>
                <a:schemeClr val="tx1"/>
              </a:solidFill>
              <a:effectLst/>
              <a:latin typeface="+mn-lt"/>
              <a:ea typeface="+mn-ea"/>
              <a:cs typeface="+mn-cs"/>
            </a:endParaRPr>
          </a:p>
          <a:p>
            <a:r>
              <a:rPr lang="en-US" sz="2400" b="0" kern="1200" dirty="0">
                <a:solidFill>
                  <a:schemeClr val="tx1"/>
                </a:solidFill>
                <a:effectLst/>
                <a:latin typeface="+mn-lt"/>
                <a:ea typeface="+mn-ea"/>
                <a:cs typeface="+mn-cs"/>
              </a:rPr>
              <a:t>And finally, </a:t>
            </a:r>
            <a:r>
              <a:rPr lang="en-US" sz="2400" kern="1200" dirty="0">
                <a:solidFill>
                  <a:schemeClr val="tx1"/>
                </a:solidFill>
                <a:effectLst/>
                <a:latin typeface="+mn-lt"/>
                <a:ea typeface="+mn-ea"/>
                <a:cs typeface="+mn-cs"/>
              </a:rPr>
              <a:t>we require that the local government provide for adequate public participation.  Preservation should be an open and transparent process, and the historic preservation commission is bound to all open meeting requirements</a:t>
            </a:r>
          </a:p>
        </p:txBody>
      </p:sp>
      <p:sp>
        <p:nvSpPr>
          <p:cNvPr id="4" name="Slide Number Placeholder 3"/>
          <p:cNvSpPr>
            <a:spLocks noGrp="1"/>
          </p:cNvSpPr>
          <p:nvPr>
            <p:ph type="sldNum" sz="quarter" idx="5"/>
          </p:nvPr>
        </p:nvSpPr>
        <p:spPr/>
        <p:txBody>
          <a:bodyPr/>
          <a:lstStyle/>
          <a:p>
            <a:fld id="{78B98F18-692F-44A3-8F9D-17E4F837CBAE}" type="slidenum">
              <a:rPr lang="en-US" altLang="en-US" smtClean="0"/>
              <a:pPr/>
              <a:t>9</a:t>
            </a:fld>
            <a:endParaRPr lang="en-US" altLang="en-US"/>
          </a:p>
        </p:txBody>
      </p:sp>
    </p:spTree>
    <p:extLst>
      <p:ext uri="{BB962C8B-B14F-4D97-AF65-F5344CB8AC3E}">
        <p14:creationId xmlns:p14="http://schemas.microsoft.com/office/powerpoint/2010/main" val="82380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grpSp>
        <p:nvGrpSpPr>
          <p:cNvPr id="2" name="Group 1"/>
          <p:cNvGrpSpPr/>
          <p:nvPr userDrawn="1"/>
        </p:nvGrpSpPr>
        <p:grpSpPr>
          <a:xfrm rot="10800000">
            <a:off x="-23446" y="10974729"/>
            <a:ext cx="24535152" cy="4304369"/>
            <a:chOff x="0" y="-156114"/>
            <a:chExt cx="24535152" cy="4304369"/>
          </a:xfrm>
        </p:grpSpPr>
        <p:sp>
          <p:nvSpPr>
            <p:cNvPr id="3" name="Freeform 2"/>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4" name="Freeform 3"/>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5" name="Freeform 4"/>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6" name="Freeform 5"/>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7" name="Freeform 6"/>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8" name="Freeform 7"/>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9" name="Freeform 8"/>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0" name="Freeform 9"/>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1" name="Freeform 10"/>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2" name="Freeform 11"/>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3"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4"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5"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6"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7" b="0" i="0" dirty="0">
                <a:latin typeface="Nunito Light" charset="0"/>
              </a:endParaRPr>
            </a:p>
          </p:txBody>
        </p:sp>
        <p:sp>
          <p:nvSpPr>
            <p:cNvPr id="17"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18"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9"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0"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1"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2"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3"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4"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5"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6"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27"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grpSp>
      <p:sp>
        <p:nvSpPr>
          <p:cNvPr id="29" name="Text Placeholder 28">
            <a:extLst>
              <a:ext uri="{FF2B5EF4-FFF2-40B4-BE49-F238E27FC236}">
                <a16:creationId xmlns:a16="http://schemas.microsoft.com/office/drawing/2014/main" id="{433F070C-0166-4804-B505-59E6B3ED7961}"/>
              </a:ext>
            </a:extLst>
          </p:cNvPr>
          <p:cNvSpPr>
            <a:spLocks noGrp="1"/>
          </p:cNvSpPr>
          <p:nvPr>
            <p:ph type="body" sz="quarter" idx="10"/>
          </p:nvPr>
        </p:nvSpPr>
        <p:spPr>
          <a:xfrm>
            <a:off x="2133600" y="3370263"/>
            <a:ext cx="9430871" cy="6791325"/>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 Placeholder 30">
            <a:extLst>
              <a:ext uri="{FF2B5EF4-FFF2-40B4-BE49-F238E27FC236}">
                <a16:creationId xmlns:a16="http://schemas.microsoft.com/office/drawing/2014/main" id="{5BD95895-EA7A-4967-BD15-639BF6D8067D}"/>
              </a:ext>
            </a:extLst>
          </p:cNvPr>
          <p:cNvSpPr>
            <a:spLocks noGrp="1"/>
          </p:cNvSpPr>
          <p:nvPr>
            <p:ph type="body" sz="quarter" idx="11"/>
          </p:nvPr>
        </p:nvSpPr>
        <p:spPr>
          <a:xfrm>
            <a:off x="12729597" y="3338393"/>
            <a:ext cx="9430871" cy="6889750"/>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itle 31">
            <a:extLst>
              <a:ext uri="{FF2B5EF4-FFF2-40B4-BE49-F238E27FC236}">
                <a16:creationId xmlns:a16="http://schemas.microsoft.com/office/drawing/2014/main" id="{9E891065-A820-498C-8FF0-5BF7C34C06CE}"/>
              </a:ext>
            </a:extLst>
          </p:cNvPr>
          <p:cNvSpPr>
            <a:spLocks noGrp="1"/>
          </p:cNvSpPr>
          <p:nvPr>
            <p:ph type="title"/>
          </p:nvPr>
        </p:nvSpPr>
        <p:spPr>
          <a:xfrm>
            <a:off x="1676400" y="730251"/>
            <a:ext cx="21024850" cy="2027216"/>
          </a:xfrm>
          <a:prstGeom prst="rect">
            <a:avLst/>
          </a:prstGeom>
        </p:spPr>
        <p:txBody>
          <a:bodyPr/>
          <a:lstStyle>
            <a:lvl1pPr>
              <a:defRPr>
                <a:latin typeface="+mj-lt"/>
              </a:defRPr>
            </a:lvl1pPr>
          </a:lstStyle>
          <a:p>
            <a:r>
              <a:rPr lang="en-US" dirty="0"/>
              <a:t>Click to edit Master title style</a:t>
            </a:r>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3DB0BC-1532-4378-8627-7F9702BE0346}"/>
              </a:ext>
            </a:extLst>
          </p:cNvPr>
          <p:cNvSpPr>
            <a:spLocks noGrp="1"/>
          </p:cNvSpPr>
          <p:nvPr>
            <p:ph type="dt" sz="half" idx="10"/>
          </p:nvPr>
        </p:nvSpPr>
        <p:spPr/>
        <p:txBody>
          <a:bodyPr/>
          <a:lstStyle/>
          <a:p>
            <a:pPr>
              <a:defRPr/>
            </a:pPr>
            <a:fld id="{BF876E61-0E8A-4FE5-A011-7DDB7136C824}" type="datetime1">
              <a:rPr lang="en-US" smtClean="0"/>
              <a:pPr>
                <a:defRPr/>
              </a:pPr>
              <a:t>3/4/2024</a:t>
            </a:fld>
            <a:endParaRPr lang="en-US"/>
          </a:p>
        </p:txBody>
      </p:sp>
      <p:sp>
        <p:nvSpPr>
          <p:cNvPr id="3" name="Footer Placeholder 2">
            <a:extLst>
              <a:ext uri="{FF2B5EF4-FFF2-40B4-BE49-F238E27FC236}">
                <a16:creationId xmlns:a16="http://schemas.microsoft.com/office/drawing/2014/main" id="{FFBEF623-F86A-4820-B145-01A57DCC9ACC}"/>
              </a:ext>
            </a:extLst>
          </p:cNvPr>
          <p:cNvSpPr>
            <a:spLocks noGrp="1"/>
          </p:cNvSpPr>
          <p:nvPr>
            <p:ph type="ftr" sz="quarter" idx="11"/>
          </p:nvPr>
        </p:nvSpPr>
        <p:spPr>
          <a:solidFill>
            <a:srgbClr val="DFD2AD"/>
          </a:solidFill>
        </p:spPr>
        <p:txBody>
          <a:bodyPr/>
          <a:lstStyle/>
          <a:p>
            <a:endParaRPr lang="en-US" dirty="0"/>
          </a:p>
        </p:txBody>
      </p:sp>
      <p:sp>
        <p:nvSpPr>
          <p:cNvPr id="4" name="Slide Number Placeholder 3">
            <a:extLst>
              <a:ext uri="{FF2B5EF4-FFF2-40B4-BE49-F238E27FC236}">
                <a16:creationId xmlns:a16="http://schemas.microsoft.com/office/drawing/2014/main" id="{DC1B7A41-CF03-4FA1-8999-09E47CED9FC5}"/>
              </a:ext>
            </a:extLst>
          </p:cNvPr>
          <p:cNvSpPr>
            <a:spLocks noGrp="1"/>
          </p:cNvSpPr>
          <p:nvPr>
            <p:ph type="sldNum" sz="quarter" idx="12"/>
          </p:nvPr>
        </p:nvSpPr>
        <p:spPr/>
        <p:txBody>
          <a:bodyPr/>
          <a:lstStyle/>
          <a:p>
            <a:fld id="{D6954947-D91E-4876-ABB0-2D8D7CF7EDC3}" type="slidenum">
              <a:rPr lang="en-US" altLang="en-US" smtClean="0"/>
              <a:pPr/>
              <a:t>‹#›</a:t>
            </a:fld>
            <a:endParaRPr lang="en-US" altLang="en-US"/>
          </a:p>
        </p:txBody>
      </p:sp>
    </p:spTree>
    <p:extLst>
      <p:ext uri="{BB962C8B-B14F-4D97-AF65-F5344CB8AC3E}">
        <p14:creationId xmlns:p14="http://schemas.microsoft.com/office/powerpoint/2010/main" val="3982912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F6F9A6-E0FB-44B3-B919-73D186289D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808BA0-D40B-4833-99F0-8BE708BDA99B}"/>
              </a:ext>
            </a:extLst>
          </p:cNvPr>
          <p:cNvSpPr>
            <a:spLocks noGrp="1"/>
          </p:cNvSpPr>
          <p:nvPr>
            <p:ph type="dt" sz="half" idx="10"/>
          </p:nvPr>
        </p:nvSpPr>
        <p:spPr/>
        <p:txBody>
          <a:bodyPr/>
          <a:lstStyle/>
          <a:p>
            <a:pPr>
              <a:defRPr/>
            </a:pPr>
            <a:fld id="{E207CD93-8127-4F33-8A34-F05910C65F98}" type="datetime1">
              <a:rPr lang="en-US" smtClean="0"/>
              <a:pPr>
                <a:defRPr/>
              </a:pPr>
              <a:t>3/4/2024</a:t>
            </a:fld>
            <a:endParaRPr lang="en-US"/>
          </a:p>
        </p:txBody>
      </p:sp>
      <p:sp>
        <p:nvSpPr>
          <p:cNvPr id="8" name="Footer Placeholder 7">
            <a:extLst>
              <a:ext uri="{FF2B5EF4-FFF2-40B4-BE49-F238E27FC236}">
                <a16:creationId xmlns:a16="http://schemas.microsoft.com/office/drawing/2014/main" id="{AE63DDBD-8E5F-4B4F-B0D7-E52EF1B86303}"/>
              </a:ext>
            </a:extLst>
          </p:cNvPr>
          <p:cNvSpPr>
            <a:spLocks noGrp="1"/>
          </p:cNvSpPr>
          <p:nvPr>
            <p:ph type="ftr" sz="quarter" idx="11"/>
          </p:nvPr>
        </p:nvSpPr>
        <p:spPr>
          <a:solidFill>
            <a:srgbClr val="DFD2AD"/>
          </a:solidFill>
        </p:spPr>
        <p:txBody>
          <a:bodyPr/>
          <a:lstStyle/>
          <a:p>
            <a:endParaRPr lang="en-US" dirty="0"/>
          </a:p>
        </p:txBody>
      </p:sp>
      <p:sp>
        <p:nvSpPr>
          <p:cNvPr id="9" name="Slide Number Placeholder 8">
            <a:extLst>
              <a:ext uri="{FF2B5EF4-FFF2-40B4-BE49-F238E27FC236}">
                <a16:creationId xmlns:a16="http://schemas.microsoft.com/office/drawing/2014/main" id="{A5F8D2D9-1F67-4A98-80BC-5463542841DF}"/>
              </a:ext>
            </a:extLst>
          </p:cNvPr>
          <p:cNvSpPr>
            <a:spLocks noGrp="1"/>
          </p:cNvSpPr>
          <p:nvPr>
            <p:ph type="sldNum" sz="quarter" idx="12"/>
          </p:nvPr>
        </p:nvSpPr>
        <p:spPr/>
        <p:txBody>
          <a:bodyPr/>
          <a:lstStyle/>
          <a:p>
            <a:fld id="{2EE3FD4E-0907-4D7F-8382-0DC7E8070A39}" type="slidenum">
              <a:rPr lang="en-US" altLang="en-US" smtClean="0"/>
              <a:pPr/>
              <a:t>‹#›</a:t>
            </a:fld>
            <a:endParaRPr lang="en-US" altLang="en-US"/>
          </a:p>
        </p:txBody>
      </p:sp>
      <p:sp>
        <p:nvSpPr>
          <p:cNvPr id="10" name="Title 9">
            <a:extLst>
              <a:ext uri="{FF2B5EF4-FFF2-40B4-BE49-F238E27FC236}">
                <a16:creationId xmlns:a16="http://schemas.microsoft.com/office/drawing/2014/main" id="{922C90AC-1496-4EF0-8686-764434EC8CA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81754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F6B2CF7-0E70-4B13-AF20-5E4E34F1911D}"/>
              </a:ext>
            </a:extLst>
          </p:cNvPr>
          <p:cNvGrpSpPr/>
          <p:nvPr userDrawn="1"/>
        </p:nvGrpSpPr>
        <p:grpSpPr>
          <a:xfrm>
            <a:off x="0" y="-1582768"/>
            <a:ext cx="24535152" cy="4304369"/>
            <a:chOff x="0" y="-156114"/>
            <a:chExt cx="24535152" cy="4304369"/>
          </a:xfrm>
        </p:grpSpPr>
        <p:sp>
          <p:nvSpPr>
            <p:cNvPr id="6" name="Freeform 130">
              <a:extLst>
                <a:ext uri="{FF2B5EF4-FFF2-40B4-BE49-F238E27FC236}">
                  <a16:creationId xmlns:a16="http://schemas.microsoft.com/office/drawing/2014/main" id="{B82AF1FE-44EB-4941-B4B4-ACE317CC5608}"/>
                </a:ext>
              </a:extLst>
            </p:cNvPr>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dirty="0">
                <a:latin typeface="Nunito Light" charset="0"/>
              </a:endParaRPr>
            </a:p>
          </p:txBody>
        </p:sp>
        <p:sp>
          <p:nvSpPr>
            <p:cNvPr id="7" name="Freeform 131">
              <a:extLst>
                <a:ext uri="{FF2B5EF4-FFF2-40B4-BE49-F238E27FC236}">
                  <a16:creationId xmlns:a16="http://schemas.microsoft.com/office/drawing/2014/main" id="{7125398F-1D77-4BF8-B489-530A4A7C2634}"/>
                </a:ext>
              </a:extLst>
            </p:cNvPr>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dirty="0">
                <a:latin typeface="Nunito Light" charset="0"/>
              </a:endParaRPr>
            </a:p>
          </p:txBody>
        </p:sp>
        <p:sp>
          <p:nvSpPr>
            <p:cNvPr id="8" name="Freeform 132">
              <a:extLst>
                <a:ext uri="{FF2B5EF4-FFF2-40B4-BE49-F238E27FC236}">
                  <a16:creationId xmlns:a16="http://schemas.microsoft.com/office/drawing/2014/main" id="{B2B1DB02-886D-4A0F-9CE1-8A4F7B2E5910}"/>
                </a:ext>
              </a:extLst>
            </p:cNvPr>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dirty="0">
                <a:latin typeface="Nunito Light" charset="0"/>
              </a:endParaRPr>
            </a:p>
          </p:txBody>
        </p:sp>
        <p:sp>
          <p:nvSpPr>
            <p:cNvPr id="9" name="Freeform 133">
              <a:extLst>
                <a:ext uri="{FF2B5EF4-FFF2-40B4-BE49-F238E27FC236}">
                  <a16:creationId xmlns:a16="http://schemas.microsoft.com/office/drawing/2014/main" id="{A8418F68-F582-4A55-9390-F6D4EBD8E16D}"/>
                </a:ext>
              </a:extLst>
            </p:cNvPr>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dirty="0">
                <a:latin typeface="Nunito Light" charset="0"/>
              </a:endParaRPr>
            </a:p>
          </p:txBody>
        </p:sp>
        <p:sp>
          <p:nvSpPr>
            <p:cNvPr id="10" name="Freeform 134">
              <a:extLst>
                <a:ext uri="{FF2B5EF4-FFF2-40B4-BE49-F238E27FC236}">
                  <a16:creationId xmlns:a16="http://schemas.microsoft.com/office/drawing/2014/main" id="{D0EFF7BC-F770-472B-B7F7-1D1C7DF6E7D1}"/>
                </a:ext>
              </a:extLst>
            </p:cNvPr>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7" dirty="0">
                <a:latin typeface="Nunito Light" charset="0"/>
              </a:endParaRPr>
            </a:p>
          </p:txBody>
        </p:sp>
        <p:sp>
          <p:nvSpPr>
            <p:cNvPr id="11" name="Freeform 135">
              <a:extLst>
                <a:ext uri="{FF2B5EF4-FFF2-40B4-BE49-F238E27FC236}">
                  <a16:creationId xmlns:a16="http://schemas.microsoft.com/office/drawing/2014/main" id="{BEAE1B10-43C6-41A7-8E03-D416B59472C4}"/>
                </a:ext>
              </a:extLst>
            </p:cNvPr>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7" dirty="0">
                <a:latin typeface="Nunito Light" charset="0"/>
              </a:endParaRPr>
            </a:p>
          </p:txBody>
        </p:sp>
        <p:sp>
          <p:nvSpPr>
            <p:cNvPr id="12" name="Freeform 136">
              <a:extLst>
                <a:ext uri="{FF2B5EF4-FFF2-40B4-BE49-F238E27FC236}">
                  <a16:creationId xmlns:a16="http://schemas.microsoft.com/office/drawing/2014/main" id="{2F7DB26C-3002-4265-B159-766D03E29959}"/>
                </a:ext>
              </a:extLst>
            </p:cNvPr>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7" dirty="0">
                <a:latin typeface="Nunito Light" charset="0"/>
              </a:endParaRPr>
            </a:p>
          </p:txBody>
        </p:sp>
        <p:sp>
          <p:nvSpPr>
            <p:cNvPr id="13" name="Freeform 137">
              <a:extLst>
                <a:ext uri="{FF2B5EF4-FFF2-40B4-BE49-F238E27FC236}">
                  <a16:creationId xmlns:a16="http://schemas.microsoft.com/office/drawing/2014/main" id="{9F179140-548A-4B8E-BDD5-3C117B06B8AD}"/>
                </a:ext>
              </a:extLst>
            </p:cNvPr>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7" dirty="0">
                <a:latin typeface="Nunito Light" charset="0"/>
              </a:endParaRPr>
            </a:p>
          </p:txBody>
        </p:sp>
        <p:sp>
          <p:nvSpPr>
            <p:cNvPr id="14" name="Freeform 138">
              <a:extLst>
                <a:ext uri="{FF2B5EF4-FFF2-40B4-BE49-F238E27FC236}">
                  <a16:creationId xmlns:a16="http://schemas.microsoft.com/office/drawing/2014/main" id="{DE75C889-A6BE-458E-9CAE-FE98EDAA2A32}"/>
                </a:ext>
              </a:extLst>
            </p:cNvPr>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7" dirty="0">
                <a:latin typeface="Nunito Light" charset="0"/>
              </a:endParaRPr>
            </a:p>
          </p:txBody>
        </p:sp>
        <p:sp>
          <p:nvSpPr>
            <p:cNvPr id="15" name="Freeform 139">
              <a:extLst>
                <a:ext uri="{FF2B5EF4-FFF2-40B4-BE49-F238E27FC236}">
                  <a16:creationId xmlns:a16="http://schemas.microsoft.com/office/drawing/2014/main" id="{A4210FCD-D640-4C61-9C9B-CBAA9468DD77}"/>
                </a:ext>
              </a:extLst>
            </p:cNvPr>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sp>
          <p:nvSpPr>
            <p:cNvPr id="16" name="Freeform 13">
              <a:extLst>
                <a:ext uri="{FF2B5EF4-FFF2-40B4-BE49-F238E27FC236}">
                  <a16:creationId xmlns:a16="http://schemas.microsoft.com/office/drawing/2014/main" id="{A0DCE87B-EA05-4FAD-91BF-68CEBFC00569}"/>
                </a:ext>
              </a:extLst>
            </p:cNvPr>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sp>
          <p:nvSpPr>
            <p:cNvPr id="17" name="Freeform 14">
              <a:extLst>
                <a:ext uri="{FF2B5EF4-FFF2-40B4-BE49-F238E27FC236}">
                  <a16:creationId xmlns:a16="http://schemas.microsoft.com/office/drawing/2014/main" id="{BA086AAC-9471-4D18-B12D-DE49D1927C25}"/>
                </a:ext>
              </a:extLst>
            </p:cNvPr>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7" dirty="0">
                <a:latin typeface="Nunito Light" charset="0"/>
              </a:endParaRPr>
            </a:p>
          </p:txBody>
        </p:sp>
        <p:sp>
          <p:nvSpPr>
            <p:cNvPr id="18" name="Freeform 15">
              <a:extLst>
                <a:ext uri="{FF2B5EF4-FFF2-40B4-BE49-F238E27FC236}">
                  <a16:creationId xmlns:a16="http://schemas.microsoft.com/office/drawing/2014/main" id="{F7BFB4B5-3E07-41D2-96FE-C839E3B0C0AC}"/>
                </a:ext>
              </a:extLst>
            </p:cNvPr>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sp>
          <p:nvSpPr>
            <p:cNvPr id="19" name="Freeform 16">
              <a:extLst>
                <a:ext uri="{FF2B5EF4-FFF2-40B4-BE49-F238E27FC236}">
                  <a16:creationId xmlns:a16="http://schemas.microsoft.com/office/drawing/2014/main" id="{AE48CFBA-CEA7-4458-B80C-8ADD0881DC4D}"/>
                </a:ext>
              </a:extLst>
            </p:cNvPr>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7" dirty="0">
                <a:latin typeface="Nunito Light" charset="0"/>
              </a:endParaRPr>
            </a:p>
          </p:txBody>
        </p:sp>
        <p:sp>
          <p:nvSpPr>
            <p:cNvPr id="20" name="Freeform 17">
              <a:extLst>
                <a:ext uri="{FF2B5EF4-FFF2-40B4-BE49-F238E27FC236}">
                  <a16:creationId xmlns:a16="http://schemas.microsoft.com/office/drawing/2014/main" id="{4DE53C89-C6CC-45BB-AE89-7E38A8796434}"/>
                </a:ext>
              </a:extLst>
            </p:cNvPr>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7" dirty="0">
                <a:latin typeface="Nunito Light" charset="0"/>
              </a:endParaRPr>
            </a:p>
          </p:txBody>
        </p:sp>
        <p:sp>
          <p:nvSpPr>
            <p:cNvPr id="21" name="Freeform 18">
              <a:extLst>
                <a:ext uri="{FF2B5EF4-FFF2-40B4-BE49-F238E27FC236}">
                  <a16:creationId xmlns:a16="http://schemas.microsoft.com/office/drawing/2014/main" id="{A8C17C56-B994-40CA-8E34-4C4BA2CE2328}"/>
                </a:ext>
              </a:extLst>
            </p:cNvPr>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7" dirty="0">
                <a:latin typeface="Nunito Light" charset="0"/>
              </a:endParaRPr>
            </a:p>
          </p:txBody>
        </p:sp>
        <p:sp>
          <p:nvSpPr>
            <p:cNvPr id="22" name="Freeform 19">
              <a:extLst>
                <a:ext uri="{FF2B5EF4-FFF2-40B4-BE49-F238E27FC236}">
                  <a16:creationId xmlns:a16="http://schemas.microsoft.com/office/drawing/2014/main" id="{D9F178E1-4E12-4131-8137-FA70CFD6149E}"/>
                </a:ext>
              </a:extLst>
            </p:cNvPr>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7" dirty="0">
                <a:latin typeface="Nunito Light" charset="0"/>
              </a:endParaRPr>
            </a:p>
          </p:txBody>
        </p:sp>
        <p:sp>
          <p:nvSpPr>
            <p:cNvPr id="23" name="Freeform 20">
              <a:extLst>
                <a:ext uri="{FF2B5EF4-FFF2-40B4-BE49-F238E27FC236}">
                  <a16:creationId xmlns:a16="http://schemas.microsoft.com/office/drawing/2014/main" id="{CF1A50DA-B598-4643-BC82-56DDBAF2B89E}"/>
                </a:ext>
              </a:extLst>
            </p:cNvPr>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7" dirty="0">
                <a:latin typeface="Nunito Light" charset="0"/>
              </a:endParaRPr>
            </a:p>
          </p:txBody>
        </p:sp>
        <p:sp>
          <p:nvSpPr>
            <p:cNvPr id="24" name="Freeform 21">
              <a:extLst>
                <a:ext uri="{FF2B5EF4-FFF2-40B4-BE49-F238E27FC236}">
                  <a16:creationId xmlns:a16="http://schemas.microsoft.com/office/drawing/2014/main" id="{FA88E0F4-4074-40A2-8693-121174ECF582}"/>
                </a:ext>
              </a:extLst>
            </p:cNvPr>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7" dirty="0">
                <a:latin typeface="Nunito Light" charset="0"/>
              </a:endParaRPr>
            </a:p>
          </p:txBody>
        </p:sp>
        <p:sp>
          <p:nvSpPr>
            <p:cNvPr id="25" name="Freeform 22">
              <a:extLst>
                <a:ext uri="{FF2B5EF4-FFF2-40B4-BE49-F238E27FC236}">
                  <a16:creationId xmlns:a16="http://schemas.microsoft.com/office/drawing/2014/main" id="{BBAD1DA1-0212-472A-9628-2D03BFE2F77D}"/>
                </a:ext>
              </a:extLst>
            </p:cNvPr>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7" dirty="0">
                <a:latin typeface="Nunito Light" charset="0"/>
              </a:endParaRPr>
            </a:p>
          </p:txBody>
        </p:sp>
        <p:sp>
          <p:nvSpPr>
            <p:cNvPr id="26" name="Freeform 23">
              <a:extLst>
                <a:ext uri="{FF2B5EF4-FFF2-40B4-BE49-F238E27FC236}">
                  <a16:creationId xmlns:a16="http://schemas.microsoft.com/office/drawing/2014/main" id="{1ABB5E29-FB15-4561-9CEF-662445AA3DA4}"/>
                </a:ext>
              </a:extLst>
            </p:cNvPr>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7" dirty="0">
                <a:latin typeface="Nunito Light" charset="0"/>
              </a:endParaRPr>
            </a:p>
          </p:txBody>
        </p:sp>
        <p:sp>
          <p:nvSpPr>
            <p:cNvPr id="27" name="Freeform 24">
              <a:extLst>
                <a:ext uri="{FF2B5EF4-FFF2-40B4-BE49-F238E27FC236}">
                  <a16:creationId xmlns:a16="http://schemas.microsoft.com/office/drawing/2014/main" id="{8AFBACE4-8F13-4A5A-8025-09011D0EBB8D}"/>
                </a:ext>
              </a:extLst>
            </p:cNvPr>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7" dirty="0">
                <a:latin typeface="Nunito Light" charset="0"/>
              </a:endParaRPr>
            </a:p>
          </p:txBody>
        </p:sp>
        <p:sp>
          <p:nvSpPr>
            <p:cNvPr id="28" name="Freeform 25">
              <a:extLst>
                <a:ext uri="{FF2B5EF4-FFF2-40B4-BE49-F238E27FC236}">
                  <a16:creationId xmlns:a16="http://schemas.microsoft.com/office/drawing/2014/main" id="{33E713D7-97F2-4482-B4F2-BD32A3419861}"/>
                </a:ext>
              </a:extLst>
            </p:cNvPr>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7" dirty="0">
                <a:latin typeface="Nunito Light" charset="0"/>
              </a:endParaRPr>
            </a:p>
          </p:txBody>
        </p:sp>
        <p:sp>
          <p:nvSpPr>
            <p:cNvPr id="29" name="Freeform 26">
              <a:extLst>
                <a:ext uri="{FF2B5EF4-FFF2-40B4-BE49-F238E27FC236}">
                  <a16:creationId xmlns:a16="http://schemas.microsoft.com/office/drawing/2014/main" id="{ECB4D932-3189-4141-9BEC-0A7906A85750}"/>
                </a:ext>
              </a:extLst>
            </p:cNvPr>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sp>
          <p:nvSpPr>
            <p:cNvPr id="30" name="Freeform 12">
              <a:extLst>
                <a:ext uri="{FF2B5EF4-FFF2-40B4-BE49-F238E27FC236}">
                  <a16:creationId xmlns:a16="http://schemas.microsoft.com/office/drawing/2014/main" id="{20CE6FFA-BB60-49C0-9697-CCC0C4323A7A}"/>
                </a:ext>
              </a:extLst>
            </p:cNvPr>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grpSp>
      <p:pic>
        <p:nvPicPr>
          <p:cNvPr id="31" name="Picture 30">
            <a:extLst>
              <a:ext uri="{FF2B5EF4-FFF2-40B4-BE49-F238E27FC236}">
                <a16:creationId xmlns:a16="http://schemas.microsoft.com/office/drawing/2014/main" id="{96C360B4-A474-4EF0-90E8-A21611A12F83}"/>
              </a:ext>
            </a:extLst>
          </p:cNvPr>
          <p:cNvPicPr>
            <a:picLocks noChangeAspect="1"/>
          </p:cNvPicPr>
          <p:nvPr userDrawn="1"/>
        </p:nvPicPr>
        <p:blipFill>
          <a:blip r:embed="rId2"/>
          <a:stretch>
            <a:fillRect/>
          </a:stretch>
        </p:blipFill>
        <p:spPr>
          <a:xfrm>
            <a:off x="8240179" y="9347444"/>
            <a:ext cx="7897294" cy="2890514"/>
          </a:xfrm>
          <a:prstGeom prst="rect">
            <a:avLst/>
          </a:prstGeom>
        </p:spPr>
      </p:pic>
      <p:sp>
        <p:nvSpPr>
          <p:cNvPr id="32" name="Title 31">
            <a:extLst>
              <a:ext uri="{FF2B5EF4-FFF2-40B4-BE49-F238E27FC236}">
                <a16:creationId xmlns:a16="http://schemas.microsoft.com/office/drawing/2014/main" id="{CC6C8EDB-C95F-43D9-AFE6-0532D24074C0}"/>
              </a:ext>
            </a:extLst>
          </p:cNvPr>
          <p:cNvSpPr>
            <a:spLocks noGrp="1"/>
          </p:cNvSpPr>
          <p:nvPr>
            <p:ph type="title"/>
          </p:nvPr>
        </p:nvSpPr>
        <p:spPr>
          <a:xfrm>
            <a:off x="1571455" y="5705459"/>
            <a:ext cx="21024850" cy="1642810"/>
          </a:xfrm>
          <a:prstGeom prst="rect">
            <a:avLst/>
          </a:prstGeom>
        </p:spPr>
        <p:txBody>
          <a:bodyPr anchor="b"/>
          <a:lstStyle>
            <a:lvl1pPr algn="ctr">
              <a:defRPr sz="8800">
                <a:latin typeface="+mj-lt"/>
              </a:defRPr>
            </a:lvl1pPr>
          </a:lstStyle>
          <a:p>
            <a:endParaRPr lang="en-US" dirty="0"/>
          </a:p>
        </p:txBody>
      </p:sp>
      <p:sp>
        <p:nvSpPr>
          <p:cNvPr id="34" name="Text Placeholder 33">
            <a:extLst>
              <a:ext uri="{FF2B5EF4-FFF2-40B4-BE49-F238E27FC236}">
                <a16:creationId xmlns:a16="http://schemas.microsoft.com/office/drawing/2014/main" id="{42CB7C0B-9645-4344-A430-CB3F6622CB80}"/>
              </a:ext>
            </a:extLst>
          </p:cNvPr>
          <p:cNvSpPr>
            <a:spLocks noGrp="1"/>
          </p:cNvSpPr>
          <p:nvPr>
            <p:ph type="body" sz="quarter" idx="10"/>
          </p:nvPr>
        </p:nvSpPr>
        <p:spPr>
          <a:xfrm>
            <a:off x="8050213" y="7477127"/>
            <a:ext cx="7897812" cy="968375"/>
          </a:xfrm>
          <a:prstGeom prst="rect">
            <a:avLst/>
          </a:prstGeom>
        </p:spPr>
        <p:txBody>
          <a:bodyPr/>
          <a:lstStyle>
            <a:lvl1pPr marL="0" indent="0" algn="ctr">
              <a:buNone/>
              <a:defRPr sz="2800">
                <a:latin typeface="+mn-lt"/>
              </a:defRPr>
            </a:lvl1pPr>
            <a:lvl2pPr>
              <a:defRPr sz="3600">
                <a:latin typeface="+mn-lt"/>
              </a:defRPr>
            </a:lvl2pPr>
            <a:lvl3pPr>
              <a:defRPr sz="3200">
                <a:latin typeface="+mn-lt"/>
              </a:defRPr>
            </a:lvl3pPr>
            <a:lvl4pPr>
              <a:defRPr sz="2800">
                <a:latin typeface="+mn-lt"/>
              </a:defRPr>
            </a:lvl4pPr>
            <a:lvl5pPr>
              <a:defRPr sz="2800">
                <a:latin typeface="+mn-lt"/>
              </a:defRPr>
            </a:lvl5pPr>
          </a:lstStyle>
          <a:p>
            <a:pPr lvl="0"/>
            <a:endParaRPr lang="en-US" dirty="0"/>
          </a:p>
        </p:txBody>
      </p:sp>
    </p:spTree>
    <p:extLst>
      <p:ext uri="{BB962C8B-B14F-4D97-AF65-F5344CB8AC3E}">
        <p14:creationId xmlns:p14="http://schemas.microsoft.com/office/powerpoint/2010/main" val="2609636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Title">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2C3B96C1-F354-4FFB-BF57-A0EEC936B2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 y="-2901"/>
            <a:ext cx="24371556" cy="13721806"/>
          </a:xfrm>
          <a:prstGeom prst="rect">
            <a:avLst/>
          </a:prstGeom>
        </p:spPr>
      </p:pic>
      <p:pic>
        <p:nvPicPr>
          <p:cNvPr id="5" name="Picture 4">
            <a:extLst>
              <a:ext uri="{FF2B5EF4-FFF2-40B4-BE49-F238E27FC236}">
                <a16:creationId xmlns:a16="http://schemas.microsoft.com/office/drawing/2014/main" id="{085A3B43-D386-4BAD-A7B2-C3E4BC6B2A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77177" y="-3751312"/>
            <a:ext cx="8702839" cy="2420116"/>
          </a:xfrm>
          <a:prstGeom prst="rect">
            <a:avLst/>
          </a:prstGeom>
        </p:spPr>
      </p:pic>
      <p:pic>
        <p:nvPicPr>
          <p:cNvPr id="14" name="Picture 13" descr="Text&#10;&#10;Description automatically generated">
            <a:extLst>
              <a:ext uri="{FF2B5EF4-FFF2-40B4-BE49-F238E27FC236}">
                <a16:creationId xmlns:a16="http://schemas.microsoft.com/office/drawing/2014/main" id="{DA993BFF-82B7-4C2B-8CE7-FBA6B6EB6AB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5696"/>
          <a:stretch/>
        </p:blipFill>
        <p:spPr>
          <a:xfrm>
            <a:off x="6063941" y="5217052"/>
            <a:ext cx="12249769" cy="3141244"/>
          </a:xfrm>
          <a:prstGeom prst="rect">
            <a:avLst/>
          </a:prstGeom>
        </p:spPr>
      </p:pic>
    </p:spTree>
    <p:extLst>
      <p:ext uri="{BB962C8B-B14F-4D97-AF65-F5344CB8AC3E}">
        <p14:creationId xmlns:p14="http://schemas.microsoft.com/office/powerpoint/2010/main" val="1166749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s">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C81D25E-5050-4F35-B021-8324DCFC31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 y="-2901"/>
            <a:ext cx="24371556" cy="13721806"/>
          </a:xfrm>
          <a:prstGeom prst="rect">
            <a:avLst/>
          </a:prstGeom>
        </p:spPr>
      </p:pic>
      <p:sp>
        <p:nvSpPr>
          <p:cNvPr id="12" name="Title 1">
            <a:extLst>
              <a:ext uri="{FF2B5EF4-FFF2-40B4-BE49-F238E27FC236}">
                <a16:creationId xmlns:a16="http://schemas.microsoft.com/office/drawing/2014/main" id="{DE33E3BF-7A22-4520-BEA9-41A95AD9FA31}"/>
              </a:ext>
            </a:extLst>
          </p:cNvPr>
          <p:cNvSpPr>
            <a:spLocks noGrp="1"/>
          </p:cNvSpPr>
          <p:nvPr>
            <p:ph type="title"/>
          </p:nvPr>
        </p:nvSpPr>
        <p:spPr>
          <a:xfrm>
            <a:off x="5484971" y="2904704"/>
            <a:ext cx="13407708" cy="3592496"/>
          </a:xfrm>
        </p:spPr>
        <p:txBody>
          <a:bodyPr anchor="ctr">
            <a:normAutofit/>
          </a:bodyPr>
          <a:lstStyle>
            <a:lvl1pPr algn="ctr">
              <a:defRPr sz="19195" b="0">
                <a:solidFill>
                  <a:schemeClr val="accent6"/>
                </a:solidFill>
              </a:defRPr>
            </a:lvl1pPr>
          </a:lstStyle>
          <a:p>
            <a:endParaRPr lang="en-US" dirty="0"/>
          </a:p>
        </p:txBody>
      </p:sp>
      <p:sp>
        <p:nvSpPr>
          <p:cNvPr id="5" name="Text Placeholder 4">
            <a:extLst>
              <a:ext uri="{FF2B5EF4-FFF2-40B4-BE49-F238E27FC236}">
                <a16:creationId xmlns:a16="http://schemas.microsoft.com/office/drawing/2014/main" id="{CF4E0D51-7402-4F39-B674-061E20FF99CD}"/>
              </a:ext>
            </a:extLst>
          </p:cNvPr>
          <p:cNvSpPr>
            <a:spLocks noGrp="1"/>
          </p:cNvSpPr>
          <p:nvPr>
            <p:ph type="body" sz="quarter" idx="10"/>
          </p:nvPr>
        </p:nvSpPr>
        <p:spPr>
          <a:xfrm>
            <a:off x="3922304" y="6739822"/>
            <a:ext cx="8094492" cy="731520"/>
          </a:xfrm>
        </p:spPr>
        <p:txBody>
          <a:bodyPr anchor="t">
            <a:noAutofit/>
          </a:bodyPr>
          <a:lstStyle>
            <a:lvl1pPr marL="0" indent="0" algn="r">
              <a:buNone/>
              <a:defRPr sz="3999" b="1"/>
            </a:lvl1pPr>
            <a:lvl2pPr>
              <a:defRPr sz="2799"/>
            </a:lvl2pPr>
            <a:lvl3pPr>
              <a:defRPr sz="2799"/>
            </a:lvl3pPr>
            <a:lvl4pPr>
              <a:defRPr sz="2799"/>
            </a:lvl4pPr>
            <a:lvl5pPr>
              <a:defRPr sz="2799"/>
            </a:lvl5pPr>
          </a:lstStyle>
          <a:p>
            <a:pPr lvl="0"/>
            <a:r>
              <a:rPr lang="en-US" dirty="0"/>
              <a:t>Click to edit Master text styles</a:t>
            </a:r>
          </a:p>
        </p:txBody>
      </p:sp>
      <p:sp>
        <p:nvSpPr>
          <p:cNvPr id="8" name="Text Placeholder 4">
            <a:extLst>
              <a:ext uri="{FF2B5EF4-FFF2-40B4-BE49-F238E27FC236}">
                <a16:creationId xmlns:a16="http://schemas.microsoft.com/office/drawing/2014/main" id="{F8445044-959E-4C18-8641-A880B39ECA93}"/>
              </a:ext>
            </a:extLst>
          </p:cNvPr>
          <p:cNvSpPr>
            <a:spLocks noGrp="1"/>
          </p:cNvSpPr>
          <p:nvPr>
            <p:ph type="body" sz="quarter" idx="11"/>
          </p:nvPr>
        </p:nvSpPr>
        <p:spPr>
          <a:xfrm>
            <a:off x="12345098" y="6739822"/>
            <a:ext cx="7110136" cy="1642424"/>
          </a:xfrm>
        </p:spPr>
        <p:txBody>
          <a:bodyPr anchor="t"/>
          <a:lstStyle>
            <a:lvl1pPr marL="0" indent="0">
              <a:lnSpc>
                <a:spcPct val="100000"/>
              </a:lnSpc>
              <a:spcBef>
                <a:spcPts val="600"/>
              </a:spcBef>
              <a:buNone/>
              <a:defRPr sz="2799"/>
            </a:lvl1pPr>
            <a:lvl2pPr marL="914171" indent="0">
              <a:buNone/>
              <a:defRPr sz="2799"/>
            </a:lvl2pPr>
            <a:lvl3pPr>
              <a:defRPr sz="2799"/>
            </a:lvl3pPr>
            <a:lvl4pPr>
              <a:defRPr sz="2799"/>
            </a:lvl4pPr>
            <a:lvl5pPr>
              <a:defRPr sz="2799"/>
            </a:lvl5pPr>
          </a:lstStyle>
          <a:p>
            <a:pPr lvl="0"/>
            <a:r>
              <a:rPr lang="en-US" dirty="0"/>
              <a:t>Click to edit Master text styles</a:t>
            </a:r>
          </a:p>
        </p:txBody>
      </p:sp>
      <p:sp>
        <p:nvSpPr>
          <p:cNvPr id="10" name="Text Placeholder 4">
            <a:extLst>
              <a:ext uri="{FF2B5EF4-FFF2-40B4-BE49-F238E27FC236}">
                <a16:creationId xmlns:a16="http://schemas.microsoft.com/office/drawing/2014/main" id="{04BD558C-ED5F-4970-A11F-6ADAA6E014AC}"/>
              </a:ext>
            </a:extLst>
          </p:cNvPr>
          <p:cNvSpPr>
            <a:spLocks noGrp="1"/>
          </p:cNvSpPr>
          <p:nvPr>
            <p:ph type="body" sz="quarter" idx="13"/>
          </p:nvPr>
        </p:nvSpPr>
        <p:spPr>
          <a:xfrm>
            <a:off x="3922305" y="7440082"/>
            <a:ext cx="8094490" cy="942164"/>
          </a:xfrm>
        </p:spPr>
        <p:txBody>
          <a:bodyPr anchor="t">
            <a:normAutofit/>
          </a:bodyPr>
          <a:lstStyle>
            <a:lvl1pPr marL="0" indent="0" algn="r">
              <a:lnSpc>
                <a:spcPct val="100000"/>
              </a:lnSpc>
              <a:spcBef>
                <a:spcPts val="0"/>
              </a:spcBef>
              <a:buNone/>
              <a:defRPr sz="2399"/>
            </a:lvl1pPr>
            <a:lvl2pPr>
              <a:defRPr sz="2799"/>
            </a:lvl2pPr>
            <a:lvl3pPr>
              <a:defRPr sz="2799"/>
            </a:lvl3pPr>
            <a:lvl4pPr>
              <a:defRPr sz="2799"/>
            </a:lvl4pPr>
            <a:lvl5pPr>
              <a:defRPr sz="2799"/>
            </a:lvl5pPr>
          </a:lstStyle>
          <a:p>
            <a:pPr lvl="0"/>
            <a:r>
              <a:rPr lang="en-US" dirty="0"/>
              <a:t>Click to edit Master text styles</a:t>
            </a:r>
          </a:p>
        </p:txBody>
      </p:sp>
      <p:cxnSp>
        <p:nvCxnSpPr>
          <p:cNvPr id="7" name="Straight Connector 6">
            <a:extLst>
              <a:ext uri="{FF2B5EF4-FFF2-40B4-BE49-F238E27FC236}">
                <a16:creationId xmlns:a16="http://schemas.microsoft.com/office/drawing/2014/main" id="{59ECCEE6-DD1D-4F76-9223-514F4666101F}"/>
              </a:ext>
            </a:extLst>
          </p:cNvPr>
          <p:cNvCxnSpPr>
            <a:cxnSpLocks/>
          </p:cNvCxnSpPr>
          <p:nvPr userDrawn="1"/>
        </p:nvCxnSpPr>
        <p:spPr>
          <a:xfrm>
            <a:off x="12188825" y="6778554"/>
            <a:ext cx="0" cy="1603692"/>
          </a:xfrm>
          <a:prstGeom prst="line">
            <a:avLst/>
          </a:prstGeom>
          <a:ln w="38100">
            <a:solidFill>
              <a:srgbClr val="E9E3DC"/>
            </a:solidFill>
          </a:ln>
        </p:spPr>
        <p:style>
          <a:lnRef idx="1">
            <a:schemeClr val="accent5"/>
          </a:lnRef>
          <a:fillRef idx="0">
            <a:schemeClr val="accent5"/>
          </a:fillRef>
          <a:effectRef idx="0">
            <a:schemeClr val="accent5"/>
          </a:effectRef>
          <a:fontRef idx="minor">
            <a:schemeClr val="tx1"/>
          </a:fontRef>
        </p:style>
      </p:cxnSp>
      <p:sp>
        <p:nvSpPr>
          <p:cNvPr id="18" name="Text Placeholder 4">
            <a:extLst>
              <a:ext uri="{FF2B5EF4-FFF2-40B4-BE49-F238E27FC236}">
                <a16:creationId xmlns:a16="http://schemas.microsoft.com/office/drawing/2014/main" id="{259EBE23-F0B8-40C4-885A-FE961E8237C7}"/>
              </a:ext>
            </a:extLst>
          </p:cNvPr>
          <p:cNvSpPr>
            <a:spLocks noGrp="1"/>
          </p:cNvSpPr>
          <p:nvPr>
            <p:ph type="body" sz="quarter" idx="15"/>
          </p:nvPr>
        </p:nvSpPr>
        <p:spPr>
          <a:xfrm>
            <a:off x="7983681" y="9946272"/>
            <a:ext cx="8410289" cy="1280160"/>
          </a:xfrm>
        </p:spPr>
        <p:txBody>
          <a:bodyPr anchor="ctr"/>
          <a:lstStyle>
            <a:lvl1pPr marL="0" indent="0" algn="ctr">
              <a:buNone/>
              <a:defRPr sz="2799" b="0">
                <a:solidFill>
                  <a:schemeClr val="tx1"/>
                </a:solidFill>
              </a:defRPr>
            </a:lvl1pPr>
            <a:lvl2pPr>
              <a:defRPr sz="2799"/>
            </a:lvl2pPr>
            <a:lvl3pPr>
              <a:defRPr sz="2799"/>
            </a:lvl3pPr>
            <a:lvl4pPr>
              <a:defRPr sz="2799"/>
            </a:lvl4pPr>
            <a:lvl5pPr>
              <a:defRPr sz="2799"/>
            </a:lvl5pPr>
          </a:lstStyle>
          <a:p>
            <a:pPr lvl="0"/>
            <a:r>
              <a:rPr lang="en-US" dirty="0"/>
              <a:t>Click to edit Master text styles</a:t>
            </a:r>
          </a:p>
        </p:txBody>
      </p:sp>
    </p:spTree>
    <p:extLst>
      <p:ext uri="{BB962C8B-B14F-4D97-AF65-F5344CB8AC3E}">
        <p14:creationId xmlns:p14="http://schemas.microsoft.com/office/powerpoint/2010/main" val="582838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24377650" cy="13716000"/>
          </a:xfrm>
          <a:prstGeom prst="rect">
            <a:avLst/>
          </a:prstGeom>
          <a:gradFill flip="none" rotWithShape="1">
            <a:gsLst>
              <a:gs pos="20000">
                <a:schemeClr val="accent1"/>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3047206" y="3200400"/>
            <a:ext cx="18283238" cy="7315200"/>
          </a:xfrm>
        </p:spPr>
        <p:txBody>
          <a:bodyPr anchor="ctr">
            <a:normAutofit/>
          </a:bodyPr>
          <a:lstStyle>
            <a:lvl1pPr marL="0" indent="0" algn="l">
              <a:buNone/>
              <a:defRPr sz="9598">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446924" y="1"/>
            <a:ext cx="4479393" cy="8831007"/>
          </a:xfrm>
          <a:prstGeom prst="rect">
            <a:avLst/>
          </a:prstGeom>
          <a:noFill/>
        </p:spPr>
        <p:txBody>
          <a:bodyPr wrap="square" rtlCol="0">
            <a:spAutoFit/>
          </a:bodyPr>
          <a:lstStyle/>
          <a:p>
            <a:pPr algn="ctr"/>
            <a:r>
              <a:rPr lang="en-US" sz="56786" dirty="0">
                <a:solidFill>
                  <a:schemeClr val="bg1"/>
                </a:solidFill>
              </a:rPr>
              <a:t>“</a:t>
            </a:r>
          </a:p>
        </p:txBody>
      </p:sp>
    </p:spTree>
    <p:extLst>
      <p:ext uri="{BB962C8B-B14F-4D97-AF65-F5344CB8AC3E}">
        <p14:creationId xmlns:p14="http://schemas.microsoft.com/office/powerpoint/2010/main" val="1471056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D75999-B599-4A23-8CC0-259BE0C32F29}"/>
              </a:ext>
            </a:extLst>
          </p:cNvPr>
          <p:cNvSpPr/>
          <p:nvPr userDrawn="1"/>
        </p:nvSpPr>
        <p:spPr>
          <a:xfrm>
            <a:off x="0" y="0"/>
            <a:ext cx="24377650" cy="1371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solidFill>
                <a:schemeClr val="bg1"/>
              </a:solidFill>
            </a:endParaRPr>
          </a:p>
        </p:txBody>
      </p:sp>
      <p:sp>
        <p:nvSpPr>
          <p:cNvPr id="4" name="Footer Placeholder 3">
            <a:extLst>
              <a:ext uri="{FF2B5EF4-FFF2-40B4-BE49-F238E27FC236}">
                <a16:creationId xmlns:a16="http://schemas.microsoft.com/office/drawing/2014/main" id="{9DC4A5AE-9011-4B1C-A7B9-36435B10D924}"/>
              </a:ext>
            </a:extLst>
          </p:cNvPr>
          <p:cNvSpPr>
            <a:spLocks noGrp="1"/>
          </p:cNvSpPr>
          <p:nvPr>
            <p:ph type="ftr" sz="quarter" idx="15"/>
          </p:nvPr>
        </p:nvSpPr>
        <p:spPr/>
        <p:txBody>
          <a:bodyPr/>
          <a:lstStyle>
            <a:lvl1pPr>
              <a:defRPr>
                <a:solidFill>
                  <a:schemeClr val="bg1"/>
                </a:solidFill>
              </a:defRPr>
            </a:lvl1pPr>
          </a:lstStyle>
          <a:p>
            <a:r>
              <a:rPr lang="en-US"/>
              <a:t>Georgia Department of Community Affairs</a:t>
            </a:r>
            <a:endParaRPr lang="en-US" dirty="0"/>
          </a:p>
        </p:txBody>
      </p:sp>
      <p:sp>
        <p:nvSpPr>
          <p:cNvPr id="5" name="Slide Number Placeholder 4">
            <a:extLst>
              <a:ext uri="{FF2B5EF4-FFF2-40B4-BE49-F238E27FC236}">
                <a16:creationId xmlns:a16="http://schemas.microsoft.com/office/drawing/2014/main" id="{721E31D6-98CC-46C3-8EF3-BCAE0E1E557F}"/>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ext Placeholder 11">
            <a:extLst>
              <a:ext uri="{FF2B5EF4-FFF2-40B4-BE49-F238E27FC236}">
                <a16:creationId xmlns:a16="http://schemas.microsoft.com/office/drawing/2014/main" id="{B7723009-1AB1-40E8-935F-A59C441AC368}"/>
              </a:ext>
            </a:extLst>
          </p:cNvPr>
          <p:cNvSpPr>
            <a:spLocks noGrp="1"/>
          </p:cNvSpPr>
          <p:nvPr>
            <p:ph type="body" sz="quarter" idx="13"/>
          </p:nvPr>
        </p:nvSpPr>
        <p:spPr>
          <a:xfrm>
            <a:off x="3047206" y="3200400"/>
            <a:ext cx="18283238" cy="7315200"/>
          </a:xfrm>
        </p:spPr>
        <p:txBody>
          <a:bodyPr anchor="ctr">
            <a:normAutofit/>
          </a:bodyPr>
          <a:lstStyle>
            <a:lvl1pPr marL="0" indent="0" algn="l">
              <a:buNone/>
              <a:defRPr sz="9598">
                <a:solidFill>
                  <a:schemeClr val="bg1"/>
                </a:solidFill>
              </a:defRPr>
            </a:lvl1pPr>
          </a:lstStyle>
          <a:p>
            <a:pPr lvl="0"/>
            <a:r>
              <a:rPr lang="en-US" dirty="0"/>
              <a:t>Click to edit Master text styles</a:t>
            </a:r>
          </a:p>
        </p:txBody>
      </p:sp>
      <p:sp>
        <p:nvSpPr>
          <p:cNvPr id="9" name="TextBox 8">
            <a:extLst>
              <a:ext uri="{FF2B5EF4-FFF2-40B4-BE49-F238E27FC236}">
                <a16:creationId xmlns:a16="http://schemas.microsoft.com/office/drawing/2014/main" id="{8EC5D80C-E77E-48E6-B1CE-26C3DB460535}"/>
              </a:ext>
            </a:extLst>
          </p:cNvPr>
          <p:cNvSpPr txBox="1"/>
          <p:nvPr userDrawn="1"/>
        </p:nvSpPr>
        <p:spPr>
          <a:xfrm>
            <a:off x="446924" y="1"/>
            <a:ext cx="4479393" cy="8831007"/>
          </a:xfrm>
          <a:prstGeom prst="rect">
            <a:avLst/>
          </a:prstGeom>
          <a:noFill/>
        </p:spPr>
        <p:txBody>
          <a:bodyPr wrap="square" rtlCol="0">
            <a:spAutoFit/>
          </a:bodyPr>
          <a:lstStyle/>
          <a:p>
            <a:pPr algn="ctr"/>
            <a:r>
              <a:rPr lang="en-US" sz="56786" dirty="0">
                <a:solidFill>
                  <a:schemeClr val="bg1"/>
                </a:solidFill>
              </a:rPr>
              <a:t>“</a:t>
            </a:r>
          </a:p>
        </p:txBody>
      </p:sp>
    </p:spTree>
    <p:extLst>
      <p:ext uri="{BB962C8B-B14F-4D97-AF65-F5344CB8AC3E}">
        <p14:creationId xmlns:p14="http://schemas.microsoft.com/office/powerpoint/2010/main" val="2299986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1" y="0"/>
            <a:ext cx="24377648" cy="13716000"/>
          </a:xfrm>
        </p:spPr>
        <p:txBody>
          <a:bodyPr anchor="ctr"/>
          <a:lstStyle>
            <a:lvl1pPr marL="0" indent="0" algn="ctr">
              <a:buNone/>
              <a:defRPr/>
            </a:lvl1pPr>
          </a:lstStyle>
          <a:p>
            <a:endParaRPr lang="en-US" dirty="0"/>
          </a:p>
        </p:txBody>
      </p:sp>
      <p:sp>
        <p:nvSpPr>
          <p:cNvPr id="5" name="Footer Placeholder 4">
            <a:extLst>
              <a:ext uri="{FF2B5EF4-FFF2-40B4-BE49-F238E27FC236}">
                <a16:creationId xmlns:a16="http://schemas.microsoft.com/office/drawing/2014/main" id="{A3C4F66C-FB46-45B9-8206-4DE86B99AA9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7" name="Slide Number Placeholder 6">
            <a:extLst>
              <a:ext uri="{FF2B5EF4-FFF2-40B4-BE49-F238E27FC236}">
                <a16:creationId xmlns:a16="http://schemas.microsoft.com/office/drawing/2014/main" id="{D08C8336-9E94-4380-96D7-2388EC76DA77}"/>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6015834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12310713" y="0"/>
            <a:ext cx="12066937" cy="13716000"/>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2" y="0"/>
            <a:ext cx="12066937" cy="13716000"/>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A7F84428-91D2-49CF-B4BF-80CD750CBB7E}"/>
              </a:ext>
            </a:extLst>
          </p:cNvPr>
          <p:cNvSpPr>
            <a:spLocks noGrp="1"/>
          </p:cNvSpPr>
          <p:nvPr>
            <p:ph type="ftr" sz="quarter" idx="15"/>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E765BC11-E44D-4B53-A090-017C11571C21}"/>
              </a:ext>
            </a:extLst>
          </p:cNvPr>
          <p:cNvSpPr>
            <a:spLocks noGrp="1"/>
          </p:cNvSpPr>
          <p:nvPr>
            <p:ph type="sldNum" sz="quarter" idx="16"/>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2289917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Pictur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12310713" y="-2"/>
            <a:ext cx="12066937" cy="6711696"/>
          </a:xfrm>
        </p:spPr>
        <p:txBody>
          <a:bodyPr anchor="ctr"/>
          <a:lstStyle>
            <a:lvl1pPr marL="0" indent="0" algn="ctr">
              <a:buNone/>
              <a:defRPr/>
            </a:lvl1pPr>
          </a:lstStyle>
          <a:p>
            <a:endParaRPr lang="en-US" dirty="0"/>
          </a:p>
        </p:txBody>
      </p:sp>
      <p:sp>
        <p:nvSpPr>
          <p:cNvPr id="4" name="Picture Placeholder 8">
            <a:extLst>
              <a:ext uri="{FF2B5EF4-FFF2-40B4-BE49-F238E27FC236}">
                <a16:creationId xmlns:a16="http://schemas.microsoft.com/office/drawing/2014/main" id="{7A9F8241-5F32-487E-A848-83F2E0C71E67}"/>
              </a:ext>
            </a:extLst>
          </p:cNvPr>
          <p:cNvSpPr>
            <a:spLocks noGrp="1"/>
          </p:cNvSpPr>
          <p:nvPr>
            <p:ph type="pic" sz="quarter" idx="14"/>
          </p:nvPr>
        </p:nvSpPr>
        <p:spPr>
          <a:xfrm>
            <a:off x="2" y="-2"/>
            <a:ext cx="12066937" cy="6711696"/>
          </a:xfrm>
        </p:spPr>
        <p:txBody>
          <a:bodyPr anchor="ctr"/>
          <a:lstStyle>
            <a:lvl1pPr marL="0" indent="0" algn="ctr">
              <a:buNone/>
              <a:defRPr/>
            </a:lvl1pPr>
          </a:lstStyle>
          <a:p>
            <a:endParaRPr lang="en-US" dirty="0"/>
          </a:p>
        </p:txBody>
      </p:sp>
      <p:sp>
        <p:nvSpPr>
          <p:cNvPr id="7" name="Picture Placeholder 8">
            <a:extLst>
              <a:ext uri="{FF2B5EF4-FFF2-40B4-BE49-F238E27FC236}">
                <a16:creationId xmlns:a16="http://schemas.microsoft.com/office/drawing/2014/main" id="{C2AE5AE4-EAC1-4FAD-8ACB-EDC50CFCD4D4}"/>
              </a:ext>
            </a:extLst>
          </p:cNvPr>
          <p:cNvSpPr>
            <a:spLocks noGrp="1"/>
          </p:cNvSpPr>
          <p:nvPr>
            <p:ph type="pic" sz="quarter" idx="15"/>
          </p:nvPr>
        </p:nvSpPr>
        <p:spPr>
          <a:xfrm>
            <a:off x="12310713" y="7004304"/>
            <a:ext cx="12066937" cy="6711696"/>
          </a:xfrm>
        </p:spPr>
        <p:txBody>
          <a:bodyPr anchor="ctr"/>
          <a:lstStyle>
            <a:lvl1pPr marL="0" indent="0" algn="ctr">
              <a:buNone/>
              <a:defRPr/>
            </a:lvl1pPr>
          </a:lstStyle>
          <a:p>
            <a:endParaRPr lang="en-US" dirty="0"/>
          </a:p>
        </p:txBody>
      </p:sp>
      <p:sp>
        <p:nvSpPr>
          <p:cNvPr id="8" name="Picture Placeholder 8">
            <a:extLst>
              <a:ext uri="{FF2B5EF4-FFF2-40B4-BE49-F238E27FC236}">
                <a16:creationId xmlns:a16="http://schemas.microsoft.com/office/drawing/2014/main" id="{431124D4-E78E-489D-A6CB-3E98B9D7C8C9}"/>
              </a:ext>
            </a:extLst>
          </p:cNvPr>
          <p:cNvSpPr>
            <a:spLocks noGrp="1"/>
          </p:cNvSpPr>
          <p:nvPr>
            <p:ph type="pic" sz="quarter" idx="16"/>
          </p:nvPr>
        </p:nvSpPr>
        <p:spPr>
          <a:xfrm>
            <a:off x="2" y="7004304"/>
            <a:ext cx="12066937" cy="6711696"/>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220BD415-C1DB-44A5-B49B-6FD2363534EB}"/>
              </a:ext>
            </a:extLst>
          </p:cNvPr>
          <p:cNvSpPr>
            <a:spLocks noGrp="1"/>
          </p:cNvSpPr>
          <p:nvPr>
            <p:ph type="ftr" sz="quarter" idx="17"/>
          </p:nvPr>
        </p:nvSpPr>
        <p:spPr/>
        <p:txBody>
          <a:bodyPr/>
          <a:lstStyle>
            <a:lvl1pPr>
              <a:defRPr>
                <a:solidFill>
                  <a:schemeClr val="bg1"/>
                </a:solidFill>
              </a:defRPr>
            </a:lvl1pPr>
          </a:lstStyle>
          <a:p>
            <a:r>
              <a:rPr lang="en-US" dirty="0"/>
              <a:t>Georgia Department of Community Affairs</a:t>
            </a:r>
          </a:p>
        </p:txBody>
      </p:sp>
      <p:sp>
        <p:nvSpPr>
          <p:cNvPr id="3" name="Slide Number Placeholder 2">
            <a:extLst>
              <a:ext uri="{FF2B5EF4-FFF2-40B4-BE49-F238E27FC236}">
                <a16:creationId xmlns:a16="http://schemas.microsoft.com/office/drawing/2014/main" id="{3B2FFEC9-D3C8-420C-818D-1549E53CA035}"/>
              </a:ext>
            </a:extLst>
          </p:cNvPr>
          <p:cNvSpPr>
            <a:spLocks noGrp="1"/>
          </p:cNvSpPr>
          <p:nvPr>
            <p:ph type="sldNum" sz="quarter" idx="18"/>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3868487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grpSp>
        <p:nvGrpSpPr>
          <p:cNvPr id="2" name="Group 1"/>
          <p:cNvGrpSpPr/>
          <p:nvPr userDrawn="1"/>
        </p:nvGrpSpPr>
        <p:grpSpPr>
          <a:xfrm rot="10800000">
            <a:off x="-23446" y="10974729"/>
            <a:ext cx="24535152" cy="4304369"/>
            <a:chOff x="0" y="-156114"/>
            <a:chExt cx="24535152" cy="4304369"/>
          </a:xfrm>
        </p:grpSpPr>
        <p:sp>
          <p:nvSpPr>
            <p:cNvPr id="3" name="Freeform 2"/>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4" name="Freeform 3"/>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5" name="Freeform 4"/>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6" name="Freeform 5"/>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7" name="Freeform 6"/>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8" name="Freeform 7"/>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9" name="Freeform 8"/>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0" name="Freeform 9"/>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1" name="Freeform 10"/>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2" name="Freeform 11"/>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3"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4"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5"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6"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7" b="0" i="0" dirty="0">
                <a:latin typeface="Nunito Light" charset="0"/>
              </a:endParaRPr>
            </a:p>
          </p:txBody>
        </p:sp>
        <p:sp>
          <p:nvSpPr>
            <p:cNvPr id="17"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18"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9"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0"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1"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2"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3"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4"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5"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6"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27"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grpSp>
      <p:sp>
        <p:nvSpPr>
          <p:cNvPr id="30" name="Text Placeholder 29">
            <a:extLst>
              <a:ext uri="{FF2B5EF4-FFF2-40B4-BE49-F238E27FC236}">
                <a16:creationId xmlns:a16="http://schemas.microsoft.com/office/drawing/2014/main" id="{D20278F0-A7EE-4C0F-AE34-0F63E88B4D41}"/>
              </a:ext>
            </a:extLst>
          </p:cNvPr>
          <p:cNvSpPr>
            <a:spLocks noGrp="1"/>
          </p:cNvSpPr>
          <p:nvPr>
            <p:ph type="body" sz="quarter" idx="10"/>
          </p:nvPr>
        </p:nvSpPr>
        <p:spPr>
          <a:xfrm>
            <a:off x="1400136" y="4075380"/>
            <a:ext cx="6669088" cy="4876800"/>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Text Placeholder 29">
            <a:extLst>
              <a:ext uri="{FF2B5EF4-FFF2-40B4-BE49-F238E27FC236}">
                <a16:creationId xmlns:a16="http://schemas.microsoft.com/office/drawing/2014/main" id="{FA9BF0F8-15A7-4935-BB15-9992397DF44C}"/>
              </a:ext>
            </a:extLst>
          </p:cNvPr>
          <p:cNvSpPr>
            <a:spLocks noGrp="1"/>
          </p:cNvSpPr>
          <p:nvPr>
            <p:ph type="body" sz="quarter" idx="11"/>
          </p:nvPr>
        </p:nvSpPr>
        <p:spPr>
          <a:xfrm>
            <a:off x="16306116" y="4075380"/>
            <a:ext cx="6669088" cy="4876800"/>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Text Placeholder 29">
            <a:extLst>
              <a:ext uri="{FF2B5EF4-FFF2-40B4-BE49-F238E27FC236}">
                <a16:creationId xmlns:a16="http://schemas.microsoft.com/office/drawing/2014/main" id="{FBCC1BAF-5D04-4417-B1CD-ECAC8329000C}"/>
              </a:ext>
            </a:extLst>
          </p:cNvPr>
          <p:cNvSpPr>
            <a:spLocks noGrp="1"/>
          </p:cNvSpPr>
          <p:nvPr>
            <p:ph type="body" sz="quarter" idx="12"/>
          </p:nvPr>
        </p:nvSpPr>
        <p:spPr>
          <a:xfrm>
            <a:off x="8853126" y="4070350"/>
            <a:ext cx="6669088" cy="4876800"/>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 name="Title 43">
            <a:extLst>
              <a:ext uri="{FF2B5EF4-FFF2-40B4-BE49-F238E27FC236}">
                <a16:creationId xmlns:a16="http://schemas.microsoft.com/office/drawing/2014/main" id="{BE037159-B21C-422F-8067-D747ABA80537}"/>
              </a:ext>
            </a:extLst>
          </p:cNvPr>
          <p:cNvSpPr>
            <a:spLocks noGrp="1"/>
          </p:cNvSpPr>
          <p:nvPr>
            <p:ph type="title"/>
          </p:nvPr>
        </p:nvSpPr>
        <p:spPr>
          <a:xfrm>
            <a:off x="1676400" y="730251"/>
            <a:ext cx="21024850" cy="1786232"/>
          </a:xfrm>
          <a:prstGeom prst="rect">
            <a:avLst/>
          </a:prstGeom>
        </p:spPr>
        <p:txBody>
          <a:bodyPr/>
          <a:lstStyle>
            <a:lvl1pPr>
              <a:defRPr>
                <a:latin typeface="+mj-lt"/>
              </a:defRPr>
            </a:lvl1pPr>
          </a:lstStyle>
          <a:p>
            <a:r>
              <a:rPr lang="en-US" dirty="0"/>
              <a:t>Click to edit Master title style</a:t>
            </a:r>
          </a:p>
        </p:txBody>
      </p:sp>
    </p:spTree>
    <p:extLst>
      <p:ext uri="{BB962C8B-B14F-4D97-AF65-F5344CB8AC3E}">
        <p14:creationId xmlns:p14="http://schemas.microsoft.com/office/powerpoint/2010/main" val="2564721325"/>
      </p:ext>
    </p:extLst>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and Two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24377650" cy="50292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5303520"/>
            <a:ext cx="24377650" cy="841248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699"/>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12737324" y="6305550"/>
            <a:ext cx="10390969" cy="54864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FD35BC66-8B10-4093-9779-5C79A7910D63}"/>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1" name="Slide Number Placeholder 10">
            <a:extLst>
              <a:ext uri="{FF2B5EF4-FFF2-40B4-BE49-F238E27FC236}">
                <a16:creationId xmlns:a16="http://schemas.microsoft.com/office/drawing/2014/main" id="{E3470219-9A4B-4B0C-92DE-7B4C6B7736E8}"/>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2B387EAB-07EE-4092-BBBD-F3E2585DDCE1}"/>
              </a:ext>
            </a:extLst>
          </p:cNvPr>
          <p:cNvSpPr>
            <a:spLocks noGrp="1"/>
          </p:cNvSpPr>
          <p:nvPr>
            <p:ph type="title"/>
          </p:nvPr>
        </p:nvSpPr>
        <p:spPr>
          <a:xfrm>
            <a:off x="1226500" y="6326500"/>
            <a:ext cx="10384879" cy="5486400"/>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887223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and Three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24377650" cy="50292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5303520"/>
            <a:ext cx="24377650" cy="841248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699"/>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8897842" y="6383654"/>
            <a:ext cx="6581966" cy="54864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16588231" y="6383654"/>
            <a:ext cx="6581966" cy="54864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2717B384-2A6E-4D45-9B02-D74040A3EB07}"/>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2" name="Slide Number Placeholder 11">
            <a:extLst>
              <a:ext uri="{FF2B5EF4-FFF2-40B4-BE49-F238E27FC236}">
                <a16:creationId xmlns:a16="http://schemas.microsoft.com/office/drawing/2014/main" id="{D7056475-7420-4D27-B542-CF28BA493A0E}"/>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895FBAD9-43F1-4D18-B356-13961348AB40}"/>
              </a:ext>
            </a:extLst>
          </p:cNvPr>
          <p:cNvSpPr>
            <a:spLocks noGrp="1"/>
          </p:cNvSpPr>
          <p:nvPr>
            <p:ph type="title"/>
          </p:nvPr>
        </p:nvSpPr>
        <p:spPr>
          <a:xfrm>
            <a:off x="1207455" y="6383654"/>
            <a:ext cx="6581966" cy="5515928"/>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955483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12310713" y="0"/>
            <a:ext cx="12066937" cy="13716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12066937" cy="1371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22" name="Title 1">
            <a:extLst>
              <a:ext uri="{FF2B5EF4-FFF2-40B4-BE49-F238E27FC236}">
                <a16:creationId xmlns:a16="http://schemas.microsoft.com/office/drawing/2014/main" id="{7D353E5D-0EE1-41DB-B2B9-970F399C31E1}"/>
              </a:ext>
            </a:extLst>
          </p:cNvPr>
          <p:cNvSpPr>
            <a:spLocks noGrp="1"/>
          </p:cNvSpPr>
          <p:nvPr>
            <p:ph type="title"/>
          </p:nvPr>
        </p:nvSpPr>
        <p:spPr>
          <a:xfrm>
            <a:off x="1207453" y="1066801"/>
            <a:ext cx="9648219" cy="10832782"/>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271510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and Picture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12066937" cy="13716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12310713" y="0"/>
            <a:ext cx="12066937" cy="1371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99"/>
          </a:p>
        </p:txBody>
      </p:sp>
      <p:sp>
        <p:nvSpPr>
          <p:cNvPr id="20" name="Footer Placeholder 19">
            <a:extLst>
              <a:ext uri="{FF2B5EF4-FFF2-40B4-BE49-F238E27FC236}">
                <a16:creationId xmlns:a16="http://schemas.microsoft.com/office/drawing/2014/main" id="{9EC26E02-1C58-47B6-A41A-C4E424DB2ADD}"/>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21" name="Slide Number Placeholder 20">
            <a:extLst>
              <a:ext uri="{FF2B5EF4-FFF2-40B4-BE49-F238E27FC236}">
                <a16:creationId xmlns:a16="http://schemas.microsoft.com/office/drawing/2014/main" id="{17A9859F-5C71-4991-B022-ACAB5ECD1028}"/>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B1D44815-E786-435F-9153-D87B47A5585C}"/>
              </a:ext>
            </a:extLst>
          </p:cNvPr>
          <p:cNvSpPr>
            <a:spLocks noGrp="1"/>
          </p:cNvSpPr>
          <p:nvPr>
            <p:ph type="title"/>
          </p:nvPr>
        </p:nvSpPr>
        <p:spPr>
          <a:xfrm>
            <a:off x="13510549" y="1066801"/>
            <a:ext cx="9648219" cy="10832782"/>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9702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and Two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24377650" cy="50292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5303520"/>
            <a:ext cx="24377650" cy="841248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699"/>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12737324" y="6305550"/>
            <a:ext cx="10390969" cy="54864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11">
            <a:extLst>
              <a:ext uri="{FF2B5EF4-FFF2-40B4-BE49-F238E27FC236}">
                <a16:creationId xmlns:a16="http://schemas.microsoft.com/office/drawing/2014/main" id="{569BA7FF-884C-49F7-9638-26374919290D}"/>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13ED446E-7FD3-4EC8-AF3E-490DDA50F2AE}"/>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4" name="Title 1">
            <a:extLst>
              <a:ext uri="{FF2B5EF4-FFF2-40B4-BE49-F238E27FC236}">
                <a16:creationId xmlns:a16="http://schemas.microsoft.com/office/drawing/2014/main" id="{57491AAE-3CCA-4D1E-8D7E-5D204E8AAB0D}"/>
              </a:ext>
            </a:extLst>
          </p:cNvPr>
          <p:cNvSpPr>
            <a:spLocks noGrp="1"/>
          </p:cNvSpPr>
          <p:nvPr>
            <p:ph type="title"/>
          </p:nvPr>
        </p:nvSpPr>
        <p:spPr>
          <a:xfrm>
            <a:off x="1226500" y="6326500"/>
            <a:ext cx="10384879" cy="5486400"/>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112687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and Three Content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24377650" cy="50292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5303520"/>
            <a:ext cx="24377650" cy="841248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699"/>
          </a:p>
        </p:txBody>
      </p:sp>
      <p:sp>
        <p:nvSpPr>
          <p:cNvPr id="10" name="Content Placeholder 3">
            <a:extLst>
              <a:ext uri="{FF2B5EF4-FFF2-40B4-BE49-F238E27FC236}">
                <a16:creationId xmlns:a16="http://schemas.microsoft.com/office/drawing/2014/main" id="{600627A3-DBFC-4675-A554-0F916EDEF118}"/>
              </a:ext>
            </a:extLst>
          </p:cNvPr>
          <p:cNvSpPr>
            <a:spLocks noGrp="1"/>
          </p:cNvSpPr>
          <p:nvPr>
            <p:ph sz="quarter" idx="18"/>
          </p:nvPr>
        </p:nvSpPr>
        <p:spPr>
          <a:xfrm>
            <a:off x="8897842" y="6383654"/>
            <a:ext cx="6581966" cy="54864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14DB50D8-02C0-422F-AA8F-F94A15F7CC4D}"/>
              </a:ext>
            </a:extLst>
          </p:cNvPr>
          <p:cNvSpPr>
            <a:spLocks noGrp="1"/>
          </p:cNvSpPr>
          <p:nvPr>
            <p:ph sz="quarter" idx="19"/>
          </p:nvPr>
        </p:nvSpPr>
        <p:spPr>
          <a:xfrm>
            <a:off x="16588231" y="6383654"/>
            <a:ext cx="6581966" cy="54864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Footer Placeholder 14">
            <a:extLst>
              <a:ext uri="{FF2B5EF4-FFF2-40B4-BE49-F238E27FC236}">
                <a16:creationId xmlns:a16="http://schemas.microsoft.com/office/drawing/2014/main" id="{549F3862-850A-479E-B8BC-C246112C42C0}"/>
              </a:ext>
            </a:extLst>
          </p:cNvPr>
          <p:cNvSpPr>
            <a:spLocks noGrp="1"/>
          </p:cNvSpPr>
          <p:nvPr>
            <p:ph type="ftr" sz="quarter" idx="21"/>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2BB6CB06-CF64-46DC-9E61-D788FA831F2C}"/>
              </a:ext>
            </a:extLst>
          </p:cNvPr>
          <p:cNvSpPr>
            <a:spLocks noGrp="1"/>
          </p:cNvSpPr>
          <p:nvPr>
            <p:ph type="sldNum" sz="quarter" idx="22"/>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7" name="Title 1">
            <a:extLst>
              <a:ext uri="{FF2B5EF4-FFF2-40B4-BE49-F238E27FC236}">
                <a16:creationId xmlns:a16="http://schemas.microsoft.com/office/drawing/2014/main" id="{C4721248-5C65-4F78-998A-472ACB8F2B88}"/>
              </a:ext>
            </a:extLst>
          </p:cNvPr>
          <p:cNvSpPr>
            <a:spLocks noGrp="1"/>
          </p:cNvSpPr>
          <p:nvPr>
            <p:ph type="title"/>
          </p:nvPr>
        </p:nvSpPr>
        <p:spPr>
          <a:xfrm>
            <a:off x="1207455" y="6383654"/>
            <a:ext cx="6581966" cy="5515928"/>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2346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12310713" y="0"/>
            <a:ext cx="12066937" cy="13716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0" y="0"/>
            <a:ext cx="12066937" cy="13716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699"/>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a:t>Georgia Department of Community Affairs</a:t>
            </a:r>
            <a:endParaRPr lang="en-US" dirty="0"/>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1" name="Title 1">
            <a:extLst>
              <a:ext uri="{FF2B5EF4-FFF2-40B4-BE49-F238E27FC236}">
                <a16:creationId xmlns:a16="http://schemas.microsoft.com/office/drawing/2014/main" id="{3087A44B-3F04-4AE4-BB34-617CFCB2D61A}"/>
              </a:ext>
            </a:extLst>
          </p:cNvPr>
          <p:cNvSpPr>
            <a:spLocks noGrp="1"/>
          </p:cNvSpPr>
          <p:nvPr>
            <p:ph type="title"/>
          </p:nvPr>
        </p:nvSpPr>
        <p:spPr>
          <a:xfrm>
            <a:off x="1209359" y="1066801"/>
            <a:ext cx="9648219" cy="10832782"/>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39489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tent and Picture - gree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13713" y="0"/>
            <a:ext cx="12066937" cy="13716000"/>
          </a:xfrm>
        </p:spPr>
        <p:txBody>
          <a:bodyPr anchor="ctr"/>
          <a:lstStyle>
            <a:lvl1pPr marL="0" indent="0" algn="ctr">
              <a:buNone/>
              <a:defRPr/>
            </a:lvl1pPr>
          </a:lstStyle>
          <a:p>
            <a:endParaRPr lang="en-US" dirty="0"/>
          </a:p>
        </p:txBody>
      </p:sp>
      <p:sp>
        <p:nvSpPr>
          <p:cNvPr id="2" name="Rectangle 1">
            <a:extLst>
              <a:ext uri="{FF2B5EF4-FFF2-40B4-BE49-F238E27FC236}">
                <a16:creationId xmlns:a16="http://schemas.microsoft.com/office/drawing/2014/main" id="{337C00AF-0D1C-4AF1-BCA4-DBA39740674B}"/>
              </a:ext>
            </a:extLst>
          </p:cNvPr>
          <p:cNvSpPr/>
          <p:nvPr userDrawn="1"/>
        </p:nvSpPr>
        <p:spPr>
          <a:xfrm>
            <a:off x="12324430" y="0"/>
            <a:ext cx="12066937" cy="13716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699"/>
          </a:p>
        </p:txBody>
      </p:sp>
      <p:sp>
        <p:nvSpPr>
          <p:cNvPr id="4" name="Footer Placeholder 3">
            <a:extLst>
              <a:ext uri="{FF2B5EF4-FFF2-40B4-BE49-F238E27FC236}">
                <a16:creationId xmlns:a16="http://schemas.microsoft.com/office/drawing/2014/main" id="{95DFA1F2-0658-4AAB-9049-E607E993C639}"/>
              </a:ext>
            </a:extLst>
          </p:cNvPr>
          <p:cNvSpPr>
            <a:spLocks noGrp="1"/>
          </p:cNvSpPr>
          <p:nvPr>
            <p:ph type="ftr" sz="quarter" idx="16"/>
          </p:nvPr>
        </p:nvSpPr>
        <p:spPr/>
        <p:txBody>
          <a:bodyPr/>
          <a:lstStyle>
            <a:lvl1pPr>
              <a:defRPr>
                <a:solidFill>
                  <a:schemeClr val="bg1"/>
                </a:solidFill>
              </a:defRPr>
            </a:lvl1pPr>
          </a:lstStyle>
          <a:p>
            <a:r>
              <a:rPr lang="en-US" dirty="0"/>
              <a:t>Georgia Department of Community Affairs</a:t>
            </a:r>
          </a:p>
        </p:txBody>
      </p:sp>
      <p:sp>
        <p:nvSpPr>
          <p:cNvPr id="6" name="Slide Number Placeholder 5">
            <a:extLst>
              <a:ext uri="{FF2B5EF4-FFF2-40B4-BE49-F238E27FC236}">
                <a16:creationId xmlns:a16="http://schemas.microsoft.com/office/drawing/2014/main" id="{3CBCC82E-BFBA-4AD2-BEEA-205DDDCC7B62}"/>
              </a:ext>
            </a:extLst>
          </p:cNvPr>
          <p:cNvSpPr>
            <a:spLocks noGrp="1"/>
          </p:cNvSpPr>
          <p:nvPr>
            <p:ph type="sldNum" sz="quarter" idx="17"/>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8" name="Title 1">
            <a:extLst>
              <a:ext uri="{FF2B5EF4-FFF2-40B4-BE49-F238E27FC236}">
                <a16:creationId xmlns:a16="http://schemas.microsoft.com/office/drawing/2014/main" id="{62F3EA24-D477-4698-B38F-1C4519294966}"/>
              </a:ext>
            </a:extLst>
          </p:cNvPr>
          <p:cNvSpPr>
            <a:spLocks noGrp="1"/>
          </p:cNvSpPr>
          <p:nvPr>
            <p:ph type="title"/>
          </p:nvPr>
        </p:nvSpPr>
        <p:spPr>
          <a:xfrm>
            <a:off x="13510549" y="1066801"/>
            <a:ext cx="9648219" cy="10832782"/>
          </a:xfrm>
        </p:spPr>
        <p:txBody>
          <a:bodyPr anchor="t"/>
          <a:lstStyle>
            <a:lvl1pPr algn="l">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148413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12310713" y="0"/>
            <a:ext cx="12066937" cy="13716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699"/>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12066937" cy="13716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699"/>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1157939" y="3200402"/>
            <a:ext cx="9872948" cy="2982536"/>
          </a:xfrm>
        </p:spPr>
        <p:txBody>
          <a:bodyPr anchor="b">
            <a:normAutofit/>
          </a:bodyPr>
          <a:lstStyle>
            <a:lvl1pPr marL="0" indent="0">
              <a:buNone/>
              <a:defRPr sz="7198" b="1">
                <a:solidFill>
                  <a:schemeClr val="bg1"/>
                </a:solidFill>
              </a:defRPr>
            </a:lvl1pPr>
            <a:lvl2pPr marL="685629"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13344856" y="3200403"/>
            <a:ext cx="9872948" cy="2982534"/>
          </a:xfrm>
        </p:spPr>
        <p:txBody>
          <a:bodyPr anchor="b">
            <a:normAutofit/>
          </a:bodyPr>
          <a:lstStyle>
            <a:lvl1pPr marL="0" indent="0">
              <a:buNone/>
              <a:defRPr sz="7198" b="1">
                <a:solidFill>
                  <a:schemeClr val="bg1"/>
                </a:solidFill>
              </a:defRPr>
            </a:lvl1pPr>
            <a:lvl2pPr marL="685629"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1159207" y="6437694"/>
            <a:ext cx="9871679" cy="4572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13346126" y="6437694"/>
            <a:ext cx="9871679" cy="4572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a:extLst>
              <a:ext uri="{FF2B5EF4-FFF2-40B4-BE49-F238E27FC236}">
                <a16:creationId xmlns:a16="http://schemas.microsoft.com/office/drawing/2014/main" id="{80C04F03-75F7-44AA-9785-7EDDF26FA358}"/>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6F1B5E99-5953-439D-8ECA-998F28FB8A7F}"/>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3749509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12310713" y="0"/>
            <a:ext cx="12066937" cy="13716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699"/>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12066937" cy="13716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699"/>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1157939" y="3200402"/>
            <a:ext cx="9872948" cy="2982536"/>
          </a:xfrm>
        </p:spPr>
        <p:txBody>
          <a:bodyPr anchor="b">
            <a:normAutofit/>
          </a:bodyPr>
          <a:lstStyle>
            <a:lvl1pPr marL="0" indent="0">
              <a:buNone/>
              <a:defRPr sz="7198" b="1">
                <a:solidFill>
                  <a:schemeClr val="bg1"/>
                </a:solidFill>
              </a:defRPr>
            </a:lvl1pPr>
            <a:lvl2pPr marL="685629"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13344856" y="3200403"/>
            <a:ext cx="9872948" cy="2982534"/>
          </a:xfrm>
        </p:spPr>
        <p:txBody>
          <a:bodyPr anchor="b">
            <a:normAutofit/>
          </a:bodyPr>
          <a:lstStyle>
            <a:lvl1pPr marL="0" indent="0">
              <a:buNone/>
              <a:defRPr sz="7198" b="1">
                <a:solidFill>
                  <a:schemeClr val="bg1"/>
                </a:solidFill>
              </a:defRPr>
            </a:lvl1pPr>
            <a:lvl2pPr marL="685629"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1159207" y="6437694"/>
            <a:ext cx="9871679" cy="4572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13346126" y="6437694"/>
            <a:ext cx="9871679" cy="4572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4FD56746-33F8-4CAE-9625-F8F69B41C2A0}"/>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3" name="Slide Number Placeholder 12">
            <a:extLst>
              <a:ext uri="{FF2B5EF4-FFF2-40B4-BE49-F238E27FC236}">
                <a16:creationId xmlns:a16="http://schemas.microsoft.com/office/drawing/2014/main" id="{B1494F2D-B7D7-48D2-9E7A-659F611AB325}"/>
              </a:ext>
            </a:extLst>
          </p:cNvPr>
          <p:cNvSpPr>
            <a:spLocks noGrp="1"/>
          </p:cNvSpPr>
          <p:nvPr>
            <p:ph type="sldNum" sz="quarter" idx="30"/>
          </p:nvPr>
        </p:nvSpPr>
        <p:spPr/>
        <p:txBody>
          <a:body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569470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F6B2CF7-0E70-4B13-AF20-5E4E34F1911D}"/>
              </a:ext>
            </a:extLst>
          </p:cNvPr>
          <p:cNvGrpSpPr/>
          <p:nvPr userDrawn="1"/>
        </p:nvGrpSpPr>
        <p:grpSpPr>
          <a:xfrm>
            <a:off x="0" y="-1582768"/>
            <a:ext cx="24535152" cy="4304369"/>
            <a:chOff x="0" y="-156114"/>
            <a:chExt cx="24535152" cy="4304369"/>
          </a:xfrm>
        </p:grpSpPr>
        <p:sp>
          <p:nvSpPr>
            <p:cNvPr id="6" name="Freeform 130">
              <a:extLst>
                <a:ext uri="{FF2B5EF4-FFF2-40B4-BE49-F238E27FC236}">
                  <a16:creationId xmlns:a16="http://schemas.microsoft.com/office/drawing/2014/main" id="{B82AF1FE-44EB-4941-B4B4-ACE317CC5608}"/>
                </a:ext>
              </a:extLst>
            </p:cNvPr>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dirty="0">
                <a:latin typeface="Nunito Light" charset="0"/>
              </a:endParaRPr>
            </a:p>
          </p:txBody>
        </p:sp>
        <p:sp>
          <p:nvSpPr>
            <p:cNvPr id="7" name="Freeform 131">
              <a:extLst>
                <a:ext uri="{FF2B5EF4-FFF2-40B4-BE49-F238E27FC236}">
                  <a16:creationId xmlns:a16="http://schemas.microsoft.com/office/drawing/2014/main" id="{7125398F-1D77-4BF8-B489-530A4A7C2634}"/>
                </a:ext>
              </a:extLst>
            </p:cNvPr>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dirty="0">
                <a:latin typeface="Nunito Light" charset="0"/>
              </a:endParaRPr>
            </a:p>
          </p:txBody>
        </p:sp>
        <p:sp>
          <p:nvSpPr>
            <p:cNvPr id="8" name="Freeform 132">
              <a:extLst>
                <a:ext uri="{FF2B5EF4-FFF2-40B4-BE49-F238E27FC236}">
                  <a16:creationId xmlns:a16="http://schemas.microsoft.com/office/drawing/2014/main" id="{B2B1DB02-886D-4A0F-9CE1-8A4F7B2E5910}"/>
                </a:ext>
              </a:extLst>
            </p:cNvPr>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dirty="0">
                <a:latin typeface="Nunito Light" charset="0"/>
              </a:endParaRPr>
            </a:p>
          </p:txBody>
        </p:sp>
        <p:sp>
          <p:nvSpPr>
            <p:cNvPr id="9" name="Freeform 133">
              <a:extLst>
                <a:ext uri="{FF2B5EF4-FFF2-40B4-BE49-F238E27FC236}">
                  <a16:creationId xmlns:a16="http://schemas.microsoft.com/office/drawing/2014/main" id="{A8418F68-F582-4A55-9390-F6D4EBD8E16D}"/>
                </a:ext>
              </a:extLst>
            </p:cNvPr>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dirty="0">
                <a:latin typeface="Nunito Light" charset="0"/>
              </a:endParaRPr>
            </a:p>
          </p:txBody>
        </p:sp>
        <p:sp>
          <p:nvSpPr>
            <p:cNvPr id="10" name="Freeform 134">
              <a:extLst>
                <a:ext uri="{FF2B5EF4-FFF2-40B4-BE49-F238E27FC236}">
                  <a16:creationId xmlns:a16="http://schemas.microsoft.com/office/drawing/2014/main" id="{D0EFF7BC-F770-472B-B7F7-1D1C7DF6E7D1}"/>
                </a:ext>
              </a:extLst>
            </p:cNvPr>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7" dirty="0">
                <a:latin typeface="Nunito Light" charset="0"/>
              </a:endParaRPr>
            </a:p>
          </p:txBody>
        </p:sp>
        <p:sp>
          <p:nvSpPr>
            <p:cNvPr id="11" name="Freeform 135">
              <a:extLst>
                <a:ext uri="{FF2B5EF4-FFF2-40B4-BE49-F238E27FC236}">
                  <a16:creationId xmlns:a16="http://schemas.microsoft.com/office/drawing/2014/main" id="{BEAE1B10-43C6-41A7-8E03-D416B59472C4}"/>
                </a:ext>
              </a:extLst>
            </p:cNvPr>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7" dirty="0">
                <a:latin typeface="Nunito Light" charset="0"/>
              </a:endParaRPr>
            </a:p>
          </p:txBody>
        </p:sp>
        <p:sp>
          <p:nvSpPr>
            <p:cNvPr id="12" name="Freeform 136">
              <a:extLst>
                <a:ext uri="{FF2B5EF4-FFF2-40B4-BE49-F238E27FC236}">
                  <a16:creationId xmlns:a16="http://schemas.microsoft.com/office/drawing/2014/main" id="{2F7DB26C-3002-4265-B159-766D03E29959}"/>
                </a:ext>
              </a:extLst>
            </p:cNvPr>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7" dirty="0">
                <a:latin typeface="Nunito Light" charset="0"/>
              </a:endParaRPr>
            </a:p>
          </p:txBody>
        </p:sp>
        <p:sp>
          <p:nvSpPr>
            <p:cNvPr id="13" name="Freeform 137">
              <a:extLst>
                <a:ext uri="{FF2B5EF4-FFF2-40B4-BE49-F238E27FC236}">
                  <a16:creationId xmlns:a16="http://schemas.microsoft.com/office/drawing/2014/main" id="{9F179140-548A-4B8E-BDD5-3C117B06B8AD}"/>
                </a:ext>
              </a:extLst>
            </p:cNvPr>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7" dirty="0">
                <a:latin typeface="Nunito Light" charset="0"/>
              </a:endParaRPr>
            </a:p>
          </p:txBody>
        </p:sp>
        <p:sp>
          <p:nvSpPr>
            <p:cNvPr id="14" name="Freeform 138">
              <a:extLst>
                <a:ext uri="{FF2B5EF4-FFF2-40B4-BE49-F238E27FC236}">
                  <a16:creationId xmlns:a16="http://schemas.microsoft.com/office/drawing/2014/main" id="{DE75C889-A6BE-458E-9CAE-FE98EDAA2A32}"/>
                </a:ext>
              </a:extLst>
            </p:cNvPr>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7" dirty="0">
                <a:latin typeface="Nunito Light" charset="0"/>
              </a:endParaRPr>
            </a:p>
          </p:txBody>
        </p:sp>
        <p:sp>
          <p:nvSpPr>
            <p:cNvPr id="15" name="Freeform 139">
              <a:extLst>
                <a:ext uri="{FF2B5EF4-FFF2-40B4-BE49-F238E27FC236}">
                  <a16:creationId xmlns:a16="http://schemas.microsoft.com/office/drawing/2014/main" id="{A4210FCD-D640-4C61-9C9B-CBAA9468DD77}"/>
                </a:ext>
              </a:extLst>
            </p:cNvPr>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sp>
          <p:nvSpPr>
            <p:cNvPr id="16" name="Freeform 13">
              <a:extLst>
                <a:ext uri="{FF2B5EF4-FFF2-40B4-BE49-F238E27FC236}">
                  <a16:creationId xmlns:a16="http://schemas.microsoft.com/office/drawing/2014/main" id="{A0DCE87B-EA05-4FAD-91BF-68CEBFC00569}"/>
                </a:ext>
              </a:extLst>
            </p:cNvPr>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sp>
          <p:nvSpPr>
            <p:cNvPr id="17" name="Freeform 14">
              <a:extLst>
                <a:ext uri="{FF2B5EF4-FFF2-40B4-BE49-F238E27FC236}">
                  <a16:creationId xmlns:a16="http://schemas.microsoft.com/office/drawing/2014/main" id="{BA086AAC-9471-4D18-B12D-DE49D1927C25}"/>
                </a:ext>
              </a:extLst>
            </p:cNvPr>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7" dirty="0">
                <a:latin typeface="Nunito Light" charset="0"/>
              </a:endParaRPr>
            </a:p>
          </p:txBody>
        </p:sp>
        <p:sp>
          <p:nvSpPr>
            <p:cNvPr id="18" name="Freeform 15">
              <a:extLst>
                <a:ext uri="{FF2B5EF4-FFF2-40B4-BE49-F238E27FC236}">
                  <a16:creationId xmlns:a16="http://schemas.microsoft.com/office/drawing/2014/main" id="{F7BFB4B5-3E07-41D2-96FE-C839E3B0C0AC}"/>
                </a:ext>
              </a:extLst>
            </p:cNvPr>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sp>
          <p:nvSpPr>
            <p:cNvPr id="19" name="Freeform 16">
              <a:extLst>
                <a:ext uri="{FF2B5EF4-FFF2-40B4-BE49-F238E27FC236}">
                  <a16:creationId xmlns:a16="http://schemas.microsoft.com/office/drawing/2014/main" id="{AE48CFBA-CEA7-4458-B80C-8ADD0881DC4D}"/>
                </a:ext>
              </a:extLst>
            </p:cNvPr>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7" dirty="0">
                <a:latin typeface="Nunito Light" charset="0"/>
              </a:endParaRPr>
            </a:p>
          </p:txBody>
        </p:sp>
        <p:sp>
          <p:nvSpPr>
            <p:cNvPr id="20" name="Freeform 17">
              <a:extLst>
                <a:ext uri="{FF2B5EF4-FFF2-40B4-BE49-F238E27FC236}">
                  <a16:creationId xmlns:a16="http://schemas.microsoft.com/office/drawing/2014/main" id="{4DE53C89-C6CC-45BB-AE89-7E38A8796434}"/>
                </a:ext>
              </a:extLst>
            </p:cNvPr>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7" dirty="0">
                <a:latin typeface="Nunito Light" charset="0"/>
              </a:endParaRPr>
            </a:p>
          </p:txBody>
        </p:sp>
        <p:sp>
          <p:nvSpPr>
            <p:cNvPr id="21" name="Freeform 18">
              <a:extLst>
                <a:ext uri="{FF2B5EF4-FFF2-40B4-BE49-F238E27FC236}">
                  <a16:creationId xmlns:a16="http://schemas.microsoft.com/office/drawing/2014/main" id="{A8C17C56-B994-40CA-8E34-4C4BA2CE2328}"/>
                </a:ext>
              </a:extLst>
            </p:cNvPr>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7" dirty="0">
                <a:latin typeface="Nunito Light" charset="0"/>
              </a:endParaRPr>
            </a:p>
          </p:txBody>
        </p:sp>
        <p:sp>
          <p:nvSpPr>
            <p:cNvPr id="22" name="Freeform 19">
              <a:extLst>
                <a:ext uri="{FF2B5EF4-FFF2-40B4-BE49-F238E27FC236}">
                  <a16:creationId xmlns:a16="http://schemas.microsoft.com/office/drawing/2014/main" id="{D9F178E1-4E12-4131-8137-FA70CFD6149E}"/>
                </a:ext>
              </a:extLst>
            </p:cNvPr>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7" dirty="0">
                <a:latin typeface="Nunito Light" charset="0"/>
              </a:endParaRPr>
            </a:p>
          </p:txBody>
        </p:sp>
        <p:sp>
          <p:nvSpPr>
            <p:cNvPr id="23" name="Freeform 20">
              <a:extLst>
                <a:ext uri="{FF2B5EF4-FFF2-40B4-BE49-F238E27FC236}">
                  <a16:creationId xmlns:a16="http://schemas.microsoft.com/office/drawing/2014/main" id="{CF1A50DA-B598-4643-BC82-56DDBAF2B89E}"/>
                </a:ext>
              </a:extLst>
            </p:cNvPr>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7" dirty="0">
                <a:latin typeface="Nunito Light" charset="0"/>
              </a:endParaRPr>
            </a:p>
          </p:txBody>
        </p:sp>
        <p:sp>
          <p:nvSpPr>
            <p:cNvPr id="24" name="Freeform 21">
              <a:extLst>
                <a:ext uri="{FF2B5EF4-FFF2-40B4-BE49-F238E27FC236}">
                  <a16:creationId xmlns:a16="http://schemas.microsoft.com/office/drawing/2014/main" id="{FA88E0F4-4074-40A2-8693-121174ECF582}"/>
                </a:ext>
              </a:extLst>
            </p:cNvPr>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7" dirty="0">
                <a:latin typeface="Nunito Light" charset="0"/>
              </a:endParaRPr>
            </a:p>
          </p:txBody>
        </p:sp>
        <p:sp>
          <p:nvSpPr>
            <p:cNvPr id="25" name="Freeform 22">
              <a:extLst>
                <a:ext uri="{FF2B5EF4-FFF2-40B4-BE49-F238E27FC236}">
                  <a16:creationId xmlns:a16="http://schemas.microsoft.com/office/drawing/2014/main" id="{BBAD1DA1-0212-472A-9628-2D03BFE2F77D}"/>
                </a:ext>
              </a:extLst>
            </p:cNvPr>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7" dirty="0">
                <a:latin typeface="Nunito Light" charset="0"/>
              </a:endParaRPr>
            </a:p>
          </p:txBody>
        </p:sp>
        <p:sp>
          <p:nvSpPr>
            <p:cNvPr id="26" name="Freeform 23">
              <a:extLst>
                <a:ext uri="{FF2B5EF4-FFF2-40B4-BE49-F238E27FC236}">
                  <a16:creationId xmlns:a16="http://schemas.microsoft.com/office/drawing/2014/main" id="{1ABB5E29-FB15-4561-9CEF-662445AA3DA4}"/>
                </a:ext>
              </a:extLst>
            </p:cNvPr>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7" dirty="0">
                <a:latin typeface="Nunito Light" charset="0"/>
              </a:endParaRPr>
            </a:p>
          </p:txBody>
        </p:sp>
        <p:sp>
          <p:nvSpPr>
            <p:cNvPr id="27" name="Freeform 24">
              <a:extLst>
                <a:ext uri="{FF2B5EF4-FFF2-40B4-BE49-F238E27FC236}">
                  <a16:creationId xmlns:a16="http://schemas.microsoft.com/office/drawing/2014/main" id="{8AFBACE4-8F13-4A5A-8025-09011D0EBB8D}"/>
                </a:ext>
              </a:extLst>
            </p:cNvPr>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7" dirty="0">
                <a:latin typeface="Nunito Light" charset="0"/>
              </a:endParaRPr>
            </a:p>
          </p:txBody>
        </p:sp>
        <p:sp>
          <p:nvSpPr>
            <p:cNvPr id="28" name="Freeform 25">
              <a:extLst>
                <a:ext uri="{FF2B5EF4-FFF2-40B4-BE49-F238E27FC236}">
                  <a16:creationId xmlns:a16="http://schemas.microsoft.com/office/drawing/2014/main" id="{33E713D7-97F2-4482-B4F2-BD32A3419861}"/>
                </a:ext>
              </a:extLst>
            </p:cNvPr>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7" dirty="0">
                <a:latin typeface="Nunito Light" charset="0"/>
              </a:endParaRPr>
            </a:p>
          </p:txBody>
        </p:sp>
        <p:sp>
          <p:nvSpPr>
            <p:cNvPr id="29" name="Freeform 26">
              <a:extLst>
                <a:ext uri="{FF2B5EF4-FFF2-40B4-BE49-F238E27FC236}">
                  <a16:creationId xmlns:a16="http://schemas.microsoft.com/office/drawing/2014/main" id="{ECB4D932-3189-4141-9BEC-0A7906A85750}"/>
                </a:ext>
              </a:extLst>
            </p:cNvPr>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sp>
          <p:nvSpPr>
            <p:cNvPr id="30" name="Freeform 12">
              <a:extLst>
                <a:ext uri="{FF2B5EF4-FFF2-40B4-BE49-F238E27FC236}">
                  <a16:creationId xmlns:a16="http://schemas.microsoft.com/office/drawing/2014/main" id="{20CE6FFA-BB60-49C0-9697-CCC0C4323A7A}"/>
                </a:ext>
              </a:extLst>
            </p:cNvPr>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7" dirty="0">
                <a:latin typeface="Nunito Light" charset="0"/>
              </a:endParaRPr>
            </a:p>
          </p:txBody>
        </p:sp>
      </p:grpSp>
      <p:pic>
        <p:nvPicPr>
          <p:cNvPr id="31" name="Picture 30">
            <a:extLst>
              <a:ext uri="{FF2B5EF4-FFF2-40B4-BE49-F238E27FC236}">
                <a16:creationId xmlns:a16="http://schemas.microsoft.com/office/drawing/2014/main" id="{96C360B4-A474-4EF0-90E8-A21611A12F83}"/>
              </a:ext>
            </a:extLst>
          </p:cNvPr>
          <p:cNvPicPr>
            <a:picLocks noChangeAspect="1"/>
          </p:cNvPicPr>
          <p:nvPr userDrawn="1"/>
        </p:nvPicPr>
        <p:blipFill>
          <a:blip r:embed="rId2"/>
          <a:stretch>
            <a:fillRect/>
          </a:stretch>
        </p:blipFill>
        <p:spPr>
          <a:xfrm>
            <a:off x="8240178" y="9347444"/>
            <a:ext cx="7897294" cy="2890514"/>
          </a:xfrm>
          <a:prstGeom prst="rect">
            <a:avLst/>
          </a:prstGeom>
        </p:spPr>
      </p:pic>
      <p:sp>
        <p:nvSpPr>
          <p:cNvPr id="32" name="Title 31">
            <a:extLst>
              <a:ext uri="{FF2B5EF4-FFF2-40B4-BE49-F238E27FC236}">
                <a16:creationId xmlns:a16="http://schemas.microsoft.com/office/drawing/2014/main" id="{CC6C8EDB-C95F-43D9-AFE6-0532D24074C0}"/>
              </a:ext>
            </a:extLst>
          </p:cNvPr>
          <p:cNvSpPr>
            <a:spLocks noGrp="1"/>
          </p:cNvSpPr>
          <p:nvPr>
            <p:ph type="title"/>
          </p:nvPr>
        </p:nvSpPr>
        <p:spPr>
          <a:xfrm>
            <a:off x="1571455" y="5705459"/>
            <a:ext cx="21024850" cy="1642810"/>
          </a:xfrm>
          <a:prstGeom prst="rect">
            <a:avLst/>
          </a:prstGeom>
        </p:spPr>
        <p:txBody>
          <a:bodyPr anchor="b"/>
          <a:lstStyle>
            <a:lvl1pPr algn="ctr">
              <a:defRPr sz="8800">
                <a:latin typeface="+mj-lt"/>
              </a:defRPr>
            </a:lvl1pPr>
          </a:lstStyle>
          <a:p>
            <a:endParaRPr lang="en-US" dirty="0"/>
          </a:p>
        </p:txBody>
      </p:sp>
      <p:sp>
        <p:nvSpPr>
          <p:cNvPr id="34" name="Text Placeholder 33">
            <a:extLst>
              <a:ext uri="{FF2B5EF4-FFF2-40B4-BE49-F238E27FC236}">
                <a16:creationId xmlns:a16="http://schemas.microsoft.com/office/drawing/2014/main" id="{42CB7C0B-9645-4344-A430-CB3F6622CB80}"/>
              </a:ext>
            </a:extLst>
          </p:cNvPr>
          <p:cNvSpPr>
            <a:spLocks noGrp="1"/>
          </p:cNvSpPr>
          <p:nvPr>
            <p:ph type="body" sz="quarter" idx="10"/>
          </p:nvPr>
        </p:nvSpPr>
        <p:spPr>
          <a:xfrm>
            <a:off x="8050213" y="7477125"/>
            <a:ext cx="7897812" cy="968375"/>
          </a:xfrm>
          <a:prstGeom prst="rect">
            <a:avLst/>
          </a:prstGeom>
        </p:spPr>
        <p:txBody>
          <a:bodyPr/>
          <a:lstStyle>
            <a:lvl1pPr marL="0" indent="0" algn="ctr">
              <a:buNone/>
              <a:defRPr sz="2800">
                <a:latin typeface="+mn-lt"/>
              </a:defRPr>
            </a:lvl1pPr>
            <a:lvl2pPr>
              <a:defRPr sz="3600">
                <a:latin typeface="+mn-lt"/>
              </a:defRPr>
            </a:lvl2pPr>
            <a:lvl3pPr>
              <a:defRPr sz="3200">
                <a:latin typeface="+mn-lt"/>
              </a:defRPr>
            </a:lvl3pPr>
            <a:lvl4pPr>
              <a:defRPr sz="2800">
                <a:latin typeface="+mn-lt"/>
              </a:defRPr>
            </a:lvl4pPr>
            <a:lvl5pPr>
              <a:defRPr sz="2800">
                <a:latin typeface="+mn-lt"/>
              </a:defRPr>
            </a:lvl5pPr>
          </a:lstStyle>
          <a:p>
            <a:pPr lvl="0"/>
            <a:endParaRPr lang="en-US" dirty="0"/>
          </a:p>
        </p:txBody>
      </p:sp>
    </p:spTree>
    <p:extLst>
      <p:ext uri="{BB962C8B-B14F-4D97-AF65-F5344CB8AC3E}">
        <p14:creationId xmlns:p14="http://schemas.microsoft.com/office/powerpoint/2010/main" val="1178321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206" y="2244726"/>
            <a:ext cx="18283238" cy="4775200"/>
          </a:xfrm>
        </p:spPr>
        <p:txBody>
          <a:bodyPr anchor="b"/>
          <a:lstStyle>
            <a:lvl1pPr algn="ctr">
              <a:defRPr sz="11997"/>
            </a:lvl1pPr>
          </a:lstStyle>
          <a:p>
            <a:r>
              <a:rPr lang="en-US"/>
              <a:t>Click to edit Master title style</a:t>
            </a:r>
            <a:endParaRPr lang="en-US" dirty="0"/>
          </a:p>
        </p:txBody>
      </p:sp>
      <p:sp>
        <p:nvSpPr>
          <p:cNvPr id="3" name="Subtitle 2"/>
          <p:cNvSpPr>
            <a:spLocks noGrp="1"/>
          </p:cNvSpPr>
          <p:nvPr>
            <p:ph type="subTitle" idx="1"/>
          </p:nvPr>
        </p:nvSpPr>
        <p:spPr>
          <a:xfrm>
            <a:off x="3047206" y="7204076"/>
            <a:ext cx="18283238" cy="3311524"/>
          </a:xfrm>
        </p:spPr>
        <p:txBody>
          <a:bodyPr/>
          <a:lstStyle>
            <a:lvl1pPr marL="0" indent="0" algn="ctr">
              <a:buNone/>
              <a:defRPr sz="4799"/>
            </a:lvl1pPr>
            <a:lvl2pPr marL="914171" indent="0" algn="ctr">
              <a:buNone/>
              <a:defRPr sz="3999"/>
            </a:lvl2pPr>
            <a:lvl3pPr marL="1828343" indent="0" algn="ctr">
              <a:buNone/>
              <a:defRPr sz="3599"/>
            </a:lvl3pPr>
            <a:lvl4pPr marL="2742514" indent="0" algn="ctr">
              <a:buNone/>
              <a:defRPr sz="3199"/>
            </a:lvl4pPr>
            <a:lvl5pPr marL="3656686" indent="0" algn="ctr">
              <a:buNone/>
              <a:defRPr sz="3199"/>
            </a:lvl5pPr>
            <a:lvl6pPr marL="4570857" indent="0" algn="ctr">
              <a:buNone/>
              <a:defRPr sz="3199"/>
            </a:lvl6pPr>
            <a:lvl7pPr marL="5485028" indent="0" algn="ctr">
              <a:buNone/>
              <a:defRPr sz="3199"/>
            </a:lvl7pPr>
            <a:lvl8pPr marL="6399200" indent="0" algn="ctr">
              <a:buNone/>
              <a:defRPr sz="3199"/>
            </a:lvl8pPr>
            <a:lvl9pPr marL="7313371" indent="0" algn="ctr">
              <a:buNone/>
              <a:defRPr sz="3199"/>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21258364"/>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164878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267" y="3419477"/>
            <a:ext cx="21025723" cy="5705474"/>
          </a:xfrm>
        </p:spPr>
        <p:txBody>
          <a:bodyPr anchor="b"/>
          <a:lstStyle>
            <a:lvl1pPr>
              <a:defRPr sz="11997"/>
            </a:lvl1pPr>
          </a:lstStyle>
          <a:p>
            <a:r>
              <a:rPr lang="en-US"/>
              <a:t>Click to edit Master title style</a:t>
            </a:r>
            <a:endParaRPr lang="en-US" dirty="0"/>
          </a:p>
        </p:txBody>
      </p:sp>
      <p:sp>
        <p:nvSpPr>
          <p:cNvPr id="3" name="Text Placeholder 2"/>
          <p:cNvSpPr>
            <a:spLocks noGrp="1"/>
          </p:cNvSpPr>
          <p:nvPr>
            <p:ph type="body" idx="1"/>
          </p:nvPr>
        </p:nvSpPr>
        <p:spPr>
          <a:xfrm>
            <a:off x="1663267" y="9178927"/>
            <a:ext cx="21025723" cy="3000374"/>
          </a:xfrm>
        </p:spPr>
        <p:txBody>
          <a:bodyPr/>
          <a:lstStyle>
            <a:lvl1pPr marL="0" indent="0">
              <a:buNone/>
              <a:defRPr sz="4799">
                <a:solidFill>
                  <a:schemeClr val="tx1">
                    <a:tint val="75000"/>
                  </a:schemeClr>
                </a:solidFill>
              </a:defRPr>
            </a:lvl1pPr>
            <a:lvl2pPr marL="914171" indent="0">
              <a:buNone/>
              <a:defRPr sz="3999">
                <a:solidFill>
                  <a:schemeClr val="tx1">
                    <a:tint val="75000"/>
                  </a:schemeClr>
                </a:solidFill>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5158004"/>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5964"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1185" y="3651250"/>
            <a:ext cx="10360501"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3948592"/>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139" y="730251"/>
            <a:ext cx="21025723"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139" y="3362326"/>
            <a:ext cx="10312888"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4" name="Content Placeholder 3"/>
          <p:cNvSpPr>
            <a:spLocks noGrp="1"/>
          </p:cNvSpPr>
          <p:nvPr>
            <p:ph sz="half" idx="2"/>
          </p:nvPr>
        </p:nvSpPr>
        <p:spPr>
          <a:xfrm>
            <a:off x="1679139" y="5010150"/>
            <a:ext cx="10312888"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1186" y="3362326"/>
            <a:ext cx="10363676" cy="1647824"/>
          </a:xfrm>
        </p:spPr>
        <p:txBody>
          <a:bodyPr anchor="b"/>
          <a:lstStyle>
            <a:lvl1pPr marL="0" indent="0">
              <a:buNone/>
              <a:defRPr sz="4799" b="1"/>
            </a:lvl1pPr>
            <a:lvl2pPr marL="914171" indent="0">
              <a:buNone/>
              <a:defRPr sz="3999" b="1"/>
            </a:lvl2pPr>
            <a:lvl3pPr marL="1828343" indent="0">
              <a:buNone/>
              <a:defRPr sz="3599" b="1"/>
            </a:lvl3pPr>
            <a:lvl4pPr marL="2742514" indent="0">
              <a:buNone/>
              <a:defRPr sz="3199" b="1"/>
            </a:lvl4pPr>
            <a:lvl5pPr marL="3656686" indent="0">
              <a:buNone/>
              <a:defRPr sz="3199" b="1"/>
            </a:lvl5pPr>
            <a:lvl6pPr marL="4570857" indent="0">
              <a:buNone/>
              <a:defRPr sz="3199" b="1"/>
            </a:lvl6pPr>
            <a:lvl7pPr marL="5485028" indent="0">
              <a:buNone/>
              <a:defRPr sz="3199" b="1"/>
            </a:lvl7pPr>
            <a:lvl8pPr marL="6399200" indent="0">
              <a:buNone/>
              <a:defRPr sz="3199" b="1"/>
            </a:lvl8pPr>
            <a:lvl9pPr marL="7313371" indent="0">
              <a:buNone/>
              <a:defRPr sz="3199" b="1"/>
            </a:lvl9pPr>
          </a:lstStyle>
          <a:p>
            <a:pPr lvl="0"/>
            <a:r>
              <a:rPr lang="en-US"/>
              <a:t>Click to edit Master text styles</a:t>
            </a:r>
          </a:p>
        </p:txBody>
      </p:sp>
      <p:sp>
        <p:nvSpPr>
          <p:cNvPr id="6" name="Content Placeholder 5"/>
          <p:cNvSpPr>
            <a:spLocks noGrp="1"/>
          </p:cNvSpPr>
          <p:nvPr>
            <p:ph sz="quarter" idx="4"/>
          </p:nvPr>
        </p:nvSpPr>
        <p:spPr>
          <a:xfrm>
            <a:off x="12341186" y="5010150"/>
            <a:ext cx="103636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23764074"/>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97808076"/>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3/4/2024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132133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40" y="914400"/>
            <a:ext cx="7862426" cy="3200400"/>
          </a:xfrm>
        </p:spPr>
        <p:txBody>
          <a:bodyPr anchor="b"/>
          <a:lstStyle>
            <a:lvl1pPr>
              <a:defRPr sz="6398"/>
            </a:lvl1pPr>
          </a:lstStyle>
          <a:p>
            <a:r>
              <a:rPr lang="en-US"/>
              <a:t>Click to edit Master title style</a:t>
            </a:r>
            <a:endParaRPr lang="en-US" dirty="0"/>
          </a:p>
        </p:txBody>
      </p:sp>
      <p:sp>
        <p:nvSpPr>
          <p:cNvPr id="3" name="Content Placeholder 2"/>
          <p:cNvSpPr>
            <a:spLocks noGrp="1"/>
          </p:cNvSpPr>
          <p:nvPr>
            <p:ph idx="1"/>
          </p:nvPr>
        </p:nvSpPr>
        <p:spPr>
          <a:xfrm>
            <a:off x="10363677" y="1974851"/>
            <a:ext cx="12341185" cy="9747250"/>
          </a:xfrm>
        </p:spPr>
        <p:txBody>
          <a:bodyPr/>
          <a:lstStyle>
            <a:lvl1pPr>
              <a:defRPr sz="6398"/>
            </a:lvl1pPr>
            <a:lvl2pPr>
              <a:defRPr sz="5599"/>
            </a:lvl2pPr>
            <a:lvl3pPr>
              <a:defRPr sz="4799"/>
            </a:lvl3pPr>
            <a:lvl4pPr>
              <a:defRPr sz="3999"/>
            </a:lvl4pPr>
            <a:lvl5pPr>
              <a:defRPr sz="3999"/>
            </a:lvl5pPr>
            <a:lvl6pPr>
              <a:defRPr sz="3999"/>
            </a:lvl6pPr>
            <a:lvl7pPr>
              <a:defRPr sz="3999"/>
            </a:lvl7pPr>
            <a:lvl8pPr>
              <a:defRPr sz="3999"/>
            </a:lvl8pPr>
            <a:lvl9pPr>
              <a:defRPr sz="3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02244080"/>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140" y="914400"/>
            <a:ext cx="7862426" cy="3200400"/>
          </a:xfrm>
        </p:spPr>
        <p:txBody>
          <a:bodyPr anchor="b"/>
          <a:lstStyle>
            <a:lvl1pPr>
              <a:defRPr sz="6398"/>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3677" y="1974851"/>
            <a:ext cx="12341185" cy="9747250"/>
          </a:xfrm>
        </p:spPr>
        <p:txBody>
          <a:bodyPr anchor="t"/>
          <a:lstStyle>
            <a:lvl1pPr marL="0" indent="0">
              <a:buNone/>
              <a:defRPr sz="6398"/>
            </a:lvl1pPr>
            <a:lvl2pPr marL="914171" indent="0">
              <a:buNone/>
              <a:defRPr sz="5599"/>
            </a:lvl2pPr>
            <a:lvl3pPr marL="1828343" indent="0">
              <a:buNone/>
              <a:defRPr sz="4799"/>
            </a:lvl3pPr>
            <a:lvl4pPr marL="2742514" indent="0">
              <a:buNone/>
              <a:defRPr sz="3999"/>
            </a:lvl4pPr>
            <a:lvl5pPr marL="3656686" indent="0">
              <a:buNone/>
              <a:defRPr sz="3999"/>
            </a:lvl5pPr>
            <a:lvl6pPr marL="4570857" indent="0">
              <a:buNone/>
              <a:defRPr sz="3999"/>
            </a:lvl6pPr>
            <a:lvl7pPr marL="5485028" indent="0">
              <a:buNone/>
              <a:defRPr sz="3999"/>
            </a:lvl7pPr>
            <a:lvl8pPr marL="6399200" indent="0">
              <a:buNone/>
              <a:defRPr sz="3999"/>
            </a:lvl8pPr>
            <a:lvl9pPr marL="7313371" indent="0">
              <a:buNone/>
              <a:defRPr sz="3999"/>
            </a:lvl9pPr>
          </a:lstStyle>
          <a:p>
            <a:r>
              <a:rPr lang="en-US"/>
              <a:t>Click icon to add picture</a:t>
            </a:r>
            <a:endParaRPr lang="en-US" dirty="0"/>
          </a:p>
        </p:txBody>
      </p:sp>
      <p:sp>
        <p:nvSpPr>
          <p:cNvPr id="4" name="Text Placeholder 3"/>
          <p:cNvSpPr>
            <a:spLocks noGrp="1"/>
          </p:cNvSpPr>
          <p:nvPr>
            <p:ph type="body" sz="half" idx="2"/>
          </p:nvPr>
        </p:nvSpPr>
        <p:spPr>
          <a:xfrm>
            <a:off x="1679140" y="4114800"/>
            <a:ext cx="7862426" cy="7623176"/>
          </a:xfrm>
        </p:spPr>
        <p:txBody>
          <a:bodyPr/>
          <a:lstStyle>
            <a:lvl1pPr marL="0" indent="0">
              <a:buNone/>
              <a:defRPr sz="3199"/>
            </a:lvl1pPr>
            <a:lvl2pPr marL="914171" indent="0">
              <a:buNone/>
              <a:defRPr sz="2799"/>
            </a:lvl2pPr>
            <a:lvl3pPr marL="1828343" indent="0">
              <a:buNone/>
              <a:defRPr sz="2399"/>
            </a:lvl3pPr>
            <a:lvl4pPr marL="2742514" indent="0">
              <a:buNone/>
              <a:defRPr sz="2000"/>
            </a:lvl4pPr>
            <a:lvl5pPr marL="3656686" indent="0">
              <a:buNone/>
              <a:defRPr sz="2000"/>
            </a:lvl5pPr>
            <a:lvl6pPr marL="4570857" indent="0">
              <a:buNone/>
              <a:defRPr sz="2000"/>
            </a:lvl6pPr>
            <a:lvl7pPr marL="5485028" indent="0">
              <a:buNone/>
              <a:defRPr sz="2000"/>
            </a:lvl7pPr>
            <a:lvl8pPr marL="6399200" indent="0">
              <a:buNone/>
              <a:defRPr sz="2000"/>
            </a:lvl8pPr>
            <a:lvl9pPr marL="7313371" indent="0">
              <a:buNone/>
              <a:defRPr sz="2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45483678"/>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825726"/>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grpSp>
        <p:nvGrpSpPr>
          <p:cNvPr id="49" name="Group 48"/>
          <p:cNvGrpSpPr/>
          <p:nvPr userDrawn="1"/>
        </p:nvGrpSpPr>
        <p:grpSpPr>
          <a:xfrm rot="10800000">
            <a:off x="-24964" y="10969126"/>
            <a:ext cx="24535152" cy="4304369"/>
            <a:chOff x="0" y="-156114"/>
            <a:chExt cx="24535152" cy="4304369"/>
          </a:xfrm>
        </p:grpSpPr>
        <p:sp>
          <p:nvSpPr>
            <p:cNvPr id="50" name="Freeform 49"/>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51" name="Freeform 50"/>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52" name="Freeform 51"/>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53" name="Freeform 52"/>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54" name="Freeform 53"/>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55" name="Freeform 54"/>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56" name="Freeform 55"/>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57" name="Freeform 56"/>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58" name="Freeform 57"/>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59" name="Freeform 58"/>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60"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61"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62"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63"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7" b="0" i="0" dirty="0">
                <a:latin typeface="Nunito Light" charset="0"/>
              </a:endParaRPr>
            </a:p>
          </p:txBody>
        </p:sp>
        <p:sp>
          <p:nvSpPr>
            <p:cNvPr id="64"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65"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66"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67"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68"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69"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70"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71"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72"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73"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74"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grpSp>
      <p:sp>
        <p:nvSpPr>
          <p:cNvPr id="2" name="Title 1">
            <a:extLst>
              <a:ext uri="{FF2B5EF4-FFF2-40B4-BE49-F238E27FC236}">
                <a16:creationId xmlns:a16="http://schemas.microsoft.com/office/drawing/2014/main" id="{51D3F431-7229-4586-9308-70494B9511EB}"/>
              </a:ext>
            </a:extLst>
          </p:cNvPr>
          <p:cNvSpPr>
            <a:spLocks noGrp="1"/>
          </p:cNvSpPr>
          <p:nvPr>
            <p:ph type="title"/>
          </p:nvPr>
        </p:nvSpPr>
        <p:spPr>
          <a:xfrm>
            <a:off x="1676400" y="730251"/>
            <a:ext cx="21024850" cy="1786232"/>
          </a:xfrm>
          <a:prstGeom prst="rect">
            <a:avLst/>
          </a:prstGeom>
        </p:spPr>
        <p:txBody>
          <a:bodyPr/>
          <a:lstStyle>
            <a:lvl1pPr>
              <a:defRPr>
                <a:latin typeface="+mj-lt"/>
              </a:defRPr>
            </a:lvl1pPr>
          </a:lstStyle>
          <a:p>
            <a:endParaRPr lang="en-US" dirty="0"/>
          </a:p>
        </p:txBody>
      </p:sp>
      <p:sp>
        <p:nvSpPr>
          <p:cNvPr id="5" name="Table Placeholder 4">
            <a:extLst>
              <a:ext uri="{FF2B5EF4-FFF2-40B4-BE49-F238E27FC236}">
                <a16:creationId xmlns:a16="http://schemas.microsoft.com/office/drawing/2014/main" id="{180232F5-694D-43EA-856D-7584B5349FC6}"/>
              </a:ext>
            </a:extLst>
          </p:cNvPr>
          <p:cNvSpPr>
            <a:spLocks noGrp="1"/>
          </p:cNvSpPr>
          <p:nvPr>
            <p:ph type="tbl" sz="quarter" idx="10"/>
          </p:nvPr>
        </p:nvSpPr>
        <p:spPr>
          <a:xfrm>
            <a:off x="3774142" y="3226551"/>
            <a:ext cx="14917737" cy="7640637"/>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1773077584"/>
      </p:ext>
    </p:extLst>
  </p:cSld>
  <p:clrMapOvr>
    <a:masterClrMapping/>
  </p:clrMapOvr>
  <p:transition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5256" y="730250"/>
            <a:ext cx="5256431"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5963" y="730250"/>
            <a:ext cx="15464572"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453828894"/>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1917695" y="6858000"/>
            <a:ext cx="2418720"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1700350" y="1097289"/>
            <a:ext cx="17801773" cy="5124446"/>
          </a:xfrm>
          <a:prstGeom prst="rect">
            <a:avLst/>
          </a:prstGeom>
        </p:spPr>
        <p:txBody>
          <a:bodyPr anchor="b">
            <a:normAutofit/>
          </a:bodyPr>
          <a:lstStyle>
            <a:lvl1pPr algn="l">
              <a:defRPr sz="8798" b="1"/>
            </a:lvl1pPr>
          </a:lstStyle>
          <a:p>
            <a:r>
              <a:rPr lang="en-US" dirty="0"/>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1755196" y="7543794"/>
            <a:ext cx="17792627" cy="4355788"/>
          </a:xfrm>
        </p:spPr>
        <p:txBody>
          <a:bodyPr>
            <a:normAutofit/>
          </a:bodyPr>
          <a:lstStyle>
            <a:lvl1pPr marL="0" indent="0">
              <a:buNone/>
              <a:defRPr sz="2999">
                <a:solidFill>
                  <a:schemeClr val="tx1"/>
                </a:solidFill>
              </a:defRPr>
            </a:lvl1pPr>
            <a:lvl2pPr marL="685613" indent="0">
              <a:buNone/>
              <a:defRPr sz="2999">
                <a:solidFill>
                  <a:schemeClr val="tx1">
                    <a:tint val="75000"/>
                  </a:schemeClr>
                </a:solidFill>
              </a:defRPr>
            </a:lvl2pPr>
            <a:lvl3pPr marL="1371223" indent="0">
              <a:buNone/>
              <a:defRPr sz="2699">
                <a:solidFill>
                  <a:schemeClr val="tx1">
                    <a:tint val="75000"/>
                  </a:schemeClr>
                </a:solidFill>
              </a:defRPr>
            </a:lvl3pPr>
            <a:lvl4pPr marL="2056836" indent="0">
              <a:buNone/>
              <a:defRPr sz="2399">
                <a:solidFill>
                  <a:schemeClr val="tx1">
                    <a:tint val="75000"/>
                  </a:schemeClr>
                </a:solidFill>
              </a:defRPr>
            </a:lvl4pPr>
            <a:lvl5pPr marL="2742446" indent="0">
              <a:buNone/>
              <a:defRPr sz="2399">
                <a:solidFill>
                  <a:schemeClr val="tx1">
                    <a:tint val="75000"/>
                  </a:schemeClr>
                </a:solidFill>
              </a:defRPr>
            </a:lvl5pPr>
            <a:lvl6pPr marL="3428057" indent="0">
              <a:buNone/>
              <a:defRPr sz="2399">
                <a:solidFill>
                  <a:schemeClr val="tx1">
                    <a:tint val="75000"/>
                  </a:schemeClr>
                </a:solidFill>
              </a:defRPr>
            </a:lvl6pPr>
            <a:lvl7pPr marL="4113667" indent="0">
              <a:buNone/>
              <a:defRPr sz="2399">
                <a:solidFill>
                  <a:schemeClr val="tx1">
                    <a:tint val="75000"/>
                  </a:schemeClr>
                </a:solidFill>
              </a:defRPr>
            </a:lvl7pPr>
            <a:lvl8pPr marL="4799280" indent="0">
              <a:buNone/>
              <a:defRPr sz="2399">
                <a:solidFill>
                  <a:schemeClr val="tx1">
                    <a:tint val="75000"/>
                  </a:schemeClr>
                </a:solidFill>
              </a:defRPr>
            </a:lvl8pPr>
            <a:lvl9pPr marL="5484892" indent="0">
              <a:buNone/>
              <a:defRPr sz="2399">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052981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75964" y="3651250"/>
            <a:ext cx="9964364" cy="822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2737337" y="3651250"/>
            <a:ext cx="9964362" cy="822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6C0E3849-3DA0-4821-AA99-0286C7BDEB93}"/>
              </a:ext>
            </a:extLst>
          </p:cNvPr>
          <p:cNvSpPr>
            <a:spLocks noGrp="1"/>
          </p:cNvSpPr>
          <p:nvPr>
            <p:ph type="title"/>
          </p:nvPr>
        </p:nvSpPr>
        <p:spPr>
          <a:xfrm>
            <a:off x="1696537" y="1097280"/>
            <a:ext cx="20984588" cy="2284096"/>
          </a:xfrm>
          <a:prstGeom prst="rect">
            <a:avLst/>
          </a:prstGeom>
        </p:spPr>
        <p:txBody>
          <a:bodyPr anchor="ctr">
            <a:normAutofit/>
          </a:bodyPr>
          <a:lstStyle>
            <a:lvl1pPr>
              <a:defRPr sz="7198"/>
            </a:lvl1pPr>
          </a:lstStyle>
          <a:p>
            <a:r>
              <a:rPr lang="en-US" dirty="0"/>
              <a:t>Click to edit Master title style</a:t>
            </a:r>
          </a:p>
        </p:txBody>
      </p:sp>
    </p:spTree>
    <p:extLst>
      <p:ext uri="{BB962C8B-B14F-4D97-AF65-F5344CB8AC3E}">
        <p14:creationId xmlns:p14="http://schemas.microsoft.com/office/powerpoint/2010/main" val="8004953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05917AE-035D-4FD6-878E-FACEC848F713}"/>
              </a:ext>
            </a:extLst>
          </p:cNvPr>
          <p:cNvSpPr>
            <a:spLocks noGrp="1"/>
          </p:cNvSpPr>
          <p:nvPr>
            <p:ph type="sldNum" sz="quarter" idx="11"/>
          </p:nvPr>
        </p:nvSpPr>
        <p:spPr/>
        <p:txBody>
          <a:bodyPr/>
          <a:lstStyle/>
          <a:p>
            <a:fld id="{93CAF254-72B9-406C-9E86-C9D983240C82}" type="slidenum">
              <a:rPr lang="en-US" smtClean="0"/>
              <a:t>‹#›</a:t>
            </a:fld>
            <a:endParaRPr lang="en-US"/>
          </a:p>
        </p:txBody>
      </p:sp>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1917691" y="6858000"/>
            <a:ext cx="2418720"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1700341" y="1097281"/>
            <a:ext cx="12353882" cy="5124446"/>
          </a:xfrm>
        </p:spPr>
        <p:txBody>
          <a:bodyPr anchor="b">
            <a:normAutofit/>
          </a:bodyPr>
          <a:lstStyle>
            <a:lvl1pPr algn="l">
              <a:defRPr sz="7998" b="1"/>
            </a:lvl1pPr>
          </a:lstStyle>
          <a:p>
            <a:r>
              <a:rPr lang="en-US" dirty="0"/>
              <a:t>Click to edit Master title style</a:t>
            </a:r>
          </a:p>
        </p:txBody>
      </p:sp>
      <p:sp>
        <p:nvSpPr>
          <p:cNvPr id="16" name="Text Placeholder 2">
            <a:extLst>
              <a:ext uri="{FF2B5EF4-FFF2-40B4-BE49-F238E27FC236}">
                <a16:creationId xmlns:a16="http://schemas.microsoft.com/office/drawing/2014/main" id="{88B40079-6CD5-4198-821B-99F61BCE1792}"/>
              </a:ext>
            </a:extLst>
          </p:cNvPr>
          <p:cNvSpPr>
            <a:spLocks noGrp="1"/>
          </p:cNvSpPr>
          <p:nvPr>
            <p:ph type="body" idx="1"/>
          </p:nvPr>
        </p:nvSpPr>
        <p:spPr>
          <a:xfrm>
            <a:off x="1755191" y="7543794"/>
            <a:ext cx="12347536" cy="4355788"/>
          </a:xfrm>
        </p:spPr>
        <p:txBody>
          <a:bodyPr>
            <a:normAutofit/>
          </a:bodyPr>
          <a:lstStyle>
            <a:lvl1pPr marL="0" indent="0">
              <a:buNone/>
              <a:defRPr sz="3999">
                <a:solidFill>
                  <a:schemeClr val="tx1"/>
                </a:solidFill>
              </a:defRPr>
            </a:lvl1pPr>
            <a:lvl2pPr marL="914171" indent="0">
              <a:buNone/>
              <a:defRPr sz="3999">
                <a:solidFill>
                  <a:schemeClr val="tx1">
                    <a:tint val="75000"/>
                  </a:schemeClr>
                </a:solidFill>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dirty="0"/>
              <a:t>Click to edit Master text styles</a:t>
            </a:r>
          </a:p>
        </p:txBody>
      </p:sp>
      <p:sp>
        <p:nvSpPr>
          <p:cNvPr id="3" name="Footer Placeholder 2">
            <a:extLst>
              <a:ext uri="{FF2B5EF4-FFF2-40B4-BE49-F238E27FC236}">
                <a16:creationId xmlns:a16="http://schemas.microsoft.com/office/drawing/2014/main" id="{6FD895C5-590D-442F-AF6B-4741199CC8CF}"/>
              </a:ext>
            </a:extLst>
          </p:cNvPr>
          <p:cNvSpPr>
            <a:spLocks noGrp="1"/>
          </p:cNvSpPr>
          <p:nvPr>
            <p:ph type="ftr" sz="quarter" idx="12"/>
          </p:nvPr>
        </p:nvSpPr>
        <p:spPr/>
        <p:txBody>
          <a:bodyPr/>
          <a:lstStyle/>
          <a:p>
            <a:r>
              <a:rPr lang="en-US"/>
              <a:t>Georgia Department of Community Affairs</a:t>
            </a:r>
          </a:p>
        </p:txBody>
      </p:sp>
    </p:spTree>
    <p:extLst>
      <p:ext uri="{BB962C8B-B14F-4D97-AF65-F5344CB8AC3E}">
        <p14:creationId xmlns:p14="http://schemas.microsoft.com/office/powerpoint/2010/main" val="40689045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05917AE-035D-4FD6-878E-FACEC848F713}"/>
              </a:ext>
            </a:extLst>
          </p:cNvPr>
          <p:cNvSpPr>
            <a:spLocks noGrp="1"/>
          </p:cNvSpPr>
          <p:nvPr>
            <p:ph type="sldNum" sz="quarter" idx="11"/>
          </p:nvPr>
        </p:nvSpPr>
        <p:spPr/>
        <p:txBody>
          <a:bodyPr/>
          <a:lstStyle/>
          <a:p>
            <a:fld id="{93CAF254-72B9-406C-9E86-C9D983240C82}" type="slidenum">
              <a:rPr lang="en-US" smtClean="0"/>
              <a:t>‹#›</a:t>
            </a:fld>
            <a:endParaRPr lang="en-US"/>
          </a:p>
        </p:txBody>
      </p:sp>
      <p:cxnSp>
        <p:nvCxnSpPr>
          <p:cNvPr id="10" name="Straight Connector 9">
            <a:extLst>
              <a:ext uri="{FF2B5EF4-FFF2-40B4-BE49-F238E27FC236}">
                <a16:creationId xmlns:a16="http://schemas.microsoft.com/office/drawing/2014/main" id="{DC549B19-0D69-4379-95A3-B2C41E15E3EE}"/>
              </a:ext>
            </a:extLst>
          </p:cNvPr>
          <p:cNvCxnSpPr/>
          <p:nvPr userDrawn="1"/>
        </p:nvCxnSpPr>
        <p:spPr>
          <a:xfrm>
            <a:off x="1917691" y="6858000"/>
            <a:ext cx="2418720"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D45B6692-E64D-461A-866D-8A765D9FCE92}"/>
              </a:ext>
            </a:extLst>
          </p:cNvPr>
          <p:cNvSpPr>
            <a:spLocks noGrp="1"/>
          </p:cNvSpPr>
          <p:nvPr>
            <p:ph type="title"/>
          </p:nvPr>
        </p:nvSpPr>
        <p:spPr>
          <a:xfrm>
            <a:off x="1700341" y="1097281"/>
            <a:ext cx="17801779" cy="5124446"/>
          </a:xfrm>
        </p:spPr>
        <p:txBody>
          <a:bodyPr anchor="b">
            <a:normAutofit/>
          </a:bodyPr>
          <a:lstStyle>
            <a:lvl1pPr algn="l">
              <a:defRPr sz="7998" b="1"/>
            </a:lvl1pPr>
          </a:lstStyle>
          <a:p>
            <a:r>
              <a:rPr lang="en-US" dirty="0"/>
              <a:t>Click to edit Master title style</a:t>
            </a:r>
          </a:p>
        </p:txBody>
      </p:sp>
      <p:sp>
        <p:nvSpPr>
          <p:cNvPr id="13" name="Text Placeholder 8">
            <a:extLst>
              <a:ext uri="{FF2B5EF4-FFF2-40B4-BE49-F238E27FC236}">
                <a16:creationId xmlns:a16="http://schemas.microsoft.com/office/drawing/2014/main" id="{9FC91C51-1199-4633-BE5C-13C6AA50A544}"/>
              </a:ext>
            </a:extLst>
          </p:cNvPr>
          <p:cNvSpPr>
            <a:spLocks noGrp="1"/>
          </p:cNvSpPr>
          <p:nvPr>
            <p:ph type="body" sz="quarter" idx="17"/>
          </p:nvPr>
        </p:nvSpPr>
        <p:spPr>
          <a:xfrm>
            <a:off x="3636649" y="7883668"/>
            <a:ext cx="7953224" cy="1463388"/>
          </a:xfrm>
        </p:spPr>
        <p:txBody>
          <a:bodyPr anchor="ctr">
            <a:normAutofit/>
          </a:bodyPr>
          <a:lstStyle>
            <a:lvl1pPr marL="0" indent="0">
              <a:buNone/>
              <a:defRPr sz="3999"/>
            </a:lvl1pPr>
          </a:lstStyle>
          <a:p>
            <a:pPr lvl="0"/>
            <a:r>
              <a:rPr lang="en-US" noProof="0" dirty="0"/>
              <a:t>Click to edit Master text styles</a:t>
            </a:r>
          </a:p>
        </p:txBody>
      </p:sp>
      <p:sp>
        <p:nvSpPr>
          <p:cNvPr id="14" name="Text Placeholder 8">
            <a:extLst>
              <a:ext uri="{FF2B5EF4-FFF2-40B4-BE49-F238E27FC236}">
                <a16:creationId xmlns:a16="http://schemas.microsoft.com/office/drawing/2014/main" id="{CB8D944A-D85D-4A83-B1CD-7982FAC8D3E7}"/>
              </a:ext>
            </a:extLst>
          </p:cNvPr>
          <p:cNvSpPr>
            <a:spLocks noGrp="1"/>
          </p:cNvSpPr>
          <p:nvPr>
            <p:ph type="body" sz="quarter" idx="18"/>
          </p:nvPr>
        </p:nvSpPr>
        <p:spPr>
          <a:xfrm>
            <a:off x="3636649" y="10465124"/>
            <a:ext cx="7953224" cy="1463388"/>
          </a:xfrm>
        </p:spPr>
        <p:txBody>
          <a:bodyPr anchor="ctr">
            <a:normAutofit/>
          </a:bodyPr>
          <a:lstStyle>
            <a:lvl1pPr marL="0" indent="0">
              <a:buNone/>
              <a:defRPr sz="3999"/>
            </a:lvl1pPr>
          </a:lstStyle>
          <a:p>
            <a:pPr lvl="0"/>
            <a:r>
              <a:rPr lang="en-US" noProof="0" dirty="0"/>
              <a:t>Click to edit Master text styles</a:t>
            </a:r>
          </a:p>
        </p:txBody>
      </p:sp>
      <p:sp>
        <p:nvSpPr>
          <p:cNvPr id="17" name="Text Placeholder 8">
            <a:extLst>
              <a:ext uri="{FF2B5EF4-FFF2-40B4-BE49-F238E27FC236}">
                <a16:creationId xmlns:a16="http://schemas.microsoft.com/office/drawing/2014/main" id="{326DA353-2F37-4F19-816E-CF7C9540C14D}"/>
              </a:ext>
            </a:extLst>
          </p:cNvPr>
          <p:cNvSpPr>
            <a:spLocks noGrp="1"/>
          </p:cNvSpPr>
          <p:nvPr>
            <p:ph type="body" sz="quarter" idx="19"/>
          </p:nvPr>
        </p:nvSpPr>
        <p:spPr>
          <a:xfrm>
            <a:off x="14054223" y="7889144"/>
            <a:ext cx="7953224" cy="1463388"/>
          </a:xfrm>
        </p:spPr>
        <p:txBody>
          <a:bodyPr anchor="ctr">
            <a:normAutofit/>
          </a:bodyPr>
          <a:lstStyle>
            <a:lvl1pPr marL="0" indent="0">
              <a:buNone/>
              <a:defRPr sz="3999"/>
            </a:lvl1pPr>
          </a:lstStyle>
          <a:p>
            <a:pPr lvl="0"/>
            <a:r>
              <a:rPr lang="en-US" noProof="0" dirty="0"/>
              <a:t>Click to edit Master text styles</a:t>
            </a:r>
          </a:p>
        </p:txBody>
      </p:sp>
      <p:sp>
        <p:nvSpPr>
          <p:cNvPr id="18" name="Text Placeholder 8">
            <a:extLst>
              <a:ext uri="{FF2B5EF4-FFF2-40B4-BE49-F238E27FC236}">
                <a16:creationId xmlns:a16="http://schemas.microsoft.com/office/drawing/2014/main" id="{0163657A-AF7A-4283-88D4-6E5EC931522C}"/>
              </a:ext>
            </a:extLst>
          </p:cNvPr>
          <p:cNvSpPr>
            <a:spLocks noGrp="1"/>
          </p:cNvSpPr>
          <p:nvPr>
            <p:ph type="body" sz="quarter" idx="20"/>
          </p:nvPr>
        </p:nvSpPr>
        <p:spPr>
          <a:xfrm>
            <a:off x="14054223" y="10470602"/>
            <a:ext cx="7953224" cy="1463388"/>
          </a:xfrm>
        </p:spPr>
        <p:txBody>
          <a:bodyPr anchor="ctr">
            <a:normAutofit/>
          </a:bodyPr>
          <a:lstStyle>
            <a:lvl1pPr marL="0" indent="0">
              <a:buNone/>
              <a:defRPr sz="3999"/>
            </a:lvl1pPr>
          </a:lstStyle>
          <a:p>
            <a:pPr lvl="0"/>
            <a:r>
              <a:rPr lang="en-US" noProof="0" dirty="0"/>
              <a:t>Click to edit Master text styles</a:t>
            </a:r>
          </a:p>
        </p:txBody>
      </p:sp>
      <p:sp>
        <p:nvSpPr>
          <p:cNvPr id="19" name="Picture Placeholder 5" title="Decorative">
            <a:extLst>
              <a:ext uri="{FF2B5EF4-FFF2-40B4-BE49-F238E27FC236}">
                <a16:creationId xmlns:a16="http://schemas.microsoft.com/office/drawing/2014/main" id="{45C5A78E-C397-40E0-B472-409205B22CD4}"/>
              </a:ext>
            </a:extLst>
          </p:cNvPr>
          <p:cNvSpPr>
            <a:spLocks noGrp="1"/>
          </p:cNvSpPr>
          <p:nvPr>
            <p:ph type="pic" sz="quarter" idx="13"/>
          </p:nvPr>
        </p:nvSpPr>
        <p:spPr>
          <a:xfrm>
            <a:off x="1700342" y="7738343"/>
            <a:ext cx="1770009" cy="1770470"/>
          </a:xfrm>
          <a:prstGeom prst="ellipse">
            <a:avLst/>
          </a:prstGeom>
          <a:solidFill>
            <a:schemeClr val="bg1"/>
          </a:solidFill>
          <a:ln w="19050">
            <a:noFill/>
          </a:ln>
        </p:spPr>
        <p:txBody>
          <a:bodyPr>
            <a:normAutofit/>
          </a:bodyPr>
          <a:lstStyle>
            <a:lvl1pPr>
              <a:defRPr sz="1600"/>
            </a:lvl1pPr>
          </a:lstStyle>
          <a:p>
            <a:r>
              <a:rPr lang="en-US" noProof="0"/>
              <a:t>Click icon to add picture</a:t>
            </a:r>
            <a:endParaRPr lang="en-US" noProof="0" dirty="0"/>
          </a:p>
        </p:txBody>
      </p:sp>
      <p:sp>
        <p:nvSpPr>
          <p:cNvPr id="20" name="Picture Placeholder 5" title="Decorative">
            <a:extLst>
              <a:ext uri="{FF2B5EF4-FFF2-40B4-BE49-F238E27FC236}">
                <a16:creationId xmlns:a16="http://schemas.microsoft.com/office/drawing/2014/main" id="{90198A63-1442-465B-A8C6-38FBEFFC4DF0}"/>
              </a:ext>
            </a:extLst>
          </p:cNvPr>
          <p:cNvSpPr>
            <a:spLocks noGrp="1"/>
          </p:cNvSpPr>
          <p:nvPr>
            <p:ph type="pic" sz="quarter" idx="14"/>
          </p:nvPr>
        </p:nvSpPr>
        <p:spPr>
          <a:xfrm>
            <a:off x="1700342" y="10317061"/>
            <a:ext cx="1770009" cy="1770470"/>
          </a:xfrm>
          <a:prstGeom prst="ellipse">
            <a:avLst/>
          </a:prstGeom>
          <a:solidFill>
            <a:schemeClr val="bg1"/>
          </a:solidFill>
          <a:ln w="19050">
            <a:noFill/>
          </a:ln>
        </p:spPr>
        <p:txBody>
          <a:bodyPr vert="horz" lIns="91440" tIns="45720" rIns="91440" bIns="45720" rtlCol="0">
            <a:normAutofit/>
          </a:bodyPr>
          <a:lstStyle>
            <a:lvl1pPr>
              <a:defRPr lang="en-US" sz="1600" dirty="0"/>
            </a:lvl1pPr>
          </a:lstStyle>
          <a:p>
            <a:pPr lvl="0"/>
            <a:r>
              <a:rPr lang="en-US" noProof="0"/>
              <a:t>Click icon to add picture</a:t>
            </a:r>
            <a:endParaRPr lang="en-US" noProof="0" dirty="0"/>
          </a:p>
        </p:txBody>
      </p:sp>
      <p:sp>
        <p:nvSpPr>
          <p:cNvPr id="21" name="Picture Placeholder 5" title="Decorative">
            <a:extLst>
              <a:ext uri="{FF2B5EF4-FFF2-40B4-BE49-F238E27FC236}">
                <a16:creationId xmlns:a16="http://schemas.microsoft.com/office/drawing/2014/main" id="{A378ABA1-D254-4E3B-B0E0-A68CF4CC137F}"/>
              </a:ext>
            </a:extLst>
          </p:cNvPr>
          <p:cNvSpPr>
            <a:spLocks noGrp="1"/>
          </p:cNvSpPr>
          <p:nvPr>
            <p:ph type="pic" sz="quarter" idx="15"/>
          </p:nvPr>
        </p:nvSpPr>
        <p:spPr>
          <a:xfrm>
            <a:off x="12117916" y="7738343"/>
            <a:ext cx="1770009" cy="1770470"/>
          </a:xfrm>
          <a:prstGeom prst="ellipse">
            <a:avLst/>
          </a:prstGeom>
          <a:solidFill>
            <a:schemeClr val="bg1"/>
          </a:solidFill>
          <a:ln w="19050">
            <a:noFill/>
          </a:ln>
        </p:spPr>
        <p:txBody>
          <a:bodyPr vert="horz" lIns="91440" tIns="45720" rIns="91440" bIns="45720" rtlCol="0">
            <a:normAutofit/>
          </a:bodyPr>
          <a:lstStyle>
            <a:lvl1pPr>
              <a:defRPr lang="en-US" sz="1600" dirty="0"/>
            </a:lvl1pPr>
          </a:lstStyle>
          <a:p>
            <a:pPr lvl="0"/>
            <a:r>
              <a:rPr lang="en-US" noProof="0" dirty="0"/>
              <a:t>Click icon to add picture</a:t>
            </a:r>
          </a:p>
        </p:txBody>
      </p:sp>
      <p:sp>
        <p:nvSpPr>
          <p:cNvPr id="22" name="Picture Placeholder 5" title="Decorative">
            <a:extLst>
              <a:ext uri="{FF2B5EF4-FFF2-40B4-BE49-F238E27FC236}">
                <a16:creationId xmlns:a16="http://schemas.microsoft.com/office/drawing/2014/main" id="{494524CE-FE06-4E72-B4B2-F4B0C1659AE9}"/>
              </a:ext>
            </a:extLst>
          </p:cNvPr>
          <p:cNvSpPr>
            <a:spLocks noGrp="1"/>
          </p:cNvSpPr>
          <p:nvPr>
            <p:ph type="pic" sz="quarter" idx="16"/>
          </p:nvPr>
        </p:nvSpPr>
        <p:spPr>
          <a:xfrm>
            <a:off x="12117916" y="10317061"/>
            <a:ext cx="1770009" cy="1770470"/>
          </a:xfrm>
          <a:prstGeom prst="ellipse">
            <a:avLst/>
          </a:prstGeom>
          <a:solidFill>
            <a:schemeClr val="bg1"/>
          </a:solidFill>
          <a:ln w="19050">
            <a:noFill/>
          </a:ln>
        </p:spPr>
        <p:txBody>
          <a:bodyPr vert="horz" lIns="91440" tIns="45720" rIns="91440" bIns="45720" rtlCol="0">
            <a:normAutofit/>
          </a:bodyPr>
          <a:lstStyle>
            <a:lvl1pPr>
              <a:defRPr lang="en-US" sz="1600" dirty="0"/>
            </a:lvl1pPr>
          </a:lstStyle>
          <a:p>
            <a:pPr lvl="0"/>
            <a:r>
              <a:rPr lang="en-US" noProof="0"/>
              <a:t>Click icon to add picture</a:t>
            </a:r>
            <a:endParaRPr lang="en-US" noProof="0" dirty="0"/>
          </a:p>
        </p:txBody>
      </p:sp>
      <p:sp>
        <p:nvSpPr>
          <p:cNvPr id="2" name="Footer Placeholder 1">
            <a:extLst>
              <a:ext uri="{FF2B5EF4-FFF2-40B4-BE49-F238E27FC236}">
                <a16:creationId xmlns:a16="http://schemas.microsoft.com/office/drawing/2014/main" id="{EFAFAF05-2F7F-4AD9-A86A-4C0E6B35DDB9}"/>
              </a:ext>
            </a:extLst>
          </p:cNvPr>
          <p:cNvSpPr>
            <a:spLocks noGrp="1"/>
          </p:cNvSpPr>
          <p:nvPr>
            <p:ph type="ftr" sz="quarter" idx="21"/>
          </p:nvPr>
        </p:nvSpPr>
        <p:spPr/>
        <p:txBody>
          <a:bodyPr/>
          <a:lstStyle/>
          <a:p>
            <a:r>
              <a:rPr lang="en-US"/>
              <a:t>Georgia Department of Community Affairs</a:t>
            </a:r>
          </a:p>
        </p:txBody>
      </p:sp>
    </p:spTree>
    <p:extLst>
      <p:ext uri="{BB962C8B-B14F-4D97-AF65-F5344CB8AC3E}">
        <p14:creationId xmlns:p14="http://schemas.microsoft.com/office/powerpoint/2010/main" val="1277685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5964" y="3651250"/>
            <a:ext cx="21025723" cy="822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F9D73D8B-BE43-41FD-B517-E6E637412251}"/>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9" name="Title 1">
            <a:extLst>
              <a:ext uri="{FF2B5EF4-FFF2-40B4-BE49-F238E27FC236}">
                <a16:creationId xmlns:a16="http://schemas.microsoft.com/office/drawing/2014/main" id="{82338C7B-563B-45FF-91E7-5A14B3D70474}"/>
              </a:ext>
            </a:extLst>
          </p:cNvPr>
          <p:cNvSpPr>
            <a:spLocks noGrp="1"/>
          </p:cNvSpPr>
          <p:nvPr>
            <p:ph type="title"/>
          </p:nvPr>
        </p:nvSpPr>
        <p:spPr>
          <a:xfrm>
            <a:off x="1694247" y="1097280"/>
            <a:ext cx="20989157" cy="2284096"/>
          </a:xfrm>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6C61937A-62A2-494A-98C5-77EF3E95506E}"/>
              </a:ext>
            </a:extLst>
          </p:cNvPr>
          <p:cNvSpPr>
            <a:spLocks noGrp="1"/>
          </p:cNvSpPr>
          <p:nvPr>
            <p:ph type="ftr" sz="quarter" idx="12"/>
          </p:nvPr>
        </p:nvSpPr>
        <p:spPr/>
        <p:txBody>
          <a:bodyPr/>
          <a:lstStyle/>
          <a:p>
            <a:r>
              <a:rPr lang="en-US"/>
              <a:t>Georgia Department of Community Affairs</a:t>
            </a:r>
          </a:p>
        </p:txBody>
      </p:sp>
    </p:spTree>
    <p:extLst>
      <p:ext uri="{BB962C8B-B14F-4D97-AF65-F5344CB8AC3E}">
        <p14:creationId xmlns:p14="http://schemas.microsoft.com/office/powerpoint/2010/main" val="2299633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00341" y="1097281"/>
            <a:ext cx="12353882" cy="5124446"/>
          </a:xfrm>
        </p:spPr>
        <p:txBody>
          <a:bodyPr anchor="b">
            <a:normAutofit/>
          </a:bodyPr>
          <a:lstStyle>
            <a:lvl1pPr algn="l">
              <a:defRPr sz="7998" b="1"/>
            </a:lvl1pPr>
          </a:lstStyle>
          <a:p>
            <a:r>
              <a:rPr lang="en-US" dirty="0"/>
              <a:t>Click to edit Master title style</a:t>
            </a:r>
          </a:p>
        </p:txBody>
      </p:sp>
      <p:sp>
        <p:nvSpPr>
          <p:cNvPr id="3" name="Text Placeholder 2"/>
          <p:cNvSpPr>
            <a:spLocks noGrp="1"/>
          </p:cNvSpPr>
          <p:nvPr>
            <p:ph type="body" idx="1"/>
          </p:nvPr>
        </p:nvSpPr>
        <p:spPr>
          <a:xfrm>
            <a:off x="1755191" y="7543794"/>
            <a:ext cx="12347536" cy="4355788"/>
          </a:xfrm>
        </p:spPr>
        <p:txBody>
          <a:bodyPr>
            <a:normAutofit/>
          </a:bodyPr>
          <a:lstStyle>
            <a:lvl1pPr marL="0" indent="0">
              <a:buNone/>
              <a:defRPr sz="3999">
                <a:solidFill>
                  <a:schemeClr val="tx1"/>
                </a:solidFill>
              </a:defRPr>
            </a:lvl1pPr>
            <a:lvl2pPr marL="914171" indent="0">
              <a:buNone/>
              <a:defRPr sz="3999">
                <a:solidFill>
                  <a:schemeClr val="tx1">
                    <a:tint val="75000"/>
                  </a:schemeClr>
                </a:solidFill>
              </a:defRPr>
            </a:lvl2pPr>
            <a:lvl3pPr marL="1828343" indent="0">
              <a:buNone/>
              <a:defRPr sz="3599">
                <a:solidFill>
                  <a:schemeClr val="tx1">
                    <a:tint val="75000"/>
                  </a:schemeClr>
                </a:solidFill>
              </a:defRPr>
            </a:lvl3pPr>
            <a:lvl4pPr marL="2742514" indent="0">
              <a:buNone/>
              <a:defRPr sz="3199">
                <a:solidFill>
                  <a:schemeClr val="tx1">
                    <a:tint val="75000"/>
                  </a:schemeClr>
                </a:solidFill>
              </a:defRPr>
            </a:lvl4pPr>
            <a:lvl5pPr marL="3656686" indent="0">
              <a:buNone/>
              <a:defRPr sz="3199">
                <a:solidFill>
                  <a:schemeClr val="tx1">
                    <a:tint val="75000"/>
                  </a:schemeClr>
                </a:solidFill>
              </a:defRPr>
            </a:lvl5pPr>
            <a:lvl6pPr marL="4570857" indent="0">
              <a:buNone/>
              <a:defRPr sz="3199">
                <a:solidFill>
                  <a:schemeClr val="tx1">
                    <a:tint val="75000"/>
                  </a:schemeClr>
                </a:solidFill>
              </a:defRPr>
            </a:lvl6pPr>
            <a:lvl7pPr marL="5485028" indent="0">
              <a:buNone/>
              <a:defRPr sz="3199">
                <a:solidFill>
                  <a:schemeClr val="tx1">
                    <a:tint val="75000"/>
                  </a:schemeClr>
                </a:solidFill>
              </a:defRPr>
            </a:lvl7pPr>
            <a:lvl8pPr marL="6399200" indent="0">
              <a:buNone/>
              <a:defRPr sz="3199">
                <a:solidFill>
                  <a:schemeClr val="tx1">
                    <a:tint val="75000"/>
                  </a:schemeClr>
                </a:solidFill>
              </a:defRPr>
            </a:lvl8pPr>
            <a:lvl9pPr marL="7313371" indent="0">
              <a:buNone/>
              <a:defRPr sz="3199">
                <a:solidFill>
                  <a:schemeClr val="tx1">
                    <a:tint val="75000"/>
                  </a:schemeClr>
                </a:solidFill>
              </a:defRPr>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9846AD10-11FF-4651-A03B-7241B52804E6}"/>
              </a:ext>
            </a:extLst>
          </p:cNvPr>
          <p:cNvSpPr>
            <a:spLocks noGrp="1"/>
          </p:cNvSpPr>
          <p:nvPr>
            <p:ph type="sldNum" sz="quarter" idx="11"/>
          </p:nvPr>
        </p:nvSpPr>
        <p:spPr/>
        <p:txBody>
          <a:bodyPr/>
          <a:lstStyle/>
          <a:p>
            <a:fld id="{93CAF254-72B9-406C-9E86-C9D983240C82}" type="slidenum">
              <a:rPr lang="en-US" smtClean="0"/>
              <a:t>‹#›</a:t>
            </a:fld>
            <a:endParaRPr lang="en-US"/>
          </a:p>
        </p:txBody>
      </p:sp>
      <p:cxnSp>
        <p:nvCxnSpPr>
          <p:cNvPr id="9" name="Straight Connector 8">
            <a:extLst>
              <a:ext uri="{FF2B5EF4-FFF2-40B4-BE49-F238E27FC236}">
                <a16:creationId xmlns:a16="http://schemas.microsoft.com/office/drawing/2014/main" id="{1D6C79AC-3A73-46BA-A9ED-8464A669A421}"/>
              </a:ext>
            </a:extLst>
          </p:cNvPr>
          <p:cNvCxnSpPr/>
          <p:nvPr userDrawn="1"/>
        </p:nvCxnSpPr>
        <p:spPr>
          <a:xfrm>
            <a:off x="1917691" y="6858000"/>
            <a:ext cx="2418720" cy="0"/>
          </a:xfrm>
          <a:prstGeom prst="line">
            <a:avLst/>
          </a:prstGeom>
          <a:ln w="57150">
            <a:solidFill>
              <a:srgbClr val="E9E3DC"/>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901D146D-9AC2-4E49-B2B5-25783F17CBEB}"/>
              </a:ext>
            </a:extLst>
          </p:cNvPr>
          <p:cNvSpPr>
            <a:spLocks noGrp="1"/>
          </p:cNvSpPr>
          <p:nvPr>
            <p:ph type="ftr" sz="quarter" idx="12"/>
          </p:nvPr>
        </p:nvSpPr>
        <p:spPr/>
        <p:txBody>
          <a:bodyPr/>
          <a:lstStyle/>
          <a:p>
            <a:r>
              <a:rPr lang="en-US"/>
              <a:t>Georgia Department of Community Affairs</a:t>
            </a:r>
          </a:p>
        </p:txBody>
      </p:sp>
    </p:spTree>
    <p:extLst>
      <p:ext uri="{BB962C8B-B14F-4D97-AF65-F5344CB8AC3E}">
        <p14:creationId xmlns:p14="http://schemas.microsoft.com/office/powerpoint/2010/main" val="10298694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75964" y="3651250"/>
            <a:ext cx="9964364" cy="822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2737326" y="3651250"/>
            <a:ext cx="9964360" cy="822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6">
            <a:extLst>
              <a:ext uri="{FF2B5EF4-FFF2-40B4-BE49-F238E27FC236}">
                <a16:creationId xmlns:a16="http://schemas.microsoft.com/office/drawing/2014/main" id="{322FB455-60F9-4077-8371-9B47B7FBDA04}"/>
              </a:ext>
            </a:extLst>
          </p:cNvPr>
          <p:cNvSpPr>
            <a:spLocks noGrp="1"/>
          </p:cNvSpPr>
          <p:nvPr>
            <p:ph type="sldNum" sz="quarter" idx="12"/>
          </p:nvPr>
        </p:nvSpPr>
        <p:spPr>
          <a:xfrm>
            <a:off x="22549326" y="11899583"/>
            <a:ext cx="1218883" cy="1362074"/>
          </a:xfrm>
        </p:spPr>
        <p:txBody>
          <a:bodyPr/>
          <a:lstStyle/>
          <a:p>
            <a:fld id="{93CAF254-72B9-406C-9E86-C9D983240C82}" type="slidenum">
              <a:rPr lang="en-US" smtClean="0"/>
              <a:t>‹#›</a:t>
            </a:fld>
            <a:endParaRPr lang="en-US"/>
          </a:p>
        </p:txBody>
      </p:sp>
      <p:sp>
        <p:nvSpPr>
          <p:cNvPr id="5" name="Title 4">
            <a:extLst>
              <a:ext uri="{FF2B5EF4-FFF2-40B4-BE49-F238E27FC236}">
                <a16:creationId xmlns:a16="http://schemas.microsoft.com/office/drawing/2014/main" id="{A6150EF0-9742-4F4C-85F4-87E6A061A6F9}"/>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64019BCF-530D-430A-9121-A910E43A2691}"/>
              </a:ext>
            </a:extLst>
          </p:cNvPr>
          <p:cNvSpPr>
            <a:spLocks noGrp="1"/>
          </p:cNvSpPr>
          <p:nvPr>
            <p:ph type="ftr" sz="quarter" idx="13"/>
          </p:nvPr>
        </p:nvSpPr>
        <p:spPr/>
        <p:txBody>
          <a:bodyPr/>
          <a:lstStyle/>
          <a:p>
            <a:r>
              <a:rPr lang="en-US"/>
              <a:t>Georgia Department of Community Affairs</a:t>
            </a:r>
          </a:p>
        </p:txBody>
      </p:sp>
    </p:spTree>
    <p:extLst>
      <p:ext uri="{BB962C8B-B14F-4D97-AF65-F5344CB8AC3E}">
        <p14:creationId xmlns:p14="http://schemas.microsoft.com/office/powerpoint/2010/main" val="2249859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1712530" y="3638551"/>
            <a:ext cx="6581966" cy="8261034"/>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8905842" y="3638549"/>
            <a:ext cx="6581966" cy="8261034"/>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16099152" y="3638549"/>
            <a:ext cx="6581966" cy="8261034"/>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1696532" y="1097280"/>
            <a:ext cx="20984586" cy="2284096"/>
          </a:xfrm>
        </p:spPr>
        <p:txBody>
          <a:bodyPr anchor="ctr">
            <a:normAutofit/>
          </a:bodyPr>
          <a:lstStyle>
            <a:lvl1pPr>
              <a:defRPr sz="7998"/>
            </a:lvl1pPr>
          </a:lstStyle>
          <a:p>
            <a:r>
              <a:rPr lang="en-US" dirty="0"/>
              <a:t>Click to edit Master title style</a:t>
            </a:r>
          </a:p>
        </p:txBody>
      </p:sp>
      <p:sp>
        <p:nvSpPr>
          <p:cNvPr id="2" name="Footer Placeholder 1">
            <a:extLst>
              <a:ext uri="{FF2B5EF4-FFF2-40B4-BE49-F238E27FC236}">
                <a16:creationId xmlns:a16="http://schemas.microsoft.com/office/drawing/2014/main" id="{E2A64A2E-98D4-4A03-8E97-7B2AD48DA9C5}"/>
              </a:ext>
            </a:extLst>
          </p:cNvPr>
          <p:cNvSpPr>
            <a:spLocks noGrp="1"/>
          </p:cNvSpPr>
          <p:nvPr>
            <p:ph type="ftr" sz="quarter" idx="20"/>
          </p:nvPr>
        </p:nvSpPr>
        <p:spPr/>
        <p:txBody>
          <a:bodyPr/>
          <a:lstStyle/>
          <a:p>
            <a:r>
              <a:rPr lang="en-US"/>
              <a:t>Georgia Department of Community Affairs</a:t>
            </a:r>
          </a:p>
        </p:txBody>
      </p:sp>
    </p:spTree>
    <p:extLst>
      <p:ext uri="{BB962C8B-B14F-4D97-AF65-F5344CB8AC3E}">
        <p14:creationId xmlns:p14="http://schemas.microsoft.com/office/powerpoint/2010/main" val="9168108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and Stacke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8" name="Content Placeholder 3">
            <a:extLst>
              <a:ext uri="{FF2B5EF4-FFF2-40B4-BE49-F238E27FC236}">
                <a16:creationId xmlns:a16="http://schemas.microsoft.com/office/drawing/2014/main" id="{AB34D57E-ECA2-4186-9DCB-6C19BD1309BD}"/>
              </a:ext>
            </a:extLst>
          </p:cNvPr>
          <p:cNvSpPr>
            <a:spLocks noGrp="1" noChangeAspect="1"/>
          </p:cNvSpPr>
          <p:nvPr>
            <p:ph sz="quarter" idx="18"/>
          </p:nvPr>
        </p:nvSpPr>
        <p:spPr>
          <a:xfrm>
            <a:off x="8842613" y="3824288"/>
            <a:ext cx="6728231" cy="3810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noChangeAspect="1"/>
          </p:cNvSpPr>
          <p:nvPr>
            <p:ph sz="quarter" idx="19"/>
          </p:nvPr>
        </p:nvSpPr>
        <p:spPr>
          <a:xfrm>
            <a:off x="15972698" y="3824288"/>
            <a:ext cx="6728231" cy="3810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1712530" y="8077202"/>
            <a:ext cx="6728231" cy="3810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noChangeAspect="1"/>
          </p:cNvSpPr>
          <p:nvPr>
            <p:ph sz="quarter" idx="21"/>
          </p:nvPr>
        </p:nvSpPr>
        <p:spPr>
          <a:xfrm>
            <a:off x="8842613" y="8077202"/>
            <a:ext cx="6728231" cy="3810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noChangeAspect="1"/>
          </p:cNvSpPr>
          <p:nvPr>
            <p:ph sz="quarter" idx="22"/>
          </p:nvPr>
        </p:nvSpPr>
        <p:spPr>
          <a:xfrm>
            <a:off x="15972698" y="8077202"/>
            <a:ext cx="6728231" cy="3810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a:extLst>
              <a:ext uri="{FF2B5EF4-FFF2-40B4-BE49-F238E27FC236}">
                <a16:creationId xmlns:a16="http://schemas.microsoft.com/office/drawing/2014/main" id="{9C4572CB-EFDB-4752-90E6-DF710D18304F}"/>
              </a:ext>
            </a:extLst>
          </p:cNvPr>
          <p:cNvSpPr>
            <a:spLocks noGrp="1"/>
          </p:cNvSpPr>
          <p:nvPr>
            <p:ph type="title"/>
          </p:nvPr>
        </p:nvSpPr>
        <p:spPr/>
        <p:txBody>
          <a:bodyPr/>
          <a:lstStyle/>
          <a:p>
            <a:r>
              <a:rPr lang="en-US"/>
              <a:t>Click to edit Master title style</a:t>
            </a:r>
          </a:p>
        </p:txBody>
      </p:sp>
      <p:sp>
        <p:nvSpPr>
          <p:cNvPr id="13" name="Content Placeholder 3">
            <a:extLst>
              <a:ext uri="{FF2B5EF4-FFF2-40B4-BE49-F238E27FC236}">
                <a16:creationId xmlns:a16="http://schemas.microsoft.com/office/drawing/2014/main" id="{CF98FD0D-8D14-4398-8E54-68111E5AC747}"/>
              </a:ext>
            </a:extLst>
          </p:cNvPr>
          <p:cNvSpPr>
            <a:spLocks noGrp="1" noChangeAspect="1"/>
          </p:cNvSpPr>
          <p:nvPr>
            <p:ph sz="quarter" idx="23"/>
          </p:nvPr>
        </p:nvSpPr>
        <p:spPr>
          <a:xfrm>
            <a:off x="1676721" y="3824288"/>
            <a:ext cx="6728231" cy="3810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CB076EE2-2A67-4D07-8118-3AA1C3B6AA27}"/>
              </a:ext>
            </a:extLst>
          </p:cNvPr>
          <p:cNvSpPr>
            <a:spLocks noGrp="1"/>
          </p:cNvSpPr>
          <p:nvPr>
            <p:ph type="ftr" sz="quarter" idx="24"/>
          </p:nvPr>
        </p:nvSpPr>
        <p:spPr/>
        <p:txBody>
          <a:bodyPr/>
          <a:lstStyle/>
          <a:p>
            <a:r>
              <a:rPr lang="en-US"/>
              <a:t>Georgia Department of Community Affairs</a:t>
            </a:r>
          </a:p>
        </p:txBody>
      </p:sp>
    </p:spTree>
    <p:extLst>
      <p:ext uri="{BB962C8B-B14F-4D97-AF65-F5344CB8AC3E}">
        <p14:creationId xmlns:p14="http://schemas.microsoft.com/office/powerpoint/2010/main" val="41010430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and Image">
    <p:spTree>
      <p:nvGrpSpPr>
        <p:cNvPr id="1" name=""/>
        <p:cNvGrpSpPr/>
        <p:nvPr/>
      </p:nvGrpSpPr>
      <p:grpSpPr>
        <a:xfrm>
          <a:off x="0" y="0"/>
          <a:ext cx="0" cy="0"/>
          <a:chOff x="0" y="0"/>
          <a:chExt cx="0" cy="0"/>
        </a:xfrm>
      </p:grpSpPr>
      <p:sp>
        <p:nvSpPr>
          <p:cNvPr id="18" name="Picture Placeholder 13"/>
          <p:cNvSpPr>
            <a:spLocks noGrp="1"/>
          </p:cNvSpPr>
          <p:nvPr>
            <p:ph type="pic" sz="quarter" idx="14"/>
          </p:nvPr>
        </p:nvSpPr>
        <p:spPr>
          <a:xfrm>
            <a:off x="14054689" y="3483451"/>
            <a:ext cx="7801263" cy="6505105"/>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endParaRPr lang="en-US" dirty="0"/>
          </a:p>
        </p:txBody>
      </p:sp>
      <p:grpSp>
        <p:nvGrpSpPr>
          <p:cNvPr id="9" name="Group 8"/>
          <p:cNvGrpSpPr/>
          <p:nvPr userDrawn="1"/>
        </p:nvGrpSpPr>
        <p:grpSpPr>
          <a:xfrm rot="10800000">
            <a:off x="-23446" y="10974729"/>
            <a:ext cx="24535152" cy="4304369"/>
            <a:chOff x="0" y="-156114"/>
            <a:chExt cx="24535152" cy="4304369"/>
          </a:xfrm>
        </p:grpSpPr>
        <p:sp>
          <p:nvSpPr>
            <p:cNvPr id="10" name="Freeform 9"/>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1" name="Freeform 10"/>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2" name="Freeform 11"/>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3" name="Freeform 12"/>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4" name="Freeform 13"/>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5" name="Freeform 14"/>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6" name="Freeform 15"/>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7" name="Freeform 16"/>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9" name="Freeform 18"/>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20" name="Freeform 19"/>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21"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22"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23"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24"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7" b="0" i="0" dirty="0">
                <a:latin typeface="Nunito Light" charset="0"/>
              </a:endParaRPr>
            </a:p>
          </p:txBody>
        </p:sp>
        <p:sp>
          <p:nvSpPr>
            <p:cNvPr id="25"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6"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27"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8"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9"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30"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31"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32"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33"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34"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35"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grpSp>
      <p:sp>
        <p:nvSpPr>
          <p:cNvPr id="3" name="Text Placeholder 2">
            <a:extLst>
              <a:ext uri="{FF2B5EF4-FFF2-40B4-BE49-F238E27FC236}">
                <a16:creationId xmlns:a16="http://schemas.microsoft.com/office/drawing/2014/main" id="{701C5734-18C5-4675-A795-CAA5AE6D5101}"/>
              </a:ext>
            </a:extLst>
          </p:cNvPr>
          <p:cNvSpPr>
            <a:spLocks noGrp="1"/>
          </p:cNvSpPr>
          <p:nvPr>
            <p:ph type="body" sz="quarter" idx="15"/>
          </p:nvPr>
        </p:nvSpPr>
        <p:spPr>
          <a:xfrm>
            <a:off x="1720850" y="3441699"/>
            <a:ext cx="10706975" cy="6546857"/>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22344EC7-929B-4DFB-8611-2C0463D89726}"/>
              </a:ext>
            </a:extLst>
          </p:cNvPr>
          <p:cNvSpPr>
            <a:spLocks noGrp="1"/>
          </p:cNvSpPr>
          <p:nvPr>
            <p:ph type="title"/>
          </p:nvPr>
        </p:nvSpPr>
        <p:spPr>
          <a:xfrm>
            <a:off x="1676400" y="730251"/>
            <a:ext cx="21024850" cy="1880780"/>
          </a:xfrm>
          <a:prstGeom prst="rect">
            <a:avLst/>
          </a:prstGeom>
        </p:spPr>
        <p:txBody>
          <a:bodyPr/>
          <a:lstStyle>
            <a:lvl1pPr>
              <a:defRPr>
                <a:latin typeface="+mj-lt"/>
              </a:defRPr>
            </a:lvl1pPr>
          </a:lstStyle>
          <a:p>
            <a:r>
              <a:rPr lang="en-US"/>
              <a:t>Click to edit Master title style</a:t>
            </a:r>
          </a:p>
        </p:txBody>
      </p:sp>
    </p:spTree>
    <p:extLst>
      <p:ext uri="{BB962C8B-B14F-4D97-AF65-F5344CB8AC3E}">
        <p14:creationId xmlns:p14="http://schemas.microsoft.com/office/powerpoint/2010/main" val="65190758"/>
      </p:ext>
    </p:extLst>
  </p:cSld>
  <p:clrMapOvr>
    <a:masterClrMapping/>
  </p:clrMapOvr>
  <p:transition advClick="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770EB04-4D29-432B-9E9C-EAB3CFADA161}"/>
              </a:ext>
            </a:extLst>
          </p:cNvPr>
          <p:cNvSpPr>
            <a:spLocks noGrp="1"/>
          </p:cNvSpPr>
          <p:nvPr>
            <p:ph type="sldNum" sz="quarter" idx="12"/>
          </p:nvPr>
        </p:nvSpPr>
        <p:spPr/>
        <p:txBody>
          <a:bodyPr/>
          <a:lstStyle/>
          <a:p>
            <a:fld id="{93CAF254-72B9-406C-9E86-C9D983240C82}" type="slidenum">
              <a:rPr lang="en-US" smtClean="0"/>
              <a:t>‹#›</a:t>
            </a:fld>
            <a:endParaRPr lang="en-US"/>
          </a:p>
        </p:txBody>
      </p:sp>
      <p:sp>
        <p:nvSpPr>
          <p:cNvPr id="13" name="Content Placeholder 12">
            <a:extLst>
              <a:ext uri="{FF2B5EF4-FFF2-40B4-BE49-F238E27FC236}">
                <a16:creationId xmlns:a16="http://schemas.microsoft.com/office/drawing/2014/main" id="{6C9414F0-F951-4741-BDC8-B8A0AEC8B640}"/>
              </a:ext>
            </a:extLst>
          </p:cNvPr>
          <p:cNvSpPr>
            <a:spLocks noGrp="1"/>
          </p:cNvSpPr>
          <p:nvPr>
            <p:ph sz="quarter" idx="17"/>
          </p:nvPr>
        </p:nvSpPr>
        <p:spPr>
          <a:xfrm>
            <a:off x="1694246" y="6437694"/>
            <a:ext cx="10102253" cy="4572000"/>
          </a:xfrm>
        </p:spPr>
        <p:txBody>
          <a:bodyPr/>
          <a:lstStyle>
            <a:lvl1pPr>
              <a:defRPr sz="3599"/>
            </a:lvl1pPr>
            <a:lvl2pPr>
              <a:defRPr sz="3199"/>
            </a:lvl2pPr>
            <a:lvl3pPr>
              <a:defRPr sz="2799"/>
            </a:lvl3pPr>
            <a:lvl4pPr>
              <a:defRPr sz="2399"/>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12">
            <a:extLst>
              <a:ext uri="{FF2B5EF4-FFF2-40B4-BE49-F238E27FC236}">
                <a16:creationId xmlns:a16="http://schemas.microsoft.com/office/drawing/2014/main" id="{5995554A-6C8D-4F00-9BCD-F8F600EF3D27}"/>
              </a:ext>
            </a:extLst>
          </p:cNvPr>
          <p:cNvSpPr>
            <a:spLocks noGrp="1"/>
          </p:cNvSpPr>
          <p:nvPr>
            <p:ph sz="quarter" idx="18"/>
          </p:nvPr>
        </p:nvSpPr>
        <p:spPr>
          <a:xfrm>
            <a:off x="12582426" y="6437694"/>
            <a:ext cx="10100977" cy="4572000"/>
          </a:xfrm>
        </p:spPr>
        <p:txBody>
          <a:bodyPr/>
          <a:lstStyle>
            <a:lvl1pPr>
              <a:defRPr sz="3599"/>
            </a:lvl1pPr>
            <a:lvl2pPr>
              <a:defRPr sz="3199"/>
            </a:lvl2pPr>
            <a:lvl3pPr>
              <a:defRPr sz="2799"/>
            </a:lvl3pPr>
            <a:lvl4pPr>
              <a:defRPr sz="2399"/>
            </a:lvl4pPr>
            <a:lvl5pPr>
              <a:defRPr sz="2000"/>
            </a:lvl5pPr>
          </a:lstStyle>
          <a:p>
            <a:pPr lvl="0"/>
            <a:r>
              <a:rPr lang="en-US" dirty="0"/>
              <a:t>Click</a:t>
            </a:r>
          </a:p>
          <a:p>
            <a:pPr lvl="0"/>
            <a:r>
              <a:rPr lang="en-US" dirty="0"/>
              <a: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9">
            <a:extLst>
              <a:ext uri="{FF2B5EF4-FFF2-40B4-BE49-F238E27FC236}">
                <a16:creationId xmlns:a16="http://schemas.microsoft.com/office/drawing/2014/main" id="{9FAD79E3-808B-4CBF-8A76-617066D96C03}"/>
              </a:ext>
            </a:extLst>
          </p:cNvPr>
          <p:cNvSpPr>
            <a:spLocks noGrp="1"/>
          </p:cNvSpPr>
          <p:nvPr>
            <p:ph type="body" sz="quarter" idx="23"/>
          </p:nvPr>
        </p:nvSpPr>
        <p:spPr>
          <a:xfrm>
            <a:off x="1694246" y="3636135"/>
            <a:ext cx="10102253" cy="2546802"/>
          </a:xfrm>
        </p:spPr>
        <p:txBody>
          <a:bodyPr anchor="b">
            <a:normAutofit/>
          </a:bodyPr>
          <a:lstStyle>
            <a:lvl1pPr marL="0" indent="0">
              <a:buNone/>
              <a:defRPr sz="7198" b="0"/>
            </a:lvl1pPr>
            <a:lvl2pPr marL="685629" indent="0">
              <a:buNone/>
              <a:defRPr/>
            </a:lvl2pPr>
          </a:lstStyle>
          <a:p>
            <a:pPr lvl="0"/>
            <a:r>
              <a:rPr lang="en-US" dirty="0"/>
              <a:t>Click to edit Master text styles</a:t>
            </a:r>
          </a:p>
        </p:txBody>
      </p:sp>
      <p:sp>
        <p:nvSpPr>
          <p:cNvPr id="21" name="Text Placeholder 19">
            <a:extLst>
              <a:ext uri="{FF2B5EF4-FFF2-40B4-BE49-F238E27FC236}">
                <a16:creationId xmlns:a16="http://schemas.microsoft.com/office/drawing/2014/main" id="{DFEEACD6-5E0A-47AE-B52F-F1A6AF814022}"/>
              </a:ext>
            </a:extLst>
          </p:cNvPr>
          <p:cNvSpPr>
            <a:spLocks noGrp="1"/>
          </p:cNvSpPr>
          <p:nvPr>
            <p:ph type="body" sz="quarter" idx="24"/>
          </p:nvPr>
        </p:nvSpPr>
        <p:spPr>
          <a:xfrm>
            <a:off x="12581155" y="3636135"/>
            <a:ext cx="10102249" cy="2546802"/>
          </a:xfrm>
        </p:spPr>
        <p:txBody>
          <a:bodyPr anchor="b">
            <a:normAutofit/>
          </a:bodyPr>
          <a:lstStyle>
            <a:lvl1pPr marL="0" indent="0">
              <a:buNone/>
              <a:defRPr sz="7198" b="0"/>
            </a:lvl1pPr>
            <a:lvl2pPr marL="685629" indent="0">
              <a:buNone/>
              <a:defRPr/>
            </a:lvl2pPr>
          </a:lstStyle>
          <a:p>
            <a:pPr lvl="0"/>
            <a:r>
              <a:rPr lang="en-US" dirty="0"/>
              <a:t>Click to edit Master text styles</a:t>
            </a:r>
          </a:p>
        </p:txBody>
      </p:sp>
      <p:sp>
        <p:nvSpPr>
          <p:cNvPr id="16" name="Title 1">
            <a:extLst>
              <a:ext uri="{FF2B5EF4-FFF2-40B4-BE49-F238E27FC236}">
                <a16:creationId xmlns:a16="http://schemas.microsoft.com/office/drawing/2014/main" id="{E92FBF04-0773-4AB1-9DF2-1992C00C4074}"/>
              </a:ext>
            </a:extLst>
          </p:cNvPr>
          <p:cNvSpPr>
            <a:spLocks noGrp="1"/>
          </p:cNvSpPr>
          <p:nvPr>
            <p:ph type="title"/>
          </p:nvPr>
        </p:nvSpPr>
        <p:spPr>
          <a:xfrm>
            <a:off x="1694247" y="1097280"/>
            <a:ext cx="20989157" cy="2284096"/>
          </a:xfrm>
        </p:spPr>
        <p:txBody>
          <a:bodyPr/>
          <a:lstStyle/>
          <a:p>
            <a:r>
              <a:rPr lang="en-US" dirty="0"/>
              <a:t>Click to edit Master title style</a:t>
            </a:r>
          </a:p>
        </p:txBody>
      </p:sp>
      <p:sp>
        <p:nvSpPr>
          <p:cNvPr id="2" name="Footer Placeholder 1">
            <a:extLst>
              <a:ext uri="{FF2B5EF4-FFF2-40B4-BE49-F238E27FC236}">
                <a16:creationId xmlns:a16="http://schemas.microsoft.com/office/drawing/2014/main" id="{EB97C677-E782-41C2-94CC-8B9347B86611}"/>
              </a:ext>
            </a:extLst>
          </p:cNvPr>
          <p:cNvSpPr>
            <a:spLocks noGrp="1"/>
          </p:cNvSpPr>
          <p:nvPr>
            <p:ph type="ftr" sz="quarter" idx="25"/>
          </p:nvPr>
        </p:nvSpPr>
        <p:spPr/>
        <p:txBody>
          <a:bodyPr/>
          <a:lstStyle/>
          <a:p>
            <a:r>
              <a:rPr lang="en-US"/>
              <a:t>Georgia Department of Community Affairs</a:t>
            </a:r>
          </a:p>
        </p:txBody>
      </p:sp>
    </p:spTree>
    <p:extLst>
      <p:ext uri="{BB962C8B-B14F-4D97-AF65-F5344CB8AC3E}">
        <p14:creationId xmlns:p14="http://schemas.microsoft.com/office/powerpoint/2010/main" val="42181001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1712530" y="6437696"/>
            <a:ext cx="6581966" cy="4572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8905842" y="6437694"/>
            <a:ext cx="6581966" cy="4572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16099152" y="6437694"/>
            <a:ext cx="6581966" cy="457200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9">
            <a:extLst>
              <a:ext uri="{FF2B5EF4-FFF2-40B4-BE49-F238E27FC236}">
                <a16:creationId xmlns:a16="http://schemas.microsoft.com/office/drawing/2014/main" id="{5867E65C-747A-47D4-9DCF-E418381CD51B}"/>
              </a:ext>
            </a:extLst>
          </p:cNvPr>
          <p:cNvSpPr>
            <a:spLocks noGrp="1"/>
          </p:cNvSpPr>
          <p:nvPr>
            <p:ph type="body" sz="quarter" idx="23"/>
          </p:nvPr>
        </p:nvSpPr>
        <p:spPr>
          <a:xfrm>
            <a:off x="1712530" y="3638551"/>
            <a:ext cx="6581966" cy="2544386"/>
          </a:xfrm>
        </p:spPr>
        <p:txBody>
          <a:bodyPr anchor="b">
            <a:noAutofit/>
          </a:bodyPr>
          <a:lstStyle>
            <a:lvl1pPr marL="0" indent="0">
              <a:buNone/>
              <a:defRPr sz="7198" b="0"/>
            </a:lvl1pPr>
            <a:lvl2pPr marL="685629"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D739209B-83D6-458D-9336-F963AF3A990A}"/>
              </a:ext>
            </a:extLst>
          </p:cNvPr>
          <p:cNvSpPr>
            <a:spLocks noGrp="1"/>
          </p:cNvSpPr>
          <p:nvPr>
            <p:ph type="body" sz="quarter" idx="24"/>
          </p:nvPr>
        </p:nvSpPr>
        <p:spPr>
          <a:xfrm>
            <a:off x="16099152" y="3638551"/>
            <a:ext cx="6581966" cy="2544386"/>
          </a:xfrm>
        </p:spPr>
        <p:txBody>
          <a:bodyPr anchor="b">
            <a:noAutofit/>
          </a:bodyPr>
          <a:lstStyle>
            <a:lvl1pPr marL="0" indent="0">
              <a:buNone/>
              <a:defRPr sz="7198" b="0"/>
            </a:lvl1pPr>
            <a:lvl2pPr marL="685629" indent="0">
              <a:buNone/>
              <a:defRPr/>
            </a:lvl2pPr>
          </a:lstStyle>
          <a:p>
            <a:pPr lvl="0"/>
            <a:r>
              <a:rPr lang="en-US" dirty="0"/>
              <a:t>Click to edit Master text styles</a:t>
            </a:r>
          </a:p>
        </p:txBody>
      </p:sp>
      <p:sp>
        <p:nvSpPr>
          <p:cNvPr id="12" name="Title 1">
            <a:extLst>
              <a:ext uri="{FF2B5EF4-FFF2-40B4-BE49-F238E27FC236}">
                <a16:creationId xmlns:a16="http://schemas.microsoft.com/office/drawing/2014/main" id="{8C19EAC2-9F46-4D7F-9C3D-9FE7360ED4ED}"/>
              </a:ext>
            </a:extLst>
          </p:cNvPr>
          <p:cNvSpPr>
            <a:spLocks noGrp="1"/>
          </p:cNvSpPr>
          <p:nvPr>
            <p:ph type="title"/>
          </p:nvPr>
        </p:nvSpPr>
        <p:spPr>
          <a:xfrm>
            <a:off x="1696532" y="1097280"/>
            <a:ext cx="20984586" cy="2284096"/>
          </a:xfrm>
        </p:spPr>
        <p:txBody>
          <a:bodyPr anchor="ctr">
            <a:normAutofit/>
          </a:bodyPr>
          <a:lstStyle>
            <a:lvl1pPr>
              <a:defRPr sz="7998"/>
            </a:lvl1pPr>
          </a:lstStyle>
          <a:p>
            <a:r>
              <a:rPr lang="en-US" dirty="0"/>
              <a:t>Click to edit Master title style</a:t>
            </a:r>
          </a:p>
        </p:txBody>
      </p:sp>
      <p:sp>
        <p:nvSpPr>
          <p:cNvPr id="14" name="Text Placeholder 19">
            <a:extLst>
              <a:ext uri="{FF2B5EF4-FFF2-40B4-BE49-F238E27FC236}">
                <a16:creationId xmlns:a16="http://schemas.microsoft.com/office/drawing/2014/main" id="{83EAE61E-E1C2-4882-91C9-5D815A6276FC}"/>
              </a:ext>
            </a:extLst>
          </p:cNvPr>
          <p:cNvSpPr>
            <a:spLocks noGrp="1"/>
          </p:cNvSpPr>
          <p:nvPr>
            <p:ph type="body" sz="quarter" idx="25"/>
          </p:nvPr>
        </p:nvSpPr>
        <p:spPr>
          <a:xfrm>
            <a:off x="8905842" y="3638551"/>
            <a:ext cx="6581966" cy="2544386"/>
          </a:xfrm>
        </p:spPr>
        <p:txBody>
          <a:bodyPr anchor="b">
            <a:noAutofit/>
          </a:bodyPr>
          <a:lstStyle>
            <a:lvl1pPr marL="0" indent="0">
              <a:buNone/>
              <a:defRPr sz="7198" b="0"/>
            </a:lvl1pPr>
            <a:lvl2pPr marL="685629" indent="0">
              <a:buNone/>
              <a:defRPr/>
            </a:lvl2pPr>
          </a:lstStyle>
          <a:p>
            <a:pPr lvl="0"/>
            <a:r>
              <a:rPr lang="en-US" dirty="0"/>
              <a:t>Click to edit Master text styles</a:t>
            </a:r>
          </a:p>
        </p:txBody>
      </p:sp>
      <p:sp>
        <p:nvSpPr>
          <p:cNvPr id="2" name="Footer Placeholder 1">
            <a:extLst>
              <a:ext uri="{FF2B5EF4-FFF2-40B4-BE49-F238E27FC236}">
                <a16:creationId xmlns:a16="http://schemas.microsoft.com/office/drawing/2014/main" id="{DA6817AE-E5C4-48C5-A13C-FE8A3DF135B4}"/>
              </a:ext>
            </a:extLst>
          </p:cNvPr>
          <p:cNvSpPr>
            <a:spLocks noGrp="1"/>
          </p:cNvSpPr>
          <p:nvPr>
            <p:ph type="ftr" sz="quarter" idx="26"/>
          </p:nvPr>
        </p:nvSpPr>
        <p:spPr/>
        <p:txBody>
          <a:bodyPr/>
          <a:lstStyle/>
          <a:p>
            <a:r>
              <a:rPr lang="en-US"/>
              <a:t>Georgia Department of Community Affairs</a:t>
            </a:r>
          </a:p>
        </p:txBody>
      </p:sp>
    </p:spTree>
    <p:extLst>
      <p:ext uri="{BB962C8B-B14F-4D97-AF65-F5344CB8AC3E}">
        <p14:creationId xmlns:p14="http://schemas.microsoft.com/office/powerpoint/2010/main" val="8852341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B4592B9F-B970-47BE-9A9D-0B46BF6AC976}"/>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2" name="Title 1">
            <a:extLst>
              <a:ext uri="{FF2B5EF4-FFF2-40B4-BE49-F238E27FC236}">
                <a16:creationId xmlns:a16="http://schemas.microsoft.com/office/drawing/2014/main" id="{A07C0D42-F910-46A9-A1C4-3AC5297A251F}"/>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9F33B0B-1A35-4951-B571-E87A23AEB3CC}"/>
              </a:ext>
            </a:extLst>
          </p:cNvPr>
          <p:cNvSpPr>
            <a:spLocks noGrp="1"/>
          </p:cNvSpPr>
          <p:nvPr>
            <p:ph type="ftr" sz="quarter" idx="12"/>
          </p:nvPr>
        </p:nvSpPr>
        <p:spPr/>
        <p:txBody>
          <a:bodyPr/>
          <a:lstStyle/>
          <a:p>
            <a:r>
              <a:rPr lang="en-US"/>
              <a:t>Georgia Department of Community Affairs</a:t>
            </a:r>
          </a:p>
        </p:txBody>
      </p:sp>
    </p:spTree>
    <p:extLst>
      <p:ext uri="{BB962C8B-B14F-4D97-AF65-F5344CB8AC3E}">
        <p14:creationId xmlns:p14="http://schemas.microsoft.com/office/powerpoint/2010/main" val="1710460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2" name="Footer Placeholder 1">
            <a:extLst>
              <a:ext uri="{FF2B5EF4-FFF2-40B4-BE49-F238E27FC236}">
                <a16:creationId xmlns:a16="http://schemas.microsoft.com/office/drawing/2014/main" id="{5120B321-D1E6-4A44-B2B2-BA4FB2F5C4E4}"/>
              </a:ext>
            </a:extLst>
          </p:cNvPr>
          <p:cNvSpPr>
            <a:spLocks noGrp="1"/>
          </p:cNvSpPr>
          <p:nvPr>
            <p:ph type="ftr" sz="quarter" idx="12"/>
          </p:nvPr>
        </p:nvSpPr>
        <p:spPr/>
        <p:txBody>
          <a:bodyPr/>
          <a:lstStyle/>
          <a:p>
            <a:r>
              <a:rPr lang="en-US"/>
              <a:t>Georgia Department of Community Affairs</a:t>
            </a:r>
          </a:p>
        </p:txBody>
      </p:sp>
    </p:spTree>
    <p:extLst>
      <p:ext uri="{BB962C8B-B14F-4D97-AF65-F5344CB8AC3E}">
        <p14:creationId xmlns:p14="http://schemas.microsoft.com/office/powerpoint/2010/main" val="31260460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8840707" y="1828801"/>
            <a:ext cx="6728231" cy="10070782"/>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15968885" y="1828801"/>
            <a:ext cx="6728231" cy="10070782"/>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46F3701E-33F6-411F-8E6E-F6654E545D43}"/>
              </a:ext>
            </a:extLst>
          </p:cNvPr>
          <p:cNvSpPr>
            <a:spLocks noGrp="1"/>
          </p:cNvSpPr>
          <p:nvPr>
            <p:ph type="title"/>
          </p:nvPr>
        </p:nvSpPr>
        <p:spPr>
          <a:xfrm>
            <a:off x="1694248" y="1816417"/>
            <a:ext cx="6760737" cy="10070782"/>
          </a:xfrm>
        </p:spPr>
        <p:txBody>
          <a:bodyPr anchor="t"/>
          <a:lstStyle>
            <a:lvl1pPr algn="l">
              <a:defRPr/>
            </a:lvl1pPr>
          </a:lstStyle>
          <a:p>
            <a:r>
              <a:rPr lang="en-US" dirty="0"/>
              <a:t>Click to edit Master title style</a:t>
            </a:r>
          </a:p>
        </p:txBody>
      </p:sp>
      <p:sp>
        <p:nvSpPr>
          <p:cNvPr id="3" name="Footer Placeholder 2">
            <a:extLst>
              <a:ext uri="{FF2B5EF4-FFF2-40B4-BE49-F238E27FC236}">
                <a16:creationId xmlns:a16="http://schemas.microsoft.com/office/drawing/2014/main" id="{CDC56790-9595-4EBE-AC74-3A03E8A8CFF1}"/>
              </a:ext>
            </a:extLst>
          </p:cNvPr>
          <p:cNvSpPr>
            <a:spLocks noGrp="1"/>
          </p:cNvSpPr>
          <p:nvPr>
            <p:ph type="ftr" sz="quarter" idx="20"/>
          </p:nvPr>
        </p:nvSpPr>
        <p:spPr/>
        <p:txBody>
          <a:bodyPr/>
          <a:lstStyle/>
          <a:p>
            <a:r>
              <a:rPr lang="en-US"/>
              <a:t>Georgia Department of Community Affairs</a:t>
            </a:r>
          </a:p>
        </p:txBody>
      </p:sp>
    </p:spTree>
    <p:extLst>
      <p:ext uri="{BB962C8B-B14F-4D97-AF65-F5344CB8AC3E}">
        <p14:creationId xmlns:p14="http://schemas.microsoft.com/office/powerpoint/2010/main" val="33208260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14" name="Title 1">
            <a:extLst>
              <a:ext uri="{FF2B5EF4-FFF2-40B4-BE49-F238E27FC236}">
                <a16:creationId xmlns:a16="http://schemas.microsoft.com/office/drawing/2014/main" id="{88B8CAA7-BC28-474E-B01B-C904EB17E36E}"/>
              </a:ext>
            </a:extLst>
          </p:cNvPr>
          <p:cNvSpPr>
            <a:spLocks noGrp="1"/>
          </p:cNvSpPr>
          <p:nvPr>
            <p:ph type="title"/>
          </p:nvPr>
        </p:nvSpPr>
        <p:spPr>
          <a:xfrm>
            <a:off x="1694248" y="1816417"/>
            <a:ext cx="6760737" cy="10070782"/>
          </a:xfrm>
        </p:spPr>
        <p:txBody>
          <a:bodyPr anchor="t"/>
          <a:lstStyle>
            <a:lvl1pPr algn="l">
              <a:defRPr/>
            </a:lvl1pPr>
          </a:lstStyle>
          <a:p>
            <a:r>
              <a:rPr lang="en-US" dirty="0"/>
              <a:t>Click to edit Master title style</a:t>
            </a:r>
          </a:p>
        </p:txBody>
      </p:sp>
      <p:sp>
        <p:nvSpPr>
          <p:cNvPr id="5" name="Picture Placeholder 2">
            <a:extLst>
              <a:ext uri="{FF2B5EF4-FFF2-40B4-BE49-F238E27FC236}">
                <a16:creationId xmlns:a16="http://schemas.microsoft.com/office/drawing/2014/main" id="{D713A0D8-85D3-4C92-A792-1EED21E21CEC}"/>
              </a:ext>
            </a:extLst>
          </p:cNvPr>
          <p:cNvSpPr>
            <a:spLocks noGrp="1"/>
          </p:cNvSpPr>
          <p:nvPr>
            <p:ph type="pic" sz="quarter" idx="23"/>
          </p:nvPr>
        </p:nvSpPr>
        <p:spPr>
          <a:xfrm>
            <a:off x="8824709" y="1828798"/>
            <a:ext cx="13858694" cy="10058400"/>
          </a:xfrm>
        </p:spPr>
        <p:txBody>
          <a:bodyPr/>
          <a:lstStyle/>
          <a:p>
            <a:endParaRPr lang="en-US" dirty="0"/>
          </a:p>
        </p:txBody>
      </p:sp>
      <p:sp>
        <p:nvSpPr>
          <p:cNvPr id="2" name="Footer Placeholder 1">
            <a:extLst>
              <a:ext uri="{FF2B5EF4-FFF2-40B4-BE49-F238E27FC236}">
                <a16:creationId xmlns:a16="http://schemas.microsoft.com/office/drawing/2014/main" id="{49686191-0598-4D53-B371-33A234D9CDD8}"/>
              </a:ext>
            </a:extLst>
          </p:cNvPr>
          <p:cNvSpPr>
            <a:spLocks noGrp="1"/>
          </p:cNvSpPr>
          <p:nvPr>
            <p:ph type="ftr" sz="quarter" idx="24"/>
          </p:nvPr>
        </p:nvSpPr>
        <p:spPr/>
        <p:txBody>
          <a:bodyPr/>
          <a:lstStyle/>
          <a:p>
            <a:r>
              <a:rPr lang="en-US"/>
              <a:t>Georgia Department of Community Affairs</a:t>
            </a:r>
          </a:p>
        </p:txBody>
      </p:sp>
    </p:spTree>
    <p:extLst>
      <p:ext uri="{BB962C8B-B14F-4D97-AF65-F5344CB8AC3E}">
        <p14:creationId xmlns:p14="http://schemas.microsoft.com/office/powerpoint/2010/main" val="22125200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Stacke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14" name="Title 1">
            <a:extLst>
              <a:ext uri="{FF2B5EF4-FFF2-40B4-BE49-F238E27FC236}">
                <a16:creationId xmlns:a16="http://schemas.microsoft.com/office/drawing/2014/main" id="{0EF590BC-48B3-424E-A966-F3834F896744}"/>
              </a:ext>
            </a:extLst>
          </p:cNvPr>
          <p:cNvSpPr>
            <a:spLocks noGrp="1"/>
          </p:cNvSpPr>
          <p:nvPr>
            <p:ph type="title"/>
          </p:nvPr>
        </p:nvSpPr>
        <p:spPr>
          <a:xfrm>
            <a:off x="1694248" y="1816417"/>
            <a:ext cx="6760737" cy="10070782"/>
          </a:xfrm>
        </p:spPr>
        <p:txBody>
          <a:bodyPr anchor="t"/>
          <a:lstStyle>
            <a:lvl1pPr algn="l">
              <a:defRPr/>
            </a:lvl1pPr>
          </a:lstStyle>
          <a:p>
            <a:r>
              <a:rPr lang="en-US" dirty="0"/>
              <a:t>Click to edit Master title style</a:t>
            </a:r>
          </a:p>
        </p:txBody>
      </p:sp>
      <p:sp>
        <p:nvSpPr>
          <p:cNvPr id="3" name="Picture Placeholder 2">
            <a:extLst>
              <a:ext uri="{FF2B5EF4-FFF2-40B4-BE49-F238E27FC236}">
                <a16:creationId xmlns:a16="http://schemas.microsoft.com/office/drawing/2014/main" id="{4757B7BE-5992-45D6-A717-64CF265914D9}"/>
              </a:ext>
            </a:extLst>
          </p:cNvPr>
          <p:cNvSpPr>
            <a:spLocks noGrp="1"/>
          </p:cNvSpPr>
          <p:nvPr>
            <p:ph type="pic" sz="quarter" idx="23"/>
          </p:nvPr>
        </p:nvSpPr>
        <p:spPr>
          <a:xfrm>
            <a:off x="8824710" y="1828799"/>
            <a:ext cx="6728231" cy="4857750"/>
          </a:xfrm>
        </p:spPr>
        <p:txBody>
          <a:bodyPr/>
          <a:lstStyle/>
          <a:p>
            <a:endParaRPr lang="en-US" dirty="0"/>
          </a:p>
        </p:txBody>
      </p:sp>
      <p:sp>
        <p:nvSpPr>
          <p:cNvPr id="10" name="Picture Placeholder 2">
            <a:extLst>
              <a:ext uri="{FF2B5EF4-FFF2-40B4-BE49-F238E27FC236}">
                <a16:creationId xmlns:a16="http://schemas.microsoft.com/office/drawing/2014/main" id="{06C25227-CAE1-4B07-A365-2A0B7DE740B5}"/>
              </a:ext>
            </a:extLst>
          </p:cNvPr>
          <p:cNvSpPr>
            <a:spLocks noGrp="1"/>
          </p:cNvSpPr>
          <p:nvPr>
            <p:ph type="pic" sz="quarter" idx="24"/>
          </p:nvPr>
        </p:nvSpPr>
        <p:spPr>
          <a:xfrm>
            <a:off x="8824710" y="7029453"/>
            <a:ext cx="6728231" cy="4857750"/>
          </a:xfrm>
        </p:spPr>
        <p:txBody>
          <a:bodyPr/>
          <a:lstStyle/>
          <a:p>
            <a:endParaRPr lang="en-US" dirty="0"/>
          </a:p>
        </p:txBody>
      </p:sp>
      <p:sp>
        <p:nvSpPr>
          <p:cNvPr id="13" name="Picture Placeholder 2">
            <a:extLst>
              <a:ext uri="{FF2B5EF4-FFF2-40B4-BE49-F238E27FC236}">
                <a16:creationId xmlns:a16="http://schemas.microsoft.com/office/drawing/2014/main" id="{BC3BEF09-6FE7-4C7D-AEB6-049278C1E280}"/>
              </a:ext>
            </a:extLst>
          </p:cNvPr>
          <p:cNvSpPr>
            <a:spLocks noGrp="1"/>
          </p:cNvSpPr>
          <p:nvPr>
            <p:ph type="pic" sz="quarter" idx="25"/>
          </p:nvPr>
        </p:nvSpPr>
        <p:spPr>
          <a:xfrm>
            <a:off x="15955172" y="1828799"/>
            <a:ext cx="6728231" cy="4857750"/>
          </a:xfrm>
        </p:spPr>
        <p:txBody>
          <a:bodyPr/>
          <a:lstStyle/>
          <a:p>
            <a:endParaRPr lang="en-US" dirty="0"/>
          </a:p>
        </p:txBody>
      </p:sp>
      <p:sp>
        <p:nvSpPr>
          <p:cNvPr id="15" name="Picture Placeholder 2">
            <a:extLst>
              <a:ext uri="{FF2B5EF4-FFF2-40B4-BE49-F238E27FC236}">
                <a16:creationId xmlns:a16="http://schemas.microsoft.com/office/drawing/2014/main" id="{DE358B05-8F4A-4DC6-97EE-C05FBA2FE817}"/>
              </a:ext>
            </a:extLst>
          </p:cNvPr>
          <p:cNvSpPr>
            <a:spLocks noGrp="1"/>
          </p:cNvSpPr>
          <p:nvPr>
            <p:ph type="pic" sz="quarter" idx="26"/>
          </p:nvPr>
        </p:nvSpPr>
        <p:spPr>
          <a:xfrm>
            <a:off x="15955172" y="7029453"/>
            <a:ext cx="6728231" cy="4857750"/>
          </a:xfrm>
        </p:spPr>
        <p:txBody>
          <a:bodyPr/>
          <a:lstStyle/>
          <a:p>
            <a:endParaRPr lang="en-US" dirty="0"/>
          </a:p>
        </p:txBody>
      </p:sp>
      <p:sp>
        <p:nvSpPr>
          <p:cNvPr id="4" name="Footer Placeholder 3">
            <a:extLst>
              <a:ext uri="{FF2B5EF4-FFF2-40B4-BE49-F238E27FC236}">
                <a16:creationId xmlns:a16="http://schemas.microsoft.com/office/drawing/2014/main" id="{5D7CA909-83B5-4944-B4AC-EE5220890849}"/>
              </a:ext>
            </a:extLst>
          </p:cNvPr>
          <p:cNvSpPr>
            <a:spLocks noGrp="1"/>
          </p:cNvSpPr>
          <p:nvPr>
            <p:ph type="ftr" sz="quarter" idx="27"/>
          </p:nvPr>
        </p:nvSpPr>
        <p:spPr/>
        <p:txBody>
          <a:bodyPr/>
          <a:lstStyle/>
          <a:p>
            <a:r>
              <a:rPr lang="en-US"/>
              <a:t>Georgia Department of Community Affairs</a:t>
            </a:r>
          </a:p>
        </p:txBody>
      </p:sp>
    </p:spTree>
    <p:extLst>
      <p:ext uri="{BB962C8B-B14F-4D97-AF65-F5344CB8AC3E}">
        <p14:creationId xmlns:p14="http://schemas.microsoft.com/office/powerpoint/2010/main" val="36869448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Stacke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10" name="Content Placeholder 3">
            <a:extLst>
              <a:ext uri="{FF2B5EF4-FFF2-40B4-BE49-F238E27FC236}">
                <a16:creationId xmlns:a16="http://schemas.microsoft.com/office/drawing/2014/main" id="{97D0B630-64D0-4062-A981-19F14C5D4457}"/>
              </a:ext>
            </a:extLst>
          </p:cNvPr>
          <p:cNvSpPr>
            <a:spLocks noGrp="1" noChangeAspect="1"/>
          </p:cNvSpPr>
          <p:nvPr>
            <p:ph sz="quarter" idx="20"/>
          </p:nvPr>
        </p:nvSpPr>
        <p:spPr>
          <a:xfrm>
            <a:off x="1712530" y="7029453"/>
            <a:ext cx="6728231" cy="485775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1694248" y="1816419"/>
            <a:ext cx="6760737" cy="4857750"/>
          </a:xfrm>
        </p:spPr>
        <p:txBody>
          <a:bodyPr anchor="t"/>
          <a:lstStyle>
            <a:lvl1pPr algn="l">
              <a:defRPr/>
            </a:lvl1pPr>
          </a:lstStyle>
          <a:p>
            <a:r>
              <a:rPr lang="en-US" dirty="0"/>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8824710" y="1828799"/>
            <a:ext cx="6728231" cy="4857750"/>
          </a:xfrm>
        </p:spPr>
        <p:txBody>
          <a:bodyPr/>
          <a:lstStyle/>
          <a:p>
            <a:endParaRPr lang="en-US" dirty="0"/>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8824710" y="7029453"/>
            <a:ext cx="6728231" cy="4857750"/>
          </a:xfrm>
        </p:spPr>
        <p:txBody>
          <a:bodyPr/>
          <a:lstStyle/>
          <a:p>
            <a:endParaRPr lang="en-US" dirty="0"/>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15955172" y="1828799"/>
            <a:ext cx="6728231" cy="4857750"/>
          </a:xfrm>
        </p:spPr>
        <p:txBody>
          <a:bodyPr/>
          <a:lstStyle/>
          <a:p>
            <a:endParaRPr lang="en-US" dirty="0"/>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15955172" y="7029453"/>
            <a:ext cx="6728231" cy="4857750"/>
          </a:xfrm>
        </p:spPr>
        <p:txBody>
          <a:bodyPr/>
          <a:lstStyle/>
          <a:p>
            <a:endParaRPr lang="en-US" dirty="0"/>
          </a:p>
        </p:txBody>
      </p:sp>
      <p:sp>
        <p:nvSpPr>
          <p:cNvPr id="2" name="Footer Placeholder 1">
            <a:extLst>
              <a:ext uri="{FF2B5EF4-FFF2-40B4-BE49-F238E27FC236}">
                <a16:creationId xmlns:a16="http://schemas.microsoft.com/office/drawing/2014/main" id="{310912F3-C6CD-4616-AA69-3E76E317D2AA}"/>
              </a:ext>
            </a:extLst>
          </p:cNvPr>
          <p:cNvSpPr>
            <a:spLocks noGrp="1"/>
          </p:cNvSpPr>
          <p:nvPr>
            <p:ph type="ftr" sz="quarter" idx="27"/>
          </p:nvPr>
        </p:nvSpPr>
        <p:spPr/>
        <p:txBody>
          <a:bodyPr/>
          <a:lstStyle/>
          <a:p>
            <a:r>
              <a:rPr lang="en-US"/>
              <a:t>Georgia Department of Community Affairs</a:t>
            </a:r>
          </a:p>
        </p:txBody>
      </p:sp>
    </p:spTree>
    <p:extLst>
      <p:ext uri="{BB962C8B-B14F-4D97-AF65-F5344CB8AC3E}">
        <p14:creationId xmlns:p14="http://schemas.microsoft.com/office/powerpoint/2010/main" val="25979662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itle and Stacke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14" name="Title 1">
            <a:extLst>
              <a:ext uri="{FF2B5EF4-FFF2-40B4-BE49-F238E27FC236}">
                <a16:creationId xmlns:a16="http://schemas.microsoft.com/office/drawing/2014/main" id="{15EEDA71-AD8B-434F-B30A-6D06A19445FE}"/>
              </a:ext>
            </a:extLst>
          </p:cNvPr>
          <p:cNvSpPr>
            <a:spLocks noGrp="1"/>
          </p:cNvSpPr>
          <p:nvPr>
            <p:ph type="title"/>
          </p:nvPr>
        </p:nvSpPr>
        <p:spPr>
          <a:xfrm>
            <a:off x="1694248" y="1816419"/>
            <a:ext cx="6760737" cy="4857750"/>
          </a:xfrm>
        </p:spPr>
        <p:txBody>
          <a:bodyPr anchor="t"/>
          <a:lstStyle>
            <a:lvl1pPr algn="l">
              <a:defRPr/>
            </a:lvl1pPr>
          </a:lstStyle>
          <a:p>
            <a:r>
              <a:rPr lang="en-US" dirty="0"/>
              <a:t>Click to edit Master title style</a:t>
            </a:r>
          </a:p>
        </p:txBody>
      </p:sp>
      <p:sp>
        <p:nvSpPr>
          <p:cNvPr id="13" name="Picture Placeholder 2">
            <a:extLst>
              <a:ext uri="{FF2B5EF4-FFF2-40B4-BE49-F238E27FC236}">
                <a16:creationId xmlns:a16="http://schemas.microsoft.com/office/drawing/2014/main" id="{23704545-C2FC-4595-9EDA-B59CC04C174F}"/>
              </a:ext>
            </a:extLst>
          </p:cNvPr>
          <p:cNvSpPr>
            <a:spLocks noGrp="1"/>
          </p:cNvSpPr>
          <p:nvPr>
            <p:ph type="pic" sz="quarter" idx="23"/>
          </p:nvPr>
        </p:nvSpPr>
        <p:spPr>
          <a:xfrm>
            <a:off x="8824710" y="1828799"/>
            <a:ext cx="6728231" cy="4857750"/>
          </a:xfrm>
        </p:spPr>
        <p:txBody>
          <a:bodyPr/>
          <a:lstStyle/>
          <a:p>
            <a:endParaRPr lang="en-US" dirty="0"/>
          </a:p>
        </p:txBody>
      </p:sp>
      <p:sp>
        <p:nvSpPr>
          <p:cNvPr id="15" name="Picture Placeholder 2">
            <a:extLst>
              <a:ext uri="{FF2B5EF4-FFF2-40B4-BE49-F238E27FC236}">
                <a16:creationId xmlns:a16="http://schemas.microsoft.com/office/drawing/2014/main" id="{5BECF1E6-819D-4B8D-BA74-3FCDA6C78062}"/>
              </a:ext>
            </a:extLst>
          </p:cNvPr>
          <p:cNvSpPr>
            <a:spLocks noGrp="1"/>
          </p:cNvSpPr>
          <p:nvPr>
            <p:ph type="pic" sz="quarter" idx="24"/>
          </p:nvPr>
        </p:nvSpPr>
        <p:spPr>
          <a:xfrm>
            <a:off x="8824710" y="7029453"/>
            <a:ext cx="6728231" cy="4857750"/>
          </a:xfrm>
        </p:spPr>
        <p:txBody>
          <a:bodyPr/>
          <a:lstStyle/>
          <a:p>
            <a:endParaRPr lang="en-US" dirty="0"/>
          </a:p>
        </p:txBody>
      </p:sp>
      <p:sp>
        <p:nvSpPr>
          <p:cNvPr id="16" name="Picture Placeholder 2">
            <a:extLst>
              <a:ext uri="{FF2B5EF4-FFF2-40B4-BE49-F238E27FC236}">
                <a16:creationId xmlns:a16="http://schemas.microsoft.com/office/drawing/2014/main" id="{735023A1-72B2-4A6D-B0F4-ECFC3900A17C}"/>
              </a:ext>
            </a:extLst>
          </p:cNvPr>
          <p:cNvSpPr>
            <a:spLocks noGrp="1"/>
          </p:cNvSpPr>
          <p:nvPr>
            <p:ph type="pic" sz="quarter" idx="25"/>
          </p:nvPr>
        </p:nvSpPr>
        <p:spPr>
          <a:xfrm>
            <a:off x="15955172" y="1828799"/>
            <a:ext cx="6728231" cy="4857750"/>
          </a:xfrm>
        </p:spPr>
        <p:txBody>
          <a:bodyPr/>
          <a:lstStyle/>
          <a:p>
            <a:endParaRPr lang="en-US" dirty="0"/>
          </a:p>
        </p:txBody>
      </p:sp>
      <p:sp>
        <p:nvSpPr>
          <p:cNvPr id="17" name="Picture Placeholder 2">
            <a:extLst>
              <a:ext uri="{FF2B5EF4-FFF2-40B4-BE49-F238E27FC236}">
                <a16:creationId xmlns:a16="http://schemas.microsoft.com/office/drawing/2014/main" id="{F199D1AC-68B2-47B9-9917-77BDC12DBA48}"/>
              </a:ext>
            </a:extLst>
          </p:cNvPr>
          <p:cNvSpPr>
            <a:spLocks noGrp="1"/>
          </p:cNvSpPr>
          <p:nvPr>
            <p:ph type="pic" sz="quarter" idx="26"/>
          </p:nvPr>
        </p:nvSpPr>
        <p:spPr>
          <a:xfrm>
            <a:off x="15955172" y="7029453"/>
            <a:ext cx="6728231" cy="4857750"/>
          </a:xfrm>
        </p:spPr>
        <p:txBody>
          <a:bodyPr/>
          <a:lstStyle/>
          <a:p>
            <a:endParaRPr lang="en-US" dirty="0"/>
          </a:p>
        </p:txBody>
      </p:sp>
      <p:sp>
        <p:nvSpPr>
          <p:cNvPr id="9" name="Picture Placeholder 2">
            <a:extLst>
              <a:ext uri="{FF2B5EF4-FFF2-40B4-BE49-F238E27FC236}">
                <a16:creationId xmlns:a16="http://schemas.microsoft.com/office/drawing/2014/main" id="{524F8709-F72F-49EA-B407-C95F183C2938}"/>
              </a:ext>
            </a:extLst>
          </p:cNvPr>
          <p:cNvSpPr>
            <a:spLocks noGrp="1"/>
          </p:cNvSpPr>
          <p:nvPr>
            <p:ph type="pic" sz="quarter" idx="27"/>
          </p:nvPr>
        </p:nvSpPr>
        <p:spPr>
          <a:xfrm>
            <a:off x="1694247" y="7029451"/>
            <a:ext cx="6728231" cy="4857750"/>
          </a:xfrm>
        </p:spPr>
        <p:txBody>
          <a:bodyPr/>
          <a:lstStyle/>
          <a:p>
            <a:endParaRPr lang="en-US" dirty="0"/>
          </a:p>
        </p:txBody>
      </p:sp>
      <p:sp>
        <p:nvSpPr>
          <p:cNvPr id="2" name="Footer Placeholder 1">
            <a:extLst>
              <a:ext uri="{FF2B5EF4-FFF2-40B4-BE49-F238E27FC236}">
                <a16:creationId xmlns:a16="http://schemas.microsoft.com/office/drawing/2014/main" id="{30477EA7-9FA2-4A54-B2B5-09C766A9A5C3}"/>
              </a:ext>
            </a:extLst>
          </p:cNvPr>
          <p:cNvSpPr>
            <a:spLocks noGrp="1"/>
          </p:cNvSpPr>
          <p:nvPr>
            <p:ph type="ftr" sz="quarter" idx="28"/>
          </p:nvPr>
        </p:nvSpPr>
        <p:spPr/>
        <p:txBody>
          <a:bodyPr/>
          <a:lstStyle/>
          <a:p>
            <a:r>
              <a:rPr lang="en-US"/>
              <a:t>Georgia Department of Community Affairs</a:t>
            </a:r>
          </a:p>
        </p:txBody>
      </p:sp>
    </p:spTree>
    <p:extLst>
      <p:ext uri="{BB962C8B-B14F-4D97-AF65-F5344CB8AC3E}">
        <p14:creationId xmlns:p14="http://schemas.microsoft.com/office/powerpoint/2010/main" val="335072964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and Stacke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7" name="Content Placeholder 3">
            <a:extLst>
              <a:ext uri="{FF2B5EF4-FFF2-40B4-BE49-F238E27FC236}">
                <a16:creationId xmlns:a16="http://schemas.microsoft.com/office/drawing/2014/main" id="{1B9BC8FF-3A8E-4460-A5BF-4C3F720410AF}"/>
              </a:ext>
            </a:extLst>
          </p:cNvPr>
          <p:cNvSpPr>
            <a:spLocks noGrp="1"/>
          </p:cNvSpPr>
          <p:nvPr>
            <p:ph sz="quarter" idx="17"/>
          </p:nvPr>
        </p:nvSpPr>
        <p:spPr>
          <a:xfrm>
            <a:off x="1712530" y="1828801"/>
            <a:ext cx="6728231" cy="485775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a:extLst>
              <a:ext uri="{FF2B5EF4-FFF2-40B4-BE49-F238E27FC236}">
                <a16:creationId xmlns:a16="http://schemas.microsoft.com/office/drawing/2014/main" id="{AB34D57E-ECA2-4186-9DCB-6C19BD1309BD}"/>
              </a:ext>
            </a:extLst>
          </p:cNvPr>
          <p:cNvSpPr>
            <a:spLocks noGrp="1"/>
          </p:cNvSpPr>
          <p:nvPr>
            <p:ph sz="quarter" idx="18"/>
          </p:nvPr>
        </p:nvSpPr>
        <p:spPr>
          <a:xfrm>
            <a:off x="8842613" y="1828801"/>
            <a:ext cx="6728231" cy="485775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C9B39249-80D0-4650-A739-BEC5B5240FEC}"/>
              </a:ext>
            </a:extLst>
          </p:cNvPr>
          <p:cNvSpPr>
            <a:spLocks noGrp="1"/>
          </p:cNvSpPr>
          <p:nvPr>
            <p:ph sz="quarter" idx="19"/>
          </p:nvPr>
        </p:nvSpPr>
        <p:spPr>
          <a:xfrm>
            <a:off x="15972698" y="1828801"/>
            <a:ext cx="6728231" cy="485775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8842612" y="7029453"/>
            <a:ext cx="13858316" cy="485775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1B348BD-02A1-4A57-B741-F97E6156545F}"/>
              </a:ext>
            </a:extLst>
          </p:cNvPr>
          <p:cNvSpPr>
            <a:spLocks noGrp="1"/>
          </p:cNvSpPr>
          <p:nvPr>
            <p:ph type="title"/>
          </p:nvPr>
        </p:nvSpPr>
        <p:spPr>
          <a:xfrm>
            <a:off x="1694248" y="7029449"/>
            <a:ext cx="6760737" cy="4857750"/>
          </a:xfrm>
        </p:spPr>
        <p:txBody>
          <a:bodyPr anchor="t"/>
          <a:lstStyle>
            <a:lvl1pPr algn="l">
              <a:defRPr/>
            </a:lvl1pPr>
          </a:lstStyle>
          <a:p>
            <a:r>
              <a:rPr lang="en-US" dirty="0"/>
              <a:t>Click to edit Master title style</a:t>
            </a:r>
          </a:p>
        </p:txBody>
      </p:sp>
      <p:sp>
        <p:nvSpPr>
          <p:cNvPr id="2" name="Footer Placeholder 1">
            <a:extLst>
              <a:ext uri="{FF2B5EF4-FFF2-40B4-BE49-F238E27FC236}">
                <a16:creationId xmlns:a16="http://schemas.microsoft.com/office/drawing/2014/main" id="{50F91543-E2A6-4B22-8B6A-38AEFF458E6A}"/>
              </a:ext>
            </a:extLst>
          </p:cNvPr>
          <p:cNvSpPr>
            <a:spLocks noGrp="1"/>
          </p:cNvSpPr>
          <p:nvPr>
            <p:ph type="ftr" sz="quarter" idx="22"/>
          </p:nvPr>
        </p:nvSpPr>
        <p:spPr/>
        <p:txBody>
          <a:bodyPr/>
          <a:lstStyle/>
          <a:p>
            <a:r>
              <a:rPr lang="en-US"/>
              <a:t>Georgia Department of Community Affairs</a:t>
            </a:r>
          </a:p>
        </p:txBody>
      </p:sp>
    </p:spTree>
    <p:extLst>
      <p:ext uri="{BB962C8B-B14F-4D97-AF65-F5344CB8AC3E}">
        <p14:creationId xmlns:p14="http://schemas.microsoft.com/office/powerpoint/2010/main" val="1669622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DB8F-4897-4AFD-BF9A-A0F5AECC887F}"/>
              </a:ext>
            </a:extLst>
          </p:cNvPr>
          <p:cNvSpPr>
            <a:spLocks noGrp="1"/>
          </p:cNvSpPr>
          <p:nvPr>
            <p:ph type="title"/>
          </p:nvPr>
        </p:nvSpPr>
        <p:spPr>
          <a:xfrm>
            <a:off x="1371600" y="6485308"/>
            <a:ext cx="21024850" cy="2651125"/>
          </a:xfrm>
          <a:prstGeom prst="rect">
            <a:avLst/>
          </a:prstGeom>
          <a:solidFill>
            <a:schemeClr val="bg1"/>
          </a:solidFill>
        </p:spPr>
        <p:txBody>
          <a:bodyPr/>
          <a:lstStyle>
            <a:lvl1pPr>
              <a:defRPr sz="13300">
                <a:solidFill>
                  <a:schemeClr val="accent2"/>
                </a:solidFill>
                <a:latin typeface="+mj-lt"/>
              </a:defRPr>
            </a:lvl1pPr>
          </a:lstStyle>
          <a:p>
            <a:endParaRPr lang="en-US" dirty="0"/>
          </a:p>
        </p:txBody>
      </p:sp>
      <p:sp>
        <p:nvSpPr>
          <p:cNvPr id="5" name="Rectangle 4">
            <a:extLst>
              <a:ext uri="{FF2B5EF4-FFF2-40B4-BE49-F238E27FC236}">
                <a16:creationId xmlns:a16="http://schemas.microsoft.com/office/drawing/2014/main" id="{B8B650FF-5935-4954-A918-5C5E0839FE6A}"/>
              </a:ext>
            </a:extLst>
          </p:cNvPr>
          <p:cNvSpPr/>
          <p:nvPr userDrawn="1"/>
        </p:nvSpPr>
        <p:spPr>
          <a:xfrm>
            <a:off x="15835816" y="0"/>
            <a:ext cx="8541834" cy="13716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Nunito Light" charset="0"/>
            </a:endParaRPr>
          </a:p>
        </p:txBody>
      </p:sp>
      <p:pic>
        <p:nvPicPr>
          <p:cNvPr id="6" name="Picture 5">
            <a:extLst>
              <a:ext uri="{FF2B5EF4-FFF2-40B4-BE49-F238E27FC236}">
                <a16:creationId xmlns:a16="http://schemas.microsoft.com/office/drawing/2014/main" id="{986CE11C-4BF4-4113-A03B-E2BA9B6D4AE5}"/>
              </a:ext>
            </a:extLst>
          </p:cNvPr>
          <p:cNvPicPr>
            <a:picLocks noChangeAspect="1"/>
          </p:cNvPicPr>
          <p:nvPr userDrawn="1"/>
        </p:nvPicPr>
        <p:blipFill>
          <a:blip r:embed="rId2">
            <a:biLevel thresh="50000"/>
          </a:blip>
          <a:stretch>
            <a:fillRect/>
          </a:stretch>
        </p:blipFill>
        <p:spPr>
          <a:xfrm>
            <a:off x="16158086" y="5176395"/>
            <a:ext cx="7897294" cy="2890514"/>
          </a:xfrm>
          <a:prstGeom prst="rect">
            <a:avLst/>
          </a:prstGeom>
        </p:spPr>
      </p:pic>
      <p:sp>
        <p:nvSpPr>
          <p:cNvPr id="8" name="Text Placeholder 7">
            <a:extLst>
              <a:ext uri="{FF2B5EF4-FFF2-40B4-BE49-F238E27FC236}">
                <a16:creationId xmlns:a16="http://schemas.microsoft.com/office/drawing/2014/main" id="{56285A27-C160-468C-9A65-02D9EBA02373}"/>
              </a:ext>
            </a:extLst>
          </p:cNvPr>
          <p:cNvSpPr>
            <a:spLocks noGrp="1"/>
          </p:cNvSpPr>
          <p:nvPr>
            <p:ph type="body" sz="quarter" idx="10"/>
          </p:nvPr>
        </p:nvSpPr>
        <p:spPr>
          <a:xfrm>
            <a:off x="1371600" y="9556937"/>
            <a:ext cx="7386637" cy="1487488"/>
          </a:xfrm>
          <a:prstGeom prst="rect">
            <a:avLst/>
          </a:prstGeom>
        </p:spPr>
        <p:txBody>
          <a:bodyPr/>
          <a:lstStyle>
            <a:lvl1pPr marL="0" indent="0">
              <a:buNone/>
              <a:defRPr sz="3200">
                <a:latin typeface="+mn-lt"/>
              </a:defRPr>
            </a:lvl1pPr>
          </a:lstStyle>
          <a:p>
            <a:pPr lvl="0"/>
            <a:endParaRPr lang="en-US" dirty="0"/>
          </a:p>
        </p:txBody>
      </p:sp>
    </p:spTree>
    <p:extLst>
      <p:ext uri="{BB962C8B-B14F-4D97-AF65-F5344CB8AC3E}">
        <p14:creationId xmlns:p14="http://schemas.microsoft.com/office/powerpoint/2010/main" val="1749000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C200C55-5345-4FF8-AA76-8C49878B5CF9}"/>
              </a:ext>
            </a:extLst>
          </p:cNvPr>
          <p:cNvSpPr>
            <a:spLocks noGrp="1"/>
          </p:cNvSpPr>
          <p:nvPr>
            <p:ph type="sldNum" sz="quarter" idx="11"/>
          </p:nvPr>
        </p:nvSpPr>
        <p:spPr/>
        <p:txBody>
          <a:bodyPr/>
          <a:lstStyle/>
          <a:p>
            <a:fld id="{93CAF254-72B9-406C-9E86-C9D983240C82}" type="slidenum">
              <a:rPr lang="en-US" smtClean="0"/>
              <a:t>‹#›</a:t>
            </a:fld>
            <a:endParaRPr lang="en-US"/>
          </a:p>
        </p:txBody>
      </p:sp>
      <p:sp>
        <p:nvSpPr>
          <p:cNvPr id="11" name="Content Placeholder 3">
            <a:extLst>
              <a:ext uri="{FF2B5EF4-FFF2-40B4-BE49-F238E27FC236}">
                <a16:creationId xmlns:a16="http://schemas.microsoft.com/office/drawing/2014/main" id="{745B4A4F-3893-499A-9BEA-8F0B7E3F0FEB}"/>
              </a:ext>
            </a:extLst>
          </p:cNvPr>
          <p:cNvSpPr>
            <a:spLocks noGrp="1"/>
          </p:cNvSpPr>
          <p:nvPr>
            <p:ph sz="quarter" idx="21"/>
          </p:nvPr>
        </p:nvSpPr>
        <p:spPr>
          <a:xfrm>
            <a:off x="8842613" y="7029453"/>
            <a:ext cx="6728231" cy="485775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ECFCE8A3-CA5F-4B5C-9F65-01659461015C}"/>
              </a:ext>
            </a:extLst>
          </p:cNvPr>
          <p:cNvSpPr>
            <a:spLocks noGrp="1"/>
          </p:cNvSpPr>
          <p:nvPr>
            <p:ph sz="quarter" idx="22"/>
          </p:nvPr>
        </p:nvSpPr>
        <p:spPr>
          <a:xfrm>
            <a:off x="15972698" y="7029453"/>
            <a:ext cx="6728231" cy="4857750"/>
          </a:xfrm>
        </p:spPr>
        <p:txBody>
          <a:bodyPr/>
          <a:lstStyle>
            <a:lvl1pPr>
              <a:buClr>
                <a:schemeClr val="accent1"/>
              </a:buClr>
              <a:defRPr>
                <a:solidFill>
                  <a:schemeClr val="tx1"/>
                </a:solidFill>
              </a:defRPr>
            </a:lvl1pPr>
            <a:lvl2pPr>
              <a:buClr>
                <a:schemeClr val="accent1"/>
              </a:buClr>
              <a:defRPr>
                <a:solidFill>
                  <a:schemeClr val="tx1"/>
                </a:solidFill>
              </a:defRPr>
            </a:lvl2pPr>
            <a:lvl3pPr>
              <a:buClr>
                <a:schemeClr val="accent1"/>
              </a:buClr>
              <a:defRPr>
                <a:solidFill>
                  <a:schemeClr val="tx1"/>
                </a:solidFill>
              </a:defRPr>
            </a:lvl3pPr>
            <a:lvl4pPr>
              <a:buClr>
                <a:schemeClr val="accent1"/>
              </a:buClr>
              <a:defRPr>
                <a:solidFill>
                  <a:schemeClr val="tx1"/>
                </a:solidFill>
              </a:defRPr>
            </a:lvl4pPr>
            <a:lvl5pPr>
              <a:buClr>
                <a:schemeClr val="accent1"/>
              </a:buCl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10C60512-C666-4DB3-B4D7-EABD5C1081E3}"/>
              </a:ext>
            </a:extLst>
          </p:cNvPr>
          <p:cNvSpPr>
            <a:spLocks noGrp="1"/>
          </p:cNvSpPr>
          <p:nvPr>
            <p:ph type="title"/>
          </p:nvPr>
        </p:nvSpPr>
        <p:spPr>
          <a:xfrm>
            <a:off x="1694248" y="7029449"/>
            <a:ext cx="6760737" cy="4857750"/>
          </a:xfrm>
        </p:spPr>
        <p:txBody>
          <a:bodyPr anchor="t"/>
          <a:lstStyle>
            <a:lvl1pPr algn="l">
              <a:defRPr/>
            </a:lvl1pPr>
          </a:lstStyle>
          <a:p>
            <a:r>
              <a:rPr lang="en-US" dirty="0"/>
              <a:t>Click to edit Master title style</a:t>
            </a:r>
          </a:p>
        </p:txBody>
      </p:sp>
      <p:sp>
        <p:nvSpPr>
          <p:cNvPr id="15" name="Picture Placeholder 8">
            <a:extLst>
              <a:ext uri="{FF2B5EF4-FFF2-40B4-BE49-F238E27FC236}">
                <a16:creationId xmlns:a16="http://schemas.microsoft.com/office/drawing/2014/main" id="{E1174059-3958-44C6-980A-7B376B9DD3EA}"/>
              </a:ext>
            </a:extLst>
          </p:cNvPr>
          <p:cNvSpPr>
            <a:spLocks noGrp="1"/>
          </p:cNvSpPr>
          <p:nvPr>
            <p:ph type="pic" sz="quarter" idx="13"/>
          </p:nvPr>
        </p:nvSpPr>
        <p:spPr>
          <a:xfrm>
            <a:off x="1694247" y="1816420"/>
            <a:ext cx="20989157" cy="4870128"/>
          </a:xfrm>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3420799A-CE29-473B-9A3E-E60F05D28642}"/>
              </a:ext>
            </a:extLst>
          </p:cNvPr>
          <p:cNvSpPr>
            <a:spLocks noGrp="1"/>
          </p:cNvSpPr>
          <p:nvPr>
            <p:ph type="ftr" sz="quarter" idx="23"/>
          </p:nvPr>
        </p:nvSpPr>
        <p:spPr/>
        <p:txBody>
          <a:bodyPr/>
          <a:lstStyle/>
          <a:p>
            <a:r>
              <a:rPr lang="en-US"/>
              <a:t>Georgia Department of Community Affairs</a:t>
            </a:r>
          </a:p>
        </p:txBody>
      </p:sp>
    </p:spTree>
    <p:extLst>
      <p:ext uri="{BB962C8B-B14F-4D97-AF65-F5344CB8AC3E}">
        <p14:creationId xmlns:p14="http://schemas.microsoft.com/office/powerpoint/2010/main" val="385396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ustome">
    <p:spTree>
      <p:nvGrpSpPr>
        <p:cNvPr id="1" name=""/>
        <p:cNvGrpSpPr/>
        <p:nvPr/>
      </p:nvGrpSpPr>
      <p:grpSpPr>
        <a:xfrm>
          <a:off x="0" y="0"/>
          <a:ext cx="0" cy="0"/>
          <a:chOff x="0" y="0"/>
          <a:chExt cx="0" cy="0"/>
        </a:xfrm>
      </p:grpSpPr>
      <p:sp>
        <p:nvSpPr>
          <p:cNvPr id="27" name="Picture Placeholder 26">
            <a:extLst>
              <a:ext uri="{FF2B5EF4-FFF2-40B4-BE49-F238E27FC236}">
                <a16:creationId xmlns:a16="http://schemas.microsoft.com/office/drawing/2014/main" id="{3274A4B1-8B4D-AD8C-A527-4D590BB6C443}"/>
              </a:ext>
            </a:extLst>
          </p:cNvPr>
          <p:cNvSpPr>
            <a:spLocks noGrp="1"/>
          </p:cNvSpPr>
          <p:nvPr>
            <p:ph type="pic" sz="quarter" idx="13"/>
          </p:nvPr>
        </p:nvSpPr>
        <p:spPr>
          <a:xfrm>
            <a:off x="2262901" y="5529354"/>
            <a:ext cx="2413387" cy="241124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2199">
                <a:solidFill>
                  <a:schemeClr val="lt1"/>
                </a:solidFill>
              </a:defRPr>
            </a:lvl1pPr>
          </a:lstStyle>
          <a:p>
            <a:pPr marL="0" lvl="0" algn="ctr"/>
            <a:r>
              <a:rPr lang="en-US"/>
              <a:t>Click icon to add picture</a:t>
            </a:r>
            <a:endParaRPr lang="en-US" dirty="0"/>
          </a:p>
        </p:txBody>
      </p:sp>
      <p:sp>
        <p:nvSpPr>
          <p:cNvPr id="26" name="Picture Placeholder 25">
            <a:extLst>
              <a:ext uri="{FF2B5EF4-FFF2-40B4-BE49-F238E27FC236}">
                <a16:creationId xmlns:a16="http://schemas.microsoft.com/office/drawing/2014/main" id="{1810C904-F55B-7A7C-CFEE-F892A0E01DE9}"/>
              </a:ext>
            </a:extLst>
          </p:cNvPr>
          <p:cNvSpPr>
            <a:spLocks noGrp="1"/>
          </p:cNvSpPr>
          <p:nvPr>
            <p:ph type="pic" sz="quarter" idx="14"/>
          </p:nvPr>
        </p:nvSpPr>
        <p:spPr>
          <a:xfrm>
            <a:off x="6599131" y="5526586"/>
            <a:ext cx="2413387" cy="241401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2199">
                <a:solidFill>
                  <a:schemeClr val="lt1"/>
                </a:solidFill>
              </a:defRPr>
            </a:lvl1pPr>
          </a:lstStyle>
          <a:p>
            <a:pPr marL="0" lvl="0" algn="ctr"/>
            <a:r>
              <a:rPr lang="en-US"/>
              <a:t>Click icon to add picture</a:t>
            </a:r>
            <a:endParaRPr lang="en-US" dirty="0"/>
          </a:p>
        </p:txBody>
      </p:sp>
      <p:sp>
        <p:nvSpPr>
          <p:cNvPr id="25" name="Picture Placeholder 24">
            <a:extLst>
              <a:ext uri="{FF2B5EF4-FFF2-40B4-BE49-F238E27FC236}">
                <a16:creationId xmlns:a16="http://schemas.microsoft.com/office/drawing/2014/main" id="{C77AEB22-020B-F6CE-3C50-669489A38A50}"/>
              </a:ext>
            </a:extLst>
          </p:cNvPr>
          <p:cNvSpPr>
            <a:spLocks noGrp="1"/>
          </p:cNvSpPr>
          <p:nvPr>
            <p:ph type="pic" sz="quarter" idx="15"/>
          </p:nvPr>
        </p:nvSpPr>
        <p:spPr>
          <a:xfrm>
            <a:off x="10982132" y="5621166"/>
            <a:ext cx="2413387" cy="241401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2199">
                <a:solidFill>
                  <a:schemeClr val="lt1"/>
                </a:solidFill>
              </a:defRPr>
            </a:lvl1pPr>
          </a:lstStyle>
          <a:p>
            <a:pPr marL="0" lvl="0" algn="ctr"/>
            <a:r>
              <a:rPr lang="en-US"/>
              <a:t>Click icon to add picture</a:t>
            </a:r>
            <a:endParaRPr lang="en-US" dirty="0"/>
          </a:p>
        </p:txBody>
      </p:sp>
      <p:sp>
        <p:nvSpPr>
          <p:cNvPr id="24" name="Picture Placeholder 23">
            <a:extLst>
              <a:ext uri="{FF2B5EF4-FFF2-40B4-BE49-F238E27FC236}">
                <a16:creationId xmlns:a16="http://schemas.microsoft.com/office/drawing/2014/main" id="{6979DC04-0C71-6F6E-AA4F-673445ADB60A}"/>
              </a:ext>
            </a:extLst>
          </p:cNvPr>
          <p:cNvSpPr>
            <a:spLocks noGrp="1"/>
          </p:cNvSpPr>
          <p:nvPr>
            <p:ph type="pic" sz="quarter" idx="16"/>
          </p:nvPr>
        </p:nvSpPr>
        <p:spPr>
          <a:xfrm>
            <a:off x="15266503" y="5526586"/>
            <a:ext cx="2413387" cy="241401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2199">
                <a:solidFill>
                  <a:schemeClr val="lt1"/>
                </a:solidFill>
              </a:defRPr>
            </a:lvl1pPr>
          </a:lstStyle>
          <a:p>
            <a:pPr marL="0" lvl="0" algn="ctr"/>
            <a:r>
              <a:rPr lang="en-US"/>
              <a:t>Click icon to add picture</a:t>
            </a:r>
            <a:endParaRPr lang="en-US" dirty="0"/>
          </a:p>
        </p:txBody>
      </p:sp>
      <p:sp>
        <p:nvSpPr>
          <p:cNvPr id="23" name="Picture Placeholder 22">
            <a:extLst>
              <a:ext uri="{FF2B5EF4-FFF2-40B4-BE49-F238E27FC236}">
                <a16:creationId xmlns:a16="http://schemas.microsoft.com/office/drawing/2014/main" id="{8650B4E8-3C98-7144-C340-C6D24AF00DB6}"/>
              </a:ext>
            </a:extLst>
          </p:cNvPr>
          <p:cNvSpPr>
            <a:spLocks noGrp="1"/>
          </p:cNvSpPr>
          <p:nvPr>
            <p:ph type="pic" sz="quarter" idx="17"/>
          </p:nvPr>
        </p:nvSpPr>
        <p:spPr>
          <a:xfrm>
            <a:off x="19663622" y="5489994"/>
            <a:ext cx="2413387" cy="241401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marL="0" indent="0">
              <a:buNone/>
              <a:defRPr lang="en-US" sz="2199" dirty="0">
                <a:solidFill>
                  <a:schemeClr val="lt1"/>
                </a:solidFill>
              </a:defRPr>
            </a:lvl1pPr>
          </a:lstStyle>
          <a:p>
            <a:pPr marL="0" lvl="0" algn="ctr"/>
            <a:r>
              <a:rPr lang="en-US"/>
              <a:t>Click icon to add picture</a:t>
            </a:r>
            <a:endParaRPr lang="en-US" dirty="0"/>
          </a:p>
        </p:txBody>
      </p:sp>
      <p:sp>
        <p:nvSpPr>
          <p:cNvPr id="47" name="Text Placeholder 39">
            <a:extLst>
              <a:ext uri="{FF2B5EF4-FFF2-40B4-BE49-F238E27FC236}">
                <a16:creationId xmlns:a16="http://schemas.microsoft.com/office/drawing/2014/main" id="{3E65F5D0-1347-F2CA-1AC1-6D1A53EC52C1}"/>
              </a:ext>
            </a:extLst>
          </p:cNvPr>
          <p:cNvSpPr>
            <a:spLocks noGrp="1"/>
          </p:cNvSpPr>
          <p:nvPr>
            <p:ph type="body" sz="quarter" idx="18"/>
          </p:nvPr>
        </p:nvSpPr>
        <p:spPr>
          <a:xfrm>
            <a:off x="2126548" y="8247888"/>
            <a:ext cx="2742486" cy="731520"/>
          </a:xfrm>
        </p:spPr>
        <p:txBody>
          <a:bodyPr anchor="t">
            <a:noAutofit/>
          </a:bodyPr>
          <a:lstStyle>
            <a:lvl1pPr marL="0" indent="0" algn="l">
              <a:lnSpc>
                <a:spcPct val="100000"/>
              </a:lnSpc>
              <a:buNone/>
              <a:defRPr sz="3599"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8" name="Text Placeholder 39">
            <a:extLst>
              <a:ext uri="{FF2B5EF4-FFF2-40B4-BE49-F238E27FC236}">
                <a16:creationId xmlns:a16="http://schemas.microsoft.com/office/drawing/2014/main" id="{BE68704E-A8DC-AC90-F667-6FEE13C3E65C}"/>
              </a:ext>
            </a:extLst>
          </p:cNvPr>
          <p:cNvSpPr>
            <a:spLocks noGrp="1"/>
          </p:cNvSpPr>
          <p:nvPr>
            <p:ph type="body" sz="quarter" idx="21"/>
          </p:nvPr>
        </p:nvSpPr>
        <p:spPr>
          <a:xfrm>
            <a:off x="2121394" y="8997697"/>
            <a:ext cx="2724202" cy="1908214"/>
          </a:xfrm>
        </p:spPr>
        <p:txBody>
          <a:bodyPr anchor="ctr">
            <a:noAutofit/>
          </a:bodyPr>
          <a:lstStyle>
            <a:lvl1pPr marL="0" indent="0" algn="l">
              <a:lnSpc>
                <a:spcPct val="100000"/>
              </a:lnSpc>
              <a:buNone/>
              <a:defRPr sz="2799" b="0">
                <a:solidFill>
                  <a:schemeClr val="tx2"/>
                </a:solidFill>
                <a:latin typeface="+mn-lt"/>
                <a:ea typeface="Source Sans Pro" panose="020B0503030403020204" pitchFamily="34" charset="0"/>
              </a:defRPr>
            </a:lvl1pPr>
          </a:lstStyle>
          <a:p>
            <a:pPr lvl="0"/>
            <a:r>
              <a:rPr lang="en-US"/>
              <a:t>Click to edit Master text styles</a:t>
            </a:r>
          </a:p>
        </p:txBody>
      </p:sp>
      <p:sp>
        <p:nvSpPr>
          <p:cNvPr id="49" name="Text Placeholder 39">
            <a:extLst>
              <a:ext uri="{FF2B5EF4-FFF2-40B4-BE49-F238E27FC236}">
                <a16:creationId xmlns:a16="http://schemas.microsoft.com/office/drawing/2014/main" id="{3F5AC1ED-89A8-B725-6256-728470F9EAE7}"/>
              </a:ext>
            </a:extLst>
          </p:cNvPr>
          <p:cNvSpPr>
            <a:spLocks noGrp="1"/>
          </p:cNvSpPr>
          <p:nvPr>
            <p:ph type="body" sz="quarter" idx="22"/>
          </p:nvPr>
        </p:nvSpPr>
        <p:spPr>
          <a:xfrm>
            <a:off x="6435699" y="8247888"/>
            <a:ext cx="2742486" cy="731520"/>
          </a:xfrm>
        </p:spPr>
        <p:txBody>
          <a:bodyPr anchor="t">
            <a:noAutofit/>
          </a:bodyPr>
          <a:lstStyle>
            <a:lvl1pPr marL="0" indent="0" algn="l">
              <a:lnSpc>
                <a:spcPct val="100000"/>
              </a:lnSpc>
              <a:buNone/>
              <a:defRPr sz="3599"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0" name="Text Placeholder 39">
            <a:extLst>
              <a:ext uri="{FF2B5EF4-FFF2-40B4-BE49-F238E27FC236}">
                <a16:creationId xmlns:a16="http://schemas.microsoft.com/office/drawing/2014/main" id="{F3CCCAA1-05AF-631C-A3C9-6624A1EC81DE}"/>
              </a:ext>
            </a:extLst>
          </p:cNvPr>
          <p:cNvSpPr>
            <a:spLocks noGrp="1"/>
          </p:cNvSpPr>
          <p:nvPr>
            <p:ph type="body" sz="quarter" idx="23"/>
          </p:nvPr>
        </p:nvSpPr>
        <p:spPr>
          <a:xfrm>
            <a:off x="6435700" y="8997697"/>
            <a:ext cx="2724202" cy="1908214"/>
          </a:xfrm>
        </p:spPr>
        <p:txBody>
          <a:bodyPr anchor="ctr">
            <a:noAutofit/>
          </a:bodyPr>
          <a:lstStyle>
            <a:lvl1pPr marL="0" indent="0" algn="l">
              <a:lnSpc>
                <a:spcPct val="100000"/>
              </a:lnSpc>
              <a:buNone/>
              <a:defRPr sz="2799" b="0">
                <a:solidFill>
                  <a:schemeClr val="tx2"/>
                </a:solidFill>
                <a:latin typeface="+mn-lt"/>
                <a:ea typeface="Source Sans Pro" panose="020B0503030403020204" pitchFamily="34" charset="0"/>
              </a:defRPr>
            </a:lvl1pPr>
          </a:lstStyle>
          <a:p>
            <a:pPr lvl="0"/>
            <a:r>
              <a:rPr lang="en-US"/>
              <a:t>Click to edit Master text styles</a:t>
            </a:r>
          </a:p>
        </p:txBody>
      </p:sp>
      <p:sp>
        <p:nvSpPr>
          <p:cNvPr id="51" name="Text Placeholder 39">
            <a:extLst>
              <a:ext uri="{FF2B5EF4-FFF2-40B4-BE49-F238E27FC236}">
                <a16:creationId xmlns:a16="http://schemas.microsoft.com/office/drawing/2014/main" id="{0863D880-3EE8-64D4-08CB-DB860ED6AABC}"/>
              </a:ext>
            </a:extLst>
          </p:cNvPr>
          <p:cNvSpPr>
            <a:spLocks noGrp="1"/>
          </p:cNvSpPr>
          <p:nvPr>
            <p:ph type="body" sz="quarter" idx="24"/>
          </p:nvPr>
        </p:nvSpPr>
        <p:spPr>
          <a:xfrm>
            <a:off x="10805393" y="8247888"/>
            <a:ext cx="2742486" cy="731520"/>
          </a:xfrm>
        </p:spPr>
        <p:txBody>
          <a:bodyPr anchor="t">
            <a:noAutofit/>
          </a:bodyPr>
          <a:lstStyle>
            <a:lvl1pPr marL="0" indent="0" algn="l">
              <a:lnSpc>
                <a:spcPct val="100000"/>
              </a:lnSpc>
              <a:buNone/>
              <a:defRPr sz="3599"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2" name="Text Placeholder 39">
            <a:extLst>
              <a:ext uri="{FF2B5EF4-FFF2-40B4-BE49-F238E27FC236}">
                <a16:creationId xmlns:a16="http://schemas.microsoft.com/office/drawing/2014/main" id="{8C74E023-D18E-6039-1DE0-9A2BB63F429C}"/>
              </a:ext>
            </a:extLst>
          </p:cNvPr>
          <p:cNvSpPr>
            <a:spLocks noGrp="1"/>
          </p:cNvSpPr>
          <p:nvPr>
            <p:ph type="body" sz="quarter" idx="25"/>
          </p:nvPr>
        </p:nvSpPr>
        <p:spPr>
          <a:xfrm>
            <a:off x="10805394" y="8997697"/>
            <a:ext cx="2724202" cy="1908214"/>
          </a:xfrm>
        </p:spPr>
        <p:txBody>
          <a:bodyPr anchor="ctr">
            <a:noAutofit/>
          </a:bodyPr>
          <a:lstStyle>
            <a:lvl1pPr marL="0" indent="0" algn="l">
              <a:lnSpc>
                <a:spcPct val="100000"/>
              </a:lnSpc>
              <a:buNone/>
              <a:defRPr sz="2799" b="0">
                <a:solidFill>
                  <a:schemeClr val="tx2"/>
                </a:solidFill>
                <a:latin typeface="+mn-lt"/>
                <a:ea typeface="Source Sans Pro" panose="020B0503030403020204" pitchFamily="34" charset="0"/>
              </a:defRPr>
            </a:lvl1pPr>
          </a:lstStyle>
          <a:p>
            <a:pPr lvl="0"/>
            <a:r>
              <a:rPr lang="en-US"/>
              <a:t>Click to edit Master text styles</a:t>
            </a:r>
          </a:p>
        </p:txBody>
      </p:sp>
      <p:sp>
        <p:nvSpPr>
          <p:cNvPr id="53" name="Text Placeholder 39">
            <a:extLst>
              <a:ext uri="{FF2B5EF4-FFF2-40B4-BE49-F238E27FC236}">
                <a16:creationId xmlns:a16="http://schemas.microsoft.com/office/drawing/2014/main" id="{7299E6A2-D3C9-DE9A-B1C7-F97C864DDFDC}"/>
              </a:ext>
            </a:extLst>
          </p:cNvPr>
          <p:cNvSpPr>
            <a:spLocks noGrp="1"/>
          </p:cNvSpPr>
          <p:nvPr>
            <p:ph type="body" sz="quarter" idx="26"/>
          </p:nvPr>
        </p:nvSpPr>
        <p:spPr>
          <a:xfrm>
            <a:off x="15101954" y="8247888"/>
            <a:ext cx="2742486" cy="731520"/>
          </a:xfrm>
        </p:spPr>
        <p:txBody>
          <a:bodyPr anchor="t">
            <a:noAutofit/>
          </a:bodyPr>
          <a:lstStyle>
            <a:lvl1pPr marL="0" indent="0" algn="l">
              <a:lnSpc>
                <a:spcPct val="100000"/>
              </a:lnSpc>
              <a:buNone/>
              <a:defRPr sz="3599"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4" name="Text Placeholder 39">
            <a:extLst>
              <a:ext uri="{FF2B5EF4-FFF2-40B4-BE49-F238E27FC236}">
                <a16:creationId xmlns:a16="http://schemas.microsoft.com/office/drawing/2014/main" id="{AD547EE1-5C3B-2287-B9E3-9F0376DF306D}"/>
              </a:ext>
            </a:extLst>
          </p:cNvPr>
          <p:cNvSpPr>
            <a:spLocks noGrp="1"/>
          </p:cNvSpPr>
          <p:nvPr>
            <p:ph type="body" sz="quarter" idx="27"/>
          </p:nvPr>
        </p:nvSpPr>
        <p:spPr>
          <a:xfrm>
            <a:off x="15101954" y="8997697"/>
            <a:ext cx="2724202" cy="1908214"/>
          </a:xfrm>
        </p:spPr>
        <p:txBody>
          <a:bodyPr anchor="ctr">
            <a:noAutofit/>
          </a:bodyPr>
          <a:lstStyle>
            <a:lvl1pPr marL="0" indent="0" algn="l">
              <a:lnSpc>
                <a:spcPct val="100000"/>
              </a:lnSpc>
              <a:buNone/>
              <a:defRPr sz="2799" b="0">
                <a:solidFill>
                  <a:schemeClr val="tx2"/>
                </a:solidFill>
                <a:latin typeface="+mn-lt"/>
                <a:ea typeface="Source Sans Pro" panose="020B0503030403020204" pitchFamily="34" charset="0"/>
              </a:defRPr>
            </a:lvl1pPr>
          </a:lstStyle>
          <a:p>
            <a:pPr lvl="0"/>
            <a:r>
              <a:rPr lang="en-US"/>
              <a:t>Click to edit Master text styles</a:t>
            </a:r>
          </a:p>
        </p:txBody>
      </p:sp>
      <p:sp>
        <p:nvSpPr>
          <p:cNvPr id="55" name="Text Placeholder 39">
            <a:extLst>
              <a:ext uri="{FF2B5EF4-FFF2-40B4-BE49-F238E27FC236}">
                <a16:creationId xmlns:a16="http://schemas.microsoft.com/office/drawing/2014/main" id="{4B62DCAF-9B73-498E-0829-9496E739183A}"/>
              </a:ext>
            </a:extLst>
          </p:cNvPr>
          <p:cNvSpPr>
            <a:spLocks noGrp="1"/>
          </p:cNvSpPr>
          <p:nvPr>
            <p:ph type="body" sz="quarter" idx="28"/>
          </p:nvPr>
        </p:nvSpPr>
        <p:spPr>
          <a:xfrm>
            <a:off x="19508214" y="8247888"/>
            <a:ext cx="2742486" cy="731520"/>
          </a:xfrm>
        </p:spPr>
        <p:txBody>
          <a:bodyPr anchor="t">
            <a:noAutofit/>
          </a:bodyPr>
          <a:lstStyle>
            <a:lvl1pPr marL="0" indent="0" algn="l">
              <a:lnSpc>
                <a:spcPct val="100000"/>
              </a:lnSpc>
              <a:buNone/>
              <a:defRPr sz="3599" b="1">
                <a:latin typeface="Source Sans Pro" panose="020B0503030403020204" pitchFamily="34" charset="0"/>
                <a:ea typeface="Source Sans Pro" panose="020B0503030403020204" pitchFamily="34" charset="0"/>
              </a:defRPr>
            </a:lvl1pPr>
          </a:lstStyle>
          <a:p>
            <a:pPr lvl="0"/>
            <a:r>
              <a:rPr lang="en-US" dirty="0"/>
              <a:t>Click to edit Master text styles</a:t>
            </a:r>
          </a:p>
        </p:txBody>
      </p:sp>
      <p:sp>
        <p:nvSpPr>
          <p:cNvPr id="56" name="Text Placeholder 39">
            <a:extLst>
              <a:ext uri="{FF2B5EF4-FFF2-40B4-BE49-F238E27FC236}">
                <a16:creationId xmlns:a16="http://schemas.microsoft.com/office/drawing/2014/main" id="{B6877860-2940-382D-E00F-3B733A253F8F}"/>
              </a:ext>
            </a:extLst>
          </p:cNvPr>
          <p:cNvSpPr>
            <a:spLocks noGrp="1"/>
          </p:cNvSpPr>
          <p:nvPr>
            <p:ph type="body" sz="quarter" idx="29"/>
          </p:nvPr>
        </p:nvSpPr>
        <p:spPr>
          <a:xfrm>
            <a:off x="19508215" y="8997697"/>
            <a:ext cx="2724202" cy="1908214"/>
          </a:xfrm>
        </p:spPr>
        <p:txBody>
          <a:bodyPr anchor="ctr">
            <a:noAutofit/>
          </a:bodyPr>
          <a:lstStyle>
            <a:lvl1pPr marL="0" indent="0" algn="l">
              <a:lnSpc>
                <a:spcPct val="100000"/>
              </a:lnSpc>
              <a:buNone/>
              <a:defRPr sz="2799" b="0">
                <a:solidFill>
                  <a:schemeClr val="tx2"/>
                </a:solidFill>
                <a:latin typeface="+mn-lt"/>
                <a:ea typeface="Source Sans Pro" panose="020B0503030403020204" pitchFamily="34" charset="0"/>
              </a:defRPr>
            </a:lvl1pPr>
          </a:lstStyle>
          <a:p>
            <a:pPr lvl="0"/>
            <a:r>
              <a:rPr lang="en-US"/>
              <a:t>Click to edit Master text styles</a:t>
            </a:r>
          </a:p>
        </p:txBody>
      </p:sp>
      <p:cxnSp>
        <p:nvCxnSpPr>
          <p:cNvPr id="58" name="Straight Connector 57">
            <a:extLst>
              <a:ext uri="{FF2B5EF4-FFF2-40B4-BE49-F238E27FC236}">
                <a16:creationId xmlns:a16="http://schemas.microsoft.com/office/drawing/2014/main" id="{8A238256-237D-24D6-5A38-E198DB1EB604}"/>
              </a:ext>
            </a:extLst>
          </p:cNvPr>
          <p:cNvCxnSpPr>
            <a:cxnSpLocks/>
          </p:cNvCxnSpPr>
          <p:nvPr userDrawn="1"/>
        </p:nvCxnSpPr>
        <p:spPr>
          <a:xfrm flipV="1">
            <a:off x="2082011" y="4786705"/>
            <a:ext cx="1424775" cy="2587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8A92CDD-5053-BFA6-FEE3-50FFA7D6EE81}"/>
              </a:ext>
            </a:extLst>
          </p:cNvPr>
          <p:cNvCxnSpPr>
            <a:cxnSpLocks/>
          </p:cNvCxnSpPr>
          <p:nvPr userDrawn="1"/>
        </p:nvCxnSpPr>
        <p:spPr>
          <a:xfrm>
            <a:off x="3506785" y="4786704"/>
            <a:ext cx="4339772"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AC28C8B-11F4-0BED-1FE8-E10E4DD3030A}"/>
              </a:ext>
            </a:extLst>
          </p:cNvPr>
          <p:cNvCxnSpPr>
            <a:cxnSpLocks/>
          </p:cNvCxnSpPr>
          <p:nvPr userDrawn="1"/>
        </p:nvCxnSpPr>
        <p:spPr>
          <a:xfrm>
            <a:off x="7846556" y="4783766"/>
            <a:ext cx="4342269" cy="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F058929-9E17-5F0C-C475-EBB62C0D1468}"/>
              </a:ext>
            </a:extLst>
          </p:cNvPr>
          <p:cNvCxnSpPr>
            <a:cxnSpLocks/>
          </p:cNvCxnSpPr>
          <p:nvPr userDrawn="1"/>
        </p:nvCxnSpPr>
        <p:spPr>
          <a:xfrm>
            <a:off x="12188826" y="4783766"/>
            <a:ext cx="4321904" cy="28816"/>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667C6C-7D88-4368-2395-8414D68B5C3B}"/>
              </a:ext>
            </a:extLst>
          </p:cNvPr>
          <p:cNvCxnSpPr>
            <a:cxnSpLocks/>
          </p:cNvCxnSpPr>
          <p:nvPr userDrawn="1"/>
        </p:nvCxnSpPr>
        <p:spPr>
          <a:xfrm>
            <a:off x="16510730" y="4805088"/>
            <a:ext cx="4377254"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D9354D76-073A-C99D-A74A-389343736C7D}"/>
              </a:ext>
            </a:extLst>
          </p:cNvPr>
          <p:cNvCxnSpPr>
            <a:cxnSpLocks/>
          </p:cNvCxnSpPr>
          <p:nvPr userDrawn="1"/>
        </p:nvCxnSpPr>
        <p:spPr>
          <a:xfrm>
            <a:off x="20887984" y="4797592"/>
            <a:ext cx="133671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Text Placeholder 88">
            <a:extLst>
              <a:ext uri="{FF2B5EF4-FFF2-40B4-BE49-F238E27FC236}">
                <a16:creationId xmlns:a16="http://schemas.microsoft.com/office/drawing/2014/main" id="{F16DF89E-D658-4FD6-396D-5BDB8D50DCF1}"/>
              </a:ext>
            </a:extLst>
          </p:cNvPr>
          <p:cNvSpPr>
            <a:spLocks noGrp="1"/>
          </p:cNvSpPr>
          <p:nvPr>
            <p:ph type="body" sz="quarter" idx="30" hasCustomPrompt="1"/>
          </p:nvPr>
        </p:nvSpPr>
        <p:spPr>
          <a:xfrm>
            <a:off x="3260253" y="4575656"/>
            <a:ext cx="418683" cy="418792"/>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6"/>
          </a:solidFill>
        </p:spPr>
        <p:txBody>
          <a:bodyPr wrap="square" anchor="ctr">
            <a:noAutofit/>
          </a:bodyPr>
          <a:lstStyle>
            <a:lvl1pPr marL="0" indent="0" algn="ctr">
              <a:buNone/>
              <a:defRPr sz="1600">
                <a:solidFill>
                  <a:schemeClr val="tx1">
                    <a:alpha val="0"/>
                  </a:schemeClr>
                </a:solidFill>
              </a:defRPr>
            </a:lvl1pPr>
          </a:lstStyle>
          <a:p>
            <a:pPr lvl="0"/>
            <a:r>
              <a:rPr lang="en-US" dirty="0"/>
              <a:t>X</a:t>
            </a:r>
          </a:p>
        </p:txBody>
      </p:sp>
      <p:sp>
        <p:nvSpPr>
          <p:cNvPr id="88" name="Text Placeholder 87">
            <a:extLst>
              <a:ext uri="{FF2B5EF4-FFF2-40B4-BE49-F238E27FC236}">
                <a16:creationId xmlns:a16="http://schemas.microsoft.com/office/drawing/2014/main" id="{B15E5DF8-5D98-0B9D-2EA1-44D9BB4CDAD7}"/>
              </a:ext>
            </a:extLst>
          </p:cNvPr>
          <p:cNvSpPr>
            <a:spLocks noGrp="1"/>
          </p:cNvSpPr>
          <p:nvPr>
            <p:ph type="body" sz="quarter" idx="31" hasCustomPrompt="1"/>
          </p:nvPr>
        </p:nvSpPr>
        <p:spPr>
          <a:xfrm>
            <a:off x="7608344" y="4585736"/>
            <a:ext cx="418683" cy="418792"/>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5"/>
          </a:solidFill>
        </p:spPr>
        <p:txBody>
          <a:bodyPr wrap="square" anchor="ctr">
            <a:noAutofit/>
          </a:bodyPr>
          <a:lstStyle>
            <a:lvl1pPr marL="0" indent="0" algn="ctr">
              <a:buNone/>
              <a:defRPr sz="1600">
                <a:solidFill>
                  <a:schemeClr val="tx1">
                    <a:alpha val="0"/>
                  </a:schemeClr>
                </a:solidFill>
              </a:defRPr>
            </a:lvl1pPr>
          </a:lstStyle>
          <a:p>
            <a:pPr lvl="0"/>
            <a:r>
              <a:rPr lang="en-US" dirty="0"/>
              <a:t>X</a:t>
            </a:r>
          </a:p>
        </p:txBody>
      </p:sp>
      <p:sp>
        <p:nvSpPr>
          <p:cNvPr id="87" name="Text Placeholder 86">
            <a:extLst>
              <a:ext uri="{FF2B5EF4-FFF2-40B4-BE49-F238E27FC236}">
                <a16:creationId xmlns:a16="http://schemas.microsoft.com/office/drawing/2014/main" id="{143A506F-C19F-441F-4497-D86E9AB332F1}"/>
              </a:ext>
            </a:extLst>
          </p:cNvPr>
          <p:cNvSpPr>
            <a:spLocks noGrp="1"/>
          </p:cNvSpPr>
          <p:nvPr>
            <p:ph type="body" sz="quarter" idx="32" hasCustomPrompt="1"/>
          </p:nvPr>
        </p:nvSpPr>
        <p:spPr>
          <a:xfrm>
            <a:off x="11964907" y="4577682"/>
            <a:ext cx="418683" cy="418792"/>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4"/>
          </a:solidFill>
        </p:spPr>
        <p:txBody>
          <a:bodyPr wrap="square" anchor="ctr">
            <a:noAutofit/>
          </a:bodyPr>
          <a:lstStyle>
            <a:lvl1pPr marL="0" indent="0" algn="ctr">
              <a:buNone/>
              <a:defRPr sz="1600">
                <a:solidFill>
                  <a:schemeClr val="tx1">
                    <a:alpha val="0"/>
                  </a:schemeClr>
                </a:solidFill>
              </a:defRPr>
            </a:lvl1pPr>
          </a:lstStyle>
          <a:p>
            <a:pPr lvl="0"/>
            <a:r>
              <a:rPr lang="en-US" dirty="0"/>
              <a:t>X</a:t>
            </a:r>
          </a:p>
        </p:txBody>
      </p:sp>
      <p:sp>
        <p:nvSpPr>
          <p:cNvPr id="86" name="Text Placeholder 85">
            <a:extLst>
              <a:ext uri="{FF2B5EF4-FFF2-40B4-BE49-F238E27FC236}">
                <a16:creationId xmlns:a16="http://schemas.microsoft.com/office/drawing/2014/main" id="{44F32027-9269-C3DC-33AC-A69C99A8A0C3}"/>
              </a:ext>
            </a:extLst>
          </p:cNvPr>
          <p:cNvSpPr>
            <a:spLocks noGrp="1"/>
          </p:cNvSpPr>
          <p:nvPr>
            <p:ph type="body" sz="quarter" idx="33" hasCustomPrompt="1"/>
          </p:nvPr>
        </p:nvSpPr>
        <p:spPr>
          <a:xfrm>
            <a:off x="16251147" y="4595758"/>
            <a:ext cx="418683" cy="418792"/>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2"/>
          </a:solidFill>
        </p:spPr>
        <p:txBody>
          <a:bodyPr wrap="square" anchor="ctr">
            <a:noAutofit/>
          </a:bodyPr>
          <a:lstStyle>
            <a:lvl1pPr marL="0" indent="0" algn="ctr">
              <a:buNone/>
              <a:defRPr sz="1600">
                <a:solidFill>
                  <a:schemeClr val="tx1">
                    <a:alpha val="0"/>
                  </a:schemeClr>
                </a:solidFill>
              </a:defRPr>
            </a:lvl1pPr>
          </a:lstStyle>
          <a:p>
            <a:pPr lvl="0"/>
            <a:r>
              <a:rPr lang="en-US" dirty="0"/>
              <a:t>X</a:t>
            </a:r>
          </a:p>
        </p:txBody>
      </p:sp>
      <p:sp>
        <p:nvSpPr>
          <p:cNvPr id="85" name="Text Placeholder 84">
            <a:extLst>
              <a:ext uri="{FF2B5EF4-FFF2-40B4-BE49-F238E27FC236}">
                <a16:creationId xmlns:a16="http://schemas.microsoft.com/office/drawing/2014/main" id="{F3D9D69A-000C-EF97-2383-3A915A07BB24}"/>
              </a:ext>
            </a:extLst>
          </p:cNvPr>
          <p:cNvSpPr>
            <a:spLocks noGrp="1"/>
          </p:cNvSpPr>
          <p:nvPr>
            <p:ph type="body" sz="quarter" idx="34" hasCustomPrompt="1"/>
          </p:nvPr>
        </p:nvSpPr>
        <p:spPr>
          <a:xfrm>
            <a:off x="20678642" y="4580768"/>
            <a:ext cx="418683" cy="418792"/>
          </a:xfrm>
          <a:custGeom>
            <a:avLst/>
            <a:gdLst>
              <a:gd name="connsiteX0" fmla="*/ 104698 w 209396"/>
              <a:gd name="connsiteY0" fmla="*/ 0 h 209396"/>
              <a:gd name="connsiteX1" fmla="*/ 209396 w 209396"/>
              <a:gd name="connsiteY1" fmla="*/ 104698 h 209396"/>
              <a:gd name="connsiteX2" fmla="*/ 104698 w 209396"/>
              <a:gd name="connsiteY2" fmla="*/ 209396 h 209396"/>
              <a:gd name="connsiteX3" fmla="*/ 0 w 209396"/>
              <a:gd name="connsiteY3" fmla="*/ 104698 h 209396"/>
              <a:gd name="connsiteX4" fmla="*/ 104698 w 209396"/>
              <a:gd name="connsiteY4" fmla="*/ 0 h 209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396" h="209396">
                <a:moveTo>
                  <a:pt x="104698" y="0"/>
                </a:moveTo>
                <a:cubicBezTo>
                  <a:pt x="162521" y="0"/>
                  <a:pt x="209396" y="46875"/>
                  <a:pt x="209396" y="104698"/>
                </a:cubicBezTo>
                <a:cubicBezTo>
                  <a:pt x="209396" y="162521"/>
                  <a:pt x="162521" y="209396"/>
                  <a:pt x="104698" y="209396"/>
                </a:cubicBezTo>
                <a:cubicBezTo>
                  <a:pt x="46875" y="209396"/>
                  <a:pt x="0" y="162521"/>
                  <a:pt x="0" y="104698"/>
                </a:cubicBezTo>
                <a:cubicBezTo>
                  <a:pt x="0" y="46875"/>
                  <a:pt x="46875" y="0"/>
                  <a:pt x="104698" y="0"/>
                </a:cubicBezTo>
                <a:close/>
              </a:path>
            </a:pathLst>
          </a:custGeom>
          <a:solidFill>
            <a:schemeClr val="accent1"/>
          </a:solidFill>
        </p:spPr>
        <p:txBody>
          <a:bodyPr wrap="square" anchor="ctr">
            <a:noAutofit/>
          </a:bodyPr>
          <a:lstStyle>
            <a:lvl1pPr marL="0" indent="0" algn="ctr">
              <a:buNone/>
              <a:defRPr sz="1600">
                <a:solidFill>
                  <a:schemeClr val="tx1">
                    <a:alpha val="0"/>
                  </a:schemeClr>
                </a:solidFill>
              </a:defRPr>
            </a:lvl1pPr>
          </a:lstStyle>
          <a:p>
            <a:pPr lvl="0"/>
            <a:r>
              <a:rPr lang="en-US" dirty="0"/>
              <a:t>X</a:t>
            </a:r>
          </a:p>
        </p:txBody>
      </p:sp>
      <p:sp>
        <p:nvSpPr>
          <p:cNvPr id="3" name="Slide Number Placeholder 2">
            <a:extLst>
              <a:ext uri="{FF2B5EF4-FFF2-40B4-BE49-F238E27FC236}">
                <a16:creationId xmlns:a16="http://schemas.microsoft.com/office/drawing/2014/main" id="{612C6418-CE5B-4B8C-B48B-D6F073C66673}"/>
              </a:ext>
            </a:extLst>
          </p:cNvPr>
          <p:cNvSpPr>
            <a:spLocks noGrp="1"/>
          </p:cNvSpPr>
          <p:nvPr>
            <p:ph type="sldNum" sz="quarter" idx="35"/>
          </p:nvPr>
        </p:nvSpPr>
        <p:spPr/>
        <p:txBody>
          <a:bodyPr/>
          <a:lstStyle/>
          <a:p>
            <a:fld id="{93CAF254-72B9-406C-9E86-C9D983240C82}" type="slidenum">
              <a:rPr lang="en-US" smtClean="0"/>
              <a:pPr/>
              <a:t>‹#›</a:t>
            </a:fld>
            <a:endParaRPr lang="en-US" dirty="0"/>
          </a:p>
        </p:txBody>
      </p:sp>
      <p:sp>
        <p:nvSpPr>
          <p:cNvPr id="4" name="Title 3">
            <a:extLst>
              <a:ext uri="{FF2B5EF4-FFF2-40B4-BE49-F238E27FC236}">
                <a16:creationId xmlns:a16="http://schemas.microsoft.com/office/drawing/2014/main" id="{916AE84D-804E-4F85-82B7-285B04368F0C}"/>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2C71AD41-83D3-44A4-95DE-0B49CF702782}"/>
              </a:ext>
            </a:extLst>
          </p:cNvPr>
          <p:cNvSpPr>
            <a:spLocks noGrp="1"/>
          </p:cNvSpPr>
          <p:nvPr>
            <p:ph type="ftr" sz="quarter" idx="36"/>
          </p:nvPr>
        </p:nvSpPr>
        <p:spPr/>
        <p:txBody>
          <a:bodyPr/>
          <a:lstStyle/>
          <a:p>
            <a:r>
              <a:rPr lang="en-US"/>
              <a:t>Georgia Department of Community Affairs</a:t>
            </a:r>
          </a:p>
        </p:txBody>
      </p:sp>
    </p:spTree>
    <p:extLst>
      <p:ext uri="{BB962C8B-B14F-4D97-AF65-F5344CB8AC3E}">
        <p14:creationId xmlns:p14="http://schemas.microsoft.com/office/powerpoint/2010/main" val="18453277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6EB68C9D-2145-4CC0-9F00-198AA56E3882}"/>
              </a:ext>
            </a:extLst>
          </p:cNvPr>
          <p:cNvSpPr>
            <a:spLocks noGrp="1"/>
          </p:cNvSpPr>
          <p:nvPr>
            <p:ph type="pic" sz="quarter" idx="13"/>
          </p:nvPr>
        </p:nvSpPr>
        <p:spPr>
          <a:xfrm>
            <a:off x="1949670" y="4356774"/>
            <a:ext cx="3839480" cy="3840480"/>
          </a:xfrm>
          <a:prstGeom prst="ellipse">
            <a:avLst/>
          </a:prstGeom>
          <a:solidFill>
            <a:schemeClr val="bg1">
              <a:lumMod val="85000"/>
            </a:schemeClr>
          </a:solidFill>
        </p:spPr>
        <p:txBody>
          <a:bodyPr wrap="square" anchor="ctr">
            <a:noAutofit/>
          </a:bodyPr>
          <a:lstStyle>
            <a:lvl1pPr marL="0" indent="0" algn="ctr">
              <a:buNone/>
              <a:defRPr sz="3599"/>
            </a:lvl1pPr>
          </a:lstStyle>
          <a:p>
            <a:r>
              <a:rPr lang="en-US"/>
              <a:t>Click icon to add picture</a:t>
            </a:r>
            <a:endParaRPr lang="en-US" dirty="0"/>
          </a:p>
        </p:txBody>
      </p:sp>
      <p:sp>
        <p:nvSpPr>
          <p:cNvPr id="36" name="Picture Placeholder 35">
            <a:extLst>
              <a:ext uri="{FF2B5EF4-FFF2-40B4-BE49-F238E27FC236}">
                <a16:creationId xmlns:a16="http://schemas.microsoft.com/office/drawing/2014/main" id="{974C254A-D1C1-7C23-7A97-D08B5EF74FC5}"/>
              </a:ext>
            </a:extLst>
          </p:cNvPr>
          <p:cNvSpPr>
            <a:spLocks noGrp="1"/>
          </p:cNvSpPr>
          <p:nvPr>
            <p:ph type="pic" sz="quarter" idx="14"/>
          </p:nvPr>
        </p:nvSpPr>
        <p:spPr>
          <a:xfrm>
            <a:off x="7447792" y="4356774"/>
            <a:ext cx="3839480" cy="3840480"/>
          </a:xfrm>
          <a:prstGeom prst="ellipse">
            <a:avLst/>
          </a:prstGeom>
          <a:solidFill>
            <a:schemeClr val="bg1">
              <a:lumMod val="85000"/>
            </a:schemeClr>
          </a:solidFill>
        </p:spPr>
        <p:txBody>
          <a:bodyPr wrap="square" anchor="ctr">
            <a:noAutofit/>
          </a:bodyPr>
          <a:lstStyle>
            <a:lvl1pPr marL="0" indent="0" algn="ctr">
              <a:buNone/>
              <a:defRPr sz="3599"/>
            </a:lvl1pPr>
          </a:lstStyle>
          <a:p>
            <a:r>
              <a:rPr lang="en-US"/>
              <a:t>Click icon to add picture</a:t>
            </a:r>
            <a:endParaRPr lang="en-US" dirty="0"/>
          </a:p>
        </p:txBody>
      </p:sp>
      <p:sp>
        <p:nvSpPr>
          <p:cNvPr id="37" name="Picture Placeholder 36">
            <a:extLst>
              <a:ext uri="{FF2B5EF4-FFF2-40B4-BE49-F238E27FC236}">
                <a16:creationId xmlns:a16="http://schemas.microsoft.com/office/drawing/2014/main" id="{FD22F399-84EB-DA43-D72E-972541FA68AC}"/>
              </a:ext>
            </a:extLst>
          </p:cNvPr>
          <p:cNvSpPr>
            <a:spLocks noGrp="1"/>
          </p:cNvSpPr>
          <p:nvPr>
            <p:ph type="pic" sz="quarter" idx="15"/>
          </p:nvPr>
        </p:nvSpPr>
        <p:spPr>
          <a:xfrm>
            <a:off x="13073297" y="4278438"/>
            <a:ext cx="3839480" cy="3840480"/>
          </a:xfrm>
          <a:prstGeom prst="ellipse">
            <a:avLst/>
          </a:prstGeom>
          <a:solidFill>
            <a:schemeClr val="bg1">
              <a:lumMod val="85000"/>
            </a:schemeClr>
          </a:solidFill>
        </p:spPr>
        <p:txBody>
          <a:bodyPr wrap="square" anchor="ctr">
            <a:noAutofit/>
          </a:bodyPr>
          <a:lstStyle>
            <a:lvl1pPr marL="0" indent="0" algn="ctr">
              <a:buNone/>
              <a:defRPr sz="3599"/>
            </a:lvl1pPr>
          </a:lstStyle>
          <a:p>
            <a:r>
              <a:rPr lang="en-US"/>
              <a:t>Click icon to add picture</a:t>
            </a:r>
            <a:endParaRPr lang="en-US" dirty="0"/>
          </a:p>
        </p:txBody>
      </p:sp>
      <p:sp>
        <p:nvSpPr>
          <p:cNvPr id="38" name="Picture Placeholder 37">
            <a:extLst>
              <a:ext uri="{FF2B5EF4-FFF2-40B4-BE49-F238E27FC236}">
                <a16:creationId xmlns:a16="http://schemas.microsoft.com/office/drawing/2014/main" id="{293D7505-3D5F-5EC7-DA15-D6C2DF6E286A}"/>
              </a:ext>
            </a:extLst>
          </p:cNvPr>
          <p:cNvSpPr>
            <a:spLocks noGrp="1"/>
          </p:cNvSpPr>
          <p:nvPr>
            <p:ph type="pic" sz="quarter" idx="16"/>
          </p:nvPr>
        </p:nvSpPr>
        <p:spPr>
          <a:xfrm>
            <a:off x="18678780" y="4278438"/>
            <a:ext cx="3839480" cy="3840480"/>
          </a:xfrm>
          <a:prstGeom prst="ellipse">
            <a:avLst/>
          </a:prstGeom>
          <a:solidFill>
            <a:schemeClr val="bg1">
              <a:lumMod val="85000"/>
            </a:schemeClr>
          </a:solidFill>
        </p:spPr>
        <p:txBody>
          <a:bodyPr wrap="square" anchor="ctr">
            <a:noAutofit/>
          </a:bodyPr>
          <a:lstStyle>
            <a:lvl1pPr marL="0" indent="0" algn="ctr">
              <a:buNone/>
              <a:defRPr sz="3599"/>
            </a:lvl1pPr>
          </a:lstStyle>
          <a:p>
            <a:r>
              <a:rPr lang="en-US"/>
              <a:t>Click icon to add picture</a:t>
            </a:r>
            <a:endParaRPr lang="en-US" dirty="0"/>
          </a:p>
        </p:txBody>
      </p:sp>
      <p:sp>
        <p:nvSpPr>
          <p:cNvPr id="40" name="Text Placeholder 39">
            <a:extLst>
              <a:ext uri="{FF2B5EF4-FFF2-40B4-BE49-F238E27FC236}">
                <a16:creationId xmlns:a16="http://schemas.microsoft.com/office/drawing/2014/main" id="{95D410CB-8838-F5FE-B127-40EB466A162F}"/>
              </a:ext>
            </a:extLst>
          </p:cNvPr>
          <p:cNvSpPr>
            <a:spLocks noGrp="1"/>
          </p:cNvSpPr>
          <p:nvPr>
            <p:ph type="body" sz="quarter" idx="17"/>
          </p:nvPr>
        </p:nvSpPr>
        <p:spPr>
          <a:xfrm>
            <a:off x="1391106" y="9015984"/>
            <a:ext cx="4936474" cy="731520"/>
          </a:xfrm>
        </p:spPr>
        <p:txBody>
          <a:bodyPr anchor="ctr">
            <a:noAutofit/>
          </a:bodyPr>
          <a:lstStyle>
            <a:lvl1pPr marL="0" indent="0" algn="ctr">
              <a:lnSpc>
                <a:spcPct val="100000"/>
              </a:lnSpc>
              <a:buNone/>
              <a:defRPr sz="3599"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1" name="Text Placeholder 39">
            <a:extLst>
              <a:ext uri="{FF2B5EF4-FFF2-40B4-BE49-F238E27FC236}">
                <a16:creationId xmlns:a16="http://schemas.microsoft.com/office/drawing/2014/main" id="{4AB9408A-B6CD-B62B-A40C-113C980EF1FE}"/>
              </a:ext>
            </a:extLst>
          </p:cNvPr>
          <p:cNvSpPr>
            <a:spLocks noGrp="1"/>
          </p:cNvSpPr>
          <p:nvPr>
            <p:ph type="body" sz="quarter" idx="18"/>
          </p:nvPr>
        </p:nvSpPr>
        <p:spPr>
          <a:xfrm>
            <a:off x="6901138" y="9015984"/>
            <a:ext cx="4936474" cy="731520"/>
          </a:xfrm>
        </p:spPr>
        <p:txBody>
          <a:bodyPr anchor="ctr">
            <a:noAutofit/>
          </a:bodyPr>
          <a:lstStyle>
            <a:lvl1pPr marL="0" indent="0" algn="ctr">
              <a:lnSpc>
                <a:spcPct val="100000"/>
              </a:lnSpc>
              <a:buNone/>
              <a:defRPr sz="3599"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2" name="Text Placeholder 39">
            <a:extLst>
              <a:ext uri="{FF2B5EF4-FFF2-40B4-BE49-F238E27FC236}">
                <a16:creationId xmlns:a16="http://schemas.microsoft.com/office/drawing/2014/main" id="{61463C70-6782-0D6E-7762-61E567762645}"/>
              </a:ext>
            </a:extLst>
          </p:cNvPr>
          <p:cNvSpPr>
            <a:spLocks noGrp="1"/>
          </p:cNvSpPr>
          <p:nvPr>
            <p:ph type="body" sz="quarter" idx="19"/>
          </p:nvPr>
        </p:nvSpPr>
        <p:spPr>
          <a:xfrm>
            <a:off x="12524800" y="9015984"/>
            <a:ext cx="4936474" cy="731520"/>
          </a:xfrm>
        </p:spPr>
        <p:txBody>
          <a:bodyPr anchor="ctr">
            <a:noAutofit/>
          </a:bodyPr>
          <a:lstStyle>
            <a:lvl1pPr marL="0" indent="0" algn="ctr">
              <a:lnSpc>
                <a:spcPct val="100000"/>
              </a:lnSpc>
              <a:buNone/>
              <a:defRPr sz="3599"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3" name="Text Placeholder 39">
            <a:extLst>
              <a:ext uri="{FF2B5EF4-FFF2-40B4-BE49-F238E27FC236}">
                <a16:creationId xmlns:a16="http://schemas.microsoft.com/office/drawing/2014/main" id="{E4A9BFDF-CD6B-DB2B-93AB-335CC2AE455B}"/>
              </a:ext>
            </a:extLst>
          </p:cNvPr>
          <p:cNvSpPr>
            <a:spLocks noGrp="1"/>
          </p:cNvSpPr>
          <p:nvPr>
            <p:ph type="body" sz="quarter" idx="20"/>
          </p:nvPr>
        </p:nvSpPr>
        <p:spPr>
          <a:xfrm>
            <a:off x="18130283" y="9015984"/>
            <a:ext cx="4936474" cy="731520"/>
          </a:xfrm>
        </p:spPr>
        <p:txBody>
          <a:bodyPr anchor="ctr">
            <a:noAutofit/>
          </a:bodyPr>
          <a:lstStyle>
            <a:lvl1pPr marL="0" indent="0" algn="ctr">
              <a:lnSpc>
                <a:spcPct val="100000"/>
              </a:lnSpc>
              <a:buNone/>
              <a:defRPr sz="3599" b="1">
                <a:latin typeface="Source Sans Pro" panose="020B0503030403020204" pitchFamily="34" charset="0"/>
                <a:ea typeface="Source Sans Pro" panose="020B0503030403020204" pitchFamily="34" charset="0"/>
              </a:defRPr>
            </a:lvl1pPr>
          </a:lstStyle>
          <a:p>
            <a:pPr lvl="0"/>
            <a:r>
              <a:rPr lang="en-US"/>
              <a:t>Click to edit Master text styles</a:t>
            </a:r>
          </a:p>
        </p:txBody>
      </p:sp>
      <p:sp>
        <p:nvSpPr>
          <p:cNvPr id="44" name="Text Placeholder 39">
            <a:extLst>
              <a:ext uri="{FF2B5EF4-FFF2-40B4-BE49-F238E27FC236}">
                <a16:creationId xmlns:a16="http://schemas.microsoft.com/office/drawing/2014/main" id="{D4374427-D19A-E579-3D78-7A08CED4EE8A}"/>
              </a:ext>
            </a:extLst>
          </p:cNvPr>
          <p:cNvSpPr>
            <a:spLocks noGrp="1"/>
          </p:cNvSpPr>
          <p:nvPr>
            <p:ph type="body" sz="quarter" idx="21"/>
          </p:nvPr>
        </p:nvSpPr>
        <p:spPr>
          <a:xfrm>
            <a:off x="1391106" y="9802368"/>
            <a:ext cx="4936474" cy="731520"/>
          </a:xfrm>
        </p:spPr>
        <p:txBody>
          <a:bodyPr anchor="ctr">
            <a:noAutofit/>
          </a:bodyPr>
          <a:lstStyle>
            <a:lvl1pPr marL="0" indent="0" algn="ctr">
              <a:lnSpc>
                <a:spcPct val="100000"/>
              </a:lnSpc>
              <a:buNone/>
              <a:defRPr sz="2799" b="0">
                <a:solidFill>
                  <a:schemeClr val="tx2"/>
                </a:solidFill>
                <a:latin typeface="+mn-lt"/>
                <a:ea typeface="Source Sans Pro" panose="020B0503030403020204" pitchFamily="34" charset="0"/>
              </a:defRPr>
            </a:lvl1pPr>
          </a:lstStyle>
          <a:p>
            <a:pPr lvl="0"/>
            <a:r>
              <a:rPr lang="en-US"/>
              <a:t>Click to edit Master text styles</a:t>
            </a:r>
          </a:p>
        </p:txBody>
      </p:sp>
      <p:sp>
        <p:nvSpPr>
          <p:cNvPr id="45" name="Text Placeholder 39">
            <a:extLst>
              <a:ext uri="{FF2B5EF4-FFF2-40B4-BE49-F238E27FC236}">
                <a16:creationId xmlns:a16="http://schemas.microsoft.com/office/drawing/2014/main" id="{1F400EB7-1FDE-3683-C9B4-63413EE5EA48}"/>
              </a:ext>
            </a:extLst>
          </p:cNvPr>
          <p:cNvSpPr>
            <a:spLocks noGrp="1"/>
          </p:cNvSpPr>
          <p:nvPr>
            <p:ph type="body" sz="quarter" idx="22"/>
          </p:nvPr>
        </p:nvSpPr>
        <p:spPr>
          <a:xfrm>
            <a:off x="6901138" y="9802368"/>
            <a:ext cx="4936474" cy="731520"/>
          </a:xfrm>
        </p:spPr>
        <p:txBody>
          <a:bodyPr anchor="ctr">
            <a:noAutofit/>
          </a:bodyPr>
          <a:lstStyle>
            <a:lvl1pPr marL="0" indent="0" algn="ctr">
              <a:lnSpc>
                <a:spcPct val="100000"/>
              </a:lnSpc>
              <a:buNone/>
              <a:defRPr sz="2799" b="0">
                <a:solidFill>
                  <a:schemeClr val="tx2"/>
                </a:solidFill>
                <a:latin typeface="+mn-lt"/>
                <a:ea typeface="Source Sans Pro" panose="020B0503030403020204" pitchFamily="34" charset="0"/>
              </a:defRPr>
            </a:lvl1pPr>
          </a:lstStyle>
          <a:p>
            <a:pPr lvl="0"/>
            <a:r>
              <a:rPr lang="en-US"/>
              <a:t>Click to edit Master text styles</a:t>
            </a:r>
          </a:p>
        </p:txBody>
      </p:sp>
      <p:sp>
        <p:nvSpPr>
          <p:cNvPr id="46" name="Text Placeholder 39">
            <a:extLst>
              <a:ext uri="{FF2B5EF4-FFF2-40B4-BE49-F238E27FC236}">
                <a16:creationId xmlns:a16="http://schemas.microsoft.com/office/drawing/2014/main" id="{5D8F7F98-168C-5B0E-F2F8-A4AD7BA597D2}"/>
              </a:ext>
            </a:extLst>
          </p:cNvPr>
          <p:cNvSpPr>
            <a:spLocks noGrp="1"/>
          </p:cNvSpPr>
          <p:nvPr>
            <p:ph type="body" sz="quarter" idx="23"/>
          </p:nvPr>
        </p:nvSpPr>
        <p:spPr>
          <a:xfrm>
            <a:off x="12524800" y="9802368"/>
            <a:ext cx="4936474" cy="731520"/>
          </a:xfrm>
        </p:spPr>
        <p:txBody>
          <a:bodyPr anchor="ctr">
            <a:noAutofit/>
          </a:bodyPr>
          <a:lstStyle>
            <a:lvl1pPr marL="0" indent="0" algn="ctr">
              <a:lnSpc>
                <a:spcPct val="100000"/>
              </a:lnSpc>
              <a:buNone/>
              <a:defRPr sz="2799" b="0">
                <a:solidFill>
                  <a:schemeClr val="tx2"/>
                </a:solidFill>
                <a:latin typeface="+mn-lt"/>
                <a:ea typeface="Source Sans Pro" panose="020B0503030403020204" pitchFamily="34" charset="0"/>
              </a:defRPr>
            </a:lvl1pPr>
          </a:lstStyle>
          <a:p>
            <a:pPr lvl="0"/>
            <a:r>
              <a:rPr lang="en-US"/>
              <a:t>Click to edit Master text styles</a:t>
            </a:r>
          </a:p>
        </p:txBody>
      </p:sp>
      <p:sp>
        <p:nvSpPr>
          <p:cNvPr id="47" name="Text Placeholder 39">
            <a:extLst>
              <a:ext uri="{FF2B5EF4-FFF2-40B4-BE49-F238E27FC236}">
                <a16:creationId xmlns:a16="http://schemas.microsoft.com/office/drawing/2014/main" id="{C5A299EB-BF79-F241-A67B-AD318037BB55}"/>
              </a:ext>
            </a:extLst>
          </p:cNvPr>
          <p:cNvSpPr>
            <a:spLocks noGrp="1"/>
          </p:cNvSpPr>
          <p:nvPr>
            <p:ph type="body" sz="quarter" idx="24"/>
          </p:nvPr>
        </p:nvSpPr>
        <p:spPr>
          <a:xfrm>
            <a:off x="18130283" y="9802368"/>
            <a:ext cx="4936474" cy="731520"/>
          </a:xfrm>
        </p:spPr>
        <p:txBody>
          <a:bodyPr anchor="ctr">
            <a:noAutofit/>
          </a:bodyPr>
          <a:lstStyle>
            <a:lvl1pPr marL="0" indent="0" algn="ctr">
              <a:lnSpc>
                <a:spcPct val="100000"/>
              </a:lnSpc>
              <a:buNone/>
              <a:defRPr sz="2799" b="0">
                <a:solidFill>
                  <a:schemeClr val="tx2"/>
                </a:solidFill>
                <a:latin typeface="+mn-lt"/>
                <a:ea typeface="Source Sans Pro" panose="020B0503030403020204" pitchFamily="34" charset="0"/>
              </a:defRPr>
            </a:lvl1pPr>
          </a:lstStyle>
          <a:p>
            <a:pPr lvl="0"/>
            <a:r>
              <a:rPr lang="en-US"/>
              <a:t>Click to edit Master text styles</a:t>
            </a:r>
          </a:p>
        </p:txBody>
      </p:sp>
      <p:sp>
        <p:nvSpPr>
          <p:cNvPr id="3" name="Slide Number Placeholder 2">
            <a:extLst>
              <a:ext uri="{FF2B5EF4-FFF2-40B4-BE49-F238E27FC236}">
                <a16:creationId xmlns:a16="http://schemas.microsoft.com/office/drawing/2014/main" id="{5338600C-73CB-48B4-9A32-F341C9A3D374}"/>
              </a:ext>
            </a:extLst>
          </p:cNvPr>
          <p:cNvSpPr>
            <a:spLocks noGrp="1"/>
          </p:cNvSpPr>
          <p:nvPr>
            <p:ph type="sldNum" sz="quarter" idx="25"/>
          </p:nvPr>
        </p:nvSpPr>
        <p:spPr/>
        <p:txBody>
          <a:bodyPr/>
          <a:lstStyle/>
          <a:p>
            <a:fld id="{93CAF254-72B9-406C-9E86-C9D983240C82}" type="slidenum">
              <a:rPr lang="en-US" smtClean="0"/>
              <a:pPr/>
              <a:t>‹#›</a:t>
            </a:fld>
            <a:endParaRPr lang="en-US" dirty="0"/>
          </a:p>
        </p:txBody>
      </p:sp>
      <p:sp>
        <p:nvSpPr>
          <p:cNvPr id="4" name="Title 3">
            <a:extLst>
              <a:ext uri="{FF2B5EF4-FFF2-40B4-BE49-F238E27FC236}">
                <a16:creationId xmlns:a16="http://schemas.microsoft.com/office/drawing/2014/main" id="{1AED22F3-26AB-40DB-B6D9-2FD06AF79F2F}"/>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291A18EA-4C4C-40EF-9582-38D2C855837A}"/>
              </a:ext>
            </a:extLst>
          </p:cNvPr>
          <p:cNvSpPr>
            <a:spLocks noGrp="1"/>
          </p:cNvSpPr>
          <p:nvPr>
            <p:ph type="ftr" sz="quarter" idx="26"/>
          </p:nvPr>
        </p:nvSpPr>
        <p:spPr/>
        <p:txBody>
          <a:bodyPr/>
          <a:lstStyle/>
          <a:p>
            <a:r>
              <a:rPr lang="en-US"/>
              <a:t>Georgia Department of Community Affairs</a:t>
            </a:r>
          </a:p>
        </p:txBody>
      </p:sp>
    </p:spTree>
    <p:extLst>
      <p:ext uri="{BB962C8B-B14F-4D97-AF65-F5344CB8AC3E}">
        <p14:creationId xmlns:p14="http://schemas.microsoft.com/office/powerpoint/2010/main" val="2963371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Pictur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7C00AF-0D1C-4AF1-BCA4-DBA39740674B}"/>
              </a:ext>
            </a:extLst>
          </p:cNvPr>
          <p:cNvSpPr/>
          <p:nvPr userDrawn="1"/>
        </p:nvSpPr>
        <p:spPr>
          <a:xfrm>
            <a:off x="12310713" y="0"/>
            <a:ext cx="12066937" cy="1371600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699"/>
          </a:p>
        </p:txBody>
      </p:sp>
      <p:sp>
        <p:nvSpPr>
          <p:cNvPr id="5" name="Rectangle 4">
            <a:extLst>
              <a:ext uri="{FF2B5EF4-FFF2-40B4-BE49-F238E27FC236}">
                <a16:creationId xmlns:a16="http://schemas.microsoft.com/office/drawing/2014/main" id="{492C0B08-8AAF-41EE-AB4F-B3D4E09B78AC}"/>
              </a:ext>
            </a:extLst>
          </p:cNvPr>
          <p:cNvSpPr/>
          <p:nvPr userDrawn="1"/>
        </p:nvSpPr>
        <p:spPr>
          <a:xfrm>
            <a:off x="0" y="0"/>
            <a:ext cx="12066937" cy="13716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699"/>
          </a:p>
        </p:txBody>
      </p:sp>
      <p:sp>
        <p:nvSpPr>
          <p:cNvPr id="10" name="Text Placeholder 19">
            <a:extLst>
              <a:ext uri="{FF2B5EF4-FFF2-40B4-BE49-F238E27FC236}">
                <a16:creationId xmlns:a16="http://schemas.microsoft.com/office/drawing/2014/main" id="{377E21B3-109D-40AC-81AD-ACAF254F1C5E}"/>
              </a:ext>
            </a:extLst>
          </p:cNvPr>
          <p:cNvSpPr>
            <a:spLocks noGrp="1"/>
          </p:cNvSpPr>
          <p:nvPr>
            <p:ph type="body" sz="quarter" idx="23"/>
          </p:nvPr>
        </p:nvSpPr>
        <p:spPr>
          <a:xfrm>
            <a:off x="1157939" y="3200402"/>
            <a:ext cx="9872948" cy="2982536"/>
          </a:xfrm>
        </p:spPr>
        <p:txBody>
          <a:bodyPr anchor="b">
            <a:normAutofit/>
          </a:bodyPr>
          <a:lstStyle>
            <a:lvl1pPr marL="0" indent="0">
              <a:buNone/>
              <a:defRPr sz="7198" b="1">
                <a:solidFill>
                  <a:schemeClr val="bg1"/>
                </a:solidFill>
              </a:defRPr>
            </a:lvl1pPr>
            <a:lvl2pPr marL="685629" indent="0">
              <a:buNone/>
              <a:defRPr/>
            </a:lvl2pPr>
          </a:lstStyle>
          <a:p>
            <a:pPr lvl="0"/>
            <a:r>
              <a:rPr lang="en-US" dirty="0"/>
              <a:t>Click to edit Master text styles</a:t>
            </a:r>
          </a:p>
        </p:txBody>
      </p:sp>
      <p:sp>
        <p:nvSpPr>
          <p:cNvPr id="11" name="Text Placeholder 19">
            <a:extLst>
              <a:ext uri="{FF2B5EF4-FFF2-40B4-BE49-F238E27FC236}">
                <a16:creationId xmlns:a16="http://schemas.microsoft.com/office/drawing/2014/main" id="{26DA34D3-B8A1-4F1A-94CD-865BE4458161}"/>
              </a:ext>
            </a:extLst>
          </p:cNvPr>
          <p:cNvSpPr>
            <a:spLocks noGrp="1"/>
          </p:cNvSpPr>
          <p:nvPr>
            <p:ph type="body" sz="quarter" idx="24"/>
          </p:nvPr>
        </p:nvSpPr>
        <p:spPr>
          <a:xfrm>
            <a:off x="13344856" y="3200403"/>
            <a:ext cx="9872948" cy="2982534"/>
          </a:xfrm>
        </p:spPr>
        <p:txBody>
          <a:bodyPr anchor="b">
            <a:normAutofit/>
          </a:bodyPr>
          <a:lstStyle>
            <a:lvl1pPr marL="0" indent="0">
              <a:buNone/>
              <a:defRPr sz="7198" b="1">
                <a:solidFill>
                  <a:schemeClr val="bg1"/>
                </a:solidFill>
              </a:defRPr>
            </a:lvl1pPr>
            <a:lvl2pPr marL="685629" indent="0">
              <a:buNone/>
              <a:defRPr/>
            </a:lvl2pPr>
          </a:lstStyle>
          <a:p>
            <a:pPr lvl="0"/>
            <a:r>
              <a:rPr lang="en-US" dirty="0"/>
              <a:t>Click to edit Master text styles</a:t>
            </a:r>
          </a:p>
        </p:txBody>
      </p:sp>
      <p:sp>
        <p:nvSpPr>
          <p:cNvPr id="4" name="Content Placeholder 3">
            <a:extLst>
              <a:ext uri="{FF2B5EF4-FFF2-40B4-BE49-F238E27FC236}">
                <a16:creationId xmlns:a16="http://schemas.microsoft.com/office/drawing/2014/main" id="{39967CE4-712F-421E-B433-EA7DE773EF4A}"/>
              </a:ext>
            </a:extLst>
          </p:cNvPr>
          <p:cNvSpPr>
            <a:spLocks noGrp="1"/>
          </p:cNvSpPr>
          <p:nvPr>
            <p:ph sz="quarter" idx="26"/>
          </p:nvPr>
        </p:nvSpPr>
        <p:spPr>
          <a:xfrm>
            <a:off x="1159207" y="6437694"/>
            <a:ext cx="9871679" cy="4572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a:extLst>
              <a:ext uri="{FF2B5EF4-FFF2-40B4-BE49-F238E27FC236}">
                <a16:creationId xmlns:a16="http://schemas.microsoft.com/office/drawing/2014/main" id="{4E4B698F-B2C3-41A7-86DB-24F00A1703B5}"/>
              </a:ext>
            </a:extLst>
          </p:cNvPr>
          <p:cNvSpPr>
            <a:spLocks noGrp="1"/>
          </p:cNvSpPr>
          <p:nvPr>
            <p:ph sz="quarter" idx="27"/>
          </p:nvPr>
        </p:nvSpPr>
        <p:spPr>
          <a:xfrm>
            <a:off x="13346126" y="6437694"/>
            <a:ext cx="9871679" cy="45720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12">
            <a:extLst>
              <a:ext uri="{FF2B5EF4-FFF2-40B4-BE49-F238E27FC236}">
                <a16:creationId xmlns:a16="http://schemas.microsoft.com/office/drawing/2014/main" id="{80C04F03-75F7-44AA-9785-7EDDF26FA358}"/>
              </a:ext>
            </a:extLst>
          </p:cNvPr>
          <p:cNvSpPr>
            <a:spLocks noGrp="1"/>
          </p:cNvSpPr>
          <p:nvPr>
            <p:ph type="ftr" sz="quarter" idx="29"/>
          </p:nvPr>
        </p:nvSpPr>
        <p:spPr/>
        <p:txBody>
          <a:bodyPr/>
          <a:lstStyle>
            <a:lvl1pPr>
              <a:defRPr>
                <a:solidFill>
                  <a:schemeClr val="bg1"/>
                </a:solidFill>
              </a:defRPr>
            </a:lvl1pPr>
          </a:lstStyle>
          <a:p>
            <a:r>
              <a:rPr lang="en-US"/>
              <a:t>Georgia Department of Community Affairs</a:t>
            </a:r>
            <a:endParaRPr lang="en-US" dirty="0"/>
          </a:p>
        </p:txBody>
      </p:sp>
      <p:sp>
        <p:nvSpPr>
          <p:cNvPr id="16" name="Slide Number Placeholder 15">
            <a:extLst>
              <a:ext uri="{FF2B5EF4-FFF2-40B4-BE49-F238E27FC236}">
                <a16:creationId xmlns:a16="http://schemas.microsoft.com/office/drawing/2014/main" id="{6F1B5E99-5953-439D-8ECA-998F28FB8A7F}"/>
              </a:ext>
            </a:extLst>
          </p:cNvPr>
          <p:cNvSpPr>
            <a:spLocks noGrp="1"/>
          </p:cNvSpPr>
          <p:nvPr>
            <p:ph type="sldNum" sz="quarter" idx="30"/>
          </p:nvPr>
        </p:nvSpPr>
        <p:spPr/>
        <p:txBody>
          <a:bodyPr/>
          <a:lstStyle>
            <a:lvl1pPr>
              <a:defRPr>
                <a:solidFill>
                  <a:schemeClr val="bg1"/>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1600878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75964" y="3651250"/>
            <a:ext cx="9964364" cy="822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12737333" y="3651250"/>
            <a:ext cx="9964362" cy="822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6C0E3849-3DA0-4821-AA99-0286C7BDEB93}"/>
              </a:ext>
            </a:extLst>
          </p:cNvPr>
          <p:cNvSpPr>
            <a:spLocks noGrp="1"/>
          </p:cNvSpPr>
          <p:nvPr>
            <p:ph type="title"/>
          </p:nvPr>
        </p:nvSpPr>
        <p:spPr>
          <a:xfrm>
            <a:off x="1696537" y="1097280"/>
            <a:ext cx="20984588" cy="2284096"/>
          </a:xfrm>
          <a:prstGeom prst="rect">
            <a:avLst/>
          </a:prstGeom>
        </p:spPr>
        <p:txBody>
          <a:bodyPr anchor="ctr">
            <a:normAutofit/>
          </a:bodyPr>
          <a:lstStyle>
            <a:lvl1pPr>
              <a:defRPr sz="7198"/>
            </a:lvl1pPr>
          </a:lstStyle>
          <a:p>
            <a:r>
              <a:rPr lang="en-US" dirty="0"/>
              <a:t>Click to edit Master title style</a:t>
            </a:r>
          </a:p>
        </p:txBody>
      </p:sp>
    </p:spTree>
    <p:extLst>
      <p:ext uri="{BB962C8B-B14F-4D97-AF65-F5344CB8AC3E}">
        <p14:creationId xmlns:p14="http://schemas.microsoft.com/office/powerpoint/2010/main" val="4286398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Picture and Two Content - re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798D23CB-6276-4551-B081-9583D54AF93F}"/>
              </a:ext>
            </a:extLst>
          </p:cNvPr>
          <p:cNvSpPr>
            <a:spLocks noGrp="1"/>
          </p:cNvSpPr>
          <p:nvPr>
            <p:ph type="pic" sz="quarter" idx="13"/>
          </p:nvPr>
        </p:nvSpPr>
        <p:spPr>
          <a:xfrm>
            <a:off x="0" y="0"/>
            <a:ext cx="24377650" cy="5029200"/>
          </a:xfrm>
        </p:spPr>
        <p:txBody>
          <a:bodyPr anchor="ctr"/>
          <a:lstStyle>
            <a:lvl1pPr marL="0" indent="0" algn="ctr">
              <a:buNone/>
              <a:defRPr/>
            </a:lvl1pPr>
          </a:lstStyle>
          <a:p>
            <a:endParaRPr lang="en-US" dirty="0"/>
          </a:p>
        </p:txBody>
      </p:sp>
      <p:sp>
        <p:nvSpPr>
          <p:cNvPr id="3" name="Rectangle 2">
            <a:extLst>
              <a:ext uri="{FF2B5EF4-FFF2-40B4-BE49-F238E27FC236}">
                <a16:creationId xmlns:a16="http://schemas.microsoft.com/office/drawing/2014/main" id="{477AEC52-4486-4405-80BC-EFCC9A410F5C}"/>
              </a:ext>
            </a:extLst>
          </p:cNvPr>
          <p:cNvSpPr/>
          <p:nvPr userDrawn="1"/>
        </p:nvSpPr>
        <p:spPr>
          <a:xfrm>
            <a:off x="0" y="5303520"/>
            <a:ext cx="24377650" cy="841248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025"/>
          </a:p>
        </p:txBody>
      </p:sp>
      <p:sp>
        <p:nvSpPr>
          <p:cNvPr id="10" name="Content Placeholder 3">
            <a:extLst>
              <a:ext uri="{FF2B5EF4-FFF2-40B4-BE49-F238E27FC236}">
                <a16:creationId xmlns:a16="http://schemas.microsoft.com/office/drawing/2014/main" id="{E5721CF6-76AC-44FE-B16F-D734312D7DA3}"/>
              </a:ext>
            </a:extLst>
          </p:cNvPr>
          <p:cNvSpPr>
            <a:spLocks noGrp="1"/>
          </p:cNvSpPr>
          <p:nvPr>
            <p:ph sz="quarter" idx="18"/>
          </p:nvPr>
        </p:nvSpPr>
        <p:spPr>
          <a:xfrm>
            <a:off x="12737333" y="6305550"/>
            <a:ext cx="10390971" cy="5486400"/>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a:extLst>
              <a:ext uri="{FF2B5EF4-FFF2-40B4-BE49-F238E27FC236}">
                <a16:creationId xmlns:a16="http://schemas.microsoft.com/office/drawing/2014/main" id="{FD35BC66-8B10-4093-9779-5C79A7910D63}"/>
              </a:ext>
            </a:extLst>
          </p:cNvPr>
          <p:cNvSpPr>
            <a:spLocks noGrp="1"/>
          </p:cNvSpPr>
          <p:nvPr>
            <p:ph type="ftr" sz="quarter" idx="20"/>
          </p:nvPr>
        </p:nvSpPr>
        <p:spPr/>
        <p:txBody>
          <a:bodyPr/>
          <a:lstStyle>
            <a:lvl1pPr>
              <a:defRPr>
                <a:solidFill>
                  <a:schemeClr val="bg1"/>
                </a:solidFill>
              </a:defRPr>
            </a:lvl1pPr>
          </a:lstStyle>
          <a:p>
            <a:r>
              <a:rPr lang="en-US"/>
              <a:t>Georgia Department of Community Affairs</a:t>
            </a:r>
            <a:endParaRPr lang="en-US" dirty="0"/>
          </a:p>
        </p:txBody>
      </p:sp>
      <p:sp>
        <p:nvSpPr>
          <p:cNvPr id="11" name="Slide Number Placeholder 10">
            <a:extLst>
              <a:ext uri="{FF2B5EF4-FFF2-40B4-BE49-F238E27FC236}">
                <a16:creationId xmlns:a16="http://schemas.microsoft.com/office/drawing/2014/main" id="{E3470219-9A4B-4B0C-92DE-7B4C6B7736E8}"/>
              </a:ext>
            </a:extLst>
          </p:cNvPr>
          <p:cNvSpPr>
            <a:spLocks noGrp="1"/>
          </p:cNvSpPr>
          <p:nvPr>
            <p:ph type="sldNum" sz="quarter" idx="21"/>
          </p:nvPr>
        </p:nvSpPr>
        <p:spPr/>
        <p:txBody>
          <a:bodyPr/>
          <a:lstStyle>
            <a:lvl1pPr>
              <a:defRPr>
                <a:solidFill>
                  <a:schemeClr val="bg1"/>
                </a:solidFill>
              </a:defRPr>
            </a:lvl1pPr>
          </a:lstStyle>
          <a:p>
            <a:fld id="{93CAF254-72B9-406C-9E86-C9D983240C82}" type="slidenum">
              <a:rPr lang="en-US" smtClean="0"/>
              <a:pPr/>
              <a:t>‹#›</a:t>
            </a:fld>
            <a:endParaRPr lang="en-US" dirty="0"/>
          </a:p>
        </p:txBody>
      </p:sp>
      <p:sp>
        <p:nvSpPr>
          <p:cNvPr id="13" name="Title 1">
            <a:extLst>
              <a:ext uri="{FF2B5EF4-FFF2-40B4-BE49-F238E27FC236}">
                <a16:creationId xmlns:a16="http://schemas.microsoft.com/office/drawing/2014/main" id="{2B387EAB-07EE-4092-BBBD-F3E2585DDCE1}"/>
              </a:ext>
            </a:extLst>
          </p:cNvPr>
          <p:cNvSpPr>
            <a:spLocks noGrp="1"/>
          </p:cNvSpPr>
          <p:nvPr>
            <p:ph type="title"/>
          </p:nvPr>
        </p:nvSpPr>
        <p:spPr>
          <a:xfrm>
            <a:off x="1226502" y="6326500"/>
            <a:ext cx="10384879" cy="5486400"/>
          </a:xfrm>
        </p:spPr>
        <p:txBody>
          <a:bodyPr anchor="t">
            <a:normAutofit/>
          </a:bodyPr>
          <a:lstStyle>
            <a:lvl1pPr algn="l">
              <a:defRPr sz="5599">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997558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hanks">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C81D25E-5050-4F35-B021-8324DCFC31E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7" y="-2901"/>
            <a:ext cx="24371556" cy="13721806"/>
          </a:xfrm>
          <a:prstGeom prst="rect">
            <a:avLst/>
          </a:prstGeom>
        </p:spPr>
      </p:pic>
      <p:sp>
        <p:nvSpPr>
          <p:cNvPr id="12" name="Title 1">
            <a:extLst>
              <a:ext uri="{FF2B5EF4-FFF2-40B4-BE49-F238E27FC236}">
                <a16:creationId xmlns:a16="http://schemas.microsoft.com/office/drawing/2014/main" id="{DE33E3BF-7A22-4520-BEA9-41A95AD9FA31}"/>
              </a:ext>
            </a:extLst>
          </p:cNvPr>
          <p:cNvSpPr>
            <a:spLocks noGrp="1"/>
          </p:cNvSpPr>
          <p:nvPr>
            <p:ph type="title"/>
          </p:nvPr>
        </p:nvSpPr>
        <p:spPr>
          <a:xfrm>
            <a:off x="5484971" y="2877286"/>
            <a:ext cx="13407708" cy="3592496"/>
          </a:xfrm>
        </p:spPr>
        <p:txBody>
          <a:bodyPr anchor="ctr">
            <a:normAutofit/>
          </a:bodyPr>
          <a:lstStyle>
            <a:lvl1pPr algn="ctr">
              <a:defRPr sz="14396" b="0">
                <a:solidFill>
                  <a:schemeClr val="accent6"/>
                </a:solidFill>
              </a:defRPr>
            </a:lvl1pPr>
          </a:lstStyle>
          <a:p>
            <a:endParaRPr lang="en-US" dirty="0"/>
          </a:p>
        </p:txBody>
      </p:sp>
      <p:sp>
        <p:nvSpPr>
          <p:cNvPr id="5" name="Text Placeholder 4">
            <a:extLst>
              <a:ext uri="{FF2B5EF4-FFF2-40B4-BE49-F238E27FC236}">
                <a16:creationId xmlns:a16="http://schemas.microsoft.com/office/drawing/2014/main" id="{CF4E0D51-7402-4F39-B674-061E20FF99CD}"/>
              </a:ext>
            </a:extLst>
          </p:cNvPr>
          <p:cNvSpPr>
            <a:spLocks noGrp="1"/>
          </p:cNvSpPr>
          <p:nvPr>
            <p:ph type="body" sz="quarter" idx="10"/>
          </p:nvPr>
        </p:nvSpPr>
        <p:spPr>
          <a:xfrm>
            <a:off x="1425478" y="6712404"/>
            <a:ext cx="10591323" cy="731520"/>
          </a:xfrm>
        </p:spPr>
        <p:txBody>
          <a:bodyPr anchor="t">
            <a:noAutofit/>
          </a:bodyPr>
          <a:lstStyle>
            <a:lvl1pPr marL="0" indent="0" algn="r">
              <a:buNone/>
              <a:defRPr sz="3599" b="1"/>
            </a:lvl1pPr>
            <a:lvl2pPr>
              <a:defRPr sz="2099"/>
            </a:lvl2pPr>
            <a:lvl3pPr>
              <a:defRPr sz="2099"/>
            </a:lvl3pPr>
            <a:lvl4pPr>
              <a:defRPr sz="2099"/>
            </a:lvl4pPr>
            <a:lvl5pPr>
              <a:defRPr sz="2099"/>
            </a:lvl5pPr>
          </a:lstStyle>
          <a:p>
            <a:pPr lvl="0"/>
            <a:r>
              <a:rPr lang="en-US" dirty="0"/>
              <a:t>Click to edit Master text styles</a:t>
            </a:r>
          </a:p>
        </p:txBody>
      </p:sp>
      <p:sp>
        <p:nvSpPr>
          <p:cNvPr id="8" name="Text Placeholder 4">
            <a:extLst>
              <a:ext uri="{FF2B5EF4-FFF2-40B4-BE49-F238E27FC236}">
                <a16:creationId xmlns:a16="http://schemas.microsoft.com/office/drawing/2014/main" id="{F8445044-959E-4C18-8641-A880B39ECA93}"/>
              </a:ext>
            </a:extLst>
          </p:cNvPr>
          <p:cNvSpPr>
            <a:spLocks noGrp="1"/>
          </p:cNvSpPr>
          <p:nvPr>
            <p:ph type="body" sz="quarter" idx="11"/>
          </p:nvPr>
        </p:nvSpPr>
        <p:spPr>
          <a:xfrm>
            <a:off x="12345096" y="6712404"/>
            <a:ext cx="10591321" cy="1642424"/>
          </a:xfrm>
        </p:spPr>
        <p:txBody>
          <a:bodyPr anchor="t">
            <a:normAutofit/>
          </a:bodyPr>
          <a:lstStyle>
            <a:lvl1pPr marL="0" indent="0">
              <a:lnSpc>
                <a:spcPct val="100000"/>
              </a:lnSpc>
              <a:spcBef>
                <a:spcPts val="450"/>
              </a:spcBef>
              <a:buNone/>
              <a:defRPr sz="2799"/>
            </a:lvl1pPr>
            <a:lvl2pPr marL="685629" indent="0">
              <a:buNone/>
              <a:defRPr sz="2099"/>
            </a:lvl2pPr>
            <a:lvl3pPr>
              <a:defRPr sz="2099"/>
            </a:lvl3pPr>
            <a:lvl4pPr>
              <a:defRPr sz="2099"/>
            </a:lvl4pPr>
            <a:lvl5pPr>
              <a:defRPr sz="2099"/>
            </a:lvl5pPr>
          </a:lstStyle>
          <a:p>
            <a:pPr lvl="0"/>
            <a:r>
              <a:rPr lang="en-US" dirty="0"/>
              <a:t>Click to edit Master text styles</a:t>
            </a:r>
          </a:p>
        </p:txBody>
      </p:sp>
      <p:sp>
        <p:nvSpPr>
          <p:cNvPr id="10" name="Text Placeholder 4">
            <a:extLst>
              <a:ext uri="{FF2B5EF4-FFF2-40B4-BE49-F238E27FC236}">
                <a16:creationId xmlns:a16="http://schemas.microsoft.com/office/drawing/2014/main" id="{04BD558C-ED5F-4970-A11F-6ADAA6E014AC}"/>
              </a:ext>
            </a:extLst>
          </p:cNvPr>
          <p:cNvSpPr>
            <a:spLocks noGrp="1"/>
          </p:cNvSpPr>
          <p:nvPr>
            <p:ph type="body" sz="quarter" idx="13"/>
          </p:nvPr>
        </p:nvSpPr>
        <p:spPr>
          <a:xfrm>
            <a:off x="3606507" y="7350672"/>
            <a:ext cx="8410289" cy="942164"/>
          </a:xfrm>
        </p:spPr>
        <p:txBody>
          <a:bodyPr anchor="t">
            <a:normAutofit/>
          </a:bodyPr>
          <a:lstStyle>
            <a:lvl1pPr marL="0" indent="0" algn="r">
              <a:lnSpc>
                <a:spcPct val="100000"/>
              </a:lnSpc>
              <a:spcBef>
                <a:spcPts val="0"/>
              </a:spcBef>
              <a:buNone/>
              <a:defRPr sz="2399" i="1"/>
            </a:lvl1pPr>
            <a:lvl2pPr>
              <a:defRPr sz="2099"/>
            </a:lvl2pPr>
            <a:lvl3pPr>
              <a:defRPr sz="2099"/>
            </a:lvl3pPr>
            <a:lvl4pPr>
              <a:defRPr sz="2099"/>
            </a:lvl4pPr>
            <a:lvl5pPr>
              <a:defRPr sz="2099"/>
            </a:lvl5pPr>
          </a:lstStyle>
          <a:p>
            <a:pPr lvl="0"/>
            <a:r>
              <a:rPr lang="en-US" dirty="0"/>
              <a:t>Click to edit Master text styles</a:t>
            </a:r>
          </a:p>
        </p:txBody>
      </p:sp>
      <p:cxnSp>
        <p:nvCxnSpPr>
          <p:cNvPr id="7" name="Straight Connector 6">
            <a:extLst>
              <a:ext uri="{FF2B5EF4-FFF2-40B4-BE49-F238E27FC236}">
                <a16:creationId xmlns:a16="http://schemas.microsoft.com/office/drawing/2014/main" id="{59ECCEE6-DD1D-4F76-9223-514F4666101F}"/>
              </a:ext>
            </a:extLst>
          </p:cNvPr>
          <p:cNvCxnSpPr>
            <a:cxnSpLocks/>
          </p:cNvCxnSpPr>
          <p:nvPr userDrawn="1"/>
        </p:nvCxnSpPr>
        <p:spPr>
          <a:xfrm>
            <a:off x="12188825" y="6751136"/>
            <a:ext cx="0" cy="1603692"/>
          </a:xfrm>
          <a:prstGeom prst="line">
            <a:avLst/>
          </a:prstGeom>
          <a:ln w="38100">
            <a:solidFill>
              <a:srgbClr val="E9E3DC"/>
            </a:solidFill>
          </a:ln>
        </p:spPr>
        <p:style>
          <a:lnRef idx="1">
            <a:schemeClr val="accent5"/>
          </a:lnRef>
          <a:fillRef idx="0">
            <a:schemeClr val="accent5"/>
          </a:fillRef>
          <a:effectRef idx="0">
            <a:schemeClr val="accent5"/>
          </a:effectRef>
          <a:fontRef idx="minor">
            <a:schemeClr val="tx1"/>
          </a:fontRef>
        </p:style>
      </p:cxnSp>
      <p:sp>
        <p:nvSpPr>
          <p:cNvPr id="18" name="Text Placeholder 4">
            <a:extLst>
              <a:ext uri="{FF2B5EF4-FFF2-40B4-BE49-F238E27FC236}">
                <a16:creationId xmlns:a16="http://schemas.microsoft.com/office/drawing/2014/main" id="{259EBE23-F0B8-40C4-885A-FE961E8237C7}"/>
              </a:ext>
            </a:extLst>
          </p:cNvPr>
          <p:cNvSpPr>
            <a:spLocks noGrp="1"/>
          </p:cNvSpPr>
          <p:nvPr>
            <p:ph type="body" sz="quarter" idx="15"/>
          </p:nvPr>
        </p:nvSpPr>
        <p:spPr>
          <a:xfrm>
            <a:off x="7983681" y="9918854"/>
            <a:ext cx="8410289" cy="1280160"/>
          </a:xfrm>
        </p:spPr>
        <p:txBody>
          <a:bodyPr anchor="ctr">
            <a:normAutofit/>
          </a:bodyPr>
          <a:lstStyle>
            <a:lvl1pPr marL="0" indent="0" algn="ctr">
              <a:buNone/>
              <a:defRPr sz="2799" b="0">
                <a:solidFill>
                  <a:schemeClr val="tx1"/>
                </a:solidFill>
              </a:defRPr>
            </a:lvl1pPr>
            <a:lvl2pPr>
              <a:defRPr sz="2099"/>
            </a:lvl2pPr>
            <a:lvl3pPr>
              <a:defRPr sz="2099"/>
            </a:lvl3pPr>
            <a:lvl4pPr>
              <a:defRPr sz="2099"/>
            </a:lvl4pPr>
            <a:lvl5pPr>
              <a:defRPr sz="2099"/>
            </a:lvl5pPr>
          </a:lstStyle>
          <a:p>
            <a:pPr lvl="0"/>
            <a:r>
              <a:rPr lang="en-US" dirty="0"/>
              <a:t>Click to edit Master text styles</a:t>
            </a:r>
          </a:p>
        </p:txBody>
      </p:sp>
    </p:spTree>
    <p:extLst>
      <p:ext uri="{BB962C8B-B14F-4D97-AF65-F5344CB8AC3E}">
        <p14:creationId xmlns:p14="http://schemas.microsoft.com/office/powerpoint/2010/main" val="2916342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Body">
    <p:spTree>
      <p:nvGrpSpPr>
        <p:cNvPr id="1" name=""/>
        <p:cNvGrpSpPr/>
        <p:nvPr/>
      </p:nvGrpSpPr>
      <p:grpSpPr>
        <a:xfrm>
          <a:off x="0" y="0"/>
          <a:ext cx="0" cy="0"/>
          <a:chOff x="0" y="0"/>
          <a:chExt cx="0" cy="0"/>
        </a:xfrm>
      </p:grpSpPr>
      <p:sp>
        <p:nvSpPr>
          <p:cNvPr id="4" name="Picture Placeholder 13"/>
          <p:cNvSpPr>
            <a:spLocks noGrp="1"/>
          </p:cNvSpPr>
          <p:nvPr>
            <p:ph type="pic" sz="quarter" idx="14"/>
          </p:nvPr>
        </p:nvSpPr>
        <p:spPr>
          <a:xfrm>
            <a:off x="4770022" y="2436714"/>
            <a:ext cx="4290417" cy="7627435"/>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endParaRPr lang="en-US" dirty="0"/>
          </a:p>
        </p:txBody>
      </p:sp>
      <p:grpSp>
        <p:nvGrpSpPr>
          <p:cNvPr id="3" name="Group 2"/>
          <p:cNvGrpSpPr/>
          <p:nvPr userDrawn="1"/>
        </p:nvGrpSpPr>
        <p:grpSpPr>
          <a:xfrm rot="10800000">
            <a:off x="-23446" y="10974729"/>
            <a:ext cx="24535152" cy="4304369"/>
            <a:chOff x="0" y="-156114"/>
            <a:chExt cx="24535152" cy="4304369"/>
          </a:xfrm>
        </p:grpSpPr>
        <p:sp>
          <p:nvSpPr>
            <p:cNvPr id="5" name="Freeform 4"/>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6" name="Freeform 5"/>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7" name="Freeform 6"/>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8" name="Freeform 7"/>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9" name="Freeform 8"/>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0" name="Freeform 9"/>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1" name="Freeform 10"/>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2" name="Freeform 11"/>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3" name="Freeform 12"/>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4" name="Freeform 13"/>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5"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6"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7"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8"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7" b="0" i="0" dirty="0">
                <a:latin typeface="Nunito Light" charset="0"/>
              </a:endParaRPr>
            </a:p>
          </p:txBody>
        </p:sp>
        <p:sp>
          <p:nvSpPr>
            <p:cNvPr id="19"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0"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21"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2"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3"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4"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5"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6"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7"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8"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29"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grpSp>
      <p:sp>
        <p:nvSpPr>
          <p:cNvPr id="30" name="Text Placeholder 29">
            <a:extLst>
              <a:ext uri="{FF2B5EF4-FFF2-40B4-BE49-F238E27FC236}">
                <a16:creationId xmlns:a16="http://schemas.microsoft.com/office/drawing/2014/main" id="{0C7626E8-95E4-411C-9A38-5F30A1C66D95}"/>
              </a:ext>
            </a:extLst>
          </p:cNvPr>
          <p:cNvSpPr>
            <a:spLocks noGrp="1"/>
          </p:cNvSpPr>
          <p:nvPr>
            <p:ph type="body" sz="quarter" idx="15"/>
          </p:nvPr>
        </p:nvSpPr>
        <p:spPr>
          <a:xfrm>
            <a:off x="11545888" y="2654300"/>
            <a:ext cx="10488612" cy="76263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7461797"/>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49" name="Picture Placeholder 13"/>
          <p:cNvSpPr>
            <a:spLocks noGrp="1"/>
          </p:cNvSpPr>
          <p:nvPr>
            <p:ph type="pic" sz="quarter" idx="14"/>
          </p:nvPr>
        </p:nvSpPr>
        <p:spPr>
          <a:xfrm>
            <a:off x="0" y="0"/>
            <a:ext cx="24377650" cy="13716000"/>
          </a:xfrm>
          <a:prstGeom prst="rect">
            <a:avLst/>
          </a:prstGeom>
          <a:solidFill>
            <a:schemeClr val="bg1">
              <a:lumMod val="95000"/>
            </a:schemeClr>
          </a:solidFill>
          <a:effectLst/>
        </p:spPr>
        <p:txBody>
          <a:bodyPr>
            <a:normAutofit/>
          </a:bodyPr>
          <a:lstStyle>
            <a:lvl1pPr marL="0" indent="0">
              <a:buNone/>
              <a:defRPr sz="2400" b="0" i="0">
                <a:ln>
                  <a:noFill/>
                </a:ln>
                <a:solidFill>
                  <a:schemeClr val="tx2"/>
                </a:solidFill>
                <a:latin typeface="Nunito Light" charset="0"/>
                <a:ea typeface="Nunito Light" charset="0"/>
                <a:cs typeface="Nunito Light" charset="0"/>
              </a:defRPr>
            </a:lvl1pPr>
          </a:lstStyle>
          <a:p>
            <a:endParaRPr lang="en-US" dirty="0"/>
          </a:p>
        </p:txBody>
      </p:sp>
    </p:spTree>
    <p:extLst>
      <p:ext uri="{BB962C8B-B14F-4D97-AF65-F5344CB8AC3E}">
        <p14:creationId xmlns:p14="http://schemas.microsoft.com/office/powerpoint/2010/main" val="420089133"/>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reative Break Picture">
    <p:spTree>
      <p:nvGrpSpPr>
        <p:cNvPr id="1" name=""/>
        <p:cNvGrpSpPr/>
        <p:nvPr/>
      </p:nvGrpSpPr>
      <p:grpSpPr>
        <a:xfrm>
          <a:off x="0" y="0"/>
          <a:ext cx="0" cy="0"/>
          <a:chOff x="0" y="0"/>
          <a:chExt cx="0" cy="0"/>
        </a:xfrm>
      </p:grpSpPr>
      <p:sp>
        <p:nvSpPr>
          <p:cNvPr id="4" name="Picture Placeholder 3"/>
          <p:cNvSpPr>
            <a:spLocks noGrp="1"/>
          </p:cNvSpPr>
          <p:nvPr>
            <p:ph type="pic" sz="quarter" idx="15"/>
          </p:nvPr>
        </p:nvSpPr>
        <p:spPr>
          <a:xfrm>
            <a:off x="13905212" y="1952726"/>
            <a:ext cx="8420998" cy="8420998"/>
          </a:xfrm>
          <a:custGeom>
            <a:avLst/>
            <a:gdLst>
              <a:gd name="connsiteX0" fmla="*/ 1794805 w 3589610"/>
              <a:gd name="connsiteY0" fmla="*/ 0 h 3589610"/>
              <a:gd name="connsiteX1" fmla="*/ 3589610 w 3589610"/>
              <a:gd name="connsiteY1" fmla="*/ 1794805 h 3589610"/>
              <a:gd name="connsiteX2" fmla="*/ 1794805 w 3589610"/>
              <a:gd name="connsiteY2" fmla="*/ 3589610 h 3589610"/>
              <a:gd name="connsiteX3" fmla="*/ 0 w 3589610"/>
              <a:gd name="connsiteY3" fmla="*/ 1794805 h 3589610"/>
              <a:gd name="connsiteX4" fmla="*/ 1794805 w 3589610"/>
              <a:gd name="connsiteY4" fmla="*/ 0 h 3589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9610" h="3589610">
                <a:moveTo>
                  <a:pt x="1794805" y="0"/>
                </a:moveTo>
                <a:cubicBezTo>
                  <a:pt x="2786048" y="0"/>
                  <a:pt x="3589610" y="803562"/>
                  <a:pt x="3589610" y="1794805"/>
                </a:cubicBezTo>
                <a:cubicBezTo>
                  <a:pt x="3589610" y="2786048"/>
                  <a:pt x="2786048" y="3589610"/>
                  <a:pt x="1794805" y="3589610"/>
                </a:cubicBezTo>
                <a:cubicBezTo>
                  <a:pt x="803562" y="3589610"/>
                  <a:pt x="0" y="2786048"/>
                  <a:pt x="0" y="1794805"/>
                </a:cubicBezTo>
                <a:cubicBezTo>
                  <a:pt x="0" y="803562"/>
                  <a:pt x="803562" y="0"/>
                  <a:pt x="1794805" y="0"/>
                </a:cubicBezTo>
                <a:close/>
              </a:path>
            </a:pathLst>
          </a:custGeom>
          <a:solidFill>
            <a:schemeClr val="bg1">
              <a:lumMod val="95000"/>
            </a:schemeClr>
          </a:solidFill>
          <a:effectLst/>
        </p:spPr>
        <p:txBody>
          <a:bodyPr wrap="square">
            <a:noAutofit/>
          </a:bodyPr>
          <a:lstStyle>
            <a:lvl1pPr marL="0" indent="0">
              <a:buNone/>
              <a:defRPr sz="2400" b="0" i="0">
                <a:ln>
                  <a:noFill/>
                </a:ln>
                <a:solidFill>
                  <a:schemeClr val="tx2"/>
                </a:solidFill>
                <a:latin typeface="Nunito Light" charset="0"/>
                <a:ea typeface="Nunito Light" charset="0"/>
                <a:cs typeface="Nunito Light" charset="0"/>
              </a:defRPr>
            </a:lvl1pPr>
          </a:lstStyle>
          <a:p>
            <a:endParaRPr lang="en-US" dirty="0"/>
          </a:p>
        </p:txBody>
      </p:sp>
      <p:grpSp>
        <p:nvGrpSpPr>
          <p:cNvPr id="5" name="Group 4"/>
          <p:cNvGrpSpPr/>
          <p:nvPr userDrawn="1"/>
        </p:nvGrpSpPr>
        <p:grpSpPr>
          <a:xfrm rot="10800000">
            <a:off x="-23446" y="10974729"/>
            <a:ext cx="24535152" cy="4304369"/>
            <a:chOff x="0" y="-156114"/>
            <a:chExt cx="24535152" cy="4304369"/>
          </a:xfrm>
        </p:grpSpPr>
        <p:sp>
          <p:nvSpPr>
            <p:cNvPr id="6" name="Freeform 5"/>
            <p:cNvSpPr>
              <a:spLocks noChangeArrowheads="1"/>
            </p:cNvSpPr>
            <p:nvPr/>
          </p:nvSpPr>
          <p:spPr bwMode="auto">
            <a:xfrm>
              <a:off x="23378291" y="2431564"/>
              <a:ext cx="1134322" cy="1716691"/>
            </a:xfrm>
            <a:custGeom>
              <a:avLst/>
              <a:gdLst>
                <a:gd name="T0" fmla="*/ 0 w 1152"/>
                <a:gd name="T1" fmla="*/ 1739 h 1740"/>
                <a:gd name="T2" fmla="*/ 1151 w 1152"/>
                <a:gd name="T3" fmla="*/ 918 h 1740"/>
                <a:gd name="T4" fmla="*/ 1151 w 1152"/>
                <a:gd name="T5" fmla="*/ 0 h 1740"/>
                <a:gd name="T6" fmla="*/ 0 w 1152"/>
                <a:gd name="T7" fmla="*/ 1739 h 1740"/>
              </a:gdLst>
              <a:ahLst/>
              <a:cxnLst>
                <a:cxn ang="0">
                  <a:pos x="T0" y="T1"/>
                </a:cxn>
                <a:cxn ang="0">
                  <a:pos x="T2" y="T3"/>
                </a:cxn>
                <a:cxn ang="0">
                  <a:pos x="T4" y="T5"/>
                </a:cxn>
                <a:cxn ang="0">
                  <a:pos x="T6" y="T7"/>
                </a:cxn>
              </a:cxnLst>
              <a:rect l="0" t="0" r="r" b="b"/>
              <a:pathLst>
                <a:path w="1152" h="1740">
                  <a:moveTo>
                    <a:pt x="0" y="1739"/>
                  </a:moveTo>
                  <a:lnTo>
                    <a:pt x="1151" y="918"/>
                  </a:lnTo>
                  <a:lnTo>
                    <a:pt x="1151" y="0"/>
                  </a:lnTo>
                  <a:lnTo>
                    <a:pt x="0" y="1739"/>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7" name="Freeform 6"/>
            <p:cNvSpPr>
              <a:spLocks noChangeArrowheads="1"/>
            </p:cNvSpPr>
            <p:nvPr/>
          </p:nvSpPr>
          <p:spPr bwMode="auto">
            <a:xfrm>
              <a:off x="23079221" y="-88970"/>
              <a:ext cx="1455931" cy="4233061"/>
            </a:xfrm>
            <a:custGeom>
              <a:avLst/>
              <a:gdLst>
                <a:gd name="T0" fmla="*/ 0 w 1479"/>
                <a:gd name="T1" fmla="*/ 0 h 4296"/>
                <a:gd name="T2" fmla="*/ 327 w 1479"/>
                <a:gd name="T3" fmla="*/ 4295 h 4296"/>
                <a:gd name="T4" fmla="*/ 1478 w 1479"/>
                <a:gd name="T5" fmla="*/ 2556 h 4296"/>
                <a:gd name="T6" fmla="*/ 1478 w 1479"/>
                <a:gd name="T7" fmla="*/ 0 h 4296"/>
                <a:gd name="T8" fmla="*/ 0 w 1479"/>
                <a:gd name="T9" fmla="*/ 0 h 4296"/>
              </a:gdLst>
              <a:ahLst/>
              <a:cxnLst>
                <a:cxn ang="0">
                  <a:pos x="T0" y="T1"/>
                </a:cxn>
                <a:cxn ang="0">
                  <a:pos x="T2" y="T3"/>
                </a:cxn>
                <a:cxn ang="0">
                  <a:pos x="T4" y="T5"/>
                </a:cxn>
                <a:cxn ang="0">
                  <a:pos x="T6" y="T7"/>
                </a:cxn>
                <a:cxn ang="0">
                  <a:pos x="T8" y="T9"/>
                </a:cxn>
              </a:cxnLst>
              <a:rect l="0" t="0" r="r" b="b"/>
              <a:pathLst>
                <a:path w="1479" h="4296">
                  <a:moveTo>
                    <a:pt x="0" y="0"/>
                  </a:moveTo>
                  <a:lnTo>
                    <a:pt x="327" y="4295"/>
                  </a:lnTo>
                  <a:lnTo>
                    <a:pt x="1478" y="2556"/>
                  </a:lnTo>
                  <a:lnTo>
                    <a:pt x="147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8" name="Freeform 7"/>
            <p:cNvSpPr>
              <a:spLocks noChangeArrowheads="1"/>
            </p:cNvSpPr>
            <p:nvPr/>
          </p:nvSpPr>
          <p:spPr bwMode="auto">
            <a:xfrm>
              <a:off x="20776620" y="-88970"/>
              <a:ext cx="2646748" cy="4233061"/>
            </a:xfrm>
            <a:custGeom>
              <a:avLst/>
              <a:gdLst>
                <a:gd name="T0" fmla="*/ 0 w 2687"/>
                <a:gd name="T1" fmla="*/ 0 h 4296"/>
                <a:gd name="T2" fmla="*/ 2686 w 2687"/>
                <a:gd name="T3" fmla="*/ 4295 h 4296"/>
                <a:gd name="T4" fmla="*/ 2359 w 2687"/>
                <a:gd name="T5" fmla="*/ 0 h 4296"/>
                <a:gd name="T6" fmla="*/ 0 w 2687"/>
                <a:gd name="T7" fmla="*/ 0 h 4296"/>
              </a:gdLst>
              <a:ahLst/>
              <a:cxnLst>
                <a:cxn ang="0">
                  <a:pos x="T0" y="T1"/>
                </a:cxn>
                <a:cxn ang="0">
                  <a:pos x="T2" y="T3"/>
                </a:cxn>
                <a:cxn ang="0">
                  <a:pos x="T4" y="T5"/>
                </a:cxn>
                <a:cxn ang="0">
                  <a:pos x="T6" y="T7"/>
                </a:cxn>
              </a:cxnLst>
              <a:rect l="0" t="0" r="r" b="b"/>
              <a:pathLst>
                <a:path w="2687" h="4296">
                  <a:moveTo>
                    <a:pt x="0" y="0"/>
                  </a:moveTo>
                  <a:lnTo>
                    <a:pt x="2686" y="4295"/>
                  </a:lnTo>
                  <a:lnTo>
                    <a:pt x="235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9" name="Freeform 8"/>
            <p:cNvSpPr>
              <a:spLocks noChangeArrowheads="1"/>
            </p:cNvSpPr>
            <p:nvPr/>
          </p:nvSpPr>
          <p:spPr bwMode="auto">
            <a:xfrm>
              <a:off x="20420243" y="-88970"/>
              <a:ext cx="3003125" cy="4233061"/>
            </a:xfrm>
            <a:custGeom>
              <a:avLst/>
              <a:gdLst>
                <a:gd name="T0" fmla="*/ 0 w 3049"/>
                <a:gd name="T1" fmla="*/ 0 h 4296"/>
                <a:gd name="T2" fmla="*/ 43 w 3049"/>
                <a:gd name="T3" fmla="*/ 3187 h 4296"/>
                <a:gd name="T4" fmla="*/ 3048 w 3049"/>
                <a:gd name="T5" fmla="*/ 4295 h 4296"/>
                <a:gd name="T6" fmla="*/ 362 w 3049"/>
                <a:gd name="T7" fmla="*/ 0 h 4296"/>
                <a:gd name="T8" fmla="*/ 0 w 3049"/>
                <a:gd name="T9" fmla="*/ 0 h 4296"/>
              </a:gdLst>
              <a:ahLst/>
              <a:cxnLst>
                <a:cxn ang="0">
                  <a:pos x="T0" y="T1"/>
                </a:cxn>
                <a:cxn ang="0">
                  <a:pos x="T2" y="T3"/>
                </a:cxn>
                <a:cxn ang="0">
                  <a:pos x="T4" y="T5"/>
                </a:cxn>
                <a:cxn ang="0">
                  <a:pos x="T6" y="T7"/>
                </a:cxn>
                <a:cxn ang="0">
                  <a:pos x="T8" y="T9"/>
                </a:cxn>
              </a:cxnLst>
              <a:rect l="0" t="0" r="r" b="b"/>
              <a:pathLst>
                <a:path w="3049" h="4296">
                  <a:moveTo>
                    <a:pt x="0" y="0"/>
                  </a:moveTo>
                  <a:lnTo>
                    <a:pt x="43" y="3187"/>
                  </a:lnTo>
                  <a:lnTo>
                    <a:pt x="3048" y="4295"/>
                  </a:lnTo>
                  <a:lnTo>
                    <a:pt x="362"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0" name="Freeform 9"/>
            <p:cNvSpPr>
              <a:spLocks noChangeArrowheads="1"/>
            </p:cNvSpPr>
            <p:nvPr/>
          </p:nvSpPr>
          <p:spPr bwMode="auto">
            <a:xfrm>
              <a:off x="17677877" y="-88971"/>
              <a:ext cx="2785824" cy="3142198"/>
            </a:xfrm>
            <a:custGeom>
              <a:avLst/>
              <a:gdLst>
                <a:gd name="T0" fmla="*/ 2126 w 2826"/>
                <a:gd name="T1" fmla="*/ 0 h 3188"/>
                <a:gd name="T2" fmla="*/ 0 w 2826"/>
                <a:gd name="T3" fmla="*/ 1954 h 3188"/>
                <a:gd name="T4" fmla="*/ 2825 w 2826"/>
                <a:gd name="T5" fmla="*/ 3187 h 3188"/>
                <a:gd name="T6" fmla="*/ 2782 w 2826"/>
                <a:gd name="T7" fmla="*/ 0 h 3188"/>
                <a:gd name="T8" fmla="*/ 2126 w 2826"/>
                <a:gd name="T9" fmla="*/ 0 h 3188"/>
              </a:gdLst>
              <a:ahLst/>
              <a:cxnLst>
                <a:cxn ang="0">
                  <a:pos x="T0" y="T1"/>
                </a:cxn>
                <a:cxn ang="0">
                  <a:pos x="T2" y="T3"/>
                </a:cxn>
                <a:cxn ang="0">
                  <a:pos x="T4" y="T5"/>
                </a:cxn>
                <a:cxn ang="0">
                  <a:pos x="T6" y="T7"/>
                </a:cxn>
                <a:cxn ang="0">
                  <a:pos x="T8" y="T9"/>
                </a:cxn>
              </a:cxnLst>
              <a:rect l="0" t="0" r="r" b="b"/>
              <a:pathLst>
                <a:path w="2826" h="3188">
                  <a:moveTo>
                    <a:pt x="2126" y="0"/>
                  </a:moveTo>
                  <a:lnTo>
                    <a:pt x="0" y="1954"/>
                  </a:lnTo>
                  <a:lnTo>
                    <a:pt x="2825" y="3187"/>
                  </a:lnTo>
                  <a:lnTo>
                    <a:pt x="2782" y="0"/>
                  </a:lnTo>
                  <a:lnTo>
                    <a:pt x="2126"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1" name="Freeform 10"/>
            <p:cNvSpPr>
              <a:spLocks noChangeArrowheads="1"/>
            </p:cNvSpPr>
            <p:nvPr/>
          </p:nvSpPr>
          <p:spPr bwMode="auto">
            <a:xfrm>
              <a:off x="17608342" y="-88971"/>
              <a:ext cx="2168684" cy="1925303"/>
            </a:xfrm>
            <a:custGeom>
              <a:avLst/>
              <a:gdLst>
                <a:gd name="T0" fmla="*/ 0 w 2199"/>
                <a:gd name="T1" fmla="*/ 0 h 1955"/>
                <a:gd name="T2" fmla="*/ 72 w 2199"/>
                <a:gd name="T3" fmla="*/ 1954 h 1955"/>
                <a:gd name="T4" fmla="*/ 2198 w 2199"/>
                <a:gd name="T5" fmla="*/ 0 h 1955"/>
                <a:gd name="T6" fmla="*/ 0 w 2199"/>
                <a:gd name="T7" fmla="*/ 0 h 1955"/>
              </a:gdLst>
              <a:ahLst/>
              <a:cxnLst>
                <a:cxn ang="0">
                  <a:pos x="T0" y="T1"/>
                </a:cxn>
                <a:cxn ang="0">
                  <a:pos x="T2" y="T3"/>
                </a:cxn>
                <a:cxn ang="0">
                  <a:pos x="T4" y="T5"/>
                </a:cxn>
                <a:cxn ang="0">
                  <a:pos x="T6" y="T7"/>
                </a:cxn>
              </a:cxnLst>
              <a:rect l="0" t="0" r="r" b="b"/>
              <a:pathLst>
                <a:path w="2199" h="1955">
                  <a:moveTo>
                    <a:pt x="0" y="0"/>
                  </a:moveTo>
                  <a:lnTo>
                    <a:pt x="72" y="1954"/>
                  </a:lnTo>
                  <a:lnTo>
                    <a:pt x="2198"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2" name="Freeform 11"/>
            <p:cNvSpPr>
              <a:spLocks noChangeArrowheads="1"/>
            </p:cNvSpPr>
            <p:nvPr/>
          </p:nvSpPr>
          <p:spPr bwMode="auto">
            <a:xfrm>
              <a:off x="14888518" y="-88734"/>
              <a:ext cx="2811899" cy="1925303"/>
            </a:xfrm>
            <a:custGeom>
              <a:avLst/>
              <a:gdLst>
                <a:gd name="T0" fmla="*/ 0 w 2852"/>
                <a:gd name="T1" fmla="*/ 0 h 1955"/>
                <a:gd name="T2" fmla="*/ 2851 w 2852"/>
                <a:gd name="T3" fmla="*/ 1954 h 1955"/>
                <a:gd name="T4" fmla="*/ 2779 w 2852"/>
                <a:gd name="T5" fmla="*/ 0 h 1955"/>
                <a:gd name="T6" fmla="*/ 0 w 2852"/>
                <a:gd name="T7" fmla="*/ 0 h 1955"/>
              </a:gdLst>
              <a:ahLst/>
              <a:cxnLst>
                <a:cxn ang="0">
                  <a:pos x="T0" y="T1"/>
                </a:cxn>
                <a:cxn ang="0">
                  <a:pos x="T2" y="T3"/>
                </a:cxn>
                <a:cxn ang="0">
                  <a:pos x="T4" y="T5"/>
                </a:cxn>
                <a:cxn ang="0">
                  <a:pos x="T6" y="T7"/>
                </a:cxn>
              </a:cxnLst>
              <a:rect l="0" t="0" r="r" b="b"/>
              <a:pathLst>
                <a:path w="2852" h="1955">
                  <a:moveTo>
                    <a:pt x="0" y="0"/>
                  </a:moveTo>
                  <a:lnTo>
                    <a:pt x="2851" y="1954"/>
                  </a:lnTo>
                  <a:lnTo>
                    <a:pt x="2779" y="0"/>
                  </a:lnTo>
                  <a:lnTo>
                    <a:pt x="0" y="0"/>
                  </a:lnTo>
                </a:path>
              </a:pathLst>
            </a:custGeom>
            <a:solidFill>
              <a:schemeClr val="accent3"/>
            </a:solidFill>
            <a:ln>
              <a:noFill/>
            </a:ln>
            <a:effectLst/>
          </p:spPr>
          <p:txBody>
            <a:bodyPr wrap="none" anchor="ctr"/>
            <a:lstStyle/>
            <a:p>
              <a:endParaRPr lang="en-US" sz="7197" b="0" i="0" dirty="0">
                <a:latin typeface="Nunito Light" charset="0"/>
              </a:endParaRPr>
            </a:p>
          </p:txBody>
        </p:sp>
        <p:sp>
          <p:nvSpPr>
            <p:cNvPr id="13" name="Freeform 12"/>
            <p:cNvSpPr>
              <a:spLocks noChangeArrowheads="1"/>
            </p:cNvSpPr>
            <p:nvPr/>
          </p:nvSpPr>
          <p:spPr bwMode="auto">
            <a:xfrm>
              <a:off x="13589856" y="-88970"/>
              <a:ext cx="4137447" cy="3520308"/>
            </a:xfrm>
            <a:custGeom>
              <a:avLst/>
              <a:gdLst>
                <a:gd name="T0" fmla="*/ 0 w 4196"/>
                <a:gd name="T1" fmla="*/ 0 h 3572"/>
                <a:gd name="T2" fmla="*/ 1886 w 4196"/>
                <a:gd name="T3" fmla="*/ 3571 h 3572"/>
                <a:gd name="T4" fmla="*/ 4195 w 4196"/>
                <a:gd name="T5" fmla="*/ 1954 h 3572"/>
                <a:gd name="T6" fmla="*/ 1344 w 4196"/>
                <a:gd name="T7" fmla="*/ 0 h 3572"/>
                <a:gd name="T8" fmla="*/ 0 w 4196"/>
                <a:gd name="T9" fmla="*/ 0 h 3572"/>
              </a:gdLst>
              <a:ahLst/>
              <a:cxnLst>
                <a:cxn ang="0">
                  <a:pos x="T0" y="T1"/>
                </a:cxn>
                <a:cxn ang="0">
                  <a:pos x="T2" y="T3"/>
                </a:cxn>
                <a:cxn ang="0">
                  <a:pos x="T4" y="T5"/>
                </a:cxn>
                <a:cxn ang="0">
                  <a:pos x="T6" y="T7"/>
                </a:cxn>
                <a:cxn ang="0">
                  <a:pos x="T8" y="T9"/>
                </a:cxn>
              </a:cxnLst>
              <a:rect l="0" t="0" r="r" b="b"/>
              <a:pathLst>
                <a:path w="4196" h="3572">
                  <a:moveTo>
                    <a:pt x="0" y="0"/>
                  </a:moveTo>
                  <a:lnTo>
                    <a:pt x="1886" y="3571"/>
                  </a:lnTo>
                  <a:lnTo>
                    <a:pt x="4195" y="1954"/>
                  </a:lnTo>
                  <a:lnTo>
                    <a:pt x="1344" y="0"/>
                  </a:lnTo>
                  <a:lnTo>
                    <a:pt x="0" y="0"/>
                  </a:lnTo>
                </a:path>
              </a:pathLst>
            </a:custGeom>
            <a:solidFill>
              <a:schemeClr val="accent3">
                <a:lumMod val="60000"/>
                <a:lumOff val="40000"/>
              </a:schemeClr>
            </a:solidFill>
            <a:ln>
              <a:noFill/>
            </a:ln>
            <a:effectLst/>
          </p:spPr>
          <p:txBody>
            <a:bodyPr wrap="none" anchor="ctr"/>
            <a:lstStyle/>
            <a:p>
              <a:endParaRPr lang="en-US" sz="7197" b="0" i="0" dirty="0">
                <a:latin typeface="Nunito Light" charset="0"/>
              </a:endParaRPr>
            </a:p>
          </p:txBody>
        </p:sp>
        <p:sp>
          <p:nvSpPr>
            <p:cNvPr id="14" name="Freeform 13"/>
            <p:cNvSpPr>
              <a:spLocks noChangeArrowheads="1"/>
            </p:cNvSpPr>
            <p:nvPr/>
          </p:nvSpPr>
          <p:spPr bwMode="auto">
            <a:xfrm>
              <a:off x="11104147" y="-111272"/>
              <a:ext cx="4346058" cy="3520308"/>
            </a:xfrm>
            <a:custGeom>
              <a:avLst/>
              <a:gdLst>
                <a:gd name="T0" fmla="*/ 965 w 4408"/>
                <a:gd name="T1" fmla="*/ 0 h 3572"/>
                <a:gd name="T2" fmla="*/ 0 w 4408"/>
                <a:gd name="T3" fmla="*/ 1760 h 3572"/>
                <a:gd name="T4" fmla="*/ 4407 w 4408"/>
                <a:gd name="T5" fmla="*/ 3571 h 3572"/>
                <a:gd name="T6" fmla="*/ 2521 w 4408"/>
                <a:gd name="T7" fmla="*/ 0 h 3572"/>
                <a:gd name="T8" fmla="*/ 965 w 4408"/>
                <a:gd name="T9" fmla="*/ 0 h 3572"/>
              </a:gdLst>
              <a:ahLst/>
              <a:cxnLst>
                <a:cxn ang="0">
                  <a:pos x="T0" y="T1"/>
                </a:cxn>
                <a:cxn ang="0">
                  <a:pos x="T2" y="T3"/>
                </a:cxn>
                <a:cxn ang="0">
                  <a:pos x="T4" y="T5"/>
                </a:cxn>
                <a:cxn ang="0">
                  <a:pos x="T6" y="T7"/>
                </a:cxn>
                <a:cxn ang="0">
                  <a:pos x="T8" y="T9"/>
                </a:cxn>
              </a:cxnLst>
              <a:rect l="0" t="0" r="r" b="b"/>
              <a:pathLst>
                <a:path w="4408" h="3572">
                  <a:moveTo>
                    <a:pt x="965" y="0"/>
                  </a:moveTo>
                  <a:lnTo>
                    <a:pt x="0" y="1760"/>
                  </a:lnTo>
                  <a:lnTo>
                    <a:pt x="4407" y="3571"/>
                  </a:lnTo>
                  <a:lnTo>
                    <a:pt x="2521" y="0"/>
                  </a:lnTo>
                  <a:lnTo>
                    <a:pt x="965" y="0"/>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5" name="Freeform 14"/>
            <p:cNvSpPr>
              <a:spLocks noChangeArrowheads="1"/>
            </p:cNvSpPr>
            <p:nvPr/>
          </p:nvSpPr>
          <p:spPr bwMode="auto">
            <a:xfrm>
              <a:off x="9793019" y="-88970"/>
              <a:ext cx="369415" cy="195571"/>
            </a:xfrm>
            <a:custGeom>
              <a:avLst/>
              <a:gdLst>
                <a:gd name="T0" fmla="*/ 112 w 374"/>
                <a:gd name="T1" fmla="*/ 0 h 198"/>
                <a:gd name="T2" fmla="*/ 0 w 374"/>
                <a:gd name="T3" fmla="*/ 197 h 198"/>
                <a:gd name="T4" fmla="*/ 373 w 374"/>
                <a:gd name="T5" fmla="*/ 0 h 198"/>
                <a:gd name="T6" fmla="*/ 112 w 374"/>
                <a:gd name="T7" fmla="*/ 0 h 198"/>
              </a:gdLst>
              <a:ahLst/>
              <a:cxnLst>
                <a:cxn ang="0">
                  <a:pos x="T0" y="T1"/>
                </a:cxn>
                <a:cxn ang="0">
                  <a:pos x="T2" y="T3"/>
                </a:cxn>
                <a:cxn ang="0">
                  <a:pos x="T4" y="T5"/>
                </a:cxn>
                <a:cxn ang="0">
                  <a:pos x="T6" y="T7"/>
                </a:cxn>
              </a:cxnLst>
              <a:rect l="0" t="0" r="r" b="b"/>
              <a:pathLst>
                <a:path w="374" h="198">
                  <a:moveTo>
                    <a:pt x="112" y="0"/>
                  </a:moveTo>
                  <a:lnTo>
                    <a:pt x="0" y="197"/>
                  </a:lnTo>
                  <a:lnTo>
                    <a:pt x="373" y="0"/>
                  </a:lnTo>
                  <a:lnTo>
                    <a:pt x="112"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6" name="Freeform 13"/>
            <p:cNvSpPr>
              <a:spLocks noChangeArrowheads="1"/>
            </p:cNvSpPr>
            <p:nvPr/>
          </p:nvSpPr>
          <p:spPr bwMode="auto">
            <a:xfrm>
              <a:off x="9698211" y="-88970"/>
              <a:ext cx="225996" cy="195571"/>
            </a:xfrm>
            <a:custGeom>
              <a:avLst/>
              <a:gdLst>
                <a:gd name="T0" fmla="*/ 0 w 231"/>
                <a:gd name="T1" fmla="*/ 0 h 198"/>
                <a:gd name="T2" fmla="*/ 118 w 231"/>
                <a:gd name="T3" fmla="*/ 197 h 198"/>
                <a:gd name="T4" fmla="*/ 230 w 231"/>
                <a:gd name="T5" fmla="*/ 0 h 198"/>
                <a:gd name="T6" fmla="*/ 0 w 231"/>
                <a:gd name="T7" fmla="*/ 0 h 198"/>
              </a:gdLst>
              <a:ahLst/>
              <a:cxnLst>
                <a:cxn ang="0">
                  <a:pos x="T0" y="T1"/>
                </a:cxn>
                <a:cxn ang="0">
                  <a:pos x="T2" y="T3"/>
                </a:cxn>
                <a:cxn ang="0">
                  <a:pos x="T4" y="T5"/>
                </a:cxn>
                <a:cxn ang="0">
                  <a:pos x="T6" y="T7"/>
                </a:cxn>
              </a:cxnLst>
              <a:rect l="0" t="0" r="r" b="b"/>
              <a:pathLst>
                <a:path w="231" h="198">
                  <a:moveTo>
                    <a:pt x="0" y="0"/>
                  </a:moveTo>
                  <a:lnTo>
                    <a:pt x="118" y="197"/>
                  </a:lnTo>
                  <a:lnTo>
                    <a:pt x="230" y="0"/>
                  </a:lnTo>
                  <a:lnTo>
                    <a:pt x="0"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7" name="Freeform 14"/>
            <p:cNvSpPr>
              <a:spLocks noChangeArrowheads="1"/>
            </p:cNvSpPr>
            <p:nvPr/>
          </p:nvSpPr>
          <p:spPr bwMode="auto">
            <a:xfrm>
              <a:off x="8502000" y="61758"/>
              <a:ext cx="2646751" cy="2259950"/>
            </a:xfrm>
            <a:custGeom>
              <a:avLst/>
              <a:gdLst>
                <a:gd name="T0" fmla="*/ 2685 w 2686"/>
                <a:gd name="T1" fmla="*/ 1563 h 2292"/>
                <a:gd name="T2" fmla="*/ 1308 w 2686"/>
                <a:gd name="T3" fmla="*/ 0 h 2292"/>
                <a:gd name="T4" fmla="*/ 0 w 2686"/>
                <a:gd name="T5" fmla="*/ 2291 h 2292"/>
                <a:gd name="T6" fmla="*/ 2685 w 2686"/>
                <a:gd name="T7" fmla="*/ 1563 h 2292"/>
              </a:gdLst>
              <a:ahLst/>
              <a:cxnLst>
                <a:cxn ang="0">
                  <a:pos x="T0" y="T1"/>
                </a:cxn>
                <a:cxn ang="0">
                  <a:pos x="T2" y="T3"/>
                </a:cxn>
                <a:cxn ang="0">
                  <a:pos x="T4" y="T5"/>
                </a:cxn>
                <a:cxn ang="0">
                  <a:pos x="T6" y="T7"/>
                </a:cxn>
              </a:cxnLst>
              <a:rect l="0" t="0" r="r" b="b"/>
              <a:pathLst>
                <a:path w="2686" h="2292">
                  <a:moveTo>
                    <a:pt x="2685" y="1563"/>
                  </a:moveTo>
                  <a:lnTo>
                    <a:pt x="1308" y="0"/>
                  </a:lnTo>
                  <a:lnTo>
                    <a:pt x="0" y="2291"/>
                  </a:lnTo>
                  <a:lnTo>
                    <a:pt x="2685" y="1563"/>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18" name="Freeform 15"/>
            <p:cNvSpPr>
              <a:spLocks noChangeArrowheads="1"/>
            </p:cNvSpPr>
            <p:nvPr/>
          </p:nvSpPr>
          <p:spPr bwMode="auto">
            <a:xfrm>
              <a:off x="6821130" y="61996"/>
              <a:ext cx="2985743" cy="2259950"/>
            </a:xfrm>
            <a:custGeom>
              <a:avLst/>
              <a:gdLst>
                <a:gd name="T0" fmla="*/ 3029 w 3030"/>
                <a:gd name="T1" fmla="*/ 0 h 2292"/>
                <a:gd name="T2" fmla="*/ 0 w 3030"/>
                <a:gd name="T3" fmla="*/ 624 h 2292"/>
                <a:gd name="T4" fmla="*/ 1721 w 3030"/>
                <a:gd name="T5" fmla="*/ 2291 h 2292"/>
                <a:gd name="T6" fmla="*/ 3029 w 3030"/>
                <a:gd name="T7" fmla="*/ 0 h 2292"/>
              </a:gdLst>
              <a:ahLst/>
              <a:cxnLst>
                <a:cxn ang="0">
                  <a:pos x="T0" y="T1"/>
                </a:cxn>
                <a:cxn ang="0">
                  <a:pos x="T2" y="T3"/>
                </a:cxn>
                <a:cxn ang="0">
                  <a:pos x="T4" y="T5"/>
                </a:cxn>
                <a:cxn ang="0">
                  <a:pos x="T6" y="T7"/>
                </a:cxn>
              </a:cxnLst>
              <a:rect l="0" t="0" r="r" b="b"/>
              <a:pathLst>
                <a:path w="3030" h="2292">
                  <a:moveTo>
                    <a:pt x="3029" y="0"/>
                  </a:moveTo>
                  <a:lnTo>
                    <a:pt x="0" y="624"/>
                  </a:lnTo>
                  <a:lnTo>
                    <a:pt x="1721" y="2291"/>
                  </a:lnTo>
                  <a:lnTo>
                    <a:pt x="3029"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19" name="Freeform 16"/>
            <p:cNvSpPr>
              <a:spLocks noChangeArrowheads="1"/>
            </p:cNvSpPr>
            <p:nvPr/>
          </p:nvSpPr>
          <p:spPr bwMode="auto">
            <a:xfrm>
              <a:off x="6829814" y="-88970"/>
              <a:ext cx="2985743" cy="808366"/>
            </a:xfrm>
            <a:custGeom>
              <a:avLst/>
              <a:gdLst>
                <a:gd name="T0" fmla="*/ 61 w 3030"/>
                <a:gd name="T1" fmla="*/ 0 h 822"/>
                <a:gd name="T2" fmla="*/ 0 w 3030"/>
                <a:gd name="T3" fmla="*/ 821 h 822"/>
                <a:gd name="T4" fmla="*/ 3029 w 3030"/>
                <a:gd name="T5" fmla="*/ 197 h 822"/>
                <a:gd name="T6" fmla="*/ 2911 w 3030"/>
                <a:gd name="T7" fmla="*/ 0 h 822"/>
                <a:gd name="T8" fmla="*/ 61 w 3030"/>
                <a:gd name="T9" fmla="*/ 0 h 822"/>
              </a:gdLst>
              <a:ahLst/>
              <a:cxnLst>
                <a:cxn ang="0">
                  <a:pos x="T0" y="T1"/>
                </a:cxn>
                <a:cxn ang="0">
                  <a:pos x="T2" y="T3"/>
                </a:cxn>
                <a:cxn ang="0">
                  <a:pos x="T4" y="T5"/>
                </a:cxn>
                <a:cxn ang="0">
                  <a:pos x="T6" y="T7"/>
                </a:cxn>
                <a:cxn ang="0">
                  <a:pos x="T8" y="T9"/>
                </a:cxn>
              </a:cxnLst>
              <a:rect l="0" t="0" r="r" b="b"/>
              <a:pathLst>
                <a:path w="3030" h="822">
                  <a:moveTo>
                    <a:pt x="61" y="0"/>
                  </a:moveTo>
                  <a:lnTo>
                    <a:pt x="0" y="821"/>
                  </a:lnTo>
                  <a:lnTo>
                    <a:pt x="3029" y="197"/>
                  </a:lnTo>
                  <a:lnTo>
                    <a:pt x="2911" y="0"/>
                  </a:lnTo>
                  <a:lnTo>
                    <a:pt x="61" y="0"/>
                  </a:lnTo>
                </a:path>
              </a:pathLst>
            </a:custGeom>
            <a:solidFill>
              <a:schemeClr val="accent2">
                <a:lumMod val="50000"/>
              </a:schemeClr>
            </a:solidFill>
            <a:ln>
              <a:noFill/>
            </a:ln>
            <a:effectLst/>
          </p:spPr>
          <p:txBody>
            <a:bodyPr wrap="none" anchor="ctr"/>
            <a:lstStyle/>
            <a:p>
              <a:endParaRPr lang="en-US" sz="7197" b="0" i="0" dirty="0">
                <a:latin typeface="Nunito Light" charset="0"/>
              </a:endParaRPr>
            </a:p>
          </p:txBody>
        </p:sp>
        <p:sp>
          <p:nvSpPr>
            <p:cNvPr id="20" name="Freeform 17"/>
            <p:cNvSpPr>
              <a:spLocks noChangeArrowheads="1"/>
            </p:cNvSpPr>
            <p:nvPr/>
          </p:nvSpPr>
          <p:spPr bwMode="auto">
            <a:xfrm>
              <a:off x="5975275" y="-88970"/>
              <a:ext cx="943094" cy="808366"/>
            </a:xfrm>
            <a:custGeom>
              <a:avLst/>
              <a:gdLst>
                <a:gd name="T0" fmla="*/ 0 w 955"/>
                <a:gd name="T1" fmla="*/ 0 h 822"/>
                <a:gd name="T2" fmla="*/ 893 w 955"/>
                <a:gd name="T3" fmla="*/ 821 h 822"/>
                <a:gd name="T4" fmla="*/ 954 w 955"/>
                <a:gd name="T5" fmla="*/ 0 h 822"/>
                <a:gd name="T6" fmla="*/ 0 w 955"/>
                <a:gd name="T7" fmla="*/ 0 h 822"/>
              </a:gdLst>
              <a:ahLst/>
              <a:cxnLst>
                <a:cxn ang="0">
                  <a:pos x="T0" y="T1"/>
                </a:cxn>
                <a:cxn ang="0">
                  <a:pos x="T2" y="T3"/>
                </a:cxn>
                <a:cxn ang="0">
                  <a:pos x="T4" y="T5"/>
                </a:cxn>
                <a:cxn ang="0">
                  <a:pos x="T6" y="T7"/>
                </a:cxn>
              </a:cxnLst>
              <a:rect l="0" t="0" r="r" b="b"/>
              <a:pathLst>
                <a:path w="955" h="822">
                  <a:moveTo>
                    <a:pt x="0" y="0"/>
                  </a:moveTo>
                  <a:lnTo>
                    <a:pt x="893" y="821"/>
                  </a:lnTo>
                  <a:lnTo>
                    <a:pt x="954"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1" name="Freeform 18"/>
            <p:cNvSpPr>
              <a:spLocks noChangeArrowheads="1"/>
            </p:cNvSpPr>
            <p:nvPr/>
          </p:nvSpPr>
          <p:spPr bwMode="auto">
            <a:xfrm>
              <a:off x="5608571" y="674793"/>
              <a:ext cx="2916204" cy="1642810"/>
            </a:xfrm>
            <a:custGeom>
              <a:avLst/>
              <a:gdLst>
                <a:gd name="T0" fmla="*/ 2958 w 2959"/>
                <a:gd name="T1" fmla="*/ 1667 h 1668"/>
                <a:gd name="T2" fmla="*/ 1237 w 2959"/>
                <a:gd name="T3" fmla="*/ 0 h 1668"/>
                <a:gd name="T4" fmla="*/ 0 w 2959"/>
                <a:gd name="T5" fmla="*/ 1323 h 1668"/>
                <a:gd name="T6" fmla="*/ 2958 w 2959"/>
                <a:gd name="T7" fmla="*/ 1667 h 1668"/>
              </a:gdLst>
              <a:ahLst/>
              <a:cxnLst>
                <a:cxn ang="0">
                  <a:pos x="T0" y="T1"/>
                </a:cxn>
                <a:cxn ang="0">
                  <a:pos x="T2" y="T3"/>
                </a:cxn>
                <a:cxn ang="0">
                  <a:pos x="T4" y="T5"/>
                </a:cxn>
                <a:cxn ang="0">
                  <a:pos x="T6" y="T7"/>
                </a:cxn>
              </a:cxnLst>
              <a:rect l="0" t="0" r="r" b="b"/>
              <a:pathLst>
                <a:path w="2959" h="1668">
                  <a:moveTo>
                    <a:pt x="2958" y="1667"/>
                  </a:moveTo>
                  <a:lnTo>
                    <a:pt x="1237" y="0"/>
                  </a:lnTo>
                  <a:lnTo>
                    <a:pt x="0" y="1323"/>
                  </a:lnTo>
                  <a:lnTo>
                    <a:pt x="2958" y="1667"/>
                  </a:lnTo>
                </a:path>
              </a:pathLst>
            </a:custGeom>
            <a:solidFill>
              <a:schemeClr val="accent2"/>
            </a:solidFill>
            <a:ln>
              <a:noFill/>
            </a:ln>
            <a:effectLst/>
          </p:spPr>
          <p:txBody>
            <a:bodyPr wrap="none" anchor="ctr"/>
            <a:lstStyle/>
            <a:p>
              <a:endParaRPr lang="en-US" sz="7197" b="0" i="0" dirty="0">
                <a:latin typeface="Nunito Light" charset="0"/>
              </a:endParaRPr>
            </a:p>
          </p:txBody>
        </p:sp>
        <p:sp>
          <p:nvSpPr>
            <p:cNvPr id="22" name="Freeform 19"/>
            <p:cNvSpPr>
              <a:spLocks noChangeArrowheads="1"/>
            </p:cNvSpPr>
            <p:nvPr/>
          </p:nvSpPr>
          <p:spPr bwMode="auto">
            <a:xfrm>
              <a:off x="5092201" y="-155877"/>
              <a:ext cx="1760153" cy="2112184"/>
            </a:xfrm>
            <a:custGeom>
              <a:avLst/>
              <a:gdLst>
                <a:gd name="T0" fmla="*/ 0 w 1787"/>
                <a:gd name="T1" fmla="*/ 0 h 2145"/>
                <a:gd name="T2" fmla="*/ 549 w 1787"/>
                <a:gd name="T3" fmla="*/ 2144 h 2145"/>
                <a:gd name="T4" fmla="*/ 1786 w 1787"/>
                <a:gd name="T5" fmla="*/ 821 h 2145"/>
                <a:gd name="T6" fmla="*/ 893 w 1787"/>
                <a:gd name="T7" fmla="*/ 0 h 2145"/>
                <a:gd name="T8" fmla="*/ 0 w 1787"/>
                <a:gd name="T9" fmla="*/ 0 h 2145"/>
              </a:gdLst>
              <a:ahLst/>
              <a:cxnLst>
                <a:cxn ang="0">
                  <a:pos x="T0" y="T1"/>
                </a:cxn>
                <a:cxn ang="0">
                  <a:pos x="T2" y="T3"/>
                </a:cxn>
                <a:cxn ang="0">
                  <a:pos x="T4" y="T5"/>
                </a:cxn>
                <a:cxn ang="0">
                  <a:pos x="T6" y="T7"/>
                </a:cxn>
                <a:cxn ang="0">
                  <a:pos x="T8" y="T9"/>
                </a:cxn>
              </a:cxnLst>
              <a:rect l="0" t="0" r="r" b="b"/>
              <a:pathLst>
                <a:path w="1787" h="2145">
                  <a:moveTo>
                    <a:pt x="0" y="0"/>
                  </a:moveTo>
                  <a:lnTo>
                    <a:pt x="549" y="2144"/>
                  </a:lnTo>
                  <a:lnTo>
                    <a:pt x="1786" y="821"/>
                  </a:lnTo>
                  <a:lnTo>
                    <a:pt x="893"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3" name="Freeform 20"/>
            <p:cNvSpPr>
              <a:spLocks noChangeArrowheads="1"/>
            </p:cNvSpPr>
            <p:nvPr/>
          </p:nvSpPr>
          <p:spPr bwMode="auto">
            <a:xfrm>
              <a:off x="443059" y="190760"/>
              <a:ext cx="5232654" cy="2977052"/>
            </a:xfrm>
            <a:custGeom>
              <a:avLst/>
              <a:gdLst>
                <a:gd name="T0" fmla="*/ 5310 w 5311"/>
                <a:gd name="T1" fmla="*/ 1771 h 3020"/>
                <a:gd name="T2" fmla="*/ 853 w 5311"/>
                <a:gd name="T3" fmla="*/ 0 h 3020"/>
                <a:gd name="T4" fmla="*/ 0 w 5311"/>
                <a:gd name="T5" fmla="*/ 3019 h 3020"/>
                <a:gd name="T6" fmla="*/ 5310 w 5311"/>
                <a:gd name="T7" fmla="*/ 1771 h 3020"/>
              </a:gdLst>
              <a:ahLst/>
              <a:cxnLst>
                <a:cxn ang="0">
                  <a:pos x="T0" y="T1"/>
                </a:cxn>
                <a:cxn ang="0">
                  <a:pos x="T2" y="T3"/>
                </a:cxn>
                <a:cxn ang="0">
                  <a:pos x="T4" y="T5"/>
                </a:cxn>
                <a:cxn ang="0">
                  <a:pos x="T6" y="T7"/>
                </a:cxn>
              </a:cxnLst>
              <a:rect l="0" t="0" r="r" b="b"/>
              <a:pathLst>
                <a:path w="5311" h="3020">
                  <a:moveTo>
                    <a:pt x="5310" y="1771"/>
                  </a:moveTo>
                  <a:lnTo>
                    <a:pt x="853" y="0"/>
                  </a:lnTo>
                  <a:lnTo>
                    <a:pt x="0" y="3019"/>
                  </a:lnTo>
                  <a:lnTo>
                    <a:pt x="5310" y="1771"/>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4" name="Freeform 21"/>
            <p:cNvSpPr>
              <a:spLocks noChangeArrowheads="1"/>
            </p:cNvSpPr>
            <p:nvPr/>
          </p:nvSpPr>
          <p:spPr bwMode="auto">
            <a:xfrm>
              <a:off x="1264131" y="-156113"/>
              <a:ext cx="4393864" cy="2112184"/>
            </a:xfrm>
            <a:custGeom>
              <a:avLst/>
              <a:gdLst>
                <a:gd name="T0" fmla="*/ 936 w 4458"/>
                <a:gd name="T1" fmla="*/ 0 h 2145"/>
                <a:gd name="T2" fmla="*/ 0 w 4458"/>
                <a:gd name="T3" fmla="*/ 373 h 2145"/>
                <a:gd name="T4" fmla="*/ 4457 w 4458"/>
                <a:gd name="T5" fmla="*/ 2144 h 2145"/>
                <a:gd name="T6" fmla="*/ 3908 w 4458"/>
                <a:gd name="T7" fmla="*/ 0 h 2145"/>
                <a:gd name="T8" fmla="*/ 936 w 4458"/>
                <a:gd name="T9" fmla="*/ 0 h 2145"/>
              </a:gdLst>
              <a:ahLst/>
              <a:cxnLst>
                <a:cxn ang="0">
                  <a:pos x="T0" y="T1"/>
                </a:cxn>
                <a:cxn ang="0">
                  <a:pos x="T2" y="T3"/>
                </a:cxn>
                <a:cxn ang="0">
                  <a:pos x="T4" y="T5"/>
                </a:cxn>
                <a:cxn ang="0">
                  <a:pos x="T6" y="T7"/>
                </a:cxn>
                <a:cxn ang="0">
                  <a:pos x="T8" y="T9"/>
                </a:cxn>
              </a:cxnLst>
              <a:rect l="0" t="0" r="r" b="b"/>
              <a:pathLst>
                <a:path w="4458" h="2145">
                  <a:moveTo>
                    <a:pt x="936" y="0"/>
                  </a:moveTo>
                  <a:lnTo>
                    <a:pt x="0" y="373"/>
                  </a:lnTo>
                  <a:lnTo>
                    <a:pt x="4457" y="2144"/>
                  </a:lnTo>
                  <a:lnTo>
                    <a:pt x="3908" y="0"/>
                  </a:lnTo>
                  <a:lnTo>
                    <a:pt x="936"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5" name="Freeform 22"/>
            <p:cNvSpPr>
              <a:spLocks noChangeArrowheads="1"/>
            </p:cNvSpPr>
            <p:nvPr/>
          </p:nvSpPr>
          <p:spPr bwMode="auto">
            <a:xfrm>
              <a:off x="1264131" y="-133574"/>
              <a:ext cx="921364" cy="369415"/>
            </a:xfrm>
            <a:custGeom>
              <a:avLst/>
              <a:gdLst>
                <a:gd name="T0" fmla="*/ 72 w 937"/>
                <a:gd name="T1" fmla="*/ 0 h 374"/>
                <a:gd name="T2" fmla="*/ 0 w 937"/>
                <a:gd name="T3" fmla="*/ 373 h 374"/>
                <a:gd name="T4" fmla="*/ 936 w 937"/>
                <a:gd name="T5" fmla="*/ 0 h 374"/>
                <a:gd name="T6" fmla="*/ 72 w 937"/>
                <a:gd name="T7" fmla="*/ 0 h 374"/>
              </a:gdLst>
              <a:ahLst/>
              <a:cxnLst>
                <a:cxn ang="0">
                  <a:pos x="T0" y="T1"/>
                </a:cxn>
                <a:cxn ang="0">
                  <a:pos x="T2" y="T3"/>
                </a:cxn>
                <a:cxn ang="0">
                  <a:pos x="T4" y="T5"/>
                </a:cxn>
                <a:cxn ang="0">
                  <a:pos x="T6" y="T7"/>
                </a:cxn>
              </a:cxnLst>
              <a:rect l="0" t="0" r="r" b="b"/>
              <a:pathLst>
                <a:path w="937" h="374">
                  <a:moveTo>
                    <a:pt x="72" y="0"/>
                  </a:moveTo>
                  <a:lnTo>
                    <a:pt x="0" y="373"/>
                  </a:lnTo>
                  <a:lnTo>
                    <a:pt x="936" y="0"/>
                  </a:lnTo>
                  <a:lnTo>
                    <a:pt x="72"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6" name="Freeform 23"/>
            <p:cNvSpPr>
              <a:spLocks noChangeArrowheads="1"/>
            </p:cNvSpPr>
            <p:nvPr/>
          </p:nvSpPr>
          <p:spPr bwMode="auto">
            <a:xfrm>
              <a:off x="734484" y="-133574"/>
              <a:ext cx="621488" cy="369415"/>
            </a:xfrm>
            <a:custGeom>
              <a:avLst/>
              <a:gdLst>
                <a:gd name="T0" fmla="*/ 0 w 629"/>
                <a:gd name="T1" fmla="*/ 0 h 374"/>
                <a:gd name="T2" fmla="*/ 556 w 629"/>
                <a:gd name="T3" fmla="*/ 373 h 374"/>
                <a:gd name="T4" fmla="*/ 628 w 629"/>
                <a:gd name="T5" fmla="*/ 0 h 374"/>
                <a:gd name="T6" fmla="*/ 0 w 629"/>
                <a:gd name="T7" fmla="*/ 0 h 374"/>
              </a:gdLst>
              <a:ahLst/>
              <a:cxnLst>
                <a:cxn ang="0">
                  <a:pos x="T0" y="T1"/>
                </a:cxn>
                <a:cxn ang="0">
                  <a:pos x="T2" y="T3"/>
                </a:cxn>
                <a:cxn ang="0">
                  <a:pos x="T4" y="T5"/>
                </a:cxn>
                <a:cxn ang="0">
                  <a:pos x="T6" y="T7"/>
                </a:cxn>
              </a:cxnLst>
              <a:rect l="0" t="0" r="r" b="b"/>
              <a:pathLst>
                <a:path w="629" h="374">
                  <a:moveTo>
                    <a:pt x="0" y="0"/>
                  </a:moveTo>
                  <a:lnTo>
                    <a:pt x="556" y="373"/>
                  </a:lnTo>
                  <a:lnTo>
                    <a:pt x="628" y="0"/>
                  </a:lnTo>
                  <a:lnTo>
                    <a:pt x="0" y="0"/>
                  </a:lnTo>
                </a:path>
              </a:pathLst>
            </a:custGeom>
            <a:solidFill>
              <a:schemeClr val="accent1"/>
            </a:solidFill>
            <a:ln>
              <a:noFill/>
            </a:ln>
            <a:effectLst/>
          </p:spPr>
          <p:txBody>
            <a:bodyPr wrap="none" anchor="ctr"/>
            <a:lstStyle/>
            <a:p>
              <a:endParaRPr lang="en-US" sz="7197" b="0" i="0" dirty="0">
                <a:latin typeface="Nunito Light" charset="0"/>
              </a:endParaRPr>
            </a:p>
          </p:txBody>
        </p:sp>
        <p:sp>
          <p:nvSpPr>
            <p:cNvPr id="27" name="Freeform 24"/>
            <p:cNvSpPr>
              <a:spLocks noChangeArrowheads="1"/>
            </p:cNvSpPr>
            <p:nvPr/>
          </p:nvSpPr>
          <p:spPr bwMode="auto">
            <a:xfrm>
              <a:off x="0" y="885559"/>
              <a:ext cx="447642" cy="2259950"/>
            </a:xfrm>
            <a:custGeom>
              <a:avLst/>
              <a:gdLst>
                <a:gd name="T0" fmla="*/ 0 w 453"/>
                <a:gd name="T1" fmla="*/ 2104 h 2292"/>
                <a:gd name="T2" fmla="*/ 452 w 453"/>
                <a:gd name="T3" fmla="*/ 2291 h 2292"/>
                <a:gd name="T4" fmla="*/ 0 w 453"/>
                <a:gd name="T5" fmla="*/ 0 h 2292"/>
                <a:gd name="T6" fmla="*/ 0 w 453"/>
                <a:gd name="T7" fmla="*/ 2104 h 2292"/>
              </a:gdLst>
              <a:ahLst/>
              <a:cxnLst>
                <a:cxn ang="0">
                  <a:pos x="T0" y="T1"/>
                </a:cxn>
                <a:cxn ang="0">
                  <a:pos x="T2" y="T3"/>
                </a:cxn>
                <a:cxn ang="0">
                  <a:pos x="T4" y="T5"/>
                </a:cxn>
                <a:cxn ang="0">
                  <a:pos x="T6" y="T7"/>
                </a:cxn>
              </a:cxnLst>
              <a:rect l="0" t="0" r="r" b="b"/>
              <a:pathLst>
                <a:path w="453" h="2292">
                  <a:moveTo>
                    <a:pt x="0" y="2104"/>
                  </a:moveTo>
                  <a:lnTo>
                    <a:pt x="452" y="2291"/>
                  </a:lnTo>
                  <a:lnTo>
                    <a:pt x="0" y="0"/>
                  </a:lnTo>
                  <a:lnTo>
                    <a:pt x="0" y="2104"/>
                  </a:lnTo>
                </a:path>
              </a:pathLst>
            </a:custGeom>
            <a:solidFill>
              <a:schemeClr val="accent1">
                <a:lumMod val="50000"/>
              </a:schemeClr>
            </a:solidFill>
            <a:ln>
              <a:noFill/>
            </a:ln>
            <a:effectLst/>
          </p:spPr>
          <p:txBody>
            <a:bodyPr wrap="none" anchor="ctr"/>
            <a:lstStyle/>
            <a:p>
              <a:endParaRPr lang="en-US" sz="7197" b="0" i="0" dirty="0">
                <a:latin typeface="Nunito Light" charset="0"/>
              </a:endParaRPr>
            </a:p>
          </p:txBody>
        </p:sp>
        <p:sp>
          <p:nvSpPr>
            <p:cNvPr id="28" name="Freeform 25"/>
            <p:cNvSpPr>
              <a:spLocks noChangeArrowheads="1"/>
            </p:cNvSpPr>
            <p:nvPr/>
          </p:nvSpPr>
          <p:spPr bwMode="auto">
            <a:xfrm>
              <a:off x="0" y="-156114"/>
              <a:ext cx="1286433" cy="3342117"/>
            </a:xfrm>
            <a:custGeom>
              <a:avLst/>
              <a:gdLst>
                <a:gd name="T0" fmla="*/ 0 w 1306"/>
                <a:gd name="T1" fmla="*/ 0 h 3393"/>
                <a:gd name="T2" fmla="*/ 0 w 1306"/>
                <a:gd name="T3" fmla="*/ 1101 h 3393"/>
                <a:gd name="T4" fmla="*/ 452 w 1306"/>
                <a:gd name="T5" fmla="*/ 3392 h 3393"/>
                <a:gd name="T6" fmla="*/ 1305 w 1306"/>
                <a:gd name="T7" fmla="*/ 373 h 3393"/>
                <a:gd name="T8" fmla="*/ 749 w 1306"/>
                <a:gd name="T9" fmla="*/ 0 h 3393"/>
                <a:gd name="T10" fmla="*/ 0 w 1306"/>
                <a:gd name="T11" fmla="*/ 0 h 3393"/>
              </a:gdLst>
              <a:ahLst/>
              <a:cxnLst>
                <a:cxn ang="0">
                  <a:pos x="T0" y="T1"/>
                </a:cxn>
                <a:cxn ang="0">
                  <a:pos x="T2" y="T3"/>
                </a:cxn>
                <a:cxn ang="0">
                  <a:pos x="T4" y="T5"/>
                </a:cxn>
                <a:cxn ang="0">
                  <a:pos x="T6" y="T7"/>
                </a:cxn>
                <a:cxn ang="0">
                  <a:pos x="T8" y="T9"/>
                </a:cxn>
                <a:cxn ang="0">
                  <a:pos x="T10" y="T11"/>
                </a:cxn>
              </a:cxnLst>
              <a:rect l="0" t="0" r="r" b="b"/>
              <a:pathLst>
                <a:path w="1306" h="3393">
                  <a:moveTo>
                    <a:pt x="0" y="0"/>
                  </a:moveTo>
                  <a:lnTo>
                    <a:pt x="0" y="1101"/>
                  </a:lnTo>
                  <a:lnTo>
                    <a:pt x="452" y="3392"/>
                  </a:lnTo>
                  <a:lnTo>
                    <a:pt x="1305" y="373"/>
                  </a:lnTo>
                  <a:lnTo>
                    <a:pt x="749" y="0"/>
                  </a:lnTo>
                  <a:lnTo>
                    <a:pt x="0" y="0"/>
                  </a:lnTo>
                </a:path>
              </a:pathLst>
            </a:custGeom>
            <a:solidFill>
              <a:schemeClr val="accent1">
                <a:lumMod val="75000"/>
              </a:schemeClr>
            </a:solidFill>
            <a:ln>
              <a:noFill/>
            </a:ln>
            <a:effectLst/>
          </p:spPr>
          <p:txBody>
            <a:bodyPr wrap="none" anchor="ctr"/>
            <a:lstStyle/>
            <a:p>
              <a:endParaRPr lang="en-US" sz="7197" b="0" i="0" dirty="0">
                <a:latin typeface="Nunito Light" charset="0"/>
              </a:endParaRPr>
            </a:p>
          </p:txBody>
        </p:sp>
        <p:sp>
          <p:nvSpPr>
            <p:cNvPr id="29" name="Freeform 26"/>
            <p:cNvSpPr>
              <a:spLocks noChangeArrowheads="1"/>
            </p:cNvSpPr>
            <p:nvPr/>
          </p:nvSpPr>
          <p:spPr bwMode="auto">
            <a:xfrm>
              <a:off x="8462804" y="1591817"/>
              <a:ext cx="6988462" cy="1786231"/>
            </a:xfrm>
            <a:custGeom>
              <a:avLst/>
              <a:gdLst>
                <a:gd name="T0" fmla="*/ 7092 w 7093"/>
                <a:gd name="T1" fmla="*/ 1811 h 1812"/>
                <a:gd name="T2" fmla="*/ 0 w 7093"/>
                <a:gd name="T3" fmla="*/ 728 h 1812"/>
                <a:gd name="T4" fmla="*/ 2685 w 7093"/>
                <a:gd name="T5" fmla="*/ 0 h 1812"/>
                <a:gd name="T6" fmla="*/ 7092 w 7093"/>
                <a:gd name="T7" fmla="*/ 1811 h 1812"/>
              </a:gdLst>
              <a:ahLst/>
              <a:cxnLst>
                <a:cxn ang="0">
                  <a:pos x="T0" y="T1"/>
                </a:cxn>
                <a:cxn ang="0">
                  <a:pos x="T2" y="T3"/>
                </a:cxn>
                <a:cxn ang="0">
                  <a:pos x="T4" y="T5"/>
                </a:cxn>
                <a:cxn ang="0">
                  <a:pos x="T6" y="T7"/>
                </a:cxn>
              </a:cxnLst>
              <a:rect l="0" t="0" r="r" b="b"/>
              <a:pathLst>
                <a:path w="7093" h="1812">
                  <a:moveTo>
                    <a:pt x="7092" y="1811"/>
                  </a:moveTo>
                  <a:lnTo>
                    <a:pt x="0" y="728"/>
                  </a:lnTo>
                  <a:lnTo>
                    <a:pt x="2685" y="0"/>
                  </a:lnTo>
                  <a:lnTo>
                    <a:pt x="7092" y="1811"/>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sp>
          <p:nvSpPr>
            <p:cNvPr id="30" name="Freeform 12"/>
            <p:cNvSpPr>
              <a:spLocks noChangeArrowheads="1"/>
            </p:cNvSpPr>
            <p:nvPr/>
          </p:nvSpPr>
          <p:spPr bwMode="auto">
            <a:xfrm>
              <a:off x="9776123" y="-125128"/>
              <a:ext cx="2307757" cy="1734076"/>
            </a:xfrm>
            <a:custGeom>
              <a:avLst/>
              <a:gdLst>
                <a:gd name="T0" fmla="*/ 373 w 2343"/>
                <a:gd name="T1" fmla="*/ 0 h 1761"/>
                <a:gd name="T2" fmla="*/ 0 w 2343"/>
                <a:gd name="T3" fmla="*/ 197 h 1761"/>
                <a:gd name="T4" fmla="*/ 1377 w 2343"/>
                <a:gd name="T5" fmla="*/ 1760 h 1761"/>
                <a:gd name="T6" fmla="*/ 2342 w 2343"/>
                <a:gd name="T7" fmla="*/ 0 h 1761"/>
                <a:gd name="T8" fmla="*/ 373 w 2343"/>
                <a:gd name="T9" fmla="*/ 0 h 1761"/>
              </a:gdLst>
              <a:ahLst/>
              <a:cxnLst>
                <a:cxn ang="0">
                  <a:pos x="T0" y="T1"/>
                </a:cxn>
                <a:cxn ang="0">
                  <a:pos x="T2" y="T3"/>
                </a:cxn>
                <a:cxn ang="0">
                  <a:pos x="T4" y="T5"/>
                </a:cxn>
                <a:cxn ang="0">
                  <a:pos x="T6" y="T7"/>
                </a:cxn>
                <a:cxn ang="0">
                  <a:pos x="T8" y="T9"/>
                </a:cxn>
              </a:cxnLst>
              <a:rect l="0" t="0" r="r" b="b"/>
              <a:pathLst>
                <a:path w="2343" h="1761">
                  <a:moveTo>
                    <a:pt x="373" y="0"/>
                  </a:moveTo>
                  <a:lnTo>
                    <a:pt x="0" y="197"/>
                  </a:lnTo>
                  <a:lnTo>
                    <a:pt x="1377" y="1760"/>
                  </a:lnTo>
                  <a:lnTo>
                    <a:pt x="2342" y="0"/>
                  </a:lnTo>
                  <a:lnTo>
                    <a:pt x="373" y="0"/>
                  </a:lnTo>
                </a:path>
              </a:pathLst>
            </a:custGeom>
            <a:solidFill>
              <a:schemeClr val="accent2">
                <a:lumMod val="75000"/>
              </a:schemeClr>
            </a:solidFill>
            <a:ln>
              <a:noFill/>
            </a:ln>
            <a:effectLst/>
          </p:spPr>
          <p:txBody>
            <a:bodyPr wrap="none" anchor="ctr"/>
            <a:lstStyle/>
            <a:p>
              <a:endParaRPr lang="en-US" sz="7197" b="0" i="0" dirty="0">
                <a:latin typeface="Nunito Light" charset="0"/>
              </a:endParaRPr>
            </a:p>
          </p:txBody>
        </p:sp>
      </p:grpSp>
      <p:sp>
        <p:nvSpPr>
          <p:cNvPr id="3" name="Text Placeholder 2">
            <a:extLst>
              <a:ext uri="{FF2B5EF4-FFF2-40B4-BE49-F238E27FC236}">
                <a16:creationId xmlns:a16="http://schemas.microsoft.com/office/drawing/2014/main" id="{69544D81-4D57-43C1-AA9A-0F7D08D9B6A4}"/>
              </a:ext>
            </a:extLst>
          </p:cNvPr>
          <p:cNvSpPr>
            <a:spLocks noGrp="1"/>
          </p:cNvSpPr>
          <p:nvPr>
            <p:ph type="body" sz="quarter" idx="16"/>
          </p:nvPr>
        </p:nvSpPr>
        <p:spPr>
          <a:xfrm>
            <a:off x="1133475" y="2330450"/>
            <a:ext cx="11295063" cy="7853363"/>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1947180"/>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7.sv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6.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image" Target="../media/image2.png"/><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theme" Target="../theme/theme4.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image" Target="../media/image3.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848046"/>
      </p:ext>
    </p:extLst>
  </p:cSld>
  <p:clrMap bg1="lt1" tx1="dk1" bg2="lt2" tx2="dk2" accent1="accent1" accent2="accent2" accent3="accent3" accent4="accent4" accent5="accent5" accent6="accent6" hlink="hlink" folHlink="folHlink"/>
  <p:sldLayoutIdLst>
    <p:sldLayoutId id="2147483965" r:id="rId1"/>
    <p:sldLayoutId id="2147483968" r:id="rId2"/>
    <p:sldLayoutId id="2147483966" r:id="rId3"/>
    <p:sldLayoutId id="2147483970" r:id="rId4"/>
    <p:sldLayoutId id="2147483958" r:id="rId5"/>
    <p:sldLayoutId id="2147483969" r:id="rId6"/>
    <p:sldLayoutId id="2147483959" r:id="rId7"/>
    <p:sldLayoutId id="2147483953" r:id="rId8"/>
    <p:sldLayoutId id="2147483956" r:id="rId9"/>
    <p:sldLayoutId id="2147483972" r:id="rId10"/>
    <p:sldLayoutId id="2147483973" r:id="rId11"/>
    <p:sldLayoutId id="2147483976"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1828434" rtl="0" eaLnBrk="1" latinLnBrk="0" hangingPunct="1">
        <a:lnSpc>
          <a:spcPct val="90000"/>
        </a:lnSpc>
        <a:spcBef>
          <a:spcPct val="0"/>
        </a:spcBef>
        <a:buNone/>
        <a:defRPr lang="en-US" sz="6000" kern="1200">
          <a:solidFill>
            <a:schemeClr val="tx1"/>
          </a:solidFill>
          <a:latin typeface="Lato Light" charset="0"/>
          <a:ea typeface="Lato Light" charset="0"/>
          <a:cs typeface="Lato Light" charset="0"/>
        </a:defRPr>
      </a:lvl1pPr>
    </p:titleStyle>
    <p:bodyStyle>
      <a:lvl1pPr marL="457109" indent="-457109" algn="l" defTabSz="1828434" rtl="0" eaLnBrk="1" latinLnBrk="0" hangingPunct="1">
        <a:lnSpc>
          <a:spcPct val="90000"/>
        </a:lnSpc>
        <a:spcBef>
          <a:spcPts val="2000"/>
        </a:spcBef>
        <a:buFont typeface="Arial" panose="020B0604020202020204" pitchFamily="34" charset="0"/>
        <a:buChar char="•"/>
        <a:defRPr lang="en-US" sz="4800" kern="1200" dirty="0" smtClean="0">
          <a:solidFill>
            <a:schemeClr val="tx1"/>
          </a:solidFill>
          <a:effectLst/>
          <a:latin typeface="Lato Light" charset="0"/>
          <a:ea typeface="Lato Light" charset="0"/>
          <a:cs typeface="Lato Light" charset="0"/>
        </a:defRPr>
      </a:lvl1pPr>
      <a:lvl2pPr marL="1371326" indent="-457109" algn="l" defTabSz="1828434" rtl="0" eaLnBrk="1" latinLnBrk="0" hangingPunct="1">
        <a:lnSpc>
          <a:spcPct val="90000"/>
        </a:lnSpc>
        <a:spcBef>
          <a:spcPts val="1000"/>
        </a:spcBef>
        <a:buFont typeface="Arial" panose="020B0604020202020204" pitchFamily="34" charset="0"/>
        <a:buChar char="•"/>
        <a:defRPr lang="en-US" sz="4000" kern="1200" dirty="0" smtClean="0">
          <a:solidFill>
            <a:schemeClr val="tx1"/>
          </a:solidFill>
          <a:effectLst/>
          <a:latin typeface="Lato Light" charset="0"/>
          <a:ea typeface="Lato Light" charset="0"/>
          <a:cs typeface="Lato Light" charset="0"/>
        </a:defRPr>
      </a:lvl2pPr>
      <a:lvl3pPr marL="2285543" indent="-457109" algn="l" defTabSz="1828434" rtl="0" eaLnBrk="1" latinLnBrk="0" hangingPunct="1">
        <a:lnSpc>
          <a:spcPct val="90000"/>
        </a:lnSpc>
        <a:spcBef>
          <a:spcPts val="1000"/>
        </a:spcBef>
        <a:buFont typeface="Arial" panose="020B0604020202020204" pitchFamily="34" charset="0"/>
        <a:buChar char="•"/>
        <a:defRPr lang="en-US" sz="3600" kern="1200" dirty="0" smtClean="0">
          <a:solidFill>
            <a:schemeClr val="tx1"/>
          </a:solidFill>
          <a:effectLst/>
          <a:latin typeface="Lato Light" charset="0"/>
          <a:ea typeface="Lato Light" charset="0"/>
          <a:cs typeface="Lato Light" charset="0"/>
        </a:defRPr>
      </a:lvl3pPr>
      <a:lvl4pPr marL="3199760" indent="-457109" algn="l" defTabSz="1828434" rtl="0" eaLnBrk="1" latinLnBrk="0" hangingPunct="1">
        <a:lnSpc>
          <a:spcPct val="90000"/>
        </a:lnSpc>
        <a:spcBef>
          <a:spcPts val="1000"/>
        </a:spcBef>
        <a:buFont typeface="Arial" panose="020B0604020202020204" pitchFamily="34" charset="0"/>
        <a:buChar char="•"/>
        <a:defRPr lang="en-US" sz="3200" kern="1200" dirty="0" smtClean="0">
          <a:solidFill>
            <a:schemeClr val="tx1"/>
          </a:solidFill>
          <a:effectLst/>
          <a:latin typeface="Lato Light" charset="0"/>
          <a:ea typeface="Lato Light" charset="0"/>
          <a:cs typeface="Lato Light" charset="0"/>
        </a:defRPr>
      </a:lvl4pPr>
      <a:lvl5pPr marL="4113977" indent="-457109" algn="l" defTabSz="1828434" rtl="0" eaLnBrk="1" latinLnBrk="0" hangingPunct="1">
        <a:lnSpc>
          <a:spcPct val="90000"/>
        </a:lnSpc>
        <a:spcBef>
          <a:spcPts val="1000"/>
        </a:spcBef>
        <a:buFont typeface="Arial" panose="020B0604020202020204" pitchFamily="34" charset="0"/>
        <a:buChar char="•"/>
        <a:defRPr lang="en-US" sz="3200" kern="1200" dirty="0">
          <a:solidFill>
            <a:schemeClr val="tx1"/>
          </a:solidFill>
          <a:effectLst/>
          <a:latin typeface="Lato Light" charset="0"/>
          <a:ea typeface="Lato Light" charset="0"/>
          <a:cs typeface="Lato Light" charset="0"/>
        </a:defRPr>
      </a:lvl5pPr>
      <a:lvl6pPr marL="5028194"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2411"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6628"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0846" indent="-457109" algn="l" defTabSz="182843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434" rtl="0" eaLnBrk="1" latinLnBrk="0" hangingPunct="1">
        <a:defRPr sz="3600" kern="1200">
          <a:solidFill>
            <a:schemeClr val="tx1"/>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BBC9BD-3806-4E16-A033-BEFF03F49978}"/>
              </a:ext>
            </a:extLst>
          </p:cNvPr>
          <p:cNvSpPr>
            <a:spLocks noGrp="1"/>
          </p:cNvSpPr>
          <p:nvPr>
            <p:ph type="title"/>
          </p:nvPr>
        </p:nvSpPr>
        <p:spPr>
          <a:xfrm>
            <a:off x="1675964" y="730251"/>
            <a:ext cx="21025723" cy="265112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DF6EF7-3E42-4B71-91DF-101AD361857F}"/>
              </a:ext>
            </a:extLst>
          </p:cNvPr>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1A44353A-A281-43AA-9C67-B482E6F0B8DE}"/>
              </a:ext>
            </a:extLst>
          </p:cNvPr>
          <p:cNvSpPr>
            <a:spLocks noGrp="1"/>
          </p:cNvSpPr>
          <p:nvPr>
            <p:ph type="ftr" sz="quarter" idx="3"/>
          </p:nvPr>
        </p:nvSpPr>
        <p:spPr>
          <a:xfrm>
            <a:off x="812588" y="12215493"/>
            <a:ext cx="8227457" cy="730250"/>
          </a:xfrm>
          <a:prstGeom prst="rect">
            <a:avLst/>
          </a:prstGeom>
        </p:spPr>
        <p:txBody>
          <a:bodyPr vert="horz" lIns="91440" tIns="45720" rIns="91440" bIns="45720" rtlCol="0" anchor="ctr"/>
          <a:lstStyle>
            <a:lvl1pPr algn="l">
              <a:defRPr sz="2000">
                <a:solidFill>
                  <a:schemeClr val="tx1">
                    <a:tint val="75000"/>
                  </a:schemeClr>
                </a:solidFill>
              </a:defRPr>
            </a:lvl1pPr>
          </a:lstStyle>
          <a:p>
            <a:r>
              <a:rPr lang="en-US" dirty="0"/>
              <a:t>Georgia Department of Community Affairs</a:t>
            </a:r>
          </a:p>
        </p:txBody>
      </p:sp>
      <p:sp>
        <p:nvSpPr>
          <p:cNvPr id="8" name="Slide Number Placeholder 5">
            <a:extLst>
              <a:ext uri="{FF2B5EF4-FFF2-40B4-BE49-F238E27FC236}">
                <a16:creationId xmlns:a16="http://schemas.microsoft.com/office/drawing/2014/main" id="{767F7F0A-A3E2-4A86-9EB6-120D8E330621}"/>
              </a:ext>
            </a:extLst>
          </p:cNvPr>
          <p:cNvSpPr>
            <a:spLocks noGrp="1"/>
          </p:cNvSpPr>
          <p:nvPr>
            <p:ph type="sldNum" sz="quarter" idx="4"/>
          </p:nvPr>
        </p:nvSpPr>
        <p:spPr>
          <a:xfrm>
            <a:off x="22549326" y="11899583"/>
            <a:ext cx="1218883" cy="1362074"/>
          </a:xfrm>
          <a:prstGeom prst="rect">
            <a:avLst/>
          </a:prstGeom>
        </p:spPr>
        <p:txBody>
          <a:bodyPr vert="horz" lIns="91440" tIns="45720" rIns="91440" bIns="45720" rtlCol="0" anchor="ctr"/>
          <a:lstStyle>
            <a:lvl1pPr algn="ctr">
              <a:defRPr sz="2000">
                <a:solidFill>
                  <a:schemeClr val="tx1">
                    <a:tint val="75000"/>
                  </a:schemeClr>
                </a:solidFill>
              </a:defRPr>
            </a:lvl1pPr>
          </a:lstStyle>
          <a:p>
            <a:fld id="{93CAF254-72B9-406C-9E86-C9D983240C82}" type="slidenum">
              <a:rPr lang="en-US" smtClean="0"/>
              <a:pPr/>
              <a:t>‹#›</a:t>
            </a:fld>
            <a:endParaRPr lang="en-US" dirty="0"/>
          </a:p>
        </p:txBody>
      </p:sp>
    </p:spTree>
    <p:extLst>
      <p:ext uri="{BB962C8B-B14F-4D97-AF65-F5344CB8AC3E}">
        <p14:creationId xmlns:p14="http://schemas.microsoft.com/office/powerpoint/2010/main" val="407195780"/>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 id="2147483990" r:id="rId12"/>
    <p:sldLayoutId id="2147483991" r:id="rId13"/>
    <p:sldLayoutId id="2147483992" r:id="rId14"/>
    <p:sldLayoutId id="2147483993" r:id="rId15"/>
    <p:sldLayoutId id="2147483994" r:id="rId16"/>
    <p:sldLayoutId id="2147483995" r:id="rId17"/>
  </p:sldLayoutIdLst>
  <p:hf hdr="0" dt="0"/>
  <p:txStyles>
    <p:titleStyle>
      <a:lvl1pPr algn="l" defTabSz="1828343" rtl="0" eaLnBrk="1" latinLnBrk="0" hangingPunct="1">
        <a:lnSpc>
          <a:spcPct val="90000"/>
        </a:lnSpc>
        <a:spcBef>
          <a:spcPct val="0"/>
        </a:spcBef>
        <a:buNone/>
        <a:defRPr sz="7198" b="1" kern="1200">
          <a:solidFill>
            <a:schemeClr val="tx1"/>
          </a:solidFill>
          <a:latin typeface="+mj-lt"/>
          <a:ea typeface="+mj-ea"/>
          <a:cs typeface="+mj-cs"/>
        </a:defRPr>
      </a:lvl1pPr>
    </p:titleStyle>
    <p:bodyStyle>
      <a:lvl1pPr marL="457086" indent="-457086" algn="l" defTabSz="1828343" rtl="0" eaLnBrk="1" latinLnBrk="0" hangingPunct="1">
        <a:lnSpc>
          <a:spcPct val="90000"/>
        </a:lnSpc>
        <a:spcBef>
          <a:spcPts val="2000"/>
        </a:spcBef>
        <a:buClr>
          <a:schemeClr val="accent1"/>
        </a:buClr>
        <a:buFont typeface="Arial" panose="020B0604020202020204" pitchFamily="34" charset="0"/>
        <a:buChar char="•"/>
        <a:defRPr sz="39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Clr>
          <a:schemeClr val="accent1"/>
        </a:buClr>
        <a:buFont typeface="Arial" panose="020B0604020202020204" pitchFamily="34" charset="0"/>
        <a:buChar char="•"/>
        <a:defRPr sz="35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Clr>
          <a:schemeClr val="accent1"/>
        </a:buClr>
        <a:buFont typeface="Arial" panose="020B0604020202020204" pitchFamily="34" charset="0"/>
        <a:buChar char="•"/>
        <a:defRPr sz="31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Clr>
          <a:schemeClr val="accent1"/>
        </a:buClr>
        <a:buFont typeface="Arial" panose="020B0604020202020204" pitchFamily="34" charset="0"/>
        <a:buChar char="•"/>
        <a:defRPr sz="27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Clr>
          <a:schemeClr val="accent1"/>
        </a:buClr>
        <a:buFont typeface="Arial" panose="020B0604020202020204" pitchFamily="34" charset="0"/>
        <a:buChar char="•"/>
        <a:defRPr sz="23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5964" y="730251"/>
            <a:ext cx="21025723"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5964" y="3651250"/>
            <a:ext cx="21025723"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5964" y="12712701"/>
            <a:ext cx="5484971" cy="730250"/>
          </a:xfrm>
          <a:prstGeom prst="rect">
            <a:avLst/>
          </a:prstGeom>
        </p:spPr>
        <p:txBody>
          <a:bodyPr vert="horz" lIns="91440" tIns="45720" rIns="91440" bIns="45720" rtlCol="0" anchor="ctr"/>
          <a:lstStyle>
            <a:lvl1pPr algn="l">
              <a:defRPr sz="2399">
                <a:solidFill>
                  <a:schemeClr val="tx1">
                    <a:tint val="75000"/>
                  </a:schemeClr>
                </a:solidFill>
              </a:defRPr>
            </a:lvl1pPr>
          </a:lstStyle>
          <a:p>
            <a:fld id="{C764DE79-268F-4C1A-8933-263129D2AF90}" type="datetimeFigureOut">
              <a:rPr lang="en-US" dirty="0"/>
              <a:t>3/4/2024</a:t>
            </a:fld>
            <a:endParaRPr lang="en-US" dirty="0"/>
          </a:p>
        </p:txBody>
      </p:sp>
      <p:sp>
        <p:nvSpPr>
          <p:cNvPr id="5" name="Footer Placeholder 4"/>
          <p:cNvSpPr>
            <a:spLocks noGrp="1"/>
          </p:cNvSpPr>
          <p:nvPr>
            <p:ph type="ftr" sz="quarter" idx="3"/>
          </p:nvPr>
        </p:nvSpPr>
        <p:spPr>
          <a:xfrm>
            <a:off x="8075097" y="12712701"/>
            <a:ext cx="8227457" cy="730250"/>
          </a:xfrm>
          <a:prstGeom prst="rect">
            <a:avLst/>
          </a:prstGeom>
        </p:spPr>
        <p:txBody>
          <a:bodyPr vert="horz" lIns="91440" tIns="45720" rIns="91440" bIns="45720" rtlCol="0" anchor="ctr"/>
          <a:lstStyle>
            <a:lvl1pPr algn="ctr">
              <a:defRPr sz="2399">
                <a:solidFill>
                  <a:schemeClr val="tx1">
                    <a:tint val="75000"/>
                  </a:schemeClr>
                </a:solidFill>
              </a:defRPr>
            </a:lvl1pPr>
          </a:lstStyle>
          <a:p>
            <a:r>
              <a:rPr lang="en-US"/>
              <a:t>Georgia Department of Community </a:t>
            </a:r>
            <a:r>
              <a:rPr lang="en-US">
                <a:solidFill>
                  <a:srgbClr val="898989"/>
                </a:solidFill>
              </a:rPr>
              <a:t>Affairs</a:t>
            </a:r>
            <a:endParaRPr lang="en-US" dirty="0">
              <a:solidFill>
                <a:srgbClr val="898989"/>
              </a:solidFill>
            </a:endParaRPr>
          </a:p>
        </p:txBody>
      </p:sp>
      <p:sp>
        <p:nvSpPr>
          <p:cNvPr id="6" name="Slide Number Placeholder 5"/>
          <p:cNvSpPr>
            <a:spLocks noGrp="1"/>
          </p:cNvSpPr>
          <p:nvPr>
            <p:ph type="sldNum" sz="quarter" idx="4"/>
          </p:nvPr>
        </p:nvSpPr>
        <p:spPr>
          <a:xfrm>
            <a:off x="17216715" y="12712701"/>
            <a:ext cx="5484971" cy="730250"/>
          </a:xfrm>
          <a:prstGeom prst="rect">
            <a:avLst/>
          </a:prstGeom>
        </p:spPr>
        <p:txBody>
          <a:bodyPr vert="horz" lIns="91440" tIns="45720" rIns="91440" bIns="45720" rtlCol="0" anchor="ctr"/>
          <a:lstStyle>
            <a:lvl1pPr algn="r">
              <a:defRPr sz="2399">
                <a:solidFill>
                  <a:schemeClr val="tx1">
                    <a:tint val="75000"/>
                  </a:schemeClr>
                </a:solidFill>
              </a:defRPr>
            </a:lvl1pPr>
          </a:lstStyle>
          <a:p>
            <a:fld id="{93CAF254-72B9-406C-9E86-C9D983240C82}" type="slidenum">
              <a:rPr lang="en-US" smtClean="0"/>
              <a:pPr/>
              <a:t>‹#›</a:t>
            </a:fld>
            <a:endParaRPr lang="en-US" dirty="0"/>
          </a:p>
        </p:txBody>
      </p:sp>
      <p:pic>
        <p:nvPicPr>
          <p:cNvPr id="7" name="Graphic 6">
            <a:extLst>
              <a:ext uri="{FF2B5EF4-FFF2-40B4-BE49-F238E27FC236}">
                <a16:creationId xmlns:a16="http://schemas.microsoft.com/office/drawing/2014/main" id="{95086F5F-C139-5AE6-82AE-25F6A2D31509}"/>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0" y="0"/>
            <a:ext cx="24377650" cy="13716000"/>
          </a:xfrm>
          <a:prstGeom prst="rect">
            <a:avLst/>
          </a:prstGeom>
        </p:spPr>
      </p:pic>
      <p:sp>
        <p:nvSpPr>
          <p:cNvPr id="8" name="Footer Placeholder 4">
            <a:extLst>
              <a:ext uri="{FF2B5EF4-FFF2-40B4-BE49-F238E27FC236}">
                <a16:creationId xmlns:a16="http://schemas.microsoft.com/office/drawing/2014/main" id="{F927863D-3F49-522F-2C26-0101020CED35}"/>
              </a:ext>
            </a:extLst>
          </p:cNvPr>
          <p:cNvSpPr txBox="1">
            <a:spLocks/>
          </p:cNvSpPr>
          <p:nvPr userDrawn="1"/>
        </p:nvSpPr>
        <p:spPr>
          <a:xfrm>
            <a:off x="1246429" y="12215513"/>
            <a:ext cx="8227457" cy="730250"/>
          </a:xfrm>
          <a:prstGeom prst="rect">
            <a:avLst/>
          </a:prstGeom>
        </p:spPr>
        <p:txBody>
          <a:bodyPr vert="horz" lIns="182832" tIns="91416" rIns="182832" bIns="91416" rtlCol="0" anchor="ctr"/>
          <a:lstStyle>
            <a:defPPr>
              <a:defRPr lang="en-US"/>
            </a:defPPr>
            <a:lvl1pPr marL="0" algn="l"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500" dirty="0">
                <a:solidFill>
                  <a:schemeClr val="tx1"/>
                </a:solidFill>
              </a:rPr>
              <a:t>Georgia Department of Community Affairs</a:t>
            </a:r>
          </a:p>
        </p:txBody>
      </p:sp>
      <p:sp>
        <p:nvSpPr>
          <p:cNvPr id="9" name="Slide Number Placeholder 5">
            <a:extLst>
              <a:ext uri="{FF2B5EF4-FFF2-40B4-BE49-F238E27FC236}">
                <a16:creationId xmlns:a16="http://schemas.microsoft.com/office/drawing/2014/main" id="{9D2999B5-9322-B6AD-E70F-1F71E90D61AE}"/>
              </a:ext>
            </a:extLst>
          </p:cNvPr>
          <p:cNvSpPr txBox="1">
            <a:spLocks/>
          </p:cNvSpPr>
          <p:nvPr userDrawn="1"/>
        </p:nvSpPr>
        <p:spPr>
          <a:xfrm>
            <a:off x="22092245" y="11899603"/>
            <a:ext cx="1218883" cy="1362074"/>
          </a:xfrm>
          <a:prstGeom prst="rect">
            <a:avLst/>
          </a:prstGeom>
        </p:spPr>
        <p:txBody>
          <a:bodyPr vert="horz" lIns="182832" tIns="91416" rIns="182832" bIns="91416" rtlCol="0" anchor="ctr"/>
          <a:lstStyle>
            <a:defPPr>
              <a:defRPr lang="en-US"/>
            </a:defPPr>
            <a:lvl1pPr marL="0" algn="ctr" defTabSz="457200" rtl="0" eaLnBrk="1" latinLnBrk="0" hangingPunct="1">
              <a:defRPr sz="75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3CAF254-72B9-406C-9E86-C9D983240C82}" type="slidenum">
              <a:rPr lang="en-US" sz="1500" smtClean="0">
                <a:solidFill>
                  <a:schemeClr val="tx1"/>
                </a:solidFill>
              </a:rPr>
              <a:pPr/>
              <a:t>‹#›</a:t>
            </a:fld>
            <a:endParaRPr lang="en-US" sz="1500" dirty="0">
              <a:solidFill>
                <a:schemeClr val="tx1"/>
              </a:solidFill>
            </a:endParaRPr>
          </a:p>
        </p:txBody>
      </p:sp>
    </p:spTree>
    <p:extLst>
      <p:ext uri="{BB962C8B-B14F-4D97-AF65-F5344CB8AC3E}">
        <p14:creationId xmlns:p14="http://schemas.microsoft.com/office/powerpoint/2010/main" val="1373083713"/>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 id="2147484009" r:id="rId13"/>
  </p:sldLayoutIdLst>
  <p:hf hdr="0" dt="0"/>
  <p:txStyles>
    <p:titleStyle>
      <a:lvl1pPr algn="l" defTabSz="1828343" rtl="0" eaLnBrk="1" latinLnBrk="0" hangingPunct="1">
        <a:lnSpc>
          <a:spcPct val="90000"/>
        </a:lnSpc>
        <a:spcBef>
          <a:spcPct val="0"/>
        </a:spcBef>
        <a:buNone/>
        <a:defRPr sz="8798" kern="1200">
          <a:solidFill>
            <a:schemeClr val="tx1"/>
          </a:solidFill>
          <a:latin typeface="+mj-lt"/>
          <a:ea typeface="+mj-ea"/>
          <a:cs typeface="+mj-cs"/>
        </a:defRPr>
      </a:lvl1pPr>
    </p:titleStyle>
    <p:bodyStyle>
      <a:lvl1pPr marL="457086" indent="-457086" algn="l" defTabSz="1828343" rtl="0" eaLnBrk="1" latinLnBrk="0" hangingPunct="1">
        <a:lnSpc>
          <a:spcPct val="90000"/>
        </a:lnSpc>
        <a:spcBef>
          <a:spcPts val="2000"/>
        </a:spcBef>
        <a:buFont typeface="Arial" panose="020B0604020202020204" pitchFamily="34" charset="0"/>
        <a:buChar char="•"/>
        <a:defRPr sz="55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Font typeface="Arial" panose="020B0604020202020204" pitchFamily="34" charset="0"/>
        <a:buChar char="•"/>
        <a:defRPr sz="47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Font typeface="Arial" panose="020B0604020202020204" pitchFamily="34" charset="0"/>
        <a:buChar char="•"/>
        <a:defRPr sz="39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DDC1D08-31F9-49F9-86BE-CC68A737B27F}"/>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3047" y="-2901"/>
            <a:ext cx="24371556" cy="13721806"/>
          </a:xfrm>
          <a:prstGeom prst="rect">
            <a:avLst/>
          </a:prstGeom>
        </p:spPr>
      </p:pic>
      <p:sp>
        <p:nvSpPr>
          <p:cNvPr id="2" name="Title Placeholder 1"/>
          <p:cNvSpPr>
            <a:spLocks noGrp="1"/>
          </p:cNvSpPr>
          <p:nvPr>
            <p:ph type="title"/>
          </p:nvPr>
        </p:nvSpPr>
        <p:spPr>
          <a:xfrm>
            <a:off x="1694247" y="1097281"/>
            <a:ext cx="20989157" cy="228409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694247" y="3651250"/>
            <a:ext cx="20989157" cy="870267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2549326" y="11899583"/>
            <a:ext cx="1218883" cy="1362074"/>
          </a:xfrm>
          <a:prstGeom prst="rect">
            <a:avLst/>
          </a:prstGeom>
        </p:spPr>
        <p:txBody>
          <a:bodyPr vert="horz" lIns="91440" tIns="45720" rIns="91440" bIns="45720" rtlCol="0" anchor="ctr"/>
          <a:lstStyle>
            <a:lvl1pPr algn="ctr">
              <a:defRPr sz="2000">
                <a:solidFill>
                  <a:schemeClr val="tx1"/>
                </a:solidFill>
              </a:defRPr>
            </a:lvl1pPr>
          </a:lstStyle>
          <a:p>
            <a:fld id="{93CAF254-72B9-406C-9E86-C9D983240C82}" type="slidenum">
              <a:rPr lang="en-US" smtClean="0"/>
              <a:pPr/>
              <a:t>‹#›</a:t>
            </a:fld>
            <a:endParaRPr lang="en-US" dirty="0"/>
          </a:p>
        </p:txBody>
      </p:sp>
      <p:sp>
        <p:nvSpPr>
          <p:cNvPr id="8" name="Footer Placeholder 4">
            <a:extLst>
              <a:ext uri="{FF2B5EF4-FFF2-40B4-BE49-F238E27FC236}">
                <a16:creationId xmlns:a16="http://schemas.microsoft.com/office/drawing/2014/main" id="{7BAD0A3A-D1F3-46C7-B5AC-31A176125FC5}"/>
              </a:ext>
            </a:extLst>
          </p:cNvPr>
          <p:cNvSpPr>
            <a:spLocks noGrp="1"/>
          </p:cNvSpPr>
          <p:nvPr>
            <p:ph type="ftr" sz="quarter" idx="3"/>
          </p:nvPr>
        </p:nvSpPr>
        <p:spPr>
          <a:xfrm>
            <a:off x="812588" y="12215495"/>
            <a:ext cx="8227457" cy="730250"/>
          </a:xfrm>
          <a:prstGeom prst="rect">
            <a:avLst/>
          </a:prstGeom>
        </p:spPr>
        <p:txBody>
          <a:bodyPr vert="horz" lIns="91440" tIns="45720" rIns="91440" bIns="45720" rtlCol="0" anchor="ctr"/>
          <a:lstStyle>
            <a:lvl1pPr algn="l">
              <a:defRPr sz="2000">
                <a:solidFill>
                  <a:schemeClr val="tx1"/>
                </a:solidFill>
              </a:defRPr>
            </a:lvl1pPr>
          </a:lstStyle>
          <a:p>
            <a:r>
              <a:rPr lang="en-US" dirty="0"/>
              <a:t>Georgia Department of Community Affairs</a:t>
            </a:r>
          </a:p>
        </p:txBody>
      </p:sp>
    </p:spTree>
    <p:extLst>
      <p:ext uri="{BB962C8B-B14F-4D97-AF65-F5344CB8AC3E}">
        <p14:creationId xmlns:p14="http://schemas.microsoft.com/office/powerpoint/2010/main" val="2435616174"/>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 id="2147484025" r:id="rId15"/>
    <p:sldLayoutId id="2147484026" r:id="rId16"/>
    <p:sldLayoutId id="2147484027" r:id="rId17"/>
    <p:sldLayoutId id="2147484028" r:id="rId18"/>
    <p:sldLayoutId id="2147484029" r:id="rId19"/>
    <p:sldLayoutId id="2147484030" r:id="rId20"/>
    <p:sldLayoutId id="2147484031" r:id="rId21"/>
    <p:sldLayoutId id="2147484032" r:id="rId22"/>
    <p:sldLayoutId id="2147484033" r:id="rId23"/>
    <p:sldLayoutId id="2147484034" r:id="rId24"/>
  </p:sldLayoutIdLst>
  <p:hf hdr="0" dt="0"/>
  <p:txStyles>
    <p:titleStyle>
      <a:lvl1pPr algn="l" defTabSz="1828343" rtl="0" eaLnBrk="1" latinLnBrk="0" hangingPunct="1">
        <a:lnSpc>
          <a:spcPct val="90000"/>
        </a:lnSpc>
        <a:spcBef>
          <a:spcPct val="0"/>
        </a:spcBef>
        <a:buNone/>
        <a:defRPr sz="7998" b="1" kern="1200">
          <a:solidFill>
            <a:schemeClr val="tx1"/>
          </a:solidFill>
          <a:latin typeface="+mj-lt"/>
          <a:ea typeface="+mj-ea"/>
          <a:cs typeface="+mj-cs"/>
        </a:defRPr>
      </a:lvl1pPr>
    </p:titleStyle>
    <p:bodyStyle>
      <a:lvl1pPr marL="457086" indent="-457086" algn="l" defTabSz="1828343" rtl="0" eaLnBrk="1" latinLnBrk="0" hangingPunct="1">
        <a:lnSpc>
          <a:spcPct val="90000"/>
        </a:lnSpc>
        <a:spcBef>
          <a:spcPts val="2000"/>
        </a:spcBef>
        <a:buClr>
          <a:schemeClr val="accent1"/>
        </a:buClr>
        <a:buFont typeface="Arial" panose="020B0604020202020204" pitchFamily="34" charset="0"/>
        <a:buChar char="•"/>
        <a:defRPr sz="3999" kern="1200">
          <a:solidFill>
            <a:schemeClr val="tx1"/>
          </a:solidFill>
          <a:latin typeface="+mn-lt"/>
          <a:ea typeface="+mn-ea"/>
          <a:cs typeface="+mn-cs"/>
        </a:defRPr>
      </a:lvl1pPr>
      <a:lvl2pPr marL="1371257" indent="-457086" algn="l" defTabSz="1828343" rtl="0" eaLnBrk="1" latinLnBrk="0" hangingPunct="1">
        <a:lnSpc>
          <a:spcPct val="90000"/>
        </a:lnSpc>
        <a:spcBef>
          <a:spcPts val="1000"/>
        </a:spcBef>
        <a:buClr>
          <a:schemeClr val="accent1"/>
        </a:buClr>
        <a:buFont typeface="Arial" panose="020B0604020202020204" pitchFamily="34" charset="0"/>
        <a:buChar char="•"/>
        <a:defRPr sz="3599" kern="1200">
          <a:solidFill>
            <a:schemeClr val="tx1"/>
          </a:solidFill>
          <a:latin typeface="+mn-lt"/>
          <a:ea typeface="+mn-ea"/>
          <a:cs typeface="+mn-cs"/>
        </a:defRPr>
      </a:lvl2pPr>
      <a:lvl3pPr marL="2285429" indent="-457086" algn="l" defTabSz="1828343" rtl="0" eaLnBrk="1" latinLnBrk="0" hangingPunct="1">
        <a:lnSpc>
          <a:spcPct val="90000"/>
        </a:lnSpc>
        <a:spcBef>
          <a:spcPts val="1000"/>
        </a:spcBef>
        <a:buClr>
          <a:schemeClr val="accent1"/>
        </a:buClr>
        <a:buFont typeface="Arial" panose="020B0604020202020204" pitchFamily="34" charset="0"/>
        <a:buChar char="•"/>
        <a:defRPr sz="3199" kern="1200">
          <a:solidFill>
            <a:schemeClr val="tx1"/>
          </a:solidFill>
          <a:latin typeface="+mn-lt"/>
          <a:ea typeface="+mn-ea"/>
          <a:cs typeface="+mn-cs"/>
        </a:defRPr>
      </a:lvl3pPr>
      <a:lvl4pPr marL="3199600" indent="-457086" algn="l" defTabSz="1828343" rtl="0" eaLnBrk="1" latinLnBrk="0" hangingPunct="1">
        <a:lnSpc>
          <a:spcPct val="90000"/>
        </a:lnSpc>
        <a:spcBef>
          <a:spcPts val="1000"/>
        </a:spcBef>
        <a:buClr>
          <a:schemeClr val="accent1"/>
        </a:buClr>
        <a:buFont typeface="Arial" panose="020B0604020202020204" pitchFamily="34" charset="0"/>
        <a:buChar char="•"/>
        <a:defRPr sz="2799" kern="1200">
          <a:solidFill>
            <a:schemeClr val="tx1"/>
          </a:solidFill>
          <a:latin typeface="+mn-lt"/>
          <a:ea typeface="+mn-ea"/>
          <a:cs typeface="+mn-cs"/>
        </a:defRPr>
      </a:lvl4pPr>
      <a:lvl5pPr marL="4113771" indent="-457086" algn="l" defTabSz="1828343" rtl="0" eaLnBrk="1" latinLnBrk="0" hangingPunct="1">
        <a:lnSpc>
          <a:spcPct val="90000"/>
        </a:lnSpc>
        <a:spcBef>
          <a:spcPts val="1000"/>
        </a:spcBef>
        <a:buClr>
          <a:schemeClr val="accent1"/>
        </a:buClr>
        <a:buFont typeface="Arial" panose="020B0604020202020204" pitchFamily="34" charset="0"/>
        <a:buChar char="•"/>
        <a:defRPr sz="2399" kern="1200">
          <a:solidFill>
            <a:schemeClr val="tx1"/>
          </a:solidFill>
          <a:latin typeface="+mn-lt"/>
          <a:ea typeface="+mn-ea"/>
          <a:cs typeface="+mn-cs"/>
        </a:defRPr>
      </a:lvl5pPr>
      <a:lvl6pPr marL="5027943"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6pPr>
      <a:lvl7pPr marL="5942114"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7pPr>
      <a:lvl8pPr marL="6856286"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8pPr>
      <a:lvl9pPr marL="7770457" indent="-457086" algn="l" defTabSz="1828343" rtl="0" eaLnBrk="1" latinLnBrk="0" hangingPunct="1">
        <a:lnSpc>
          <a:spcPct val="90000"/>
        </a:lnSpc>
        <a:spcBef>
          <a:spcPts val="1000"/>
        </a:spcBef>
        <a:buFont typeface="Arial" panose="020B0604020202020204" pitchFamily="34" charset="0"/>
        <a:buChar char="•"/>
        <a:defRPr sz="3599" kern="1200">
          <a:solidFill>
            <a:schemeClr val="tx1"/>
          </a:solidFill>
          <a:latin typeface="+mn-lt"/>
          <a:ea typeface="+mn-ea"/>
          <a:cs typeface="+mn-cs"/>
        </a:defRPr>
      </a:lvl9pPr>
    </p:bodyStyle>
    <p:otherStyle>
      <a:defPPr>
        <a:defRPr lang="en-US"/>
      </a:defPPr>
      <a:lvl1pPr marL="0" algn="l" defTabSz="1828343" rtl="0" eaLnBrk="1" latinLnBrk="0" hangingPunct="1">
        <a:defRPr sz="3599" kern="1200">
          <a:solidFill>
            <a:schemeClr val="tx1"/>
          </a:solidFill>
          <a:latin typeface="+mn-lt"/>
          <a:ea typeface="+mn-ea"/>
          <a:cs typeface="+mn-cs"/>
        </a:defRPr>
      </a:lvl1pPr>
      <a:lvl2pPr marL="914171" algn="l" defTabSz="1828343" rtl="0" eaLnBrk="1" latinLnBrk="0" hangingPunct="1">
        <a:defRPr sz="3599" kern="1200">
          <a:solidFill>
            <a:schemeClr val="tx1"/>
          </a:solidFill>
          <a:latin typeface="+mn-lt"/>
          <a:ea typeface="+mn-ea"/>
          <a:cs typeface="+mn-cs"/>
        </a:defRPr>
      </a:lvl2pPr>
      <a:lvl3pPr marL="1828343" algn="l" defTabSz="1828343" rtl="0" eaLnBrk="1" latinLnBrk="0" hangingPunct="1">
        <a:defRPr sz="3599" kern="1200">
          <a:solidFill>
            <a:schemeClr val="tx1"/>
          </a:solidFill>
          <a:latin typeface="+mn-lt"/>
          <a:ea typeface="+mn-ea"/>
          <a:cs typeface="+mn-cs"/>
        </a:defRPr>
      </a:lvl3pPr>
      <a:lvl4pPr marL="2742514" algn="l" defTabSz="1828343" rtl="0" eaLnBrk="1" latinLnBrk="0" hangingPunct="1">
        <a:defRPr sz="3599" kern="1200">
          <a:solidFill>
            <a:schemeClr val="tx1"/>
          </a:solidFill>
          <a:latin typeface="+mn-lt"/>
          <a:ea typeface="+mn-ea"/>
          <a:cs typeface="+mn-cs"/>
        </a:defRPr>
      </a:lvl4pPr>
      <a:lvl5pPr marL="3656686" algn="l" defTabSz="1828343" rtl="0" eaLnBrk="1" latinLnBrk="0" hangingPunct="1">
        <a:defRPr sz="3599" kern="1200">
          <a:solidFill>
            <a:schemeClr val="tx1"/>
          </a:solidFill>
          <a:latin typeface="+mn-lt"/>
          <a:ea typeface="+mn-ea"/>
          <a:cs typeface="+mn-cs"/>
        </a:defRPr>
      </a:lvl5pPr>
      <a:lvl6pPr marL="4570857" algn="l" defTabSz="1828343" rtl="0" eaLnBrk="1" latinLnBrk="0" hangingPunct="1">
        <a:defRPr sz="3599" kern="1200">
          <a:solidFill>
            <a:schemeClr val="tx1"/>
          </a:solidFill>
          <a:latin typeface="+mn-lt"/>
          <a:ea typeface="+mn-ea"/>
          <a:cs typeface="+mn-cs"/>
        </a:defRPr>
      </a:lvl6pPr>
      <a:lvl7pPr marL="5485028" algn="l" defTabSz="1828343" rtl="0" eaLnBrk="1" latinLnBrk="0" hangingPunct="1">
        <a:defRPr sz="3599" kern="1200">
          <a:solidFill>
            <a:schemeClr val="tx1"/>
          </a:solidFill>
          <a:latin typeface="+mn-lt"/>
          <a:ea typeface="+mn-ea"/>
          <a:cs typeface="+mn-cs"/>
        </a:defRPr>
      </a:lvl7pPr>
      <a:lvl8pPr marL="6399200" algn="l" defTabSz="1828343" rtl="0" eaLnBrk="1" latinLnBrk="0" hangingPunct="1">
        <a:defRPr sz="3599" kern="1200">
          <a:solidFill>
            <a:schemeClr val="tx1"/>
          </a:solidFill>
          <a:latin typeface="+mn-lt"/>
          <a:ea typeface="+mn-ea"/>
          <a:cs typeface="+mn-cs"/>
        </a:defRPr>
      </a:lvl8pPr>
      <a:lvl9pPr marL="7313371" algn="l" defTabSz="1828343" rtl="0" eaLnBrk="1" latinLnBrk="0" hangingPunct="1">
        <a:defRPr sz="35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diagramQuickStyle" Target="../diagrams/quickStyle4.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Layout" Target="../diagrams/layout4.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Colors" Target="../diagrams/colors3.xml"/><Relationship Id="rId11" Type="http://schemas.openxmlformats.org/officeDocument/2006/relationships/diagramData" Target="../diagrams/data4.xml"/><Relationship Id="rId5" Type="http://schemas.openxmlformats.org/officeDocument/2006/relationships/diagramQuickStyle" Target="../diagrams/quickStyle3.xml"/><Relationship Id="rId15" Type="http://schemas.microsoft.com/office/2007/relationships/diagramDrawing" Target="../diagrams/drawing4.xml"/><Relationship Id="rId10" Type="http://schemas.openxmlformats.org/officeDocument/2006/relationships/image" Target="../media/image18.jpeg"/><Relationship Id="rId4" Type="http://schemas.openxmlformats.org/officeDocument/2006/relationships/diagramLayout" Target="../diagrams/layout3.xml"/><Relationship Id="rId9" Type="http://schemas.openxmlformats.org/officeDocument/2006/relationships/image" Target="../media/image17.png"/><Relationship Id="rId14" Type="http://schemas.openxmlformats.org/officeDocument/2006/relationships/diagramColors" Target="../diagrams/colors4.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hyperlink" Target="mailto:Sandra.hall@dca.ga.gov" TargetMode="External"/><Relationship Id="rId2" Type="http://schemas.openxmlformats.org/officeDocument/2006/relationships/notesSlide" Target="../notesSlides/notesSlide16.xml"/><Relationship Id="rId1" Type="http://schemas.openxmlformats.org/officeDocument/2006/relationships/slideLayout" Target="../slideLayouts/slideLayout63.xml"/><Relationship Id="rId5" Type="http://schemas.openxmlformats.org/officeDocument/2006/relationships/hyperlink" Target="https://www.dca.ga.gov/georgia-historic-preservation-division/tax-incentives-grants/certified-local-government-grants" TargetMode="External"/><Relationship Id="rId4" Type="http://schemas.openxmlformats.org/officeDocument/2006/relationships/hyperlink" Target="mailto:Torrey.long@dca.ga.gov"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3" Type="http://schemas.openxmlformats.org/officeDocument/2006/relationships/hyperlink" Target="https://www.dca.ga.gov/georgia-historic-preservation-division/tax-incentives-grants/georgia-heritage-grant-0" TargetMode="External"/><Relationship Id="rId2" Type="http://schemas.openxmlformats.org/officeDocument/2006/relationships/notesSlide" Target="../notesSlides/notesSlide20.xml"/><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hyperlink" Target="https://savingplaces.org/grants" TargetMode="External"/><Relationship Id="rId2" Type="http://schemas.openxmlformats.org/officeDocument/2006/relationships/notesSlide" Target="../notesSlides/notesSlide22.xml"/><Relationship Id="rId1" Type="http://schemas.openxmlformats.org/officeDocument/2006/relationships/slideLayout" Target="../slideLayouts/slideLayout46.xml"/><Relationship Id="rId6" Type="http://schemas.openxmlformats.org/officeDocument/2006/relationships/hyperlink" Target="https://www.grants.gov/" TargetMode="External"/><Relationship Id="rId5" Type="http://schemas.openxmlformats.org/officeDocument/2006/relationships/hyperlink" Target="https://www.nps.gov/history/grants.htm" TargetMode="External"/><Relationship Id="rId4" Type="http://schemas.openxmlformats.org/officeDocument/2006/relationships/hyperlink" Target="https://www.georgiatrust.org/resources/grants-fellowships/"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diagramQuickStyle" Target="../diagrams/quickStyle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Layout" Target="../diagrams/layout2.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diagramColors" Target="../diagrams/colors1.xml"/><Relationship Id="rId11" Type="http://schemas.openxmlformats.org/officeDocument/2006/relationships/diagramData" Target="../diagrams/data2.xml"/><Relationship Id="rId5" Type="http://schemas.openxmlformats.org/officeDocument/2006/relationships/diagramQuickStyle" Target="../diagrams/quickStyle1.xml"/><Relationship Id="rId15" Type="http://schemas.microsoft.com/office/2007/relationships/diagramDrawing" Target="../diagrams/drawing2.xml"/><Relationship Id="rId10" Type="http://schemas.openxmlformats.org/officeDocument/2006/relationships/image" Target="../media/image18.jpeg"/><Relationship Id="rId4" Type="http://schemas.openxmlformats.org/officeDocument/2006/relationships/diagramLayout" Target="../diagrams/layout1.xml"/><Relationship Id="rId9" Type="http://schemas.openxmlformats.org/officeDocument/2006/relationships/image" Target="../media/image17.png"/><Relationship Id="rId14" Type="http://schemas.openxmlformats.org/officeDocument/2006/relationships/diagramColors" Target="../diagrams/colors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1BB3-3B83-4B2F-B35A-5D5FE84F720C}"/>
              </a:ext>
            </a:extLst>
          </p:cNvPr>
          <p:cNvSpPr>
            <a:spLocks noGrp="1"/>
          </p:cNvSpPr>
          <p:nvPr>
            <p:ph type="title"/>
          </p:nvPr>
        </p:nvSpPr>
        <p:spPr>
          <a:xfrm>
            <a:off x="1486694" y="7228760"/>
            <a:ext cx="21024850" cy="968376"/>
          </a:xfrm>
        </p:spPr>
        <p:txBody>
          <a:bodyPr>
            <a:normAutofit fontScale="90000"/>
          </a:bodyPr>
          <a:lstStyle/>
          <a:p>
            <a:r>
              <a:rPr lang="en-US" altLang="en-US" sz="9597" b="1" dirty="0">
                <a:latin typeface="+mn-lt"/>
              </a:rPr>
              <a:t>Historic Preservation 101 </a:t>
            </a:r>
            <a:br>
              <a:rPr lang="en-US" altLang="en-US" sz="9597" b="1" dirty="0">
                <a:latin typeface="+mn-lt"/>
              </a:rPr>
            </a:br>
            <a:endParaRPr lang="en-US" dirty="0">
              <a:latin typeface="+mn-lt"/>
            </a:endParaRPr>
          </a:p>
        </p:txBody>
      </p:sp>
      <p:sp>
        <p:nvSpPr>
          <p:cNvPr id="3" name="Text Placeholder 2">
            <a:extLst>
              <a:ext uri="{FF2B5EF4-FFF2-40B4-BE49-F238E27FC236}">
                <a16:creationId xmlns:a16="http://schemas.microsoft.com/office/drawing/2014/main" id="{1C4B764B-9643-4392-9120-160A3C431787}"/>
              </a:ext>
            </a:extLst>
          </p:cNvPr>
          <p:cNvSpPr>
            <a:spLocks noGrp="1"/>
          </p:cNvSpPr>
          <p:nvPr>
            <p:ph type="body" sz="quarter" idx="10"/>
          </p:nvPr>
        </p:nvSpPr>
        <p:spPr/>
        <p:txBody>
          <a:bodyPr>
            <a:normAutofit/>
          </a:bodyPr>
          <a:lstStyle/>
          <a:p>
            <a:r>
              <a:rPr lang="en-US" sz="5398" dirty="0"/>
              <a:t>Sandra Hall</a:t>
            </a:r>
          </a:p>
          <a:p>
            <a:endParaRPr lang="en-US" dirty="0"/>
          </a:p>
        </p:txBody>
      </p:sp>
      <p:pic>
        <p:nvPicPr>
          <p:cNvPr id="4" name="Picture 3">
            <a:extLst>
              <a:ext uri="{FF2B5EF4-FFF2-40B4-BE49-F238E27FC236}">
                <a16:creationId xmlns:a16="http://schemas.microsoft.com/office/drawing/2014/main" id="{D0AFF990-FDD7-4BB9-8DB0-84E74B0267D2}"/>
              </a:ext>
            </a:extLst>
          </p:cNvPr>
          <p:cNvPicPr>
            <a:picLocks noChangeAspect="1"/>
          </p:cNvPicPr>
          <p:nvPr/>
        </p:nvPicPr>
        <p:blipFill>
          <a:blip r:embed="rId3"/>
          <a:stretch>
            <a:fillRect/>
          </a:stretch>
        </p:blipFill>
        <p:spPr>
          <a:xfrm>
            <a:off x="1861095" y="1823935"/>
            <a:ext cx="7204220" cy="1840673"/>
          </a:xfrm>
          <a:prstGeom prst="rect">
            <a:avLst/>
          </a:prstGeom>
        </p:spPr>
      </p:pic>
    </p:spTree>
    <p:extLst>
      <p:ext uri="{BB962C8B-B14F-4D97-AF65-F5344CB8AC3E}">
        <p14:creationId xmlns:p14="http://schemas.microsoft.com/office/powerpoint/2010/main" val="1677758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7DAEC037-B5BB-4C8E-B679-3CBC941A00B0}"/>
              </a:ext>
            </a:extLst>
          </p:cNvPr>
          <p:cNvSpPr>
            <a:spLocks noGrp="1"/>
          </p:cNvSpPr>
          <p:nvPr>
            <p:ph type="title"/>
          </p:nvPr>
        </p:nvSpPr>
        <p:spPr>
          <a:xfrm>
            <a:off x="1111804" y="1349871"/>
            <a:ext cx="19637075" cy="2423208"/>
          </a:xfrm>
        </p:spPr>
        <p:txBody>
          <a:bodyPr/>
          <a:lstStyle/>
          <a:p>
            <a:r>
              <a:rPr lang="en-US" altLang="en-US" sz="7200" b="1" dirty="0">
                <a:latin typeface="+mj-lt"/>
                <a:ea typeface="ヒラギノ角ゴ Pro W3" charset="-128"/>
              </a:rPr>
              <a:t>Certified Local Government Program</a:t>
            </a:r>
          </a:p>
        </p:txBody>
      </p:sp>
      <p:sp>
        <p:nvSpPr>
          <p:cNvPr id="5" name="Rectangle 2">
            <a:extLst>
              <a:ext uri="{FF2B5EF4-FFF2-40B4-BE49-F238E27FC236}">
                <a16:creationId xmlns:a16="http://schemas.microsoft.com/office/drawing/2014/main" id="{7628219B-64A0-4C8F-8AC3-C39F1816A7C8}"/>
              </a:ext>
            </a:extLst>
          </p:cNvPr>
          <p:cNvSpPr>
            <a:spLocks noChangeArrowheads="1"/>
          </p:cNvSpPr>
          <p:nvPr/>
        </p:nvSpPr>
        <p:spPr bwMode="auto">
          <a:xfrm>
            <a:off x="1677212" y="3773079"/>
            <a:ext cx="18506260" cy="6432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ヒラギノ角ゴ Pro W3"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ヒラギノ角ゴ Pro W3"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defRPr/>
            </a:pPr>
            <a:r>
              <a:rPr lang="en-US" altLang="en-US" sz="6000" b="1" dirty="0">
                <a:latin typeface="+mn-lt"/>
                <a:cs typeface="Arial" panose="020B0604020202020204" pitchFamily="34" charset="0"/>
              </a:rPr>
              <a:t>Additional State Program Requirements:</a:t>
            </a:r>
          </a:p>
          <a:p>
            <a:pPr marL="914378" indent="-914378">
              <a:spcBef>
                <a:spcPct val="0"/>
              </a:spcBef>
              <a:buFont typeface="+mj-lt"/>
              <a:buAutoNum type="arabicPeriod"/>
              <a:defRPr/>
            </a:pPr>
            <a:endParaRPr lang="en-US" altLang="en-US" sz="4400" dirty="0">
              <a:latin typeface="+mn-lt"/>
              <a:cs typeface="Arial" panose="020B0604020202020204" pitchFamily="34" charset="0"/>
            </a:endParaRPr>
          </a:p>
          <a:p>
            <a:pPr marL="914378" indent="-914378">
              <a:spcBef>
                <a:spcPct val="0"/>
              </a:spcBef>
              <a:buFont typeface="+mj-lt"/>
              <a:buAutoNum type="arabicPeriod"/>
              <a:defRPr/>
            </a:pPr>
            <a:r>
              <a:rPr lang="en-US" altLang="en-US" sz="4400" dirty="0">
                <a:latin typeface="+mn-lt"/>
                <a:cs typeface="Arial" panose="020B0604020202020204" pitchFamily="34" charset="0"/>
              </a:rPr>
              <a:t>City Staff Contact</a:t>
            </a:r>
          </a:p>
          <a:p>
            <a:pPr marL="914378" indent="-914378">
              <a:spcBef>
                <a:spcPct val="0"/>
              </a:spcBef>
              <a:buFont typeface="+mj-lt"/>
              <a:buAutoNum type="arabicPeriod"/>
              <a:defRPr/>
            </a:pPr>
            <a:endParaRPr lang="en-US" altLang="en-US" sz="4400" dirty="0">
              <a:latin typeface="+mn-lt"/>
              <a:cs typeface="Arial" panose="020B0604020202020204" pitchFamily="34" charset="0"/>
            </a:endParaRPr>
          </a:p>
          <a:p>
            <a:pPr marL="914378" indent="-914378">
              <a:spcBef>
                <a:spcPct val="0"/>
              </a:spcBef>
              <a:buFont typeface="+mj-lt"/>
              <a:buAutoNum type="arabicPeriod"/>
              <a:defRPr/>
            </a:pPr>
            <a:r>
              <a:rPr lang="en-US" altLang="en-US" sz="4400" dirty="0">
                <a:latin typeface="+mn-lt"/>
                <a:cs typeface="Arial" panose="020B0604020202020204" pitchFamily="34" charset="0"/>
              </a:rPr>
              <a:t>Commission Training</a:t>
            </a:r>
          </a:p>
          <a:p>
            <a:pPr marL="914378" indent="-914378">
              <a:spcBef>
                <a:spcPct val="0"/>
              </a:spcBef>
              <a:buFont typeface="+mj-lt"/>
              <a:buAutoNum type="arabicPeriod"/>
              <a:defRPr/>
            </a:pPr>
            <a:endParaRPr lang="en-US" altLang="en-US" sz="4400" dirty="0">
              <a:latin typeface="+mn-lt"/>
              <a:cs typeface="Arial" panose="020B0604020202020204" pitchFamily="34" charset="0"/>
            </a:endParaRPr>
          </a:p>
          <a:p>
            <a:pPr marL="914378" indent="-914378">
              <a:spcBef>
                <a:spcPct val="0"/>
              </a:spcBef>
              <a:buFont typeface="+mj-lt"/>
              <a:buAutoNum type="arabicPeriod"/>
              <a:defRPr/>
            </a:pPr>
            <a:r>
              <a:rPr lang="en-US" altLang="en-US" sz="4400" dirty="0">
                <a:latin typeface="+mn-lt"/>
                <a:cs typeface="Arial" panose="020B0604020202020204" pitchFamily="34" charset="0"/>
              </a:rPr>
              <a:t>Evaluation</a:t>
            </a:r>
          </a:p>
          <a:p>
            <a:pPr marL="914378" indent="-914378">
              <a:spcBef>
                <a:spcPct val="0"/>
              </a:spcBef>
              <a:buFont typeface="+mj-lt"/>
              <a:buAutoNum type="arabicPeriod"/>
              <a:defRPr/>
            </a:pPr>
            <a:endParaRPr lang="en-US" altLang="en-US" sz="4400" dirty="0">
              <a:latin typeface="+mn-lt"/>
              <a:cs typeface="Arial" panose="020B0604020202020204" pitchFamily="34" charset="0"/>
            </a:endParaRPr>
          </a:p>
          <a:p>
            <a:pPr marL="914378" indent="-914378">
              <a:spcBef>
                <a:spcPct val="0"/>
              </a:spcBef>
              <a:buFont typeface="+mj-lt"/>
              <a:buAutoNum type="arabicPeriod"/>
              <a:defRPr/>
            </a:pPr>
            <a:r>
              <a:rPr lang="en-US" altLang="en-US" sz="4400" dirty="0">
                <a:latin typeface="+mn-lt"/>
                <a:cs typeface="Arial" panose="020B0604020202020204" pitchFamily="34" charset="0"/>
              </a:rPr>
              <a:t>Reporting Commission or Ordinance Changes</a:t>
            </a:r>
          </a:p>
        </p:txBody>
      </p:sp>
      <p:pic>
        <p:nvPicPr>
          <p:cNvPr id="2" name="Picture 1" descr="Text&#10;&#10;Description automatically generated with low confidence">
            <a:extLst>
              <a:ext uri="{FF2B5EF4-FFF2-40B4-BE49-F238E27FC236}">
                <a16:creationId xmlns:a16="http://schemas.microsoft.com/office/drawing/2014/main" id="{42207291-4D38-C775-422E-1AB05AD606C6}"/>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7871"/>
          <a:stretch/>
        </p:blipFill>
        <p:spPr>
          <a:xfrm>
            <a:off x="13447309" y="5671123"/>
            <a:ext cx="9609689" cy="3856334"/>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ED1C5C6B-4E49-4A77-9EB9-55C96653F08B}"/>
              </a:ext>
            </a:extLst>
          </p:cNvPr>
          <p:cNvSpPr>
            <a:spLocks noGrp="1"/>
          </p:cNvSpPr>
          <p:nvPr>
            <p:ph type="title"/>
          </p:nvPr>
        </p:nvSpPr>
        <p:spPr>
          <a:xfrm>
            <a:off x="739775" y="904473"/>
            <a:ext cx="19406522" cy="2095356"/>
          </a:xfrm>
        </p:spPr>
        <p:txBody>
          <a:bodyPr>
            <a:normAutofit/>
          </a:bodyPr>
          <a:lstStyle/>
          <a:p>
            <a:r>
              <a:rPr lang="en-US" altLang="en-US" sz="7200" b="1" dirty="0">
                <a:latin typeface="+mj-lt"/>
                <a:ea typeface="ヒラギノ角ゴ Pro W3" charset="-128"/>
              </a:rPr>
              <a:t>Certified Local Government Program</a:t>
            </a:r>
          </a:p>
        </p:txBody>
      </p:sp>
      <p:graphicFrame>
        <p:nvGraphicFramePr>
          <p:cNvPr id="5" name="Diagram 4">
            <a:extLst>
              <a:ext uri="{FF2B5EF4-FFF2-40B4-BE49-F238E27FC236}">
                <a16:creationId xmlns:a16="http://schemas.microsoft.com/office/drawing/2014/main" id="{57CDDE1E-A3EA-418E-A8E1-CDA630511403}"/>
              </a:ext>
            </a:extLst>
          </p:cNvPr>
          <p:cNvGraphicFramePr/>
          <p:nvPr/>
        </p:nvGraphicFramePr>
        <p:xfrm>
          <a:off x="-174624" y="3425493"/>
          <a:ext cx="11430000" cy="7474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269" name="Picture 6">
            <a:extLst>
              <a:ext uri="{FF2B5EF4-FFF2-40B4-BE49-F238E27FC236}">
                <a16:creationId xmlns:a16="http://schemas.microsoft.com/office/drawing/2014/main" id="{3441FC1D-40F0-45A7-890A-6874A55F502B}"/>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828796" y="8126581"/>
            <a:ext cx="22860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https://upload.wikimedia.org/wikipedia/commons/thumb/c/c5/US-NationalParkService-ShadedLogo.svg/2000px-US-NationalParkService-ShadedLogo.svg.png">
            <a:extLst>
              <a:ext uri="{FF2B5EF4-FFF2-40B4-BE49-F238E27FC236}">
                <a16:creationId xmlns:a16="http://schemas.microsoft.com/office/drawing/2014/main" id="{6B5AA1C7-ED9F-4CF6-BA83-86A2D82EEA92}"/>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950078" y="7981572"/>
            <a:ext cx="2244726" cy="292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2" descr="Image result for monticello georgia">
            <a:extLst>
              <a:ext uri="{FF2B5EF4-FFF2-40B4-BE49-F238E27FC236}">
                <a16:creationId xmlns:a16="http://schemas.microsoft.com/office/drawing/2014/main" id="{D7AA9029-E8D0-45FA-98B2-A3A82385BFE1}"/>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225922" y="3778466"/>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Diagram 12">
            <a:extLst>
              <a:ext uri="{FF2B5EF4-FFF2-40B4-BE49-F238E27FC236}">
                <a16:creationId xmlns:a16="http://schemas.microsoft.com/office/drawing/2014/main" id="{C40ABCE0-2BF2-456C-A7FF-1F251090AC49}"/>
              </a:ext>
            </a:extLst>
          </p:cNvPr>
          <p:cNvGraphicFramePr/>
          <p:nvPr/>
        </p:nvGraphicFramePr>
        <p:xfrm>
          <a:off x="-174624" y="3388995"/>
          <a:ext cx="11430000" cy="747461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4" name="Picture 6">
            <a:extLst>
              <a:ext uri="{FF2B5EF4-FFF2-40B4-BE49-F238E27FC236}">
                <a16:creationId xmlns:a16="http://schemas.microsoft.com/office/drawing/2014/main" id="{1BC01FC6-9798-49ED-9C11-C89EC8795840}"/>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779591" y="8126581"/>
            <a:ext cx="22860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https://upload.wikimedia.org/wikipedia/commons/thumb/c/c5/US-NationalParkService-ShadedLogo.svg/2000px-US-NationalParkService-ShadedLogo.svg.png">
            <a:extLst>
              <a:ext uri="{FF2B5EF4-FFF2-40B4-BE49-F238E27FC236}">
                <a16:creationId xmlns:a16="http://schemas.microsoft.com/office/drawing/2014/main" id="{C2C827A1-9549-47B9-9629-3EDD49AA4265}"/>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007233" y="7987212"/>
            <a:ext cx="2244726" cy="292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Image result for monticello georgia">
            <a:extLst>
              <a:ext uri="{FF2B5EF4-FFF2-40B4-BE49-F238E27FC236}">
                <a16:creationId xmlns:a16="http://schemas.microsoft.com/office/drawing/2014/main" id="{112E538F-6942-4CE9-AE19-02B8225EB21D}"/>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206878" y="3778466"/>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CC518A32-63E3-2CDE-2802-C19DD61E3DF5}"/>
              </a:ext>
            </a:extLst>
          </p:cNvPr>
          <p:cNvSpPr>
            <a:spLocks noChangeArrowheads="1"/>
          </p:cNvSpPr>
          <p:nvPr/>
        </p:nvSpPr>
        <p:spPr bwMode="auto">
          <a:xfrm>
            <a:off x="11331579" y="4427964"/>
            <a:ext cx="11063963"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ヒラギノ角ゴ Pro W3"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ヒラギノ角ゴ Pro W3"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9pPr>
          </a:lstStyle>
          <a:p>
            <a:pPr marL="571500" indent="-571500">
              <a:spcBef>
                <a:spcPct val="0"/>
              </a:spcBef>
            </a:pPr>
            <a:r>
              <a:rPr lang="en-US" altLang="en-US" sz="4400" dirty="0">
                <a:cs typeface="Arial" panose="020B0604020202020204" pitchFamily="34" charset="0"/>
              </a:rPr>
              <a:t>Georgia has </a:t>
            </a:r>
            <a:r>
              <a:rPr lang="en-US" altLang="en-US" sz="4400" b="1" dirty="0">
                <a:cs typeface="Arial" panose="020B0604020202020204" pitchFamily="34" charset="0"/>
              </a:rPr>
              <a:t>100 CLG Communities</a:t>
            </a:r>
          </a:p>
          <a:p>
            <a:pPr marL="571500" indent="-571500">
              <a:spcBef>
                <a:spcPct val="0"/>
              </a:spcBef>
            </a:pPr>
            <a:endParaRPr lang="en-US" altLang="en-US" sz="4400" dirty="0">
              <a:ea typeface="Arial Unicode MS" pitchFamily="34" charset="-128"/>
              <a:cs typeface="Arial" panose="020B0604020202020204" pitchFamily="34" charset="0"/>
            </a:endParaRPr>
          </a:p>
          <a:p>
            <a:pPr marL="571500" indent="-571500">
              <a:spcBef>
                <a:spcPct val="0"/>
              </a:spcBef>
            </a:pPr>
            <a:r>
              <a:rPr lang="en-US" altLang="en-US" sz="4400" dirty="0">
                <a:ea typeface="Arial Unicode MS" pitchFamily="34" charset="-128"/>
                <a:cs typeface="Arial" panose="020B0604020202020204" pitchFamily="34" charset="0"/>
              </a:rPr>
              <a:t>Recent additions to the program include Woodbury, Winterville, Adairsville, and Trenton-Dade County</a:t>
            </a:r>
          </a:p>
          <a:p>
            <a:pPr marL="571500" indent="-571500">
              <a:spcBef>
                <a:spcPct val="0"/>
              </a:spcBef>
            </a:pPr>
            <a:endParaRPr lang="en-US" altLang="en-US" sz="4400" dirty="0">
              <a:cs typeface="Arial" panose="020B0604020202020204" pitchFamily="34" charset="0"/>
            </a:endParaRPr>
          </a:p>
          <a:p>
            <a:pPr marL="571500" indent="-571500">
              <a:spcBef>
                <a:spcPct val="0"/>
              </a:spcBef>
            </a:pPr>
            <a:r>
              <a:rPr lang="en-US" altLang="en-US" sz="4400" dirty="0">
                <a:ea typeface="Arial Unicode MS" pitchFamily="34" charset="-128"/>
              </a:rPr>
              <a:t>Georgia ranks </a:t>
            </a:r>
            <a:r>
              <a:rPr lang="en-US" altLang="en-US" sz="4400" b="1" dirty="0">
                <a:ea typeface="Arial Unicode MS" pitchFamily="34" charset="-128"/>
              </a:rPr>
              <a:t>first nationally </a:t>
            </a:r>
            <a:r>
              <a:rPr lang="en-US" altLang="en-US" sz="4400" dirty="0">
                <a:ea typeface="Arial Unicode MS" pitchFamily="34" charset="-128"/>
              </a:rPr>
              <a:t>in the highest number of CLG Communities</a:t>
            </a:r>
          </a:p>
        </p:txBody>
      </p:sp>
    </p:spTree>
    <p:extLst>
      <p:ext uri="{BB962C8B-B14F-4D97-AF65-F5344CB8AC3E}">
        <p14:creationId xmlns:p14="http://schemas.microsoft.com/office/powerpoint/2010/main" val="4106169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86D8890D-C1B3-4AD3-8413-4F9C5EE03970}"/>
              </a:ext>
            </a:extLst>
          </p:cNvPr>
          <p:cNvSpPr>
            <a:spLocks noChangeArrowheads="1"/>
          </p:cNvSpPr>
          <p:nvPr/>
        </p:nvSpPr>
        <p:spPr bwMode="auto">
          <a:xfrm>
            <a:off x="1250950" y="2825750"/>
            <a:ext cx="11274878" cy="8894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ヒラギノ角ゴ Pro W3"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ヒラギノ角ゴ Pro W3"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9pPr>
          </a:lstStyle>
          <a:p>
            <a:pPr marL="571500" indent="-571500">
              <a:spcBef>
                <a:spcPct val="0"/>
              </a:spcBef>
            </a:pPr>
            <a:r>
              <a:rPr lang="en-US" altLang="en-US" sz="4400" dirty="0">
                <a:cs typeface="Arial" panose="020B0604020202020204" pitchFamily="34" charset="0"/>
              </a:rPr>
              <a:t>A local government is </a:t>
            </a:r>
            <a:r>
              <a:rPr lang="en-US" altLang="en-US" sz="4400" b="1" dirty="0">
                <a:cs typeface="Arial" panose="020B0604020202020204" pitchFamily="34" charset="0"/>
              </a:rPr>
              <a:t>eligible to apply for HPF/CLG federal historic preservation grant funds</a:t>
            </a:r>
            <a:r>
              <a:rPr lang="en-US" altLang="en-US" sz="4400" dirty="0">
                <a:cs typeface="Arial" panose="020B0604020202020204" pitchFamily="34" charset="0"/>
              </a:rPr>
              <a:t> that are available only to communities certified as CLGs. </a:t>
            </a:r>
          </a:p>
          <a:p>
            <a:pPr marL="571500" indent="-571500">
              <a:spcBef>
                <a:spcPct val="0"/>
              </a:spcBef>
            </a:pPr>
            <a:endParaRPr lang="en-US" altLang="en-US" sz="4400" dirty="0">
              <a:cs typeface="Arial" panose="020B0604020202020204" pitchFamily="34" charset="0"/>
            </a:endParaRPr>
          </a:p>
          <a:p>
            <a:pPr marL="571500" indent="-571500">
              <a:spcBef>
                <a:spcPct val="0"/>
              </a:spcBef>
            </a:pPr>
            <a:r>
              <a:rPr lang="en-US" altLang="en-US" sz="4400" dirty="0">
                <a:cs typeface="Arial" panose="020B0604020202020204" pitchFamily="34" charset="0"/>
              </a:rPr>
              <a:t>In FFY2020, </a:t>
            </a:r>
            <a:r>
              <a:rPr lang="en-US" altLang="en-US" sz="4400" b="1" dirty="0">
                <a:cs typeface="Arial" panose="020B0604020202020204" pitchFamily="34" charset="0"/>
              </a:rPr>
              <a:t>more than $103,000</a:t>
            </a:r>
            <a:r>
              <a:rPr lang="en-US" altLang="en-US" sz="4400" b="1" u="sng" dirty="0">
                <a:solidFill>
                  <a:srgbClr val="FF0000"/>
                </a:solidFill>
                <a:cs typeface="Arial" panose="020B0604020202020204" pitchFamily="34" charset="0"/>
              </a:rPr>
              <a:t>       </a:t>
            </a:r>
            <a:r>
              <a:rPr lang="en-US" altLang="en-US" sz="4400" b="1" dirty="0">
                <a:cs typeface="Arial" panose="020B0604020202020204" pitchFamily="34" charset="0"/>
              </a:rPr>
              <a:t>               in federal funds</a:t>
            </a:r>
            <a:r>
              <a:rPr lang="en-US" altLang="en-US" sz="4400" dirty="0">
                <a:cs typeface="Arial" panose="020B0604020202020204" pitchFamily="34" charset="0"/>
              </a:rPr>
              <a:t> were awarded to CLG’s across Georgia</a:t>
            </a:r>
          </a:p>
          <a:p>
            <a:pPr marL="571500" indent="-571500">
              <a:spcBef>
                <a:spcPct val="0"/>
              </a:spcBef>
            </a:pPr>
            <a:endParaRPr lang="en-US" altLang="en-US" sz="4400" dirty="0">
              <a:cs typeface="Arial" panose="020B0604020202020204" pitchFamily="34" charset="0"/>
            </a:endParaRPr>
          </a:p>
          <a:p>
            <a:pPr marL="571500" indent="-571500">
              <a:spcBef>
                <a:spcPct val="0"/>
              </a:spcBef>
            </a:pPr>
            <a:r>
              <a:rPr lang="en-US" altLang="en-US" sz="4400" dirty="0">
                <a:cs typeface="Arial" panose="020B0604020202020204" pitchFamily="34" charset="0"/>
              </a:rPr>
              <a:t>The HPF/CLG grants are </a:t>
            </a:r>
            <a:r>
              <a:rPr lang="en-US" altLang="en-US" sz="4400" b="1" dirty="0">
                <a:cs typeface="Arial" panose="020B0604020202020204" pitchFamily="34" charset="0"/>
              </a:rPr>
              <a:t>60/40 percent matching grant </a:t>
            </a:r>
            <a:r>
              <a:rPr lang="en-US" altLang="en-US" sz="4400" dirty="0">
                <a:cs typeface="Arial" panose="020B0604020202020204" pitchFamily="34" charset="0"/>
              </a:rPr>
              <a:t>and some of the 40 percent can be “in kind” match</a:t>
            </a:r>
            <a:endParaRPr lang="en-US" altLang="en-US" sz="4400" dirty="0">
              <a:latin typeface="Georgia" panose="02040502050405020303"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B9FFA8B5-2F61-6442-196B-C1E6B7E90A9A}"/>
              </a:ext>
            </a:extLst>
          </p:cNvPr>
          <p:cNvSpPr txBox="1">
            <a:spLocks/>
          </p:cNvSpPr>
          <p:nvPr/>
        </p:nvSpPr>
        <p:spPr>
          <a:xfrm>
            <a:off x="952147" y="786703"/>
            <a:ext cx="19637075" cy="2423208"/>
          </a:xfrm>
        </p:spPr>
        <p:txBody>
          <a:bodyPr/>
          <a:lstStyle>
            <a:lvl1pPr algn="l" defTabSz="1828434" rtl="0" eaLnBrk="1" latinLnBrk="0" hangingPunct="1">
              <a:lnSpc>
                <a:spcPct val="90000"/>
              </a:lnSpc>
              <a:spcBef>
                <a:spcPct val="0"/>
              </a:spcBef>
              <a:buNone/>
              <a:defRPr lang="en-US" sz="6000" kern="1200">
                <a:solidFill>
                  <a:schemeClr val="tx1"/>
                </a:solidFill>
                <a:latin typeface="Lato Light" charset="0"/>
                <a:ea typeface="Lato Light" charset="0"/>
                <a:cs typeface="Lato Light" charset="0"/>
              </a:defRPr>
            </a:lvl1pPr>
          </a:lstStyle>
          <a:p>
            <a:r>
              <a:rPr lang="en-US" altLang="en-US" sz="7200" b="1" dirty="0">
                <a:latin typeface="+mj-lt"/>
                <a:ea typeface="ヒラギノ角ゴ Pro W3" charset="-128"/>
              </a:rPr>
              <a:t>Certified Local Government Program</a:t>
            </a:r>
          </a:p>
        </p:txBody>
      </p:sp>
      <p:pic>
        <p:nvPicPr>
          <p:cNvPr id="1028" name="Picture 4" descr="No photo description available.">
            <a:extLst>
              <a:ext uri="{FF2B5EF4-FFF2-40B4-BE49-F238E27FC236}">
                <a16:creationId xmlns:a16="http://schemas.microsoft.com/office/drawing/2014/main" id="{FA362BFB-F144-F5A1-DCDE-641A133D7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5808" y="2321702"/>
            <a:ext cx="10287000"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992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a:extLst>
              <a:ext uri="{FF2B5EF4-FFF2-40B4-BE49-F238E27FC236}">
                <a16:creationId xmlns:a16="http://schemas.microsoft.com/office/drawing/2014/main" id="{A82CBE7B-CF85-49C6-946F-713B033EC5DC}"/>
              </a:ext>
            </a:extLst>
          </p:cNvPr>
          <p:cNvSpPr>
            <a:spLocks noChangeArrowheads="1"/>
          </p:cNvSpPr>
          <p:nvPr/>
        </p:nvSpPr>
        <p:spPr bwMode="auto">
          <a:xfrm>
            <a:off x="1099568" y="2411360"/>
            <a:ext cx="7391289"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ヒラギノ角ゴ Pro W3"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ヒラギノ角ゴ Pro W3"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US" altLang="en-US" sz="6000" b="1" dirty="0">
                <a:cs typeface="Arial" panose="020B0604020202020204" pitchFamily="34" charset="0"/>
              </a:rPr>
              <a:t>City of Brunswick</a:t>
            </a:r>
          </a:p>
          <a:p>
            <a:pPr eaLnBrk="1" hangingPunct="1">
              <a:spcBef>
                <a:spcPct val="0"/>
              </a:spcBef>
              <a:buFontTx/>
              <a:buNone/>
            </a:pPr>
            <a:endParaRPr lang="en-US" altLang="en-US" sz="2400" dirty="0">
              <a:cs typeface="Arial" panose="020B0604020202020204" pitchFamily="34" charset="0"/>
            </a:endParaRPr>
          </a:p>
          <a:p>
            <a:pPr marL="685800" indent="-685800">
              <a:spcBef>
                <a:spcPct val="0"/>
              </a:spcBef>
            </a:pPr>
            <a:r>
              <a:rPr lang="en-US" altLang="en-US" sz="4400" dirty="0">
                <a:cs typeface="Arial" panose="020B0604020202020204" pitchFamily="34" charset="0"/>
              </a:rPr>
              <a:t>Updated design guidelines for Old Town Historic District </a:t>
            </a:r>
          </a:p>
        </p:txBody>
      </p:sp>
      <p:pic>
        <p:nvPicPr>
          <p:cNvPr id="7" name="Picture 6" descr="Treemap chart&#10;&#10;Description automatically generated">
            <a:extLst>
              <a:ext uri="{FF2B5EF4-FFF2-40B4-BE49-F238E27FC236}">
                <a16:creationId xmlns:a16="http://schemas.microsoft.com/office/drawing/2014/main" id="{6F6B5389-AAE3-415A-BDD8-92B485542AE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238543" y="7888321"/>
            <a:ext cx="2670257" cy="3384869"/>
          </a:xfrm>
          <a:prstGeom prst="rect">
            <a:avLst/>
          </a:prstGeom>
        </p:spPr>
      </p:pic>
      <p:pic>
        <p:nvPicPr>
          <p:cNvPr id="9" name="Picture 8" descr="Diagram&#10;&#10;Description automatically generated with medium confidence">
            <a:extLst>
              <a:ext uri="{FF2B5EF4-FFF2-40B4-BE49-F238E27FC236}">
                <a16:creationId xmlns:a16="http://schemas.microsoft.com/office/drawing/2014/main" id="{27F6A9EC-08A0-4252-B687-B93105542511}"/>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l="9492" t="7128" r="7998" b="8361"/>
          <a:stretch/>
        </p:blipFill>
        <p:spPr>
          <a:xfrm>
            <a:off x="1416603" y="6233248"/>
            <a:ext cx="2670258" cy="3538363"/>
          </a:xfrm>
          <a:prstGeom prst="rect">
            <a:avLst/>
          </a:prstGeom>
        </p:spPr>
      </p:pic>
      <p:sp>
        <p:nvSpPr>
          <p:cNvPr id="4" name="Title 1">
            <a:extLst>
              <a:ext uri="{FF2B5EF4-FFF2-40B4-BE49-F238E27FC236}">
                <a16:creationId xmlns:a16="http://schemas.microsoft.com/office/drawing/2014/main" id="{0913B55C-F106-B063-A862-E64662F104DD}"/>
              </a:ext>
            </a:extLst>
          </p:cNvPr>
          <p:cNvSpPr txBox="1">
            <a:spLocks/>
          </p:cNvSpPr>
          <p:nvPr/>
        </p:nvSpPr>
        <p:spPr>
          <a:xfrm>
            <a:off x="952147" y="786703"/>
            <a:ext cx="19637075" cy="2423208"/>
          </a:xfrm>
        </p:spPr>
        <p:txBody>
          <a:bodyPr/>
          <a:lstStyle>
            <a:lvl1pPr algn="l" defTabSz="1828434" rtl="0" eaLnBrk="1" latinLnBrk="0" hangingPunct="1">
              <a:lnSpc>
                <a:spcPct val="90000"/>
              </a:lnSpc>
              <a:spcBef>
                <a:spcPct val="0"/>
              </a:spcBef>
              <a:buNone/>
              <a:defRPr lang="en-US" sz="6000" kern="1200">
                <a:solidFill>
                  <a:schemeClr val="tx1"/>
                </a:solidFill>
                <a:latin typeface="Lato Light" charset="0"/>
                <a:ea typeface="Lato Light" charset="0"/>
                <a:cs typeface="Lato Light" charset="0"/>
              </a:defRPr>
            </a:lvl1pPr>
          </a:lstStyle>
          <a:p>
            <a:r>
              <a:rPr lang="en-US" altLang="en-US" sz="7200" b="1" dirty="0">
                <a:latin typeface="+mj-lt"/>
                <a:ea typeface="ヒラギノ角ゴ Pro W3" charset="-128"/>
              </a:rPr>
              <a:t>Certified Local Government Program</a:t>
            </a:r>
          </a:p>
        </p:txBody>
      </p:sp>
      <p:sp>
        <p:nvSpPr>
          <p:cNvPr id="2" name="Rectangle 1">
            <a:extLst>
              <a:ext uri="{FF2B5EF4-FFF2-40B4-BE49-F238E27FC236}">
                <a16:creationId xmlns:a16="http://schemas.microsoft.com/office/drawing/2014/main" id="{30F133CD-95FC-0DDE-B932-1A682B483585}"/>
              </a:ext>
            </a:extLst>
          </p:cNvPr>
          <p:cNvSpPr>
            <a:spLocks noChangeArrowheads="1"/>
          </p:cNvSpPr>
          <p:nvPr/>
        </p:nvSpPr>
        <p:spPr bwMode="auto">
          <a:xfrm>
            <a:off x="8638278" y="2436482"/>
            <a:ext cx="7248517"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ヒラギノ角ゴ Pro W3"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ヒラギノ角ゴ Pro W3"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pPr>
            <a:r>
              <a:rPr lang="en-US" altLang="en-US" sz="6000" b="1" dirty="0">
                <a:cs typeface="Arial" panose="020B0604020202020204" pitchFamily="34" charset="0"/>
              </a:rPr>
              <a:t>City of Hogansville</a:t>
            </a:r>
          </a:p>
          <a:p>
            <a:pPr>
              <a:spcBef>
                <a:spcPct val="0"/>
              </a:spcBef>
              <a:buNone/>
            </a:pPr>
            <a:endParaRPr lang="en-US" altLang="en-US" sz="2400" dirty="0">
              <a:cs typeface="Arial" panose="020B0604020202020204" pitchFamily="34" charset="0"/>
            </a:endParaRPr>
          </a:p>
          <a:p>
            <a:pPr marL="571500" indent="-571500">
              <a:spcBef>
                <a:spcPct val="0"/>
              </a:spcBef>
            </a:pPr>
            <a:r>
              <a:rPr lang="en-US" altLang="en-US" sz="4400" dirty="0">
                <a:cs typeface="Arial" panose="020B0604020202020204" pitchFamily="34" charset="0"/>
              </a:rPr>
              <a:t>Roof repair for the Historic Royal Theatre</a:t>
            </a:r>
          </a:p>
        </p:txBody>
      </p:sp>
      <p:pic>
        <p:nvPicPr>
          <p:cNvPr id="5" name="Picture 4">
            <a:extLst>
              <a:ext uri="{FF2B5EF4-FFF2-40B4-BE49-F238E27FC236}">
                <a16:creationId xmlns:a16="http://schemas.microsoft.com/office/drawing/2014/main" id="{E79CB8AF-2DB1-CBAE-60B9-030FB3963794}"/>
              </a:ext>
            </a:extLst>
          </p:cNvPr>
          <p:cNvPicPr>
            <a:picLocks noChangeAspect="1"/>
          </p:cNvPicPr>
          <p:nvPr/>
        </p:nvPicPr>
        <p:blipFill rotWithShape="1">
          <a:blip r:embed="rId5"/>
          <a:srcRect l="5040"/>
          <a:stretch/>
        </p:blipFill>
        <p:spPr>
          <a:xfrm>
            <a:off x="9673400" y="5499338"/>
            <a:ext cx="4455886" cy="3519303"/>
          </a:xfrm>
          <a:prstGeom prst="rect">
            <a:avLst/>
          </a:prstGeom>
        </p:spPr>
      </p:pic>
      <p:pic>
        <p:nvPicPr>
          <p:cNvPr id="6" name="Picture 5">
            <a:extLst>
              <a:ext uri="{FF2B5EF4-FFF2-40B4-BE49-F238E27FC236}">
                <a16:creationId xmlns:a16="http://schemas.microsoft.com/office/drawing/2014/main" id="{BFFC5E9E-9105-E999-02FF-99074280304F}"/>
              </a:ext>
            </a:extLst>
          </p:cNvPr>
          <p:cNvPicPr>
            <a:picLocks noChangeAspect="1"/>
          </p:cNvPicPr>
          <p:nvPr/>
        </p:nvPicPr>
        <p:blipFill>
          <a:blip r:embed="rId6"/>
          <a:stretch>
            <a:fillRect/>
          </a:stretch>
        </p:blipFill>
        <p:spPr>
          <a:xfrm>
            <a:off x="9673400" y="9587382"/>
            <a:ext cx="4455886" cy="3341915"/>
          </a:xfrm>
          <a:prstGeom prst="rect">
            <a:avLst/>
          </a:prstGeom>
        </p:spPr>
      </p:pic>
      <p:sp>
        <p:nvSpPr>
          <p:cNvPr id="8" name="Rectangle 7">
            <a:extLst>
              <a:ext uri="{FF2B5EF4-FFF2-40B4-BE49-F238E27FC236}">
                <a16:creationId xmlns:a16="http://schemas.microsoft.com/office/drawing/2014/main" id="{9F9326FB-6916-30FF-7E14-05D9FB6FBCBA}"/>
              </a:ext>
            </a:extLst>
          </p:cNvPr>
          <p:cNvSpPr>
            <a:spLocks noChangeArrowheads="1"/>
          </p:cNvSpPr>
          <p:nvPr/>
        </p:nvSpPr>
        <p:spPr bwMode="auto">
          <a:xfrm>
            <a:off x="16201732" y="2411360"/>
            <a:ext cx="7223771"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ヒラギノ角ゴ Pro W3"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ヒラギノ角ゴ Pro W3"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9pPr>
          </a:lstStyle>
          <a:p>
            <a:pPr>
              <a:spcBef>
                <a:spcPct val="0"/>
              </a:spcBef>
              <a:buNone/>
            </a:pPr>
            <a:r>
              <a:rPr lang="en-US" altLang="en-US" sz="6000" b="1" dirty="0">
                <a:cs typeface="Arial" panose="020B0604020202020204" pitchFamily="34" charset="0"/>
              </a:rPr>
              <a:t>City of Greensboro</a:t>
            </a:r>
          </a:p>
          <a:p>
            <a:pPr>
              <a:spcBef>
                <a:spcPct val="0"/>
              </a:spcBef>
              <a:buNone/>
            </a:pPr>
            <a:endParaRPr lang="en-US" altLang="en-US" sz="4800" dirty="0">
              <a:cs typeface="Arial" panose="020B0604020202020204" pitchFamily="34" charset="0"/>
            </a:endParaRPr>
          </a:p>
          <a:p>
            <a:pPr marL="685800" indent="-685800">
              <a:spcBef>
                <a:spcPct val="0"/>
              </a:spcBef>
            </a:pPr>
            <a:r>
              <a:rPr lang="en-US" altLang="en-US" sz="4800" dirty="0">
                <a:cs typeface="Arial" panose="020B0604020202020204" pitchFamily="34" charset="0"/>
              </a:rPr>
              <a:t>Historic audio stations tour</a:t>
            </a:r>
          </a:p>
        </p:txBody>
      </p:sp>
      <p:pic>
        <p:nvPicPr>
          <p:cNvPr id="10" name="Picture 9">
            <a:extLst>
              <a:ext uri="{FF2B5EF4-FFF2-40B4-BE49-F238E27FC236}">
                <a16:creationId xmlns:a16="http://schemas.microsoft.com/office/drawing/2014/main" id="{37AE4C2D-93CB-B60D-B9AF-C4E544C26D9F}"/>
              </a:ext>
            </a:extLst>
          </p:cNvPr>
          <p:cNvPicPr>
            <a:picLocks noChangeAspect="1"/>
          </p:cNvPicPr>
          <p:nvPr/>
        </p:nvPicPr>
        <p:blipFill>
          <a:blip r:embed="rId7"/>
          <a:stretch>
            <a:fillRect/>
          </a:stretch>
        </p:blipFill>
        <p:spPr>
          <a:xfrm>
            <a:off x="18229943" y="5964817"/>
            <a:ext cx="3607270" cy="4806336"/>
          </a:xfrm>
          <a:prstGeom prst="rect">
            <a:avLst/>
          </a:prstGeom>
        </p:spPr>
      </p:pic>
    </p:spTree>
    <p:extLst>
      <p:ext uri="{BB962C8B-B14F-4D97-AF65-F5344CB8AC3E}">
        <p14:creationId xmlns:p14="http://schemas.microsoft.com/office/powerpoint/2010/main" val="2148076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939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72810E-8166-48AD-AE10-056A17CD51F3}"/>
              </a:ext>
            </a:extLst>
          </p:cNvPr>
          <p:cNvSpPr/>
          <p:nvPr/>
        </p:nvSpPr>
        <p:spPr>
          <a:xfrm>
            <a:off x="5675422" y="2725413"/>
            <a:ext cx="13026807" cy="3785011"/>
          </a:xfrm>
          <a:prstGeom prst="rect">
            <a:avLst/>
          </a:prstGeom>
        </p:spPr>
        <p:txBody>
          <a:bodyPr wrap="square" anchor="ctr">
            <a:spAutoFit/>
          </a:bodyPr>
          <a:lstStyle/>
          <a:p>
            <a:pPr algn="ctr" defTabSz="914171"/>
            <a:r>
              <a:rPr lang="en-US" sz="7998" dirty="0">
                <a:solidFill>
                  <a:srgbClr val="70AD47">
                    <a:lumMod val="75000"/>
                  </a:srgbClr>
                </a:solidFill>
                <a:latin typeface="Arial Black" panose="020B0A04020102020204" pitchFamily="34" charset="0"/>
                <a:ea typeface="Nunito" charset="0"/>
                <a:cs typeface="Nunito" charset="0"/>
              </a:rPr>
              <a:t>HPD Grant Opportunities</a:t>
            </a:r>
          </a:p>
          <a:p>
            <a:pPr algn="ctr" defTabSz="914171"/>
            <a:endParaRPr lang="en-US" sz="4000" dirty="0">
              <a:solidFill>
                <a:srgbClr val="70AD47">
                  <a:lumMod val="75000"/>
                </a:srgbClr>
              </a:solidFill>
              <a:latin typeface="Arial Black" panose="020B0A04020102020204" pitchFamily="34" charset="0"/>
              <a:ea typeface="Nunito" charset="0"/>
              <a:cs typeface="Nunito" charset="0"/>
            </a:endParaRPr>
          </a:p>
          <a:p>
            <a:pPr algn="ctr" defTabSz="914171"/>
            <a:r>
              <a:rPr lang="en-US" sz="4000" b="1" dirty="0">
                <a:solidFill>
                  <a:srgbClr val="70AD47">
                    <a:lumMod val="75000"/>
                  </a:srgbClr>
                </a:solidFill>
                <a:latin typeface="Arial" panose="020B0604020202020204" pitchFamily="34" charset="0"/>
                <a:ea typeface="Nunito" charset="0"/>
                <a:cs typeface="Arial" panose="020B0604020202020204" pitchFamily="34" charset="0"/>
              </a:rPr>
              <a:t>Torrey Long</a:t>
            </a:r>
            <a:endParaRPr lang="en-US" sz="7998" b="1" dirty="0">
              <a:solidFill>
                <a:srgbClr val="70AD47">
                  <a:lumMod val="75000"/>
                </a:srgbClr>
              </a:solidFill>
              <a:latin typeface="Arial" panose="020B0604020202020204" pitchFamily="34" charset="0"/>
              <a:ea typeface="Nunito" charset="0"/>
              <a:cs typeface="Arial" panose="020B0604020202020204" pitchFamily="34" charset="0"/>
            </a:endParaRPr>
          </a:p>
        </p:txBody>
      </p:sp>
      <p:sp>
        <p:nvSpPr>
          <p:cNvPr id="4" name="TextBox 3">
            <a:extLst>
              <a:ext uri="{FF2B5EF4-FFF2-40B4-BE49-F238E27FC236}">
                <a16:creationId xmlns:a16="http://schemas.microsoft.com/office/drawing/2014/main" id="{DE43541D-38EF-4600-AA20-21F2A1A357A9}"/>
              </a:ext>
            </a:extLst>
          </p:cNvPr>
          <p:cNvSpPr txBox="1"/>
          <p:nvPr/>
        </p:nvSpPr>
        <p:spPr>
          <a:xfrm>
            <a:off x="6224585" y="7775008"/>
            <a:ext cx="11928481" cy="1569404"/>
          </a:xfrm>
          <a:prstGeom prst="rect">
            <a:avLst/>
          </a:prstGeom>
          <a:noFill/>
        </p:spPr>
        <p:txBody>
          <a:bodyPr wrap="square" rtlCol="0">
            <a:spAutoFit/>
          </a:bodyPr>
          <a:lstStyle/>
          <a:p>
            <a:pPr marL="571357" indent="-571357" algn="ctr" defTabSz="914171">
              <a:buFont typeface="Arial" panose="020B0604020202020204" pitchFamily="34" charset="0"/>
              <a:buChar char="•"/>
            </a:pPr>
            <a:r>
              <a:rPr lang="en-US" sz="4799" dirty="0">
                <a:solidFill>
                  <a:prstClr val="black"/>
                </a:solidFill>
                <a:latin typeface="Calibri" panose="020F0502020204030204"/>
              </a:rPr>
              <a:t>Certified Local Government Grant</a:t>
            </a:r>
          </a:p>
          <a:p>
            <a:pPr marL="571357" indent="-571357" algn="ctr" defTabSz="914171">
              <a:buFont typeface="Arial" panose="020B0604020202020204" pitchFamily="34" charset="0"/>
              <a:buChar char="•"/>
            </a:pPr>
            <a:r>
              <a:rPr lang="en-US" sz="4799" dirty="0">
                <a:solidFill>
                  <a:prstClr val="black"/>
                </a:solidFill>
                <a:latin typeface="Calibri" panose="020F0502020204030204"/>
              </a:rPr>
              <a:t>Georgia Heritage Grant</a:t>
            </a:r>
          </a:p>
        </p:txBody>
      </p:sp>
    </p:spTree>
    <p:extLst>
      <p:ext uri="{BB962C8B-B14F-4D97-AF65-F5344CB8AC3E}">
        <p14:creationId xmlns:p14="http://schemas.microsoft.com/office/powerpoint/2010/main" val="3342744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9529AF-FC32-4F7A-9BA9-360C4E59BA33}"/>
              </a:ext>
            </a:extLst>
          </p:cNvPr>
          <p:cNvSpPr>
            <a:spLocks noGrp="1"/>
          </p:cNvSpPr>
          <p:nvPr>
            <p:ph type="title"/>
          </p:nvPr>
        </p:nvSpPr>
        <p:spPr/>
        <p:txBody>
          <a:bodyPr/>
          <a:lstStyle/>
          <a:p>
            <a:r>
              <a:rPr lang="en-US" dirty="0"/>
              <a:t>Certified Local Government Grants</a:t>
            </a:r>
          </a:p>
        </p:txBody>
      </p:sp>
      <p:sp>
        <p:nvSpPr>
          <p:cNvPr id="8" name="Text Placeholder 7">
            <a:extLst>
              <a:ext uri="{FF2B5EF4-FFF2-40B4-BE49-F238E27FC236}">
                <a16:creationId xmlns:a16="http://schemas.microsoft.com/office/drawing/2014/main" id="{2A6429C8-33D1-4C90-9A43-5DB80691B804}"/>
              </a:ext>
            </a:extLst>
          </p:cNvPr>
          <p:cNvSpPr>
            <a:spLocks noGrp="1"/>
          </p:cNvSpPr>
          <p:nvPr>
            <p:ph type="body" idx="1"/>
          </p:nvPr>
        </p:nvSpPr>
        <p:spPr/>
        <p:txBody>
          <a:bodyPr>
            <a:normAutofit fontScale="70000" lnSpcReduction="20000"/>
          </a:bodyPr>
          <a:lstStyle/>
          <a:p>
            <a:pPr marL="571357" indent="-571357">
              <a:buFont typeface="Arial" panose="020B0604020202020204" pitchFamily="34" charset="0"/>
              <a:buChar char="•"/>
            </a:pPr>
            <a:r>
              <a:rPr lang="en-US" dirty="0">
                <a:cs typeface="Arial" panose="020B0604020202020204" pitchFamily="34" charset="0"/>
              </a:rPr>
              <a:t>Annual (first Friday in December)</a:t>
            </a:r>
          </a:p>
          <a:p>
            <a:pPr marL="571357" indent="-571357">
              <a:buFont typeface="Arial" panose="020B0604020202020204" pitchFamily="34" charset="0"/>
              <a:buChar char="•"/>
            </a:pPr>
            <a:r>
              <a:rPr lang="en-US" dirty="0">
                <a:cs typeface="Arial" panose="020B0604020202020204" pitchFamily="34" charset="0"/>
              </a:rPr>
              <a:t>3 year cycle</a:t>
            </a:r>
          </a:p>
          <a:p>
            <a:pPr marL="571357" indent="-571357">
              <a:buFont typeface="Arial" panose="020B0604020202020204" pitchFamily="34" charset="0"/>
              <a:buChar char="•"/>
            </a:pPr>
            <a:r>
              <a:rPr lang="en-US" dirty="0">
                <a:cs typeface="Arial" panose="020B0604020202020204" pitchFamily="34" charset="0"/>
              </a:rPr>
              <a:t>Available only to Certified Local Governments (CLG)</a:t>
            </a:r>
          </a:p>
          <a:p>
            <a:pPr marL="571357" indent="-571357">
              <a:buFont typeface="Arial" panose="020B0604020202020204" pitchFamily="34" charset="0"/>
              <a:buChar char="•"/>
            </a:pPr>
            <a:r>
              <a:rPr lang="en-US" dirty="0">
                <a:cs typeface="Arial" panose="020B0604020202020204" pitchFamily="34" charset="0"/>
              </a:rPr>
              <a:t>60/40 matching grant ($25,000 max award)</a:t>
            </a:r>
          </a:p>
          <a:p>
            <a:pPr marL="571357" indent="-571357">
              <a:buFont typeface="Arial" panose="020B0604020202020204" pitchFamily="34" charset="0"/>
              <a:buChar char="•"/>
            </a:pPr>
            <a:r>
              <a:rPr lang="en-US" dirty="0">
                <a:cs typeface="Arial" panose="020B0604020202020204" pitchFamily="34" charset="0"/>
              </a:rPr>
              <a:t>Survey/Planning</a:t>
            </a:r>
          </a:p>
          <a:p>
            <a:pPr marL="571357" indent="-571357">
              <a:buFont typeface="Arial" panose="020B0604020202020204" pitchFamily="34" charset="0"/>
              <a:buChar char="•"/>
            </a:pPr>
            <a:r>
              <a:rPr lang="en-US" dirty="0">
                <a:cs typeface="Arial" panose="020B0604020202020204" pitchFamily="34" charset="0"/>
              </a:rPr>
              <a:t>Predevelopment/Development</a:t>
            </a:r>
          </a:p>
          <a:p>
            <a:pPr marL="571357" indent="-571357">
              <a:buFont typeface="Arial" panose="020B0604020202020204" pitchFamily="34" charset="0"/>
              <a:buChar char="•"/>
            </a:pPr>
            <a:r>
              <a:rPr lang="en-US" dirty="0">
                <a:cs typeface="Arial" panose="020B0604020202020204" pitchFamily="34" charset="0"/>
              </a:rPr>
              <a:t>Grant assisted project work must meet the applicable Secretary of the Interior’s Standards for Archaeology and Rehabilitation of Historic Properties</a:t>
            </a:r>
            <a:endParaRPr lang="en-US" dirty="0"/>
          </a:p>
        </p:txBody>
      </p:sp>
      <p:sp>
        <p:nvSpPr>
          <p:cNvPr id="2" name="Slide Number Placeholder 1">
            <a:extLst>
              <a:ext uri="{FF2B5EF4-FFF2-40B4-BE49-F238E27FC236}">
                <a16:creationId xmlns:a16="http://schemas.microsoft.com/office/drawing/2014/main" id="{817DD19B-D6B5-42E9-BC3B-CE6EEB1492B9}"/>
              </a:ext>
            </a:extLst>
          </p:cNvPr>
          <p:cNvSpPr>
            <a:spLocks noGrp="1"/>
          </p:cNvSpPr>
          <p:nvPr>
            <p:ph type="sldNum" sz="quarter" idx="11"/>
          </p:nvPr>
        </p:nvSpPr>
        <p:spPr/>
        <p:txBody>
          <a:bodyPr/>
          <a:lstStyle/>
          <a:p>
            <a:pPr defTabSz="914171"/>
            <a:fld id="{93CAF254-72B9-406C-9E86-C9D983240C82}" type="slidenum">
              <a:rPr lang="en-US">
                <a:solidFill>
                  <a:srgbClr val="000000"/>
                </a:solidFill>
                <a:latin typeface="Arial" panose="020B0604020202020204"/>
              </a:rPr>
              <a:pPr defTabSz="914171"/>
              <a:t>16</a:t>
            </a:fld>
            <a:endParaRPr lang="en-US" dirty="0">
              <a:solidFill>
                <a:srgbClr val="000000"/>
              </a:solidFill>
              <a:latin typeface="Arial" panose="020B0604020202020204"/>
            </a:endParaRPr>
          </a:p>
        </p:txBody>
      </p:sp>
      <p:sp>
        <p:nvSpPr>
          <p:cNvPr id="3" name="Footer Placeholder 2">
            <a:extLst>
              <a:ext uri="{FF2B5EF4-FFF2-40B4-BE49-F238E27FC236}">
                <a16:creationId xmlns:a16="http://schemas.microsoft.com/office/drawing/2014/main" id="{4DFB265F-CDF8-4086-B04F-B39ADE4D697A}"/>
              </a:ext>
            </a:extLst>
          </p:cNvPr>
          <p:cNvSpPr>
            <a:spLocks noGrp="1"/>
          </p:cNvSpPr>
          <p:nvPr>
            <p:ph type="ftr" sz="quarter" idx="12"/>
          </p:nvPr>
        </p:nvSpPr>
        <p:spPr/>
        <p:txBody>
          <a:bodyPr/>
          <a:lstStyle/>
          <a:p>
            <a:pPr defTabSz="914171"/>
            <a:r>
              <a:rPr lang="en-US" dirty="0">
                <a:solidFill>
                  <a:srgbClr val="000000"/>
                </a:solidFill>
                <a:latin typeface="Arial" panose="020B0604020202020204"/>
              </a:rPr>
              <a:t>Georgia Department of Community Affairs</a:t>
            </a:r>
          </a:p>
        </p:txBody>
      </p:sp>
    </p:spTree>
    <p:extLst>
      <p:ext uri="{BB962C8B-B14F-4D97-AF65-F5344CB8AC3E}">
        <p14:creationId xmlns:p14="http://schemas.microsoft.com/office/powerpoint/2010/main" val="3860667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CA08ED-9496-4DF4-B1B8-28897D7140B0}"/>
              </a:ext>
            </a:extLst>
          </p:cNvPr>
          <p:cNvSpPr>
            <a:spLocks noGrp="1"/>
          </p:cNvSpPr>
          <p:nvPr>
            <p:ph type="body" sz="quarter" idx="23"/>
          </p:nvPr>
        </p:nvSpPr>
        <p:spPr/>
        <p:txBody>
          <a:bodyPr/>
          <a:lstStyle/>
          <a:p>
            <a:r>
              <a:rPr lang="en-US" dirty="0"/>
              <a:t>CLG Requirements</a:t>
            </a:r>
          </a:p>
        </p:txBody>
      </p:sp>
      <p:sp>
        <p:nvSpPr>
          <p:cNvPr id="3" name="Text Placeholder 2">
            <a:extLst>
              <a:ext uri="{FF2B5EF4-FFF2-40B4-BE49-F238E27FC236}">
                <a16:creationId xmlns:a16="http://schemas.microsoft.com/office/drawing/2014/main" id="{8DF36590-33A8-4031-BCF4-CF76A0B0047A}"/>
              </a:ext>
            </a:extLst>
          </p:cNvPr>
          <p:cNvSpPr>
            <a:spLocks noGrp="1"/>
          </p:cNvSpPr>
          <p:nvPr>
            <p:ph type="body" sz="quarter" idx="24"/>
          </p:nvPr>
        </p:nvSpPr>
        <p:spPr/>
        <p:txBody>
          <a:bodyPr/>
          <a:lstStyle/>
          <a:p>
            <a:r>
              <a:rPr lang="en-US" dirty="0">
                <a:solidFill>
                  <a:schemeClr val="accent3">
                    <a:lumMod val="25000"/>
                  </a:schemeClr>
                </a:solidFill>
              </a:rPr>
              <a:t>Who and Where</a:t>
            </a:r>
          </a:p>
        </p:txBody>
      </p:sp>
      <p:sp>
        <p:nvSpPr>
          <p:cNvPr id="4" name="Content Placeholder 3">
            <a:extLst>
              <a:ext uri="{FF2B5EF4-FFF2-40B4-BE49-F238E27FC236}">
                <a16:creationId xmlns:a16="http://schemas.microsoft.com/office/drawing/2014/main" id="{9BA392AC-36BA-4061-A6E6-5768ACF3960F}"/>
              </a:ext>
            </a:extLst>
          </p:cNvPr>
          <p:cNvSpPr>
            <a:spLocks noGrp="1"/>
          </p:cNvSpPr>
          <p:nvPr>
            <p:ph sz="quarter" idx="26"/>
          </p:nvPr>
        </p:nvSpPr>
        <p:spPr/>
        <p:txBody>
          <a:bodyPr>
            <a:noAutofit/>
          </a:bodyPr>
          <a:lstStyle/>
          <a:p>
            <a:pPr>
              <a:lnSpc>
                <a:spcPct val="120000"/>
              </a:lnSpc>
              <a:spcBef>
                <a:spcPts val="0"/>
              </a:spcBef>
            </a:pPr>
            <a:r>
              <a:rPr lang="en-US" sz="3400" b="1" dirty="0"/>
              <a:t>Requirements include:</a:t>
            </a:r>
          </a:p>
          <a:p>
            <a:pPr lvl="1">
              <a:lnSpc>
                <a:spcPct val="120000"/>
              </a:lnSpc>
              <a:spcBef>
                <a:spcPts val="0"/>
              </a:spcBef>
            </a:pPr>
            <a:r>
              <a:rPr lang="en-US" sz="3400" dirty="0"/>
              <a:t>Establishing a Historic Preservation Ordinance</a:t>
            </a:r>
          </a:p>
          <a:p>
            <a:pPr lvl="1">
              <a:lnSpc>
                <a:spcPct val="120000"/>
              </a:lnSpc>
              <a:spcBef>
                <a:spcPts val="0"/>
              </a:spcBef>
            </a:pPr>
            <a:r>
              <a:rPr lang="en-US" sz="3400" dirty="0"/>
              <a:t>Establishing a Historic Preservation Commission</a:t>
            </a:r>
          </a:p>
          <a:p>
            <a:pPr lvl="1">
              <a:lnSpc>
                <a:spcPct val="120000"/>
              </a:lnSpc>
              <a:spcBef>
                <a:spcPts val="0"/>
              </a:spcBef>
            </a:pPr>
            <a:r>
              <a:rPr lang="en-US" sz="3400" dirty="0"/>
              <a:t>Maintaining a system for survey and inventory of historic properties.</a:t>
            </a:r>
          </a:p>
          <a:p>
            <a:pPr lvl="1">
              <a:lnSpc>
                <a:spcPct val="120000"/>
              </a:lnSpc>
              <a:spcBef>
                <a:spcPts val="0"/>
              </a:spcBef>
            </a:pPr>
            <a:r>
              <a:rPr lang="en-US" sz="3400" dirty="0"/>
              <a:t>Maintaining adequate public participation in local historic preservation process</a:t>
            </a:r>
          </a:p>
        </p:txBody>
      </p:sp>
      <p:sp>
        <p:nvSpPr>
          <p:cNvPr id="5" name="Content Placeholder 4">
            <a:extLst>
              <a:ext uri="{FF2B5EF4-FFF2-40B4-BE49-F238E27FC236}">
                <a16:creationId xmlns:a16="http://schemas.microsoft.com/office/drawing/2014/main" id="{63A4CBC6-C67C-4701-ABD6-4B0F54A9AD8E}"/>
              </a:ext>
            </a:extLst>
          </p:cNvPr>
          <p:cNvSpPr>
            <a:spLocks noGrp="1"/>
          </p:cNvSpPr>
          <p:nvPr>
            <p:ph sz="quarter" idx="27"/>
          </p:nvPr>
        </p:nvSpPr>
        <p:spPr/>
        <p:txBody>
          <a:bodyPr>
            <a:normAutofit fontScale="92500"/>
          </a:bodyPr>
          <a:lstStyle/>
          <a:p>
            <a:pPr>
              <a:lnSpc>
                <a:spcPct val="120000"/>
              </a:lnSpc>
              <a:spcBef>
                <a:spcPts val="0"/>
              </a:spcBef>
            </a:pPr>
            <a:r>
              <a:rPr lang="en-US" sz="3600" dirty="0">
                <a:solidFill>
                  <a:schemeClr val="accent3">
                    <a:lumMod val="25000"/>
                  </a:schemeClr>
                </a:solidFill>
                <a:ea typeface="Nunito Light" charset="0"/>
                <a:cs typeface="Nunito Light" charset="0"/>
              </a:rPr>
              <a:t>For more information on becoming a CLG.</a:t>
            </a:r>
          </a:p>
          <a:p>
            <a:pPr lvl="1">
              <a:lnSpc>
                <a:spcPct val="120000"/>
              </a:lnSpc>
              <a:spcBef>
                <a:spcPts val="0"/>
              </a:spcBef>
            </a:pPr>
            <a:r>
              <a:rPr lang="en-US" sz="3600" dirty="0">
                <a:solidFill>
                  <a:schemeClr val="accent3">
                    <a:lumMod val="25000"/>
                  </a:schemeClr>
                </a:solidFill>
                <a:hlinkClick r:id="rId3">
                  <a:extLst>
                    <a:ext uri="{A12FA001-AC4F-418D-AE19-62706E023703}">
                      <ahyp:hlinkClr xmlns:ahyp="http://schemas.microsoft.com/office/drawing/2018/hyperlinkcolor" val="tx"/>
                    </a:ext>
                  </a:extLst>
                </a:hlinkClick>
              </a:rPr>
              <a:t>Sandra.hall@dca.ga.gov</a:t>
            </a:r>
            <a:endParaRPr lang="en-US" sz="3600" dirty="0">
              <a:solidFill>
                <a:schemeClr val="accent3">
                  <a:lumMod val="25000"/>
                </a:schemeClr>
              </a:solidFill>
            </a:endParaRPr>
          </a:p>
          <a:p>
            <a:pPr>
              <a:lnSpc>
                <a:spcPct val="120000"/>
              </a:lnSpc>
              <a:spcBef>
                <a:spcPts val="0"/>
              </a:spcBef>
            </a:pPr>
            <a:r>
              <a:rPr lang="en-US" sz="3600" dirty="0">
                <a:solidFill>
                  <a:schemeClr val="accent3">
                    <a:lumMod val="25000"/>
                  </a:schemeClr>
                </a:solidFill>
              </a:rPr>
              <a:t>For more information on CLG Grants.</a:t>
            </a:r>
          </a:p>
          <a:p>
            <a:pPr lvl="1">
              <a:lnSpc>
                <a:spcPct val="120000"/>
              </a:lnSpc>
              <a:spcBef>
                <a:spcPts val="0"/>
              </a:spcBef>
            </a:pPr>
            <a:r>
              <a:rPr lang="en-US" sz="3600" dirty="0">
                <a:solidFill>
                  <a:schemeClr val="accent3">
                    <a:lumMod val="25000"/>
                  </a:schemeClr>
                </a:solidFill>
                <a:hlinkClick r:id="rId4">
                  <a:extLst>
                    <a:ext uri="{A12FA001-AC4F-418D-AE19-62706E023703}">
                      <ahyp:hlinkClr xmlns:ahyp="http://schemas.microsoft.com/office/drawing/2018/hyperlinkcolor" val="tx"/>
                    </a:ext>
                  </a:extLst>
                </a:hlinkClick>
              </a:rPr>
              <a:t>Torrey.long@dca.ga.gov</a:t>
            </a:r>
            <a:endParaRPr lang="en-US" sz="3600" dirty="0">
              <a:solidFill>
                <a:schemeClr val="accent3">
                  <a:lumMod val="25000"/>
                </a:schemeClr>
              </a:solidFill>
            </a:endParaRPr>
          </a:p>
          <a:p>
            <a:pPr>
              <a:lnSpc>
                <a:spcPct val="120000"/>
              </a:lnSpc>
              <a:spcBef>
                <a:spcPts val="0"/>
              </a:spcBef>
            </a:pPr>
            <a:r>
              <a:rPr lang="en-US" sz="3600" dirty="0">
                <a:solidFill>
                  <a:schemeClr val="accent3">
                    <a:lumMod val="25000"/>
                  </a:schemeClr>
                </a:solidFill>
              </a:rPr>
              <a:t>How to find CLG Grant Application.</a:t>
            </a:r>
          </a:p>
          <a:p>
            <a:pPr lvl="1">
              <a:lnSpc>
                <a:spcPct val="120000"/>
              </a:lnSpc>
              <a:spcBef>
                <a:spcPts val="0"/>
              </a:spcBef>
            </a:pPr>
            <a:r>
              <a:rPr lang="en-US" sz="3600" dirty="0">
                <a:solidFill>
                  <a:schemeClr val="accent3">
                    <a:lumMod val="25000"/>
                  </a:schemeClr>
                </a:solidFill>
                <a:hlinkClick r:id="rId5">
                  <a:extLst>
                    <a:ext uri="{A12FA001-AC4F-418D-AE19-62706E023703}">
                      <ahyp:hlinkClr xmlns:ahyp="http://schemas.microsoft.com/office/drawing/2018/hyperlinkcolor" val="tx"/>
                    </a:ext>
                  </a:extLst>
                </a:hlinkClick>
              </a:rPr>
              <a:t>Certified Local Government Grants | Georgia Department of Community Affairs (ga.gov)</a:t>
            </a:r>
            <a:endParaRPr lang="en-US" sz="3600" dirty="0">
              <a:solidFill>
                <a:schemeClr val="accent3">
                  <a:lumMod val="25000"/>
                </a:schemeClr>
              </a:solidFill>
            </a:endParaRPr>
          </a:p>
        </p:txBody>
      </p:sp>
      <p:sp>
        <p:nvSpPr>
          <p:cNvPr id="6" name="Footer Placeholder 5">
            <a:extLst>
              <a:ext uri="{FF2B5EF4-FFF2-40B4-BE49-F238E27FC236}">
                <a16:creationId xmlns:a16="http://schemas.microsoft.com/office/drawing/2014/main" id="{3D467719-A4F4-4B23-9A0D-C83CFDB7228E}"/>
              </a:ext>
            </a:extLst>
          </p:cNvPr>
          <p:cNvSpPr>
            <a:spLocks noGrp="1"/>
          </p:cNvSpPr>
          <p:nvPr>
            <p:ph type="ftr" sz="quarter" idx="29"/>
          </p:nvPr>
        </p:nvSpPr>
        <p:spPr/>
        <p:txBody>
          <a:bodyPr/>
          <a:lstStyle/>
          <a:p>
            <a:pPr defTabSz="914171"/>
            <a:r>
              <a:rPr lang="en-US">
                <a:solidFill>
                  <a:srgbClr val="FFFFFF"/>
                </a:solidFill>
                <a:latin typeface="Arial" panose="020B0604020202020204"/>
              </a:rPr>
              <a:t>Georgia Department of Community Affairs</a:t>
            </a:r>
            <a:endParaRPr lang="en-US" dirty="0">
              <a:solidFill>
                <a:srgbClr val="FFFFFF"/>
              </a:solidFill>
              <a:latin typeface="Arial" panose="020B0604020202020204"/>
            </a:endParaRPr>
          </a:p>
        </p:txBody>
      </p:sp>
      <p:sp>
        <p:nvSpPr>
          <p:cNvPr id="7" name="Slide Number Placeholder 6">
            <a:extLst>
              <a:ext uri="{FF2B5EF4-FFF2-40B4-BE49-F238E27FC236}">
                <a16:creationId xmlns:a16="http://schemas.microsoft.com/office/drawing/2014/main" id="{5A786C0B-24CC-4244-85D5-2E00A1AFC375}"/>
              </a:ext>
            </a:extLst>
          </p:cNvPr>
          <p:cNvSpPr>
            <a:spLocks noGrp="1"/>
          </p:cNvSpPr>
          <p:nvPr>
            <p:ph type="sldNum" sz="quarter" idx="30"/>
          </p:nvPr>
        </p:nvSpPr>
        <p:spPr/>
        <p:txBody>
          <a:bodyPr/>
          <a:lstStyle/>
          <a:p>
            <a:pPr defTabSz="914171"/>
            <a:fld id="{93CAF254-72B9-406C-9E86-C9D983240C82}" type="slidenum">
              <a:rPr lang="en-US">
                <a:solidFill>
                  <a:srgbClr val="FFFFFF"/>
                </a:solidFill>
                <a:latin typeface="Arial" panose="020B0604020202020204"/>
              </a:rPr>
              <a:pPr defTabSz="914171"/>
              <a:t>17</a:t>
            </a:fld>
            <a:endParaRPr lang="en-US" dirty="0">
              <a:solidFill>
                <a:srgbClr val="FFFFFF"/>
              </a:solidFill>
              <a:latin typeface="Arial" panose="020B0604020202020204"/>
            </a:endParaRPr>
          </a:p>
        </p:txBody>
      </p:sp>
    </p:spTree>
    <p:extLst>
      <p:ext uri="{BB962C8B-B14F-4D97-AF65-F5344CB8AC3E}">
        <p14:creationId xmlns:p14="http://schemas.microsoft.com/office/powerpoint/2010/main" val="1306580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3C37D89A-7BCB-4972-BF83-BE3F046C6D2D}"/>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9921" r="13528"/>
          <a:stretch/>
        </p:blipFill>
        <p:spPr>
          <a:xfrm>
            <a:off x="3458579" y="421359"/>
            <a:ext cx="17460492" cy="12873283"/>
          </a:xfrm>
        </p:spPr>
      </p:pic>
    </p:spTree>
    <p:extLst>
      <p:ext uri="{BB962C8B-B14F-4D97-AF65-F5344CB8AC3E}">
        <p14:creationId xmlns:p14="http://schemas.microsoft.com/office/powerpoint/2010/main" val="1053279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application&#10;&#10;Description automatically generated">
            <a:extLst>
              <a:ext uri="{FF2B5EF4-FFF2-40B4-BE49-F238E27FC236}">
                <a16:creationId xmlns:a16="http://schemas.microsoft.com/office/drawing/2014/main" id="{A66D7F8F-53C7-4F7B-991D-F2A8C7E63AAC}"/>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8820"/>
          <a:stretch/>
        </p:blipFill>
        <p:spPr>
          <a:xfrm>
            <a:off x="3813449" y="1098780"/>
            <a:ext cx="16750755" cy="8591242"/>
          </a:xfrm>
        </p:spPr>
      </p:pic>
      <p:sp>
        <p:nvSpPr>
          <p:cNvPr id="7" name="TextBox 6">
            <a:extLst>
              <a:ext uri="{FF2B5EF4-FFF2-40B4-BE49-F238E27FC236}">
                <a16:creationId xmlns:a16="http://schemas.microsoft.com/office/drawing/2014/main" id="{CFC75763-0B35-4688-9851-3D1FD0E8D994}"/>
              </a:ext>
            </a:extLst>
          </p:cNvPr>
          <p:cNvSpPr txBox="1"/>
          <p:nvPr/>
        </p:nvSpPr>
        <p:spPr>
          <a:xfrm>
            <a:off x="4099881" y="10528500"/>
            <a:ext cx="15513049" cy="1200072"/>
          </a:xfrm>
          <a:prstGeom prst="rect">
            <a:avLst/>
          </a:prstGeom>
          <a:noFill/>
        </p:spPr>
        <p:txBody>
          <a:bodyPr wrap="square" rtlCol="0">
            <a:spAutoFit/>
          </a:bodyPr>
          <a:lstStyle/>
          <a:p>
            <a:pPr marL="571357" indent="-571357" defTabSz="914171">
              <a:buFont typeface="Arial" panose="020B0604020202020204" pitchFamily="34" charset="0"/>
              <a:buChar char="•"/>
            </a:pPr>
            <a:r>
              <a:rPr lang="en-US" sz="3599" dirty="0">
                <a:solidFill>
                  <a:srgbClr val="000000"/>
                </a:solidFill>
                <a:latin typeface="Arial" panose="020B0604020202020204"/>
              </a:rPr>
              <a:t>Government Representative</a:t>
            </a:r>
          </a:p>
          <a:p>
            <a:pPr marL="571357" indent="-571357" defTabSz="914171">
              <a:buFont typeface="Arial" panose="020B0604020202020204" pitchFamily="34" charset="0"/>
              <a:buChar char="•"/>
            </a:pPr>
            <a:r>
              <a:rPr lang="en-US" sz="3599" dirty="0">
                <a:solidFill>
                  <a:srgbClr val="000000"/>
                </a:solidFill>
                <a:latin typeface="Arial" panose="020B0604020202020204"/>
              </a:rPr>
              <a:t>Choose your local government</a:t>
            </a:r>
          </a:p>
        </p:txBody>
      </p:sp>
    </p:spTree>
    <p:extLst>
      <p:ext uri="{BB962C8B-B14F-4D97-AF65-F5344CB8AC3E}">
        <p14:creationId xmlns:p14="http://schemas.microsoft.com/office/powerpoint/2010/main" val="1567731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814FBA0A-6304-4790-AEF1-6878137A4BA5}"/>
              </a:ext>
            </a:extLst>
          </p:cNvPr>
          <p:cNvSpPr txBox="1">
            <a:spLocks/>
          </p:cNvSpPr>
          <p:nvPr/>
        </p:nvSpPr>
        <p:spPr bwMode="auto">
          <a:xfrm>
            <a:off x="12221948" y="405439"/>
            <a:ext cx="8303488" cy="222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ヒラギノ角ゴ Pro W3"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ヒラギノ角ゴ Pro W3"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US" altLang="en-US" sz="7200" b="1" dirty="0">
                <a:solidFill>
                  <a:schemeClr val="tx2"/>
                </a:solidFill>
                <a:latin typeface="+mj-lt"/>
              </a:rPr>
              <a:t>Who We Are</a:t>
            </a:r>
            <a:endParaRPr lang="en-US" altLang="en-US" sz="8000" dirty="0">
              <a:solidFill>
                <a:schemeClr val="tx2"/>
              </a:solidFill>
              <a:latin typeface="+mj-lt"/>
            </a:endParaRPr>
          </a:p>
        </p:txBody>
      </p:sp>
      <p:sp>
        <p:nvSpPr>
          <p:cNvPr id="3" name="Content Placeholder 2">
            <a:extLst>
              <a:ext uri="{FF2B5EF4-FFF2-40B4-BE49-F238E27FC236}">
                <a16:creationId xmlns:a16="http://schemas.microsoft.com/office/drawing/2014/main" id="{09400226-A82F-48D2-8E92-189937EB048F}"/>
              </a:ext>
            </a:extLst>
          </p:cNvPr>
          <p:cNvSpPr txBox="1">
            <a:spLocks/>
          </p:cNvSpPr>
          <p:nvPr/>
        </p:nvSpPr>
        <p:spPr bwMode="auto">
          <a:xfrm>
            <a:off x="9709267" y="2631115"/>
            <a:ext cx="13328850" cy="1046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rgbClr val="A3280D"/>
                </a:solidFill>
                <a:latin typeface="Georgia" pitchFamily="18" charset="0"/>
                <a:ea typeface="ヒラギノ角ゴ Pro W3" charset="-128"/>
              </a:defRPr>
            </a:lvl1pPr>
            <a:lvl2pPr marL="742950" indent="-285750" eaLnBrk="0" hangingPunct="0">
              <a:defRPr sz="4400">
                <a:solidFill>
                  <a:srgbClr val="A3280D"/>
                </a:solidFill>
                <a:latin typeface="Georgia" pitchFamily="18" charset="0"/>
                <a:ea typeface="ヒラギノ角ゴ Pro W3" charset="-128"/>
              </a:defRPr>
            </a:lvl2pPr>
            <a:lvl3pPr marL="1143000" indent="-228600" eaLnBrk="0" hangingPunct="0">
              <a:defRPr sz="4400">
                <a:solidFill>
                  <a:srgbClr val="A3280D"/>
                </a:solidFill>
                <a:latin typeface="Georgia" pitchFamily="18" charset="0"/>
                <a:ea typeface="ヒラギノ角ゴ Pro W3" charset="-128"/>
              </a:defRPr>
            </a:lvl3pPr>
            <a:lvl4pPr marL="1600200" indent="-228600" eaLnBrk="0" hangingPunct="0">
              <a:defRPr sz="4400">
                <a:solidFill>
                  <a:srgbClr val="A3280D"/>
                </a:solidFill>
                <a:latin typeface="Georgia" pitchFamily="18" charset="0"/>
                <a:ea typeface="ヒラギノ角ゴ Pro W3" charset="-128"/>
              </a:defRPr>
            </a:lvl4pPr>
            <a:lvl5pPr marL="2057400" indent="-228600" eaLnBrk="0" hangingPunct="0">
              <a:defRPr sz="4400">
                <a:solidFill>
                  <a:srgbClr val="A3280D"/>
                </a:solidFill>
                <a:latin typeface="Georgia" pitchFamily="18" charset="0"/>
                <a:ea typeface="ヒラギノ角ゴ Pro W3" charset="-128"/>
              </a:defRPr>
            </a:lvl5pPr>
            <a:lvl6pPr marL="2514600" indent="-228600" defTabSz="457200" eaLnBrk="0" fontAlgn="base" hangingPunct="0">
              <a:spcBef>
                <a:spcPct val="0"/>
              </a:spcBef>
              <a:spcAft>
                <a:spcPct val="0"/>
              </a:spcAft>
              <a:defRPr sz="4400">
                <a:solidFill>
                  <a:srgbClr val="A3280D"/>
                </a:solidFill>
                <a:latin typeface="Georgia" pitchFamily="18" charset="0"/>
                <a:ea typeface="ヒラギノ角ゴ Pro W3" charset="-128"/>
              </a:defRPr>
            </a:lvl6pPr>
            <a:lvl7pPr marL="2971800" indent="-228600" defTabSz="457200" eaLnBrk="0" fontAlgn="base" hangingPunct="0">
              <a:spcBef>
                <a:spcPct val="0"/>
              </a:spcBef>
              <a:spcAft>
                <a:spcPct val="0"/>
              </a:spcAft>
              <a:defRPr sz="4400">
                <a:solidFill>
                  <a:srgbClr val="A3280D"/>
                </a:solidFill>
                <a:latin typeface="Georgia" pitchFamily="18" charset="0"/>
                <a:ea typeface="ヒラギノ角ゴ Pro W3" charset="-128"/>
              </a:defRPr>
            </a:lvl7pPr>
            <a:lvl8pPr marL="3429000" indent="-228600" defTabSz="457200" eaLnBrk="0" fontAlgn="base" hangingPunct="0">
              <a:spcBef>
                <a:spcPct val="0"/>
              </a:spcBef>
              <a:spcAft>
                <a:spcPct val="0"/>
              </a:spcAft>
              <a:defRPr sz="4400">
                <a:solidFill>
                  <a:srgbClr val="A3280D"/>
                </a:solidFill>
                <a:latin typeface="Georgia" pitchFamily="18" charset="0"/>
                <a:ea typeface="ヒラギノ角ゴ Pro W3" charset="-128"/>
              </a:defRPr>
            </a:lvl8pPr>
            <a:lvl9pPr marL="3886200" indent="-228600" defTabSz="457200" eaLnBrk="0" fontAlgn="base" hangingPunct="0">
              <a:spcBef>
                <a:spcPct val="0"/>
              </a:spcBef>
              <a:spcAft>
                <a:spcPct val="0"/>
              </a:spcAft>
              <a:defRPr sz="4400">
                <a:solidFill>
                  <a:srgbClr val="A3280D"/>
                </a:solidFill>
                <a:latin typeface="Georgia" pitchFamily="18" charset="0"/>
                <a:ea typeface="ヒラギノ角ゴ Pro W3" charset="-128"/>
              </a:defRPr>
            </a:lvl9pPr>
          </a:lstStyle>
          <a:p>
            <a:pPr eaLnBrk="1" hangingPunct="1">
              <a:spcBef>
                <a:spcPct val="20000"/>
              </a:spcBef>
              <a:buClr>
                <a:schemeClr val="tx1"/>
              </a:buClr>
              <a:buFont typeface="Arial" pitchFamily="34" charset="0"/>
              <a:buChar char="•"/>
              <a:defRPr/>
            </a:pPr>
            <a:r>
              <a:rPr lang="en-US" dirty="0">
                <a:solidFill>
                  <a:schemeClr val="tx1"/>
                </a:solidFill>
                <a:latin typeface="Arial" pitchFamily="34" charset="0"/>
              </a:rPr>
              <a:t>A division of the Georgia Department of Community Affairs, we are the Georgia State Historic Preservation Office, known as HPD</a:t>
            </a:r>
          </a:p>
          <a:p>
            <a:pPr marL="0" indent="0" eaLnBrk="1" hangingPunct="1">
              <a:spcBef>
                <a:spcPct val="20000"/>
              </a:spcBef>
              <a:buClr>
                <a:srgbClr val="981A1D"/>
              </a:buClr>
              <a:defRPr/>
            </a:pPr>
            <a:endParaRPr lang="en-US" dirty="0">
              <a:solidFill>
                <a:schemeClr val="tx1"/>
              </a:solidFill>
              <a:latin typeface="Arial" pitchFamily="34" charset="0"/>
            </a:endParaRPr>
          </a:p>
          <a:p>
            <a:pPr eaLnBrk="1" hangingPunct="1">
              <a:spcBef>
                <a:spcPct val="20000"/>
              </a:spcBef>
              <a:buClr>
                <a:schemeClr val="tx1"/>
              </a:buClr>
              <a:buFont typeface="Arial" pitchFamily="34" charset="0"/>
              <a:buChar char="•"/>
              <a:defRPr/>
            </a:pPr>
            <a:r>
              <a:rPr lang="en-US" dirty="0">
                <a:solidFill>
                  <a:schemeClr val="tx1"/>
                </a:solidFill>
                <a:latin typeface="Arial" pitchFamily="34" charset="0"/>
              </a:rPr>
              <a:t>25+ dedicated staff with academic backgrounds and professional expertise in Archaeology, Architecture, History, Historic Preservation, Planning, Education, Geography and other related academic fields</a:t>
            </a:r>
          </a:p>
          <a:p>
            <a:pPr eaLnBrk="1" hangingPunct="1">
              <a:spcBef>
                <a:spcPct val="20000"/>
              </a:spcBef>
              <a:buClr>
                <a:srgbClr val="981A1D"/>
              </a:buClr>
              <a:buFont typeface="Arial" pitchFamily="34" charset="0"/>
              <a:buNone/>
              <a:defRPr/>
            </a:pPr>
            <a:endParaRPr lang="en-US" dirty="0">
              <a:solidFill>
                <a:schemeClr val="tx1"/>
              </a:solidFill>
              <a:latin typeface="Arial" pitchFamily="34" charset="0"/>
            </a:endParaRPr>
          </a:p>
          <a:p>
            <a:pPr eaLnBrk="1" hangingPunct="1">
              <a:spcBef>
                <a:spcPct val="20000"/>
              </a:spcBef>
              <a:buClr>
                <a:schemeClr val="tx1"/>
              </a:buClr>
              <a:buFont typeface="Arial" pitchFamily="34" charset="0"/>
              <a:buChar char="•"/>
              <a:defRPr/>
            </a:pPr>
            <a:r>
              <a:rPr lang="en-US" dirty="0">
                <a:solidFill>
                  <a:schemeClr val="tx1"/>
                </a:solidFill>
                <a:latin typeface="Arial" pitchFamily="34" charset="0"/>
              </a:rPr>
              <a:t>Federally funded by the National Park Service</a:t>
            </a:r>
            <a:br>
              <a:rPr lang="en-US" dirty="0">
                <a:solidFill>
                  <a:schemeClr val="tx1"/>
                </a:solidFill>
                <a:latin typeface="Arial" pitchFamily="34" charset="0"/>
              </a:rPr>
            </a:br>
            <a:endParaRPr lang="en-US" dirty="0">
              <a:solidFill>
                <a:schemeClr val="tx1"/>
              </a:solidFill>
              <a:latin typeface="Arial" pitchFamily="34" charset="0"/>
            </a:endParaRPr>
          </a:p>
          <a:p>
            <a:pPr eaLnBrk="1" hangingPunct="1">
              <a:spcBef>
                <a:spcPct val="20000"/>
              </a:spcBef>
              <a:buClr>
                <a:schemeClr val="tx1"/>
              </a:buClr>
              <a:buFont typeface="Arial" pitchFamily="34" charset="0"/>
              <a:buChar char="•"/>
              <a:defRPr/>
            </a:pPr>
            <a:r>
              <a:rPr lang="en-US" dirty="0">
                <a:solidFill>
                  <a:schemeClr val="tx1"/>
                </a:solidFill>
                <a:latin typeface="Arial" pitchFamily="34" charset="0"/>
              </a:rPr>
              <a:t>Matching budget appropriations from the Georgia State Legislature </a:t>
            </a:r>
            <a:endParaRPr lang="en-US" sz="5400" dirty="0">
              <a:solidFill>
                <a:schemeClr val="tx1"/>
              </a:solidFill>
              <a:latin typeface="Arial" pitchFamily="34" charset="0"/>
            </a:endParaRPr>
          </a:p>
        </p:txBody>
      </p:sp>
      <p:pic>
        <p:nvPicPr>
          <p:cNvPr id="5" name="Picture 4" descr="Text&#10;&#10;Description automatically generated with low confidence">
            <a:extLst>
              <a:ext uri="{FF2B5EF4-FFF2-40B4-BE49-F238E27FC236}">
                <a16:creationId xmlns:a16="http://schemas.microsoft.com/office/drawing/2014/main" id="{21445C39-F1DB-4B45-9C7E-5091CBCC50D2}"/>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t="7871"/>
          <a:stretch/>
        </p:blipFill>
        <p:spPr>
          <a:xfrm>
            <a:off x="923897" y="5442155"/>
            <a:ext cx="8438904" cy="338650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D44442-1154-40D1-AB51-AB2FB7C84837}"/>
              </a:ext>
            </a:extLst>
          </p:cNvPr>
          <p:cNvSpPr>
            <a:spLocks noGrp="1"/>
          </p:cNvSpPr>
          <p:nvPr>
            <p:ph sz="half" idx="1"/>
          </p:nvPr>
        </p:nvSpPr>
        <p:spPr>
          <a:xfrm>
            <a:off x="1675964" y="5029675"/>
            <a:ext cx="9964364" cy="6849866"/>
          </a:xfrm>
        </p:spPr>
        <p:txBody>
          <a:bodyPr anchor="t">
            <a:normAutofit fontScale="92500"/>
          </a:bodyPr>
          <a:lstStyle/>
          <a:p>
            <a:pPr marL="0" indent="0">
              <a:buNone/>
            </a:pPr>
            <a:r>
              <a:rPr lang="en-US" sz="5999" dirty="0">
                <a:solidFill>
                  <a:schemeClr val="tx2"/>
                </a:solidFill>
                <a:ea typeface="Nunito Light" charset="0"/>
                <a:cs typeface="Nunito Light" charset="0"/>
              </a:rPr>
              <a:t>Survey/Planning</a:t>
            </a:r>
          </a:p>
          <a:p>
            <a:pPr marL="914171"/>
            <a:r>
              <a:rPr lang="en-US" sz="4599" dirty="0">
                <a:solidFill>
                  <a:schemeClr val="tx2"/>
                </a:solidFill>
                <a:ea typeface="Nunito Light" charset="0"/>
                <a:cs typeface="Nunito Light" charset="0"/>
              </a:rPr>
              <a:t>Historic Resource Survey (500 max)</a:t>
            </a:r>
          </a:p>
          <a:p>
            <a:pPr marL="914171"/>
            <a:r>
              <a:rPr lang="en-US" sz="4599" dirty="0">
                <a:solidFill>
                  <a:schemeClr val="tx2"/>
                </a:solidFill>
                <a:ea typeface="Nunito Light" charset="0"/>
                <a:cs typeface="Nunito Light" charset="0"/>
              </a:rPr>
              <a:t>Archeological Survey &amp; Report</a:t>
            </a:r>
          </a:p>
          <a:p>
            <a:pPr marL="914171"/>
            <a:r>
              <a:rPr lang="en-US" sz="4599" dirty="0">
                <a:solidFill>
                  <a:schemeClr val="tx2"/>
                </a:solidFill>
                <a:ea typeface="Nunito Light" charset="0"/>
                <a:cs typeface="Nunito Light" charset="0"/>
              </a:rPr>
              <a:t>Design Guidelines</a:t>
            </a:r>
          </a:p>
          <a:p>
            <a:pPr marL="914171"/>
            <a:r>
              <a:rPr lang="en-US" sz="4599" dirty="0">
                <a:solidFill>
                  <a:schemeClr val="tx2"/>
                </a:solidFill>
                <a:ea typeface="Nunito Light" charset="0"/>
                <a:cs typeface="Nunito Light" charset="0"/>
              </a:rPr>
              <a:t>Information/Education Projects</a:t>
            </a:r>
          </a:p>
          <a:p>
            <a:pPr marL="914171"/>
            <a:r>
              <a:rPr lang="en-US" sz="4599" dirty="0">
                <a:solidFill>
                  <a:schemeClr val="tx2"/>
                </a:solidFill>
                <a:ea typeface="Nunito Light" charset="0"/>
                <a:cs typeface="Nunito Light" charset="0"/>
              </a:rPr>
              <a:t>Master Plans</a:t>
            </a:r>
          </a:p>
          <a:p>
            <a:pPr marL="914171"/>
            <a:r>
              <a:rPr lang="en-US" sz="4599" dirty="0">
                <a:solidFill>
                  <a:schemeClr val="tx2"/>
                </a:solidFill>
                <a:ea typeface="Nunito Light" charset="0"/>
                <a:cs typeface="Nunito Light" charset="0"/>
              </a:rPr>
              <a:t>NR Nominations</a:t>
            </a:r>
          </a:p>
          <a:p>
            <a:pPr marL="914171"/>
            <a:r>
              <a:rPr lang="en-US" sz="4599" dirty="0">
                <a:solidFill>
                  <a:schemeClr val="tx2"/>
                </a:solidFill>
                <a:ea typeface="Nunito Light" charset="0"/>
                <a:cs typeface="Nunito Light" charset="0"/>
              </a:rPr>
              <a:t>Preservation Plan</a:t>
            </a:r>
          </a:p>
          <a:p>
            <a:endParaRPr lang="en-US" sz="7198" dirty="0"/>
          </a:p>
        </p:txBody>
      </p:sp>
      <p:sp>
        <p:nvSpPr>
          <p:cNvPr id="3" name="Content Placeholder 2">
            <a:extLst>
              <a:ext uri="{FF2B5EF4-FFF2-40B4-BE49-F238E27FC236}">
                <a16:creationId xmlns:a16="http://schemas.microsoft.com/office/drawing/2014/main" id="{00738815-3E2D-4F09-8681-EE068A83AA53}"/>
              </a:ext>
            </a:extLst>
          </p:cNvPr>
          <p:cNvSpPr>
            <a:spLocks noGrp="1"/>
          </p:cNvSpPr>
          <p:nvPr>
            <p:ph sz="half" idx="2"/>
          </p:nvPr>
        </p:nvSpPr>
        <p:spPr>
          <a:xfrm>
            <a:off x="12737326" y="5029675"/>
            <a:ext cx="9964360" cy="6849866"/>
          </a:xfrm>
        </p:spPr>
        <p:txBody>
          <a:bodyPr anchor="t">
            <a:normAutofit/>
          </a:bodyPr>
          <a:lstStyle/>
          <a:p>
            <a:pPr marL="0" indent="0">
              <a:buNone/>
            </a:pPr>
            <a:r>
              <a:rPr lang="en-US" sz="7198" dirty="0" err="1">
                <a:solidFill>
                  <a:schemeClr val="tx2"/>
                </a:solidFill>
                <a:ea typeface="Nunito Light" charset="0"/>
                <a:cs typeface="Nunito Light" charset="0"/>
              </a:rPr>
              <a:t>Predev</a:t>
            </a:r>
            <a:r>
              <a:rPr lang="en-US" sz="7198" dirty="0">
                <a:solidFill>
                  <a:schemeClr val="tx2"/>
                </a:solidFill>
                <a:ea typeface="Nunito Light" charset="0"/>
                <a:cs typeface="Nunito Light" charset="0"/>
              </a:rPr>
              <a:t>/Dev</a:t>
            </a:r>
          </a:p>
          <a:p>
            <a:pPr marL="1041140"/>
            <a:r>
              <a:rPr lang="en-US" sz="4799" dirty="0">
                <a:solidFill>
                  <a:schemeClr val="tx2"/>
                </a:solidFill>
                <a:ea typeface="Nunito Light" charset="0"/>
                <a:cs typeface="Nunito Light" charset="0"/>
              </a:rPr>
              <a:t>Bricks and Mortar</a:t>
            </a:r>
          </a:p>
          <a:p>
            <a:pPr marL="1041140"/>
            <a:r>
              <a:rPr lang="en-US" sz="4799" dirty="0">
                <a:solidFill>
                  <a:schemeClr val="tx2"/>
                </a:solidFill>
                <a:ea typeface="Nunito Light" charset="0"/>
                <a:cs typeface="Nunito Light" charset="0"/>
              </a:rPr>
              <a:t>Conditions Assessment</a:t>
            </a:r>
          </a:p>
          <a:p>
            <a:pPr marL="1041140"/>
            <a:r>
              <a:rPr lang="en-US" sz="4799" dirty="0">
                <a:solidFill>
                  <a:schemeClr val="tx2"/>
                </a:solidFill>
                <a:ea typeface="Nunito Light" charset="0"/>
                <a:cs typeface="Nunito Light" charset="0"/>
              </a:rPr>
              <a:t>Historic Structure Report</a:t>
            </a:r>
          </a:p>
          <a:p>
            <a:pPr marL="1041140"/>
            <a:r>
              <a:rPr lang="en-US" sz="4799" dirty="0">
                <a:solidFill>
                  <a:schemeClr val="tx2"/>
                </a:solidFill>
                <a:ea typeface="Nunito Light" charset="0"/>
                <a:cs typeface="Nunito Light" charset="0"/>
              </a:rPr>
              <a:t>Construction Drawings</a:t>
            </a:r>
          </a:p>
          <a:p>
            <a:pPr marL="1041140"/>
            <a:r>
              <a:rPr lang="en-US" sz="4799" dirty="0">
                <a:solidFill>
                  <a:schemeClr val="tx2"/>
                </a:solidFill>
                <a:ea typeface="Nunito Light" charset="0"/>
                <a:cs typeface="Nunito Light" charset="0"/>
              </a:rPr>
              <a:t>Master Plans</a:t>
            </a:r>
            <a:endParaRPr lang="en-US" dirty="0">
              <a:solidFill>
                <a:schemeClr val="tx2"/>
              </a:solidFill>
              <a:ea typeface="Nunito Light" charset="0"/>
              <a:cs typeface="Nunito Light" charset="0"/>
            </a:endParaRPr>
          </a:p>
        </p:txBody>
      </p:sp>
      <p:sp>
        <p:nvSpPr>
          <p:cNvPr id="4" name="Title 3">
            <a:extLst>
              <a:ext uri="{FF2B5EF4-FFF2-40B4-BE49-F238E27FC236}">
                <a16:creationId xmlns:a16="http://schemas.microsoft.com/office/drawing/2014/main" id="{CCE82BA9-D7BC-4049-BF7F-6526C387901D}"/>
              </a:ext>
            </a:extLst>
          </p:cNvPr>
          <p:cNvSpPr>
            <a:spLocks noGrp="1"/>
          </p:cNvSpPr>
          <p:nvPr>
            <p:ph type="title"/>
          </p:nvPr>
        </p:nvSpPr>
        <p:spPr>
          <a:xfrm>
            <a:off x="1694247" y="1098781"/>
            <a:ext cx="20989157" cy="2283499"/>
          </a:xfrm>
        </p:spPr>
        <p:txBody>
          <a:bodyPr/>
          <a:lstStyle/>
          <a:p>
            <a:r>
              <a:rPr lang="en-US" dirty="0">
                <a:solidFill>
                  <a:schemeClr val="accent3">
                    <a:lumMod val="50000"/>
                  </a:schemeClr>
                </a:solidFill>
              </a:rPr>
              <a:t>Project Types</a:t>
            </a:r>
            <a:endParaRPr lang="en-US" dirty="0"/>
          </a:p>
        </p:txBody>
      </p:sp>
      <p:sp>
        <p:nvSpPr>
          <p:cNvPr id="5" name="Slide Number Placeholder 4">
            <a:extLst>
              <a:ext uri="{FF2B5EF4-FFF2-40B4-BE49-F238E27FC236}">
                <a16:creationId xmlns:a16="http://schemas.microsoft.com/office/drawing/2014/main" id="{0E8E14B5-6FE2-474B-9A65-6FC61D2ACE70}"/>
              </a:ext>
            </a:extLst>
          </p:cNvPr>
          <p:cNvSpPr>
            <a:spLocks noGrp="1"/>
          </p:cNvSpPr>
          <p:nvPr>
            <p:ph type="sldNum" sz="quarter" idx="12"/>
          </p:nvPr>
        </p:nvSpPr>
        <p:spPr/>
        <p:txBody>
          <a:bodyPr/>
          <a:lstStyle/>
          <a:p>
            <a:pPr defTabSz="914171"/>
            <a:fld id="{93CAF254-72B9-406C-9E86-C9D983240C82}" type="slidenum">
              <a:rPr lang="en-US">
                <a:solidFill>
                  <a:srgbClr val="000000"/>
                </a:solidFill>
                <a:latin typeface="Arial" panose="020B0604020202020204"/>
              </a:rPr>
              <a:pPr defTabSz="914171"/>
              <a:t>20</a:t>
            </a:fld>
            <a:endParaRPr lang="en-US">
              <a:solidFill>
                <a:srgbClr val="000000"/>
              </a:solidFill>
              <a:latin typeface="Arial" panose="020B0604020202020204"/>
            </a:endParaRPr>
          </a:p>
        </p:txBody>
      </p:sp>
      <p:sp>
        <p:nvSpPr>
          <p:cNvPr id="6" name="Footer Placeholder 5">
            <a:extLst>
              <a:ext uri="{FF2B5EF4-FFF2-40B4-BE49-F238E27FC236}">
                <a16:creationId xmlns:a16="http://schemas.microsoft.com/office/drawing/2014/main" id="{4CA7F821-B2DD-4FFA-9C0E-FA3B5DA00BE5}"/>
              </a:ext>
            </a:extLst>
          </p:cNvPr>
          <p:cNvSpPr>
            <a:spLocks noGrp="1"/>
          </p:cNvSpPr>
          <p:nvPr>
            <p:ph type="ftr" sz="quarter" idx="13"/>
          </p:nvPr>
        </p:nvSpPr>
        <p:spPr/>
        <p:txBody>
          <a:bodyPr/>
          <a:lstStyle/>
          <a:p>
            <a:pPr defTabSz="914171"/>
            <a:r>
              <a:rPr lang="en-US" dirty="0">
                <a:solidFill>
                  <a:srgbClr val="000000"/>
                </a:solidFill>
                <a:latin typeface="Arial" panose="020B0604020202020204"/>
              </a:rPr>
              <a:t>Georgia Department of Community Affairs</a:t>
            </a:r>
          </a:p>
        </p:txBody>
      </p:sp>
    </p:spTree>
    <p:extLst>
      <p:ext uri="{BB962C8B-B14F-4D97-AF65-F5344CB8AC3E}">
        <p14:creationId xmlns:p14="http://schemas.microsoft.com/office/powerpoint/2010/main" val="26297286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9529AF-FC32-4F7A-9BA9-360C4E59BA33}"/>
              </a:ext>
            </a:extLst>
          </p:cNvPr>
          <p:cNvSpPr>
            <a:spLocks noGrp="1"/>
          </p:cNvSpPr>
          <p:nvPr>
            <p:ph type="title"/>
          </p:nvPr>
        </p:nvSpPr>
        <p:spPr/>
        <p:txBody>
          <a:bodyPr/>
          <a:lstStyle/>
          <a:p>
            <a:r>
              <a:rPr lang="en-US" dirty="0">
                <a:solidFill>
                  <a:schemeClr val="accent4">
                    <a:lumMod val="75000"/>
                  </a:schemeClr>
                </a:solidFill>
              </a:rPr>
              <a:t>Georgia Heritage Grant</a:t>
            </a:r>
            <a:endParaRPr lang="en-US" dirty="0"/>
          </a:p>
        </p:txBody>
      </p:sp>
      <p:sp>
        <p:nvSpPr>
          <p:cNvPr id="8" name="Text Placeholder 7">
            <a:extLst>
              <a:ext uri="{FF2B5EF4-FFF2-40B4-BE49-F238E27FC236}">
                <a16:creationId xmlns:a16="http://schemas.microsoft.com/office/drawing/2014/main" id="{2A6429C8-33D1-4C90-9A43-5DB80691B804}"/>
              </a:ext>
            </a:extLst>
          </p:cNvPr>
          <p:cNvSpPr>
            <a:spLocks noGrp="1"/>
          </p:cNvSpPr>
          <p:nvPr>
            <p:ph type="body" idx="1"/>
          </p:nvPr>
        </p:nvSpPr>
        <p:spPr>
          <a:xfrm>
            <a:off x="1755191" y="7494111"/>
            <a:ext cx="14953657" cy="4404159"/>
          </a:xfrm>
        </p:spPr>
        <p:txBody>
          <a:bodyPr>
            <a:noAutofit/>
          </a:bodyPr>
          <a:lstStyle/>
          <a:p>
            <a:pPr marL="571357" indent="-571357">
              <a:lnSpc>
                <a:spcPct val="100000"/>
              </a:lnSpc>
              <a:spcBef>
                <a:spcPts val="1200"/>
              </a:spcBef>
              <a:buFont typeface="Arial" panose="020B0604020202020204" pitchFamily="34" charset="0"/>
              <a:buChar char="•"/>
            </a:pPr>
            <a:r>
              <a:rPr lang="en-US" sz="2600" dirty="0"/>
              <a:t>Not annual</a:t>
            </a:r>
          </a:p>
          <a:p>
            <a:pPr marL="571357" indent="-571357">
              <a:lnSpc>
                <a:spcPct val="100000"/>
              </a:lnSpc>
              <a:spcBef>
                <a:spcPts val="1200"/>
              </a:spcBef>
              <a:buFont typeface="Arial" panose="020B0604020202020204" pitchFamily="34" charset="0"/>
              <a:buChar char="•"/>
            </a:pPr>
            <a:r>
              <a:rPr lang="en-US" sz="2600" dirty="0"/>
              <a:t>18-month cycle</a:t>
            </a:r>
          </a:p>
          <a:p>
            <a:pPr marL="571357" indent="-571357">
              <a:lnSpc>
                <a:spcPct val="100000"/>
              </a:lnSpc>
              <a:spcBef>
                <a:spcPts val="1200"/>
              </a:spcBef>
              <a:buFont typeface="Arial" panose="020B0604020202020204" pitchFamily="34" charset="0"/>
              <a:buChar char="•"/>
            </a:pPr>
            <a:r>
              <a:rPr lang="en-US" sz="2600" dirty="0"/>
              <a:t>Funded by Georgia Historic Preservation License Plates</a:t>
            </a:r>
          </a:p>
          <a:p>
            <a:pPr marL="571357" indent="-571357">
              <a:lnSpc>
                <a:spcPct val="100000"/>
              </a:lnSpc>
              <a:spcBef>
                <a:spcPts val="1200"/>
              </a:spcBef>
              <a:buFont typeface="Arial" panose="020B0604020202020204" pitchFamily="34" charset="0"/>
              <a:buChar char="•"/>
            </a:pPr>
            <a:r>
              <a:rPr lang="en-US" sz="2600" dirty="0"/>
              <a:t>Available to local governments and 501(c)3 non-profit organizations</a:t>
            </a:r>
          </a:p>
          <a:p>
            <a:pPr marL="571357" indent="-571357">
              <a:lnSpc>
                <a:spcPct val="100000"/>
              </a:lnSpc>
              <a:spcBef>
                <a:spcPts val="1200"/>
              </a:spcBef>
              <a:buFont typeface="Arial" panose="020B0604020202020204" pitchFamily="34" charset="0"/>
              <a:buChar char="•"/>
            </a:pPr>
            <a:r>
              <a:rPr lang="en-US" sz="2600" dirty="0"/>
              <a:t>60/40 matching grant ($25,000 max)</a:t>
            </a:r>
          </a:p>
          <a:p>
            <a:pPr marL="571357" indent="-571357">
              <a:lnSpc>
                <a:spcPct val="100000"/>
              </a:lnSpc>
              <a:spcBef>
                <a:spcPts val="1200"/>
              </a:spcBef>
              <a:buFont typeface="Arial" panose="020B0604020202020204" pitchFamily="34" charset="0"/>
              <a:buChar char="•"/>
            </a:pPr>
            <a:r>
              <a:rPr lang="en-US" sz="2600" dirty="0"/>
              <a:t>Predevelopment/Development</a:t>
            </a:r>
          </a:p>
          <a:p>
            <a:pPr marL="571357" indent="-571357">
              <a:lnSpc>
                <a:spcPct val="100000"/>
              </a:lnSpc>
              <a:spcBef>
                <a:spcPts val="1200"/>
              </a:spcBef>
              <a:buFont typeface="Arial" panose="020B0604020202020204" pitchFamily="34" charset="0"/>
              <a:buChar char="•"/>
            </a:pPr>
            <a:r>
              <a:rPr lang="en-US" sz="2600" dirty="0"/>
              <a:t>Grant assisted project work must meet the applicable Secretary of the Interior’s Standards for Archaeology and Rehabilitation of Historic Properties</a:t>
            </a:r>
          </a:p>
          <a:p>
            <a:pPr marL="571357" indent="-571357">
              <a:lnSpc>
                <a:spcPct val="100000"/>
              </a:lnSpc>
              <a:spcBef>
                <a:spcPts val="1200"/>
              </a:spcBef>
              <a:buFont typeface="Arial" panose="020B0604020202020204" pitchFamily="34" charset="0"/>
              <a:buChar char="•"/>
            </a:pPr>
            <a:r>
              <a:rPr lang="en-US" sz="2600" dirty="0">
                <a:hlinkClick r:id="rId3"/>
              </a:rPr>
              <a:t>Georgia Heritage Grant | Georgia Department of Community Affairs (ga.gov)</a:t>
            </a:r>
            <a:endParaRPr lang="en-US" sz="2600" dirty="0"/>
          </a:p>
        </p:txBody>
      </p:sp>
      <p:sp>
        <p:nvSpPr>
          <p:cNvPr id="2" name="Slide Number Placeholder 1">
            <a:extLst>
              <a:ext uri="{FF2B5EF4-FFF2-40B4-BE49-F238E27FC236}">
                <a16:creationId xmlns:a16="http://schemas.microsoft.com/office/drawing/2014/main" id="{817DD19B-D6B5-42E9-BC3B-CE6EEB1492B9}"/>
              </a:ext>
            </a:extLst>
          </p:cNvPr>
          <p:cNvSpPr>
            <a:spLocks noGrp="1"/>
          </p:cNvSpPr>
          <p:nvPr>
            <p:ph type="sldNum" sz="quarter" idx="11"/>
          </p:nvPr>
        </p:nvSpPr>
        <p:spPr/>
        <p:txBody>
          <a:bodyPr/>
          <a:lstStyle/>
          <a:p>
            <a:pPr defTabSz="914171"/>
            <a:fld id="{93CAF254-72B9-406C-9E86-C9D983240C82}" type="slidenum">
              <a:rPr lang="en-US">
                <a:solidFill>
                  <a:srgbClr val="000000"/>
                </a:solidFill>
                <a:latin typeface="Arial" panose="020B0604020202020204"/>
              </a:rPr>
              <a:pPr defTabSz="914171"/>
              <a:t>21</a:t>
            </a:fld>
            <a:endParaRPr lang="en-US">
              <a:solidFill>
                <a:srgbClr val="000000"/>
              </a:solidFill>
              <a:latin typeface="Arial" panose="020B0604020202020204"/>
            </a:endParaRPr>
          </a:p>
        </p:txBody>
      </p:sp>
      <p:sp>
        <p:nvSpPr>
          <p:cNvPr id="3" name="Footer Placeholder 2">
            <a:extLst>
              <a:ext uri="{FF2B5EF4-FFF2-40B4-BE49-F238E27FC236}">
                <a16:creationId xmlns:a16="http://schemas.microsoft.com/office/drawing/2014/main" id="{4DFB265F-CDF8-4086-B04F-B39ADE4D697A}"/>
              </a:ext>
            </a:extLst>
          </p:cNvPr>
          <p:cNvSpPr>
            <a:spLocks noGrp="1"/>
          </p:cNvSpPr>
          <p:nvPr>
            <p:ph type="ftr" sz="quarter" idx="12"/>
          </p:nvPr>
        </p:nvSpPr>
        <p:spPr/>
        <p:txBody>
          <a:bodyPr/>
          <a:lstStyle/>
          <a:p>
            <a:pPr defTabSz="914171"/>
            <a:r>
              <a:rPr lang="en-US">
                <a:solidFill>
                  <a:srgbClr val="000000"/>
                </a:solidFill>
                <a:latin typeface="Arial" panose="020B0604020202020204"/>
              </a:rPr>
              <a:t>Georgia Department of Community Affairs</a:t>
            </a:r>
          </a:p>
        </p:txBody>
      </p:sp>
    </p:spTree>
    <p:extLst>
      <p:ext uri="{BB962C8B-B14F-4D97-AF65-F5344CB8AC3E}">
        <p14:creationId xmlns:p14="http://schemas.microsoft.com/office/powerpoint/2010/main" val="4957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9529AF-FC32-4F7A-9BA9-360C4E59BA33}"/>
              </a:ext>
            </a:extLst>
          </p:cNvPr>
          <p:cNvSpPr>
            <a:spLocks noGrp="1"/>
          </p:cNvSpPr>
          <p:nvPr>
            <p:ph type="title"/>
          </p:nvPr>
        </p:nvSpPr>
        <p:spPr/>
        <p:txBody>
          <a:bodyPr/>
          <a:lstStyle/>
          <a:p>
            <a:r>
              <a:rPr lang="en-US" dirty="0">
                <a:solidFill>
                  <a:schemeClr val="accent1">
                    <a:lumMod val="75000"/>
                  </a:schemeClr>
                </a:solidFill>
              </a:rPr>
              <a:t>Scoring Criteria: Survey/Planning</a:t>
            </a:r>
            <a:endParaRPr lang="en-US" dirty="0"/>
          </a:p>
        </p:txBody>
      </p:sp>
      <p:sp>
        <p:nvSpPr>
          <p:cNvPr id="8" name="Text Placeholder 7">
            <a:extLst>
              <a:ext uri="{FF2B5EF4-FFF2-40B4-BE49-F238E27FC236}">
                <a16:creationId xmlns:a16="http://schemas.microsoft.com/office/drawing/2014/main" id="{2A6429C8-33D1-4C90-9A43-5DB80691B804}"/>
              </a:ext>
            </a:extLst>
          </p:cNvPr>
          <p:cNvSpPr>
            <a:spLocks noGrp="1"/>
          </p:cNvSpPr>
          <p:nvPr>
            <p:ph type="body" idx="1"/>
          </p:nvPr>
        </p:nvSpPr>
        <p:spPr>
          <a:xfrm>
            <a:off x="1755191" y="7543615"/>
            <a:ext cx="13125333" cy="4354654"/>
          </a:xfrm>
        </p:spPr>
        <p:txBody>
          <a:bodyPr>
            <a:noAutofit/>
          </a:bodyPr>
          <a:lstStyle/>
          <a:p>
            <a:pPr marL="571357" indent="-571357">
              <a:lnSpc>
                <a:spcPct val="110000"/>
              </a:lnSpc>
              <a:spcBef>
                <a:spcPts val="1500"/>
              </a:spcBef>
              <a:buFont typeface="Arial" panose="020B0604020202020204" pitchFamily="34" charset="0"/>
              <a:buChar char="•"/>
            </a:pPr>
            <a:r>
              <a:rPr lang="en-US" sz="2600" dirty="0"/>
              <a:t>Project is appropriate in relation to previous and/or future preservation activities</a:t>
            </a:r>
          </a:p>
          <a:p>
            <a:pPr marL="571357" indent="-571357">
              <a:lnSpc>
                <a:spcPct val="110000"/>
              </a:lnSpc>
              <a:spcBef>
                <a:spcPts val="1500"/>
              </a:spcBef>
              <a:buFont typeface="Arial" panose="020B0604020202020204" pitchFamily="34" charset="0"/>
              <a:buChar char="•"/>
            </a:pPr>
            <a:r>
              <a:rPr lang="en-US" sz="2600" dirty="0"/>
              <a:t>Project design is consistent with SOI Standards</a:t>
            </a:r>
          </a:p>
          <a:p>
            <a:pPr marL="571357" indent="-571357">
              <a:lnSpc>
                <a:spcPct val="110000"/>
              </a:lnSpc>
              <a:spcBef>
                <a:spcPts val="1500"/>
              </a:spcBef>
              <a:buFont typeface="Arial" panose="020B0604020202020204" pitchFamily="34" charset="0"/>
              <a:buChar char="•"/>
            </a:pPr>
            <a:r>
              <a:rPr lang="en-US" sz="2600" dirty="0"/>
              <a:t>Project fills demonstrated preservation need</a:t>
            </a:r>
          </a:p>
          <a:p>
            <a:pPr marL="571357" indent="-571357">
              <a:lnSpc>
                <a:spcPct val="110000"/>
              </a:lnSpc>
              <a:spcBef>
                <a:spcPts val="1500"/>
              </a:spcBef>
              <a:buFont typeface="Arial" panose="020B0604020202020204" pitchFamily="34" charset="0"/>
              <a:buChar char="•"/>
            </a:pPr>
            <a:r>
              <a:rPr lang="en-US" sz="2600" dirty="0"/>
              <a:t>Project provides a public benefit</a:t>
            </a:r>
          </a:p>
          <a:p>
            <a:pPr marL="571357" indent="-571357">
              <a:lnSpc>
                <a:spcPct val="110000"/>
              </a:lnSpc>
              <a:spcBef>
                <a:spcPts val="1500"/>
              </a:spcBef>
              <a:buFont typeface="Arial" panose="020B0604020202020204" pitchFamily="34" charset="0"/>
              <a:buChar char="•"/>
            </a:pPr>
            <a:r>
              <a:rPr lang="en-US" sz="2600" dirty="0">
                <a:solidFill>
                  <a:schemeClr val="accent3">
                    <a:lumMod val="50000"/>
                  </a:schemeClr>
                </a:solidFill>
              </a:rPr>
              <a:t>Project is of a type identified by HPD as having high priority*</a:t>
            </a:r>
          </a:p>
          <a:p>
            <a:pPr marL="571357" indent="-571357">
              <a:lnSpc>
                <a:spcPct val="110000"/>
              </a:lnSpc>
              <a:spcBef>
                <a:spcPts val="1500"/>
              </a:spcBef>
              <a:buFont typeface="Arial" panose="020B0604020202020204" pitchFamily="34" charset="0"/>
              <a:buChar char="•"/>
            </a:pPr>
            <a:r>
              <a:rPr lang="en-US" sz="2600" dirty="0"/>
              <a:t>Urgency or need/degree to which historic resource is threatened</a:t>
            </a:r>
          </a:p>
          <a:p>
            <a:pPr marL="571357" indent="-571357">
              <a:lnSpc>
                <a:spcPct val="110000"/>
              </a:lnSpc>
              <a:spcBef>
                <a:spcPts val="1500"/>
              </a:spcBef>
              <a:buFont typeface="Arial" panose="020B0604020202020204" pitchFamily="34" charset="0"/>
              <a:buChar char="•"/>
            </a:pPr>
            <a:r>
              <a:rPr lang="en-US" sz="2600" dirty="0"/>
              <a:t>Project is an ongoing, recurring, or concluding project that is identified by HPD as also beneficial to HPD programs/outreach activities</a:t>
            </a:r>
          </a:p>
        </p:txBody>
      </p:sp>
      <p:sp>
        <p:nvSpPr>
          <p:cNvPr id="2" name="Slide Number Placeholder 1">
            <a:extLst>
              <a:ext uri="{FF2B5EF4-FFF2-40B4-BE49-F238E27FC236}">
                <a16:creationId xmlns:a16="http://schemas.microsoft.com/office/drawing/2014/main" id="{817DD19B-D6B5-42E9-BC3B-CE6EEB1492B9}"/>
              </a:ext>
            </a:extLst>
          </p:cNvPr>
          <p:cNvSpPr>
            <a:spLocks noGrp="1"/>
          </p:cNvSpPr>
          <p:nvPr>
            <p:ph type="sldNum" sz="quarter" idx="11"/>
          </p:nvPr>
        </p:nvSpPr>
        <p:spPr/>
        <p:txBody>
          <a:bodyPr/>
          <a:lstStyle/>
          <a:p>
            <a:pPr defTabSz="914171"/>
            <a:fld id="{93CAF254-72B9-406C-9E86-C9D983240C82}" type="slidenum">
              <a:rPr lang="en-US">
                <a:solidFill>
                  <a:srgbClr val="000000"/>
                </a:solidFill>
                <a:latin typeface="Arial" panose="020B0604020202020204"/>
              </a:rPr>
              <a:pPr defTabSz="914171"/>
              <a:t>22</a:t>
            </a:fld>
            <a:endParaRPr lang="en-US">
              <a:solidFill>
                <a:srgbClr val="000000"/>
              </a:solidFill>
              <a:latin typeface="Arial" panose="020B0604020202020204"/>
            </a:endParaRPr>
          </a:p>
        </p:txBody>
      </p:sp>
      <p:sp>
        <p:nvSpPr>
          <p:cNvPr id="3" name="Footer Placeholder 2">
            <a:extLst>
              <a:ext uri="{FF2B5EF4-FFF2-40B4-BE49-F238E27FC236}">
                <a16:creationId xmlns:a16="http://schemas.microsoft.com/office/drawing/2014/main" id="{4DFB265F-CDF8-4086-B04F-B39ADE4D697A}"/>
              </a:ext>
            </a:extLst>
          </p:cNvPr>
          <p:cNvSpPr>
            <a:spLocks noGrp="1"/>
          </p:cNvSpPr>
          <p:nvPr>
            <p:ph type="ftr" sz="quarter" idx="12"/>
          </p:nvPr>
        </p:nvSpPr>
        <p:spPr/>
        <p:txBody>
          <a:bodyPr/>
          <a:lstStyle/>
          <a:p>
            <a:pPr defTabSz="914171"/>
            <a:r>
              <a:rPr lang="en-US">
                <a:solidFill>
                  <a:srgbClr val="000000"/>
                </a:solidFill>
                <a:latin typeface="Arial" panose="020B0604020202020204"/>
              </a:rPr>
              <a:t>Georgia Department of Community Affairs</a:t>
            </a:r>
          </a:p>
        </p:txBody>
      </p:sp>
    </p:spTree>
    <p:extLst>
      <p:ext uri="{BB962C8B-B14F-4D97-AF65-F5344CB8AC3E}">
        <p14:creationId xmlns:p14="http://schemas.microsoft.com/office/powerpoint/2010/main" val="3247459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9529AF-FC32-4F7A-9BA9-360C4E59BA33}"/>
              </a:ext>
            </a:extLst>
          </p:cNvPr>
          <p:cNvSpPr>
            <a:spLocks noGrp="1"/>
          </p:cNvSpPr>
          <p:nvPr>
            <p:ph type="title"/>
          </p:nvPr>
        </p:nvSpPr>
        <p:spPr>
          <a:xfrm>
            <a:off x="1700341" y="1098781"/>
            <a:ext cx="16328963" cy="5123112"/>
          </a:xfrm>
        </p:spPr>
        <p:txBody>
          <a:bodyPr/>
          <a:lstStyle/>
          <a:p>
            <a:r>
              <a:rPr lang="en-US" dirty="0">
                <a:solidFill>
                  <a:schemeClr val="accent4">
                    <a:lumMod val="75000"/>
                  </a:schemeClr>
                </a:solidFill>
              </a:rPr>
              <a:t>Scoring Criteria: </a:t>
            </a:r>
            <a:r>
              <a:rPr lang="en-US" dirty="0" err="1">
                <a:solidFill>
                  <a:schemeClr val="accent4">
                    <a:lumMod val="75000"/>
                  </a:schemeClr>
                </a:solidFill>
              </a:rPr>
              <a:t>Predev</a:t>
            </a:r>
            <a:r>
              <a:rPr lang="en-US" dirty="0">
                <a:solidFill>
                  <a:schemeClr val="accent4">
                    <a:lumMod val="75000"/>
                  </a:schemeClr>
                </a:solidFill>
              </a:rPr>
              <a:t>/Dev</a:t>
            </a:r>
            <a:endParaRPr lang="en-US" dirty="0"/>
          </a:p>
        </p:txBody>
      </p:sp>
      <p:sp>
        <p:nvSpPr>
          <p:cNvPr id="8" name="Text Placeholder 7">
            <a:extLst>
              <a:ext uri="{FF2B5EF4-FFF2-40B4-BE49-F238E27FC236}">
                <a16:creationId xmlns:a16="http://schemas.microsoft.com/office/drawing/2014/main" id="{2A6429C8-33D1-4C90-9A43-5DB80691B804}"/>
              </a:ext>
            </a:extLst>
          </p:cNvPr>
          <p:cNvSpPr>
            <a:spLocks noGrp="1"/>
          </p:cNvSpPr>
          <p:nvPr>
            <p:ph type="body" idx="1"/>
          </p:nvPr>
        </p:nvSpPr>
        <p:spPr/>
        <p:txBody>
          <a:bodyPr>
            <a:normAutofit fontScale="77500" lnSpcReduction="20000"/>
          </a:bodyPr>
          <a:lstStyle/>
          <a:p>
            <a:pPr marL="571357" indent="-571357">
              <a:buFont typeface="Arial" panose="020B0604020202020204" pitchFamily="34" charset="0"/>
              <a:buChar char="•"/>
            </a:pPr>
            <a:r>
              <a:rPr lang="en-US" dirty="0"/>
              <a:t>Meets eligibility requirements</a:t>
            </a:r>
          </a:p>
          <a:p>
            <a:pPr marL="571357" indent="-571357">
              <a:buFont typeface="Arial" panose="020B0604020202020204" pitchFamily="34" charset="0"/>
              <a:buChar char="•"/>
            </a:pPr>
            <a:r>
              <a:rPr lang="en-US" dirty="0"/>
              <a:t>Project concept is appropriate for resources</a:t>
            </a:r>
          </a:p>
          <a:p>
            <a:pPr marL="571357" indent="-571357">
              <a:buFont typeface="Arial" panose="020B0604020202020204" pitchFamily="34" charset="0"/>
              <a:buChar char="•"/>
            </a:pPr>
            <a:r>
              <a:rPr lang="en-US" dirty="0"/>
              <a:t>Project design is consistent with SOI Standards</a:t>
            </a:r>
          </a:p>
          <a:p>
            <a:pPr marL="571357" indent="-571357">
              <a:buFont typeface="Arial" panose="020B0604020202020204" pitchFamily="34" charset="0"/>
              <a:buChar char="•"/>
            </a:pPr>
            <a:r>
              <a:rPr lang="en-US" dirty="0"/>
              <a:t>Project fills demonstrated preservation need</a:t>
            </a:r>
          </a:p>
          <a:p>
            <a:pPr marL="571357" indent="-571357">
              <a:buFont typeface="Arial" panose="020B0604020202020204" pitchFamily="34" charset="0"/>
              <a:buChar char="•"/>
            </a:pPr>
            <a:r>
              <a:rPr lang="en-US" dirty="0"/>
              <a:t>Project provides a public benefit</a:t>
            </a:r>
          </a:p>
          <a:p>
            <a:pPr marL="571357" indent="-571357">
              <a:buFont typeface="Arial" panose="020B0604020202020204" pitchFamily="34" charset="0"/>
              <a:buChar char="•"/>
            </a:pPr>
            <a:r>
              <a:rPr lang="en-US" dirty="0"/>
              <a:t>Significance of resource</a:t>
            </a:r>
          </a:p>
          <a:p>
            <a:pPr marL="571357" indent="-571357">
              <a:buFont typeface="Arial" panose="020B0604020202020204" pitchFamily="34" charset="0"/>
              <a:buChar char="•"/>
            </a:pPr>
            <a:r>
              <a:rPr lang="en-US" dirty="0"/>
              <a:t>Urgency or need/degree to which historic resource is threatened</a:t>
            </a:r>
          </a:p>
          <a:p>
            <a:pPr marL="571357" indent="-571357">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817DD19B-D6B5-42E9-BC3B-CE6EEB1492B9}"/>
              </a:ext>
            </a:extLst>
          </p:cNvPr>
          <p:cNvSpPr>
            <a:spLocks noGrp="1"/>
          </p:cNvSpPr>
          <p:nvPr>
            <p:ph type="sldNum" sz="quarter" idx="11"/>
          </p:nvPr>
        </p:nvSpPr>
        <p:spPr/>
        <p:txBody>
          <a:bodyPr/>
          <a:lstStyle/>
          <a:p>
            <a:pPr defTabSz="914171"/>
            <a:fld id="{93CAF254-72B9-406C-9E86-C9D983240C82}" type="slidenum">
              <a:rPr lang="en-US">
                <a:solidFill>
                  <a:srgbClr val="000000"/>
                </a:solidFill>
                <a:latin typeface="Arial" panose="020B0604020202020204"/>
              </a:rPr>
              <a:pPr defTabSz="914171"/>
              <a:t>23</a:t>
            </a:fld>
            <a:endParaRPr lang="en-US">
              <a:solidFill>
                <a:srgbClr val="000000"/>
              </a:solidFill>
              <a:latin typeface="Arial" panose="020B0604020202020204"/>
            </a:endParaRPr>
          </a:p>
        </p:txBody>
      </p:sp>
      <p:sp>
        <p:nvSpPr>
          <p:cNvPr id="3" name="Footer Placeholder 2">
            <a:extLst>
              <a:ext uri="{FF2B5EF4-FFF2-40B4-BE49-F238E27FC236}">
                <a16:creationId xmlns:a16="http://schemas.microsoft.com/office/drawing/2014/main" id="{4DFB265F-CDF8-4086-B04F-B39ADE4D697A}"/>
              </a:ext>
            </a:extLst>
          </p:cNvPr>
          <p:cNvSpPr>
            <a:spLocks noGrp="1"/>
          </p:cNvSpPr>
          <p:nvPr>
            <p:ph type="ftr" sz="quarter" idx="12"/>
          </p:nvPr>
        </p:nvSpPr>
        <p:spPr/>
        <p:txBody>
          <a:bodyPr/>
          <a:lstStyle/>
          <a:p>
            <a:pPr defTabSz="914171"/>
            <a:r>
              <a:rPr lang="en-US">
                <a:solidFill>
                  <a:srgbClr val="000000"/>
                </a:solidFill>
                <a:latin typeface="Arial" panose="020B0604020202020204"/>
              </a:rPr>
              <a:t>Georgia Department of Community Affairs</a:t>
            </a:r>
          </a:p>
        </p:txBody>
      </p:sp>
    </p:spTree>
    <p:extLst>
      <p:ext uri="{BB962C8B-B14F-4D97-AF65-F5344CB8AC3E}">
        <p14:creationId xmlns:p14="http://schemas.microsoft.com/office/powerpoint/2010/main" val="661554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79529AF-FC32-4F7A-9BA9-360C4E59BA33}"/>
              </a:ext>
            </a:extLst>
          </p:cNvPr>
          <p:cNvSpPr>
            <a:spLocks noGrp="1"/>
          </p:cNvSpPr>
          <p:nvPr>
            <p:ph type="title"/>
          </p:nvPr>
        </p:nvSpPr>
        <p:spPr/>
        <p:txBody>
          <a:bodyPr/>
          <a:lstStyle/>
          <a:p>
            <a:r>
              <a:rPr lang="en-US" dirty="0">
                <a:solidFill>
                  <a:schemeClr val="accent3">
                    <a:lumMod val="50000"/>
                  </a:schemeClr>
                </a:solidFill>
              </a:rPr>
              <a:t>Other Grant Opportunities </a:t>
            </a:r>
            <a:endParaRPr lang="en-US" dirty="0"/>
          </a:p>
        </p:txBody>
      </p:sp>
      <p:sp>
        <p:nvSpPr>
          <p:cNvPr id="8" name="Text Placeholder 7">
            <a:extLst>
              <a:ext uri="{FF2B5EF4-FFF2-40B4-BE49-F238E27FC236}">
                <a16:creationId xmlns:a16="http://schemas.microsoft.com/office/drawing/2014/main" id="{2A6429C8-33D1-4C90-9A43-5DB80691B804}"/>
              </a:ext>
            </a:extLst>
          </p:cNvPr>
          <p:cNvSpPr>
            <a:spLocks noGrp="1"/>
          </p:cNvSpPr>
          <p:nvPr>
            <p:ph type="body" idx="1"/>
          </p:nvPr>
        </p:nvSpPr>
        <p:spPr/>
        <p:txBody>
          <a:bodyPr/>
          <a:lstStyle/>
          <a:p>
            <a:pPr marL="571357" indent="-571357">
              <a:buFont typeface="Arial" panose="020B0604020202020204" pitchFamily="34" charset="0"/>
              <a:buChar char="•"/>
            </a:pPr>
            <a:r>
              <a:rPr lang="en-US" dirty="0">
                <a:hlinkClick r:id="rId3"/>
              </a:rPr>
              <a:t>National Trust for Historic Preservation</a:t>
            </a:r>
            <a:endParaRPr lang="en-US" dirty="0"/>
          </a:p>
          <a:p>
            <a:pPr marL="571357" indent="-571357">
              <a:buFont typeface="Arial" panose="020B0604020202020204" pitchFamily="34" charset="0"/>
              <a:buChar char="•"/>
            </a:pPr>
            <a:r>
              <a:rPr lang="en-US" dirty="0">
                <a:hlinkClick r:id="rId4"/>
              </a:rPr>
              <a:t>Georgia Trust for Historic Preservation</a:t>
            </a:r>
            <a:endParaRPr lang="en-US" dirty="0"/>
          </a:p>
          <a:p>
            <a:pPr marL="571357" indent="-571357">
              <a:buFont typeface="Arial" panose="020B0604020202020204" pitchFamily="34" charset="0"/>
              <a:buChar char="•"/>
            </a:pPr>
            <a:r>
              <a:rPr lang="en-US" dirty="0">
                <a:hlinkClick r:id="rId5"/>
              </a:rPr>
              <a:t>National Park Service </a:t>
            </a:r>
            <a:endParaRPr lang="en-US" dirty="0"/>
          </a:p>
          <a:p>
            <a:pPr marL="571357" indent="-571357">
              <a:buFont typeface="Arial" panose="020B0604020202020204" pitchFamily="34" charset="0"/>
              <a:buChar char="•"/>
            </a:pPr>
            <a:r>
              <a:rPr lang="en-US" dirty="0">
                <a:hlinkClick r:id="rId6"/>
              </a:rPr>
              <a:t>Grants.gov</a:t>
            </a:r>
            <a:endParaRPr lang="en-US" dirty="0"/>
          </a:p>
          <a:p>
            <a:pPr marL="571357" indent="-571357">
              <a:buFont typeface="Arial" panose="020B0604020202020204" pitchFamily="34" charset="0"/>
              <a:buChar char="•"/>
            </a:pPr>
            <a:endParaRPr lang="en-US" dirty="0"/>
          </a:p>
        </p:txBody>
      </p:sp>
      <p:sp>
        <p:nvSpPr>
          <p:cNvPr id="2" name="Slide Number Placeholder 1">
            <a:extLst>
              <a:ext uri="{FF2B5EF4-FFF2-40B4-BE49-F238E27FC236}">
                <a16:creationId xmlns:a16="http://schemas.microsoft.com/office/drawing/2014/main" id="{817DD19B-D6B5-42E9-BC3B-CE6EEB1492B9}"/>
              </a:ext>
            </a:extLst>
          </p:cNvPr>
          <p:cNvSpPr>
            <a:spLocks noGrp="1"/>
          </p:cNvSpPr>
          <p:nvPr>
            <p:ph type="sldNum" sz="quarter" idx="11"/>
          </p:nvPr>
        </p:nvSpPr>
        <p:spPr/>
        <p:txBody>
          <a:bodyPr/>
          <a:lstStyle/>
          <a:p>
            <a:pPr defTabSz="914171"/>
            <a:fld id="{93CAF254-72B9-406C-9E86-C9D983240C82}" type="slidenum">
              <a:rPr lang="en-US">
                <a:solidFill>
                  <a:srgbClr val="000000"/>
                </a:solidFill>
                <a:latin typeface="Arial" panose="020B0604020202020204"/>
              </a:rPr>
              <a:pPr defTabSz="914171"/>
              <a:t>24</a:t>
            </a:fld>
            <a:endParaRPr lang="en-US">
              <a:solidFill>
                <a:srgbClr val="000000"/>
              </a:solidFill>
              <a:latin typeface="Arial" panose="020B0604020202020204"/>
            </a:endParaRPr>
          </a:p>
        </p:txBody>
      </p:sp>
      <p:sp>
        <p:nvSpPr>
          <p:cNvPr id="3" name="Footer Placeholder 2">
            <a:extLst>
              <a:ext uri="{FF2B5EF4-FFF2-40B4-BE49-F238E27FC236}">
                <a16:creationId xmlns:a16="http://schemas.microsoft.com/office/drawing/2014/main" id="{4DFB265F-CDF8-4086-B04F-B39ADE4D697A}"/>
              </a:ext>
            </a:extLst>
          </p:cNvPr>
          <p:cNvSpPr>
            <a:spLocks noGrp="1"/>
          </p:cNvSpPr>
          <p:nvPr>
            <p:ph type="ftr" sz="quarter" idx="12"/>
          </p:nvPr>
        </p:nvSpPr>
        <p:spPr/>
        <p:txBody>
          <a:bodyPr/>
          <a:lstStyle/>
          <a:p>
            <a:pPr defTabSz="914171"/>
            <a:r>
              <a:rPr lang="en-US">
                <a:solidFill>
                  <a:srgbClr val="000000"/>
                </a:solidFill>
                <a:latin typeface="Arial" panose="020B0604020202020204"/>
              </a:rPr>
              <a:t>Georgia Department of Community Affairs</a:t>
            </a:r>
          </a:p>
        </p:txBody>
      </p:sp>
    </p:spTree>
    <p:extLst>
      <p:ext uri="{BB962C8B-B14F-4D97-AF65-F5344CB8AC3E}">
        <p14:creationId xmlns:p14="http://schemas.microsoft.com/office/powerpoint/2010/main" val="2105998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D269039-DB05-4723-B008-0E90D77C4245}"/>
              </a:ext>
            </a:extLst>
          </p:cNvPr>
          <p:cNvSpPr>
            <a:spLocks noGrp="1"/>
          </p:cNvSpPr>
          <p:nvPr>
            <p:ph type="pic" sz="quarter" idx="13"/>
          </p:nvPr>
        </p:nvSpPr>
        <p:spPr/>
      </p:sp>
      <p:sp>
        <p:nvSpPr>
          <p:cNvPr id="4" name="Footer Placeholder 3">
            <a:extLst>
              <a:ext uri="{FF2B5EF4-FFF2-40B4-BE49-F238E27FC236}">
                <a16:creationId xmlns:a16="http://schemas.microsoft.com/office/drawing/2014/main" id="{9FD0D0C1-32BD-445A-B51A-2A8A73E8F5BC}"/>
              </a:ext>
            </a:extLst>
          </p:cNvPr>
          <p:cNvSpPr>
            <a:spLocks noGrp="1"/>
          </p:cNvSpPr>
          <p:nvPr>
            <p:ph type="ftr" sz="quarter" idx="20"/>
          </p:nvPr>
        </p:nvSpPr>
        <p:spPr/>
        <p:txBody>
          <a:bodyPr vert="horz" lIns="182832" tIns="91416" rIns="182832" bIns="91416" rtlCol="0" anchor="ctr">
            <a:normAutofit/>
          </a:bodyPr>
          <a:lstStyle/>
          <a:p>
            <a:pPr algn="ctr" defTabSz="1828343">
              <a:spcAft>
                <a:spcPts val="1200"/>
              </a:spcAft>
              <a:defRPr/>
            </a:pPr>
            <a:r>
              <a:rPr lang="en-US">
                <a:solidFill>
                  <a:srgbClr val="000000">
                    <a:lumMod val="75000"/>
                    <a:lumOff val="25000"/>
                  </a:srgbClr>
                </a:solidFill>
                <a:latin typeface="Calibri" panose="020F0502020204030204"/>
              </a:rPr>
              <a:t>Georgia Department of Community Affairs</a:t>
            </a:r>
          </a:p>
        </p:txBody>
      </p:sp>
      <p:sp>
        <p:nvSpPr>
          <p:cNvPr id="5" name="Slide Number Placeholder 4">
            <a:extLst>
              <a:ext uri="{FF2B5EF4-FFF2-40B4-BE49-F238E27FC236}">
                <a16:creationId xmlns:a16="http://schemas.microsoft.com/office/drawing/2014/main" id="{C70A4F59-8072-44A1-A132-E7E591E04F96}"/>
              </a:ext>
            </a:extLst>
          </p:cNvPr>
          <p:cNvSpPr>
            <a:spLocks noGrp="1"/>
          </p:cNvSpPr>
          <p:nvPr>
            <p:ph type="sldNum" sz="quarter" idx="21"/>
          </p:nvPr>
        </p:nvSpPr>
        <p:spPr/>
        <p:txBody>
          <a:bodyPr vert="horz" lIns="182832" tIns="91416" rIns="182832" bIns="91416" rtlCol="0" anchor="ctr">
            <a:normAutofit/>
          </a:bodyPr>
          <a:lstStyle/>
          <a:p>
            <a:pPr algn="r" defTabSz="1828343">
              <a:spcAft>
                <a:spcPts val="1200"/>
              </a:spcAft>
              <a:defRPr/>
            </a:pPr>
            <a:fld id="{93CAF254-72B9-406C-9E86-C9D983240C82}" type="slidenum">
              <a:rPr lang="en-US">
                <a:solidFill>
                  <a:srgbClr val="000000">
                    <a:lumMod val="75000"/>
                    <a:lumOff val="25000"/>
                  </a:srgbClr>
                </a:solidFill>
                <a:latin typeface="Calibri" panose="020F0502020204030204"/>
              </a:rPr>
              <a:pPr algn="r" defTabSz="1828343">
                <a:spcAft>
                  <a:spcPts val="1200"/>
                </a:spcAft>
                <a:defRPr/>
              </a:pPr>
              <a:t>25</a:t>
            </a:fld>
            <a:endParaRPr lang="en-US">
              <a:solidFill>
                <a:srgbClr val="000000">
                  <a:lumMod val="75000"/>
                  <a:lumOff val="25000"/>
                </a:srgbClr>
              </a:solidFill>
              <a:latin typeface="Calibri" panose="020F0502020204030204"/>
            </a:endParaRPr>
          </a:p>
        </p:txBody>
      </p:sp>
      <p:sp>
        <p:nvSpPr>
          <p:cNvPr id="8" name="Title 7">
            <a:extLst>
              <a:ext uri="{FF2B5EF4-FFF2-40B4-BE49-F238E27FC236}">
                <a16:creationId xmlns:a16="http://schemas.microsoft.com/office/drawing/2014/main" id="{F7FAA23A-057A-4540-8351-A707688D7C99}"/>
              </a:ext>
            </a:extLst>
          </p:cNvPr>
          <p:cNvSpPr>
            <a:spLocks noGrp="1"/>
          </p:cNvSpPr>
          <p:nvPr>
            <p:ph type="title"/>
          </p:nvPr>
        </p:nvSpPr>
        <p:spPr>
          <a:xfrm>
            <a:off x="4302323" y="7756304"/>
            <a:ext cx="7788659" cy="5503694"/>
          </a:xfrm>
        </p:spPr>
        <p:txBody>
          <a:bodyPr vert="horz" lIns="182832" tIns="91416" rIns="182832" bIns="91416" rtlCol="0" anchor="ctr">
            <a:normAutofit/>
          </a:bodyPr>
          <a:lstStyle/>
          <a:p>
            <a:r>
              <a:rPr lang="en-US" sz="6198" dirty="0"/>
              <a:t>Will I Be Notified?</a:t>
            </a:r>
            <a:br>
              <a:rPr lang="en-US" sz="6198" dirty="0">
                <a:solidFill>
                  <a:schemeClr val="tx1"/>
                </a:solidFill>
              </a:rPr>
            </a:br>
            <a:br>
              <a:rPr lang="en-US" sz="6198" dirty="0">
                <a:solidFill>
                  <a:schemeClr val="tx1"/>
                </a:solidFill>
              </a:rPr>
            </a:br>
            <a:endParaRPr lang="en-US" sz="6198" b="0" dirty="0">
              <a:solidFill>
                <a:schemeClr val="tx1"/>
              </a:solidFill>
            </a:endParaRPr>
          </a:p>
        </p:txBody>
      </p:sp>
      <p:pic>
        <p:nvPicPr>
          <p:cNvPr id="16" name="Picture 15" descr="A picture containing sky, outdoor, building, tree&#10;&#10;Description automatically generated">
            <a:extLst>
              <a:ext uri="{FF2B5EF4-FFF2-40B4-BE49-F238E27FC236}">
                <a16:creationId xmlns:a16="http://schemas.microsoft.com/office/drawing/2014/main" id="{25847B3A-4E1A-435F-83E4-510191F8960C}"/>
              </a:ext>
            </a:extLst>
          </p:cNvPr>
          <p:cNvPicPr>
            <a:picLocks noChangeAspect="1"/>
          </p:cNvPicPr>
          <p:nvPr/>
        </p:nvPicPr>
        <p:blipFill rotWithShape="1">
          <a:blip r:embed="rId3">
            <a:extLst>
              <a:ext uri="{28A0092B-C50C-407E-A947-70E740481C1C}">
                <a14:useLocalDpi xmlns:a14="http://schemas.microsoft.com/office/drawing/2010/main" val="0"/>
              </a:ext>
            </a:extLst>
          </a:blip>
          <a:srcRect t="11783"/>
          <a:stretch/>
        </p:blipFill>
        <p:spPr>
          <a:xfrm>
            <a:off x="0" y="-1965539"/>
            <a:ext cx="24386600" cy="989601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E5EE668F-5C2F-4D15-86FF-BA546518A7CA}"/>
              </a:ext>
            </a:extLst>
          </p:cNvPr>
          <p:cNvSpPr txBox="1"/>
          <p:nvPr/>
        </p:nvSpPr>
        <p:spPr>
          <a:xfrm>
            <a:off x="14044838" y="7365549"/>
            <a:ext cx="11225196" cy="4904097"/>
          </a:xfrm>
          <a:prstGeom prst="rect">
            <a:avLst/>
          </a:prstGeom>
        </p:spPr>
        <p:txBody>
          <a:bodyPr vert="horz" lIns="182832" tIns="91416" rIns="182832" bIns="91416" rtlCol="0" anchor="ctr">
            <a:normAutofit/>
          </a:bodyPr>
          <a:lstStyle/>
          <a:p>
            <a:pPr marL="571357" indent="-457086" defTabSz="1828343">
              <a:lnSpc>
                <a:spcPct val="90000"/>
              </a:lnSpc>
              <a:spcAft>
                <a:spcPts val="1200"/>
              </a:spcAft>
              <a:buClr>
                <a:srgbClr val="AE462D">
                  <a:lumMod val="75000"/>
                </a:srgbClr>
              </a:buClr>
              <a:buFont typeface="Arial" panose="020B0604020202020204" pitchFamily="34" charset="0"/>
              <a:buChar char="•"/>
            </a:pPr>
            <a:r>
              <a:rPr lang="en-US" sz="3199" dirty="0">
                <a:solidFill>
                  <a:srgbClr val="FFFFFF"/>
                </a:solidFill>
                <a:latin typeface="Arial" panose="020B0604020202020204"/>
              </a:rPr>
              <a:t>Website</a:t>
            </a:r>
          </a:p>
          <a:p>
            <a:pPr marL="571357" indent="-457086" defTabSz="1828343">
              <a:lnSpc>
                <a:spcPct val="90000"/>
              </a:lnSpc>
              <a:spcAft>
                <a:spcPts val="1200"/>
              </a:spcAft>
              <a:buClr>
                <a:srgbClr val="AE462D">
                  <a:lumMod val="75000"/>
                </a:srgbClr>
              </a:buClr>
              <a:buFont typeface="Arial" panose="020B0604020202020204" pitchFamily="34" charset="0"/>
              <a:buChar char="•"/>
            </a:pPr>
            <a:r>
              <a:rPr lang="en-US" sz="3199" dirty="0">
                <a:solidFill>
                  <a:srgbClr val="FFFFFF"/>
                </a:solidFill>
                <a:latin typeface="Arial" panose="020B0604020202020204"/>
              </a:rPr>
              <a:t>Newsletter</a:t>
            </a:r>
          </a:p>
          <a:p>
            <a:pPr marL="571357" indent="-457086" defTabSz="1828343">
              <a:lnSpc>
                <a:spcPct val="90000"/>
              </a:lnSpc>
              <a:spcAft>
                <a:spcPts val="1200"/>
              </a:spcAft>
              <a:buClr>
                <a:srgbClr val="AE462D">
                  <a:lumMod val="75000"/>
                </a:srgbClr>
              </a:buClr>
              <a:buFont typeface="Arial" panose="020B0604020202020204" pitchFamily="34" charset="0"/>
              <a:buChar char="•"/>
            </a:pPr>
            <a:r>
              <a:rPr lang="en-US" sz="3199" dirty="0">
                <a:solidFill>
                  <a:srgbClr val="FFFFFF"/>
                </a:solidFill>
                <a:latin typeface="Arial" panose="020B0604020202020204"/>
              </a:rPr>
              <a:t>Instagram</a:t>
            </a:r>
          </a:p>
          <a:p>
            <a:pPr marL="571357" indent="-457086" defTabSz="1828343">
              <a:lnSpc>
                <a:spcPct val="90000"/>
              </a:lnSpc>
              <a:spcAft>
                <a:spcPts val="1200"/>
              </a:spcAft>
              <a:buClr>
                <a:srgbClr val="AE462D">
                  <a:lumMod val="75000"/>
                </a:srgbClr>
              </a:buClr>
              <a:buFont typeface="Arial" panose="020B0604020202020204" pitchFamily="34" charset="0"/>
              <a:buChar char="•"/>
            </a:pPr>
            <a:r>
              <a:rPr lang="en-US" sz="3199" dirty="0">
                <a:solidFill>
                  <a:srgbClr val="FFFFFF"/>
                </a:solidFill>
                <a:latin typeface="Arial" panose="020B0604020202020204"/>
              </a:rPr>
              <a:t>Email</a:t>
            </a:r>
          </a:p>
        </p:txBody>
      </p:sp>
    </p:spTree>
    <p:extLst>
      <p:ext uri="{BB962C8B-B14F-4D97-AF65-F5344CB8AC3E}">
        <p14:creationId xmlns:p14="http://schemas.microsoft.com/office/powerpoint/2010/main" val="13796527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D28B9F-C1B8-44E3-B756-D6E07169010E}"/>
              </a:ext>
            </a:extLst>
          </p:cNvPr>
          <p:cNvSpPr>
            <a:spLocks noGrp="1"/>
          </p:cNvSpPr>
          <p:nvPr>
            <p:ph type="title"/>
          </p:nvPr>
        </p:nvSpPr>
        <p:spPr>
          <a:xfrm>
            <a:off x="5484971" y="2002163"/>
            <a:ext cx="13407708" cy="3591560"/>
          </a:xfrm>
        </p:spPr>
        <p:txBody>
          <a:bodyPr/>
          <a:lstStyle/>
          <a:p>
            <a:r>
              <a:rPr lang="en-US" b="0" dirty="0">
                <a:solidFill>
                  <a:schemeClr val="accent6"/>
                </a:solidFill>
              </a:rPr>
              <a:t>Thanks!</a:t>
            </a:r>
          </a:p>
        </p:txBody>
      </p:sp>
      <p:sp>
        <p:nvSpPr>
          <p:cNvPr id="3" name="Text Placeholder 2">
            <a:extLst>
              <a:ext uri="{FF2B5EF4-FFF2-40B4-BE49-F238E27FC236}">
                <a16:creationId xmlns:a16="http://schemas.microsoft.com/office/drawing/2014/main" id="{16F4B470-E57C-463F-AE4D-C4CBED851382}"/>
              </a:ext>
            </a:extLst>
          </p:cNvPr>
          <p:cNvSpPr>
            <a:spLocks noGrp="1"/>
          </p:cNvSpPr>
          <p:nvPr>
            <p:ph type="body" sz="quarter" idx="10"/>
          </p:nvPr>
        </p:nvSpPr>
        <p:spPr>
          <a:xfrm>
            <a:off x="1425478" y="5836282"/>
            <a:ext cx="10591323" cy="731330"/>
          </a:xfrm>
        </p:spPr>
        <p:txBody>
          <a:bodyPr>
            <a:normAutofit/>
          </a:bodyPr>
          <a:lstStyle/>
          <a:p>
            <a:r>
              <a:rPr lang="en-US" dirty="0"/>
              <a:t>Sandra Hall</a:t>
            </a:r>
          </a:p>
        </p:txBody>
      </p:sp>
      <p:sp>
        <p:nvSpPr>
          <p:cNvPr id="5" name="Text Placeholder 4">
            <a:extLst>
              <a:ext uri="{FF2B5EF4-FFF2-40B4-BE49-F238E27FC236}">
                <a16:creationId xmlns:a16="http://schemas.microsoft.com/office/drawing/2014/main" id="{D5780D93-2293-4E78-812E-71A95F1D7DA1}"/>
              </a:ext>
            </a:extLst>
          </p:cNvPr>
          <p:cNvSpPr>
            <a:spLocks noGrp="1"/>
          </p:cNvSpPr>
          <p:nvPr>
            <p:ph type="body" sz="quarter" idx="11"/>
          </p:nvPr>
        </p:nvSpPr>
        <p:spPr>
          <a:xfrm>
            <a:off x="12345096" y="5836282"/>
            <a:ext cx="10591321" cy="1641996"/>
          </a:xfrm>
        </p:spPr>
        <p:txBody>
          <a:bodyPr>
            <a:normAutofit/>
          </a:bodyPr>
          <a:lstStyle/>
          <a:p>
            <a:r>
              <a:rPr lang="en-US" dirty="0"/>
              <a:t>sandra.hall@dca.ga.gov</a:t>
            </a:r>
          </a:p>
          <a:p>
            <a:r>
              <a:rPr lang="en-US" dirty="0"/>
              <a:t>404.679.4850</a:t>
            </a:r>
          </a:p>
        </p:txBody>
      </p:sp>
      <p:sp>
        <p:nvSpPr>
          <p:cNvPr id="7" name="Text Placeholder 6">
            <a:extLst>
              <a:ext uri="{FF2B5EF4-FFF2-40B4-BE49-F238E27FC236}">
                <a16:creationId xmlns:a16="http://schemas.microsoft.com/office/drawing/2014/main" id="{36B8EC5A-CF3D-4607-A84E-3E0AE165527A}"/>
              </a:ext>
            </a:extLst>
          </p:cNvPr>
          <p:cNvSpPr>
            <a:spLocks noGrp="1"/>
          </p:cNvSpPr>
          <p:nvPr>
            <p:ph type="body" sz="quarter" idx="13"/>
          </p:nvPr>
        </p:nvSpPr>
        <p:spPr>
          <a:xfrm>
            <a:off x="3606507" y="6474384"/>
            <a:ext cx="8410289" cy="941919"/>
          </a:xfrm>
        </p:spPr>
        <p:txBody>
          <a:bodyPr>
            <a:normAutofit/>
          </a:bodyPr>
          <a:lstStyle/>
          <a:p>
            <a:r>
              <a:rPr lang="en-US" i="1" dirty="0"/>
              <a:t>Certified Local Government Coordinator</a:t>
            </a:r>
          </a:p>
        </p:txBody>
      </p:sp>
      <p:sp>
        <p:nvSpPr>
          <p:cNvPr id="19" name="Text Placeholder 18">
            <a:extLst>
              <a:ext uri="{FF2B5EF4-FFF2-40B4-BE49-F238E27FC236}">
                <a16:creationId xmlns:a16="http://schemas.microsoft.com/office/drawing/2014/main" id="{F411D6E8-65A7-4B64-B8F8-66D99179E6A6}"/>
              </a:ext>
            </a:extLst>
          </p:cNvPr>
          <p:cNvSpPr>
            <a:spLocks noGrp="1"/>
          </p:cNvSpPr>
          <p:nvPr>
            <p:ph type="body" sz="quarter" idx="15"/>
          </p:nvPr>
        </p:nvSpPr>
        <p:spPr/>
        <p:txBody>
          <a:bodyPr>
            <a:normAutofit/>
          </a:bodyPr>
          <a:lstStyle/>
          <a:p>
            <a:pPr>
              <a:lnSpc>
                <a:spcPct val="100000"/>
              </a:lnSpc>
              <a:spcBef>
                <a:spcPts val="0"/>
              </a:spcBef>
            </a:pPr>
            <a:r>
              <a:rPr lang="en-US" b="1" dirty="0">
                <a:solidFill>
                  <a:schemeClr val="accent1"/>
                </a:solidFill>
              </a:rPr>
              <a:t>dca.ga.gov</a:t>
            </a:r>
          </a:p>
        </p:txBody>
      </p:sp>
      <p:sp>
        <p:nvSpPr>
          <p:cNvPr id="2" name="Text Placeholder 2">
            <a:extLst>
              <a:ext uri="{FF2B5EF4-FFF2-40B4-BE49-F238E27FC236}">
                <a16:creationId xmlns:a16="http://schemas.microsoft.com/office/drawing/2014/main" id="{C6A4798B-6513-F579-F78A-E829142E9D52}"/>
              </a:ext>
            </a:extLst>
          </p:cNvPr>
          <p:cNvSpPr txBox="1">
            <a:spLocks/>
          </p:cNvSpPr>
          <p:nvPr/>
        </p:nvSpPr>
        <p:spPr>
          <a:xfrm>
            <a:off x="1441234" y="7720837"/>
            <a:ext cx="10591323" cy="731330"/>
          </a:xfrm>
          <a:prstGeom prst="rect">
            <a:avLst/>
          </a:prstGeom>
        </p:spPr>
        <p:txBody>
          <a:bodyPr vert="horz" lIns="182832" tIns="91416" rIns="182832" bIns="91416" rtlCol="0" anchor="t">
            <a:normAutofit/>
          </a:bodyPr>
          <a:lstStyle>
            <a:lvl1pPr marL="0" indent="0" algn="r" defTabSz="914400" rtl="0" eaLnBrk="1" latinLnBrk="0" hangingPunct="1">
              <a:lnSpc>
                <a:spcPct val="90000"/>
              </a:lnSpc>
              <a:spcBef>
                <a:spcPts val="1000"/>
              </a:spcBef>
              <a:buClr>
                <a:schemeClr val="accent1"/>
              </a:buClr>
              <a:buFont typeface="Arial" panose="020B0604020202020204" pitchFamily="34" charset="0"/>
              <a:buNone/>
              <a:defRPr sz="18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05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343">
              <a:spcBef>
                <a:spcPts val="2000"/>
              </a:spcBef>
              <a:buClr>
                <a:srgbClr val="8DC63F"/>
              </a:buClr>
            </a:pPr>
            <a:r>
              <a:rPr lang="en-US" sz="3599" dirty="0">
                <a:solidFill>
                  <a:srgbClr val="000000"/>
                </a:solidFill>
                <a:latin typeface="Arial" panose="020B0604020202020204"/>
              </a:rPr>
              <a:t>Torrey Long</a:t>
            </a:r>
          </a:p>
        </p:txBody>
      </p:sp>
      <p:sp>
        <p:nvSpPr>
          <p:cNvPr id="6" name="Text Placeholder 4">
            <a:extLst>
              <a:ext uri="{FF2B5EF4-FFF2-40B4-BE49-F238E27FC236}">
                <a16:creationId xmlns:a16="http://schemas.microsoft.com/office/drawing/2014/main" id="{96FC3766-FEB1-649D-B543-69022234F278}"/>
              </a:ext>
            </a:extLst>
          </p:cNvPr>
          <p:cNvSpPr txBox="1">
            <a:spLocks/>
          </p:cNvSpPr>
          <p:nvPr/>
        </p:nvSpPr>
        <p:spPr>
          <a:xfrm>
            <a:off x="12360852" y="7720837"/>
            <a:ext cx="10591321" cy="1641996"/>
          </a:xfrm>
          <a:prstGeom prst="rect">
            <a:avLst/>
          </a:prstGeom>
        </p:spPr>
        <p:txBody>
          <a:bodyPr vert="horz" lIns="182832" tIns="91416" rIns="182832" bIns="91416" rtlCol="0" anchor="t">
            <a:normAutofit/>
          </a:bodyPr>
          <a:lstStyle>
            <a:lvl1pPr marL="0" indent="0" algn="l" defTabSz="914400" rtl="0" eaLnBrk="1" latinLnBrk="0" hangingPunct="1">
              <a:lnSpc>
                <a:spcPct val="100000"/>
              </a:lnSpc>
              <a:spcBef>
                <a:spcPts val="225"/>
              </a:spcBef>
              <a:buClr>
                <a:schemeClr val="accent1"/>
              </a:buClr>
              <a:buFont typeface="Arial" panose="020B0604020202020204" pitchFamily="34" charset="0"/>
              <a:buNone/>
              <a:defRPr sz="1400" kern="1200">
                <a:solidFill>
                  <a:schemeClr val="tx1"/>
                </a:solidFill>
                <a:latin typeface="+mn-lt"/>
                <a:ea typeface="+mn-ea"/>
                <a:cs typeface="+mn-cs"/>
              </a:defRPr>
            </a:lvl1pPr>
            <a:lvl2pPr marL="342900" indent="0" algn="l" defTabSz="914400" rtl="0" eaLnBrk="1" latinLnBrk="0" hangingPunct="1">
              <a:lnSpc>
                <a:spcPct val="90000"/>
              </a:lnSpc>
              <a:spcBef>
                <a:spcPts val="500"/>
              </a:spcBef>
              <a:buClr>
                <a:schemeClr val="accent1"/>
              </a:buClr>
              <a:buFont typeface="Arial" panose="020B0604020202020204" pitchFamily="34" charset="0"/>
              <a:buNone/>
              <a:defRPr sz="105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343">
              <a:spcBef>
                <a:spcPts val="450"/>
              </a:spcBef>
              <a:buClr>
                <a:srgbClr val="8DC63F"/>
              </a:buClr>
            </a:pPr>
            <a:r>
              <a:rPr lang="en-US" sz="2799" dirty="0">
                <a:solidFill>
                  <a:srgbClr val="000000"/>
                </a:solidFill>
                <a:latin typeface="Arial" panose="020B0604020202020204"/>
              </a:rPr>
              <a:t>torrey.long@dca.ga.gov</a:t>
            </a:r>
          </a:p>
          <a:p>
            <a:pPr defTabSz="1828343">
              <a:spcBef>
                <a:spcPts val="450"/>
              </a:spcBef>
              <a:buClr>
                <a:srgbClr val="8DC63F"/>
              </a:buClr>
            </a:pPr>
            <a:r>
              <a:rPr lang="en-US" sz="2799" dirty="0">
                <a:solidFill>
                  <a:srgbClr val="000000"/>
                </a:solidFill>
                <a:latin typeface="Arial" panose="020B0604020202020204"/>
              </a:rPr>
              <a:t>470.757.2551</a:t>
            </a:r>
          </a:p>
        </p:txBody>
      </p:sp>
      <p:sp>
        <p:nvSpPr>
          <p:cNvPr id="8" name="Text Placeholder 6">
            <a:extLst>
              <a:ext uri="{FF2B5EF4-FFF2-40B4-BE49-F238E27FC236}">
                <a16:creationId xmlns:a16="http://schemas.microsoft.com/office/drawing/2014/main" id="{E047B81E-CCD9-7D59-7642-A558EC879D64}"/>
              </a:ext>
            </a:extLst>
          </p:cNvPr>
          <p:cNvSpPr txBox="1">
            <a:spLocks/>
          </p:cNvSpPr>
          <p:nvPr/>
        </p:nvSpPr>
        <p:spPr>
          <a:xfrm>
            <a:off x="3622263" y="8358939"/>
            <a:ext cx="8410289" cy="941919"/>
          </a:xfrm>
          <a:prstGeom prst="rect">
            <a:avLst/>
          </a:prstGeom>
        </p:spPr>
        <p:txBody>
          <a:bodyPr vert="horz" lIns="182832" tIns="91416" rIns="182832" bIns="91416" rtlCol="0" anchor="t">
            <a:normAutofit/>
          </a:bodyPr>
          <a:lstStyle>
            <a:lvl1pPr marL="0" indent="0" algn="r" defTabSz="914400" rtl="0" eaLnBrk="1" latinLnBrk="0" hangingPunct="1">
              <a:lnSpc>
                <a:spcPct val="100000"/>
              </a:lnSpc>
              <a:spcBef>
                <a:spcPts val="0"/>
              </a:spcBef>
              <a:buClr>
                <a:schemeClr val="accent1"/>
              </a:buClr>
              <a:buFont typeface="Arial" panose="020B0604020202020204" pitchFamily="34" charset="0"/>
              <a:buNone/>
              <a:defRPr sz="1200" i="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05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05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05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0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1828343">
              <a:buClr>
                <a:srgbClr val="8DC63F"/>
              </a:buClr>
            </a:pPr>
            <a:r>
              <a:rPr lang="en-US" sz="2399" dirty="0">
                <a:solidFill>
                  <a:srgbClr val="000000"/>
                </a:solidFill>
                <a:latin typeface="Arial" panose="020B0604020202020204"/>
              </a:rPr>
              <a:t>Grant Coordinator</a:t>
            </a:r>
          </a:p>
        </p:txBody>
      </p:sp>
    </p:spTree>
    <p:extLst>
      <p:ext uri="{BB962C8B-B14F-4D97-AF65-F5344CB8AC3E}">
        <p14:creationId xmlns:p14="http://schemas.microsoft.com/office/powerpoint/2010/main" val="1513299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814FBA0A-6304-4790-AEF1-6878137A4BA5}"/>
              </a:ext>
            </a:extLst>
          </p:cNvPr>
          <p:cNvSpPr txBox="1">
            <a:spLocks/>
          </p:cNvSpPr>
          <p:nvPr/>
        </p:nvSpPr>
        <p:spPr bwMode="auto">
          <a:xfrm>
            <a:off x="4572716" y="1088510"/>
            <a:ext cx="6394605" cy="222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ヒラギノ角ゴ Pro W3"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ヒラギノ角ゴ Pro W3"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US" altLang="en-US" sz="7200" b="1" dirty="0">
                <a:solidFill>
                  <a:schemeClr val="tx2"/>
                </a:solidFill>
                <a:latin typeface="+mj-lt"/>
              </a:rPr>
              <a:t>What We Do</a:t>
            </a:r>
            <a:endParaRPr lang="en-US" altLang="en-US" sz="8000" dirty="0">
              <a:solidFill>
                <a:schemeClr val="tx2"/>
              </a:solidFill>
              <a:latin typeface="+mj-lt"/>
            </a:endParaRPr>
          </a:p>
        </p:txBody>
      </p:sp>
      <p:sp>
        <p:nvSpPr>
          <p:cNvPr id="3" name="Content Placeholder 2">
            <a:extLst>
              <a:ext uri="{FF2B5EF4-FFF2-40B4-BE49-F238E27FC236}">
                <a16:creationId xmlns:a16="http://schemas.microsoft.com/office/drawing/2014/main" id="{09400226-A82F-48D2-8E92-189937EB048F}"/>
              </a:ext>
            </a:extLst>
          </p:cNvPr>
          <p:cNvSpPr txBox="1">
            <a:spLocks/>
          </p:cNvSpPr>
          <p:nvPr/>
        </p:nvSpPr>
        <p:spPr bwMode="auto">
          <a:xfrm>
            <a:off x="1105594" y="3831376"/>
            <a:ext cx="13328850" cy="8369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400">
                <a:solidFill>
                  <a:srgbClr val="A3280D"/>
                </a:solidFill>
                <a:latin typeface="Georgia" pitchFamily="18" charset="0"/>
                <a:ea typeface="ヒラギノ角ゴ Pro W3" charset="-128"/>
              </a:defRPr>
            </a:lvl1pPr>
            <a:lvl2pPr marL="742950" indent="-285750" eaLnBrk="0" hangingPunct="0">
              <a:defRPr sz="4400">
                <a:solidFill>
                  <a:srgbClr val="A3280D"/>
                </a:solidFill>
                <a:latin typeface="Georgia" pitchFamily="18" charset="0"/>
                <a:ea typeface="ヒラギノ角ゴ Pro W3" charset="-128"/>
              </a:defRPr>
            </a:lvl2pPr>
            <a:lvl3pPr marL="1143000" indent="-228600" eaLnBrk="0" hangingPunct="0">
              <a:defRPr sz="4400">
                <a:solidFill>
                  <a:srgbClr val="A3280D"/>
                </a:solidFill>
                <a:latin typeface="Georgia" pitchFamily="18" charset="0"/>
                <a:ea typeface="ヒラギノ角ゴ Pro W3" charset="-128"/>
              </a:defRPr>
            </a:lvl3pPr>
            <a:lvl4pPr marL="1600200" indent="-228600" eaLnBrk="0" hangingPunct="0">
              <a:defRPr sz="4400">
                <a:solidFill>
                  <a:srgbClr val="A3280D"/>
                </a:solidFill>
                <a:latin typeface="Georgia" pitchFamily="18" charset="0"/>
                <a:ea typeface="ヒラギノ角ゴ Pro W3" charset="-128"/>
              </a:defRPr>
            </a:lvl4pPr>
            <a:lvl5pPr marL="2057400" indent="-228600" eaLnBrk="0" hangingPunct="0">
              <a:defRPr sz="4400">
                <a:solidFill>
                  <a:srgbClr val="A3280D"/>
                </a:solidFill>
                <a:latin typeface="Georgia" pitchFamily="18" charset="0"/>
                <a:ea typeface="ヒラギノ角ゴ Pro W3" charset="-128"/>
              </a:defRPr>
            </a:lvl5pPr>
            <a:lvl6pPr marL="2514600" indent="-228600" defTabSz="457200" eaLnBrk="0" fontAlgn="base" hangingPunct="0">
              <a:spcBef>
                <a:spcPct val="0"/>
              </a:spcBef>
              <a:spcAft>
                <a:spcPct val="0"/>
              </a:spcAft>
              <a:defRPr sz="4400">
                <a:solidFill>
                  <a:srgbClr val="A3280D"/>
                </a:solidFill>
                <a:latin typeface="Georgia" pitchFamily="18" charset="0"/>
                <a:ea typeface="ヒラギノ角ゴ Pro W3" charset="-128"/>
              </a:defRPr>
            </a:lvl6pPr>
            <a:lvl7pPr marL="2971800" indent="-228600" defTabSz="457200" eaLnBrk="0" fontAlgn="base" hangingPunct="0">
              <a:spcBef>
                <a:spcPct val="0"/>
              </a:spcBef>
              <a:spcAft>
                <a:spcPct val="0"/>
              </a:spcAft>
              <a:defRPr sz="4400">
                <a:solidFill>
                  <a:srgbClr val="A3280D"/>
                </a:solidFill>
                <a:latin typeface="Georgia" pitchFamily="18" charset="0"/>
                <a:ea typeface="ヒラギノ角ゴ Pro W3" charset="-128"/>
              </a:defRPr>
            </a:lvl7pPr>
            <a:lvl8pPr marL="3429000" indent="-228600" defTabSz="457200" eaLnBrk="0" fontAlgn="base" hangingPunct="0">
              <a:spcBef>
                <a:spcPct val="0"/>
              </a:spcBef>
              <a:spcAft>
                <a:spcPct val="0"/>
              </a:spcAft>
              <a:defRPr sz="4400">
                <a:solidFill>
                  <a:srgbClr val="A3280D"/>
                </a:solidFill>
                <a:latin typeface="Georgia" pitchFamily="18" charset="0"/>
                <a:ea typeface="ヒラギノ角ゴ Pro W3" charset="-128"/>
              </a:defRPr>
            </a:lvl8pPr>
            <a:lvl9pPr marL="3886200" indent="-228600" defTabSz="457200" eaLnBrk="0" fontAlgn="base" hangingPunct="0">
              <a:spcBef>
                <a:spcPct val="0"/>
              </a:spcBef>
              <a:spcAft>
                <a:spcPct val="0"/>
              </a:spcAft>
              <a:defRPr sz="4400">
                <a:solidFill>
                  <a:srgbClr val="A3280D"/>
                </a:solidFill>
                <a:latin typeface="Georgia" pitchFamily="18" charset="0"/>
                <a:ea typeface="ヒラギノ角ゴ Pro W3" charset="-128"/>
              </a:defRPr>
            </a:lvl9pPr>
          </a:lstStyle>
          <a:p>
            <a:pPr eaLnBrk="1" hangingPunct="1">
              <a:spcBef>
                <a:spcPct val="20000"/>
              </a:spcBef>
              <a:buClr>
                <a:schemeClr val="tx1"/>
              </a:buClr>
              <a:buFont typeface="Arial" pitchFamily="34" charset="0"/>
              <a:buChar char="•"/>
              <a:defRPr/>
            </a:pPr>
            <a:r>
              <a:rPr lang="en-US" sz="6000" dirty="0">
                <a:solidFill>
                  <a:schemeClr val="tx1"/>
                </a:solidFill>
                <a:latin typeface="Arial" pitchFamily="34" charset="0"/>
              </a:rPr>
              <a:t>Carry out all federal and state mandated historic preservation activities</a:t>
            </a:r>
          </a:p>
          <a:p>
            <a:pPr marL="0" indent="0" eaLnBrk="1" hangingPunct="1">
              <a:spcBef>
                <a:spcPct val="20000"/>
              </a:spcBef>
              <a:buClr>
                <a:schemeClr val="tx1"/>
              </a:buClr>
              <a:defRPr/>
            </a:pPr>
            <a:endParaRPr lang="en-US" sz="6000" dirty="0">
              <a:solidFill>
                <a:schemeClr val="tx1"/>
              </a:solidFill>
              <a:latin typeface="Arial" pitchFamily="34" charset="0"/>
            </a:endParaRPr>
          </a:p>
          <a:p>
            <a:pPr eaLnBrk="1" hangingPunct="1">
              <a:spcBef>
                <a:spcPct val="20000"/>
              </a:spcBef>
              <a:buClr>
                <a:schemeClr val="tx1"/>
              </a:buClr>
              <a:buFont typeface="Arial" pitchFamily="34" charset="0"/>
              <a:buChar char="•"/>
              <a:defRPr/>
            </a:pPr>
            <a:r>
              <a:rPr lang="en-US" sz="6000" dirty="0">
                <a:solidFill>
                  <a:schemeClr val="tx1"/>
                </a:solidFill>
                <a:latin typeface="Arial" pitchFamily="34" charset="0"/>
              </a:rPr>
              <a:t>Provide preservation education, training, and local technical assistance, and statewide support</a:t>
            </a:r>
          </a:p>
        </p:txBody>
      </p:sp>
      <p:pic>
        <p:nvPicPr>
          <p:cNvPr id="6" name="Picture 5">
            <a:extLst>
              <a:ext uri="{FF2B5EF4-FFF2-40B4-BE49-F238E27FC236}">
                <a16:creationId xmlns:a16="http://schemas.microsoft.com/office/drawing/2014/main" id="{33E369DB-49FA-1EC6-DC6C-0FF6AAB30F4C}"/>
              </a:ext>
            </a:extLst>
          </p:cNvPr>
          <p:cNvPicPr>
            <a:picLocks noChangeAspect="1"/>
          </p:cNvPicPr>
          <p:nvPr/>
        </p:nvPicPr>
        <p:blipFill>
          <a:blip r:embed="rId3"/>
          <a:stretch>
            <a:fillRect/>
          </a:stretch>
        </p:blipFill>
        <p:spPr>
          <a:xfrm>
            <a:off x="15779931" y="791"/>
            <a:ext cx="8587124" cy="13715209"/>
          </a:xfrm>
          <a:prstGeom prst="rect">
            <a:avLst/>
          </a:prstGeom>
        </p:spPr>
      </p:pic>
    </p:spTree>
    <p:extLst>
      <p:ext uri="{BB962C8B-B14F-4D97-AF65-F5344CB8AC3E}">
        <p14:creationId xmlns:p14="http://schemas.microsoft.com/office/powerpoint/2010/main" val="2358356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5"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65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7" name="Rectangle 1046">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2826881" cy="13716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53CD6094-01D8-105C-22F7-CF85236725C2}"/>
              </a:ext>
            </a:extLst>
          </p:cNvPr>
          <p:cNvSpPr txBox="1">
            <a:spLocks/>
          </p:cNvSpPr>
          <p:nvPr/>
        </p:nvSpPr>
        <p:spPr bwMode="auto">
          <a:xfrm>
            <a:off x="13220250" y="-332509"/>
            <a:ext cx="9606631" cy="3416488"/>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ヒラギノ角ゴ Pro W3"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ヒラギノ角ゴ Pro W3"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9pPr>
          </a:lstStyle>
          <a:p>
            <a:pPr defTabSz="914400">
              <a:lnSpc>
                <a:spcPct val="90000"/>
              </a:lnSpc>
              <a:spcBef>
                <a:spcPct val="0"/>
              </a:spcBef>
              <a:spcAft>
                <a:spcPts val="600"/>
              </a:spcAft>
              <a:buNone/>
            </a:pPr>
            <a:r>
              <a:rPr lang="en-US" altLang="en-US" sz="7200" b="1" dirty="0">
                <a:latin typeface="+mj-lt"/>
                <a:ea typeface="+mj-ea"/>
                <a:cs typeface="+mj-cs"/>
              </a:rPr>
              <a:t>Program Overview</a:t>
            </a:r>
            <a:endParaRPr lang="en-US" altLang="en-US" sz="7200" dirty="0">
              <a:latin typeface="+mj-lt"/>
              <a:ea typeface="+mj-ea"/>
              <a:cs typeface="+mj-cs"/>
            </a:endParaRPr>
          </a:p>
        </p:txBody>
      </p:sp>
      <p:pic>
        <p:nvPicPr>
          <p:cNvPr id="1028" name="Picture 4" descr="Rockmart's National Register of Historical Places - Rockmart Slate ...">
            <a:extLst>
              <a:ext uri="{FF2B5EF4-FFF2-40B4-BE49-F238E27FC236}">
                <a16:creationId xmlns:a16="http://schemas.microsoft.com/office/drawing/2014/main" id="{3C66298E-3DBE-3ADA-8610-05F137BBD0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73"/>
          <a:stretch/>
        </p:blipFill>
        <p:spPr bwMode="auto">
          <a:xfrm>
            <a:off x="-1" y="-4"/>
            <a:ext cx="10305099" cy="137160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B303AB6-4CA4-E567-7DFF-53E62BC3608D}"/>
              </a:ext>
            </a:extLst>
          </p:cNvPr>
          <p:cNvSpPr txBox="1"/>
          <p:nvPr/>
        </p:nvSpPr>
        <p:spPr>
          <a:xfrm>
            <a:off x="11413440" y="3083980"/>
            <a:ext cx="12841144" cy="10299512"/>
          </a:xfrm>
          <a:prstGeom prst="rect">
            <a:avLst/>
          </a:prstGeom>
        </p:spPr>
        <p:txBody>
          <a:bodyPr vert="horz" lIns="91440" tIns="45720" rIns="91440" bIns="45720" rtlCol="0" anchor="ctr">
            <a:normAutofit lnSpcReduction="10000"/>
          </a:bodyPr>
          <a:lstStyle/>
          <a:p>
            <a:pPr defTabSz="914400">
              <a:lnSpc>
                <a:spcPct val="90000"/>
              </a:lnSpc>
              <a:spcAft>
                <a:spcPts val="600"/>
              </a:spcAft>
            </a:pPr>
            <a:r>
              <a:rPr lang="en-US" altLang="en-US" sz="6000" b="1" dirty="0"/>
              <a:t>National Register of Historic Places &amp; GA Register of Historic Places</a:t>
            </a:r>
          </a:p>
          <a:p>
            <a:pPr defTabSz="914400">
              <a:lnSpc>
                <a:spcPct val="90000"/>
              </a:lnSpc>
              <a:spcAft>
                <a:spcPts val="600"/>
              </a:spcAft>
            </a:pPr>
            <a:endParaRPr lang="en-US" altLang="en-US" sz="4000" dirty="0"/>
          </a:p>
          <a:p>
            <a:pPr marL="857250" indent="-228600" defTabSz="914400">
              <a:lnSpc>
                <a:spcPct val="90000"/>
              </a:lnSpc>
              <a:spcAft>
                <a:spcPts val="600"/>
              </a:spcAft>
              <a:buFont typeface="Arial" panose="020B0604020202020204" pitchFamily="34" charset="0"/>
              <a:buChar char="•"/>
            </a:pPr>
            <a:r>
              <a:rPr lang="en-US" altLang="en-US" sz="4400" dirty="0"/>
              <a:t>Official lists of historic properties</a:t>
            </a:r>
          </a:p>
          <a:p>
            <a:pPr marL="857250" indent="-228600" defTabSz="914400">
              <a:lnSpc>
                <a:spcPct val="90000"/>
              </a:lnSpc>
              <a:spcAft>
                <a:spcPts val="600"/>
              </a:spcAft>
              <a:buFont typeface="Arial" panose="020B0604020202020204" pitchFamily="34" charset="0"/>
              <a:buChar char="•"/>
            </a:pPr>
            <a:endParaRPr lang="en-US" altLang="en-US" sz="4400" dirty="0"/>
          </a:p>
          <a:p>
            <a:pPr marL="857250" indent="-228600" defTabSz="914400">
              <a:lnSpc>
                <a:spcPct val="90000"/>
              </a:lnSpc>
              <a:spcAft>
                <a:spcPts val="600"/>
              </a:spcAft>
              <a:buFont typeface="Arial" panose="020B0604020202020204" pitchFamily="34" charset="0"/>
              <a:buChar char="•"/>
            </a:pPr>
            <a:r>
              <a:rPr lang="en-US" altLang="en-US" sz="4400" dirty="0"/>
              <a:t>Includes buildings, sites, structures, objects, and districts</a:t>
            </a:r>
          </a:p>
          <a:p>
            <a:pPr marL="857250" indent="-228600" defTabSz="914400">
              <a:lnSpc>
                <a:spcPct val="90000"/>
              </a:lnSpc>
              <a:spcAft>
                <a:spcPts val="600"/>
              </a:spcAft>
              <a:buFont typeface="Arial" panose="020B0604020202020204" pitchFamily="34" charset="0"/>
              <a:buChar char="•"/>
            </a:pPr>
            <a:endParaRPr lang="en-US" altLang="en-US" sz="4400" dirty="0"/>
          </a:p>
          <a:p>
            <a:pPr marL="857250" indent="-228600" defTabSz="914400">
              <a:lnSpc>
                <a:spcPct val="90000"/>
              </a:lnSpc>
              <a:spcAft>
                <a:spcPts val="600"/>
              </a:spcAft>
              <a:buFont typeface="Arial" panose="020B0604020202020204" pitchFamily="34" charset="0"/>
              <a:buChar char="•"/>
            </a:pPr>
            <a:r>
              <a:rPr lang="en-US" altLang="en-US" sz="4400" dirty="0"/>
              <a:t>National Register is managed by the National Park Service</a:t>
            </a:r>
          </a:p>
          <a:p>
            <a:pPr marL="857250" indent="-228600" defTabSz="914400">
              <a:lnSpc>
                <a:spcPct val="90000"/>
              </a:lnSpc>
              <a:spcAft>
                <a:spcPts val="600"/>
              </a:spcAft>
              <a:buFont typeface="Arial" panose="020B0604020202020204" pitchFamily="34" charset="0"/>
              <a:buChar char="•"/>
            </a:pPr>
            <a:endParaRPr lang="en-US" altLang="en-US" sz="4400" dirty="0"/>
          </a:p>
          <a:p>
            <a:pPr marL="857250" indent="-228600" defTabSz="914400">
              <a:lnSpc>
                <a:spcPct val="90000"/>
              </a:lnSpc>
              <a:spcAft>
                <a:spcPts val="600"/>
              </a:spcAft>
              <a:buFont typeface="Arial" panose="020B0604020202020204" pitchFamily="34" charset="0"/>
              <a:buChar char="•"/>
            </a:pPr>
            <a:r>
              <a:rPr lang="en-US" altLang="en-US" sz="4400" dirty="0"/>
              <a:t>HPD administers both the National Register &amp; GA Register programs for the state</a:t>
            </a:r>
          </a:p>
          <a:p>
            <a:pPr marL="857250" indent="-228600" defTabSz="914400">
              <a:lnSpc>
                <a:spcPct val="90000"/>
              </a:lnSpc>
              <a:spcAft>
                <a:spcPts val="600"/>
              </a:spcAft>
              <a:buFont typeface="Arial" panose="020B0604020202020204" pitchFamily="34" charset="0"/>
              <a:buChar char="•"/>
            </a:pPr>
            <a:endParaRPr lang="en-US" altLang="en-US" sz="4400" dirty="0"/>
          </a:p>
          <a:p>
            <a:pPr marL="857250" indent="-228600" defTabSz="914400">
              <a:lnSpc>
                <a:spcPct val="90000"/>
              </a:lnSpc>
              <a:spcAft>
                <a:spcPts val="600"/>
              </a:spcAft>
              <a:buFont typeface="Arial" panose="020B0604020202020204" pitchFamily="34" charset="0"/>
              <a:buChar char="•"/>
            </a:pPr>
            <a:r>
              <a:rPr lang="en-US" altLang="en-US" sz="4400" dirty="0"/>
              <a:t>Properties listed are not protected</a:t>
            </a:r>
          </a:p>
          <a:p>
            <a:pPr marL="857250" indent="-228600" defTabSz="914400">
              <a:lnSpc>
                <a:spcPct val="90000"/>
              </a:lnSpc>
              <a:spcAft>
                <a:spcPts val="600"/>
              </a:spcAft>
              <a:buFont typeface="Arial" panose="020B0604020202020204" pitchFamily="34" charset="0"/>
              <a:buChar char="•"/>
            </a:pPr>
            <a:endParaRPr lang="en-US" altLang="en-US" sz="4400" dirty="0"/>
          </a:p>
          <a:p>
            <a:pPr marL="857250" indent="-228600" defTabSz="914400">
              <a:lnSpc>
                <a:spcPct val="90000"/>
              </a:lnSpc>
              <a:spcAft>
                <a:spcPts val="600"/>
              </a:spcAft>
              <a:buFont typeface="Arial" panose="020B0604020202020204" pitchFamily="34" charset="0"/>
              <a:buChar char="•"/>
            </a:pPr>
            <a:endParaRPr lang="en-US" altLang="en-US" sz="4000" dirty="0"/>
          </a:p>
          <a:p>
            <a:pPr indent="-228600" defTabSz="914400">
              <a:lnSpc>
                <a:spcPct val="90000"/>
              </a:lnSpc>
              <a:spcAft>
                <a:spcPts val="600"/>
              </a:spcAft>
              <a:buFont typeface="Arial" panose="020B0604020202020204" pitchFamily="34" charset="0"/>
              <a:buChar char="•"/>
            </a:pPr>
            <a:endParaRPr lang="en-US" altLang="en-US" sz="4000" dirty="0"/>
          </a:p>
        </p:txBody>
      </p:sp>
    </p:spTree>
    <p:extLst>
      <p:ext uri="{BB962C8B-B14F-4D97-AF65-F5344CB8AC3E}">
        <p14:creationId xmlns:p14="http://schemas.microsoft.com/office/powerpoint/2010/main" val="3721089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B303AB6-4CA4-E567-7DFF-53E62BC3608D}"/>
              </a:ext>
            </a:extLst>
          </p:cNvPr>
          <p:cNvSpPr txBox="1"/>
          <p:nvPr/>
        </p:nvSpPr>
        <p:spPr>
          <a:xfrm>
            <a:off x="1347718" y="3162947"/>
            <a:ext cx="12310675" cy="9017853"/>
          </a:xfrm>
          <a:prstGeom prst="rect">
            <a:avLst/>
          </a:prstGeom>
          <a:noFill/>
        </p:spPr>
        <p:txBody>
          <a:bodyPr wrap="square" rtlCol="0">
            <a:spAutoFit/>
          </a:bodyPr>
          <a:lstStyle/>
          <a:p>
            <a:r>
              <a:rPr lang="en-US" altLang="en-US" sz="6000" b="1" dirty="0">
                <a:solidFill>
                  <a:schemeClr val="tx1"/>
                </a:solidFill>
                <a:latin typeface="+mn-lt"/>
              </a:rPr>
              <a:t>   Tax Incentives</a:t>
            </a:r>
          </a:p>
          <a:p>
            <a:endParaRPr lang="en-US" altLang="en-US" dirty="0"/>
          </a:p>
          <a:p>
            <a:pPr marL="571500" indent="-571500">
              <a:buFont typeface="Arial" panose="020B0604020202020204" pitchFamily="34" charset="0"/>
              <a:buChar char="•"/>
            </a:pPr>
            <a:r>
              <a:rPr lang="en-US" altLang="en-US" sz="4400" dirty="0"/>
              <a:t>Team manages 3 Tax Programs</a:t>
            </a:r>
          </a:p>
          <a:p>
            <a:pPr marL="571500" indent="-571500">
              <a:buFont typeface="Arial" panose="020B0604020202020204" pitchFamily="34" charset="0"/>
              <a:buChar char="•"/>
            </a:pPr>
            <a:endParaRPr lang="en-US" altLang="en-US" sz="4400" dirty="0">
              <a:solidFill>
                <a:schemeClr val="tx1"/>
              </a:solidFill>
              <a:latin typeface="+mn-lt"/>
            </a:endParaRPr>
          </a:p>
          <a:p>
            <a:pPr marL="571500" indent="-571500">
              <a:buFont typeface="Arial" panose="020B0604020202020204" pitchFamily="34" charset="0"/>
              <a:buChar char="•"/>
            </a:pPr>
            <a:r>
              <a:rPr lang="en-US" altLang="en-US" sz="4400" dirty="0"/>
              <a:t>Preferential Property Tax Assessment for Rehabilitated Buildings</a:t>
            </a:r>
          </a:p>
          <a:p>
            <a:pPr marL="1485717" lvl="1" indent="-571500">
              <a:buFont typeface="Arial" panose="020B0604020202020204" pitchFamily="34" charset="0"/>
              <a:buChar char="•"/>
            </a:pPr>
            <a:r>
              <a:rPr lang="en-US" altLang="en-US" sz="4400" dirty="0"/>
              <a:t>Freezes property taxes for 8 years </a:t>
            </a:r>
          </a:p>
          <a:p>
            <a:pPr marL="571500" indent="-571500">
              <a:buFont typeface="Arial" panose="020B0604020202020204" pitchFamily="34" charset="0"/>
              <a:buChar char="•"/>
            </a:pPr>
            <a:endParaRPr lang="en-US" altLang="en-US" sz="4400" dirty="0">
              <a:solidFill>
                <a:schemeClr val="tx1"/>
              </a:solidFill>
              <a:latin typeface="+mn-lt"/>
            </a:endParaRPr>
          </a:p>
          <a:p>
            <a:pPr marL="571500" indent="-571500">
              <a:buFont typeface="Arial" panose="020B0604020202020204" pitchFamily="34" charset="0"/>
              <a:buChar char="•"/>
            </a:pPr>
            <a:r>
              <a:rPr lang="en-US" altLang="en-US" sz="4400" dirty="0"/>
              <a:t>State Income Tax Credit</a:t>
            </a:r>
          </a:p>
          <a:p>
            <a:pPr marL="1485717" lvl="1" indent="-571500">
              <a:buFont typeface="Arial" panose="020B0604020202020204" pitchFamily="34" charset="0"/>
              <a:buChar char="•"/>
            </a:pPr>
            <a:r>
              <a:rPr lang="en-US" altLang="en-US" sz="4400" dirty="0"/>
              <a:t>Equal to 25% of qualified rehab expenses</a:t>
            </a:r>
          </a:p>
          <a:p>
            <a:pPr marL="571500" indent="-571500">
              <a:buFont typeface="Arial" panose="020B0604020202020204" pitchFamily="34" charset="0"/>
              <a:buChar char="•"/>
            </a:pPr>
            <a:endParaRPr lang="en-US" altLang="en-US" sz="4400" dirty="0">
              <a:solidFill>
                <a:schemeClr val="tx1"/>
              </a:solidFill>
              <a:latin typeface="+mn-lt"/>
            </a:endParaRPr>
          </a:p>
          <a:p>
            <a:pPr marL="571500" indent="-571500">
              <a:buFont typeface="Arial" panose="020B0604020202020204" pitchFamily="34" charset="0"/>
              <a:buChar char="•"/>
            </a:pPr>
            <a:r>
              <a:rPr lang="en-US" altLang="en-US" sz="4400" dirty="0">
                <a:solidFill>
                  <a:schemeClr val="tx1"/>
                </a:solidFill>
                <a:latin typeface="+mn-lt"/>
              </a:rPr>
              <a:t>Federal Income Tax Credit</a:t>
            </a:r>
            <a:endParaRPr lang="en-US" altLang="en-US" sz="4400" dirty="0"/>
          </a:p>
          <a:p>
            <a:pPr marL="1485717" lvl="1" indent="-571500">
              <a:buFont typeface="Arial" panose="020B0604020202020204" pitchFamily="34" charset="0"/>
              <a:buChar char="•"/>
            </a:pPr>
            <a:r>
              <a:rPr lang="en-US" altLang="en-US" sz="4400" dirty="0">
                <a:solidFill>
                  <a:schemeClr val="tx1"/>
                </a:solidFill>
                <a:latin typeface="+mn-lt"/>
              </a:rPr>
              <a:t>E</a:t>
            </a:r>
            <a:r>
              <a:rPr lang="en-US" altLang="en-US" sz="4400" dirty="0"/>
              <a:t>qual to 20% of qualified rehab expenses</a:t>
            </a:r>
            <a:endParaRPr lang="en-US" altLang="en-US" sz="4400" dirty="0">
              <a:solidFill>
                <a:schemeClr val="tx1"/>
              </a:solidFill>
              <a:latin typeface="+mn-lt"/>
            </a:endParaRPr>
          </a:p>
        </p:txBody>
      </p:sp>
      <p:sp>
        <p:nvSpPr>
          <p:cNvPr id="13" name="Title 1">
            <a:extLst>
              <a:ext uri="{FF2B5EF4-FFF2-40B4-BE49-F238E27FC236}">
                <a16:creationId xmlns:a16="http://schemas.microsoft.com/office/drawing/2014/main" id="{53CD6094-01D8-105C-22F7-CF85236725C2}"/>
              </a:ext>
            </a:extLst>
          </p:cNvPr>
          <p:cNvSpPr txBox="1">
            <a:spLocks/>
          </p:cNvSpPr>
          <p:nvPr/>
        </p:nvSpPr>
        <p:spPr bwMode="auto">
          <a:xfrm>
            <a:off x="1585767" y="943966"/>
            <a:ext cx="9730665" cy="222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ヒラギノ角ゴ Pro W3"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ヒラギノ角ゴ Pro W3"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US" altLang="en-US" sz="7200" b="1" dirty="0">
                <a:solidFill>
                  <a:schemeClr val="tx2"/>
                </a:solidFill>
                <a:latin typeface="+mj-lt"/>
              </a:rPr>
              <a:t>Program Overview</a:t>
            </a:r>
            <a:endParaRPr lang="en-US" altLang="en-US" sz="8000" dirty="0">
              <a:solidFill>
                <a:schemeClr val="tx2"/>
              </a:solidFill>
              <a:latin typeface="+mj-lt"/>
            </a:endParaRPr>
          </a:p>
        </p:txBody>
      </p:sp>
      <p:pic>
        <p:nvPicPr>
          <p:cNvPr id="15" name="Picture 4" descr="L:\xscan15\ts\Before &amp; Afters\943 Spring St.Macon  Before &amp; After.jpg">
            <a:extLst>
              <a:ext uri="{FF2B5EF4-FFF2-40B4-BE49-F238E27FC236}">
                <a16:creationId xmlns:a16="http://schemas.microsoft.com/office/drawing/2014/main" id="{1E9402EC-DB4C-3A97-E710-CD8A8C4706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38"/>
          <a:stretch/>
        </p:blipFill>
        <p:spPr>
          <a:xfrm>
            <a:off x="14907915" y="13"/>
            <a:ext cx="9469735" cy="137159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49959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65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83" name="Rectangle 3082">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2826881" cy="13716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53CD6094-01D8-105C-22F7-CF85236725C2}"/>
              </a:ext>
            </a:extLst>
          </p:cNvPr>
          <p:cNvSpPr txBox="1">
            <a:spLocks/>
          </p:cNvSpPr>
          <p:nvPr/>
        </p:nvSpPr>
        <p:spPr bwMode="auto">
          <a:xfrm>
            <a:off x="11893878" y="320843"/>
            <a:ext cx="10211108" cy="170046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ヒラギノ角ゴ Pro W3"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ヒラギノ角ゴ Pro W3"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9pPr>
          </a:lstStyle>
          <a:p>
            <a:pPr defTabSz="914400">
              <a:lnSpc>
                <a:spcPct val="90000"/>
              </a:lnSpc>
              <a:spcBef>
                <a:spcPct val="0"/>
              </a:spcBef>
              <a:spcAft>
                <a:spcPts val="600"/>
              </a:spcAft>
              <a:buNone/>
            </a:pPr>
            <a:r>
              <a:rPr lang="en-US" altLang="en-US" sz="7200" b="1" dirty="0">
                <a:latin typeface="+mj-lt"/>
                <a:ea typeface="+mj-ea"/>
                <a:cs typeface="+mj-cs"/>
              </a:rPr>
              <a:t>Program Overview</a:t>
            </a:r>
            <a:endParaRPr lang="en-US" altLang="en-US" sz="7200" dirty="0">
              <a:latin typeface="+mj-lt"/>
              <a:ea typeface="+mj-ea"/>
              <a:cs typeface="+mj-cs"/>
            </a:endParaRPr>
          </a:p>
        </p:txBody>
      </p:sp>
      <p:pic>
        <p:nvPicPr>
          <p:cNvPr id="3076" name="Picture 4" descr="The four steps of the Section 106 process. 1. Initiate the process, 2. identify historic properties, 3. assess effects on historic properties, 4. resolve adverse effects on historic properties.">
            <a:extLst>
              <a:ext uri="{FF2B5EF4-FFF2-40B4-BE49-F238E27FC236}">
                <a16:creationId xmlns:a16="http://schemas.microsoft.com/office/drawing/2014/main" id="{54E57339-9F27-EE6C-8F53-13459864B1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75" t="15790" r="55873" b="4034"/>
          <a:stretch/>
        </p:blipFill>
        <p:spPr bwMode="auto">
          <a:xfrm>
            <a:off x="0" y="1"/>
            <a:ext cx="8913900" cy="13716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B303AB6-4CA4-E567-7DFF-53E62BC3608D}"/>
              </a:ext>
            </a:extLst>
          </p:cNvPr>
          <p:cNvSpPr txBox="1"/>
          <p:nvPr/>
        </p:nvSpPr>
        <p:spPr>
          <a:xfrm>
            <a:off x="12188825" y="2021305"/>
            <a:ext cx="10211108" cy="10106526"/>
          </a:xfrm>
          <a:prstGeom prst="rect">
            <a:avLst/>
          </a:prstGeom>
        </p:spPr>
        <p:txBody>
          <a:bodyPr vert="horz" lIns="91440" tIns="45720" rIns="91440" bIns="45720" rtlCol="0" anchor="ctr">
            <a:normAutofit/>
          </a:bodyPr>
          <a:lstStyle/>
          <a:p>
            <a:pPr defTabSz="914400">
              <a:lnSpc>
                <a:spcPct val="90000"/>
              </a:lnSpc>
              <a:spcAft>
                <a:spcPts val="600"/>
              </a:spcAft>
            </a:pPr>
            <a:r>
              <a:rPr lang="en-US" altLang="en-US" sz="6000" b="1" dirty="0"/>
              <a:t>Environmental Review</a:t>
            </a:r>
          </a:p>
          <a:p>
            <a:pPr indent="-228600" defTabSz="914400">
              <a:lnSpc>
                <a:spcPct val="90000"/>
              </a:lnSpc>
              <a:spcAft>
                <a:spcPts val="600"/>
              </a:spcAft>
              <a:buFont typeface="Arial" panose="020B0604020202020204" pitchFamily="34" charset="0"/>
              <a:buChar char="•"/>
            </a:pPr>
            <a:endParaRPr lang="en-US" altLang="en-US" sz="4000" dirty="0"/>
          </a:p>
          <a:p>
            <a:pPr marL="571500" indent="-228600" defTabSz="914400">
              <a:lnSpc>
                <a:spcPct val="90000"/>
              </a:lnSpc>
              <a:spcAft>
                <a:spcPts val="600"/>
              </a:spcAft>
              <a:buFont typeface="Arial" panose="020B0604020202020204" pitchFamily="34" charset="0"/>
              <a:buChar char="•"/>
            </a:pPr>
            <a:r>
              <a:rPr lang="en-US" altLang="en-US" sz="4400" dirty="0"/>
              <a:t>Section 106 Review Process</a:t>
            </a:r>
          </a:p>
          <a:p>
            <a:pPr marL="571500" indent="-228600" defTabSz="914400">
              <a:lnSpc>
                <a:spcPct val="90000"/>
              </a:lnSpc>
              <a:spcAft>
                <a:spcPts val="600"/>
              </a:spcAft>
              <a:buFont typeface="Arial" panose="020B0604020202020204" pitchFamily="34" charset="0"/>
              <a:buChar char="•"/>
            </a:pPr>
            <a:endParaRPr lang="en-US" altLang="en-US" sz="4400" dirty="0"/>
          </a:p>
          <a:p>
            <a:pPr marL="571500" indent="-228600" defTabSz="914400">
              <a:lnSpc>
                <a:spcPct val="90000"/>
              </a:lnSpc>
              <a:spcAft>
                <a:spcPts val="600"/>
              </a:spcAft>
              <a:buFont typeface="Arial" panose="020B0604020202020204" pitchFamily="34" charset="0"/>
              <a:buChar char="•"/>
            </a:pPr>
            <a:r>
              <a:rPr lang="en-US" altLang="en-US" sz="4400" dirty="0"/>
              <a:t>Dictated by the National Historic Preservation Act (1966)</a:t>
            </a:r>
          </a:p>
          <a:p>
            <a:pPr marL="571500" indent="-228600" defTabSz="914400">
              <a:lnSpc>
                <a:spcPct val="90000"/>
              </a:lnSpc>
              <a:spcAft>
                <a:spcPts val="600"/>
              </a:spcAft>
              <a:buFont typeface="Arial" panose="020B0604020202020204" pitchFamily="34" charset="0"/>
              <a:buChar char="•"/>
            </a:pPr>
            <a:endParaRPr lang="en-US" altLang="en-US" sz="4400" dirty="0"/>
          </a:p>
          <a:p>
            <a:pPr marL="571500" indent="-228600" defTabSz="914400">
              <a:lnSpc>
                <a:spcPct val="90000"/>
              </a:lnSpc>
              <a:spcAft>
                <a:spcPts val="600"/>
              </a:spcAft>
              <a:buFont typeface="Arial" panose="020B0604020202020204" pitchFamily="34" charset="0"/>
              <a:buChar char="•"/>
            </a:pPr>
            <a:r>
              <a:rPr lang="en-US" altLang="en-US" sz="4400" dirty="0"/>
              <a:t>Mandates projects to be assessed for adverse effects to historic resources</a:t>
            </a:r>
          </a:p>
          <a:p>
            <a:pPr marL="571500" indent="-228600" defTabSz="914400">
              <a:lnSpc>
                <a:spcPct val="90000"/>
              </a:lnSpc>
              <a:spcAft>
                <a:spcPts val="600"/>
              </a:spcAft>
              <a:buFont typeface="Arial" panose="020B0604020202020204" pitchFamily="34" charset="0"/>
              <a:buChar char="•"/>
            </a:pPr>
            <a:endParaRPr lang="en-US" altLang="en-US" sz="4400" dirty="0"/>
          </a:p>
          <a:p>
            <a:pPr marL="571500" indent="-228600" defTabSz="914400">
              <a:lnSpc>
                <a:spcPct val="90000"/>
              </a:lnSpc>
              <a:spcAft>
                <a:spcPts val="600"/>
              </a:spcAft>
              <a:buFont typeface="Arial" panose="020B0604020202020204" pitchFamily="34" charset="0"/>
              <a:buChar char="•"/>
            </a:pPr>
            <a:r>
              <a:rPr lang="en-US" altLang="en-US" sz="4400" dirty="0"/>
              <a:t>Process must be completed prior to the approval of the expenditure of federal funds for the project, or prior to the issuance of any federal license or permit</a:t>
            </a:r>
          </a:p>
        </p:txBody>
      </p:sp>
    </p:spTree>
    <p:extLst>
      <p:ext uri="{BB962C8B-B14F-4D97-AF65-F5344CB8AC3E}">
        <p14:creationId xmlns:p14="http://schemas.microsoft.com/office/powerpoint/2010/main" val="27237558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B107616-548F-B5B8-0DCA-CE847FD146C6}"/>
              </a:ext>
            </a:extLst>
          </p:cNvPr>
          <p:cNvPicPr>
            <a:picLocks noChangeAspect="1"/>
          </p:cNvPicPr>
          <p:nvPr/>
        </p:nvPicPr>
        <p:blipFill rotWithShape="1">
          <a:blip r:embed="rId3"/>
          <a:srcRect l="4986" r="7363"/>
          <a:stretch/>
        </p:blipFill>
        <p:spPr>
          <a:xfrm>
            <a:off x="16223227" y="7494464"/>
            <a:ext cx="8154423" cy="6221536"/>
          </a:xfrm>
          <a:prstGeom prst="rect">
            <a:avLst/>
          </a:prstGeom>
        </p:spPr>
      </p:pic>
      <p:pic>
        <p:nvPicPr>
          <p:cNvPr id="2056" name="Picture 8" descr="Conference">
            <a:extLst>
              <a:ext uri="{FF2B5EF4-FFF2-40B4-BE49-F238E27FC236}">
                <a16:creationId xmlns:a16="http://schemas.microsoft.com/office/drawing/2014/main" id="{2A5FD9B1-596D-41B0-2561-FF2BED114836}"/>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6223226" y="0"/>
            <a:ext cx="8154423" cy="458457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588DEB92-33AA-343B-8DC1-8DF8FC6D2559}"/>
              </a:ext>
            </a:extLst>
          </p:cNvPr>
          <p:cNvSpPr txBox="1"/>
          <p:nvPr/>
        </p:nvSpPr>
        <p:spPr>
          <a:xfrm>
            <a:off x="16223227" y="4584571"/>
            <a:ext cx="8154423" cy="3477875"/>
          </a:xfrm>
          <a:prstGeom prst="rect">
            <a:avLst/>
          </a:prstGeom>
          <a:solidFill>
            <a:srgbClr val="E9E4DE"/>
          </a:solidFill>
        </p:spPr>
        <p:txBody>
          <a:bodyPr wrap="square" rtlCol="0">
            <a:spAutoFit/>
          </a:bodyPr>
          <a:lstStyle/>
          <a:p>
            <a:r>
              <a:rPr lang="en-US" sz="4400" b="1" dirty="0">
                <a:solidFill>
                  <a:srgbClr val="000000"/>
                </a:solidFill>
              </a:rPr>
              <a:t>     2024 </a:t>
            </a:r>
          </a:p>
          <a:p>
            <a:r>
              <a:rPr lang="en-US" sz="4400" dirty="0">
                <a:solidFill>
                  <a:srgbClr val="000000"/>
                </a:solidFill>
                <a:cs typeface="Calibri" panose="020F0502020204030204" pitchFamily="34" charset="0"/>
              </a:rPr>
              <a:t>     GA Downtown Conference</a:t>
            </a:r>
          </a:p>
          <a:p>
            <a:r>
              <a:rPr lang="en-US" sz="4400" dirty="0">
                <a:solidFill>
                  <a:srgbClr val="000000"/>
                </a:solidFill>
                <a:cs typeface="Calibri" panose="020F0502020204030204" pitchFamily="34" charset="0"/>
              </a:rPr>
              <a:t>     August 26 - 29, 2024</a:t>
            </a:r>
          </a:p>
          <a:p>
            <a:r>
              <a:rPr lang="en-US" sz="4400" dirty="0">
                <a:solidFill>
                  <a:srgbClr val="000000"/>
                </a:solidFill>
                <a:cs typeface="Calibri" panose="020F0502020204030204" pitchFamily="34" charset="0"/>
              </a:rPr>
              <a:t>     Thomasville, Georgia</a:t>
            </a:r>
          </a:p>
          <a:p>
            <a:endParaRPr lang="en-US" sz="4400" dirty="0">
              <a:solidFill>
                <a:srgbClr val="000000"/>
              </a:solidFill>
              <a:cs typeface="Calibri" panose="020F0502020204030204" pitchFamily="34" charset="0"/>
            </a:endParaRPr>
          </a:p>
        </p:txBody>
      </p:sp>
      <p:cxnSp>
        <p:nvCxnSpPr>
          <p:cNvPr id="14" name="Straight Connector 13">
            <a:extLst>
              <a:ext uri="{FF2B5EF4-FFF2-40B4-BE49-F238E27FC236}">
                <a16:creationId xmlns:a16="http://schemas.microsoft.com/office/drawing/2014/main" id="{5C383469-C31E-7A8A-1EB9-B5D71C8B2614}"/>
              </a:ext>
            </a:extLst>
          </p:cNvPr>
          <p:cNvCxnSpPr>
            <a:cxnSpLocks/>
          </p:cNvCxnSpPr>
          <p:nvPr/>
        </p:nvCxnSpPr>
        <p:spPr>
          <a:xfrm flipH="1">
            <a:off x="16223224" y="-26894"/>
            <a:ext cx="1" cy="13742894"/>
          </a:xfrm>
          <a:prstGeom prst="line">
            <a:avLst/>
          </a:prstGeom>
          <a:ln w="76200"/>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59176BB-BA87-3D46-3833-B71E3748D377}"/>
              </a:ext>
            </a:extLst>
          </p:cNvPr>
          <p:cNvCxnSpPr/>
          <p:nvPr/>
        </p:nvCxnSpPr>
        <p:spPr>
          <a:xfrm>
            <a:off x="16223224" y="7494464"/>
            <a:ext cx="8154422" cy="0"/>
          </a:xfrm>
          <a:prstGeom prst="line">
            <a:avLst/>
          </a:prstGeom>
          <a:ln w="76200"/>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C5C9FD2C-4AAC-60DC-7D80-08AEB5311CB7}"/>
              </a:ext>
            </a:extLst>
          </p:cNvPr>
          <p:cNvSpPr txBox="1">
            <a:spLocks/>
          </p:cNvSpPr>
          <p:nvPr/>
        </p:nvSpPr>
        <p:spPr bwMode="auto">
          <a:xfrm>
            <a:off x="835836" y="402213"/>
            <a:ext cx="10834956" cy="222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Arial" panose="020B0604020202020204" pitchFamily="34" charset="0"/>
                <a:ea typeface="ヒラギノ角ゴ Pro W3"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ヒラギノ角ゴ Pro W3"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9pPr>
          </a:lstStyle>
          <a:p>
            <a:pPr algn="ctr" eaLnBrk="1" hangingPunct="1">
              <a:spcBef>
                <a:spcPct val="0"/>
              </a:spcBef>
              <a:buFontTx/>
              <a:buNone/>
            </a:pPr>
            <a:r>
              <a:rPr lang="en-US" altLang="en-US" sz="7200" b="1" dirty="0">
                <a:solidFill>
                  <a:schemeClr val="tx2"/>
                </a:solidFill>
                <a:latin typeface="+mj-lt"/>
              </a:rPr>
              <a:t>Program Overview</a:t>
            </a:r>
            <a:endParaRPr lang="en-US" altLang="en-US" sz="8000" dirty="0">
              <a:solidFill>
                <a:schemeClr val="tx2"/>
              </a:solidFill>
              <a:latin typeface="+mj-lt"/>
            </a:endParaRPr>
          </a:p>
        </p:txBody>
      </p:sp>
      <p:sp>
        <p:nvSpPr>
          <p:cNvPr id="4" name="TextBox 3">
            <a:extLst>
              <a:ext uri="{FF2B5EF4-FFF2-40B4-BE49-F238E27FC236}">
                <a16:creationId xmlns:a16="http://schemas.microsoft.com/office/drawing/2014/main" id="{064240F9-CCD5-A88C-3B6F-AB010464EC96}"/>
              </a:ext>
            </a:extLst>
          </p:cNvPr>
          <p:cNvSpPr txBox="1"/>
          <p:nvPr/>
        </p:nvSpPr>
        <p:spPr>
          <a:xfrm>
            <a:off x="1391005" y="2568634"/>
            <a:ext cx="13593354" cy="10987623"/>
          </a:xfrm>
          <a:prstGeom prst="rect">
            <a:avLst/>
          </a:prstGeom>
          <a:noFill/>
        </p:spPr>
        <p:txBody>
          <a:bodyPr wrap="square" rtlCol="0">
            <a:spAutoFit/>
          </a:bodyPr>
          <a:lstStyle/>
          <a:p>
            <a:r>
              <a:rPr lang="en-US" altLang="en-US" sz="6000" b="1" dirty="0">
                <a:solidFill>
                  <a:schemeClr val="tx1"/>
                </a:solidFill>
                <a:latin typeface="+mn-lt"/>
              </a:rPr>
              <a:t>Community Assistance/Outreach</a:t>
            </a:r>
          </a:p>
          <a:p>
            <a:pPr marL="857250" indent="-857250">
              <a:buFont typeface="Arial" panose="020B0604020202020204" pitchFamily="34" charset="0"/>
              <a:buChar char="•"/>
            </a:pPr>
            <a:endParaRPr lang="en-US" altLang="en-US" sz="6000" dirty="0"/>
          </a:p>
          <a:p>
            <a:pPr marL="857250" indent="-857250">
              <a:buFont typeface="Arial" panose="020B0604020202020204" pitchFamily="34" charset="0"/>
              <a:buChar char="•"/>
            </a:pPr>
            <a:r>
              <a:rPr lang="en-US" altLang="en-US" sz="4400" dirty="0"/>
              <a:t>African American Programs</a:t>
            </a:r>
          </a:p>
          <a:p>
            <a:endParaRPr lang="en-US" altLang="en-US" sz="4400" dirty="0"/>
          </a:p>
          <a:p>
            <a:pPr marL="857250" indent="-857250">
              <a:buFont typeface="Arial" panose="020B0604020202020204" pitchFamily="34" charset="0"/>
              <a:buChar char="•"/>
            </a:pPr>
            <a:r>
              <a:rPr lang="en-US" altLang="en-US" sz="4400" dirty="0"/>
              <a:t>Centennial Farms Program</a:t>
            </a:r>
          </a:p>
          <a:p>
            <a:pPr marL="1771467" lvl="1" indent="-857250">
              <a:buFont typeface="Arial" panose="020B0604020202020204" pitchFamily="34" charset="0"/>
              <a:buChar char="•"/>
            </a:pPr>
            <a:r>
              <a:rPr lang="en-US" altLang="en-US" sz="4400" dirty="0"/>
              <a:t>560 farms listed</a:t>
            </a:r>
          </a:p>
          <a:p>
            <a:pPr lvl="1"/>
            <a:endParaRPr lang="en-US" altLang="en-US" sz="4400" dirty="0"/>
          </a:p>
          <a:p>
            <a:pPr marL="857250" indent="-857250">
              <a:buFont typeface="Arial" panose="020B0604020202020204" pitchFamily="34" charset="0"/>
              <a:buChar char="•"/>
            </a:pPr>
            <a:r>
              <a:rPr lang="en-US" altLang="en-US" sz="4400" dirty="0">
                <a:solidFill>
                  <a:schemeClr val="tx1"/>
                </a:solidFill>
                <a:latin typeface="+mn-lt"/>
              </a:rPr>
              <a:t>Certified Local Government Program</a:t>
            </a:r>
          </a:p>
          <a:p>
            <a:endParaRPr lang="en-US" altLang="en-US" sz="4400" dirty="0">
              <a:solidFill>
                <a:schemeClr val="tx1"/>
              </a:solidFill>
              <a:latin typeface="+mn-lt"/>
            </a:endParaRPr>
          </a:p>
          <a:p>
            <a:pPr marL="857250" indent="-857250">
              <a:buFont typeface="Arial" panose="020B0604020202020204" pitchFamily="34" charset="0"/>
              <a:buChar char="•"/>
            </a:pPr>
            <a:r>
              <a:rPr lang="en-US" altLang="en-US" sz="4400" dirty="0">
                <a:solidFill>
                  <a:schemeClr val="tx1"/>
                </a:solidFill>
                <a:latin typeface="+mn-lt"/>
              </a:rPr>
              <a:t>Statewide Historic Preservation Conference</a:t>
            </a:r>
          </a:p>
          <a:p>
            <a:endParaRPr lang="en-US" altLang="en-US" sz="4400" dirty="0">
              <a:solidFill>
                <a:schemeClr val="tx1"/>
              </a:solidFill>
              <a:latin typeface="+mn-lt"/>
            </a:endParaRPr>
          </a:p>
          <a:p>
            <a:pPr marL="857250" indent="-857250">
              <a:buFont typeface="Arial" panose="020B0604020202020204" pitchFamily="34" charset="0"/>
              <a:buChar char="•"/>
            </a:pPr>
            <a:r>
              <a:rPr lang="en-US" altLang="en-US" sz="4400" dirty="0"/>
              <a:t>Preservation Planning</a:t>
            </a:r>
          </a:p>
          <a:p>
            <a:endParaRPr lang="en-US" altLang="en-US" sz="4400" dirty="0"/>
          </a:p>
          <a:p>
            <a:pPr marL="857250" indent="-857250">
              <a:buFont typeface="Arial" panose="020B0604020202020204" pitchFamily="34" charset="0"/>
              <a:buChar char="•"/>
            </a:pPr>
            <a:r>
              <a:rPr lang="en-US" altLang="en-US" sz="4400" dirty="0">
                <a:solidFill>
                  <a:schemeClr val="tx1"/>
                </a:solidFill>
                <a:latin typeface="+mn-lt"/>
              </a:rPr>
              <a:t>Historic </a:t>
            </a:r>
            <a:r>
              <a:rPr lang="en-US" altLang="en-US" sz="4400" dirty="0"/>
              <a:t>Preservation Ordinances</a:t>
            </a:r>
            <a:endParaRPr lang="en-US" altLang="en-US" sz="4400" dirty="0">
              <a:solidFill>
                <a:schemeClr val="tx1"/>
              </a:solidFill>
              <a:latin typeface="+mn-lt"/>
            </a:endParaRPr>
          </a:p>
          <a:p>
            <a:endParaRPr lang="en-US" altLang="en-US" sz="6000" dirty="0">
              <a:solidFill>
                <a:schemeClr val="tx1"/>
              </a:solidFill>
              <a:latin typeface="+mn-lt"/>
            </a:endParaRPr>
          </a:p>
        </p:txBody>
      </p:sp>
    </p:spTree>
    <p:extLst>
      <p:ext uri="{BB962C8B-B14F-4D97-AF65-F5344CB8AC3E}">
        <p14:creationId xmlns:p14="http://schemas.microsoft.com/office/powerpoint/2010/main" val="1520612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ED1C5C6B-4E49-4A77-9EB9-55C96653F08B}"/>
              </a:ext>
            </a:extLst>
          </p:cNvPr>
          <p:cNvSpPr>
            <a:spLocks noGrp="1"/>
          </p:cNvSpPr>
          <p:nvPr>
            <p:ph type="title"/>
          </p:nvPr>
        </p:nvSpPr>
        <p:spPr>
          <a:xfrm>
            <a:off x="739775" y="904473"/>
            <a:ext cx="19406522" cy="2095356"/>
          </a:xfrm>
        </p:spPr>
        <p:txBody>
          <a:bodyPr>
            <a:normAutofit/>
          </a:bodyPr>
          <a:lstStyle/>
          <a:p>
            <a:r>
              <a:rPr lang="en-US" altLang="en-US" sz="7200" b="1" dirty="0">
                <a:latin typeface="+mj-lt"/>
                <a:ea typeface="ヒラギノ角ゴ Pro W3" charset="-128"/>
              </a:rPr>
              <a:t>Certified Local Government Program</a:t>
            </a:r>
          </a:p>
        </p:txBody>
      </p:sp>
      <p:sp>
        <p:nvSpPr>
          <p:cNvPr id="11267" name="Rectangle 2">
            <a:extLst>
              <a:ext uri="{FF2B5EF4-FFF2-40B4-BE49-F238E27FC236}">
                <a16:creationId xmlns:a16="http://schemas.microsoft.com/office/drawing/2014/main" id="{2F782FD6-2AA5-4B9C-B062-7D26BCBE0BE6}"/>
              </a:ext>
            </a:extLst>
          </p:cNvPr>
          <p:cNvSpPr>
            <a:spLocks noChangeArrowheads="1"/>
          </p:cNvSpPr>
          <p:nvPr/>
        </p:nvSpPr>
        <p:spPr bwMode="auto">
          <a:xfrm>
            <a:off x="11331581" y="2971613"/>
            <a:ext cx="11710322" cy="883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ヒラギノ角ゴ Pro W3"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ヒラギノ角ゴ Pro W3"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9pPr>
          </a:lstStyle>
          <a:p>
            <a:pPr marL="571500" indent="-571500">
              <a:spcBef>
                <a:spcPct val="0"/>
              </a:spcBef>
            </a:pPr>
            <a:r>
              <a:rPr lang="en-US" altLang="en-US" sz="4400" dirty="0">
                <a:latin typeface="+mn-lt"/>
                <a:cs typeface="Arial" panose="020B0604020202020204" pitchFamily="34" charset="0"/>
              </a:rPr>
              <a:t>Partnership program between the local government, HPD, and the National Park Service</a:t>
            </a:r>
          </a:p>
          <a:p>
            <a:pPr marL="571500" indent="-571500">
              <a:spcBef>
                <a:spcPct val="0"/>
              </a:spcBef>
            </a:pPr>
            <a:endParaRPr lang="en-US" altLang="en-US" sz="4400" dirty="0">
              <a:latin typeface="+mn-lt"/>
              <a:cs typeface="Arial" panose="020B0604020202020204" pitchFamily="34" charset="0"/>
            </a:endParaRPr>
          </a:p>
          <a:p>
            <a:pPr marL="571500" indent="-571500">
              <a:spcBef>
                <a:spcPct val="0"/>
              </a:spcBef>
            </a:pPr>
            <a:r>
              <a:rPr lang="en-US" altLang="en-US" sz="4400" dirty="0">
                <a:latin typeface="+mn-lt"/>
                <a:cs typeface="Arial" panose="020B0604020202020204" pitchFamily="34" charset="0"/>
              </a:rPr>
              <a:t>Opportunities for technical assistance in historic preservation are available in the form of training sessions, information material, statewide meetings, workshops and conferences</a:t>
            </a:r>
          </a:p>
          <a:p>
            <a:pPr marL="571500" indent="-571500">
              <a:spcBef>
                <a:spcPct val="0"/>
              </a:spcBef>
            </a:pPr>
            <a:endParaRPr lang="en-US" altLang="en-US" sz="4400" dirty="0">
              <a:latin typeface="+mn-lt"/>
              <a:cs typeface="Arial" panose="020B0604020202020204" pitchFamily="34" charset="0"/>
            </a:endParaRPr>
          </a:p>
          <a:p>
            <a:pPr marL="571500" indent="-571500">
              <a:spcBef>
                <a:spcPct val="0"/>
              </a:spcBef>
            </a:pPr>
            <a:r>
              <a:rPr lang="en-US" altLang="en-US" sz="4400" dirty="0">
                <a:latin typeface="+mn-lt"/>
                <a:ea typeface="Arial Unicode MS" pitchFamily="34" charset="-128"/>
                <a:cs typeface="Arial" panose="020B0604020202020204" pitchFamily="34" charset="0"/>
              </a:rPr>
              <a:t>Certified Local Governments are eligible for </a:t>
            </a:r>
            <a:r>
              <a:rPr lang="en-US" altLang="en-US" sz="4400" b="1" dirty="0">
                <a:latin typeface="+mn-lt"/>
                <a:ea typeface="Arial Unicode MS" pitchFamily="34" charset="-128"/>
                <a:cs typeface="Arial" panose="020B0604020202020204" pitchFamily="34" charset="0"/>
              </a:rPr>
              <a:t>preservation grants from HPD</a:t>
            </a:r>
          </a:p>
          <a:p>
            <a:pPr marL="571500" indent="-571500">
              <a:spcBef>
                <a:spcPct val="0"/>
              </a:spcBef>
            </a:pPr>
            <a:endParaRPr lang="en-US" altLang="en-US" sz="4000" b="1" dirty="0">
              <a:latin typeface="Georgia" panose="02040502050405020303" pitchFamily="18" charset="0"/>
              <a:ea typeface="Arial Unicode MS" pitchFamily="34" charset="-128"/>
            </a:endParaRPr>
          </a:p>
        </p:txBody>
      </p:sp>
      <p:graphicFrame>
        <p:nvGraphicFramePr>
          <p:cNvPr id="5" name="Diagram 4">
            <a:extLst>
              <a:ext uri="{FF2B5EF4-FFF2-40B4-BE49-F238E27FC236}">
                <a16:creationId xmlns:a16="http://schemas.microsoft.com/office/drawing/2014/main" id="{57CDDE1E-A3EA-418E-A8E1-CDA630511403}"/>
              </a:ext>
            </a:extLst>
          </p:cNvPr>
          <p:cNvGraphicFramePr/>
          <p:nvPr>
            <p:extLst>
              <p:ext uri="{D42A27DB-BD31-4B8C-83A1-F6EECF244321}">
                <p14:modId xmlns:p14="http://schemas.microsoft.com/office/powerpoint/2010/main" val="1057213269"/>
              </p:ext>
            </p:extLst>
          </p:nvPr>
        </p:nvGraphicFramePr>
        <p:xfrm>
          <a:off x="-174624" y="3425493"/>
          <a:ext cx="11430000" cy="74746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269" name="Picture 6">
            <a:extLst>
              <a:ext uri="{FF2B5EF4-FFF2-40B4-BE49-F238E27FC236}">
                <a16:creationId xmlns:a16="http://schemas.microsoft.com/office/drawing/2014/main" id="{3441FC1D-40F0-45A7-890A-6874A55F502B}"/>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828796" y="8126581"/>
            <a:ext cx="22860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https://upload.wikimedia.org/wikipedia/commons/thumb/c/c5/US-NationalParkService-ShadedLogo.svg/2000px-US-NationalParkService-ShadedLogo.svg.png">
            <a:extLst>
              <a:ext uri="{FF2B5EF4-FFF2-40B4-BE49-F238E27FC236}">
                <a16:creationId xmlns:a16="http://schemas.microsoft.com/office/drawing/2014/main" id="{6B5AA1C7-ED9F-4CF6-BA83-86A2D82EEA92}"/>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6950078" y="7981572"/>
            <a:ext cx="2244726" cy="292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2" descr="Image result for monticello georgia">
            <a:extLst>
              <a:ext uri="{FF2B5EF4-FFF2-40B4-BE49-F238E27FC236}">
                <a16:creationId xmlns:a16="http://schemas.microsoft.com/office/drawing/2014/main" id="{D7AA9029-E8D0-45FA-98B2-A3A82385BFE1}"/>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225922" y="3778466"/>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Diagram 12">
            <a:extLst>
              <a:ext uri="{FF2B5EF4-FFF2-40B4-BE49-F238E27FC236}">
                <a16:creationId xmlns:a16="http://schemas.microsoft.com/office/drawing/2014/main" id="{C40ABCE0-2BF2-456C-A7FF-1F251090AC49}"/>
              </a:ext>
            </a:extLst>
          </p:cNvPr>
          <p:cNvGraphicFramePr/>
          <p:nvPr>
            <p:extLst>
              <p:ext uri="{D42A27DB-BD31-4B8C-83A1-F6EECF244321}">
                <p14:modId xmlns:p14="http://schemas.microsoft.com/office/powerpoint/2010/main" val="3870648648"/>
              </p:ext>
            </p:extLst>
          </p:nvPr>
        </p:nvGraphicFramePr>
        <p:xfrm>
          <a:off x="-174624" y="3388995"/>
          <a:ext cx="11430000" cy="747461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4" name="Picture 6">
            <a:extLst>
              <a:ext uri="{FF2B5EF4-FFF2-40B4-BE49-F238E27FC236}">
                <a16:creationId xmlns:a16="http://schemas.microsoft.com/office/drawing/2014/main" id="{1BC01FC6-9798-49ED-9C11-C89EC8795840}"/>
              </a:ext>
            </a:extLst>
          </p:cNvPr>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779591" y="8126581"/>
            <a:ext cx="22860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https://upload.wikimedia.org/wikipedia/commons/thumb/c/c5/US-NationalParkService-ShadedLogo.svg/2000px-US-NationalParkService-ShadedLogo.svg.png">
            <a:extLst>
              <a:ext uri="{FF2B5EF4-FFF2-40B4-BE49-F238E27FC236}">
                <a16:creationId xmlns:a16="http://schemas.microsoft.com/office/drawing/2014/main" id="{C2C827A1-9549-47B9-9629-3EDD49AA4265}"/>
              </a:ext>
            </a:extLst>
          </p:cNvPr>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7007233" y="7987212"/>
            <a:ext cx="2244726" cy="292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Image result for monticello georgia">
            <a:extLst>
              <a:ext uri="{FF2B5EF4-FFF2-40B4-BE49-F238E27FC236}">
                <a16:creationId xmlns:a16="http://schemas.microsoft.com/office/drawing/2014/main" id="{112E538F-6942-4CE9-AE19-02B8225EB21D}"/>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206878" y="3778466"/>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85812C76-0C6E-4083-B17A-E7590FD922DA}"/>
              </a:ext>
            </a:extLst>
          </p:cNvPr>
          <p:cNvSpPr>
            <a:spLocks noGrp="1"/>
          </p:cNvSpPr>
          <p:nvPr>
            <p:ph type="title"/>
          </p:nvPr>
        </p:nvSpPr>
        <p:spPr>
          <a:xfrm>
            <a:off x="916565" y="1095529"/>
            <a:ext cx="20291615" cy="2328740"/>
          </a:xfrm>
        </p:spPr>
        <p:txBody>
          <a:bodyPr/>
          <a:lstStyle/>
          <a:p>
            <a:r>
              <a:rPr lang="en-US" altLang="en-US" sz="7200" b="1" dirty="0">
                <a:latin typeface="+mj-lt"/>
                <a:ea typeface="ヒラギノ角ゴ Pro W3" charset="-128"/>
              </a:rPr>
              <a:t>Certified Local Government Program</a:t>
            </a:r>
          </a:p>
        </p:txBody>
      </p:sp>
      <p:pic>
        <p:nvPicPr>
          <p:cNvPr id="12291" name="Picture 5" descr="https://upload.wikimedia.org/wikipedia/commons/thumb/c/c5/US-NationalParkService-ShadedLogo.svg/2000px-US-NationalParkService-ShadedLogo.svg.png">
            <a:extLst>
              <a:ext uri="{FF2B5EF4-FFF2-40B4-BE49-F238E27FC236}">
                <a16:creationId xmlns:a16="http://schemas.microsoft.com/office/drawing/2014/main" id="{39E47BAD-458D-4067-BCD9-80DEB0849D7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424301" y="3032383"/>
            <a:ext cx="6096000" cy="7937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3E74F327-D22A-495B-812C-855FF782B6E2}"/>
              </a:ext>
            </a:extLst>
          </p:cNvPr>
          <p:cNvSpPr>
            <a:spLocks noChangeArrowheads="1"/>
          </p:cNvSpPr>
          <p:nvPr/>
        </p:nvSpPr>
        <p:spPr bwMode="auto">
          <a:xfrm>
            <a:off x="1538853" y="3424269"/>
            <a:ext cx="12949084" cy="7786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ヒラギノ角ゴ Pro W3"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ヒラギノ角ゴ Pro W3"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ヒラギノ角ゴ Pro W3"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ヒラギノ角ゴ Pro W3"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ヒラギノ角ゴ Pro W3" charset="-128"/>
              </a:defRPr>
            </a:lvl9pPr>
          </a:lstStyle>
          <a:p>
            <a:pPr eaLnBrk="1" hangingPunct="1">
              <a:spcBef>
                <a:spcPct val="0"/>
              </a:spcBef>
              <a:buFontTx/>
              <a:buNone/>
              <a:defRPr/>
            </a:pPr>
            <a:r>
              <a:rPr lang="en-US" altLang="en-US" sz="6000" b="1" dirty="0">
                <a:latin typeface="+mn-lt"/>
                <a:cs typeface="Arial" panose="020B0604020202020204" pitchFamily="34" charset="0"/>
              </a:rPr>
              <a:t>Federal Program Requirements:</a:t>
            </a:r>
          </a:p>
          <a:p>
            <a:pPr marL="914378" indent="-914378">
              <a:spcBef>
                <a:spcPct val="0"/>
              </a:spcBef>
              <a:buFont typeface="+mj-lt"/>
              <a:buAutoNum type="arabicPeriod"/>
              <a:defRPr/>
            </a:pPr>
            <a:endParaRPr lang="en-US" altLang="en-US" sz="4400" dirty="0">
              <a:latin typeface="+mn-lt"/>
              <a:cs typeface="Arial" panose="020B0604020202020204" pitchFamily="34" charset="0"/>
            </a:endParaRPr>
          </a:p>
          <a:p>
            <a:pPr marL="914378" indent="-914378">
              <a:spcBef>
                <a:spcPct val="0"/>
              </a:spcBef>
              <a:buFont typeface="+mj-lt"/>
              <a:buAutoNum type="arabicPeriod"/>
              <a:defRPr/>
            </a:pPr>
            <a:r>
              <a:rPr lang="en-US" altLang="en-US" sz="4400" dirty="0">
                <a:latin typeface="+mn-lt"/>
                <a:ea typeface="Arial Unicode MS" panose="020B0604020202020204" pitchFamily="34" charset="-128"/>
                <a:cs typeface="Arial" panose="020B0604020202020204" pitchFamily="34" charset="0"/>
              </a:rPr>
              <a:t>Establish Historic Preservation Commission</a:t>
            </a:r>
          </a:p>
          <a:p>
            <a:pPr marL="914378" indent="-914378">
              <a:spcBef>
                <a:spcPct val="0"/>
              </a:spcBef>
              <a:buFont typeface="+mj-lt"/>
              <a:buAutoNum type="arabicPeriod"/>
              <a:defRPr/>
            </a:pPr>
            <a:endParaRPr lang="en-US" altLang="en-US" sz="4400" dirty="0">
              <a:latin typeface="+mn-lt"/>
              <a:ea typeface="Arial Unicode MS" panose="020B0604020202020204" pitchFamily="34" charset="-128"/>
              <a:cs typeface="Arial" panose="020B0604020202020204" pitchFamily="34" charset="0"/>
            </a:endParaRPr>
          </a:p>
          <a:p>
            <a:pPr marL="914378" indent="-914378">
              <a:spcBef>
                <a:spcPct val="0"/>
              </a:spcBef>
              <a:buFont typeface="+mj-lt"/>
              <a:buAutoNum type="arabicPeriod"/>
              <a:defRPr/>
            </a:pPr>
            <a:r>
              <a:rPr lang="en-US" altLang="en-US" sz="4400" dirty="0">
                <a:latin typeface="+mn-lt"/>
                <a:ea typeface="Arial Unicode MS" panose="020B0604020202020204" pitchFamily="34" charset="-128"/>
                <a:cs typeface="Arial" panose="020B0604020202020204" pitchFamily="34" charset="0"/>
              </a:rPr>
              <a:t>Enforce State and Local Legislation for Designation and Protection of Historic Properties</a:t>
            </a:r>
          </a:p>
          <a:p>
            <a:pPr marL="914378" indent="-914378">
              <a:spcBef>
                <a:spcPct val="0"/>
              </a:spcBef>
              <a:buFont typeface="+mj-lt"/>
              <a:buAutoNum type="arabicPeriod"/>
              <a:defRPr/>
            </a:pPr>
            <a:endParaRPr lang="en-US" altLang="en-US" sz="4400" dirty="0">
              <a:latin typeface="+mn-lt"/>
              <a:ea typeface="Arial Unicode MS" panose="020B0604020202020204" pitchFamily="34" charset="-128"/>
              <a:cs typeface="Arial" panose="020B0604020202020204" pitchFamily="34" charset="0"/>
            </a:endParaRPr>
          </a:p>
          <a:p>
            <a:pPr marL="914378" indent="-914378">
              <a:spcBef>
                <a:spcPct val="0"/>
              </a:spcBef>
              <a:buFont typeface="+mj-lt"/>
              <a:buAutoNum type="arabicPeriod"/>
              <a:defRPr/>
            </a:pPr>
            <a:r>
              <a:rPr lang="en-US" altLang="en-US" sz="4400" dirty="0">
                <a:latin typeface="+mn-lt"/>
                <a:ea typeface="Arial Unicode MS" panose="020B0604020202020204" pitchFamily="34" charset="-128"/>
                <a:cs typeface="Arial" panose="020B0604020202020204" pitchFamily="34" charset="0"/>
              </a:rPr>
              <a:t>Maintain a System for Survey and Inventory</a:t>
            </a:r>
          </a:p>
          <a:p>
            <a:pPr marL="914378" indent="-914378">
              <a:spcBef>
                <a:spcPct val="0"/>
              </a:spcBef>
              <a:buFont typeface="+mj-lt"/>
              <a:buAutoNum type="arabicPeriod"/>
              <a:defRPr/>
            </a:pPr>
            <a:endParaRPr lang="en-US" altLang="en-US" sz="4400" dirty="0">
              <a:latin typeface="+mn-lt"/>
              <a:ea typeface="Arial Unicode MS" panose="020B0604020202020204" pitchFamily="34" charset="-128"/>
              <a:cs typeface="Arial" panose="020B0604020202020204" pitchFamily="34" charset="0"/>
            </a:endParaRPr>
          </a:p>
          <a:p>
            <a:pPr marL="914378" indent="-914378">
              <a:spcBef>
                <a:spcPct val="0"/>
              </a:spcBef>
              <a:buFont typeface="+mj-lt"/>
              <a:buAutoNum type="arabicPeriod"/>
              <a:defRPr/>
            </a:pPr>
            <a:r>
              <a:rPr lang="en-US" altLang="en-US" sz="4400" dirty="0">
                <a:latin typeface="+mn-lt"/>
                <a:ea typeface="Arial Unicode MS" panose="020B0604020202020204" pitchFamily="34" charset="-128"/>
                <a:cs typeface="Arial" panose="020B0604020202020204" pitchFamily="34" charset="0"/>
              </a:rPr>
              <a:t>Provide for Public Participation</a:t>
            </a:r>
            <a:endParaRPr lang="en-US" altLang="en-US" sz="4400" dirty="0">
              <a:latin typeface="+mn-lt"/>
              <a:ea typeface="Arial Unicode MS" panose="020B0604020202020204" pitchFamily="34" charset="-128"/>
              <a:cs typeface="Arial Unicode MS" panose="020B0604020202020204" pitchFamily="34" charset="-128"/>
            </a:endParaRPr>
          </a:p>
        </p:txBody>
      </p:sp>
    </p:spTree>
  </p:cSld>
  <p:clrMapOvr>
    <a:masterClrMapping/>
  </p:clrMapOvr>
</p:sld>
</file>

<file path=ppt/theme/theme1.xml><?xml version="1.0" encoding="utf-8"?>
<a:theme xmlns:a="http://schemas.openxmlformats.org/drawingml/2006/main" name="Default Theme">
  <a:themeElements>
    <a:clrScheme name="GA DCA">
      <a:dk1>
        <a:srgbClr val="F58220"/>
      </a:dk1>
      <a:lt1>
        <a:srgbClr val="FFFFFF"/>
      </a:lt1>
      <a:dk2>
        <a:srgbClr val="F58220"/>
      </a:dk2>
      <a:lt2>
        <a:srgbClr val="FFFFFF"/>
      </a:lt2>
      <a:accent1>
        <a:srgbClr val="49A942"/>
      </a:accent1>
      <a:accent2>
        <a:srgbClr val="8A7967"/>
      </a:accent2>
      <a:accent3>
        <a:srgbClr val="F58220"/>
      </a:accent3>
      <a:accent4>
        <a:srgbClr val="8DC63F"/>
      </a:accent4>
      <a:accent5>
        <a:srgbClr val="E9E3DC"/>
      </a:accent5>
      <a:accent6>
        <a:srgbClr val="ED037C"/>
      </a:accent6>
      <a:hlink>
        <a:srgbClr val="8A7967"/>
      </a:hlink>
      <a:folHlink>
        <a:srgbClr val="8A7967"/>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DCA - GRA Colors">
      <a:dk1>
        <a:srgbClr val="000000"/>
      </a:dk1>
      <a:lt1>
        <a:srgbClr val="FFFFFF"/>
      </a:lt1>
      <a:dk2>
        <a:srgbClr val="000000"/>
      </a:dk2>
      <a:lt2>
        <a:srgbClr val="E9E3DC"/>
      </a:lt2>
      <a:accent1>
        <a:srgbClr val="8DC63F"/>
      </a:accent1>
      <a:accent2>
        <a:srgbClr val="D5E04E"/>
      </a:accent2>
      <a:accent3>
        <a:srgbClr val="C2DFEF"/>
      </a:accent3>
      <a:accent4>
        <a:srgbClr val="AE462D"/>
      </a:accent4>
      <a:accent5>
        <a:srgbClr val="E9E3DC"/>
      </a:accent5>
      <a:accent6>
        <a:srgbClr val="8A7967"/>
      </a:accent6>
      <a:hlink>
        <a:srgbClr val="AE462D"/>
      </a:hlink>
      <a:folHlink>
        <a:srgbClr val="8A796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7C74CD05501549A121BB007AA3C671" ma:contentTypeVersion="24" ma:contentTypeDescription="Create a new document." ma:contentTypeScope="" ma:versionID="2a0a5b72852e7f0672459c7b164e0f4d">
  <xsd:schema xmlns:xsd="http://www.w3.org/2001/XMLSchema" xmlns:xs="http://www.w3.org/2001/XMLSchema" xmlns:p="http://schemas.microsoft.com/office/2006/metadata/properties" xmlns:ns2="431100d4-4470-42c1-96bc-46686c1829ae" xmlns:ns3="ee28329f-8088-4003-a89a-3724c4b9ca16" targetNamespace="http://schemas.microsoft.com/office/2006/metadata/properties" ma:root="true" ma:fieldsID="796537fef241e21e2f367b8f38712748" ns2:_="" ns3:_="">
    <xsd:import namespace="431100d4-4470-42c1-96bc-46686c1829ae"/>
    <xsd:import namespace="ee28329f-8088-4003-a89a-3724c4b9ca1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1100d4-4470-42c1-96bc-46686c1829a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14" nillable="true" ma:displayName="Taxonomy Catch All Column" ma:hidden="true" ma:list="{9e4df687-44af-4f4f-83ce-cc549dc79046}" ma:internalName="TaxCatchAll" ma:showField="CatchAllData" ma:web="431100d4-4470-42c1-96bc-46686c1829a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e28329f-8088-4003-a89a-3724c4b9ca1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e84caa5-4932-4209-ae5a-cc2c42c6674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31100d4-4470-42c1-96bc-46686c1829ae" xsi:nil="true"/>
    <lcf76f155ced4ddcb4097134ff3c332f xmlns="ee28329f-8088-4003-a89a-3724c4b9ca1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903958C-EDA8-4B09-8076-5044BF264603}"/>
</file>

<file path=customXml/itemProps2.xml><?xml version="1.0" encoding="utf-8"?>
<ds:datastoreItem xmlns:ds="http://schemas.openxmlformats.org/officeDocument/2006/customXml" ds:itemID="{469105F3-0E48-46FD-A9E0-03CE8EAC2D9A}">
  <ds:schemaRefs>
    <ds:schemaRef ds:uri="http://schemas.microsoft.com/sharepoint/v3/contenttype/forms"/>
  </ds:schemaRefs>
</ds:datastoreItem>
</file>

<file path=customXml/itemProps3.xml><?xml version="1.0" encoding="utf-8"?>
<ds:datastoreItem xmlns:ds="http://schemas.openxmlformats.org/officeDocument/2006/customXml" ds:itemID="{4BCF821C-5D61-450E-93CB-215E602F4661}">
  <ds:schemaRefs>
    <ds:schemaRef ds:uri="http://schemas.microsoft.com/office/2006/documentManagement/types"/>
    <ds:schemaRef ds:uri="http://schemas.microsoft.com/office/infopath/2007/PartnerControls"/>
    <ds:schemaRef ds:uri="http://purl.org/dc/dcmitype/"/>
    <ds:schemaRef ds:uri="http://schemas.microsoft.com/office/2006/metadata/properties"/>
    <ds:schemaRef ds:uri="http://purl.org/dc/elements/1.1/"/>
    <ds:schemaRef ds:uri="17b636c4-4dd5-4942-a2e2-1e7e776dab2e"/>
    <ds:schemaRef ds:uri="http://schemas.openxmlformats.org/package/2006/metadata/core-properties"/>
    <ds:schemaRef ds:uri="http://www.w3.org/XML/1998/namespace"/>
    <ds:schemaRef ds:uri="6f57918e-c5de-461c-bf5d-80abf70d3865"/>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30854</TotalTime>
  <Words>3405</Words>
  <Application>Microsoft Office PowerPoint</Application>
  <PresentationFormat>Custom</PresentationFormat>
  <Paragraphs>400</Paragraphs>
  <Slides>26</Slides>
  <Notes>24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26</vt:i4>
      </vt:variant>
    </vt:vector>
  </HeadingPairs>
  <TitlesOfParts>
    <vt:vector size="39" baseType="lpstr">
      <vt:lpstr>Arial</vt:lpstr>
      <vt:lpstr>Arial Black</vt:lpstr>
      <vt:lpstr>Calibri</vt:lpstr>
      <vt:lpstr>Calibri Light</vt:lpstr>
      <vt:lpstr>Georgia</vt:lpstr>
      <vt:lpstr>Lato Light</vt:lpstr>
      <vt:lpstr>Nunito Light</vt:lpstr>
      <vt:lpstr>Open Sans</vt:lpstr>
      <vt:lpstr>Source Sans Pro</vt:lpstr>
      <vt:lpstr>Default Theme</vt:lpstr>
      <vt:lpstr>Custom Design</vt:lpstr>
      <vt:lpstr>1_Office Theme</vt:lpstr>
      <vt:lpstr>Office Theme</vt:lpstr>
      <vt:lpstr>Historic Preservation 101  </vt:lpstr>
      <vt:lpstr>PowerPoint Presentation</vt:lpstr>
      <vt:lpstr>PowerPoint Presentation</vt:lpstr>
      <vt:lpstr>PowerPoint Presentation</vt:lpstr>
      <vt:lpstr>PowerPoint Presentation</vt:lpstr>
      <vt:lpstr>PowerPoint Presentation</vt:lpstr>
      <vt:lpstr>PowerPoint Presentation</vt:lpstr>
      <vt:lpstr>Certified Local Government Program</vt:lpstr>
      <vt:lpstr>Certified Local Government Program</vt:lpstr>
      <vt:lpstr>Certified Local Government Program</vt:lpstr>
      <vt:lpstr>Certified Local Government Program</vt:lpstr>
      <vt:lpstr>PowerPoint Presentation</vt:lpstr>
      <vt:lpstr>PowerPoint Presentation</vt:lpstr>
      <vt:lpstr>PowerPoint Presentation</vt:lpstr>
      <vt:lpstr>PowerPoint Presentation</vt:lpstr>
      <vt:lpstr>Certified Local Government Grants</vt:lpstr>
      <vt:lpstr>PowerPoint Presentation</vt:lpstr>
      <vt:lpstr>PowerPoint Presentation</vt:lpstr>
      <vt:lpstr>PowerPoint Presentation</vt:lpstr>
      <vt:lpstr>Project Types</vt:lpstr>
      <vt:lpstr>Georgia Heritage Grant</vt:lpstr>
      <vt:lpstr>Scoring Criteria: Survey/Planning</vt:lpstr>
      <vt:lpstr>Scoring Criteria: Predev/Dev</vt:lpstr>
      <vt:lpstr>Other Grant Opportunities </vt:lpstr>
      <vt:lpstr>Will I Be Notified?  </vt:lpstr>
      <vt:lpstr>Thanks!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Justin.Vining@dca.ga.gov</dc:creator>
  <cp:keywords/>
  <dc:description/>
  <cp:lastModifiedBy>Rose Mayo</cp:lastModifiedBy>
  <cp:revision>5831</cp:revision>
  <dcterms:created xsi:type="dcterms:W3CDTF">2014-11-12T21:47:38Z</dcterms:created>
  <dcterms:modified xsi:type="dcterms:W3CDTF">2024-03-04T18:19:08Z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0x01010040072FE0E8154A41BBE7DDA723966D31</vt:lpwstr>
  </property>
</Properties>
</file>