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0" r:id="rId4"/>
    <p:sldMasterId id="2147483694" r:id="rId5"/>
  </p:sldMasterIdLst>
  <p:notesMasterIdLst>
    <p:notesMasterId r:id="rId15"/>
  </p:notesMasterIdLst>
  <p:handoutMasterIdLst>
    <p:handoutMasterId r:id="rId16"/>
  </p:handoutMasterIdLst>
  <p:sldIdLst>
    <p:sldId id="301" r:id="rId6"/>
    <p:sldId id="2196" r:id="rId7"/>
    <p:sldId id="2199" r:id="rId8"/>
    <p:sldId id="350" r:id="rId9"/>
    <p:sldId id="2193" r:id="rId10"/>
    <p:sldId id="2198" r:id="rId11"/>
    <p:sldId id="353" r:id="rId12"/>
    <p:sldId id="2192" r:id="rId13"/>
    <p:sldId id="30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FA8A"/>
    <a:srgbClr val="E6E7AD"/>
    <a:srgbClr val="D9D9D9"/>
    <a:srgbClr val="E9E3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A0A53F-8357-4538-8100-EE2908F13D58}" v="11" dt="2025-07-24T19:54:39.7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370" y="67"/>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9FDB30-E86D-4803-B667-91187052690F}"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CD8A8801-698D-4D3E-9C00-0EC30D03D30E}">
      <dgm:prSet/>
      <dgm:spPr/>
      <dgm:t>
        <a:bodyPr/>
        <a:lstStyle/>
        <a:p>
          <a:pPr>
            <a:lnSpc>
              <a:spcPct val="100000"/>
            </a:lnSpc>
          </a:pPr>
          <a:r>
            <a:rPr lang="en-US" dirty="0"/>
            <a:t>Last Report Date: Last successful submission </a:t>
          </a:r>
        </a:p>
      </dgm:t>
    </dgm:pt>
    <dgm:pt modelId="{0F0EA323-2498-431D-A7BE-CDB3B30F1A57}" type="parTrans" cxnId="{AFE56956-3423-4526-8A37-F41875DB85D3}">
      <dgm:prSet/>
      <dgm:spPr/>
      <dgm:t>
        <a:bodyPr/>
        <a:lstStyle/>
        <a:p>
          <a:endParaRPr lang="en-US"/>
        </a:p>
      </dgm:t>
    </dgm:pt>
    <dgm:pt modelId="{D5845131-C12E-4089-8630-1CE3192752B8}" type="sibTrans" cxnId="{AFE56956-3423-4526-8A37-F41875DB85D3}">
      <dgm:prSet/>
      <dgm:spPr/>
      <dgm:t>
        <a:bodyPr/>
        <a:lstStyle/>
        <a:p>
          <a:pPr>
            <a:lnSpc>
              <a:spcPct val="100000"/>
            </a:lnSpc>
          </a:pPr>
          <a:endParaRPr lang="en-US"/>
        </a:p>
      </dgm:t>
    </dgm:pt>
    <dgm:pt modelId="{8BE3F831-0499-4904-9345-F1DA86C9129A}">
      <dgm:prSet/>
      <dgm:spPr/>
      <dgm:t>
        <a:bodyPr/>
        <a:lstStyle/>
        <a:p>
          <a:pPr>
            <a:lnSpc>
              <a:spcPct val="100000"/>
            </a:lnSpc>
          </a:pPr>
          <a:r>
            <a:rPr lang="en-US"/>
            <a:t>Current Reporting Period: The reporting period you are currently entering tenant data for.</a:t>
          </a:r>
        </a:p>
      </dgm:t>
    </dgm:pt>
    <dgm:pt modelId="{1DD2E27B-949E-4C0B-BCDE-AEBD3DE22772}" type="parTrans" cxnId="{E7A0552C-E6AF-42BE-95B4-4398E42A7C36}">
      <dgm:prSet/>
      <dgm:spPr/>
      <dgm:t>
        <a:bodyPr/>
        <a:lstStyle/>
        <a:p>
          <a:endParaRPr lang="en-US"/>
        </a:p>
      </dgm:t>
    </dgm:pt>
    <dgm:pt modelId="{65196C23-44BC-4067-BE09-EE2168E5C7E4}" type="sibTrans" cxnId="{E7A0552C-E6AF-42BE-95B4-4398E42A7C36}">
      <dgm:prSet/>
      <dgm:spPr/>
      <dgm:t>
        <a:bodyPr/>
        <a:lstStyle/>
        <a:p>
          <a:pPr>
            <a:lnSpc>
              <a:spcPct val="100000"/>
            </a:lnSpc>
          </a:pPr>
          <a:endParaRPr lang="en-US"/>
        </a:p>
      </dgm:t>
    </dgm:pt>
    <dgm:pt modelId="{E661B435-6EBC-4BBF-B7BE-E4E0044A19FD}">
      <dgm:prSet/>
      <dgm:spPr/>
      <dgm:t>
        <a:bodyPr/>
        <a:lstStyle/>
        <a:p>
          <a:pPr>
            <a:lnSpc>
              <a:spcPct val="100000"/>
            </a:lnSpc>
          </a:pPr>
          <a:r>
            <a:rPr lang="en-US"/>
            <a:t>IRS/HOME/ Agency Compliance Status test: Can show In Compliance, Out of Compliance, or Not Tested </a:t>
          </a:r>
        </a:p>
      </dgm:t>
    </dgm:pt>
    <dgm:pt modelId="{49F5E370-A249-49E0-98AE-8FB8683D6E09}" type="parTrans" cxnId="{59D17D55-EE0E-44D1-BBF1-990A01AF880B}">
      <dgm:prSet/>
      <dgm:spPr/>
      <dgm:t>
        <a:bodyPr/>
        <a:lstStyle/>
        <a:p>
          <a:endParaRPr lang="en-US"/>
        </a:p>
      </dgm:t>
    </dgm:pt>
    <dgm:pt modelId="{07BF9CE5-7777-47B5-9EC9-D969640EB5A6}" type="sibTrans" cxnId="{59D17D55-EE0E-44D1-BBF1-990A01AF880B}">
      <dgm:prSet/>
      <dgm:spPr/>
      <dgm:t>
        <a:bodyPr/>
        <a:lstStyle/>
        <a:p>
          <a:pPr>
            <a:lnSpc>
              <a:spcPct val="100000"/>
            </a:lnSpc>
          </a:pPr>
          <a:endParaRPr lang="en-US"/>
        </a:p>
      </dgm:t>
    </dgm:pt>
    <dgm:pt modelId="{9DEA7F87-BF15-48EB-99FF-12AC35147626}">
      <dgm:prSet/>
      <dgm:spPr/>
      <dgm:t>
        <a:bodyPr/>
        <a:lstStyle/>
        <a:p>
          <a:pPr>
            <a:lnSpc>
              <a:spcPct val="100000"/>
            </a:lnSpc>
          </a:pPr>
          <a:r>
            <a:rPr lang="en-US" dirty="0"/>
            <a:t>Tenant Recert Status: This would show Ready or Not Ready depending on when you submit tenant data.</a:t>
          </a:r>
        </a:p>
      </dgm:t>
    </dgm:pt>
    <dgm:pt modelId="{7814A580-8295-455A-9937-534928A2C900}" type="parTrans" cxnId="{5534E3B9-2680-4AA6-9F44-472C8681D956}">
      <dgm:prSet/>
      <dgm:spPr/>
      <dgm:t>
        <a:bodyPr/>
        <a:lstStyle/>
        <a:p>
          <a:endParaRPr lang="en-US"/>
        </a:p>
      </dgm:t>
    </dgm:pt>
    <dgm:pt modelId="{B73620D6-536B-4AD6-B05C-E1AD90EB4D06}" type="sibTrans" cxnId="{5534E3B9-2680-4AA6-9F44-472C8681D956}">
      <dgm:prSet/>
      <dgm:spPr/>
      <dgm:t>
        <a:bodyPr/>
        <a:lstStyle/>
        <a:p>
          <a:pPr>
            <a:lnSpc>
              <a:spcPct val="100000"/>
            </a:lnSpc>
          </a:pPr>
          <a:endParaRPr lang="en-US"/>
        </a:p>
      </dgm:t>
    </dgm:pt>
    <dgm:pt modelId="{1BD4090F-EFFD-4718-8D7B-EE38EA1BCA77}">
      <dgm:prSet/>
      <dgm:spPr/>
      <dgm:t>
        <a:bodyPr/>
        <a:lstStyle/>
        <a:p>
          <a:pPr>
            <a:lnSpc>
              <a:spcPct val="100000"/>
            </a:lnSpc>
          </a:pPr>
          <a:r>
            <a:rPr lang="en-US"/>
            <a:t>Last Submission Date: Last date of submission of any recent tenant data. </a:t>
          </a:r>
        </a:p>
      </dgm:t>
    </dgm:pt>
    <dgm:pt modelId="{4C00AF67-8070-41BB-9FBD-4EE0DA5BF7DC}" type="parTrans" cxnId="{4AF88E27-09AD-4AB8-966F-0986A8AA6A88}">
      <dgm:prSet/>
      <dgm:spPr/>
      <dgm:t>
        <a:bodyPr/>
        <a:lstStyle/>
        <a:p>
          <a:endParaRPr lang="en-US"/>
        </a:p>
      </dgm:t>
    </dgm:pt>
    <dgm:pt modelId="{97CA1E70-C754-4A33-B44F-2315D9922579}" type="sibTrans" cxnId="{4AF88E27-09AD-4AB8-966F-0986A8AA6A88}">
      <dgm:prSet/>
      <dgm:spPr/>
      <dgm:t>
        <a:bodyPr/>
        <a:lstStyle/>
        <a:p>
          <a:endParaRPr lang="en-US"/>
        </a:p>
      </dgm:t>
    </dgm:pt>
    <dgm:pt modelId="{F07C81A5-C3A2-440B-88E1-4C460D36F4D8}" type="pres">
      <dgm:prSet presAssocID="{AF9FDB30-E86D-4803-B667-91187052690F}" presName="root" presStyleCnt="0">
        <dgm:presLayoutVars>
          <dgm:dir/>
          <dgm:resizeHandles val="exact"/>
        </dgm:presLayoutVars>
      </dgm:prSet>
      <dgm:spPr/>
    </dgm:pt>
    <dgm:pt modelId="{515FEF95-4304-4575-AC48-B480CC7B6B62}" type="pres">
      <dgm:prSet presAssocID="{AF9FDB30-E86D-4803-B667-91187052690F}" presName="container" presStyleCnt="0">
        <dgm:presLayoutVars>
          <dgm:dir/>
          <dgm:resizeHandles val="exact"/>
        </dgm:presLayoutVars>
      </dgm:prSet>
      <dgm:spPr/>
    </dgm:pt>
    <dgm:pt modelId="{57F17CD3-C414-4E59-B6EF-D9DC829D219B}" type="pres">
      <dgm:prSet presAssocID="{CD8A8801-698D-4D3E-9C00-0EC30D03D30E}" presName="compNode" presStyleCnt="0"/>
      <dgm:spPr/>
    </dgm:pt>
    <dgm:pt modelId="{E1FB73B8-97AB-4276-A8D6-328847F56D89}" type="pres">
      <dgm:prSet presAssocID="{CD8A8801-698D-4D3E-9C00-0EC30D03D30E}" presName="iconBgRect" presStyleLbl="bgShp" presStyleIdx="0" presStyleCnt="5"/>
      <dgm:spPr/>
    </dgm:pt>
    <dgm:pt modelId="{BF86C90B-4542-4981-81FC-48CC0A4AB8AB}" type="pres">
      <dgm:prSet presAssocID="{CD8A8801-698D-4D3E-9C00-0EC30D03D30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solidFill>
            <a:schemeClr val="accent1">
              <a:lumMod val="75000"/>
            </a:schemeClr>
          </a:solidFill>
        </a:ln>
      </dgm:spPr>
      <dgm:extLst>
        <a:ext uri="{E40237B7-FDA0-4F09-8148-C483321AD2D9}">
          <dgm14:cNvPr xmlns:dgm14="http://schemas.microsoft.com/office/drawing/2010/diagram" id="0" name="" descr="Flip Calendar"/>
        </a:ext>
      </dgm:extLst>
    </dgm:pt>
    <dgm:pt modelId="{D8573B0C-34DF-4878-954A-D86FDEEFA8F3}" type="pres">
      <dgm:prSet presAssocID="{CD8A8801-698D-4D3E-9C00-0EC30D03D30E}" presName="spaceRect" presStyleCnt="0"/>
      <dgm:spPr/>
    </dgm:pt>
    <dgm:pt modelId="{51923A4C-48AE-48F3-9139-F27E0196E5BC}" type="pres">
      <dgm:prSet presAssocID="{CD8A8801-698D-4D3E-9C00-0EC30D03D30E}" presName="textRect" presStyleLbl="revTx" presStyleIdx="0" presStyleCnt="5">
        <dgm:presLayoutVars>
          <dgm:chMax val="1"/>
          <dgm:chPref val="1"/>
        </dgm:presLayoutVars>
      </dgm:prSet>
      <dgm:spPr/>
    </dgm:pt>
    <dgm:pt modelId="{AB424819-E163-48A2-93B4-7E02AE73D9AA}" type="pres">
      <dgm:prSet presAssocID="{D5845131-C12E-4089-8630-1CE3192752B8}" presName="sibTrans" presStyleLbl="sibTrans2D1" presStyleIdx="0" presStyleCnt="0"/>
      <dgm:spPr/>
    </dgm:pt>
    <dgm:pt modelId="{D594D05B-74A4-4D67-9434-A8453C149538}" type="pres">
      <dgm:prSet presAssocID="{8BE3F831-0499-4904-9345-F1DA86C9129A}" presName="compNode" presStyleCnt="0"/>
      <dgm:spPr/>
    </dgm:pt>
    <dgm:pt modelId="{546CA0C2-6C01-4CB0-AF3D-1546C95BB522}" type="pres">
      <dgm:prSet presAssocID="{8BE3F831-0499-4904-9345-F1DA86C9129A}" presName="iconBgRect" presStyleLbl="bgShp" presStyleIdx="1" presStyleCnt="5"/>
      <dgm:spPr/>
    </dgm:pt>
    <dgm:pt modelId="{5F96AE25-3E93-4D64-B9DA-CF4026B69545}" type="pres">
      <dgm:prSet presAssocID="{8BE3F831-0499-4904-9345-F1DA86C9129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atabase"/>
        </a:ext>
      </dgm:extLst>
    </dgm:pt>
    <dgm:pt modelId="{B1D2C8A5-D533-46A8-8F5F-A90D1A2724E3}" type="pres">
      <dgm:prSet presAssocID="{8BE3F831-0499-4904-9345-F1DA86C9129A}" presName="spaceRect" presStyleCnt="0"/>
      <dgm:spPr/>
    </dgm:pt>
    <dgm:pt modelId="{40D498ED-D734-434E-B354-2C96570D0199}" type="pres">
      <dgm:prSet presAssocID="{8BE3F831-0499-4904-9345-F1DA86C9129A}" presName="textRect" presStyleLbl="revTx" presStyleIdx="1" presStyleCnt="5">
        <dgm:presLayoutVars>
          <dgm:chMax val="1"/>
          <dgm:chPref val="1"/>
        </dgm:presLayoutVars>
      </dgm:prSet>
      <dgm:spPr/>
    </dgm:pt>
    <dgm:pt modelId="{961CE6FA-21B6-4F31-8027-AF337EB2C642}" type="pres">
      <dgm:prSet presAssocID="{65196C23-44BC-4067-BE09-EE2168E5C7E4}" presName="sibTrans" presStyleLbl="sibTrans2D1" presStyleIdx="0" presStyleCnt="0"/>
      <dgm:spPr/>
    </dgm:pt>
    <dgm:pt modelId="{7F51AD2A-83EC-4BA0-9CF2-D28892B3BA7F}" type="pres">
      <dgm:prSet presAssocID="{E661B435-6EBC-4BBF-B7BE-E4E0044A19FD}" presName="compNode" presStyleCnt="0"/>
      <dgm:spPr/>
    </dgm:pt>
    <dgm:pt modelId="{3EBAB676-92F1-4AF5-970B-0423834E0B86}" type="pres">
      <dgm:prSet presAssocID="{E661B435-6EBC-4BBF-B7BE-E4E0044A19FD}" presName="iconBgRect" presStyleLbl="bgShp" presStyleIdx="2" presStyleCnt="5"/>
      <dgm:spPr/>
    </dgm:pt>
    <dgm:pt modelId="{7554BF63-D454-4E61-8856-59CB96BE2A74}" type="pres">
      <dgm:prSet presAssocID="{E661B435-6EBC-4BBF-B7BE-E4E0044A19F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ank Check"/>
        </a:ext>
      </dgm:extLst>
    </dgm:pt>
    <dgm:pt modelId="{DC2BC399-B480-4EB6-AA9D-180164F26290}" type="pres">
      <dgm:prSet presAssocID="{E661B435-6EBC-4BBF-B7BE-E4E0044A19FD}" presName="spaceRect" presStyleCnt="0"/>
      <dgm:spPr/>
    </dgm:pt>
    <dgm:pt modelId="{5C4B5CC0-9AB5-47F7-93EC-05DF54A2543E}" type="pres">
      <dgm:prSet presAssocID="{E661B435-6EBC-4BBF-B7BE-E4E0044A19FD}" presName="textRect" presStyleLbl="revTx" presStyleIdx="2" presStyleCnt="5">
        <dgm:presLayoutVars>
          <dgm:chMax val="1"/>
          <dgm:chPref val="1"/>
        </dgm:presLayoutVars>
      </dgm:prSet>
      <dgm:spPr/>
    </dgm:pt>
    <dgm:pt modelId="{B2C31DBD-C49C-4B54-948C-9DFD4143C6C9}" type="pres">
      <dgm:prSet presAssocID="{07BF9CE5-7777-47B5-9EC9-D969640EB5A6}" presName="sibTrans" presStyleLbl="sibTrans2D1" presStyleIdx="0" presStyleCnt="0"/>
      <dgm:spPr/>
    </dgm:pt>
    <dgm:pt modelId="{8A541A48-8E9E-491E-9D0C-74AC62ED5739}" type="pres">
      <dgm:prSet presAssocID="{9DEA7F87-BF15-48EB-99FF-12AC35147626}" presName="compNode" presStyleCnt="0"/>
      <dgm:spPr/>
    </dgm:pt>
    <dgm:pt modelId="{875FF08A-FDAC-4C8B-825A-850D564CCF1E}" type="pres">
      <dgm:prSet presAssocID="{9DEA7F87-BF15-48EB-99FF-12AC35147626}" presName="iconBgRect" presStyleLbl="bgShp" presStyleIdx="3" presStyleCnt="5"/>
      <dgm:spPr/>
    </dgm:pt>
    <dgm:pt modelId="{EC634704-F365-4ECA-832B-CAF9A5B55BE4}" type="pres">
      <dgm:prSet presAssocID="{9DEA7F87-BF15-48EB-99FF-12AC3514762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loud"/>
        </a:ext>
      </dgm:extLst>
    </dgm:pt>
    <dgm:pt modelId="{C2B3B38C-17BE-45C1-A0BC-D75C3F5C3F8C}" type="pres">
      <dgm:prSet presAssocID="{9DEA7F87-BF15-48EB-99FF-12AC35147626}" presName="spaceRect" presStyleCnt="0"/>
      <dgm:spPr/>
    </dgm:pt>
    <dgm:pt modelId="{4E4C07A8-39D9-4B48-81D6-EC3036279095}" type="pres">
      <dgm:prSet presAssocID="{9DEA7F87-BF15-48EB-99FF-12AC35147626}" presName="textRect" presStyleLbl="revTx" presStyleIdx="3" presStyleCnt="5">
        <dgm:presLayoutVars>
          <dgm:chMax val="1"/>
          <dgm:chPref val="1"/>
        </dgm:presLayoutVars>
      </dgm:prSet>
      <dgm:spPr/>
    </dgm:pt>
    <dgm:pt modelId="{1AEBE8D3-254C-48CA-B4A1-3F4E93EFFE44}" type="pres">
      <dgm:prSet presAssocID="{B73620D6-536B-4AD6-B05C-E1AD90EB4D06}" presName="sibTrans" presStyleLbl="sibTrans2D1" presStyleIdx="0" presStyleCnt="0"/>
      <dgm:spPr/>
    </dgm:pt>
    <dgm:pt modelId="{0578F1CD-AD87-4765-8A21-B83D15C570CB}" type="pres">
      <dgm:prSet presAssocID="{1BD4090F-EFFD-4718-8D7B-EE38EA1BCA77}" presName="compNode" presStyleCnt="0"/>
      <dgm:spPr/>
    </dgm:pt>
    <dgm:pt modelId="{C7EEFD8D-5F63-41E2-83DE-AFA1527F7373}" type="pres">
      <dgm:prSet presAssocID="{1BD4090F-EFFD-4718-8D7B-EE38EA1BCA77}" presName="iconBgRect" presStyleLbl="bgShp" presStyleIdx="4" presStyleCnt="5"/>
      <dgm:spPr/>
    </dgm:pt>
    <dgm:pt modelId="{D5BB8048-8A83-49E2-9E56-4778B529614F}" type="pres">
      <dgm:prSet presAssocID="{1BD4090F-EFFD-4718-8D7B-EE38EA1BCA7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Daily Calendar"/>
        </a:ext>
      </dgm:extLst>
    </dgm:pt>
    <dgm:pt modelId="{944C31D1-8F6A-4A09-BDD6-9AB578BC5798}" type="pres">
      <dgm:prSet presAssocID="{1BD4090F-EFFD-4718-8D7B-EE38EA1BCA77}" presName="spaceRect" presStyleCnt="0"/>
      <dgm:spPr/>
    </dgm:pt>
    <dgm:pt modelId="{3DC9F613-D2B9-48DD-9CD2-040B92AD7DF5}" type="pres">
      <dgm:prSet presAssocID="{1BD4090F-EFFD-4718-8D7B-EE38EA1BCA77}" presName="textRect" presStyleLbl="revTx" presStyleIdx="4" presStyleCnt="5">
        <dgm:presLayoutVars>
          <dgm:chMax val="1"/>
          <dgm:chPref val="1"/>
        </dgm:presLayoutVars>
      </dgm:prSet>
      <dgm:spPr/>
    </dgm:pt>
  </dgm:ptLst>
  <dgm:cxnLst>
    <dgm:cxn modelId="{29E0511B-D081-4012-8765-C3E2CC282F4C}" type="presOf" srcId="{9DEA7F87-BF15-48EB-99FF-12AC35147626}" destId="{4E4C07A8-39D9-4B48-81D6-EC3036279095}" srcOrd="0" destOrd="0" presId="urn:microsoft.com/office/officeart/2018/2/layout/IconCircleList"/>
    <dgm:cxn modelId="{4AF88E27-09AD-4AB8-966F-0986A8AA6A88}" srcId="{AF9FDB30-E86D-4803-B667-91187052690F}" destId="{1BD4090F-EFFD-4718-8D7B-EE38EA1BCA77}" srcOrd="4" destOrd="0" parTransId="{4C00AF67-8070-41BB-9FBD-4EE0DA5BF7DC}" sibTransId="{97CA1E70-C754-4A33-B44F-2315D9922579}"/>
    <dgm:cxn modelId="{E7A0552C-E6AF-42BE-95B4-4398E42A7C36}" srcId="{AF9FDB30-E86D-4803-B667-91187052690F}" destId="{8BE3F831-0499-4904-9345-F1DA86C9129A}" srcOrd="1" destOrd="0" parTransId="{1DD2E27B-949E-4C0B-BCDE-AEBD3DE22772}" sibTransId="{65196C23-44BC-4067-BE09-EE2168E5C7E4}"/>
    <dgm:cxn modelId="{96AF7038-8FF8-4ED2-9C33-E92671BF180C}" type="presOf" srcId="{65196C23-44BC-4067-BE09-EE2168E5C7E4}" destId="{961CE6FA-21B6-4F31-8027-AF337EB2C642}" srcOrd="0" destOrd="0" presId="urn:microsoft.com/office/officeart/2018/2/layout/IconCircleList"/>
    <dgm:cxn modelId="{6E0B033A-346F-40CB-8BDA-25FC769A5108}" type="presOf" srcId="{1BD4090F-EFFD-4718-8D7B-EE38EA1BCA77}" destId="{3DC9F613-D2B9-48DD-9CD2-040B92AD7DF5}" srcOrd="0" destOrd="0" presId="urn:microsoft.com/office/officeart/2018/2/layout/IconCircleList"/>
    <dgm:cxn modelId="{2363553F-F27C-443B-9957-3BD2ED16DB7E}" type="presOf" srcId="{D5845131-C12E-4089-8630-1CE3192752B8}" destId="{AB424819-E163-48A2-93B4-7E02AE73D9AA}" srcOrd="0" destOrd="0" presId="urn:microsoft.com/office/officeart/2018/2/layout/IconCircleList"/>
    <dgm:cxn modelId="{C112A25E-0514-4EF5-BBB8-7DCCBD07A0A2}" type="presOf" srcId="{B73620D6-536B-4AD6-B05C-E1AD90EB4D06}" destId="{1AEBE8D3-254C-48CA-B4A1-3F4E93EFFE44}" srcOrd="0" destOrd="0" presId="urn:microsoft.com/office/officeart/2018/2/layout/IconCircleList"/>
    <dgm:cxn modelId="{B402E965-EDFC-415A-B50F-674E77CAF78E}" type="presOf" srcId="{AF9FDB30-E86D-4803-B667-91187052690F}" destId="{F07C81A5-C3A2-440B-88E1-4C460D36F4D8}" srcOrd="0" destOrd="0" presId="urn:microsoft.com/office/officeart/2018/2/layout/IconCircleList"/>
    <dgm:cxn modelId="{59D17D55-EE0E-44D1-BBF1-990A01AF880B}" srcId="{AF9FDB30-E86D-4803-B667-91187052690F}" destId="{E661B435-6EBC-4BBF-B7BE-E4E0044A19FD}" srcOrd="2" destOrd="0" parTransId="{49F5E370-A249-49E0-98AE-8FB8683D6E09}" sibTransId="{07BF9CE5-7777-47B5-9EC9-D969640EB5A6}"/>
    <dgm:cxn modelId="{AFE56956-3423-4526-8A37-F41875DB85D3}" srcId="{AF9FDB30-E86D-4803-B667-91187052690F}" destId="{CD8A8801-698D-4D3E-9C00-0EC30D03D30E}" srcOrd="0" destOrd="0" parTransId="{0F0EA323-2498-431D-A7BE-CDB3B30F1A57}" sibTransId="{D5845131-C12E-4089-8630-1CE3192752B8}"/>
    <dgm:cxn modelId="{4704B696-623F-431B-9BB0-0F0D33FCC22F}" type="presOf" srcId="{E661B435-6EBC-4BBF-B7BE-E4E0044A19FD}" destId="{5C4B5CC0-9AB5-47F7-93EC-05DF54A2543E}" srcOrd="0" destOrd="0" presId="urn:microsoft.com/office/officeart/2018/2/layout/IconCircleList"/>
    <dgm:cxn modelId="{5534E3B9-2680-4AA6-9F44-472C8681D956}" srcId="{AF9FDB30-E86D-4803-B667-91187052690F}" destId="{9DEA7F87-BF15-48EB-99FF-12AC35147626}" srcOrd="3" destOrd="0" parTransId="{7814A580-8295-455A-9937-534928A2C900}" sibTransId="{B73620D6-536B-4AD6-B05C-E1AD90EB4D06}"/>
    <dgm:cxn modelId="{25F30BBF-2090-4C3C-AC35-66B834C0871F}" type="presOf" srcId="{CD8A8801-698D-4D3E-9C00-0EC30D03D30E}" destId="{51923A4C-48AE-48F3-9139-F27E0196E5BC}" srcOrd="0" destOrd="0" presId="urn:microsoft.com/office/officeart/2018/2/layout/IconCircleList"/>
    <dgm:cxn modelId="{7D1894E1-5ECD-46ED-AE2C-45EB23A47ADC}" type="presOf" srcId="{07BF9CE5-7777-47B5-9EC9-D969640EB5A6}" destId="{B2C31DBD-C49C-4B54-948C-9DFD4143C6C9}" srcOrd="0" destOrd="0" presId="urn:microsoft.com/office/officeart/2018/2/layout/IconCircleList"/>
    <dgm:cxn modelId="{618D58EF-D17D-4138-81E9-6716378A9614}" type="presOf" srcId="{8BE3F831-0499-4904-9345-F1DA86C9129A}" destId="{40D498ED-D734-434E-B354-2C96570D0199}" srcOrd="0" destOrd="0" presId="urn:microsoft.com/office/officeart/2018/2/layout/IconCircleList"/>
    <dgm:cxn modelId="{2D69ADB0-9835-47E2-9FC8-CD873EF28B50}" type="presParOf" srcId="{F07C81A5-C3A2-440B-88E1-4C460D36F4D8}" destId="{515FEF95-4304-4575-AC48-B480CC7B6B62}" srcOrd="0" destOrd="0" presId="urn:microsoft.com/office/officeart/2018/2/layout/IconCircleList"/>
    <dgm:cxn modelId="{76B2332A-1579-4688-B282-F3978CE40FE9}" type="presParOf" srcId="{515FEF95-4304-4575-AC48-B480CC7B6B62}" destId="{57F17CD3-C414-4E59-B6EF-D9DC829D219B}" srcOrd="0" destOrd="0" presId="urn:microsoft.com/office/officeart/2018/2/layout/IconCircleList"/>
    <dgm:cxn modelId="{114042DF-FC10-4E1A-947B-FEDC2B980060}" type="presParOf" srcId="{57F17CD3-C414-4E59-B6EF-D9DC829D219B}" destId="{E1FB73B8-97AB-4276-A8D6-328847F56D89}" srcOrd="0" destOrd="0" presId="urn:microsoft.com/office/officeart/2018/2/layout/IconCircleList"/>
    <dgm:cxn modelId="{20FB0087-EE38-4717-BAF6-532143979422}" type="presParOf" srcId="{57F17CD3-C414-4E59-B6EF-D9DC829D219B}" destId="{BF86C90B-4542-4981-81FC-48CC0A4AB8AB}" srcOrd="1" destOrd="0" presId="urn:microsoft.com/office/officeart/2018/2/layout/IconCircleList"/>
    <dgm:cxn modelId="{85F3DFE5-D73F-475C-844A-A3F185A83EF8}" type="presParOf" srcId="{57F17CD3-C414-4E59-B6EF-D9DC829D219B}" destId="{D8573B0C-34DF-4878-954A-D86FDEEFA8F3}" srcOrd="2" destOrd="0" presId="urn:microsoft.com/office/officeart/2018/2/layout/IconCircleList"/>
    <dgm:cxn modelId="{28F99632-2482-4DA0-AEF4-D23319D89441}" type="presParOf" srcId="{57F17CD3-C414-4E59-B6EF-D9DC829D219B}" destId="{51923A4C-48AE-48F3-9139-F27E0196E5BC}" srcOrd="3" destOrd="0" presId="urn:microsoft.com/office/officeart/2018/2/layout/IconCircleList"/>
    <dgm:cxn modelId="{DA565899-3109-4A42-819C-0A8E185292F7}" type="presParOf" srcId="{515FEF95-4304-4575-AC48-B480CC7B6B62}" destId="{AB424819-E163-48A2-93B4-7E02AE73D9AA}" srcOrd="1" destOrd="0" presId="urn:microsoft.com/office/officeart/2018/2/layout/IconCircleList"/>
    <dgm:cxn modelId="{7717A5C3-82E4-47DE-BF7E-1EAD7A69A74B}" type="presParOf" srcId="{515FEF95-4304-4575-AC48-B480CC7B6B62}" destId="{D594D05B-74A4-4D67-9434-A8453C149538}" srcOrd="2" destOrd="0" presId="urn:microsoft.com/office/officeart/2018/2/layout/IconCircleList"/>
    <dgm:cxn modelId="{93723C28-2FFB-4DFD-B652-44599BD1FD2D}" type="presParOf" srcId="{D594D05B-74A4-4D67-9434-A8453C149538}" destId="{546CA0C2-6C01-4CB0-AF3D-1546C95BB522}" srcOrd="0" destOrd="0" presId="urn:microsoft.com/office/officeart/2018/2/layout/IconCircleList"/>
    <dgm:cxn modelId="{F4CBD5BB-001F-434F-98F2-3132B1379E7F}" type="presParOf" srcId="{D594D05B-74A4-4D67-9434-A8453C149538}" destId="{5F96AE25-3E93-4D64-B9DA-CF4026B69545}" srcOrd="1" destOrd="0" presId="urn:microsoft.com/office/officeart/2018/2/layout/IconCircleList"/>
    <dgm:cxn modelId="{205A0B35-4F29-4A8B-97D4-CC94A48C86CD}" type="presParOf" srcId="{D594D05B-74A4-4D67-9434-A8453C149538}" destId="{B1D2C8A5-D533-46A8-8F5F-A90D1A2724E3}" srcOrd="2" destOrd="0" presId="urn:microsoft.com/office/officeart/2018/2/layout/IconCircleList"/>
    <dgm:cxn modelId="{71A285B7-D5C9-46B5-8DB8-479804108337}" type="presParOf" srcId="{D594D05B-74A4-4D67-9434-A8453C149538}" destId="{40D498ED-D734-434E-B354-2C96570D0199}" srcOrd="3" destOrd="0" presId="urn:microsoft.com/office/officeart/2018/2/layout/IconCircleList"/>
    <dgm:cxn modelId="{A1886EFF-8567-4F5A-B2DF-4A3A89461245}" type="presParOf" srcId="{515FEF95-4304-4575-AC48-B480CC7B6B62}" destId="{961CE6FA-21B6-4F31-8027-AF337EB2C642}" srcOrd="3" destOrd="0" presId="urn:microsoft.com/office/officeart/2018/2/layout/IconCircleList"/>
    <dgm:cxn modelId="{224E3A12-6C35-49AD-9468-02DCBEEE712A}" type="presParOf" srcId="{515FEF95-4304-4575-AC48-B480CC7B6B62}" destId="{7F51AD2A-83EC-4BA0-9CF2-D28892B3BA7F}" srcOrd="4" destOrd="0" presId="urn:microsoft.com/office/officeart/2018/2/layout/IconCircleList"/>
    <dgm:cxn modelId="{8470840D-24C1-4FAE-8103-68B265A44498}" type="presParOf" srcId="{7F51AD2A-83EC-4BA0-9CF2-D28892B3BA7F}" destId="{3EBAB676-92F1-4AF5-970B-0423834E0B86}" srcOrd="0" destOrd="0" presId="urn:microsoft.com/office/officeart/2018/2/layout/IconCircleList"/>
    <dgm:cxn modelId="{C945E593-F6F9-4E9A-B180-059AFC741AC4}" type="presParOf" srcId="{7F51AD2A-83EC-4BA0-9CF2-D28892B3BA7F}" destId="{7554BF63-D454-4E61-8856-59CB96BE2A74}" srcOrd="1" destOrd="0" presId="urn:microsoft.com/office/officeart/2018/2/layout/IconCircleList"/>
    <dgm:cxn modelId="{D660EA12-DD31-4686-A9E4-C322F25FB5B1}" type="presParOf" srcId="{7F51AD2A-83EC-4BA0-9CF2-D28892B3BA7F}" destId="{DC2BC399-B480-4EB6-AA9D-180164F26290}" srcOrd="2" destOrd="0" presId="urn:microsoft.com/office/officeart/2018/2/layout/IconCircleList"/>
    <dgm:cxn modelId="{5C496D7D-2D4B-472C-8FEF-A8CD649E5049}" type="presParOf" srcId="{7F51AD2A-83EC-4BA0-9CF2-D28892B3BA7F}" destId="{5C4B5CC0-9AB5-47F7-93EC-05DF54A2543E}" srcOrd="3" destOrd="0" presId="urn:microsoft.com/office/officeart/2018/2/layout/IconCircleList"/>
    <dgm:cxn modelId="{71E81183-4A1C-4FC9-B549-FD5F45D97AC8}" type="presParOf" srcId="{515FEF95-4304-4575-AC48-B480CC7B6B62}" destId="{B2C31DBD-C49C-4B54-948C-9DFD4143C6C9}" srcOrd="5" destOrd="0" presId="urn:microsoft.com/office/officeart/2018/2/layout/IconCircleList"/>
    <dgm:cxn modelId="{A044A812-C657-4D12-82F7-528A2F7C60C3}" type="presParOf" srcId="{515FEF95-4304-4575-AC48-B480CC7B6B62}" destId="{8A541A48-8E9E-491E-9D0C-74AC62ED5739}" srcOrd="6" destOrd="0" presId="urn:microsoft.com/office/officeart/2018/2/layout/IconCircleList"/>
    <dgm:cxn modelId="{F384A819-5311-4F25-8D55-71A5580B08A4}" type="presParOf" srcId="{8A541A48-8E9E-491E-9D0C-74AC62ED5739}" destId="{875FF08A-FDAC-4C8B-825A-850D564CCF1E}" srcOrd="0" destOrd="0" presId="urn:microsoft.com/office/officeart/2018/2/layout/IconCircleList"/>
    <dgm:cxn modelId="{E5A0E830-4D9E-43C5-BAF8-A4E6908C3145}" type="presParOf" srcId="{8A541A48-8E9E-491E-9D0C-74AC62ED5739}" destId="{EC634704-F365-4ECA-832B-CAF9A5B55BE4}" srcOrd="1" destOrd="0" presId="urn:microsoft.com/office/officeart/2018/2/layout/IconCircleList"/>
    <dgm:cxn modelId="{C1108CD4-3C5B-435C-BA08-1AEEC0547424}" type="presParOf" srcId="{8A541A48-8E9E-491E-9D0C-74AC62ED5739}" destId="{C2B3B38C-17BE-45C1-A0BC-D75C3F5C3F8C}" srcOrd="2" destOrd="0" presId="urn:microsoft.com/office/officeart/2018/2/layout/IconCircleList"/>
    <dgm:cxn modelId="{8096B4BF-FF8E-4EBD-92E5-D4FE032B8481}" type="presParOf" srcId="{8A541A48-8E9E-491E-9D0C-74AC62ED5739}" destId="{4E4C07A8-39D9-4B48-81D6-EC3036279095}" srcOrd="3" destOrd="0" presId="urn:microsoft.com/office/officeart/2018/2/layout/IconCircleList"/>
    <dgm:cxn modelId="{83124943-3908-4B1B-A1A0-85800B861ACC}" type="presParOf" srcId="{515FEF95-4304-4575-AC48-B480CC7B6B62}" destId="{1AEBE8D3-254C-48CA-B4A1-3F4E93EFFE44}" srcOrd="7" destOrd="0" presId="urn:microsoft.com/office/officeart/2018/2/layout/IconCircleList"/>
    <dgm:cxn modelId="{3DD31BF4-3D28-41F1-AD58-33A9F0C4F0B8}" type="presParOf" srcId="{515FEF95-4304-4575-AC48-B480CC7B6B62}" destId="{0578F1CD-AD87-4765-8A21-B83D15C570CB}" srcOrd="8" destOrd="0" presId="urn:microsoft.com/office/officeart/2018/2/layout/IconCircleList"/>
    <dgm:cxn modelId="{6374EAB4-7BC9-4994-9869-D412D2937F3F}" type="presParOf" srcId="{0578F1CD-AD87-4765-8A21-B83D15C570CB}" destId="{C7EEFD8D-5F63-41E2-83DE-AFA1527F7373}" srcOrd="0" destOrd="0" presId="urn:microsoft.com/office/officeart/2018/2/layout/IconCircleList"/>
    <dgm:cxn modelId="{76ECC3F6-4F1B-4BD7-9AED-D65625150362}" type="presParOf" srcId="{0578F1CD-AD87-4765-8A21-B83D15C570CB}" destId="{D5BB8048-8A83-49E2-9E56-4778B529614F}" srcOrd="1" destOrd="0" presId="urn:microsoft.com/office/officeart/2018/2/layout/IconCircleList"/>
    <dgm:cxn modelId="{BFFEF968-3BE6-4E6B-8348-1648D34E4D74}" type="presParOf" srcId="{0578F1CD-AD87-4765-8A21-B83D15C570CB}" destId="{944C31D1-8F6A-4A09-BDD6-9AB578BC5798}" srcOrd="2" destOrd="0" presId="urn:microsoft.com/office/officeart/2018/2/layout/IconCircleList"/>
    <dgm:cxn modelId="{7AB0CF7F-B555-4E61-9617-80D60C077ADE}" type="presParOf" srcId="{0578F1CD-AD87-4765-8A21-B83D15C570CB}" destId="{3DC9F613-D2B9-48DD-9CD2-040B92AD7DF5}"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FB73B8-97AB-4276-A8D6-328847F56D89}">
      <dsp:nvSpPr>
        <dsp:cNvPr id="0" name=""/>
        <dsp:cNvSpPr/>
      </dsp:nvSpPr>
      <dsp:spPr>
        <a:xfrm>
          <a:off x="157167" y="51108"/>
          <a:ext cx="782714" cy="78271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86C90B-4542-4981-81FC-48CC0A4AB8AB}">
      <dsp:nvSpPr>
        <dsp:cNvPr id="0" name=""/>
        <dsp:cNvSpPr/>
      </dsp:nvSpPr>
      <dsp:spPr>
        <a:xfrm>
          <a:off x="321537" y="215478"/>
          <a:ext cx="453974" cy="4539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923A4C-48AE-48F3-9139-F27E0196E5BC}">
      <dsp:nvSpPr>
        <dsp:cNvPr id="0" name=""/>
        <dsp:cNvSpPr/>
      </dsp:nvSpPr>
      <dsp:spPr>
        <a:xfrm>
          <a:off x="1107606" y="51108"/>
          <a:ext cx="1844971" cy="782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dirty="0"/>
            <a:t>Last Report Date: Last successful submission </a:t>
          </a:r>
        </a:p>
      </dsp:txBody>
      <dsp:txXfrm>
        <a:off x="1107606" y="51108"/>
        <a:ext cx="1844971" cy="782714"/>
      </dsp:txXfrm>
    </dsp:sp>
    <dsp:sp modelId="{546CA0C2-6C01-4CB0-AF3D-1546C95BB522}">
      <dsp:nvSpPr>
        <dsp:cNvPr id="0" name=""/>
        <dsp:cNvSpPr/>
      </dsp:nvSpPr>
      <dsp:spPr>
        <a:xfrm>
          <a:off x="3274050" y="51108"/>
          <a:ext cx="782714" cy="78271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96AE25-3E93-4D64-B9DA-CF4026B69545}">
      <dsp:nvSpPr>
        <dsp:cNvPr id="0" name=""/>
        <dsp:cNvSpPr/>
      </dsp:nvSpPr>
      <dsp:spPr>
        <a:xfrm>
          <a:off x="3438420" y="215478"/>
          <a:ext cx="453974" cy="45397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D498ED-D734-434E-B354-2C96570D0199}">
      <dsp:nvSpPr>
        <dsp:cNvPr id="0" name=""/>
        <dsp:cNvSpPr/>
      </dsp:nvSpPr>
      <dsp:spPr>
        <a:xfrm>
          <a:off x="4224489" y="51108"/>
          <a:ext cx="1844971" cy="782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Current Reporting Period: The reporting period you are currently entering tenant data for.</a:t>
          </a:r>
        </a:p>
      </dsp:txBody>
      <dsp:txXfrm>
        <a:off x="4224489" y="51108"/>
        <a:ext cx="1844971" cy="782714"/>
      </dsp:txXfrm>
    </dsp:sp>
    <dsp:sp modelId="{3EBAB676-92F1-4AF5-970B-0423834E0B86}">
      <dsp:nvSpPr>
        <dsp:cNvPr id="0" name=""/>
        <dsp:cNvSpPr/>
      </dsp:nvSpPr>
      <dsp:spPr>
        <a:xfrm>
          <a:off x="157167" y="1464977"/>
          <a:ext cx="782714" cy="78271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4BF63-D454-4E61-8856-59CB96BE2A74}">
      <dsp:nvSpPr>
        <dsp:cNvPr id="0" name=""/>
        <dsp:cNvSpPr/>
      </dsp:nvSpPr>
      <dsp:spPr>
        <a:xfrm>
          <a:off x="321537" y="1629347"/>
          <a:ext cx="453974" cy="45397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4B5CC0-9AB5-47F7-93EC-05DF54A2543E}">
      <dsp:nvSpPr>
        <dsp:cNvPr id="0" name=""/>
        <dsp:cNvSpPr/>
      </dsp:nvSpPr>
      <dsp:spPr>
        <a:xfrm>
          <a:off x="1107606" y="1464977"/>
          <a:ext cx="1844971" cy="782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IRS/HOME/ Agency Compliance Status test: Can show In Compliance, Out of Compliance, or Not Tested </a:t>
          </a:r>
        </a:p>
      </dsp:txBody>
      <dsp:txXfrm>
        <a:off x="1107606" y="1464977"/>
        <a:ext cx="1844971" cy="782714"/>
      </dsp:txXfrm>
    </dsp:sp>
    <dsp:sp modelId="{875FF08A-FDAC-4C8B-825A-850D564CCF1E}">
      <dsp:nvSpPr>
        <dsp:cNvPr id="0" name=""/>
        <dsp:cNvSpPr/>
      </dsp:nvSpPr>
      <dsp:spPr>
        <a:xfrm>
          <a:off x="3274050" y="1464977"/>
          <a:ext cx="782714" cy="78271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634704-F365-4ECA-832B-CAF9A5B55BE4}">
      <dsp:nvSpPr>
        <dsp:cNvPr id="0" name=""/>
        <dsp:cNvSpPr/>
      </dsp:nvSpPr>
      <dsp:spPr>
        <a:xfrm>
          <a:off x="3438420" y="1629347"/>
          <a:ext cx="453974" cy="45397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4C07A8-39D9-4B48-81D6-EC3036279095}">
      <dsp:nvSpPr>
        <dsp:cNvPr id="0" name=""/>
        <dsp:cNvSpPr/>
      </dsp:nvSpPr>
      <dsp:spPr>
        <a:xfrm>
          <a:off x="4224489" y="1464977"/>
          <a:ext cx="1844971" cy="782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dirty="0"/>
            <a:t>Tenant Recert Status: This would show Ready or Not Ready depending on when you submit tenant data.</a:t>
          </a:r>
        </a:p>
      </dsp:txBody>
      <dsp:txXfrm>
        <a:off x="4224489" y="1464977"/>
        <a:ext cx="1844971" cy="782714"/>
      </dsp:txXfrm>
    </dsp:sp>
    <dsp:sp modelId="{C7EEFD8D-5F63-41E2-83DE-AFA1527F7373}">
      <dsp:nvSpPr>
        <dsp:cNvPr id="0" name=""/>
        <dsp:cNvSpPr/>
      </dsp:nvSpPr>
      <dsp:spPr>
        <a:xfrm>
          <a:off x="157167" y="2878846"/>
          <a:ext cx="782714" cy="78271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BB8048-8A83-49E2-9E56-4778B529614F}">
      <dsp:nvSpPr>
        <dsp:cNvPr id="0" name=""/>
        <dsp:cNvSpPr/>
      </dsp:nvSpPr>
      <dsp:spPr>
        <a:xfrm>
          <a:off x="321537" y="3043216"/>
          <a:ext cx="453974" cy="45397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C9F613-D2B9-48DD-9CD2-040B92AD7DF5}">
      <dsp:nvSpPr>
        <dsp:cNvPr id="0" name=""/>
        <dsp:cNvSpPr/>
      </dsp:nvSpPr>
      <dsp:spPr>
        <a:xfrm>
          <a:off x="1107606" y="2878846"/>
          <a:ext cx="1844971" cy="782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Last Submission Date: Last date of submission of any recent tenant data. </a:t>
          </a:r>
        </a:p>
      </dsp:txBody>
      <dsp:txXfrm>
        <a:off x="1107606" y="2878846"/>
        <a:ext cx="1844971" cy="782714"/>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20A72C-A6FD-4D5C-8779-146ECA3C9B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D94761E-235B-4C35-890E-97E5BC8FAA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32D019-22A7-4CD9-9F16-B79DF770B52A}" type="datetimeFigureOut">
              <a:rPr lang="en-US" smtClean="0"/>
              <a:t>7/31/2025</a:t>
            </a:fld>
            <a:endParaRPr lang="en-US"/>
          </a:p>
        </p:txBody>
      </p:sp>
      <p:sp>
        <p:nvSpPr>
          <p:cNvPr id="4" name="Footer Placeholder 3">
            <a:extLst>
              <a:ext uri="{FF2B5EF4-FFF2-40B4-BE49-F238E27FC236}">
                <a16:creationId xmlns:a16="http://schemas.microsoft.com/office/drawing/2014/main" id="{07C510DD-88CB-4A88-9D49-A65F342E3A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020F60E-ABFA-4BCB-92F6-5BBAE4FB7A1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1319B5-334E-4DB1-846A-8B50BFA0AF0F}" type="slidenum">
              <a:rPr lang="en-US" smtClean="0"/>
              <a:t>‹#›</a:t>
            </a:fld>
            <a:endParaRPr lang="en-US"/>
          </a:p>
        </p:txBody>
      </p:sp>
    </p:spTree>
    <p:extLst>
      <p:ext uri="{BB962C8B-B14F-4D97-AF65-F5344CB8AC3E}">
        <p14:creationId xmlns:p14="http://schemas.microsoft.com/office/powerpoint/2010/main" val="4129154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8E6D-A473-488D-BE98-75A98ABF8046}" type="datetimeFigureOut">
              <a:rPr lang="en-US" smtClean="0"/>
              <a:t>7/31/2025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814BEE-2EAE-43AE-94B9-CA84926C492F}" type="slidenum">
              <a:rPr lang="en-US" smtClean="0"/>
              <a:t>‹#›</a:t>
            </a:fld>
            <a:endParaRPr lang="en-US"/>
          </a:p>
        </p:txBody>
      </p:sp>
    </p:spTree>
    <p:extLst>
      <p:ext uri="{BB962C8B-B14F-4D97-AF65-F5344CB8AC3E}">
        <p14:creationId xmlns:p14="http://schemas.microsoft.com/office/powerpoint/2010/main" val="3851652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CDCC80-6B3B-4802-BDFB-DBEBF8F9E603}"/>
              </a:ext>
            </a:extLst>
          </p:cNvPr>
          <p:cNvSpPr/>
          <p:nvPr userDrawn="1"/>
        </p:nvSpPr>
        <p:spPr>
          <a:xfrm>
            <a:off x="1524" y="0"/>
            <a:ext cx="12188952" cy="68580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Graphical user interface, text&#10;&#10;Description automatically generated">
            <a:extLst>
              <a:ext uri="{FF2B5EF4-FFF2-40B4-BE49-F238E27FC236}">
                <a16:creationId xmlns:a16="http://schemas.microsoft.com/office/drawing/2014/main" id="{ED4ABA7C-3A14-4B9D-9DB5-DBA5B9465D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38400" y="2639681"/>
            <a:ext cx="7315200" cy="1578638"/>
          </a:xfrm>
          <a:prstGeom prst="rect">
            <a:avLst/>
          </a:prstGeom>
        </p:spPr>
      </p:pic>
    </p:spTree>
    <p:extLst>
      <p:ext uri="{BB962C8B-B14F-4D97-AF65-F5344CB8AC3E}">
        <p14:creationId xmlns:p14="http://schemas.microsoft.com/office/powerpoint/2010/main" val="3711604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and Three Content - re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98D23CB-6276-4551-B081-9583D54AF93F}"/>
              </a:ext>
            </a:extLst>
          </p:cNvPr>
          <p:cNvSpPr>
            <a:spLocks noGrp="1"/>
          </p:cNvSpPr>
          <p:nvPr>
            <p:ph type="pic" sz="quarter" idx="13"/>
          </p:nvPr>
        </p:nvSpPr>
        <p:spPr>
          <a:xfrm>
            <a:off x="0" y="0"/>
            <a:ext cx="12192000" cy="2514600"/>
          </a:xfrm>
        </p:spPr>
        <p:txBody>
          <a:bodyPr anchor="ctr"/>
          <a:lstStyle>
            <a:lvl1pPr marL="0" indent="0" algn="ctr">
              <a:buNone/>
              <a:defRPr/>
            </a:lvl1pPr>
          </a:lstStyle>
          <a:p>
            <a:endParaRPr lang="en-US"/>
          </a:p>
        </p:txBody>
      </p:sp>
      <p:sp>
        <p:nvSpPr>
          <p:cNvPr id="3" name="Rectangle 2">
            <a:extLst>
              <a:ext uri="{FF2B5EF4-FFF2-40B4-BE49-F238E27FC236}">
                <a16:creationId xmlns:a16="http://schemas.microsoft.com/office/drawing/2014/main" id="{477AEC52-4486-4405-80BC-EFCC9A410F5C}"/>
              </a:ext>
            </a:extLst>
          </p:cNvPr>
          <p:cNvSpPr/>
          <p:nvPr userDrawn="1"/>
        </p:nvSpPr>
        <p:spPr>
          <a:xfrm>
            <a:off x="0" y="2651760"/>
            <a:ext cx="12192000" cy="42062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sp>
        <p:nvSpPr>
          <p:cNvPr id="10" name="Content Placeholder 3">
            <a:extLst>
              <a:ext uri="{FF2B5EF4-FFF2-40B4-BE49-F238E27FC236}">
                <a16:creationId xmlns:a16="http://schemas.microsoft.com/office/drawing/2014/main" id="{600627A3-DBFC-4675-A554-0F916EDEF118}"/>
              </a:ext>
            </a:extLst>
          </p:cNvPr>
          <p:cNvSpPr>
            <a:spLocks noGrp="1"/>
          </p:cNvSpPr>
          <p:nvPr>
            <p:ph sz="quarter" idx="18"/>
          </p:nvPr>
        </p:nvSpPr>
        <p:spPr>
          <a:xfrm>
            <a:off x="4450080" y="3191827"/>
            <a:ext cx="3291840" cy="27432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14DB50D8-02C0-422F-AA8F-F94A15F7CC4D}"/>
              </a:ext>
            </a:extLst>
          </p:cNvPr>
          <p:cNvSpPr>
            <a:spLocks noGrp="1"/>
          </p:cNvSpPr>
          <p:nvPr>
            <p:ph sz="quarter" idx="19"/>
          </p:nvPr>
        </p:nvSpPr>
        <p:spPr>
          <a:xfrm>
            <a:off x="8296276" y="3191827"/>
            <a:ext cx="3291840" cy="27432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2717B384-2A6E-4D45-9B02-D74040A3EB07}"/>
              </a:ext>
            </a:extLst>
          </p:cNvPr>
          <p:cNvSpPr>
            <a:spLocks noGrp="1"/>
          </p:cNvSpPr>
          <p:nvPr>
            <p:ph type="ftr" sz="quarter" idx="21"/>
          </p:nvPr>
        </p:nvSpPr>
        <p:spPr/>
        <p:txBody>
          <a:bodyPr/>
          <a:lstStyle>
            <a:lvl1pPr>
              <a:defRPr>
                <a:solidFill>
                  <a:schemeClr val="bg1"/>
                </a:solidFill>
              </a:defRPr>
            </a:lvl1pPr>
          </a:lstStyle>
          <a:p>
            <a:r>
              <a:rPr lang="en-US"/>
              <a:t>Georgia Department of Community Affairs</a:t>
            </a:r>
          </a:p>
        </p:txBody>
      </p:sp>
      <p:sp>
        <p:nvSpPr>
          <p:cNvPr id="12" name="Slide Number Placeholder 11">
            <a:extLst>
              <a:ext uri="{FF2B5EF4-FFF2-40B4-BE49-F238E27FC236}">
                <a16:creationId xmlns:a16="http://schemas.microsoft.com/office/drawing/2014/main" id="{D7056475-7420-4D27-B542-CF28BA493A0E}"/>
              </a:ext>
            </a:extLst>
          </p:cNvPr>
          <p:cNvSpPr>
            <a:spLocks noGrp="1"/>
          </p:cNvSpPr>
          <p:nvPr>
            <p:ph type="sldNum" sz="quarter" idx="22"/>
          </p:nvPr>
        </p:nvSpPr>
        <p:spPr/>
        <p:txBody>
          <a:bodyPr/>
          <a:lstStyle>
            <a:lvl1pPr>
              <a:defRPr>
                <a:solidFill>
                  <a:schemeClr val="bg1"/>
                </a:solidFill>
              </a:defRPr>
            </a:lvl1pPr>
          </a:lstStyle>
          <a:p>
            <a:fld id="{93CAF254-72B9-406C-9E86-C9D983240C82}" type="slidenum">
              <a:rPr lang="en-US" smtClean="0"/>
              <a:pPr/>
              <a:t>‹#›</a:t>
            </a:fld>
            <a:endParaRPr lang="en-US"/>
          </a:p>
        </p:txBody>
      </p:sp>
      <p:sp>
        <p:nvSpPr>
          <p:cNvPr id="13" name="Title 1">
            <a:extLst>
              <a:ext uri="{FF2B5EF4-FFF2-40B4-BE49-F238E27FC236}">
                <a16:creationId xmlns:a16="http://schemas.microsoft.com/office/drawing/2014/main" id="{895FBAD9-43F1-4D18-B356-13961348AB40}"/>
              </a:ext>
            </a:extLst>
          </p:cNvPr>
          <p:cNvSpPr>
            <a:spLocks noGrp="1"/>
          </p:cNvSpPr>
          <p:nvPr>
            <p:ph type="title"/>
          </p:nvPr>
        </p:nvSpPr>
        <p:spPr>
          <a:xfrm>
            <a:off x="603885" y="3191827"/>
            <a:ext cx="3291840" cy="2757964"/>
          </a:xfrm>
        </p:spPr>
        <p:txBody>
          <a:bodyPr anchor="t"/>
          <a:lstStyle>
            <a:lvl1pPr algn="l">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585905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 and Picture - re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98D23CB-6276-4551-B081-9583D54AF93F}"/>
              </a:ext>
            </a:extLst>
          </p:cNvPr>
          <p:cNvSpPr>
            <a:spLocks noGrp="1"/>
          </p:cNvSpPr>
          <p:nvPr>
            <p:ph type="pic" sz="quarter" idx="13"/>
          </p:nvPr>
        </p:nvSpPr>
        <p:spPr>
          <a:xfrm>
            <a:off x="6156960" y="0"/>
            <a:ext cx="6035040" cy="6858000"/>
          </a:xfrm>
        </p:spPr>
        <p:txBody>
          <a:bodyPr anchor="ctr"/>
          <a:lstStyle>
            <a:lvl1pPr marL="0" indent="0" algn="ctr">
              <a:buNone/>
              <a:defRPr/>
            </a:lvl1pPr>
          </a:lstStyle>
          <a:p>
            <a:endParaRPr lang="en-US"/>
          </a:p>
        </p:txBody>
      </p:sp>
      <p:sp>
        <p:nvSpPr>
          <p:cNvPr id="2" name="Rectangle 1">
            <a:extLst>
              <a:ext uri="{FF2B5EF4-FFF2-40B4-BE49-F238E27FC236}">
                <a16:creationId xmlns:a16="http://schemas.microsoft.com/office/drawing/2014/main" id="{337C00AF-0D1C-4AF1-BCA4-DBA39740674B}"/>
              </a:ext>
            </a:extLst>
          </p:cNvPr>
          <p:cNvSpPr/>
          <p:nvPr userDrawn="1"/>
        </p:nvSpPr>
        <p:spPr>
          <a:xfrm>
            <a:off x="0" y="0"/>
            <a:ext cx="603504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Footer Placeholder 19">
            <a:extLst>
              <a:ext uri="{FF2B5EF4-FFF2-40B4-BE49-F238E27FC236}">
                <a16:creationId xmlns:a16="http://schemas.microsoft.com/office/drawing/2014/main" id="{9EC26E02-1C58-47B6-A41A-C4E424DB2ADD}"/>
              </a:ext>
            </a:extLst>
          </p:cNvPr>
          <p:cNvSpPr>
            <a:spLocks noGrp="1"/>
          </p:cNvSpPr>
          <p:nvPr>
            <p:ph type="ftr" sz="quarter" idx="16"/>
          </p:nvPr>
        </p:nvSpPr>
        <p:spPr/>
        <p:txBody>
          <a:bodyPr/>
          <a:lstStyle>
            <a:lvl1pPr>
              <a:defRPr>
                <a:solidFill>
                  <a:schemeClr val="bg1"/>
                </a:solidFill>
              </a:defRPr>
            </a:lvl1pPr>
          </a:lstStyle>
          <a:p>
            <a:r>
              <a:rPr lang="en-US"/>
              <a:t>Georgia Department of Community Affairs</a:t>
            </a:r>
          </a:p>
        </p:txBody>
      </p:sp>
      <p:sp>
        <p:nvSpPr>
          <p:cNvPr id="21" name="Slide Number Placeholder 20">
            <a:extLst>
              <a:ext uri="{FF2B5EF4-FFF2-40B4-BE49-F238E27FC236}">
                <a16:creationId xmlns:a16="http://schemas.microsoft.com/office/drawing/2014/main" id="{17A9859F-5C71-4991-B022-ACAB5ECD1028}"/>
              </a:ext>
            </a:extLst>
          </p:cNvPr>
          <p:cNvSpPr>
            <a:spLocks noGrp="1"/>
          </p:cNvSpPr>
          <p:nvPr>
            <p:ph type="sldNum" sz="quarter" idx="17"/>
          </p:nvPr>
        </p:nvSpPr>
        <p:spPr/>
        <p:txBody>
          <a:bodyPr/>
          <a:lstStyle>
            <a:lvl1pPr>
              <a:defRPr>
                <a:solidFill>
                  <a:schemeClr val="bg1"/>
                </a:solidFill>
              </a:defRPr>
            </a:lvl1pPr>
          </a:lstStyle>
          <a:p>
            <a:fld id="{93CAF254-72B9-406C-9E86-C9D983240C82}" type="slidenum">
              <a:rPr lang="en-US" smtClean="0"/>
              <a:pPr/>
              <a:t>‹#›</a:t>
            </a:fld>
            <a:endParaRPr lang="en-US"/>
          </a:p>
        </p:txBody>
      </p:sp>
      <p:sp>
        <p:nvSpPr>
          <p:cNvPr id="22" name="Title 1">
            <a:extLst>
              <a:ext uri="{FF2B5EF4-FFF2-40B4-BE49-F238E27FC236}">
                <a16:creationId xmlns:a16="http://schemas.microsoft.com/office/drawing/2014/main" id="{7D353E5D-0EE1-41DB-B2B9-970F399C31E1}"/>
              </a:ext>
            </a:extLst>
          </p:cNvPr>
          <p:cNvSpPr>
            <a:spLocks noGrp="1"/>
          </p:cNvSpPr>
          <p:nvPr>
            <p:ph type="title"/>
          </p:nvPr>
        </p:nvSpPr>
        <p:spPr>
          <a:xfrm>
            <a:off x="603884" y="533400"/>
            <a:ext cx="4825366" cy="5416391"/>
          </a:xfrm>
        </p:spPr>
        <p:txBody>
          <a:bodyPr anchor="t"/>
          <a:lstStyle>
            <a:lvl1pPr algn="l">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000287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 and Picture - re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98D23CB-6276-4551-B081-9583D54AF93F}"/>
              </a:ext>
            </a:extLst>
          </p:cNvPr>
          <p:cNvSpPr>
            <a:spLocks noGrp="1"/>
          </p:cNvSpPr>
          <p:nvPr>
            <p:ph type="pic" sz="quarter" idx="13"/>
          </p:nvPr>
        </p:nvSpPr>
        <p:spPr>
          <a:xfrm>
            <a:off x="0" y="0"/>
            <a:ext cx="6035040" cy="6858000"/>
          </a:xfrm>
        </p:spPr>
        <p:txBody>
          <a:bodyPr anchor="ctr"/>
          <a:lstStyle>
            <a:lvl1pPr marL="0" indent="0" algn="ctr">
              <a:buNone/>
              <a:defRPr/>
            </a:lvl1pPr>
          </a:lstStyle>
          <a:p>
            <a:endParaRPr lang="en-US"/>
          </a:p>
        </p:txBody>
      </p:sp>
      <p:sp>
        <p:nvSpPr>
          <p:cNvPr id="2" name="Rectangle 1">
            <a:extLst>
              <a:ext uri="{FF2B5EF4-FFF2-40B4-BE49-F238E27FC236}">
                <a16:creationId xmlns:a16="http://schemas.microsoft.com/office/drawing/2014/main" id="{337C00AF-0D1C-4AF1-BCA4-DBA39740674B}"/>
              </a:ext>
            </a:extLst>
          </p:cNvPr>
          <p:cNvSpPr/>
          <p:nvPr userDrawn="1"/>
        </p:nvSpPr>
        <p:spPr>
          <a:xfrm>
            <a:off x="6156960" y="0"/>
            <a:ext cx="603504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Footer Placeholder 19">
            <a:extLst>
              <a:ext uri="{FF2B5EF4-FFF2-40B4-BE49-F238E27FC236}">
                <a16:creationId xmlns:a16="http://schemas.microsoft.com/office/drawing/2014/main" id="{9EC26E02-1C58-47B6-A41A-C4E424DB2ADD}"/>
              </a:ext>
            </a:extLst>
          </p:cNvPr>
          <p:cNvSpPr>
            <a:spLocks noGrp="1"/>
          </p:cNvSpPr>
          <p:nvPr>
            <p:ph type="ftr" sz="quarter" idx="16"/>
          </p:nvPr>
        </p:nvSpPr>
        <p:spPr/>
        <p:txBody>
          <a:bodyPr/>
          <a:lstStyle>
            <a:lvl1pPr>
              <a:defRPr>
                <a:solidFill>
                  <a:schemeClr val="bg1"/>
                </a:solidFill>
              </a:defRPr>
            </a:lvl1pPr>
          </a:lstStyle>
          <a:p>
            <a:r>
              <a:rPr lang="en-US"/>
              <a:t>Georgia Department of Community Affairs</a:t>
            </a:r>
          </a:p>
        </p:txBody>
      </p:sp>
      <p:sp>
        <p:nvSpPr>
          <p:cNvPr id="21" name="Slide Number Placeholder 20">
            <a:extLst>
              <a:ext uri="{FF2B5EF4-FFF2-40B4-BE49-F238E27FC236}">
                <a16:creationId xmlns:a16="http://schemas.microsoft.com/office/drawing/2014/main" id="{17A9859F-5C71-4991-B022-ACAB5ECD1028}"/>
              </a:ext>
            </a:extLst>
          </p:cNvPr>
          <p:cNvSpPr>
            <a:spLocks noGrp="1"/>
          </p:cNvSpPr>
          <p:nvPr>
            <p:ph type="sldNum" sz="quarter" idx="17"/>
          </p:nvPr>
        </p:nvSpPr>
        <p:spPr/>
        <p:txBody>
          <a:bodyPr/>
          <a:lstStyle>
            <a:lvl1pPr>
              <a:defRPr>
                <a:solidFill>
                  <a:schemeClr val="bg1"/>
                </a:solidFill>
              </a:defRPr>
            </a:lvl1pPr>
          </a:lstStyle>
          <a:p>
            <a:fld id="{93CAF254-72B9-406C-9E86-C9D983240C82}" type="slidenum">
              <a:rPr lang="en-US" smtClean="0"/>
              <a:pPr/>
              <a:t>‹#›</a:t>
            </a:fld>
            <a:endParaRPr lang="en-US"/>
          </a:p>
        </p:txBody>
      </p:sp>
      <p:sp>
        <p:nvSpPr>
          <p:cNvPr id="8" name="Title 1">
            <a:extLst>
              <a:ext uri="{FF2B5EF4-FFF2-40B4-BE49-F238E27FC236}">
                <a16:creationId xmlns:a16="http://schemas.microsoft.com/office/drawing/2014/main" id="{B1D44815-E786-435F-9153-D87B47A5585C}"/>
              </a:ext>
            </a:extLst>
          </p:cNvPr>
          <p:cNvSpPr>
            <a:spLocks noGrp="1"/>
          </p:cNvSpPr>
          <p:nvPr>
            <p:ph type="title"/>
          </p:nvPr>
        </p:nvSpPr>
        <p:spPr>
          <a:xfrm>
            <a:off x="6757034" y="533400"/>
            <a:ext cx="4825366" cy="5416391"/>
          </a:xfrm>
        </p:spPr>
        <p:txBody>
          <a:bodyPr anchor="t"/>
          <a:lstStyle>
            <a:lvl1pPr algn="l">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141452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and Two Content - gree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98D23CB-6276-4551-B081-9583D54AF93F}"/>
              </a:ext>
            </a:extLst>
          </p:cNvPr>
          <p:cNvSpPr>
            <a:spLocks noGrp="1"/>
          </p:cNvSpPr>
          <p:nvPr>
            <p:ph type="pic" sz="quarter" idx="13"/>
          </p:nvPr>
        </p:nvSpPr>
        <p:spPr>
          <a:xfrm>
            <a:off x="0" y="0"/>
            <a:ext cx="12192000" cy="2514600"/>
          </a:xfrm>
        </p:spPr>
        <p:txBody>
          <a:bodyPr anchor="ctr"/>
          <a:lstStyle>
            <a:lvl1pPr marL="0" indent="0" algn="ctr">
              <a:buNone/>
              <a:defRPr/>
            </a:lvl1pPr>
          </a:lstStyle>
          <a:p>
            <a:endParaRPr lang="en-US"/>
          </a:p>
        </p:txBody>
      </p:sp>
      <p:sp>
        <p:nvSpPr>
          <p:cNvPr id="3" name="Rectangle 2">
            <a:extLst>
              <a:ext uri="{FF2B5EF4-FFF2-40B4-BE49-F238E27FC236}">
                <a16:creationId xmlns:a16="http://schemas.microsoft.com/office/drawing/2014/main" id="{477AEC52-4486-4405-80BC-EFCC9A410F5C}"/>
              </a:ext>
            </a:extLst>
          </p:cNvPr>
          <p:cNvSpPr/>
          <p:nvPr userDrawn="1"/>
        </p:nvSpPr>
        <p:spPr>
          <a:xfrm>
            <a:off x="0" y="2651760"/>
            <a:ext cx="12192000" cy="420624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sp>
        <p:nvSpPr>
          <p:cNvPr id="10" name="Content Placeholder 3">
            <a:extLst>
              <a:ext uri="{FF2B5EF4-FFF2-40B4-BE49-F238E27FC236}">
                <a16:creationId xmlns:a16="http://schemas.microsoft.com/office/drawing/2014/main" id="{E5721CF6-76AC-44FE-B16F-D734312D7DA3}"/>
              </a:ext>
            </a:extLst>
          </p:cNvPr>
          <p:cNvSpPr>
            <a:spLocks noGrp="1"/>
          </p:cNvSpPr>
          <p:nvPr>
            <p:ph sz="quarter" idx="18"/>
          </p:nvPr>
        </p:nvSpPr>
        <p:spPr>
          <a:xfrm>
            <a:off x="6370321" y="3152775"/>
            <a:ext cx="5196838" cy="27432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11">
            <a:extLst>
              <a:ext uri="{FF2B5EF4-FFF2-40B4-BE49-F238E27FC236}">
                <a16:creationId xmlns:a16="http://schemas.microsoft.com/office/drawing/2014/main" id="{569BA7FF-884C-49F7-9638-26374919290D}"/>
              </a:ext>
            </a:extLst>
          </p:cNvPr>
          <p:cNvSpPr>
            <a:spLocks noGrp="1"/>
          </p:cNvSpPr>
          <p:nvPr>
            <p:ph type="ftr" sz="quarter" idx="20"/>
          </p:nvPr>
        </p:nvSpPr>
        <p:spPr/>
        <p:txBody>
          <a:bodyPr/>
          <a:lstStyle>
            <a:lvl1pPr>
              <a:defRPr>
                <a:solidFill>
                  <a:schemeClr val="bg1"/>
                </a:solidFill>
              </a:defRPr>
            </a:lvl1pPr>
          </a:lstStyle>
          <a:p>
            <a:r>
              <a:rPr lang="en-US"/>
              <a:t>Georgia Department of Community Affairs</a:t>
            </a:r>
          </a:p>
        </p:txBody>
      </p:sp>
      <p:sp>
        <p:nvSpPr>
          <p:cNvPr id="13" name="Slide Number Placeholder 12">
            <a:extLst>
              <a:ext uri="{FF2B5EF4-FFF2-40B4-BE49-F238E27FC236}">
                <a16:creationId xmlns:a16="http://schemas.microsoft.com/office/drawing/2014/main" id="{13ED446E-7FD3-4EC8-AF3E-490DDA50F2AE}"/>
              </a:ext>
            </a:extLst>
          </p:cNvPr>
          <p:cNvSpPr>
            <a:spLocks noGrp="1"/>
          </p:cNvSpPr>
          <p:nvPr>
            <p:ph type="sldNum" sz="quarter" idx="21"/>
          </p:nvPr>
        </p:nvSpPr>
        <p:spPr/>
        <p:txBody>
          <a:bodyPr/>
          <a:lstStyle>
            <a:lvl1pPr>
              <a:defRPr>
                <a:solidFill>
                  <a:schemeClr val="bg1"/>
                </a:solidFill>
              </a:defRPr>
            </a:lvl1pPr>
          </a:lstStyle>
          <a:p>
            <a:fld id="{93CAF254-72B9-406C-9E86-C9D983240C82}" type="slidenum">
              <a:rPr lang="en-US" smtClean="0"/>
              <a:pPr/>
              <a:t>‹#›</a:t>
            </a:fld>
            <a:endParaRPr lang="en-US"/>
          </a:p>
        </p:txBody>
      </p:sp>
      <p:sp>
        <p:nvSpPr>
          <p:cNvPr id="14" name="Title 1">
            <a:extLst>
              <a:ext uri="{FF2B5EF4-FFF2-40B4-BE49-F238E27FC236}">
                <a16:creationId xmlns:a16="http://schemas.microsoft.com/office/drawing/2014/main" id="{57491AAE-3CCA-4D1E-8D7E-5D204E8AAB0D}"/>
              </a:ext>
            </a:extLst>
          </p:cNvPr>
          <p:cNvSpPr>
            <a:spLocks noGrp="1"/>
          </p:cNvSpPr>
          <p:nvPr>
            <p:ph type="title"/>
          </p:nvPr>
        </p:nvSpPr>
        <p:spPr>
          <a:xfrm>
            <a:off x="613410" y="3163250"/>
            <a:ext cx="5193792" cy="2743200"/>
          </a:xfrm>
        </p:spPr>
        <p:txBody>
          <a:bodyPr anchor="t"/>
          <a:lstStyle>
            <a:lvl1pPr algn="l">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723565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and Three Content - gree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98D23CB-6276-4551-B081-9583D54AF93F}"/>
              </a:ext>
            </a:extLst>
          </p:cNvPr>
          <p:cNvSpPr>
            <a:spLocks noGrp="1"/>
          </p:cNvSpPr>
          <p:nvPr>
            <p:ph type="pic" sz="quarter" idx="13"/>
          </p:nvPr>
        </p:nvSpPr>
        <p:spPr>
          <a:xfrm>
            <a:off x="0" y="0"/>
            <a:ext cx="12192000" cy="2514600"/>
          </a:xfrm>
        </p:spPr>
        <p:txBody>
          <a:bodyPr anchor="ctr"/>
          <a:lstStyle>
            <a:lvl1pPr marL="0" indent="0" algn="ctr">
              <a:buNone/>
              <a:defRPr/>
            </a:lvl1pPr>
          </a:lstStyle>
          <a:p>
            <a:endParaRPr lang="en-US"/>
          </a:p>
        </p:txBody>
      </p:sp>
      <p:sp>
        <p:nvSpPr>
          <p:cNvPr id="3" name="Rectangle 2">
            <a:extLst>
              <a:ext uri="{FF2B5EF4-FFF2-40B4-BE49-F238E27FC236}">
                <a16:creationId xmlns:a16="http://schemas.microsoft.com/office/drawing/2014/main" id="{477AEC52-4486-4405-80BC-EFCC9A410F5C}"/>
              </a:ext>
            </a:extLst>
          </p:cNvPr>
          <p:cNvSpPr/>
          <p:nvPr userDrawn="1"/>
        </p:nvSpPr>
        <p:spPr>
          <a:xfrm>
            <a:off x="0" y="2651760"/>
            <a:ext cx="12192000" cy="420624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sp>
        <p:nvSpPr>
          <p:cNvPr id="10" name="Content Placeholder 3">
            <a:extLst>
              <a:ext uri="{FF2B5EF4-FFF2-40B4-BE49-F238E27FC236}">
                <a16:creationId xmlns:a16="http://schemas.microsoft.com/office/drawing/2014/main" id="{600627A3-DBFC-4675-A554-0F916EDEF118}"/>
              </a:ext>
            </a:extLst>
          </p:cNvPr>
          <p:cNvSpPr>
            <a:spLocks noGrp="1"/>
          </p:cNvSpPr>
          <p:nvPr>
            <p:ph sz="quarter" idx="18"/>
          </p:nvPr>
        </p:nvSpPr>
        <p:spPr>
          <a:xfrm>
            <a:off x="4450080" y="3191827"/>
            <a:ext cx="3291840" cy="27432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14DB50D8-02C0-422F-AA8F-F94A15F7CC4D}"/>
              </a:ext>
            </a:extLst>
          </p:cNvPr>
          <p:cNvSpPr>
            <a:spLocks noGrp="1"/>
          </p:cNvSpPr>
          <p:nvPr>
            <p:ph sz="quarter" idx="19"/>
          </p:nvPr>
        </p:nvSpPr>
        <p:spPr>
          <a:xfrm>
            <a:off x="8296276" y="3191827"/>
            <a:ext cx="3291840" cy="27432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ooter Placeholder 14">
            <a:extLst>
              <a:ext uri="{FF2B5EF4-FFF2-40B4-BE49-F238E27FC236}">
                <a16:creationId xmlns:a16="http://schemas.microsoft.com/office/drawing/2014/main" id="{549F3862-850A-479E-B8BC-C246112C42C0}"/>
              </a:ext>
            </a:extLst>
          </p:cNvPr>
          <p:cNvSpPr>
            <a:spLocks noGrp="1"/>
          </p:cNvSpPr>
          <p:nvPr>
            <p:ph type="ftr" sz="quarter" idx="21"/>
          </p:nvPr>
        </p:nvSpPr>
        <p:spPr/>
        <p:txBody>
          <a:bodyPr/>
          <a:lstStyle>
            <a:lvl1pPr>
              <a:defRPr>
                <a:solidFill>
                  <a:schemeClr val="bg1"/>
                </a:solidFill>
              </a:defRPr>
            </a:lvl1pPr>
          </a:lstStyle>
          <a:p>
            <a:r>
              <a:rPr lang="en-US"/>
              <a:t>Georgia Department of Community Affairs</a:t>
            </a:r>
          </a:p>
        </p:txBody>
      </p:sp>
      <p:sp>
        <p:nvSpPr>
          <p:cNvPr id="16" name="Slide Number Placeholder 15">
            <a:extLst>
              <a:ext uri="{FF2B5EF4-FFF2-40B4-BE49-F238E27FC236}">
                <a16:creationId xmlns:a16="http://schemas.microsoft.com/office/drawing/2014/main" id="{2BB6CB06-CF64-46DC-9E61-D788FA831F2C}"/>
              </a:ext>
            </a:extLst>
          </p:cNvPr>
          <p:cNvSpPr>
            <a:spLocks noGrp="1"/>
          </p:cNvSpPr>
          <p:nvPr>
            <p:ph type="sldNum" sz="quarter" idx="22"/>
          </p:nvPr>
        </p:nvSpPr>
        <p:spPr/>
        <p:txBody>
          <a:bodyPr/>
          <a:lstStyle>
            <a:lvl1pPr>
              <a:defRPr>
                <a:solidFill>
                  <a:schemeClr val="bg1"/>
                </a:solidFill>
              </a:defRPr>
            </a:lvl1pPr>
          </a:lstStyle>
          <a:p>
            <a:fld id="{93CAF254-72B9-406C-9E86-C9D983240C82}" type="slidenum">
              <a:rPr lang="en-US" smtClean="0"/>
              <a:pPr/>
              <a:t>‹#›</a:t>
            </a:fld>
            <a:endParaRPr lang="en-US"/>
          </a:p>
        </p:txBody>
      </p:sp>
      <p:sp>
        <p:nvSpPr>
          <p:cNvPr id="17" name="Title 1">
            <a:extLst>
              <a:ext uri="{FF2B5EF4-FFF2-40B4-BE49-F238E27FC236}">
                <a16:creationId xmlns:a16="http://schemas.microsoft.com/office/drawing/2014/main" id="{C4721248-5C65-4F78-998A-472ACB8F2B88}"/>
              </a:ext>
            </a:extLst>
          </p:cNvPr>
          <p:cNvSpPr>
            <a:spLocks noGrp="1"/>
          </p:cNvSpPr>
          <p:nvPr>
            <p:ph type="title"/>
          </p:nvPr>
        </p:nvSpPr>
        <p:spPr>
          <a:xfrm>
            <a:off x="603885" y="3191827"/>
            <a:ext cx="3291840" cy="2757964"/>
          </a:xfrm>
        </p:spPr>
        <p:txBody>
          <a:bodyPr anchor="t"/>
          <a:lstStyle>
            <a:lvl1pPr algn="l">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5518145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and Picture - gree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98D23CB-6276-4551-B081-9583D54AF93F}"/>
              </a:ext>
            </a:extLst>
          </p:cNvPr>
          <p:cNvSpPr>
            <a:spLocks noGrp="1"/>
          </p:cNvSpPr>
          <p:nvPr>
            <p:ph type="pic" sz="quarter" idx="13"/>
          </p:nvPr>
        </p:nvSpPr>
        <p:spPr>
          <a:xfrm>
            <a:off x="6156960" y="0"/>
            <a:ext cx="6035040" cy="6858000"/>
          </a:xfrm>
        </p:spPr>
        <p:txBody>
          <a:bodyPr anchor="ctr"/>
          <a:lstStyle>
            <a:lvl1pPr marL="0" indent="0" algn="ctr">
              <a:buNone/>
              <a:defRPr/>
            </a:lvl1pPr>
          </a:lstStyle>
          <a:p>
            <a:endParaRPr lang="en-US"/>
          </a:p>
        </p:txBody>
      </p:sp>
      <p:sp>
        <p:nvSpPr>
          <p:cNvPr id="2" name="Rectangle 1">
            <a:extLst>
              <a:ext uri="{FF2B5EF4-FFF2-40B4-BE49-F238E27FC236}">
                <a16:creationId xmlns:a16="http://schemas.microsoft.com/office/drawing/2014/main" id="{337C00AF-0D1C-4AF1-BCA4-DBA39740674B}"/>
              </a:ext>
            </a:extLst>
          </p:cNvPr>
          <p:cNvSpPr/>
          <p:nvPr userDrawn="1"/>
        </p:nvSpPr>
        <p:spPr>
          <a:xfrm>
            <a:off x="0" y="0"/>
            <a:ext cx="603504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sp>
        <p:nvSpPr>
          <p:cNvPr id="4" name="Footer Placeholder 3">
            <a:extLst>
              <a:ext uri="{FF2B5EF4-FFF2-40B4-BE49-F238E27FC236}">
                <a16:creationId xmlns:a16="http://schemas.microsoft.com/office/drawing/2014/main" id="{95DFA1F2-0658-4AAB-9049-E607E993C639}"/>
              </a:ext>
            </a:extLst>
          </p:cNvPr>
          <p:cNvSpPr>
            <a:spLocks noGrp="1"/>
          </p:cNvSpPr>
          <p:nvPr>
            <p:ph type="ftr" sz="quarter" idx="16"/>
          </p:nvPr>
        </p:nvSpPr>
        <p:spPr/>
        <p:txBody>
          <a:bodyPr/>
          <a:lstStyle>
            <a:lvl1pPr>
              <a:defRPr>
                <a:solidFill>
                  <a:schemeClr val="bg1"/>
                </a:solidFill>
              </a:defRPr>
            </a:lvl1pPr>
          </a:lstStyle>
          <a:p>
            <a:r>
              <a:rPr lang="en-US"/>
              <a:t>Georgia Department of Community Affairs</a:t>
            </a:r>
          </a:p>
        </p:txBody>
      </p:sp>
      <p:sp>
        <p:nvSpPr>
          <p:cNvPr id="6" name="Slide Number Placeholder 5">
            <a:extLst>
              <a:ext uri="{FF2B5EF4-FFF2-40B4-BE49-F238E27FC236}">
                <a16:creationId xmlns:a16="http://schemas.microsoft.com/office/drawing/2014/main" id="{3CBCC82E-BFBA-4AD2-BEEA-205DDDCC7B62}"/>
              </a:ext>
            </a:extLst>
          </p:cNvPr>
          <p:cNvSpPr>
            <a:spLocks noGrp="1"/>
          </p:cNvSpPr>
          <p:nvPr>
            <p:ph type="sldNum" sz="quarter" idx="17"/>
          </p:nvPr>
        </p:nvSpPr>
        <p:spPr/>
        <p:txBody>
          <a:bodyPr/>
          <a:lstStyle>
            <a:lvl1pPr>
              <a:defRPr>
                <a:solidFill>
                  <a:schemeClr val="bg1"/>
                </a:solidFill>
              </a:defRPr>
            </a:lvl1pPr>
          </a:lstStyle>
          <a:p>
            <a:fld id="{93CAF254-72B9-406C-9E86-C9D983240C82}" type="slidenum">
              <a:rPr lang="en-US" smtClean="0"/>
              <a:pPr/>
              <a:t>‹#›</a:t>
            </a:fld>
            <a:endParaRPr lang="en-US"/>
          </a:p>
        </p:txBody>
      </p:sp>
      <p:sp>
        <p:nvSpPr>
          <p:cNvPr id="11" name="Title 1">
            <a:extLst>
              <a:ext uri="{FF2B5EF4-FFF2-40B4-BE49-F238E27FC236}">
                <a16:creationId xmlns:a16="http://schemas.microsoft.com/office/drawing/2014/main" id="{3087A44B-3F04-4AE4-BB34-617CFCB2D61A}"/>
              </a:ext>
            </a:extLst>
          </p:cNvPr>
          <p:cNvSpPr>
            <a:spLocks noGrp="1"/>
          </p:cNvSpPr>
          <p:nvPr>
            <p:ph type="title"/>
          </p:nvPr>
        </p:nvSpPr>
        <p:spPr>
          <a:xfrm>
            <a:off x="604837" y="533400"/>
            <a:ext cx="4825366" cy="5416391"/>
          </a:xfrm>
        </p:spPr>
        <p:txBody>
          <a:bodyPr anchor="t"/>
          <a:lstStyle>
            <a:lvl1pPr algn="l">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00400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ontent and Picture - gree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98D23CB-6276-4551-B081-9583D54AF93F}"/>
              </a:ext>
            </a:extLst>
          </p:cNvPr>
          <p:cNvSpPr>
            <a:spLocks noGrp="1"/>
          </p:cNvSpPr>
          <p:nvPr>
            <p:ph type="pic" sz="quarter" idx="13"/>
          </p:nvPr>
        </p:nvSpPr>
        <p:spPr>
          <a:xfrm>
            <a:off x="-6858" y="0"/>
            <a:ext cx="6035040" cy="6858000"/>
          </a:xfrm>
        </p:spPr>
        <p:txBody>
          <a:bodyPr anchor="ctr"/>
          <a:lstStyle>
            <a:lvl1pPr marL="0" indent="0" algn="ctr">
              <a:buNone/>
              <a:defRPr/>
            </a:lvl1pPr>
          </a:lstStyle>
          <a:p>
            <a:endParaRPr lang="en-US"/>
          </a:p>
        </p:txBody>
      </p:sp>
      <p:sp>
        <p:nvSpPr>
          <p:cNvPr id="2" name="Rectangle 1">
            <a:extLst>
              <a:ext uri="{FF2B5EF4-FFF2-40B4-BE49-F238E27FC236}">
                <a16:creationId xmlns:a16="http://schemas.microsoft.com/office/drawing/2014/main" id="{337C00AF-0D1C-4AF1-BCA4-DBA39740674B}"/>
              </a:ext>
            </a:extLst>
          </p:cNvPr>
          <p:cNvSpPr/>
          <p:nvPr userDrawn="1"/>
        </p:nvSpPr>
        <p:spPr>
          <a:xfrm>
            <a:off x="6163820" y="0"/>
            <a:ext cx="603504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sp>
        <p:nvSpPr>
          <p:cNvPr id="4" name="Footer Placeholder 3">
            <a:extLst>
              <a:ext uri="{FF2B5EF4-FFF2-40B4-BE49-F238E27FC236}">
                <a16:creationId xmlns:a16="http://schemas.microsoft.com/office/drawing/2014/main" id="{95DFA1F2-0658-4AAB-9049-E607E993C639}"/>
              </a:ext>
            </a:extLst>
          </p:cNvPr>
          <p:cNvSpPr>
            <a:spLocks noGrp="1"/>
          </p:cNvSpPr>
          <p:nvPr>
            <p:ph type="ftr" sz="quarter" idx="16"/>
          </p:nvPr>
        </p:nvSpPr>
        <p:spPr/>
        <p:txBody>
          <a:bodyPr/>
          <a:lstStyle>
            <a:lvl1pPr>
              <a:defRPr>
                <a:solidFill>
                  <a:schemeClr val="bg1"/>
                </a:solidFill>
              </a:defRPr>
            </a:lvl1pPr>
          </a:lstStyle>
          <a:p>
            <a:r>
              <a:rPr lang="en-US"/>
              <a:t>Georgia Department of Community Affairs</a:t>
            </a:r>
          </a:p>
        </p:txBody>
      </p:sp>
      <p:sp>
        <p:nvSpPr>
          <p:cNvPr id="6" name="Slide Number Placeholder 5">
            <a:extLst>
              <a:ext uri="{FF2B5EF4-FFF2-40B4-BE49-F238E27FC236}">
                <a16:creationId xmlns:a16="http://schemas.microsoft.com/office/drawing/2014/main" id="{3CBCC82E-BFBA-4AD2-BEEA-205DDDCC7B62}"/>
              </a:ext>
            </a:extLst>
          </p:cNvPr>
          <p:cNvSpPr>
            <a:spLocks noGrp="1"/>
          </p:cNvSpPr>
          <p:nvPr>
            <p:ph type="sldNum" sz="quarter" idx="17"/>
          </p:nvPr>
        </p:nvSpPr>
        <p:spPr/>
        <p:txBody>
          <a:bodyPr/>
          <a:lstStyle>
            <a:lvl1pPr>
              <a:defRPr>
                <a:solidFill>
                  <a:schemeClr val="bg1"/>
                </a:solidFill>
              </a:defRPr>
            </a:lvl1pPr>
          </a:lstStyle>
          <a:p>
            <a:fld id="{93CAF254-72B9-406C-9E86-C9D983240C82}" type="slidenum">
              <a:rPr lang="en-US" smtClean="0"/>
              <a:pPr/>
              <a:t>‹#›</a:t>
            </a:fld>
            <a:endParaRPr lang="en-US"/>
          </a:p>
        </p:txBody>
      </p:sp>
      <p:sp>
        <p:nvSpPr>
          <p:cNvPr id="8" name="Title 1">
            <a:extLst>
              <a:ext uri="{FF2B5EF4-FFF2-40B4-BE49-F238E27FC236}">
                <a16:creationId xmlns:a16="http://schemas.microsoft.com/office/drawing/2014/main" id="{62F3EA24-D477-4698-B38F-1C4519294966}"/>
              </a:ext>
            </a:extLst>
          </p:cNvPr>
          <p:cNvSpPr>
            <a:spLocks noGrp="1"/>
          </p:cNvSpPr>
          <p:nvPr>
            <p:ph type="title"/>
          </p:nvPr>
        </p:nvSpPr>
        <p:spPr>
          <a:xfrm>
            <a:off x="6757034" y="533400"/>
            <a:ext cx="4825366" cy="5416391"/>
          </a:xfrm>
        </p:spPr>
        <p:txBody>
          <a:bodyPr anchor="t"/>
          <a:lstStyle>
            <a:lvl1pPr algn="l">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6834902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Picture and Tex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7C00AF-0D1C-4AF1-BCA4-DBA39740674B}"/>
              </a:ext>
            </a:extLst>
          </p:cNvPr>
          <p:cNvSpPr/>
          <p:nvPr userDrawn="1"/>
        </p:nvSpPr>
        <p:spPr>
          <a:xfrm>
            <a:off x="6156960" y="0"/>
            <a:ext cx="6035040"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id="{492C0B08-8AAF-41EE-AB4F-B3D4E09B78AC}"/>
              </a:ext>
            </a:extLst>
          </p:cNvPr>
          <p:cNvSpPr/>
          <p:nvPr userDrawn="1"/>
        </p:nvSpPr>
        <p:spPr>
          <a:xfrm>
            <a:off x="0" y="0"/>
            <a:ext cx="603504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sp>
        <p:nvSpPr>
          <p:cNvPr id="10" name="Text Placeholder 19">
            <a:extLst>
              <a:ext uri="{FF2B5EF4-FFF2-40B4-BE49-F238E27FC236}">
                <a16:creationId xmlns:a16="http://schemas.microsoft.com/office/drawing/2014/main" id="{377E21B3-109D-40AC-81AD-ACAF254F1C5E}"/>
              </a:ext>
            </a:extLst>
          </p:cNvPr>
          <p:cNvSpPr>
            <a:spLocks noGrp="1"/>
          </p:cNvSpPr>
          <p:nvPr>
            <p:ph type="body" sz="quarter" idx="23"/>
          </p:nvPr>
        </p:nvSpPr>
        <p:spPr>
          <a:xfrm>
            <a:off x="579120" y="1600201"/>
            <a:ext cx="4937760" cy="1491268"/>
          </a:xfrm>
        </p:spPr>
        <p:txBody>
          <a:bodyPr anchor="b">
            <a:normAutofit/>
          </a:bodyPr>
          <a:lstStyle>
            <a:lvl1pPr marL="0" indent="0">
              <a:buNone/>
              <a:defRPr sz="3600" b="1">
                <a:solidFill>
                  <a:schemeClr val="bg1"/>
                </a:solidFill>
              </a:defRPr>
            </a:lvl1pPr>
            <a:lvl2pPr marL="342900" indent="0">
              <a:buNone/>
              <a:defRPr/>
            </a:lvl2pPr>
          </a:lstStyle>
          <a:p>
            <a:pPr lvl="0"/>
            <a:r>
              <a:rPr lang="en-US"/>
              <a:t>Click to edit Master text styles</a:t>
            </a:r>
          </a:p>
        </p:txBody>
      </p:sp>
      <p:sp>
        <p:nvSpPr>
          <p:cNvPr id="11" name="Text Placeholder 19">
            <a:extLst>
              <a:ext uri="{FF2B5EF4-FFF2-40B4-BE49-F238E27FC236}">
                <a16:creationId xmlns:a16="http://schemas.microsoft.com/office/drawing/2014/main" id="{26DA34D3-B8A1-4F1A-94CD-865BE4458161}"/>
              </a:ext>
            </a:extLst>
          </p:cNvPr>
          <p:cNvSpPr>
            <a:spLocks noGrp="1"/>
          </p:cNvSpPr>
          <p:nvPr>
            <p:ph type="body" sz="quarter" idx="24"/>
          </p:nvPr>
        </p:nvSpPr>
        <p:spPr>
          <a:xfrm>
            <a:off x="6674166" y="1600201"/>
            <a:ext cx="4937760" cy="1491267"/>
          </a:xfrm>
        </p:spPr>
        <p:txBody>
          <a:bodyPr anchor="b">
            <a:normAutofit/>
          </a:bodyPr>
          <a:lstStyle>
            <a:lvl1pPr marL="0" indent="0">
              <a:buNone/>
              <a:defRPr sz="3600" b="1">
                <a:solidFill>
                  <a:schemeClr val="bg1"/>
                </a:solidFill>
              </a:defRPr>
            </a:lvl1pPr>
            <a:lvl2pPr marL="342900" indent="0">
              <a:buNone/>
              <a:defRPr/>
            </a:lvl2pPr>
          </a:lstStyle>
          <a:p>
            <a:pPr lvl="0"/>
            <a:r>
              <a:rPr lang="en-US"/>
              <a:t>Click to edit Master text styles</a:t>
            </a:r>
          </a:p>
        </p:txBody>
      </p:sp>
      <p:sp>
        <p:nvSpPr>
          <p:cNvPr id="4" name="Content Placeholder 3">
            <a:extLst>
              <a:ext uri="{FF2B5EF4-FFF2-40B4-BE49-F238E27FC236}">
                <a16:creationId xmlns:a16="http://schemas.microsoft.com/office/drawing/2014/main" id="{39967CE4-712F-421E-B433-EA7DE773EF4A}"/>
              </a:ext>
            </a:extLst>
          </p:cNvPr>
          <p:cNvSpPr>
            <a:spLocks noGrp="1"/>
          </p:cNvSpPr>
          <p:nvPr>
            <p:ph sz="quarter" idx="26"/>
          </p:nvPr>
        </p:nvSpPr>
        <p:spPr>
          <a:xfrm>
            <a:off x="579754" y="3218847"/>
            <a:ext cx="4937125" cy="2286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4E4B698F-B2C3-41A7-86DB-24F00A1703B5}"/>
              </a:ext>
            </a:extLst>
          </p:cNvPr>
          <p:cNvSpPr>
            <a:spLocks noGrp="1"/>
          </p:cNvSpPr>
          <p:nvPr>
            <p:ph sz="quarter" idx="27"/>
          </p:nvPr>
        </p:nvSpPr>
        <p:spPr>
          <a:xfrm>
            <a:off x="6674801" y="3218847"/>
            <a:ext cx="4937125" cy="2286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12">
            <a:extLst>
              <a:ext uri="{FF2B5EF4-FFF2-40B4-BE49-F238E27FC236}">
                <a16:creationId xmlns:a16="http://schemas.microsoft.com/office/drawing/2014/main" id="{80C04F03-75F7-44AA-9785-7EDDF26FA358}"/>
              </a:ext>
            </a:extLst>
          </p:cNvPr>
          <p:cNvSpPr>
            <a:spLocks noGrp="1"/>
          </p:cNvSpPr>
          <p:nvPr>
            <p:ph type="ftr" sz="quarter" idx="29"/>
          </p:nvPr>
        </p:nvSpPr>
        <p:spPr/>
        <p:txBody>
          <a:bodyPr/>
          <a:lstStyle>
            <a:lvl1pPr>
              <a:defRPr>
                <a:solidFill>
                  <a:schemeClr val="bg1"/>
                </a:solidFill>
              </a:defRPr>
            </a:lvl1pPr>
          </a:lstStyle>
          <a:p>
            <a:r>
              <a:rPr lang="en-US"/>
              <a:t>Georgia Department of Community Affairs</a:t>
            </a:r>
          </a:p>
        </p:txBody>
      </p:sp>
      <p:sp>
        <p:nvSpPr>
          <p:cNvPr id="16" name="Slide Number Placeholder 15">
            <a:extLst>
              <a:ext uri="{FF2B5EF4-FFF2-40B4-BE49-F238E27FC236}">
                <a16:creationId xmlns:a16="http://schemas.microsoft.com/office/drawing/2014/main" id="{6F1B5E99-5953-439D-8ECA-998F28FB8A7F}"/>
              </a:ext>
            </a:extLst>
          </p:cNvPr>
          <p:cNvSpPr>
            <a:spLocks noGrp="1"/>
          </p:cNvSpPr>
          <p:nvPr>
            <p:ph type="sldNum" sz="quarter" idx="30"/>
          </p:nvPr>
        </p:nvSpPr>
        <p:spPr/>
        <p:txBody>
          <a:bodyPr/>
          <a:lstStyle>
            <a:lvl1pPr>
              <a:defRPr>
                <a:solidFill>
                  <a:schemeClr val="bg1"/>
                </a:solidFill>
              </a:defRPr>
            </a:lvl1pPr>
          </a:lstStyle>
          <a:p>
            <a:fld id="{93CAF254-72B9-406C-9E86-C9D983240C82}" type="slidenum">
              <a:rPr lang="en-US" smtClean="0"/>
              <a:pPr/>
              <a:t>‹#›</a:t>
            </a:fld>
            <a:endParaRPr lang="en-US"/>
          </a:p>
        </p:txBody>
      </p:sp>
    </p:spTree>
    <p:extLst>
      <p:ext uri="{BB962C8B-B14F-4D97-AF65-F5344CB8AC3E}">
        <p14:creationId xmlns:p14="http://schemas.microsoft.com/office/powerpoint/2010/main" val="2565215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Picture and Tex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7C00AF-0D1C-4AF1-BCA4-DBA39740674B}"/>
              </a:ext>
            </a:extLst>
          </p:cNvPr>
          <p:cNvSpPr/>
          <p:nvPr userDrawn="1"/>
        </p:nvSpPr>
        <p:spPr>
          <a:xfrm>
            <a:off x="6156960" y="0"/>
            <a:ext cx="6035040"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id="{492C0B08-8AAF-41EE-AB4F-B3D4E09B78AC}"/>
              </a:ext>
            </a:extLst>
          </p:cNvPr>
          <p:cNvSpPr/>
          <p:nvPr userDrawn="1"/>
        </p:nvSpPr>
        <p:spPr>
          <a:xfrm>
            <a:off x="0" y="0"/>
            <a:ext cx="6035040"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sp>
        <p:nvSpPr>
          <p:cNvPr id="10" name="Text Placeholder 19">
            <a:extLst>
              <a:ext uri="{FF2B5EF4-FFF2-40B4-BE49-F238E27FC236}">
                <a16:creationId xmlns:a16="http://schemas.microsoft.com/office/drawing/2014/main" id="{377E21B3-109D-40AC-81AD-ACAF254F1C5E}"/>
              </a:ext>
            </a:extLst>
          </p:cNvPr>
          <p:cNvSpPr>
            <a:spLocks noGrp="1"/>
          </p:cNvSpPr>
          <p:nvPr>
            <p:ph type="body" sz="quarter" idx="23"/>
          </p:nvPr>
        </p:nvSpPr>
        <p:spPr>
          <a:xfrm>
            <a:off x="579120" y="1600201"/>
            <a:ext cx="4937760" cy="1491268"/>
          </a:xfrm>
        </p:spPr>
        <p:txBody>
          <a:bodyPr anchor="b">
            <a:normAutofit/>
          </a:bodyPr>
          <a:lstStyle>
            <a:lvl1pPr marL="0" indent="0">
              <a:buNone/>
              <a:defRPr sz="3600" b="1">
                <a:solidFill>
                  <a:schemeClr val="bg1"/>
                </a:solidFill>
              </a:defRPr>
            </a:lvl1pPr>
            <a:lvl2pPr marL="342900" indent="0">
              <a:buNone/>
              <a:defRPr/>
            </a:lvl2pPr>
          </a:lstStyle>
          <a:p>
            <a:pPr lvl="0"/>
            <a:r>
              <a:rPr lang="en-US"/>
              <a:t>Click to edit Master text styles</a:t>
            </a:r>
          </a:p>
        </p:txBody>
      </p:sp>
      <p:sp>
        <p:nvSpPr>
          <p:cNvPr id="11" name="Text Placeholder 19">
            <a:extLst>
              <a:ext uri="{FF2B5EF4-FFF2-40B4-BE49-F238E27FC236}">
                <a16:creationId xmlns:a16="http://schemas.microsoft.com/office/drawing/2014/main" id="{26DA34D3-B8A1-4F1A-94CD-865BE4458161}"/>
              </a:ext>
            </a:extLst>
          </p:cNvPr>
          <p:cNvSpPr>
            <a:spLocks noGrp="1"/>
          </p:cNvSpPr>
          <p:nvPr>
            <p:ph type="body" sz="quarter" idx="24"/>
          </p:nvPr>
        </p:nvSpPr>
        <p:spPr>
          <a:xfrm>
            <a:off x="6674166" y="1600201"/>
            <a:ext cx="4937760" cy="1491267"/>
          </a:xfrm>
        </p:spPr>
        <p:txBody>
          <a:bodyPr anchor="b">
            <a:normAutofit/>
          </a:bodyPr>
          <a:lstStyle>
            <a:lvl1pPr marL="0" indent="0">
              <a:buNone/>
              <a:defRPr sz="3600" b="1">
                <a:solidFill>
                  <a:schemeClr val="bg1"/>
                </a:solidFill>
              </a:defRPr>
            </a:lvl1pPr>
            <a:lvl2pPr marL="342900" indent="0">
              <a:buNone/>
              <a:defRPr/>
            </a:lvl2pPr>
          </a:lstStyle>
          <a:p>
            <a:pPr lvl="0"/>
            <a:r>
              <a:rPr lang="en-US"/>
              <a:t>Click to edit Master text styles</a:t>
            </a:r>
          </a:p>
        </p:txBody>
      </p:sp>
      <p:sp>
        <p:nvSpPr>
          <p:cNvPr id="4" name="Content Placeholder 3">
            <a:extLst>
              <a:ext uri="{FF2B5EF4-FFF2-40B4-BE49-F238E27FC236}">
                <a16:creationId xmlns:a16="http://schemas.microsoft.com/office/drawing/2014/main" id="{39967CE4-712F-421E-B433-EA7DE773EF4A}"/>
              </a:ext>
            </a:extLst>
          </p:cNvPr>
          <p:cNvSpPr>
            <a:spLocks noGrp="1"/>
          </p:cNvSpPr>
          <p:nvPr>
            <p:ph sz="quarter" idx="26"/>
          </p:nvPr>
        </p:nvSpPr>
        <p:spPr>
          <a:xfrm>
            <a:off x="579754" y="3218847"/>
            <a:ext cx="4937125" cy="2286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4E4B698F-B2C3-41A7-86DB-24F00A1703B5}"/>
              </a:ext>
            </a:extLst>
          </p:cNvPr>
          <p:cNvSpPr>
            <a:spLocks noGrp="1"/>
          </p:cNvSpPr>
          <p:nvPr>
            <p:ph sz="quarter" idx="27"/>
          </p:nvPr>
        </p:nvSpPr>
        <p:spPr>
          <a:xfrm>
            <a:off x="6674801" y="3218847"/>
            <a:ext cx="4937125" cy="2286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4FD56746-33F8-4CAE-9625-F8F69B41C2A0}"/>
              </a:ext>
            </a:extLst>
          </p:cNvPr>
          <p:cNvSpPr>
            <a:spLocks noGrp="1"/>
          </p:cNvSpPr>
          <p:nvPr>
            <p:ph type="ftr" sz="quarter" idx="29"/>
          </p:nvPr>
        </p:nvSpPr>
        <p:spPr/>
        <p:txBody>
          <a:bodyPr/>
          <a:lstStyle>
            <a:lvl1pPr>
              <a:defRPr>
                <a:solidFill>
                  <a:schemeClr val="bg1"/>
                </a:solidFill>
              </a:defRPr>
            </a:lvl1pPr>
          </a:lstStyle>
          <a:p>
            <a:r>
              <a:rPr lang="en-US"/>
              <a:t>Georgia Department of Community Affairs</a:t>
            </a:r>
          </a:p>
        </p:txBody>
      </p:sp>
      <p:sp>
        <p:nvSpPr>
          <p:cNvPr id="13" name="Slide Number Placeholder 12">
            <a:extLst>
              <a:ext uri="{FF2B5EF4-FFF2-40B4-BE49-F238E27FC236}">
                <a16:creationId xmlns:a16="http://schemas.microsoft.com/office/drawing/2014/main" id="{B1494F2D-B7D7-48D2-9E7A-659F611AB325}"/>
              </a:ext>
            </a:extLst>
          </p:cNvPr>
          <p:cNvSpPr>
            <a:spLocks noGrp="1"/>
          </p:cNvSpPr>
          <p:nvPr>
            <p:ph type="sldNum" sz="quarter" idx="30"/>
          </p:nvPr>
        </p:nvSpPr>
        <p:spPr/>
        <p:txBody>
          <a:bodyPr/>
          <a:lstStyle/>
          <a:p>
            <a:fld id="{93CAF254-72B9-406C-9E86-C9D983240C82}" type="slidenum">
              <a:rPr lang="en-US" smtClean="0"/>
              <a:pPr/>
              <a:t>‹#›</a:t>
            </a:fld>
            <a:endParaRPr lang="en-US"/>
          </a:p>
        </p:txBody>
      </p:sp>
    </p:spTree>
    <p:extLst>
      <p:ext uri="{BB962C8B-B14F-4D97-AF65-F5344CB8AC3E}">
        <p14:creationId xmlns:p14="http://schemas.microsoft.com/office/powerpoint/2010/main" val="28488170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F9D73D8B-BE43-41FD-B517-E6E637412251}"/>
              </a:ext>
            </a:extLst>
          </p:cNvPr>
          <p:cNvSpPr>
            <a:spLocks noGrp="1"/>
          </p:cNvSpPr>
          <p:nvPr>
            <p:ph type="sldNum" sz="quarter" idx="11"/>
          </p:nvPr>
        </p:nvSpPr>
        <p:spPr/>
        <p:txBody>
          <a:bodyPr/>
          <a:lstStyle/>
          <a:p>
            <a:fld id="{93CAF254-72B9-406C-9E86-C9D983240C82}" type="slidenum">
              <a:rPr lang="en-US" smtClean="0"/>
              <a:t>‹#›</a:t>
            </a:fld>
            <a:endParaRPr lang="en-US"/>
          </a:p>
        </p:txBody>
      </p:sp>
      <p:sp>
        <p:nvSpPr>
          <p:cNvPr id="9" name="Title 1">
            <a:extLst>
              <a:ext uri="{FF2B5EF4-FFF2-40B4-BE49-F238E27FC236}">
                <a16:creationId xmlns:a16="http://schemas.microsoft.com/office/drawing/2014/main" id="{82338C7B-563B-45FF-91E7-5A14B3D70474}"/>
              </a:ext>
            </a:extLst>
          </p:cNvPr>
          <p:cNvSpPr>
            <a:spLocks noGrp="1"/>
          </p:cNvSpPr>
          <p:nvPr>
            <p:ph type="title"/>
          </p:nvPr>
        </p:nvSpPr>
        <p:spPr>
          <a:xfrm>
            <a:off x="847344" y="548640"/>
            <a:ext cx="10497312" cy="1142048"/>
          </a:xfrm>
        </p:spPr>
        <p:txBody>
          <a:bodyPr/>
          <a:lstStyle/>
          <a:p>
            <a:r>
              <a:rPr lang="en-US"/>
              <a:t>Click to edit Master title style</a:t>
            </a:r>
          </a:p>
        </p:txBody>
      </p:sp>
      <p:sp>
        <p:nvSpPr>
          <p:cNvPr id="2" name="Footer Placeholder 1">
            <a:extLst>
              <a:ext uri="{FF2B5EF4-FFF2-40B4-BE49-F238E27FC236}">
                <a16:creationId xmlns:a16="http://schemas.microsoft.com/office/drawing/2014/main" id="{6C61937A-62A2-494A-98C5-77EF3E95506E}"/>
              </a:ext>
            </a:extLst>
          </p:cNvPr>
          <p:cNvSpPr>
            <a:spLocks noGrp="1"/>
          </p:cNvSpPr>
          <p:nvPr>
            <p:ph type="ftr" sz="quarter" idx="12"/>
          </p:nvPr>
        </p:nvSpPr>
        <p:spPr/>
        <p:txBody>
          <a:bodyPr/>
          <a:lstStyle/>
          <a:p>
            <a:r>
              <a:rPr lang="en-US"/>
              <a:t>Georgia Department of Community Affairs</a:t>
            </a:r>
          </a:p>
        </p:txBody>
      </p:sp>
    </p:spTree>
    <p:extLst>
      <p:ext uri="{BB962C8B-B14F-4D97-AF65-F5344CB8AC3E}">
        <p14:creationId xmlns:p14="http://schemas.microsoft.com/office/powerpoint/2010/main" val="2276026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CDCC80-6B3B-4802-BDFB-DBEBF8F9E603}"/>
              </a:ext>
            </a:extLst>
          </p:cNvPr>
          <p:cNvSpPr/>
          <p:nvPr userDrawn="1"/>
        </p:nvSpPr>
        <p:spPr>
          <a:xfrm>
            <a:off x="1524" y="0"/>
            <a:ext cx="12188952" cy="68580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Graphical user interface, text&#10;&#10;Description automatically generated">
            <a:extLst>
              <a:ext uri="{FF2B5EF4-FFF2-40B4-BE49-F238E27FC236}">
                <a16:creationId xmlns:a16="http://schemas.microsoft.com/office/drawing/2014/main" id="{ED4ABA7C-3A14-4B9D-9DB5-DBA5B9465D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38400" y="676017"/>
            <a:ext cx="7315200" cy="1578638"/>
          </a:xfrm>
          <a:prstGeom prst="rect">
            <a:avLst/>
          </a:prstGeom>
        </p:spPr>
      </p:pic>
      <p:sp>
        <p:nvSpPr>
          <p:cNvPr id="8" name="Text Placeholder 11">
            <a:extLst>
              <a:ext uri="{FF2B5EF4-FFF2-40B4-BE49-F238E27FC236}">
                <a16:creationId xmlns:a16="http://schemas.microsoft.com/office/drawing/2014/main" id="{6B4FAA25-DC02-484B-A7BC-1C87842774D8}"/>
              </a:ext>
            </a:extLst>
          </p:cNvPr>
          <p:cNvSpPr>
            <a:spLocks noGrp="1"/>
          </p:cNvSpPr>
          <p:nvPr>
            <p:ph type="body" sz="quarter" idx="13"/>
          </p:nvPr>
        </p:nvSpPr>
        <p:spPr>
          <a:xfrm>
            <a:off x="1524000" y="2270249"/>
            <a:ext cx="9144000" cy="3657600"/>
          </a:xfrm>
        </p:spPr>
        <p:txBody>
          <a:bodyPr anchor="ctr">
            <a:normAutofit/>
          </a:bodyPr>
          <a:lstStyle>
            <a:lvl1pPr marL="0" indent="0" algn="ctr">
              <a:buNone/>
              <a:defRPr sz="6000" b="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1824889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905917AE-035D-4FD6-878E-FACEC848F713}"/>
              </a:ext>
            </a:extLst>
          </p:cNvPr>
          <p:cNvSpPr>
            <a:spLocks noGrp="1"/>
          </p:cNvSpPr>
          <p:nvPr>
            <p:ph type="sldNum" sz="quarter" idx="11"/>
          </p:nvPr>
        </p:nvSpPr>
        <p:spPr/>
        <p:txBody>
          <a:bodyPr/>
          <a:lstStyle/>
          <a:p>
            <a:fld id="{93CAF254-72B9-406C-9E86-C9D983240C82}" type="slidenum">
              <a:rPr lang="en-US" smtClean="0"/>
              <a:t>‹#›</a:t>
            </a:fld>
            <a:endParaRPr lang="en-US"/>
          </a:p>
        </p:txBody>
      </p:sp>
      <p:cxnSp>
        <p:nvCxnSpPr>
          <p:cNvPr id="10" name="Straight Connector 9">
            <a:extLst>
              <a:ext uri="{FF2B5EF4-FFF2-40B4-BE49-F238E27FC236}">
                <a16:creationId xmlns:a16="http://schemas.microsoft.com/office/drawing/2014/main" id="{DC549B19-0D69-4379-95A3-B2C41E15E3EE}"/>
              </a:ext>
            </a:extLst>
          </p:cNvPr>
          <p:cNvCxnSpPr/>
          <p:nvPr userDrawn="1"/>
        </p:nvCxnSpPr>
        <p:spPr>
          <a:xfrm>
            <a:off x="959095" y="3429000"/>
            <a:ext cx="1209675" cy="0"/>
          </a:xfrm>
          <a:prstGeom prst="line">
            <a:avLst/>
          </a:prstGeom>
          <a:ln w="57150">
            <a:solidFill>
              <a:srgbClr val="E9E3DC"/>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D45B6692-E64D-461A-866D-8A765D9FCE92}"/>
              </a:ext>
            </a:extLst>
          </p:cNvPr>
          <p:cNvSpPr>
            <a:spLocks noGrp="1"/>
          </p:cNvSpPr>
          <p:nvPr>
            <p:ph type="title"/>
          </p:nvPr>
        </p:nvSpPr>
        <p:spPr>
          <a:xfrm>
            <a:off x="850392" y="548640"/>
            <a:ext cx="6178550" cy="2562223"/>
          </a:xfrm>
        </p:spPr>
        <p:txBody>
          <a:bodyPr anchor="b">
            <a:normAutofit/>
          </a:bodyPr>
          <a:lstStyle>
            <a:lvl1pPr algn="l">
              <a:defRPr sz="4000" b="1"/>
            </a:lvl1pPr>
          </a:lstStyle>
          <a:p>
            <a:r>
              <a:rPr lang="en-US"/>
              <a:t>Click to edit Master title style</a:t>
            </a:r>
          </a:p>
        </p:txBody>
      </p:sp>
      <p:sp>
        <p:nvSpPr>
          <p:cNvPr id="16" name="Text Placeholder 2">
            <a:extLst>
              <a:ext uri="{FF2B5EF4-FFF2-40B4-BE49-F238E27FC236}">
                <a16:creationId xmlns:a16="http://schemas.microsoft.com/office/drawing/2014/main" id="{88B40079-6CD5-4198-821B-99F61BCE1792}"/>
              </a:ext>
            </a:extLst>
          </p:cNvPr>
          <p:cNvSpPr>
            <a:spLocks noGrp="1"/>
          </p:cNvSpPr>
          <p:nvPr>
            <p:ph type="body" idx="1"/>
          </p:nvPr>
        </p:nvSpPr>
        <p:spPr>
          <a:xfrm>
            <a:off x="877824" y="3771897"/>
            <a:ext cx="6175376" cy="2177894"/>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 name="Footer Placeholder 2">
            <a:extLst>
              <a:ext uri="{FF2B5EF4-FFF2-40B4-BE49-F238E27FC236}">
                <a16:creationId xmlns:a16="http://schemas.microsoft.com/office/drawing/2014/main" id="{6FD895C5-590D-442F-AF6B-4741199CC8CF}"/>
              </a:ext>
            </a:extLst>
          </p:cNvPr>
          <p:cNvSpPr>
            <a:spLocks noGrp="1"/>
          </p:cNvSpPr>
          <p:nvPr>
            <p:ph type="ftr" sz="quarter" idx="12"/>
          </p:nvPr>
        </p:nvSpPr>
        <p:spPr/>
        <p:txBody>
          <a:bodyPr/>
          <a:lstStyle/>
          <a:p>
            <a:r>
              <a:rPr lang="en-US"/>
              <a:t>Georgia Department of Community Affairs</a:t>
            </a:r>
          </a:p>
        </p:txBody>
      </p:sp>
    </p:spTree>
    <p:extLst>
      <p:ext uri="{BB962C8B-B14F-4D97-AF65-F5344CB8AC3E}">
        <p14:creationId xmlns:p14="http://schemas.microsoft.com/office/powerpoint/2010/main" val="17621444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905917AE-035D-4FD6-878E-FACEC848F713}"/>
              </a:ext>
            </a:extLst>
          </p:cNvPr>
          <p:cNvSpPr>
            <a:spLocks noGrp="1"/>
          </p:cNvSpPr>
          <p:nvPr>
            <p:ph type="sldNum" sz="quarter" idx="11"/>
          </p:nvPr>
        </p:nvSpPr>
        <p:spPr/>
        <p:txBody>
          <a:bodyPr/>
          <a:lstStyle/>
          <a:p>
            <a:fld id="{93CAF254-72B9-406C-9E86-C9D983240C82}" type="slidenum">
              <a:rPr lang="en-US" smtClean="0"/>
              <a:t>‹#›</a:t>
            </a:fld>
            <a:endParaRPr lang="en-US"/>
          </a:p>
        </p:txBody>
      </p:sp>
      <p:cxnSp>
        <p:nvCxnSpPr>
          <p:cNvPr id="10" name="Straight Connector 9">
            <a:extLst>
              <a:ext uri="{FF2B5EF4-FFF2-40B4-BE49-F238E27FC236}">
                <a16:creationId xmlns:a16="http://schemas.microsoft.com/office/drawing/2014/main" id="{DC549B19-0D69-4379-95A3-B2C41E15E3EE}"/>
              </a:ext>
            </a:extLst>
          </p:cNvPr>
          <p:cNvCxnSpPr/>
          <p:nvPr userDrawn="1"/>
        </p:nvCxnSpPr>
        <p:spPr>
          <a:xfrm>
            <a:off x="959095" y="3429000"/>
            <a:ext cx="1209675" cy="0"/>
          </a:xfrm>
          <a:prstGeom prst="line">
            <a:avLst/>
          </a:prstGeom>
          <a:ln w="57150">
            <a:solidFill>
              <a:srgbClr val="E9E3DC"/>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D45B6692-E64D-461A-866D-8A765D9FCE92}"/>
              </a:ext>
            </a:extLst>
          </p:cNvPr>
          <p:cNvSpPr>
            <a:spLocks noGrp="1"/>
          </p:cNvSpPr>
          <p:nvPr>
            <p:ph type="title"/>
          </p:nvPr>
        </p:nvSpPr>
        <p:spPr>
          <a:xfrm>
            <a:off x="850392" y="548640"/>
            <a:ext cx="8903208" cy="2562223"/>
          </a:xfrm>
        </p:spPr>
        <p:txBody>
          <a:bodyPr anchor="b">
            <a:normAutofit/>
          </a:bodyPr>
          <a:lstStyle>
            <a:lvl1pPr algn="l">
              <a:defRPr sz="4000" b="1"/>
            </a:lvl1pPr>
          </a:lstStyle>
          <a:p>
            <a:r>
              <a:rPr lang="en-US"/>
              <a:t>Click to edit Master title style</a:t>
            </a:r>
          </a:p>
        </p:txBody>
      </p:sp>
      <p:sp>
        <p:nvSpPr>
          <p:cNvPr id="13" name="Text Placeholder 8">
            <a:extLst>
              <a:ext uri="{FF2B5EF4-FFF2-40B4-BE49-F238E27FC236}">
                <a16:creationId xmlns:a16="http://schemas.microsoft.com/office/drawing/2014/main" id="{9FC91C51-1199-4633-BE5C-13C6AA50A544}"/>
              </a:ext>
            </a:extLst>
          </p:cNvPr>
          <p:cNvSpPr>
            <a:spLocks noGrp="1"/>
          </p:cNvSpPr>
          <p:nvPr>
            <p:ph type="body" sz="quarter" idx="17"/>
          </p:nvPr>
        </p:nvSpPr>
        <p:spPr>
          <a:xfrm>
            <a:off x="1818798" y="3941834"/>
            <a:ext cx="3977648" cy="731694"/>
          </a:xfrm>
        </p:spPr>
        <p:txBody>
          <a:bodyPr anchor="ctr">
            <a:normAutofit/>
          </a:bodyPr>
          <a:lstStyle>
            <a:lvl1pPr marL="0" indent="0">
              <a:buNone/>
              <a:defRPr sz="2000"/>
            </a:lvl1pPr>
          </a:lstStyle>
          <a:p>
            <a:pPr lvl="0"/>
            <a:r>
              <a:rPr lang="en-US" noProof="0"/>
              <a:t>Click to edit Master text styles</a:t>
            </a:r>
          </a:p>
        </p:txBody>
      </p:sp>
      <p:sp>
        <p:nvSpPr>
          <p:cNvPr id="14" name="Text Placeholder 8">
            <a:extLst>
              <a:ext uri="{FF2B5EF4-FFF2-40B4-BE49-F238E27FC236}">
                <a16:creationId xmlns:a16="http://schemas.microsoft.com/office/drawing/2014/main" id="{CB8D944A-D85D-4A83-B1CD-7982FAC8D3E7}"/>
              </a:ext>
            </a:extLst>
          </p:cNvPr>
          <p:cNvSpPr>
            <a:spLocks noGrp="1"/>
          </p:cNvSpPr>
          <p:nvPr>
            <p:ph type="body" sz="quarter" idx="18"/>
          </p:nvPr>
        </p:nvSpPr>
        <p:spPr>
          <a:xfrm>
            <a:off x="1818798" y="5232562"/>
            <a:ext cx="3977648" cy="731694"/>
          </a:xfrm>
        </p:spPr>
        <p:txBody>
          <a:bodyPr anchor="ctr">
            <a:normAutofit/>
          </a:bodyPr>
          <a:lstStyle>
            <a:lvl1pPr marL="0" indent="0">
              <a:buNone/>
              <a:defRPr sz="2000"/>
            </a:lvl1pPr>
          </a:lstStyle>
          <a:p>
            <a:pPr lvl="0"/>
            <a:r>
              <a:rPr lang="en-US" noProof="0"/>
              <a:t>Click to edit Master text styles</a:t>
            </a:r>
          </a:p>
        </p:txBody>
      </p:sp>
      <p:sp>
        <p:nvSpPr>
          <p:cNvPr id="17" name="Text Placeholder 8">
            <a:extLst>
              <a:ext uri="{FF2B5EF4-FFF2-40B4-BE49-F238E27FC236}">
                <a16:creationId xmlns:a16="http://schemas.microsoft.com/office/drawing/2014/main" id="{326DA353-2F37-4F19-816E-CF7C9540C14D}"/>
              </a:ext>
            </a:extLst>
          </p:cNvPr>
          <p:cNvSpPr>
            <a:spLocks noGrp="1"/>
          </p:cNvSpPr>
          <p:nvPr>
            <p:ph type="body" sz="quarter" idx="19"/>
          </p:nvPr>
        </p:nvSpPr>
        <p:spPr>
          <a:xfrm>
            <a:off x="7028942" y="3944572"/>
            <a:ext cx="3977648" cy="731694"/>
          </a:xfrm>
        </p:spPr>
        <p:txBody>
          <a:bodyPr anchor="ctr">
            <a:normAutofit/>
          </a:bodyPr>
          <a:lstStyle>
            <a:lvl1pPr marL="0" indent="0">
              <a:buNone/>
              <a:defRPr sz="20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0163657A-AF7A-4283-88D4-6E5EC931522C}"/>
              </a:ext>
            </a:extLst>
          </p:cNvPr>
          <p:cNvSpPr>
            <a:spLocks noGrp="1"/>
          </p:cNvSpPr>
          <p:nvPr>
            <p:ph type="body" sz="quarter" idx="20"/>
          </p:nvPr>
        </p:nvSpPr>
        <p:spPr>
          <a:xfrm>
            <a:off x="7028942" y="5235301"/>
            <a:ext cx="3977648" cy="731694"/>
          </a:xfrm>
        </p:spPr>
        <p:txBody>
          <a:bodyPr anchor="ctr">
            <a:normAutofit/>
          </a:bodyPr>
          <a:lstStyle>
            <a:lvl1pPr marL="0" indent="0">
              <a:buNone/>
              <a:defRPr sz="2000"/>
            </a:lvl1pPr>
          </a:lstStyle>
          <a:p>
            <a:pPr lvl="0"/>
            <a:r>
              <a:rPr lang="en-US" noProof="0"/>
              <a:t>Click to edit Master text styles</a:t>
            </a:r>
          </a:p>
        </p:txBody>
      </p:sp>
      <p:sp>
        <p:nvSpPr>
          <p:cNvPr id="19" name="Picture Placeholder 5" title="Decorative">
            <a:extLst>
              <a:ext uri="{FF2B5EF4-FFF2-40B4-BE49-F238E27FC236}">
                <a16:creationId xmlns:a16="http://schemas.microsoft.com/office/drawing/2014/main" id="{45C5A78E-C397-40E0-B472-409205B22CD4}"/>
              </a:ext>
            </a:extLst>
          </p:cNvPr>
          <p:cNvSpPr>
            <a:spLocks noGrp="1"/>
          </p:cNvSpPr>
          <p:nvPr>
            <p:ph type="pic" sz="quarter" idx="13"/>
          </p:nvPr>
        </p:nvSpPr>
        <p:spPr>
          <a:xfrm>
            <a:off x="850392" y="3869171"/>
            <a:ext cx="885235" cy="885235"/>
          </a:xfrm>
          <a:prstGeom prst="ellipse">
            <a:avLst/>
          </a:prstGeom>
          <a:solidFill>
            <a:schemeClr val="bg1"/>
          </a:solidFill>
          <a:ln w="19050">
            <a:noFill/>
          </a:ln>
        </p:spPr>
        <p:txBody>
          <a:bodyPr>
            <a:normAutofit/>
          </a:bodyPr>
          <a:lstStyle>
            <a:lvl1pPr>
              <a:defRPr sz="800"/>
            </a:lvl1pPr>
          </a:lstStyle>
          <a:p>
            <a:r>
              <a:rPr lang="en-US" noProof="0"/>
              <a:t>Click icon to add picture</a:t>
            </a:r>
          </a:p>
        </p:txBody>
      </p:sp>
      <p:sp>
        <p:nvSpPr>
          <p:cNvPr id="20" name="Picture Placeholder 5" title="Decorative">
            <a:extLst>
              <a:ext uri="{FF2B5EF4-FFF2-40B4-BE49-F238E27FC236}">
                <a16:creationId xmlns:a16="http://schemas.microsoft.com/office/drawing/2014/main" id="{90198A63-1442-465B-A8C6-38FBEFFC4DF0}"/>
              </a:ext>
            </a:extLst>
          </p:cNvPr>
          <p:cNvSpPr>
            <a:spLocks noGrp="1"/>
          </p:cNvSpPr>
          <p:nvPr>
            <p:ph type="pic" sz="quarter" idx="14"/>
          </p:nvPr>
        </p:nvSpPr>
        <p:spPr>
          <a:xfrm>
            <a:off x="850392" y="5158530"/>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p>
        </p:txBody>
      </p:sp>
      <p:sp>
        <p:nvSpPr>
          <p:cNvPr id="21" name="Picture Placeholder 5" title="Decorative">
            <a:extLst>
              <a:ext uri="{FF2B5EF4-FFF2-40B4-BE49-F238E27FC236}">
                <a16:creationId xmlns:a16="http://schemas.microsoft.com/office/drawing/2014/main" id="{A378ABA1-D254-4E3B-B0E0-A68CF4CC137F}"/>
              </a:ext>
            </a:extLst>
          </p:cNvPr>
          <p:cNvSpPr>
            <a:spLocks noGrp="1"/>
          </p:cNvSpPr>
          <p:nvPr>
            <p:ph type="pic" sz="quarter" idx="15"/>
          </p:nvPr>
        </p:nvSpPr>
        <p:spPr>
          <a:xfrm>
            <a:off x="6060536" y="3869171"/>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p>
        </p:txBody>
      </p:sp>
      <p:sp>
        <p:nvSpPr>
          <p:cNvPr id="22" name="Picture Placeholder 5" title="Decorative">
            <a:extLst>
              <a:ext uri="{FF2B5EF4-FFF2-40B4-BE49-F238E27FC236}">
                <a16:creationId xmlns:a16="http://schemas.microsoft.com/office/drawing/2014/main" id="{494524CE-FE06-4E72-B4B2-F4B0C1659AE9}"/>
              </a:ext>
            </a:extLst>
          </p:cNvPr>
          <p:cNvSpPr>
            <a:spLocks noGrp="1"/>
          </p:cNvSpPr>
          <p:nvPr>
            <p:ph type="pic" sz="quarter" idx="16"/>
          </p:nvPr>
        </p:nvSpPr>
        <p:spPr>
          <a:xfrm>
            <a:off x="6060536" y="5158530"/>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p>
        </p:txBody>
      </p:sp>
      <p:sp>
        <p:nvSpPr>
          <p:cNvPr id="2" name="Footer Placeholder 1">
            <a:extLst>
              <a:ext uri="{FF2B5EF4-FFF2-40B4-BE49-F238E27FC236}">
                <a16:creationId xmlns:a16="http://schemas.microsoft.com/office/drawing/2014/main" id="{EFAFAF05-2F7F-4AD9-A86A-4C0E6B35DDB9}"/>
              </a:ext>
            </a:extLst>
          </p:cNvPr>
          <p:cNvSpPr>
            <a:spLocks noGrp="1"/>
          </p:cNvSpPr>
          <p:nvPr>
            <p:ph type="ftr" sz="quarter" idx="21"/>
          </p:nvPr>
        </p:nvSpPr>
        <p:spPr/>
        <p:txBody>
          <a:bodyPr/>
          <a:lstStyle/>
          <a:p>
            <a:r>
              <a:rPr lang="en-US"/>
              <a:t>Georgia Department of Community Affairs</a:t>
            </a:r>
          </a:p>
        </p:txBody>
      </p:sp>
    </p:spTree>
    <p:extLst>
      <p:ext uri="{BB962C8B-B14F-4D97-AF65-F5344CB8AC3E}">
        <p14:creationId xmlns:p14="http://schemas.microsoft.com/office/powerpoint/2010/main" val="39725676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F9D73D8B-BE43-41FD-B517-E6E637412251}"/>
              </a:ext>
            </a:extLst>
          </p:cNvPr>
          <p:cNvSpPr>
            <a:spLocks noGrp="1"/>
          </p:cNvSpPr>
          <p:nvPr>
            <p:ph type="sldNum" sz="quarter" idx="11"/>
          </p:nvPr>
        </p:nvSpPr>
        <p:spPr/>
        <p:txBody>
          <a:bodyPr/>
          <a:lstStyle/>
          <a:p>
            <a:fld id="{93CAF254-72B9-406C-9E86-C9D983240C82}" type="slidenum">
              <a:rPr lang="en-US" smtClean="0"/>
              <a:t>‹#›</a:t>
            </a:fld>
            <a:endParaRPr lang="en-US"/>
          </a:p>
        </p:txBody>
      </p:sp>
      <p:sp>
        <p:nvSpPr>
          <p:cNvPr id="9" name="Title 1">
            <a:extLst>
              <a:ext uri="{FF2B5EF4-FFF2-40B4-BE49-F238E27FC236}">
                <a16:creationId xmlns:a16="http://schemas.microsoft.com/office/drawing/2014/main" id="{82338C7B-563B-45FF-91E7-5A14B3D70474}"/>
              </a:ext>
            </a:extLst>
          </p:cNvPr>
          <p:cNvSpPr>
            <a:spLocks noGrp="1"/>
          </p:cNvSpPr>
          <p:nvPr>
            <p:ph type="title"/>
          </p:nvPr>
        </p:nvSpPr>
        <p:spPr>
          <a:xfrm>
            <a:off x="847344" y="548640"/>
            <a:ext cx="10497312" cy="1142048"/>
          </a:xfrm>
        </p:spPr>
        <p:txBody>
          <a:bodyPr/>
          <a:lstStyle/>
          <a:p>
            <a:r>
              <a:rPr lang="en-US"/>
              <a:t>Click to edit Master title style</a:t>
            </a:r>
          </a:p>
        </p:txBody>
      </p:sp>
      <p:sp>
        <p:nvSpPr>
          <p:cNvPr id="2" name="Footer Placeholder 1">
            <a:extLst>
              <a:ext uri="{FF2B5EF4-FFF2-40B4-BE49-F238E27FC236}">
                <a16:creationId xmlns:a16="http://schemas.microsoft.com/office/drawing/2014/main" id="{6C61937A-62A2-494A-98C5-77EF3E95506E}"/>
              </a:ext>
            </a:extLst>
          </p:cNvPr>
          <p:cNvSpPr>
            <a:spLocks noGrp="1"/>
          </p:cNvSpPr>
          <p:nvPr>
            <p:ph type="ftr" sz="quarter" idx="12"/>
          </p:nvPr>
        </p:nvSpPr>
        <p:spPr/>
        <p:txBody>
          <a:bodyPr/>
          <a:lstStyle/>
          <a:p>
            <a:r>
              <a:rPr lang="en-US"/>
              <a:t>Georgia Department of Community Affairs</a:t>
            </a:r>
          </a:p>
        </p:txBody>
      </p:sp>
    </p:spTree>
    <p:extLst>
      <p:ext uri="{BB962C8B-B14F-4D97-AF65-F5344CB8AC3E}">
        <p14:creationId xmlns:p14="http://schemas.microsoft.com/office/powerpoint/2010/main" val="2532295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0392" y="548640"/>
            <a:ext cx="6178550" cy="2562223"/>
          </a:xfrm>
        </p:spPr>
        <p:txBody>
          <a:bodyPr anchor="b">
            <a:normAutofit/>
          </a:bodyPr>
          <a:lstStyle>
            <a:lvl1pPr algn="l">
              <a:defRPr sz="4000" b="1"/>
            </a:lvl1pPr>
          </a:lstStyle>
          <a:p>
            <a:r>
              <a:rPr lang="en-US"/>
              <a:t>Click to edit Master title style</a:t>
            </a:r>
          </a:p>
        </p:txBody>
      </p:sp>
      <p:sp>
        <p:nvSpPr>
          <p:cNvPr id="3" name="Text Placeholder 2"/>
          <p:cNvSpPr>
            <a:spLocks noGrp="1"/>
          </p:cNvSpPr>
          <p:nvPr>
            <p:ph type="body" idx="1"/>
          </p:nvPr>
        </p:nvSpPr>
        <p:spPr>
          <a:xfrm>
            <a:off x="877824" y="3771897"/>
            <a:ext cx="6175376" cy="2177894"/>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Slide Number Placeholder 7">
            <a:extLst>
              <a:ext uri="{FF2B5EF4-FFF2-40B4-BE49-F238E27FC236}">
                <a16:creationId xmlns:a16="http://schemas.microsoft.com/office/drawing/2014/main" id="{9846AD10-11FF-4651-A03B-7241B52804E6}"/>
              </a:ext>
            </a:extLst>
          </p:cNvPr>
          <p:cNvSpPr>
            <a:spLocks noGrp="1"/>
          </p:cNvSpPr>
          <p:nvPr>
            <p:ph type="sldNum" sz="quarter" idx="11"/>
          </p:nvPr>
        </p:nvSpPr>
        <p:spPr/>
        <p:txBody>
          <a:bodyPr/>
          <a:lstStyle/>
          <a:p>
            <a:fld id="{93CAF254-72B9-406C-9E86-C9D983240C82}" type="slidenum">
              <a:rPr lang="en-US" smtClean="0"/>
              <a:t>‹#›</a:t>
            </a:fld>
            <a:endParaRPr lang="en-US"/>
          </a:p>
        </p:txBody>
      </p:sp>
      <p:cxnSp>
        <p:nvCxnSpPr>
          <p:cNvPr id="9" name="Straight Connector 8">
            <a:extLst>
              <a:ext uri="{FF2B5EF4-FFF2-40B4-BE49-F238E27FC236}">
                <a16:creationId xmlns:a16="http://schemas.microsoft.com/office/drawing/2014/main" id="{1D6C79AC-3A73-46BA-A9ED-8464A669A421}"/>
              </a:ext>
            </a:extLst>
          </p:cNvPr>
          <p:cNvCxnSpPr/>
          <p:nvPr userDrawn="1"/>
        </p:nvCxnSpPr>
        <p:spPr>
          <a:xfrm>
            <a:off x="959095" y="3429000"/>
            <a:ext cx="1209675" cy="0"/>
          </a:xfrm>
          <a:prstGeom prst="line">
            <a:avLst/>
          </a:prstGeom>
          <a:ln w="57150">
            <a:solidFill>
              <a:srgbClr val="E9E3DC"/>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901D146D-9AC2-4E49-B2B5-25783F17CBEB}"/>
              </a:ext>
            </a:extLst>
          </p:cNvPr>
          <p:cNvSpPr>
            <a:spLocks noGrp="1"/>
          </p:cNvSpPr>
          <p:nvPr>
            <p:ph type="ftr" sz="quarter" idx="12"/>
          </p:nvPr>
        </p:nvSpPr>
        <p:spPr/>
        <p:txBody>
          <a:bodyPr/>
          <a:lstStyle/>
          <a:p>
            <a:r>
              <a:rPr lang="en-US"/>
              <a:t>Georgia Department of Community Affairs</a:t>
            </a:r>
          </a:p>
        </p:txBody>
      </p:sp>
    </p:spTree>
    <p:extLst>
      <p:ext uri="{BB962C8B-B14F-4D97-AF65-F5344CB8AC3E}">
        <p14:creationId xmlns:p14="http://schemas.microsoft.com/office/powerpoint/2010/main" val="395729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498348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70322" y="1825625"/>
            <a:ext cx="498347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6">
            <a:extLst>
              <a:ext uri="{FF2B5EF4-FFF2-40B4-BE49-F238E27FC236}">
                <a16:creationId xmlns:a16="http://schemas.microsoft.com/office/drawing/2014/main" id="{322FB455-60F9-4077-8371-9B47B7FBDA04}"/>
              </a:ext>
            </a:extLst>
          </p:cNvPr>
          <p:cNvSpPr>
            <a:spLocks noGrp="1"/>
          </p:cNvSpPr>
          <p:nvPr>
            <p:ph type="sldNum" sz="quarter" idx="12"/>
          </p:nvPr>
        </p:nvSpPr>
        <p:spPr>
          <a:xfrm>
            <a:off x="11277600" y="5949791"/>
            <a:ext cx="609600" cy="681037"/>
          </a:xfrm>
        </p:spPr>
        <p:txBody>
          <a:bodyPr/>
          <a:lstStyle/>
          <a:p>
            <a:fld id="{93CAF254-72B9-406C-9E86-C9D983240C82}" type="slidenum">
              <a:rPr lang="en-US" smtClean="0"/>
              <a:t>‹#›</a:t>
            </a:fld>
            <a:endParaRPr lang="en-US"/>
          </a:p>
        </p:txBody>
      </p:sp>
      <p:sp>
        <p:nvSpPr>
          <p:cNvPr id="5" name="Title 4">
            <a:extLst>
              <a:ext uri="{FF2B5EF4-FFF2-40B4-BE49-F238E27FC236}">
                <a16:creationId xmlns:a16="http://schemas.microsoft.com/office/drawing/2014/main" id="{A6150EF0-9742-4F4C-85F4-87E6A061A6F9}"/>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64019BCF-530D-430A-9121-A910E43A2691}"/>
              </a:ext>
            </a:extLst>
          </p:cNvPr>
          <p:cNvSpPr>
            <a:spLocks noGrp="1"/>
          </p:cNvSpPr>
          <p:nvPr>
            <p:ph type="ftr" sz="quarter" idx="13"/>
          </p:nvPr>
        </p:nvSpPr>
        <p:spPr/>
        <p:txBody>
          <a:bodyPr/>
          <a:lstStyle/>
          <a:p>
            <a:r>
              <a:rPr lang="en-US"/>
              <a:t>Georgia Department of Community Affairs</a:t>
            </a:r>
          </a:p>
        </p:txBody>
      </p:sp>
    </p:spTree>
    <p:extLst>
      <p:ext uri="{BB962C8B-B14F-4D97-AF65-F5344CB8AC3E}">
        <p14:creationId xmlns:p14="http://schemas.microsoft.com/office/powerpoint/2010/main" val="30365265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C200C55-5345-4FF8-AA76-8C49878B5CF9}"/>
              </a:ext>
            </a:extLst>
          </p:cNvPr>
          <p:cNvSpPr>
            <a:spLocks noGrp="1"/>
          </p:cNvSpPr>
          <p:nvPr>
            <p:ph type="sldNum" sz="quarter" idx="11"/>
          </p:nvPr>
        </p:nvSpPr>
        <p:spPr/>
        <p:txBody>
          <a:bodyPr/>
          <a:lstStyle/>
          <a:p>
            <a:fld id="{93CAF254-72B9-406C-9E86-C9D983240C82}" type="slidenum">
              <a:rPr lang="en-US" smtClean="0"/>
              <a:t>‹#›</a:t>
            </a:fld>
            <a:endParaRPr lang="en-US"/>
          </a:p>
        </p:txBody>
      </p:sp>
      <p:sp>
        <p:nvSpPr>
          <p:cNvPr id="7" name="Content Placeholder 3">
            <a:extLst>
              <a:ext uri="{FF2B5EF4-FFF2-40B4-BE49-F238E27FC236}">
                <a16:creationId xmlns:a16="http://schemas.microsoft.com/office/drawing/2014/main" id="{1B9BC8FF-3A8E-4460-A5BF-4C3F720410AF}"/>
              </a:ext>
            </a:extLst>
          </p:cNvPr>
          <p:cNvSpPr>
            <a:spLocks noGrp="1"/>
          </p:cNvSpPr>
          <p:nvPr>
            <p:ph sz="quarter" idx="17"/>
          </p:nvPr>
        </p:nvSpPr>
        <p:spPr>
          <a:xfrm>
            <a:off x="856488" y="1819275"/>
            <a:ext cx="3291840" cy="4130517"/>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AB34D57E-ECA2-4186-9DCB-6C19BD1309BD}"/>
              </a:ext>
            </a:extLst>
          </p:cNvPr>
          <p:cNvSpPr>
            <a:spLocks noGrp="1"/>
          </p:cNvSpPr>
          <p:nvPr>
            <p:ph sz="quarter" idx="18"/>
          </p:nvPr>
        </p:nvSpPr>
        <p:spPr>
          <a:xfrm>
            <a:off x="4454081" y="1819274"/>
            <a:ext cx="3291840" cy="4130517"/>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C9B39249-80D0-4650-A739-BEC5B5240FEC}"/>
              </a:ext>
            </a:extLst>
          </p:cNvPr>
          <p:cNvSpPr>
            <a:spLocks noGrp="1"/>
          </p:cNvSpPr>
          <p:nvPr>
            <p:ph sz="quarter" idx="19"/>
          </p:nvPr>
        </p:nvSpPr>
        <p:spPr>
          <a:xfrm>
            <a:off x="8051673" y="1819274"/>
            <a:ext cx="3291840" cy="4130517"/>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8C19EAC2-9F46-4D7F-9C3D-9FE7360ED4ED}"/>
              </a:ext>
            </a:extLst>
          </p:cNvPr>
          <p:cNvSpPr>
            <a:spLocks noGrp="1"/>
          </p:cNvSpPr>
          <p:nvPr>
            <p:ph type="title"/>
          </p:nvPr>
        </p:nvSpPr>
        <p:spPr>
          <a:xfrm>
            <a:off x="848487" y="548640"/>
            <a:ext cx="10495026" cy="1142048"/>
          </a:xfrm>
        </p:spPr>
        <p:txBody>
          <a:bodyPr anchor="ctr">
            <a:normAutofit/>
          </a:bodyPr>
          <a:lstStyle>
            <a:lvl1pPr>
              <a:defRPr sz="4000"/>
            </a:lvl1pPr>
          </a:lstStyle>
          <a:p>
            <a:r>
              <a:rPr lang="en-US"/>
              <a:t>Click to edit Master title style</a:t>
            </a:r>
          </a:p>
        </p:txBody>
      </p:sp>
      <p:sp>
        <p:nvSpPr>
          <p:cNvPr id="2" name="Footer Placeholder 1">
            <a:extLst>
              <a:ext uri="{FF2B5EF4-FFF2-40B4-BE49-F238E27FC236}">
                <a16:creationId xmlns:a16="http://schemas.microsoft.com/office/drawing/2014/main" id="{E2A64A2E-98D4-4A03-8E97-7B2AD48DA9C5}"/>
              </a:ext>
            </a:extLst>
          </p:cNvPr>
          <p:cNvSpPr>
            <a:spLocks noGrp="1"/>
          </p:cNvSpPr>
          <p:nvPr>
            <p:ph type="ftr" sz="quarter" idx="20"/>
          </p:nvPr>
        </p:nvSpPr>
        <p:spPr/>
        <p:txBody>
          <a:bodyPr/>
          <a:lstStyle/>
          <a:p>
            <a:r>
              <a:rPr lang="en-US"/>
              <a:t>Georgia Department of Community Affairs</a:t>
            </a:r>
          </a:p>
        </p:txBody>
      </p:sp>
    </p:spTree>
    <p:extLst>
      <p:ext uri="{BB962C8B-B14F-4D97-AF65-F5344CB8AC3E}">
        <p14:creationId xmlns:p14="http://schemas.microsoft.com/office/powerpoint/2010/main" val="28167247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Stacke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C200C55-5345-4FF8-AA76-8C49878B5CF9}"/>
              </a:ext>
            </a:extLst>
          </p:cNvPr>
          <p:cNvSpPr>
            <a:spLocks noGrp="1"/>
          </p:cNvSpPr>
          <p:nvPr>
            <p:ph type="sldNum" sz="quarter" idx="11"/>
          </p:nvPr>
        </p:nvSpPr>
        <p:spPr/>
        <p:txBody>
          <a:bodyPr/>
          <a:lstStyle/>
          <a:p>
            <a:fld id="{93CAF254-72B9-406C-9E86-C9D983240C82}" type="slidenum">
              <a:rPr lang="en-US" smtClean="0"/>
              <a:t>‹#›</a:t>
            </a:fld>
            <a:endParaRPr lang="en-US"/>
          </a:p>
        </p:txBody>
      </p:sp>
      <p:sp>
        <p:nvSpPr>
          <p:cNvPr id="8" name="Content Placeholder 3">
            <a:extLst>
              <a:ext uri="{FF2B5EF4-FFF2-40B4-BE49-F238E27FC236}">
                <a16:creationId xmlns:a16="http://schemas.microsoft.com/office/drawing/2014/main" id="{AB34D57E-ECA2-4186-9DCB-6C19BD1309BD}"/>
              </a:ext>
            </a:extLst>
          </p:cNvPr>
          <p:cNvSpPr>
            <a:spLocks noGrp="1" noChangeAspect="1"/>
          </p:cNvSpPr>
          <p:nvPr>
            <p:ph sz="quarter" idx="18"/>
          </p:nvPr>
        </p:nvSpPr>
        <p:spPr>
          <a:xfrm>
            <a:off x="4422458" y="1912144"/>
            <a:ext cx="3364992" cy="1905000"/>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C9B39249-80D0-4650-A739-BEC5B5240FEC}"/>
              </a:ext>
            </a:extLst>
          </p:cNvPr>
          <p:cNvSpPr>
            <a:spLocks noGrp="1" noChangeAspect="1"/>
          </p:cNvSpPr>
          <p:nvPr>
            <p:ph sz="quarter" idx="19"/>
          </p:nvPr>
        </p:nvSpPr>
        <p:spPr>
          <a:xfrm>
            <a:off x="7988429" y="1912144"/>
            <a:ext cx="3364992" cy="1905000"/>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97D0B630-64D0-4062-A981-19F14C5D4457}"/>
              </a:ext>
            </a:extLst>
          </p:cNvPr>
          <p:cNvSpPr>
            <a:spLocks noGrp="1" noChangeAspect="1"/>
          </p:cNvSpPr>
          <p:nvPr>
            <p:ph sz="quarter" idx="20"/>
          </p:nvPr>
        </p:nvSpPr>
        <p:spPr>
          <a:xfrm>
            <a:off x="856488" y="4038601"/>
            <a:ext cx="3364992" cy="1905000"/>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745B4A4F-3893-499A-9BEA-8F0B7E3F0FEB}"/>
              </a:ext>
            </a:extLst>
          </p:cNvPr>
          <p:cNvSpPr>
            <a:spLocks noGrp="1" noChangeAspect="1"/>
          </p:cNvSpPr>
          <p:nvPr>
            <p:ph sz="quarter" idx="21"/>
          </p:nvPr>
        </p:nvSpPr>
        <p:spPr>
          <a:xfrm>
            <a:off x="4422458" y="4038601"/>
            <a:ext cx="3364992" cy="1905000"/>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ECFCE8A3-CA5F-4B5C-9F65-01659461015C}"/>
              </a:ext>
            </a:extLst>
          </p:cNvPr>
          <p:cNvSpPr>
            <a:spLocks noGrp="1" noChangeAspect="1"/>
          </p:cNvSpPr>
          <p:nvPr>
            <p:ph sz="quarter" idx="22"/>
          </p:nvPr>
        </p:nvSpPr>
        <p:spPr>
          <a:xfrm>
            <a:off x="7988429" y="4038601"/>
            <a:ext cx="3364992" cy="1905000"/>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9C4572CB-EFDB-4752-90E6-DF710D18304F}"/>
              </a:ext>
            </a:extLst>
          </p:cNvPr>
          <p:cNvSpPr>
            <a:spLocks noGrp="1"/>
          </p:cNvSpPr>
          <p:nvPr>
            <p:ph type="title"/>
          </p:nvPr>
        </p:nvSpPr>
        <p:spPr/>
        <p:txBody>
          <a:bodyPr/>
          <a:lstStyle/>
          <a:p>
            <a:r>
              <a:rPr lang="en-US"/>
              <a:t>Click to edit Master title style</a:t>
            </a:r>
          </a:p>
        </p:txBody>
      </p:sp>
      <p:sp>
        <p:nvSpPr>
          <p:cNvPr id="13" name="Content Placeholder 3">
            <a:extLst>
              <a:ext uri="{FF2B5EF4-FFF2-40B4-BE49-F238E27FC236}">
                <a16:creationId xmlns:a16="http://schemas.microsoft.com/office/drawing/2014/main" id="{CF98FD0D-8D14-4398-8E54-68111E5AC747}"/>
              </a:ext>
            </a:extLst>
          </p:cNvPr>
          <p:cNvSpPr>
            <a:spLocks noGrp="1" noChangeAspect="1"/>
          </p:cNvSpPr>
          <p:nvPr>
            <p:ph sz="quarter" idx="23"/>
          </p:nvPr>
        </p:nvSpPr>
        <p:spPr>
          <a:xfrm>
            <a:off x="838579" y="1912144"/>
            <a:ext cx="3364992" cy="1905000"/>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CB076EE2-2A67-4D07-8118-3AA1C3B6AA27}"/>
              </a:ext>
            </a:extLst>
          </p:cNvPr>
          <p:cNvSpPr>
            <a:spLocks noGrp="1"/>
          </p:cNvSpPr>
          <p:nvPr>
            <p:ph type="ftr" sz="quarter" idx="24"/>
          </p:nvPr>
        </p:nvSpPr>
        <p:spPr/>
        <p:txBody>
          <a:bodyPr/>
          <a:lstStyle/>
          <a:p>
            <a:r>
              <a:rPr lang="en-US"/>
              <a:t>Georgia Department of Community Affairs</a:t>
            </a:r>
          </a:p>
        </p:txBody>
      </p:sp>
    </p:spTree>
    <p:extLst>
      <p:ext uri="{BB962C8B-B14F-4D97-AF65-F5344CB8AC3E}">
        <p14:creationId xmlns:p14="http://schemas.microsoft.com/office/powerpoint/2010/main" val="1864378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770EB04-4D29-432B-9E9C-EAB3CFADA161}"/>
              </a:ext>
            </a:extLst>
          </p:cNvPr>
          <p:cNvSpPr>
            <a:spLocks noGrp="1"/>
          </p:cNvSpPr>
          <p:nvPr>
            <p:ph type="sldNum" sz="quarter" idx="12"/>
          </p:nvPr>
        </p:nvSpPr>
        <p:spPr/>
        <p:txBody>
          <a:bodyPr/>
          <a:lstStyle/>
          <a:p>
            <a:fld id="{93CAF254-72B9-406C-9E86-C9D983240C82}" type="slidenum">
              <a:rPr lang="en-US" smtClean="0"/>
              <a:t>‹#›</a:t>
            </a:fld>
            <a:endParaRPr lang="en-US"/>
          </a:p>
        </p:txBody>
      </p:sp>
      <p:sp>
        <p:nvSpPr>
          <p:cNvPr id="13" name="Content Placeholder 12">
            <a:extLst>
              <a:ext uri="{FF2B5EF4-FFF2-40B4-BE49-F238E27FC236}">
                <a16:creationId xmlns:a16="http://schemas.microsoft.com/office/drawing/2014/main" id="{6C9414F0-F951-4741-BDC8-B8A0AEC8B640}"/>
              </a:ext>
            </a:extLst>
          </p:cNvPr>
          <p:cNvSpPr>
            <a:spLocks noGrp="1"/>
          </p:cNvSpPr>
          <p:nvPr>
            <p:ph sz="quarter" idx="17"/>
          </p:nvPr>
        </p:nvSpPr>
        <p:spPr>
          <a:xfrm>
            <a:off x="847344" y="3218847"/>
            <a:ext cx="5052442" cy="2286000"/>
          </a:xfrm>
        </p:spPr>
        <p:txBody>
          <a:bodyPr/>
          <a:lstStyle>
            <a:lvl1pPr>
              <a:defRPr sz="1800"/>
            </a:lvl1pPr>
            <a:lvl2pPr>
              <a:defRPr sz="1600"/>
            </a:lvl2pPr>
            <a:lvl3pPr>
              <a:defRPr sz="1400"/>
            </a:lvl3pPr>
            <a:lvl4pPr>
              <a:defRPr sz="12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2">
            <a:extLst>
              <a:ext uri="{FF2B5EF4-FFF2-40B4-BE49-F238E27FC236}">
                <a16:creationId xmlns:a16="http://schemas.microsoft.com/office/drawing/2014/main" id="{5995554A-6C8D-4F00-9BCD-F8F600EF3D27}"/>
              </a:ext>
            </a:extLst>
          </p:cNvPr>
          <p:cNvSpPr>
            <a:spLocks noGrp="1"/>
          </p:cNvSpPr>
          <p:nvPr>
            <p:ph sz="quarter" idx="18"/>
          </p:nvPr>
        </p:nvSpPr>
        <p:spPr>
          <a:xfrm>
            <a:off x="6292852" y="3218847"/>
            <a:ext cx="5051804" cy="2286000"/>
          </a:xfrm>
        </p:spPr>
        <p:txBody>
          <a:bodyPr/>
          <a:lstStyle>
            <a:lvl1pPr>
              <a:defRPr sz="1800"/>
            </a:lvl1pPr>
            <a:lvl2pPr>
              <a:defRPr sz="1600"/>
            </a:lvl2pPr>
            <a:lvl3pPr>
              <a:defRPr sz="1400"/>
            </a:lvl3pPr>
            <a:lvl4pPr>
              <a:defRPr sz="1200"/>
            </a:lvl4pPr>
            <a:lvl5pPr>
              <a:defRPr sz="1000"/>
            </a:lvl5pPr>
          </a:lstStyle>
          <a:p>
            <a:pPr lvl="0"/>
            <a:r>
              <a:rPr lang="en-US"/>
              <a:t>Click</a:t>
            </a:r>
          </a:p>
          <a:p>
            <a:pPr lvl="0"/>
            <a:r>
              <a:rPr lang="en-US"/>
              <a:t>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9">
            <a:extLst>
              <a:ext uri="{FF2B5EF4-FFF2-40B4-BE49-F238E27FC236}">
                <a16:creationId xmlns:a16="http://schemas.microsoft.com/office/drawing/2014/main" id="{9FAD79E3-808B-4CBF-8A76-617066D96C03}"/>
              </a:ext>
            </a:extLst>
          </p:cNvPr>
          <p:cNvSpPr>
            <a:spLocks noGrp="1"/>
          </p:cNvSpPr>
          <p:nvPr>
            <p:ph type="body" sz="quarter" idx="23"/>
          </p:nvPr>
        </p:nvSpPr>
        <p:spPr>
          <a:xfrm>
            <a:off x="847344" y="1818067"/>
            <a:ext cx="5052442" cy="1273401"/>
          </a:xfrm>
        </p:spPr>
        <p:txBody>
          <a:bodyPr anchor="b">
            <a:normAutofit/>
          </a:bodyPr>
          <a:lstStyle>
            <a:lvl1pPr marL="0" indent="0">
              <a:buNone/>
              <a:defRPr sz="3600" b="0"/>
            </a:lvl1pPr>
            <a:lvl2pPr marL="342900" indent="0">
              <a:buNone/>
              <a:defRPr/>
            </a:lvl2pPr>
          </a:lstStyle>
          <a:p>
            <a:pPr lvl="0"/>
            <a:r>
              <a:rPr lang="en-US"/>
              <a:t>Click to edit Master text styles</a:t>
            </a:r>
          </a:p>
        </p:txBody>
      </p:sp>
      <p:sp>
        <p:nvSpPr>
          <p:cNvPr id="21" name="Text Placeholder 19">
            <a:extLst>
              <a:ext uri="{FF2B5EF4-FFF2-40B4-BE49-F238E27FC236}">
                <a16:creationId xmlns:a16="http://schemas.microsoft.com/office/drawing/2014/main" id="{DFEEACD6-5E0A-47AE-B52F-F1A6AF814022}"/>
              </a:ext>
            </a:extLst>
          </p:cNvPr>
          <p:cNvSpPr>
            <a:spLocks noGrp="1"/>
          </p:cNvSpPr>
          <p:nvPr>
            <p:ph type="body" sz="quarter" idx="24"/>
          </p:nvPr>
        </p:nvSpPr>
        <p:spPr>
          <a:xfrm>
            <a:off x="6292216" y="1818067"/>
            <a:ext cx="5052440" cy="1273401"/>
          </a:xfrm>
        </p:spPr>
        <p:txBody>
          <a:bodyPr anchor="b">
            <a:normAutofit/>
          </a:bodyPr>
          <a:lstStyle>
            <a:lvl1pPr marL="0" indent="0">
              <a:buNone/>
              <a:defRPr sz="3600" b="0"/>
            </a:lvl1pPr>
            <a:lvl2pPr marL="342900" indent="0">
              <a:buNone/>
              <a:defRPr/>
            </a:lvl2pPr>
          </a:lstStyle>
          <a:p>
            <a:pPr lvl="0"/>
            <a:r>
              <a:rPr lang="en-US"/>
              <a:t>Click to edit Master text styles</a:t>
            </a:r>
          </a:p>
        </p:txBody>
      </p:sp>
      <p:sp>
        <p:nvSpPr>
          <p:cNvPr id="16" name="Title 1">
            <a:extLst>
              <a:ext uri="{FF2B5EF4-FFF2-40B4-BE49-F238E27FC236}">
                <a16:creationId xmlns:a16="http://schemas.microsoft.com/office/drawing/2014/main" id="{E92FBF04-0773-4AB1-9DF2-1992C00C4074}"/>
              </a:ext>
            </a:extLst>
          </p:cNvPr>
          <p:cNvSpPr>
            <a:spLocks noGrp="1"/>
          </p:cNvSpPr>
          <p:nvPr>
            <p:ph type="title"/>
          </p:nvPr>
        </p:nvSpPr>
        <p:spPr>
          <a:xfrm>
            <a:off x="847344" y="548640"/>
            <a:ext cx="10497312" cy="1142048"/>
          </a:xfrm>
        </p:spPr>
        <p:txBody>
          <a:bodyPr/>
          <a:lstStyle/>
          <a:p>
            <a:r>
              <a:rPr lang="en-US"/>
              <a:t>Click to edit Master title style</a:t>
            </a:r>
          </a:p>
        </p:txBody>
      </p:sp>
      <p:sp>
        <p:nvSpPr>
          <p:cNvPr id="2" name="Footer Placeholder 1">
            <a:extLst>
              <a:ext uri="{FF2B5EF4-FFF2-40B4-BE49-F238E27FC236}">
                <a16:creationId xmlns:a16="http://schemas.microsoft.com/office/drawing/2014/main" id="{EB97C677-E782-41C2-94CC-8B9347B86611}"/>
              </a:ext>
            </a:extLst>
          </p:cNvPr>
          <p:cNvSpPr>
            <a:spLocks noGrp="1"/>
          </p:cNvSpPr>
          <p:nvPr>
            <p:ph type="ftr" sz="quarter" idx="25"/>
          </p:nvPr>
        </p:nvSpPr>
        <p:spPr/>
        <p:txBody>
          <a:bodyPr/>
          <a:lstStyle/>
          <a:p>
            <a:r>
              <a:rPr lang="en-US"/>
              <a:t>Georgia Department of Community Affairs</a:t>
            </a:r>
          </a:p>
        </p:txBody>
      </p:sp>
    </p:spTree>
    <p:extLst>
      <p:ext uri="{BB962C8B-B14F-4D97-AF65-F5344CB8AC3E}">
        <p14:creationId xmlns:p14="http://schemas.microsoft.com/office/powerpoint/2010/main" val="33726585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C200C55-5345-4FF8-AA76-8C49878B5CF9}"/>
              </a:ext>
            </a:extLst>
          </p:cNvPr>
          <p:cNvSpPr>
            <a:spLocks noGrp="1"/>
          </p:cNvSpPr>
          <p:nvPr>
            <p:ph type="sldNum" sz="quarter" idx="11"/>
          </p:nvPr>
        </p:nvSpPr>
        <p:spPr/>
        <p:txBody>
          <a:bodyPr/>
          <a:lstStyle/>
          <a:p>
            <a:fld id="{93CAF254-72B9-406C-9E86-C9D983240C82}" type="slidenum">
              <a:rPr lang="en-US" smtClean="0"/>
              <a:t>‹#›</a:t>
            </a:fld>
            <a:endParaRPr lang="en-US"/>
          </a:p>
        </p:txBody>
      </p:sp>
      <p:sp>
        <p:nvSpPr>
          <p:cNvPr id="7" name="Content Placeholder 3">
            <a:extLst>
              <a:ext uri="{FF2B5EF4-FFF2-40B4-BE49-F238E27FC236}">
                <a16:creationId xmlns:a16="http://schemas.microsoft.com/office/drawing/2014/main" id="{1B9BC8FF-3A8E-4460-A5BF-4C3F720410AF}"/>
              </a:ext>
            </a:extLst>
          </p:cNvPr>
          <p:cNvSpPr>
            <a:spLocks noGrp="1"/>
          </p:cNvSpPr>
          <p:nvPr>
            <p:ph sz="quarter" idx="17"/>
          </p:nvPr>
        </p:nvSpPr>
        <p:spPr>
          <a:xfrm>
            <a:off x="856488" y="3218848"/>
            <a:ext cx="3291840" cy="2286000"/>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AB34D57E-ECA2-4186-9DCB-6C19BD1309BD}"/>
              </a:ext>
            </a:extLst>
          </p:cNvPr>
          <p:cNvSpPr>
            <a:spLocks noGrp="1"/>
          </p:cNvSpPr>
          <p:nvPr>
            <p:ph sz="quarter" idx="18"/>
          </p:nvPr>
        </p:nvSpPr>
        <p:spPr>
          <a:xfrm>
            <a:off x="4454081" y="3218847"/>
            <a:ext cx="3291840" cy="2286000"/>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C9B39249-80D0-4650-A739-BEC5B5240FEC}"/>
              </a:ext>
            </a:extLst>
          </p:cNvPr>
          <p:cNvSpPr>
            <a:spLocks noGrp="1"/>
          </p:cNvSpPr>
          <p:nvPr>
            <p:ph sz="quarter" idx="19"/>
          </p:nvPr>
        </p:nvSpPr>
        <p:spPr>
          <a:xfrm>
            <a:off x="8051673" y="3218847"/>
            <a:ext cx="3291840" cy="2286000"/>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9">
            <a:extLst>
              <a:ext uri="{FF2B5EF4-FFF2-40B4-BE49-F238E27FC236}">
                <a16:creationId xmlns:a16="http://schemas.microsoft.com/office/drawing/2014/main" id="{5867E65C-747A-47D4-9DCF-E418381CD51B}"/>
              </a:ext>
            </a:extLst>
          </p:cNvPr>
          <p:cNvSpPr>
            <a:spLocks noGrp="1"/>
          </p:cNvSpPr>
          <p:nvPr>
            <p:ph type="body" sz="quarter" idx="23"/>
          </p:nvPr>
        </p:nvSpPr>
        <p:spPr>
          <a:xfrm>
            <a:off x="856488" y="1819275"/>
            <a:ext cx="3291840" cy="1272193"/>
          </a:xfrm>
        </p:spPr>
        <p:txBody>
          <a:bodyPr anchor="b">
            <a:noAutofit/>
          </a:bodyPr>
          <a:lstStyle>
            <a:lvl1pPr marL="0" indent="0">
              <a:buNone/>
              <a:defRPr sz="3600" b="0"/>
            </a:lvl1pPr>
            <a:lvl2pPr marL="342900" indent="0">
              <a:buNone/>
              <a:defRPr/>
            </a:lvl2pPr>
          </a:lstStyle>
          <a:p>
            <a:pPr lvl="0"/>
            <a:r>
              <a:rPr lang="en-US"/>
              <a:t>Click to edit Master text styles</a:t>
            </a:r>
          </a:p>
        </p:txBody>
      </p:sp>
      <p:sp>
        <p:nvSpPr>
          <p:cNvPr id="11" name="Text Placeholder 19">
            <a:extLst>
              <a:ext uri="{FF2B5EF4-FFF2-40B4-BE49-F238E27FC236}">
                <a16:creationId xmlns:a16="http://schemas.microsoft.com/office/drawing/2014/main" id="{D739209B-83D6-458D-9336-F963AF3A990A}"/>
              </a:ext>
            </a:extLst>
          </p:cNvPr>
          <p:cNvSpPr>
            <a:spLocks noGrp="1"/>
          </p:cNvSpPr>
          <p:nvPr>
            <p:ph type="body" sz="quarter" idx="24"/>
          </p:nvPr>
        </p:nvSpPr>
        <p:spPr>
          <a:xfrm>
            <a:off x="8051673" y="1819275"/>
            <a:ext cx="3291840" cy="1272193"/>
          </a:xfrm>
        </p:spPr>
        <p:txBody>
          <a:bodyPr anchor="b">
            <a:noAutofit/>
          </a:bodyPr>
          <a:lstStyle>
            <a:lvl1pPr marL="0" indent="0">
              <a:buNone/>
              <a:defRPr sz="3600" b="0"/>
            </a:lvl1pPr>
            <a:lvl2pPr marL="342900" indent="0">
              <a:buNone/>
              <a:defRPr/>
            </a:lvl2pPr>
          </a:lstStyle>
          <a:p>
            <a:pPr lvl="0"/>
            <a:r>
              <a:rPr lang="en-US"/>
              <a:t>Click to edit Master text styles</a:t>
            </a:r>
          </a:p>
        </p:txBody>
      </p:sp>
      <p:sp>
        <p:nvSpPr>
          <p:cNvPr id="12" name="Title 1">
            <a:extLst>
              <a:ext uri="{FF2B5EF4-FFF2-40B4-BE49-F238E27FC236}">
                <a16:creationId xmlns:a16="http://schemas.microsoft.com/office/drawing/2014/main" id="{8C19EAC2-9F46-4D7F-9C3D-9FE7360ED4ED}"/>
              </a:ext>
            </a:extLst>
          </p:cNvPr>
          <p:cNvSpPr>
            <a:spLocks noGrp="1"/>
          </p:cNvSpPr>
          <p:nvPr>
            <p:ph type="title"/>
          </p:nvPr>
        </p:nvSpPr>
        <p:spPr>
          <a:xfrm>
            <a:off x="848487" y="548640"/>
            <a:ext cx="10495026" cy="1142048"/>
          </a:xfrm>
        </p:spPr>
        <p:txBody>
          <a:bodyPr anchor="ctr">
            <a:normAutofit/>
          </a:bodyPr>
          <a:lstStyle>
            <a:lvl1pPr>
              <a:defRPr sz="4000"/>
            </a:lvl1pPr>
          </a:lstStyle>
          <a:p>
            <a:r>
              <a:rPr lang="en-US"/>
              <a:t>Click to edit Master title style</a:t>
            </a:r>
          </a:p>
        </p:txBody>
      </p:sp>
      <p:sp>
        <p:nvSpPr>
          <p:cNvPr id="14" name="Text Placeholder 19">
            <a:extLst>
              <a:ext uri="{FF2B5EF4-FFF2-40B4-BE49-F238E27FC236}">
                <a16:creationId xmlns:a16="http://schemas.microsoft.com/office/drawing/2014/main" id="{83EAE61E-E1C2-4882-91C9-5D815A6276FC}"/>
              </a:ext>
            </a:extLst>
          </p:cNvPr>
          <p:cNvSpPr>
            <a:spLocks noGrp="1"/>
          </p:cNvSpPr>
          <p:nvPr>
            <p:ph type="body" sz="quarter" idx="25"/>
          </p:nvPr>
        </p:nvSpPr>
        <p:spPr>
          <a:xfrm>
            <a:off x="4454081" y="1819275"/>
            <a:ext cx="3291840" cy="1272193"/>
          </a:xfrm>
        </p:spPr>
        <p:txBody>
          <a:bodyPr anchor="b">
            <a:noAutofit/>
          </a:bodyPr>
          <a:lstStyle>
            <a:lvl1pPr marL="0" indent="0">
              <a:buNone/>
              <a:defRPr sz="3600" b="0"/>
            </a:lvl1pPr>
            <a:lvl2pPr marL="342900" indent="0">
              <a:buNone/>
              <a:defRPr/>
            </a:lvl2pPr>
          </a:lstStyle>
          <a:p>
            <a:pPr lvl="0"/>
            <a:r>
              <a:rPr lang="en-US"/>
              <a:t>Click to edit Master text styles</a:t>
            </a:r>
          </a:p>
        </p:txBody>
      </p:sp>
      <p:sp>
        <p:nvSpPr>
          <p:cNvPr id="2" name="Footer Placeholder 1">
            <a:extLst>
              <a:ext uri="{FF2B5EF4-FFF2-40B4-BE49-F238E27FC236}">
                <a16:creationId xmlns:a16="http://schemas.microsoft.com/office/drawing/2014/main" id="{DA6817AE-E5C4-48C5-A13C-FE8A3DF135B4}"/>
              </a:ext>
            </a:extLst>
          </p:cNvPr>
          <p:cNvSpPr>
            <a:spLocks noGrp="1"/>
          </p:cNvSpPr>
          <p:nvPr>
            <p:ph type="ftr" sz="quarter" idx="26"/>
          </p:nvPr>
        </p:nvSpPr>
        <p:spPr/>
        <p:txBody>
          <a:bodyPr/>
          <a:lstStyle/>
          <a:p>
            <a:r>
              <a:rPr lang="en-US"/>
              <a:t>Georgia Department of Community Affairs</a:t>
            </a:r>
          </a:p>
        </p:txBody>
      </p:sp>
    </p:spTree>
    <p:extLst>
      <p:ext uri="{BB962C8B-B14F-4D97-AF65-F5344CB8AC3E}">
        <p14:creationId xmlns:p14="http://schemas.microsoft.com/office/powerpoint/2010/main" val="39850186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4592B9F-B970-47BE-9A9D-0B46BF6AC976}"/>
              </a:ext>
            </a:extLst>
          </p:cNvPr>
          <p:cNvSpPr>
            <a:spLocks noGrp="1"/>
          </p:cNvSpPr>
          <p:nvPr>
            <p:ph type="sldNum" sz="quarter" idx="11"/>
          </p:nvPr>
        </p:nvSpPr>
        <p:spPr/>
        <p:txBody>
          <a:bodyPr/>
          <a:lstStyle/>
          <a:p>
            <a:fld id="{93CAF254-72B9-406C-9E86-C9D983240C82}" type="slidenum">
              <a:rPr lang="en-US" smtClean="0"/>
              <a:t>‹#›</a:t>
            </a:fld>
            <a:endParaRPr lang="en-US"/>
          </a:p>
        </p:txBody>
      </p:sp>
      <p:sp>
        <p:nvSpPr>
          <p:cNvPr id="2" name="Title 1">
            <a:extLst>
              <a:ext uri="{FF2B5EF4-FFF2-40B4-BE49-F238E27FC236}">
                <a16:creationId xmlns:a16="http://schemas.microsoft.com/office/drawing/2014/main" id="{A07C0D42-F910-46A9-A1C4-3AC5297A251F}"/>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A9F33B0B-1A35-4951-B571-E87A23AEB3CC}"/>
              </a:ext>
            </a:extLst>
          </p:cNvPr>
          <p:cNvSpPr>
            <a:spLocks noGrp="1"/>
          </p:cNvSpPr>
          <p:nvPr>
            <p:ph type="ftr" sz="quarter" idx="12"/>
          </p:nvPr>
        </p:nvSpPr>
        <p:spPr/>
        <p:txBody>
          <a:bodyPr/>
          <a:lstStyle/>
          <a:p>
            <a:r>
              <a:rPr lang="en-US"/>
              <a:t>Georgia Department of Community Affairs</a:t>
            </a:r>
          </a:p>
        </p:txBody>
      </p:sp>
    </p:spTree>
    <p:extLst>
      <p:ext uri="{BB962C8B-B14F-4D97-AF65-F5344CB8AC3E}">
        <p14:creationId xmlns:p14="http://schemas.microsoft.com/office/powerpoint/2010/main" val="1617313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F8B0285-95B3-4F84-9D01-F9187834FB89}"/>
              </a:ext>
            </a:extLst>
          </p:cNvPr>
          <p:cNvSpPr/>
          <p:nvPr userDrawn="1"/>
        </p:nvSpPr>
        <p:spPr>
          <a:xfrm>
            <a:off x="1524" y="0"/>
            <a:ext cx="12188952" cy="68580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DE33E3BF-7A22-4520-BEA9-41A95AD9FA31}"/>
              </a:ext>
            </a:extLst>
          </p:cNvPr>
          <p:cNvSpPr>
            <a:spLocks noGrp="1"/>
          </p:cNvSpPr>
          <p:nvPr>
            <p:ph type="title"/>
          </p:nvPr>
        </p:nvSpPr>
        <p:spPr>
          <a:xfrm>
            <a:off x="2743200" y="1452352"/>
            <a:ext cx="6705600" cy="1796248"/>
          </a:xfrm>
        </p:spPr>
        <p:txBody>
          <a:bodyPr anchor="ctr">
            <a:normAutofit/>
          </a:bodyPr>
          <a:lstStyle>
            <a:lvl1pPr algn="ctr">
              <a:defRPr sz="9600" b="0">
                <a:solidFill>
                  <a:schemeClr val="bg1"/>
                </a:solidFill>
              </a:defRPr>
            </a:lvl1pPr>
          </a:lstStyle>
          <a:p>
            <a:endParaRPr lang="en-US"/>
          </a:p>
        </p:txBody>
      </p:sp>
      <p:sp>
        <p:nvSpPr>
          <p:cNvPr id="5" name="Text Placeholder 4">
            <a:extLst>
              <a:ext uri="{FF2B5EF4-FFF2-40B4-BE49-F238E27FC236}">
                <a16:creationId xmlns:a16="http://schemas.microsoft.com/office/drawing/2014/main" id="{CF4E0D51-7402-4F39-B674-061E20FF99CD}"/>
              </a:ext>
            </a:extLst>
          </p:cNvPr>
          <p:cNvSpPr>
            <a:spLocks noGrp="1"/>
          </p:cNvSpPr>
          <p:nvPr>
            <p:ph type="body" sz="quarter" idx="10"/>
          </p:nvPr>
        </p:nvSpPr>
        <p:spPr>
          <a:xfrm>
            <a:off x="1961663" y="3369911"/>
            <a:ext cx="4048300" cy="365760"/>
          </a:xfrm>
        </p:spPr>
        <p:txBody>
          <a:bodyPr anchor="t">
            <a:noAutofit/>
          </a:bodyPr>
          <a:lstStyle>
            <a:lvl1pPr marL="0" indent="0" algn="r">
              <a:buNone/>
              <a:defRPr sz="2000" b="1">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8" name="Text Placeholder 4">
            <a:extLst>
              <a:ext uri="{FF2B5EF4-FFF2-40B4-BE49-F238E27FC236}">
                <a16:creationId xmlns:a16="http://schemas.microsoft.com/office/drawing/2014/main" id="{F8445044-959E-4C18-8641-A880B39ECA93}"/>
              </a:ext>
            </a:extLst>
          </p:cNvPr>
          <p:cNvSpPr>
            <a:spLocks noGrp="1"/>
          </p:cNvSpPr>
          <p:nvPr>
            <p:ph type="body" sz="quarter" idx="11"/>
          </p:nvPr>
        </p:nvSpPr>
        <p:spPr>
          <a:xfrm>
            <a:off x="6174157" y="3369911"/>
            <a:ext cx="3555994" cy="821212"/>
          </a:xfrm>
        </p:spPr>
        <p:txBody>
          <a:bodyPr anchor="t"/>
          <a:lstStyle>
            <a:lvl1pPr marL="0" indent="0">
              <a:lnSpc>
                <a:spcPct val="100000"/>
              </a:lnSpc>
              <a:spcBef>
                <a:spcPts val="300"/>
              </a:spcBef>
              <a:buNone/>
              <a:defRPr sz="1400">
                <a:solidFill>
                  <a:schemeClr val="bg1"/>
                </a:solidFill>
              </a:defRPr>
            </a:lvl1pPr>
            <a:lvl2pPr marL="457200" indent="0">
              <a:buNone/>
              <a:defRPr sz="1400"/>
            </a:lvl2pPr>
            <a:lvl3pPr>
              <a:defRPr sz="1400"/>
            </a:lvl3pPr>
            <a:lvl4pPr>
              <a:defRPr sz="1400"/>
            </a:lvl4pPr>
            <a:lvl5pPr>
              <a:defRPr sz="1400"/>
            </a:lvl5pPr>
          </a:lstStyle>
          <a:p>
            <a:pPr lvl="0"/>
            <a:r>
              <a:rPr lang="en-US"/>
              <a:t>Click to edit Master text styles</a:t>
            </a:r>
          </a:p>
        </p:txBody>
      </p:sp>
      <p:sp>
        <p:nvSpPr>
          <p:cNvPr id="10" name="Text Placeholder 4">
            <a:extLst>
              <a:ext uri="{FF2B5EF4-FFF2-40B4-BE49-F238E27FC236}">
                <a16:creationId xmlns:a16="http://schemas.microsoft.com/office/drawing/2014/main" id="{04BD558C-ED5F-4970-A11F-6ADAA6E014AC}"/>
              </a:ext>
            </a:extLst>
          </p:cNvPr>
          <p:cNvSpPr>
            <a:spLocks noGrp="1"/>
          </p:cNvSpPr>
          <p:nvPr>
            <p:ph type="body" sz="quarter" idx="13"/>
          </p:nvPr>
        </p:nvSpPr>
        <p:spPr>
          <a:xfrm>
            <a:off x="1961663" y="3720041"/>
            <a:ext cx="4048299" cy="471082"/>
          </a:xfrm>
        </p:spPr>
        <p:txBody>
          <a:bodyPr anchor="t">
            <a:normAutofit/>
          </a:bodyPr>
          <a:lstStyle>
            <a:lvl1pPr marL="0" indent="0" algn="r">
              <a:lnSpc>
                <a:spcPct val="100000"/>
              </a:lnSpc>
              <a:spcBef>
                <a:spcPts val="0"/>
              </a:spcBef>
              <a:buNone/>
              <a:defRPr sz="12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cxnSp>
        <p:nvCxnSpPr>
          <p:cNvPr id="7" name="Straight Connector 6">
            <a:extLst>
              <a:ext uri="{FF2B5EF4-FFF2-40B4-BE49-F238E27FC236}">
                <a16:creationId xmlns:a16="http://schemas.microsoft.com/office/drawing/2014/main" id="{59ECCEE6-DD1D-4F76-9223-514F4666101F}"/>
              </a:ext>
            </a:extLst>
          </p:cNvPr>
          <p:cNvCxnSpPr>
            <a:cxnSpLocks/>
          </p:cNvCxnSpPr>
          <p:nvPr userDrawn="1"/>
        </p:nvCxnSpPr>
        <p:spPr>
          <a:xfrm>
            <a:off x="6096000" y="3389277"/>
            <a:ext cx="0" cy="801846"/>
          </a:xfrm>
          <a:prstGeom prst="line">
            <a:avLst/>
          </a:prstGeom>
          <a:ln w="38100">
            <a:solidFill>
              <a:srgbClr val="E9E3DC"/>
            </a:solidFill>
          </a:ln>
        </p:spPr>
        <p:style>
          <a:lnRef idx="1">
            <a:schemeClr val="accent5"/>
          </a:lnRef>
          <a:fillRef idx="0">
            <a:schemeClr val="accent5"/>
          </a:fillRef>
          <a:effectRef idx="0">
            <a:schemeClr val="accent5"/>
          </a:effectRef>
          <a:fontRef idx="minor">
            <a:schemeClr val="tx1"/>
          </a:fontRef>
        </p:style>
      </p:cxnSp>
      <p:sp>
        <p:nvSpPr>
          <p:cNvPr id="18" name="Text Placeholder 4">
            <a:extLst>
              <a:ext uri="{FF2B5EF4-FFF2-40B4-BE49-F238E27FC236}">
                <a16:creationId xmlns:a16="http://schemas.microsoft.com/office/drawing/2014/main" id="{259EBE23-F0B8-40C4-885A-FE961E8237C7}"/>
              </a:ext>
            </a:extLst>
          </p:cNvPr>
          <p:cNvSpPr>
            <a:spLocks noGrp="1"/>
          </p:cNvSpPr>
          <p:nvPr>
            <p:ph type="body" sz="quarter" idx="15"/>
          </p:nvPr>
        </p:nvSpPr>
        <p:spPr>
          <a:xfrm>
            <a:off x="3992880" y="4973136"/>
            <a:ext cx="4206240" cy="640080"/>
          </a:xfrm>
        </p:spPr>
        <p:txBody>
          <a:bodyPr anchor="ctr"/>
          <a:lstStyle>
            <a:lvl1pPr marL="0" indent="0" algn="ctr">
              <a:buNone/>
              <a:defRPr sz="1400" b="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Tree>
    <p:extLst>
      <p:ext uri="{BB962C8B-B14F-4D97-AF65-F5344CB8AC3E}">
        <p14:creationId xmlns:p14="http://schemas.microsoft.com/office/powerpoint/2010/main" val="31125309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C200C55-5345-4FF8-AA76-8C49878B5CF9}"/>
              </a:ext>
            </a:extLst>
          </p:cNvPr>
          <p:cNvSpPr>
            <a:spLocks noGrp="1"/>
          </p:cNvSpPr>
          <p:nvPr>
            <p:ph type="sldNum" sz="quarter" idx="11"/>
          </p:nvPr>
        </p:nvSpPr>
        <p:spPr/>
        <p:txBody>
          <a:bodyPr/>
          <a:lstStyle/>
          <a:p>
            <a:fld id="{93CAF254-72B9-406C-9E86-C9D983240C82}" type="slidenum">
              <a:rPr lang="en-US" smtClean="0"/>
              <a:t>‹#›</a:t>
            </a:fld>
            <a:endParaRPr lang="en-US"/>
          </a:p>
        </p:txBody>
      </p:sp>
      <p:sp>
        <p:nvSpPr>
          <p:cNvPr id="2" name="Footer Placeholder 1">
            <a:extLst>
              <a:ext uri="{FF2B5EF4-FFF2-40B4-BE49-F238E27FC236}">
                <a16:creationId xmlns:a16="http://schemas.microsoft.com/office/drawing/2014/main" id="{5120B321-D1E6-4A44-B2B2-BA4FB2F5C4E4}"/>
              </a:ext>
            </a:extLst>
          </p:cNvPr>
          <p:cNvSpPr>
            <a:spLocks noGrp="1"/>
          </p:cNvSpPr>
          <p:nvPr>
            <p:ph type="ftr" sz="quarter" idx="12"/>
          </p:nvPr>
        </p:nvSpPr>
        <p:spPr/>
        <p:txBody>
          <a:bodyPr/>
          <a:lstStyle/>
          <a:p>
            <a:r>
              <a:rPr lang="en-US"/>
              <a:t>Georgia Department of Community Affairs</a:t>
            </a:r>
          </a:p>
        </p:txBody>
      </p:sp>
    </p:spTree>
    <p:extLst>
      <p:ext uri="{BB962C8B-B14F-4D97-AF65-F5344CB8AC3E}">
        <p14:creationId xmlns:p14="http://schemas.microsoft.com/office/powerpoint/2010/main" val="5633816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C200C55-5345-4FF8-AA76-8C49878B5CF9}"/>
              </a:ext>
            </a:extLst>
          </p:cNvPr>
          <p:cNvSpPr>
            <a:spLocks noGrp="1"/>
          </p:cNvSpPr>
          <p:nvPr>
            <p:ph type="sldNum" sz="quarter" idx="11"/>
          </p:nvPr>
        </p:nvSpPr>
        <p:spPr/>
        <p:txBody>
          <a:bodyPr/>
          <a:lstStyle/>
          <a:p>
            <a:fld id="{93CAF254-72B9-406C-9E86-C9D983240C82}" type="slidenum">
              <a:rPr lang="en-US" smtClean="0"/>
              <a:t>‹#›</a:t>
            </a:fld>
            <a:endParaRPr lang="en-US"/>
          </a:p>
        </p:txBody>
      </p:sp>
      <p:sp>
        <p:nvSpPr>
          <p:cNvPr id="8" name="Content Placeholder 3">
            <a:extLst>
              <a:ext uri="{FF2B5EF4-FFF2-40B4-BE49-F238E27FC236}">
                <a16:creationId xmlns:a16="http://schemas.microsoft.com/office/drawing/2014/main" id="{AB34D57E-ECA2-4186-9DCB-6C19BD1309BD}"/>
              </a:ext>
            </a:extLst>
          </p:cNvPr>
          <p:cNvSpPr>
            <a:spLocks noGrp="1"/>
          </p:cNvSpPr>
          <p:nvPr>
            <p:ph sz="quarter" idx="18"/>
          </p:nvPr>
        </p:nvSpPr>
        <p:spPr>
          <a:xfrm>
            <a:off x="4421505" y="914400"/>
            <a:ext cx="3364992" cy="5035391"/>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C9B39249-80D0-4650-A739-BEC5B5240FEC}"/>
              </a:ext>
            </a:extLst>
          </p:cNvPr>
          <p:cNvSpPr>
            <a:spLocks noGrp="1"/>
          </p:cNvSpPr>
          <p:nvPr>
            <p:ph sz="quarter" idx="19"/>
          </p:nvPr>
        </p:nvSpPr>
        <p:spPr>
          <a:xfrm>
            <a:off x="7986522" y="914400"/>
            <a:ext cx="3364992" cy="5035391"/>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6F3701E-33F6-411F-8E6E-F6654E545D43}"/>
              </a:ext>
            </a:extLst>
          </p:cNvPr>
          <p:cNvSpPr>
            <a:spLocks noGrp="1"/>
          </p:cNvSpPr>
          <p:nvPr>
            <p:ph type="title"/>
          </p:nvPr>
        </p:nvSpPr>
        <p:spPr>
          <a:xfrm>
            <a:off x="847344" y="908208"/>
            <a:ext cx="3381249" cy="5035391"/>
          </a:xfrm>
        </p:spPr>
        <p:txBody>
          <a:bodyPr anchor="t"/>
          <a:lstStyle>
            <a:lvl1pPr algn="l">
              <a:defRPr/>
            </a:lvl1pPr>
          </a:lstStyle>
          <a:p>
            <a:r>
              <a:rPr lang="en-US"/>
              <a:t>Click to edit Master title style</a:t>
            </a:r>
          </a:p>
        </p:txBody>
      </p:sp>
      <p:sp>
        <p:nvSpPr>
          <p:cNvPr id="3" name="Footer Placeholder 2">
            <a:extLst>
              <a:ext uri="{FF2B5EF4-FFF2-40B4-BE49-F238E27FC236}">
                <a16:creationId xmlns:a16="http://schemas.microsoft.com/office/drawing/2014/main" id="{CDC56790-9595-4EBE-AC74-3A03E8A8CFF1}"/>
              </a:ext>
            </a:extLst>
          </p:cNvPr>
          <p:cNvSpPr>
            <a:spLocks noGrp="1"/>
          </p:cNvSpPr>
          <p:nvPr>
            <p:ph type="ftr" sz="quarter" idx="20"/>
          </p:nvPr>
        </p:nvSpPr>
        <p:spPr/>
        <p:txBody>
          <a:bodyPr/>
          <a:lstStyle/>
          <a:p>
            <a:r>
              <a:rPr lang="en-US"/>
              <a:t>Georgia Department of Community Affairs</a:t>
            </a:r>
          </a:p>
        </p:txBody>
      </p:sp>
    </p:spTree>
    <p:extLst>
      <p:ext uri="{BB962C8B-B14F-4D97-AF65-F5344CB8AC3E}">
        <p14:creationId xmlns:p14="http://schemas.microsoft.com/office/powerpoint/2010/main" val="36028534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C200C55-5345-4FF8-AA76-8C49878B5CF9}"/>
              </a:ext>
            </a:extLst>
          </p:cNvPr>
          <p:cNvSpPr>
            <a:spLocks noGrp="1"/>
          </p:cNvSpPr>
          <p:nvPr>
            <p:ph type="sldNum" sz="quarter" idx="11"/>
          </p:nvPr>
        </p:nvSpPr>
        <p:spPr/>
        <p:txBody>
          <a:bodyPr/>
          <a:lstStyle/>
          <a:p>
            <a:fld id="{93CAF254-72B9-406C-9E86-C9D983240C82}" type="slidenum">
              <a:rPr lang="en-US" smtClean="0"/>
              <a:t>‹#›</a:t>
            </a:fld>
            <a:endParaRPr lang="en-US"/>
          </a:p>
        </p:txBody>
      </p:sp>
      <p:sp>
        <p:nvSpPr>
          <p:cNvPr id="14" name="Title 1">
            <a:extLst>
              <a:ext uri="{FF2B5EF4-FFF2-40B4-BE49-F238E27FC236}">
                <a16:creationId xmlns:a16="http://schemas.microsoft.com/office/drawing/2014/main" id="{88B8CAA7-BC28-474E-B01B-C904EB17E36E}"/>
              </a:ext>
            </a:extLst>
          </p:cNvPr>
          <p:cNvSpPr>
            <a:spLocks noGrp="1"/>
          </p:cNvSpPr>
          <p:nvPr>
            <p:ph type="title"/>
          </p:nvPr>
        </p:nvSpPr>
        <p:spPr>
          <a:xfrm>
            <a:off x="847344" y="908208"/>
            <a:ext cx="3381249" cy="5035391"/>
          </a:xfrm>
        </p:spPr>
        <p:txBody>
          <a:bodyPr anchor="t"/>
          <a:lstStyle>
            <a:lvl1pPr algn="l">
              <a:defRPr/>
            </a:lvl1pPr>
          </a:lstStyle>
          <a:p>
            <a:r>
              <a:rPr lang="en-US"/>
              <a:t>Click to edit Master title style</a:t>
            </a:r>
          </a:p>
        </p:txBody>
      </p:sp>
      <p:sp>
        <p:nvSpPr>
          <p:cNvPr id="5" name="Picture Placeholder 2">
            <a:extLst>
              <a:ext uri="{FF2B5EF4-FFF2-40B4-BE49-F238E27FC236}">
                <a16:creationId xmlns:a16="http://schemas.microsoft.com/office/drawing/2014/main" id="{D713A0D8-85D3-4C92-A792-1EED21E21CEC}"/>
              </a:ext>
            </a:extLst>
          </p:cNvPr>
          <p:cNvSpPr>
            <a:spLocks noGrp="1"/>
          </p:cNvSpPr>
          <p:nvPr>
            <p:ph type="pic" sz="quarter" idx="23"/>
          </p:nvPr>
        </p:nvSpPr>
        <p:spPr>
          <a:xfrm>
            <a:off x="4413504" y="914399"/>
            <a:ext cx="6931152" cy="5029200"/>
          </a:xfrm>
        </p:spPr>
        <p:txBody>
          <a:bodyPr/>
          <a:lstStyle/>
          <a:p>
            <a:endParaRPr lang="en-US"/>
          </a:p>
        </p:txBody>
      </p:sp>
      <p:sp>
        <p:nvSpPr>
          <p:cNvPr id="2" name="Footer Placeholder 1">
            <a:extLst>
              <a:ext uri="{FF2B5EF4-FFF2-40B4-BE49-F238E27FC236}">
                <a16:creationId xmlns:a16="http://schemas.microsoft.com/office/drawing/2014/main" id="{49686191-0598-4D53-B371-33A234D9CDD8}"/>
              </a:ext>
            </a:extLst>
          </p:cNvPr>
          <p:cNvSpPr>
            <a:spLocks noGrp="1"/>
          </p:cNvSpPr>
          <p:nvPr>
            <p:ph type="ftr" sz="quarter" idx="24"/>
          </p:nvPr>
        </p:nvSpPr>
        <p:spPr/>
        <p:txBody>
          <a:bodyPr/>
          <a:lstStyle/>
          <a:p>
            <a:r>
              <a:rPr lang="en-US"/>
              <a:t>Georgia Department of Community Affairs</a:t>
            </a:r>
          </a:p>
        </p:txBody>
      </p:sp>
    </p:spTree>
    <p:extLst>
      <p:ext uri="{BB962C8B-B14F-4D97-AF65-F5344CB8AC3E}">
        <p14:creationId xmlns:p14="http://schemas.microsoft.com/office/powerpoint/2010/main" val="42800618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Stacke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C200C55-5345-4FF8-AA76-8C49878B5CF9}"/>
              </a:ext>
            </a:extLst>
          </p:cNvPr>
          <p:cNvSpPr>
            <a:spLocks noGrp="1"/>
          </p:cNvSpPr>
          <p:nvPr>
            <p:ph type="sldNum" sz="quarter" idx="11"/>
          </p:nvPr>
        </p:nvSpPr>
        <p:spPr/>
        <p:txBody>
          <a:bodyPr/>
          <a:lstStyle/>
          <a:p>
            <a:fld id="{93CAF254-72B9-406C-9E86-C9D983240C82}" type="slidenum">
              <a:rPr lang="en-US" smtClean="0"/>
              <a:t>‹#›</a:t>
            </a:fld>
            <a:endParaRPr lang="en-US"/>
          </a:p>
        </p:txBody>
      </p:sp>
      <p:sp>
        <p:nvSpPr>
          <p:cNvPr id="14" name="Title 1">
            <a:extLst>
              <a:ext uri="{FF2B5EF4-FFF2-40B4-BE49-F238E27FC236}">
                <a16:creationId xmlns:a16="http://schemas.microsoft.com/office/drawing/2014/main" id="{0EF590BC-48B3-424E-A966-F3834F896744}"/>
              </a:ext>
            </a:extLst>
          </p:cNvPr>
          <p:cNvSpPr>
            <a:spLocks noGrp="1"/>
          </p:cNvSpPr>
          <p:nvPr>
            <p:ph type="title"/>
          </p:nvPr>
        </p:nvSpPr>
        <p:spPr>
          <a:xfrm>
            <a:off x="847344" y="908208"/>
            <a:ext cx="3381249" cy="5035391"/>
          </a:xfrm>
        </p:spPr>
        <p:txBody>
          <a:bodyPr anchor="t"/>
          <a:lstStyle>
            <a:lvl1pPr algn="l">
              <a:defRPr/>
            </a:lvl1pPr>
          </a:lstStyle>
          <a:p>
            <a:r>
              <a:rPr lang="en-US"/>
              <a:t>Click to edit Master title style</a:t>
            </a:r>
          </a:p>
        </p:txBody>
      </p:sp>
      <p:sp>
        <p:nvSpPr>
          <p:cNvPr id="3" name="Picture Placeholder 2">
            <a:extLst>
              <a:ext uri="{FF2B5EF4-FFF2-40B4-BE49-F238E27FC236}">
                <a16:creationId xmlns:a16="http://schemas.microsoft.com/office/drawing/2014/main" id="{4757B7BE-5992-45D6-A717-64CF265914D9}"/>
              </a:ext>
            </a:extLst>
          </p:cNvPr>
          <p:cNvSpPr>
            <a:spLocks noGrp="1"/>
          </p:cNvSpPr>
          <p:nvPr>
            <p:ph type="pic" sz="quarter" idx="23"/>
          </p:nvPr>
        </p:nvSpPr>
        <p:spPr>
          <a:xfrm>
            <a:off x="4413504" y="914399"/>
            <a:ext cx="3364992" cy="2428875"/>
          </a:xfrm>
        </p:spPr>
        <p:txBody>
          <a:bodyPr/>
          <a:lstStyle/>
          <a:p>
            <a:endParaRPr lang="en-US"/>
          </a:p>
        </p:txBody>
      </p:sp>
      <p:sp>
        <p:nvSpPr>
          <p:cNvPr id="10" name="Picture Placeholder 2">
            <a:extLst>
              <a:ext uri="{FF2B5EF4-FFF2-40B4-BE49-F238E27FC236}">
                <a16:creationId xmlns:a16="http://schemas.microsoft.com/office/drawing/2014/main" id="{06C25227-CAE1-4B07-A365-2A0B7DE740B5}"/>
              </a:ext>
            </a:extLst>
          </p:cNvPr>
          <p:cNvSpPr>
            <a:spLocks noGrp="1"/>
          </p:cNvSpPr>
          <p:nvPr>
            <p:ph type="pic" sz="quarter" idx="24"/>
          </p:nvPr>
        </p:nvSpPr>
        <p:spPr>
          <a:xfrm>
            <a:off x="4413504" y="3514726"/>
            <a:ext cx="3364992" cy="2428875"/>
          </a:xfrm>
        </p:spPr>
        <p:txBody>
          <a:bodyPr/>
          <a:lstStyle/>
          <a:p>
            <a:endParaRPr lang="en-US"/>
          </a:p>
        </p:txBody>
      </p:sp>
      <p:sp>
        <p:nvSpPr>
          <p:cNvPr id="13" name="Picture Placeholder 2">
            <a:extLst>
              <a:ext uri="{FF2B5EF4-FFF2-40B4-BE49-F238E27FC236}">
                <a16:creationId xmlns:a16="http://schemas.microsoft.com/office/drawing/2014/main" id="{BC3BEF09-6FE7-4C7D-AEB6-049278C1E280}"/>
              </a:ext>
            </a:extLst>
          </p:cNvPr>
          <p:cNvSpPr>
            <a:spLocks noGrp="1"/>
          </p:cNvSpPr>
          <p:nvPr>
            <p:ph type="pic" sz="quarter" idx="25"/>
          </p:nvPr>
        </p:nvSpPr>
        <p:spPr>
          <a:xfrm>
            <a:off x="7979664" y="914399"/>
            <a:ext cx="3364992" cy="2428875"/>
          </a:xfrm>
        </p:spPr>
        <p:txBody>
          <a:bodyPr/>
          <a:lstStyle/>
          <a:p>
            <a:endParaRPr lang="en-US"/>
          </a:p>
        </p:txBody>
      </p:sp>
      <p:sp>
        <p:nvSpPr>
          <p:cNvPr id="15" name="Picture Placeholder 2">
            <a:extLst>
              <a:ext uri="{FF2B5EF4-FFF2-40B4-BE49-F238E27FC236}">
                <a16:creationId xmlns:a16="http://schemas.microsoft.com/office/drawing/2014/main" id="{DE358B05-8F4A-4DC6-97EE-C05FBA2FE817}"/>
              </a:ext>
            </a:extLst>
          </p:cNvPr>
          <p:cNvSpPr>
            <a:spLocks noGrp="1"/>
          </p:cNvSpPr>
          <p:nvPr>
            <p:ph type="pic" sz="quarter" idx="26"/>
          </p:nvPr>
        </p:nvSpPr>
        <p:spPr>
          <a:xfrm>
            <a:off x="7979664" y="3514726"/>
            <a:ext cx="3364992" cy="2428875"/>
          </a:xfrm>
        </p:spPr>
        <p:txBody>
          <a:bodyPr/>
          <a:lstStyle/>
          <a:p>
            <a:endParaRPr lang="en-US"/>
          </a:p>
        </p:txBody>
      </p:sp>
      <p:sp>
        <p:nvSpPr>
          <p:cNvPr id="4" name="Footer Placeholder 3">
            <a:extLst>
              <a:ext uri="{FF2B5EF4-FFF2-40B4-BE49-F238E27FC236}">
                <a16:creationId xmlns:a16="http://schemas.microsoft.com/office/drawing/2014/main" id="{5D7CA909-83B5-4944-B4AC-EE5220890849}"/>
              </a:ext>
            </a:extLst>
          </p:cNvPr>
          <p:cNvSpPr>
            <a:spLocks noGrp="1"/>
          </p:cNvSpPr>
          <p:nvPr>
            <p:ph type="ftr" sz="quarter" idx="27"/>
          </p:nvPr>
        </p:nvSpPr>
        <p:spPr/>
        <p:txBody>
          <a:bodyPr/>
          <a:lstStyle/>
          <a:p>
            <a:r>
              <a:rPr lang="en-US"/>
              <a:t>Georgia Department of Community Affairs</a:t>
            </a:r>
          </a:p>
        </p:txBody>
      </p:sp>
    </p:spTree>
    <p:extLst>
      <p:ext uri="{BB962C8B-B14F-4D97-AF65-F5344CB8AC3E}">
        <p14:creationId xmlns:p14="http://schemas.microsoft.com/office/powerpoint/2010/main" val="35216905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and Stacke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C200C55-5345-4FF8-AA76-8C49878B5CF9}"/>
              </a:ext>
            </a:extLst>
          </p:cNvPr>
          <p:cNvSpPr>
            <a:spLocks noGrp="1"/>
          </p:cNvSpPr>
          <p:nvPr>
            <p:ph type="sldNum" sz="quarter" idx="11"/>
          </p:nvPr>
        </p:nvSpPr>
        <p:spPr/>
        <p:txBody>
          <a:bodyPr/>
          <a:lstStyle/>
          <a:p>
            <a:fld id="{93CAF254-72B9-406C-9E86-C9D983240C82}" type="slidenum">
              <a:rPr lang="en-US" smtClean="0"/>
              <a:t>‹#›</a:t>
            </a:fld>
            <a:endParaRPr lang="en-US"/>
          </a:p>
        </p:txBody>
      </p:sp>
      <p:sp>
        <p:nvSpPr>
          <p:cNvPr id="10" name="Content Placeholder 3">
            <a:extLst>
              <a:ext uri="{FF2B5EF4-FFF2-40B4-BE49-F238E27FC236}">
                <a16:creationId xmlns:a16="http://schemas.microsoft.com/office/drawing/2014/main" id="{97D0B630-64D0-4062-A981-19F14C5D4457}"/>
              </a:ext>
            </a:extLst>
          </p:cNvPr>
          <p:cNvSpPr>
            <a:spLocks noGrp="1" noChangeAspect="1"/>
          </p:cNvSpPr>
          <p:nvPr>
            <p:ph sz="quarter" idx="20"/>
          </p:nvPr>
        </p:nvSpPr>
        <p:spPr>
          <a:xfrm>
            <a:off x="856488" y="3514726"/>
            <a:ext cx="3364992" cy="2428875"/>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15EEDA71-AD8B-434F-B30A-6D06A19445FE}"/>
              </a:ext>
            </a:extLst>
          </p:cNvPr>
          <p:cNvSpPr>
            <a:spLocks noGrp="1"/>
          </p:cNvSpPr>
          <p:nvPr>
            <p:ph type="title"/>
          </p:nvPr>
        </p:nvSpPr>
        <p:spPr>
          <a:xfrm>
            <a:off x="847344" y="908209"/>
            <a:ext cx="3381249" cy="2428875"/>
          </a:xfrm>
        </p:spPr>
        <p:txBody>
          <a:bodyPr anchor="t"/>
          <a:lstStyle>
            <a:lvl1pPr algn="l">
              <a:defRPr/>
            </a:lvl1pPr>
          </a:lstStyle>
          <a:p>
            <a:r>
              <a:rPr lang="en-US"/>
              <a:t>Click to edit Master title style</a:t>
            </a:r>
          </a:p>
        </p:txBody>
      </p:sp>
      <p:sp>
        <p:nvSpPr>
          <p:cNvPr id="13" name="Picture Placeholder 2">
            <a:extLst>
              <a:ext uri="{FF2B5EF4-FFF2-40B4-BE49-F238E27FC236}">
                <a16:creationId xmlns:a16="http://schemas.microsoft.com/office/drawing/2014/main" id="{23704545-C2FC-4595-9EDA-B59CC04C174F}"/>
              </a:ext>
            </a:extLst>
          </p:cNvPr>
          <p:cNvSpPr>
            <a:spLocks noGrp="1"/>
          </p:cNvSpPr>
          <p:nvPr>
            <p:ph type="pic" sz="quarter" idx="23"/>
          </p:nvPr>
        </p:nvSpPr>
        <p:spPr>
          <a:xfrm>
            <a:off x="4413504" y="914399"/>
            <a:ext cx="3364992" cy="2428875"/>
          </a:xfrm>
        </p:spPr>
        <p:txBody>
          <a:bodyPr/>
          <a:lstStyle/>
          <a:p>
            <a:endParaRPr lang="en-US"/>
          </a:p>
        </p:txBody>
      </p:sp>
      <p:sp>
        <p:nvSpPr>
          <p:cNvPr id="15" name="Picture Placeholder 2">
            <a:extLst>
              <a:ext uri="{FF2B5EF4-FFF2-40B4-BE49-F238E27FC236}">
                <a16:creationId xmlns:a16="http://schemas.microsoft.com/office/drawing/2014/main" id="{5BECF1E6-819D-4B8D-BA74-3FCDA6C78062}"/>
              </a:ext>
            </a:extLst>
          </p:cNvPr>
          <p:cNvSpPr>
            <a:spLocks noGrp="1"/>
          </p:cNvSpPr>
          <p:nvPr>
            <p:ph type="pic" sz="quarter" idx="24"/>
          </p:nvPr>
        </p:nvSpPr>
        <p:spPr>
          <a:xfrm>
            <a:off x="4413504" y="3514726"/>
            <a:ext cx="3364992" cy="2428875"/>
          </a:xfrm>
        </p:spPr>
        <p:txBody>
          <a:bodyPr/>
          <a:lstStyle/>
          <a:p>
            <a:endParaRPr lang="en-US"/>
          </a:p>
        </p:txBody>
      </p:sp>
      <p:sp>
        <p:nvSpPr>
          <p:cNvPr id="16" name="Picture Placeholder 2">
            <a:extLst>
              <a:ext uri="{FF2B5EF4-FFF2-40B4-BE49-F238E27FC236}">
                <a16:creationId xmlns:a16="http://schemas.microsoft.com/office/drawing/2014/main" id="{735023A1-72B2-4A6D-B0F4-ECFC3900A17C}"/>
              </a:ext>
            </a:extLst>
          </p:cNvPr>
          <p:cNvSpPr>
            <a:spLocks noGrp="1"/>
          </p:cNvSpPr>
          <p:nvPr>
            <p:ph type="pic" sz="quarter" idx="25"/>
          </p:nvPr>
        </p:nvSpPr>
        <p:spPr>
          <a:xfrm>
            <a:off x="7979664" y="914399"/>
            <a:ext cx="3364992" cy="2428875"/>
          </a:xfrm>
        </p:spPr>
        <p:txBody>
          <a:bodyPr/>
          <a:lstStyle/>
          <a:p>
            <a:endParaRPr lang="en-US"/>
          </a:p>
        </p:txBody>
      </p:sp>
      <p:sp>
        <p:nvSpPr>
          <p:cNvPr id="17" name="Picture Placeholder 2">
            <a:extLst>
              <a:ext uri="{FF2B5EF4-FFF2-40B4-BE49-F238E27FC236}">
                <a16:creationId xmlns:a16="http://schemas.microsoft.com/office/drawing/2014/main" id="{F199D1AC-68B2-47B9-9917-77BDC12DBA48}"/>
              </a:ext>
            </a:extLst>
          </p:cNvPr>
          <p:cNvSpPr>
            <a:spLocks noGrp="1"/>
          </p:cNvSpPr>
          <p:nvPr>
            <p:ph type="pic" sz="quarter" idx="26"/>
          </p:nvPr>
        </p:nvSpPr>
        <p:spPr>
          <a:xfrm>
            <a:off x="7979664" y="3514726"/>
            <a:ext cx="3364992" cy="2428875"/>
          </a:xfrm>
        </p:spPr>
        <p:txBody>
          <a:bodyPr/>
          <a:lstStyle/>
          <a:p>
            <a:endParaRPr lang="en-US"/>
          </a:p>
        </p:txBody>
      </p:sp>
      <p:sp>
        <p:nvSpPr>
          <p:cNvPr id="2" name="Footer Placeholder 1">
            <a:extLst>
              <a:ext uri="{FF2B5EF4-FFF2-40B4-BE49-F238E27FC236}">
                <a16:creationId xmlns:a16="http://schemas.microsoft.com/office/drawing/2014/main" id="{310912F3-C6CD-4616-AA69-3E76E317D2AA}"/>
              </a:ext>
            </a:extLst>
          </p:cNvPr>
          <p:cNvSpPr>
            <a:spLocks noGrp="1"/>
          </p:cNvSpPr>
          <p:nvPr>
            <p:ph type="ftr" sz="quarter" idx="27"/>
          </p:nvPr>
        </p:nvSpPr>
        <p:spPr/>
        <p:txBody>
          <a:bodyPr/>
          <a:lstStyle/>
          <a:p>
            <a:r>
              <a:rPr lang="en-US"/>
              <a:t>Georgia Department of Community Affairs</a:t>
            </a:r>
          </a:p>
        </p:txBody>
      </p:sp>
    </p:spTree>
    <p:extLst>
      <p:ext uri="{BB962C8B-B14F-4D97-AF65-F5344CB8AC3E}">
        <p14:creationId xmlns:p14="http://schemas.microsoft.com/office/powerpoint/2010/main" val="40439214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itle and Stacke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C200C55-5345-4FF8-AA76-8C49878B5CF9}"/>
              </a:ext>
            </a:extLst>
          </p:cNvPr>
          <p:cNvSpPr>
            <a:spLocks noGrp="1"/>
          </p:cNvSpPr>
          <p:nvPr>
            <p:ph type="sldNum" sz="quarter" idx="11"/>
          </p:nvPr>
        </p:nvSpPr>
        <p:spPr/>
        <p:txBody>
          <a:bodyPr/>
          <a:lstStyle/>
          <a:p>
            <a:fld id="{93CAF254-72B9-406C-9E86-C9D983240C82}" type="slidenum">
              <a:rPr lang="en-US" smtClean="0"/>
              <a:t>‹#›</a:t>
            </a:fld>
            <a:endParaRPr lang="en-US"/>
          </a:p>
        </p:txBody>
      </p:sp>
      <p:sp>
        <p:nvSpPr>
          <p:cNvPr id="14" name="Title 1">
            <a:extLst>
              <a:ext uri="{FF2B5EF4-FFF2-40B4-BE49-F238E27FC236}">
                <a16:creationId xmlns:a16="http://schemas.microsoft.com/office/drawing/2014/main" id="{15EEDA71-AD8B-434F-B30A-6D06A19445FE}"/>
              </a:ext>
            </a:extLst>
          </p:cNvPr>
          <p:cNvSpPr>
            <a:spLocks noGrp="1"/>
          </p:cNvSpPr>
          <p:nvPr>
            <p:ph type="title"/>
          </p:nvPr>
        </p:nvSpPr>
        <p:spPr>
          <a:xfrm>
            <a:off x="847344" y="908209"/>
            <a:ext cx="3381249" cy="2428875"/>
          </a:xfrm>
        </p:spPr>
        <p:txBody>
          <a:bodyPr anchor="t"/>
          <a:lstStyle>
            <a:lvl1pPr algn="l">
              <a:defRPr/>
            </a:lvl1pPr>
          </a:lstStyle>
          <a:p>
            <a:r>
              <a:rPr lang="en-US"/>
              <a:t>Click to edit Master title style</a:t>
            </a:r>
          </a:p>
        </p:txBody>
      </p:sp>
      <p:sp>
        <p:nvSpPr>
          <p:cNvPr id="13" name="Picture Placeholder 2">
            <a:extLst>
              <a:ext uri="{FF2B5EF4-FFF2-40B4-BE49-F238E27FC236}">
                <a16:creationId xmlns:a16="http://schemas.microsoft.com/office/drawing/2014/main" id="{23704545-C2FC-4595-9EDA-B59CC04C174F}"/>
              </a:ext>
            </a:extLst>
          </p:cNvPr>
          <p:cNvSpPr>
            <a:spLocks noGrp="1"/>
          </p:cNvSpPr>
          <p:nvPr>
            <p:ph type="pic" sz="quarter" idx="23"/>
          </p:nvPr>
        </p:nvSpPr>
        <p:spPr>
          <a:xfrm>
            <a:off x="4413504" y="914399"/>
            <a:ext cx="3364992" cy="2428875"/>
          </a:xfrm>
        </p:spPr>
        <p:txBody>
          <a:bodyPr/>
          <a:lstStyle/>
          <a:p>
            <a:endParaRPr lang="en-US"/>
          </a:p>
        </p:txBody>
      </p:sp>
      <p:sp>
        <p:nvSpPr>
          <p:cNvPr id="15" name="Picture Placeholder 2">
            <a:extLst>
              <a:ext uri="{FF2B5EF4-FFF2-40B4-BE49-F238E27FC236}">
                <a16:creationId xmlns:a16="http://schemas.microsoft.com/office/drawing/2014/main" id="{5BECF1E6-819D-4B8D-BA74-3FCDA6C78062}"/>
              </a:ext>
            </a:extLst>
          </p:cNvPr>
          <p:cNvSpPr>
            <a:spLocks noGrp="1"/>
          </p:cNvSpPr>
          <p:nvPr>
            <p:ph type="pic" sz="quarter" idx="24"/>
          </p:nvPr>
        </p:nvSpPr>
        <p:spPr>
          <a:xfrm>
            <a:off x="4413504" y="3514726"/>
            <a:ext cx="3364992" cy="2428875"/>
          </a:xfrm>
        </p:spPr>
        <p:txBody>
          <a:bodyPr/>
          <a:lstStyle/>
          <a:p>
            <a:endParaRPr lang="en-US"/>
          </a:p>
        </p:txBody>
      </p:sp>
      <p:sp>
        <p:nvSpPr>
          <p:cNvPr id="16" name="Picture Placeholder 2">
            <a:extLst>
              <a:ext uri="{FF2B5EF4-FFF2-40B4-BE49-F238E27FC236}">
                <a16:creationId xmlns:a16="http://schemas.microsoft.com/office/drawing/2014/main" id="{735023A1-72B2-4A6D-B0F4-ECFC3900A17C}"/>
              </a:ext>
            </a:extLst>
          </p:cNvPr>
          <p:cNvSpPr>
            <a:spLocks noGrp="1"/>
          </p:cNvSpPr>
          <p:nvPr>
            <p:ph type="pic" sz="quarter" idx="25"/>
          </p:nvPr>
        </p:nvSpPr>
        <p:spPr>
          <a:xfrm>
            <a:off x="7979664" y="914399"/>
            <a:ext cx="3364992" cy="2428875"/>
          </a:xfrm>
        </p:spPr>
        <p:txBody>
          <a:bodyPr/>
          <a:lstStyle/>
          <a:p>
            <a:endParaRPr lang="en-US"/>
          </a:p>
        </p:txBody>
      </p:sp>
      <p:sp>
        <p:nvSpPr>
          <p:cNvPr id="17" name="Picture Placeholder 2">
            <a:extLst>
              <a:ext uri="{FF2B5EF4-FFF2-40B4-BE49-F238E27FC236}">
                <a16:creationId xmlns:a16="http://schemas.microsoft.com/office/drawing/2014/main" id="{F199D1AC-68B2-47B9-9917-77BDC12DBA48}"/>
              </a:ext>
            </a:extLst>
          </p:cNvPr>
          <p:cNvSpPr>
            <a:spLocks noGrp="1"/>
          </p:cNvSpPr>
          <p:nvPr>
            <p:ph type="pic" sz="quarter" idx="26"/>
          </p:nvPr>
        </p:nvSpPr>
        <p:spPr>
          <a:xfrm>
            <a:off x="7979664" y="3514726"/>
            <a:ext cx="3364992" cy="2428875"/>
          </a:xfrm>
        </p:spPr>
        <p:txBody>
          <a:bodyPr/>
          <a:lstStyle/>
          <a:p>
            <a:endParaRPr lang="en-US"/>
          </a:p>
        </p:txBody>
      </p:sp>
      <p:sp>
        <p:nvSpPr>
          <p:cNvPr id="9" name="Picture Placeholder 2">
            <a:extLst>
              <a:ext uri="{FF2B5EF4-FFF2-40B4-BE49-F238E27FC236}">
                <a16:creationId xmlns:a16="http://schemas.microsoft.com/office/drawing/2014/main" id="{524F8709-F72F-49EA-B407-C95F183C2938}"/>
              </a:ext>
            </a:extLst>
          </p:cNvPr>
          <p:cNvSpPr>
            <a:spLocks noGrp="1"/>
          </p:cNvSpPr>
          <p:nvPr>
            <p:ph type="pic" sz="quarter" idx="27"/>
          </p:nvPr>
        </p:nvSpPr>
        <p:spPr>
          <a:xfrm>
            <a:off x="847344" y="3514725"/>
            <a:ext cx="3364992" cy="2428875"/>
          </a:xfrm>
        </p:spPr>
        <p:txBody>
          <a:bodyPr/>
          <a:lstStyle/>
          <a:p>
            <a:endParaRPr lang="en-US"/>
          </a:p>
        </p:txBody>
      </p:sp>
      <p:sp>
        <p:nvSpPr>
          <p:cNvPr id="2" name="Footer Placeholder 1">
            <a:extLst>
              <a:ext uri="{FF2B5EF4-FFF2-40B4-BE49-F238E27FC236}">
                <a16:creationId xmlns:a16="http://schemas.microsoft.com/office/drawing/2014/main" id="{30477EA7-9FA2-4A54-B2B5-09C766A9A5C3}"/>
              </a:ext>
            </a:extLst>
          </p:cNvPr>
          <p:cNvSpPr>
            <a:spLocks noGrp="1"/>
          </p:cNvSpPr>
          <p:nvPr>
            <p:ph type="ftr" sz="quarter" idx="28"/>
          </p:nvPr>
        </p:nvSpPr>
        <p:spPr/>
        <p:txBody>
          <a:bodyPr/>
          <a:lstStyle/>
          <a:p>
            <a:r>
              <a:rPr lang="en-US"/>
              <a:t>Georgia Department of Community Affairs</a:t>
            </a:r>
          </a:p>
        </p:txBody>
      </p:sp>
    </p:spTree>
    <p:extLst>
      <p:ext uri="{BB962C8B-B14F-4D97-AF65-F5344CB8AC3E}">
        <p14:creationId xmlns:p14="http://schemas.microsoft.com/office/powerpoint/2010/main" val="39077534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le and Stacke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C200C55-5345-4FF8-AA76-8C49878B5CF9}"/>
              </a:ext>
            </a:extLst>
          </p:cNvPr>
          <p:cNvSpPr>
            <a:spLocks noGrp="1"/>
          </p:cNvSpPr>
          <p:nvPr>
            <p:ph type="sldNum" sz="quarter" idx="11"/>
          </p:nvPr>
        </p:nvSpPr>
        <p:spPr/>
        <p:txBody>
          <a:bodyPr/>
          <a:lstStyle/>
          <a:p>
            <a:fld id="{93CAF254-72B9-406C-9E86-C9D983240C82}" type="slidenum">
              <a:rPr lang="en-US" smtClean="0"/>
              <a:t>‹#›</a:t>
            </a:fld>
            <a:endParaRPr lang="en-US"/>
          </a:p>
        </p:txBody>
      </p:sp>
      <p:sp>
        <p:nvSpPr>
          <p:cNvPr id="7" name="Content Placeholder 3">
            <a:extLst>
              <a:ext uri="{FF2B5EF4-FFF2-40B4-BE49-F238E27FC236}">
                <a16:creationId xmlns:a16="http://schemas.microsoft.com/office/drawing/2014/main" id="{1B9BC8FF-3A8E-4460-A5BF-4C3F720410AF}"/>
              </a:ext>
            </a:extLst>
          </p:cNvPr>
          <p:cNvSpPr>
            <a:spLocks noGrp="1"/>
          </p:cNvSpPr>
          <p:nvPr>
            <p:ph sz="quarter" idx="17"/>
          </p:nvPr>
        </p:nvSpPr>
        <p:spPr>
          <a:xfrm>
            <a:off x="856488" y="914400"/>
            <a:ext cx="3364992" cy="2428875"/>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AB34D57E-ECA2-4186-9DCB-6C19BD1309BD}"/>
              </a:ext>
            </a:extLst>
          </p:cNvPr>
          <p:cNvSpPr>
            <a:spLocks noGrp="1"/>
          </p:cNvSpPr>
          <p:nvPr>
            <p:ph sz="quarter" idx="18"/>
          </p:nvPr>
        </p:nvSpPr>
        <p:spPr>
          <a:xfrm>
            <a:off x="4422458" y="914400"/>
            <a:ext cx="3364992" cy="2428875"/>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C9B39249-80D0-4650-A739-BEC5B5240FEC}"/>
              </a:ext>
            </a:extLst>
          </p:cNvPr>
          <p:cNvSpPr>
            <a:spLocks noGrp="1"/>
          </p:cNvSpPr>
          <p:nvPr>
            <p:ph sz="quarter" idx="19"/>
          </p:nvPr>
        </p:nvSpPr>
        <p:spPr>
          <a:xfrm>
            <a:off x="7988429" y="914400"/>
            <a:ext cx="3364992" cy="2428875"/>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745B4A4F-3893-499A-9BEA-8F0B7E3F0FEB}"/>
              </a:ext>
            </a:extLst>
          </p:cNvPr>
          <p:cNvSpPr>
            <a:spLocks noGrp="1"/>
          </p:cNvSpPr>
          <p:nvPr>
            <p:ph sz="quarter" idx="21"/>
          </p:nvPr>
        </p:nvSpPr>
        <p:spPr>
          <a:xfrm>
            <a:off x="4422457" y="3514726"/>
            <a:ext cx="6930963" cy="2428875"/>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11B348BD-02A1-4A57-B741-F97E6156545F}"/>
              </a:ext>
            </a:extLst>
          </p:cNvPr>
          <p:cNvSpPr>
            <a:spLocks noGrp="1"/>
          </p:cNvSpPr>
          <p:nvPr>
            <p:ph type="title"/>
          </p:nvPr>
        </p:nvSpPr>
        <p:spPr>
          <a:xfrm>
            <a:off x="847344" y="3514724"/>
            <a:ext cx="3381249" cy="2428875"/>
          </a:xfrm>
        </p:spPr>
        <p:txBody>
          <a:bodyPr anchor="t"/>
          <a:lstStyle>
            <a:lvl1pPr algn="l">
              <a:defRPr/>
            </a:lvl1pPr>
          </a:lstStyle>
          <a:p>
            <a:r>
              <a:rPr lang="en-US"/>
              <a:t>Click to edit Master title style</a:t>
            </a:r>
          </a:p>
        </p:txBody>
      </p:sp>
      <p:sp>
        <p:nvSpPr>
          <p:cNvPr id="2" name="Footer Placeholder 1">
            <a:extLst>
              <a:ext uri="{FF2B5EF4-FFF2-40B4-BE49-F238E27FC236}">
                <a16:creationId xmlns:a16="http://schemas.microsoft.com/office/drawing/2014/main" id="{50F91543-E2A6-4B22-8B6A-38AEFF458E6A}"/>
              </a:ext>
            </a:extLst>
          </p:cNvPr>
          <p:cNvSpPr>
            <a:spLocks noGrp="1"/>
          </p:cNvSpPr>
          <p:nvPr>
            <p:ph type="ftr" sz="quarter" idx="22"/>
          </p:nvPr>
        </p:nvSpPr>
        <p:spPr/>
        <p:txBody>
          <a:bodyPr/>
          <a:lstStyle/>
          <a:p>
            <a:r>
              <a:rPr lang="en-US"/>
              <a:t>Georgia Department of Community Affairs</a:t>
            </a:r>
          </a:p>
        </p:txBody>
      </p:sp>
    </p:spTree>
    <p:extLst>
      <p:ext uri="{BB962C8B-B14F-4D97-AF65-F5344CB8AC3E}">
        <p14:creationId xmlns:p14="http://schemas.microsoft.com/office/powerpoint/2010/main" val="33351482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C200C55-5345-4FF8-AA76-8C49878B5CF9}"/>
              </a:ext>
            </a:extLst>
          </p:cNvPr>
          <p:cNvSpPr>
            <a:spLocks noGrp="1"/>
          </p:cNvSpPr>
          <p:nvPr>
            <p:ph type="sldNum" sz="quarter" idx="11"/>
          </p:nvPr>
        </p:nvSpPr>
        <p:spPr/>
        <p:txBody>
          <a:bodyPr/>
          <a:lstStyle/>
          <a:p>
            <a:fld id="{93CAF254-72B9-406C-9E86-C9D983240C82}" type="slidenum">
              <a:rPr lang="en-US" smtClean="0"/>
              <a:t>‹#›</a:t>
            </a:fld>
            <a:endParaRPr lang="en-US"/>
          </a:p>
        </p:txBody>
      </p:sp>
      <p:sp>
        <p:nvSpPr>
          <p:cNvPr id="11" name="Content Placeholder 3">
            <a:extLst>
              <a:ext uri="{FF2B5EF4-FFF2-40B4-BE49-F238E27FC236}">
                <a16:creationId xmlns:a16="http://schemas.microsoft.com/office/drawing/2014/main" id="{745B4A4F-3893-499A-9BEA-8F0B7E3F0FEB}"/>
              </a:ext>
            </a:extLst>
          </p:cNvPr>
          <p:cNvSpPr>
            <a:spLocks noGrp="1"/>
          </p:cNvSpPr>
          <p:nvPr>
            <p:ph sz="quarter" idx="21"/>
          </p:nvPr>
        </p:nvSpPr>
        <p:spPr>
          <a:xfrm>
            <a:off x="4422458" y="3514726"/>
            <a:ext cx="3364992" cy="2428875"/>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ECFCE8A3-CA5F-4B5C-9F65-01659461015C}"/>
              </a:ext>
            </a:extLst>
          </p:cNvPr>
          <p:cNvSpPr>
            <a:spLocks noGrp="1"/>
          </p:cNvSpPr>
          <p:nvPr>
            <p:ph sz="quarter" idx="22"/>
          </p:nvPr>
        </p:nvSpPr>
        <p:spPr>
          <a:xfrm>
            <a:off x="7988429" y="3514726"/>
            <a:ext cx="3364992" cy="2428875"/>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10C60512-C666-4DB3-B4D7-EABD5C1081E3}"/>
              </a:ext>
            </a:extLst>
          </p:cNvPr>
          <p:cNvSpPr>
            <a:spLocks noGrp="1"/>
          </p:cNvSpPr>
          <p:nvPr>
            <p:ph type="title"/>
          </p:nvPr>
        </p:nvSpPr>
        <p:spPr>
          <a:xfrm>
            <a:off x="847344" y="3514724"/>
            <a:ext cx="3381249" cy="2428875"/>
          </a:xfrm>
        </p:spPr>
        <p:txBody>
          <a:bodyPr anchor="t"/>
          <a:lstStyle>
            <a:lvl1pPr algn="l">
              <a:defRPr/>
            </a:lvl1pPr>
          </a:lstStyle>
          <a:p>
            <a:r>
              <a:rPr lang="en-US"/>
              <a:t>Click to edit Master title style</a:t>
            </a:r>
          </a:p>
        </p:txBody>
      </p:sp>
      <p:sp>
        <p:nvSpPr>
          <p:cNvPr id="15" name="Picture Placeholder 8">
            <a:extLst>
              <a:ext uri="{FF2B5EF4-FFF2-40B4-BE49-F238E27FC236}">
                <a16:creationId xmlns:a16="http://schemas.microsoft.com/office/drawing/2014/main" id="{E1174059-3958-44C6-980A-7B376B9DD3EA}"/>
              </a:ext>
            </a:extLst>
          </p:cNvPr>
          <p:cNvSpPr>
            <a:spLocks noGrp="1"/>
          </p:cNvSpPr>
          <p:nvPr>
            <p:ph type="pic" sz="quarter" idx="13"/>
          </p:nvPr>
        </p:nvSpPr>
        <p:spPr>
          <a:xfrm>
            <a:off x="847344" y="908210"/>
            <a:ext cx="10497312" cy="2435064"/>
          </a:xfrm>
        </p:spPr>
        <p:txBody>
          <a:bodyPr anchor="ctr"/>
          <a:lstStyle>
            <a:lvl1pPr marL="0" indent="0" algn="ctr">
              <a:buNone/>
              <a:defRPr/>
            </a:lvl1pPr>
          </a:lstStyle>
          <a:p>
            <a:endParaRPr lang="en-US"/>
          </a:p>
        </p:txBody>
      </p:sp>
      <p:sp>
        <p:nvSpPr>
          <p:cNvPr id="2" name="Footer Placeholder 1">
            <a:extLst>
              <a:ext uri="{FF2B5EF4-FFF2-40B4-BE49-F238E27FC236}">
                <a16:creationId xmlns:a16="http://schemas.microsoft.com/office/drawing/2014/main" id="{3420799A-CE29-473B-9A3E-E60F05D28642}"/>
              </a:ext>
            </a:extLst>
          </p:cNvPr>
          <p:cNvSpPr>
            <a:spLocks noGrp="1"/>
          </p:cNvSpPr>
          <p:nvPr>
            <p:ph type="ftr" sz="quarter" idx="23"/>
          </p:nvPr>
        </p:nvSpPr>
        <p:spPr/>
        <p:txBody>
          <a:bodyPr/>
          <a:lstStyle/>
          <a:p>
            <a:r>
              <a:rPr lang="en-US"/>
              <a:t>Georgia Department of Community Affairs</a:t>
            </a:r>
          </a:p>
        </p:txBody>
      </p:sp>
    </p:spTree>
    <p:extLst>
      <p:ext uri="{BB962C8B-B14F-4D97-AF65-F5344CB8AC3E}">
        <p14:creationId xmlns:p14="http://schemas.microsoft.com/office/powerpoint/2010/main" val="3943390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e">
    <p:spTree>
      <p:nvGrpSpPr>
        <p:cNvPr id="1" name=""/>
        <p:cNvGrpSpPr/>
        <p:nvPr/>
      </p:nvGrpSpPr>
      <p:grpSpPr>
        <a:xfrm>
          <a:off x="0" y="0"/>
          <a:ext cx="0" cy="0"/>
          <a:chOff x="0" y="0"/>
          <a:chExt cx="0" cy="0"/>
        </a:xfrm>
      </p:grpSpPr>
      <p:sp>
        <p:nvSpPr>
          <p:cNvPr id="27" name="Picture Placeholder 26">
            <a:extLst>
              <a:ext uri="{FF2B5EF4-FFF2-40B4-BE49-F238E27FC236}">
                <a16:creationId xmlns:a16="http://schemas.microsoft.com/office/drawing/2014/main" id="{3274A4B1-8B4D-AD8C-A527-4D590BB6C443}"/>
              </a:ext>
            </a:extLst>
          </p:cNvPr>
          <p:cNvSpPr>
            <a:spLocks noGrp="1"/>
          </p:cNvSpPr>
          <p:nvPr>
            <p:ph type="pic" sz="quarter" idx="13"/>
          </p:nvPr>
        </p:nvSpPr>
        <p:spPr>
          <a:xfrm>
            <a:off x="1131745" y="2764677"/>
            <a:ext cx="1207008" cy="120562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1100">
                <a:solidFill>
                  <a:schemeClr val="lt1"/>
                </a:solidFill>
              </a:defRPr>
            </a:lvl1pPr>
          </a:lstStyle>
          <a:p>
            <a:pPr marL="0" lvl="0" algn="ctr"/>
            <a:r>
              <a:rPr lang="en-US"/>
              <a:t>Click icon to add picture</a:t>
            </a:r>
          </a:p>
        </p:txBody>
      </p:sp>
      <p:sp>
        <p:nvSpPr>
          <p:cNvPr id="26" name="Picture Placeholder 25">
            <a:extLst>
              <a:ext uri="{FF2B5EF4-FFF2-40B4-BE49-F238E27FC236}">
                <a16:creationId xmlns:a16="http://schemas.microsoft.com/office/drawing/2014/main" id="{1810C904-F55B-7A7C-CFEE-F892A0E01DE9}"/>
              </a:ext>
            </a:extLst>
          </p:cNvPr>
          <p:cNvSpPr>
            <a:spLocks noGrp="1"/>
          </p:cNvSpPr>
          <p:nvPr>
            <p:ph type="pic" sz="quarter" idx="14"/>
          </p:nvPr>
        </p:nvSpPr>
        <p:spPr>
          <a:xfrm>
            <a:off x="3300425" y="2763293"/>
            <a:ext cx="1207008" cy="120700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1100">
                <a:solidFill>
                  <a:schemeClr val="lt1"/>
                </a:solidFill>
              </a:defRPr>
            </a:lvl1pPr>
          </a:lstStyle>
          <a:p>
            <a:pPr marL="0" lvl="0" algn="ctr"/>
            <a:r>
              <a:rPr lang="en-US"/>
              <a:t>Click icon to add picture</a:t>
            </a:r>
          </a:p>
        </p:txBody>
      </p:sp>
      <p:sp>
        <p:nvSpPr>
          <p:cNvPr id="25" name="Picture Placeholder 24">
            <a:extLst>
              <a:ext uri="{FF2B5EF4-FFF2-40B4-BE49-F238E27FC236}">
                <a16:creationId xmlns:a16="http://schemas.microsoft.com/office/drawing/2014/main" id="{C77AEB22-020B-F6CE-3C50-669489A38A50}"/>
              </a:ext>
            </a:extLst>
          </p:cNvPr>
          <p:cNvSpPr>
            <a:spLocks noGrp="1"/>
          </p:cNvSpPr>
          <p:nvPr>
            <p:ph type="pic" sz="quarter" idx="15"/>
          </p:nvPr>
        </p:nvSpPr>
        <p:spPr>
          <a:xfrm>
            <a:off x="5492496" y="2810583"/>
            <a:ext cx="1207008" cy="120700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1100">
                <a:solidFill>
                  <a:schemeClr val="lt1"/>
                </a:solidFill>
              </a:defRPr>
            </a:lvl1pPr>
          </a:lstStyle>
          <a:p>
            <a:pPr marL="0" lvl="0" algn="ctr"/>
            <a:r>
              <a:rPr lang="en-US"/>
              <a:t>Click icon to add picture</a:t>
            </a:r>
          </a:p>
        </p:txBody>
      </p:sp>
      <p:sp>
        <p:nvSpPr>
          <p:cNvPr id="24" name="Picture Placeholder 23">
            <a:extLst>
              <a:ext uri="{FF2B5EF4-FFF2-40B4-BE49-F238E27FC236}">
                <a16:creationId xmlns:a16="http://schemas.microsoft.com/office/drawing/2014/main" id="{6979DC04-0C71-6F6E-AA4F-673445ADB60A}"/>
              </a:ext>
            </a:extLst>
          </p:cNvPr>
          <p:cNvSpPr>
            <a:spLocks noGrp="1"/>
          </p:cNvSpPr>
          <p:nvPr>
            <p:ph type="pic" sz="quarter" idx="16"/>
          </p:nvPr>
        </p:nvSpPr>
        <p:spPr>
          <a:xfrm>
            <a:off x="7635240" y="2763293"/>
            <a:ext cx="1207008" cy="12070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1100">
                <a:solidFill>
                  <a:schemeClr val="lt1"/>
                </a:solidFill>
              </a:defRPr>
            </a:lvl1pPr>
          </a:lstStyle>
          <a:p>
            <a:pPr marL="0" lvl="0" algn="ctr"/>
            <a:r>
              <a:rPr lang="en-US"/>
              <a:t>Click icon to add picture</a:t>
            </a:r>
          </a:p>
        </p:txBody>
      </p:sp>
      <p:sp>
        <p:nvSpPr>
          <p:cNvPr id="23" name="Picture Placeholder 22">
            <a:extLst>
              <a:ext uri="{FF2B5EF4-FFF2-40B4-BE49-F238E27FC236}">
                <a16:creationId xmlns:a16="http://schemas.microsoft.com/office/drawing/2014/main" id="{8650B4E8-3C98-7144-C340-C6D24AF00DB6}"/>
              </a:ext>
            </a:extLst>
          </p:cNvPr>
          <p:cNvSpPr>
            <a:spLocks noGrp="1"/>
          </p:cNvSpPr>
          <p:nvPr>
            <p:ph type="pic" sz="quarter" idx="17"/>
          </p:nvPr>
        </p:nvSpPr>
        <p:spPr>
          <a:xfrm>
            <a:off x="9834372" y="2744997"/>
            <a:ext cx="1207008" cy="12070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1100" dirty="0">
                <a:solidFill>
                  <a:schemeClr val="lt1"/>
                </a:solidFill>
              </a:defRPr>
            </a:lvl1pPr>
          </a:lstStyle>
          <a:p>
            <a:pPr marL="0" lvl="0" algn="ctr"/>
            <a:r>
              <a:rPr lang="en-US"/>
              <a:t>Click icon to add picture</a:t>
            </a:r>
          </a:p>
        </p:txBody>
      </p:sp>
      <p:sp>
        <p:nvSpPr>
          <p:cNvPr id="47" name="Text Placeholder 39">
            <a:extLst>
              <a:ext uri="{FF2B5EF4-FFF2-40B4-BE49-F238E27FC236}">
                <a16:creationId xmlns:a16="http://schemas.microsoft.com/office/drawing/2014/main" id="{3E65F5D0-1347-F2CA-1AC1-6D1A53EC52C1}"/>
              </a:ext>
            </a:extLst>
          </p:cNvPr>
          <p:cNvSpPr>
            <a:spLocks noGrp="1"/>
          </p:cNvSpPr>
          <p:nvPr>
            <p:ph type="body" sz="quarter" idx="18"/>
          </p:nvPr>
        </p:nvSpPr>
        <p:spPr>
          <a:xfrm>
            <a:off x="1063551" y="4123944"/>
            <a:ext cx="1371600" cy="365760"/>
          </a:xfrm>
        </p:spPr>
        <p:txBody>
          <a:bodyPr anchor="t">
            <a:noAutofit/>
          </a:bodyPr>
          <a:lstStyle>
            <a:lvl1pPr marL="0" indent="0" algn="l">
              <a:lnSpc>
                <a:spcPct val="100000"/>
              </a:lnSpc>
              <a:buNone/>
              <a:defRPr sz="1800"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48" name="Text Placeholder 39">
            <a:extLst>
              <a:ext uri="{FF2B5EF4-FFF2-40B4-BE49-F238E27FC236}">
                <a16:creationId xmlns:a16="http://schemas.microsoft.com/office/drawing/2014/main" id="{BE68704E-A8DC-AC90-F667-6FEE13C3E65C}"/>
              </a:ext>
            </a:extLst>
          </p:cNvPr>
          <p:cNvSpPr>
            <a:spLocks noGrp="1"/>
          </p:cNvSpPr>
          <p:nvPr>
            <p:ph type="body" sz="quarter" idx="21"/>
          </p:nvPr>
        </p:nvSpPr>
        <p:spPr>
          <a:xfrm>
            <a:off x="1060973" y="4498848"/>
            <a:ext cx="1362456" cy="954107"/>
          </a:xfrm>
        </p:spPr>
        <p:txBody>
          <a:bodyPr anchor="ctr">
            <a:noAutofit/>
          </a:bodyPr>
          <a:lstStyle>
            <a:lvl1pPr marL="0" indent="0" algn="l">
              <a:lnSpc>
                <a:spcPct val="100000"/>
              </a:lnSpc>
              <a:buNone/>
              <a:defRPr sz="1400" b="0">
                <a:solidFill>
                  <a:schemeClr val="tx2"/>
                </a:solidFill>
                <a:latin typeface="+mn-lt"/>
                <a:ea typeface="Source Sans Pro" panose="020B0503030403020204" pitchFamily="34" charset="0"/>
              </a:defRPr>
            </a:lvl1pPr>
          </a:lstStyle>
          <a:p>
            <a:pPr lvl="0"/>
            <a:r>
              <a:rPr lang="en-US"/>
              <a:t>Click to edit Master text styles</a:t>
            </a:r>
          </a:p>
        </p:txBody>
      </p:sp>
      <p:sp>
        <p:nvSpPr>
          <p:cNvPr id="49" name="Text Placeholder 39">
            <a:extLst>
              <a:ext uri="{FF2B5EF4-FFF2-40B4-BE49-F238E27FC236}">
                <a16:creationId xmlns:a16="http://schemas.microsoft.com/office/drawing/2014/main" id="{3F5AC1ED-89A8-B725-6256-728470F9EAE7}"/>
              </a:ext>
            </a:extLst>
          </p:cNvPr>
          <p:cNvSpPr>
            <a:spLocks noGrp="1"/>
          </p:cNvSpPr>
          <p:nvPr>
            <p:ph type="body" sz="quarter" idx="22"/>
          </p:nvPr>
        </p:nvSpPr>
        <p:spPr>
          <a:xfrm>
            <a:off x="3218688" y="4123944"/>
            <a:ext cx="1371600" cy="365760"/>
          </a:xfrm>
        </p:spPr>
        <p:txBody>
          <a:bodyPr anchor="t">
            <a:noAutofit/>
          </a:bodyPr>
          <a:lstStyle>
            <a:lvl1pPr marL="0" indent="0" algn="l">
              <a:lnSpc>
                <a:spcPct val="100000"/>
              </a:lnSpc>
              <a:buNone/>
              <a:defRPr sz="1800"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50" name="Text Placeholder 39">
            <a:extLst>
              <a:ext uri="{FF2B5EF4-FFF2-40B4-BE49-F238E27FC236}">
                <a16:creationId xmlns:a16="http://schemas.microsoft.com/office/drawing/2014/main" id="{F3CCCAA1-05AF-631C-A3C9-6624A1EC81DE}"/>
              </a:ext>
            </a:extLst>
          </p:cNvPr>
          <p:cNvSpPr>
            <a:spLocks noGrp="1"/>
          </p:cNvSpPr>
          <p:nvPr>
            <p:ph type="body" sz="quarter" idx="23"/>
          </p:nvPr>
        </p:nvSpPr>
        <p:spPr>
          <a:xfrm>
            <a:off x="3218688" y="4498848"/>
            <a:ext cx="1362456" cy="954107"/>
          </a:xfrm>
        </p:spPr>
        <p:txBody>
          <a:bodyPr anchor="ctr">
            <a:noAutofit/>
          </a:bodyPr>
          <a:lstStyle>
            <a:lvl1pPr marL="0" indent="0" algn="l">
              <a:lnSpc>
                <a:spcPct val="100000"/>
              </a:lnSpc>
              <a:buNone/>
              <a:defRPr sz="1400" b="0">
                <a:solidFill>
                  <a:schemeClr val="tx2"/>
                </a:solidFill>
                <a:latin typeface="+mn-lt"/>
                <a:ea typeface="Source Sans Pro" panose="020B0503030403020204" pitchFamily="34" charset="0"/>
              </a:defRPr>
            </a:lvl1pPr>
          </a:lstStyle>
          <a:p>
            <a:pPr lvl="0"/>
            <a:r>
              <a:rPr lang="en-US"/>
              <a:t>Click to edit Master text styles</a:t>
            </a:r>
          </a:p>
        </p:txBody>
      </p:sp>
      <p:sp>
        <p:nvSpPr>
          <p:cNvPr id="51" name="Text Placeholder 39">
            <a:extLst>
              <a:ext uri="{FF2B5EF4-FFF2-40B4-BE49-F238E27FC236}">
                <a16:creationId xmlns:a16="http://schemas.microsoft.com/office/drawing/2014/main" id="{0863D880-3EE8-64D4-08CB-DB860ED6AABC}"/>
              </a:ext>
            </a:extLst>
          </p:cNvPr>
          <p:cNvSpPr>
            <a:spLocks noGrp="1"/>
          </p:cNvSpPr>
          <p:nvPr>
            <p:ph type="body" sz="quarter" idx="24"/>
          </p:nvPr>
        </p:nvSpPr>
        <p:spPr>
          <a:xfrm>
            <a:off x="5404104" y="4123944"/>
            <a:ext cx="1371600" cy="365760"/>
          </a:xfrm>
        </p:spPr>
        <p:txBody>
          <a:bodyPr anchor="t">
            <a:noAutofit/>
          </a:bodyPr>
          <a:lstStyle>
            <a:lvl1pPr marL="0" indent="0" algn="l">
              <a:lnSpc>
                <a:spcPct val="100000"/>
              </a:lnSpc>
              <a:buNone/>
              <a:defRPr sz="1800"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52" name="Text Placeholder 39">
            <a:extLst>
              <a:ext uri="{FF2B5EF4-FFF2-40B4-BE49-F238E27FC236}">
                <a16:creationId xmlns:a16="http://schemas.microsoft.com/office/drawing/2014/main" id="{8C74E023-D18E-6039-1DE0-9A2BB63F429C}"/>
              </a:ext>
            </a:extLst>
          </p:cNvPr>
          <p:cNvSpPr>
            <a:spLocks noGrp="1"/>
          </p:cNvSpPr>
          <p:nvPr>
            <p:ph type="body" sz="quarter" idx="25"/>
          </p:nvPr>
        </p:nvSpPr>
        <p:spPr>
          <a:xfrm>
            <a:off x="5404104" y="4498848"/>
            <a:ext cx="1362456" cy="954107"/>
          </a:xfrm>
        </p:spPr>
        <p:txBody>
          <a:bodyPr anchor="ctr">
            <a:noAutofit/>
          </a:bodyPr>
          <a:lstStyle>
            <a:lvl1pPr marL="0" indent="0" algn="l">
              <a:lnSpc>
                <a:spcPct val="100000"/>
              </a:lnSpc>
              <a:buNone/>
              <a:defRPr sz="1400" b="0">
                <a:solidFill>
                  <a:schemeClr val="tx2"/>
                </a:solidFill>
                <a:latin typeface="+mn-lt"/>
                <a:ea typeface="Source Sans Pro" panose="020B0503030403020204" pitchFamily="34" charset="0"/>
              </a:defRPr>
            </a:lvl1pPr>
          </a:lstStyle>
          <a:p>
            <a:pPr lvl="0"/>
            <a:r>
              <a:rPr lang="en-US"/>
              <a:t>Click to edit Master text styles</a:t>
            </a:r>
          </a:p>
        </p:txBody>
      </p:sp>
      <p:sp>
        <p:nvSpPr>
          <p:cNvPr id="53" name="Text Placeholder 39">
            <a:extLst>
              <a:ext uri="{FF2B5EF4-FFF2-40B4-BE49-F238E27FC236}">
                <a16:creationId xmlns:a16="http://schemas.microsoft.com/office/drawing/2014/main" id="{7299E6A2-D3C9-DE9A-B1C7-F97C864DDFDC}"/>
              </a:ext>
            </a:extLst>
          </p:cNvPr>
          <p:cNvSpPr>
            <a:spLocks noGrp="1"/>
          </p:cNvSpPr>
          <p:nvPr>
            <p:ph type="body" sz="quarter" idx="26"/>
          </p:nvPr>
        </p:nvSpPr>
        <p:spPr>
          <a:xfrm>
            <a:off x="7552944" y="4123944"/>
            <a:ext cx="1371600" cy="365760"/>
          </a:xfrm>
        </p:spPr>
        <p:txBody>
          <a:bodyPr anchor="t">
            <a:noAutofit/>
          </a:bodyPr>
          <a:lstStyle>
            <a:lvl1pPr marL="0" indent="0" algn="l">
              <a:lnSpc>
                <a:spcPct val="100000"/>
              </a:lnSpc>
              <a:buNone/>
              <a:defRPr sz="1800"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54" name="Text Placeholder 39">
            <a:extLst>
              <a:ext uri="{FF2B5EF4-FFF2-40B4-BE49-F238E27FC236}">
                <a16:creationId xmlns:a16="http://schemas.microsoft.com/office/drawing/2014/main" id="{AD547EE1-5C3B-2287-B9E3-9F0376DF306D}"/>
              </a:ext>
            </a:extLst>
          </p:cNvPr>
          <p:cNvSpPr>
            <a:spLocks noGrp="1"/>
          </p:cNvSpPr>
          <p:nvPr>
            <p:ph type="body" sz="quarter" idx="27"/>
          </p:nvPr>
        </p:nvSpPr>
        <p:spPr>
          <a:xfrm>
            <a:off x="7552944" y="4498848"/>
            <a:ext cx="1362456" cy="954107"/>
          </a:xfrm>
        </p:spPr>
        <p:txBody>
          <a:bodyPr anchor="ctr">
            <a:noAutofit/>
          </a:bodyPr>
          <a:lstStyle>
            <a:lvl1pPr marL="0" indent="0" algn="l">
              <a:lnSpc>
                <a:spcPct val="100000"/>
              </a:lnSpc>
              <a:buNone/>
              <a:defRPr sz="1400" b="0">
                <a:solidFill>
                  <a:schemeClr val="tx2"/>
                </a:solidFill>
                <a:latin typeface="+mn-lt"/>
                <a:ea typeface="Source Sans Pro" panose="020B0503030403020204" pitchFamily="34" charset="0"/>
              </a:defRPr>
            </a:lvl1pPr>
          </a:lstStyle>
          <a:p>
            <a:pPr lvl="0"/>
            <a:r>
              <a:rPr lang="en-US"/>
              <a:t>Click to edit Master text styles</a:t>
            </a:r>
          </a:p>
        </p:txBody>
      </p:sp>
      <p:sp>
        <p:nvSpPr>
          <p:cNvPr id="55" name="Text Placeholder 39">
            <a:extLst>
              <a:ext uri="{FF2B5EF4-FFF2-40B4-BE49-F238E27FC236}">
                <a16:creationId xmlns:a16="http://schemas.microsoft.com/office/drawing/2014/main" id="{4B62DCAF-9B73-498E-0829-9496E739183A}"/>
              </a:ext>
            </a:extLst>
          </p:cNvPr>
          <p:cNvSpPr>
            <a:spLocks noGrp="1"/>
          </p:cNvSpPr>
          <p:nvPr>
            <p:ph type="body" sz="quarter" idx="28"/>
          </p:nvPr>
        </p:nvSpPr>
        <p:spPr>
          <a:xfrm>
            <a:off x="9756648" y="4123944"/>
            <a:ext cx="1371600" cy="365760"/>
          </a:xfrm>
        </p:spPr>
        <p:txBody>
          <a:bodyPr anchor="t">
            <a:noAutofit/>
          </a:bodyPr>
          <a:lstStyle>
            <a:lvl1pPr marL="0" indent="0" algn="l">
              <a:lnSpc>
                <a:spcPct val="100000"/>
              </a:lnSpc>
              <a:buNone/>
              <a:defRPr sz="1800"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56" name="Text Placeholder 39">
            <a:extLst>
              <a:ext uri="{FF2B5EF4-FFF2-40B4-BE49-F238E27FC236}">
                <a16:creationId xmlns:a16="http://schemas.microsoft.com/office/drawing/2014/main" id="{B6877860-2940-382D-E00F-3B733A253F8F}"/>
              </a:ext>
            </a:extLst>
          </p:cNvPr>
          <p:cNvSpPr>
            <a:spLocks noGrp="1"/>
          </p:cNvSpPr>
          <p:nvPr>
            <p:ph type="body" sz="quarter" idx="29"/>
          </p:nvPr>
        </p:nvSpPr>
        <p:spPr>
          <a:xfrm>
            <a:off x="9756648" y="4498848"/>
            <a:ext cx="1362456" cy="954107"/>
          </a:xfrm>
        </p:spPr>
        <p:txBody>
          <a:bodyPr anchor="ctr">
            <a:noAutofit/>
          </a:bodyPr>
          <a:lstStyle>
            <a:lvl1pPr marL="0" indent="0" algn="l">
              <a:lnSpc>
                <a:spcPct val="100000"/>
              </a:lnSpc>
              <a:buNone/>
              <a:defRPr sz="1400" b="0">
                <a:solidFill>
                  <a:schemeClr val="tx2"/>
                </a:solidFill>
                <a:latin typeface="+mn-lt"/>
                <a:ea typeface="Source Sans Pro" panose="020B0503030403020204" pitchFamily="34" charset="0"/>
              </a:defRPr>
            </a:lvl1pPr>
          </a:lstStyle>
          <a:p>
            <a:pPr lvl="0"/>
            <a:r>
              <a:rPr lang="en-US"/>
              <a:t>Click to edit Master text styles</a:t>
            </a:r>
          </a:p>
        </p:txBody>
      </p:sp>
      <p:cxnSp>
        <p:nvCxnSpPr>
          <p:cNvPr id="58" name="Straight Connector 57">
            <a:extLst>
              <a:ext uri="{FF2B5EF4-FFF2-40B4-BE49-F238E27FC236}">
                <a16:creationId xmlns:a16="http://schemas.microsoft.com/office/drawing/2014/main" id="{8A238256-237D-24D6-5A38-E198DB1EB604}"/>
              </a:ext>
            </a:extLst>
          </p:cNvPr>
          <p:cNvCxnSpPr>
            <a:cxnSpLocks/>
          </p:cNvCxnSpPr>
          <p:nvPr userDrawn="1"/>
        </p:nvCxnSpPr>
        <p:spPr>
          <a:xfrm flipV="1">
            <a:off x="1041276" y="2393352"/>
            <a:ext cx="712573" cy="1293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8A92CDD-5053-BFA6-FEE3-50FFA7D6EE81}"/>
              </a:ext>
            </a:extLst>
          </p:cNvPr>
          <p:cNvCxnSpPr>
            <a:cxnSpLocks/>
          </p:cNvCxnSpPr>
          <p:nvPr userDrawn="1"/>
        </p:nvCxnSpPr>
        <p:spPr>
          <a:xfrm>
            <a:off x="1753849" y="2393352"/>
            <a:ext cx="217045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AC28C8B-11F4-0BED-1FE8-E10E4DD3030A}"/>
              </a:ext>
            </a:extLst>
          </p:cNvPr>
          <p:cNvCxnSpPr>
            <a:cxnSpLocks/>
          </p:cNvCxnSpPr>
          <p:nvPr userDrawn="1"/>
        </p:nvCxnSpPr>
        <p:spPr>
          <a:xfrm>
            <a:off x="3924300" y="2391883"/>
            <a:ext cx="21717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F058929-9E17-5F0C-C475-EBB62C0D1468}"/>
              </a:ext>
            </a:extLst>
          </p:cNvPr>
          <p:cNvCxnSpPr>
            <a:cxnSpLocks/>
          </p:cNvCxnSpPr>
          <p:nvPr userDrawn="1"/>
        </p:nvCxnSpPr>
        <p:spPr>
          <a:xfrm>
            <a:off x="6096000" y="2391883"/>
            <a:ext cx="2161515" cy="14408"/>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7667C6C-7D88-4368-2395-8414D68B5C3B}"/>
              </a:ext>
            </a:extLst>
          </p:cNvPr>
          <p:cNvCxnSpPr>
            <a:cxnSpLocks/>
          </p:cNvCxnSpPr>
          <p:nvPr userDrawn="1"/>
        </p:nvCxnSpPr>
        <p:spPr>
          <a:xfrm>
            <a:off x="8257515" y="2402544"/>
            <a:ext cx="218919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9354D76-073A-C99D-A74A-389343736C7D}"/>
              </a:ext>
            </a:extLst>
          </p:cNvPr>
          <p:cNvCxnSpPr>
            <a:cxnSpLocks/>
          </p:cNvCxnSpPr>
          <p:nvPr userDrawn="1"/>
        </p:nvCxnSpPr>
        <p:spPr>
          <a:xfrm>
            <a:off x="10446712" y="2398796"/>
            <a:ext cx="66853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9" name="Text Placeholder 88">
            <a:extLst>
              <a:ext uri="{FF2B5EF4-FFF2-40B4-BE49-F238E27FC236}">
                <a16:creationId xmlns:a16="http://schemas.microsoft.com/office/drawing/2014/main" id="{F16DF89E-D658-4FD6-396D-5BDB8D50DCF1}"/>
              </a:ext>
            </a:extLst>
          </p:cNvPr>
          <p:cNvSpPr>
            <a:spLocks noGrp="1"/>
          </p:cNvSpPr>
          <p:nvPr>
            <p:ph type="body" sz="quarter" idx="30" hasCustomPrompt="1"/>
          </p:nvPr>
        </p:nvSpPr>
        <p:spPr>
          <a:xfrm>
            <a:off x="1630551" y="2287828"/>
            <a:ext cx="209396" cy="209396"/>
          </a:xfrm>
          <a:custGeom>
            <a:avLst/>
            <a:gdLst>
              <a:gd name="connsiteX0" fmla="*/ 104698 w 209396"/>
              <a:gd name="connsiteY0" fmla="*/ 0 h 209396"/>
              <a:gd name="connsiteX1" fmla="*/ 209396 w 209396"/>
              <a:gd name="connsiteY1" fmla="*/ 104698 h 209396"/>
              <a:gd name="connsiteX2" fmla="*/ 104698 w 209396"/>
              <a:gd name="connsiteY2" fmla="*/ 209396 h 209396"/>
              <a:gd name="connsiteX3" fmla="*/ 0 w 209396"/>
              <a:gd name="connsiteY3" fmla="*/ 104698 h 209396"/>
              <a:gd name="connsiteX4" fmla="*/ 104698 w 209396"/>
              <a:gd name="connsiteY4" fmla="*/ 0 h 2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96" h="209396">
                <a:moveTo>
                  <a:pt x="104698" y="0"/>
                </a:moveTo>
                <a:cubicBezTo>
                  <a:pt x="162521" y="0"/>
                  <a:pt x="209396" y="46875"/>
                  <a:pt x="209396" y="104698"/>
                </a:cubicBezTo>
                <a:cubicBezTo>
                  <a:pt x="209396" y="162521"/>
                  <a:pt x="162521" y="209396"/>
                  <a:pt x="104698" y="209396"/>
                </a:cubicBezTo>
                <a:cubicBezTo>
                  <a:pt x="46875" y="209396"/>
                  <a:pt x="0" y="162521"/>
                  <a:pt x="0" y="104698"/>
                </a:cubicBezTo>
                <a:cubicBezTo>
                  <a:pt x="0" y="46875"/>
                  <a:pt x="46875" y="0"/>
                  <a:pt x="104698" y="0"/>
                </a:cubicBezTo>
                <a:close/>
              </a:path>
            </a:pathLst>
          </a:custGeom>
          <a:solidFill>
            <a:schemeClr val="accent6"/>
          </a:solidFill>
        </p:spPr>
        <p:txBody>
          <a:bodyPr wrap="square" anchor="ctr">
            <a:noAutofit/>
          </a:bodyPr>
          <a:lstStyle>
            <a:lvl1pPr marL="0" indent="0" algn="ctr">
              <a:buNone/>
              <a:defRPr sz="800">
                <a:solidFill>
                  <a:schemeClr val="tx1">
                    <a:alpha val="0"/>
                  </a:schemeClr>
                </a:solidFill>
              </a:defRPr>
            </a:lvl1pPr>
          </a:lstStyle>
          <a:p>
            <a:pPr lvl="0"/>
            <a:r>
              <a:rPr lang="en-US"/>
              <a:t>X</a:t>
            </a:r>
          </a:p>
        </p:txBody>
      </p:sp>
      <p:sp>
        <p:nvSpPr>
          <p:cNvPr id="88" name="Text Placeholder 87">
            <a:extLst>
              <a:ext uri="{FF2B5EF4-FFF2-40B4-BE49-F238E27FC236}">
                <a16:creationId xmlns:a16="http://schemas.microsoft.com/office/drawing/2014/main" id="{B15E5DF8-5D98-0B9D-2EA1-44D9BB4CDAD7}"/>
              </a:ext>
            </a:extLst>
          </p:cNvPr>
          <p:cNvSpPr>
            <a:spLocks noGrp="1"/>
          </p:cNvSpPr>
          <p:nvPr>
            <p:ph type="body" sz="quarter" idx="31" hasCustomPrompt="1"/>
          </p:nvPr>
        </p:nvSpPr>
        <p:spPr>
          <a:xfrm>
            <a:off x="3805163" y="2292868"/>
            <a:ext cx="209396" cy="209396"/>
          </a:xfrm>
          <a:custGeom>
            <a:avLst/>
            <a:gdLst>
              <a:gd name="connsiteX0" fmla="*/ 104698 w 209396"/>
              <a:gd name="connsiteY0" fmla="*/ 0 h 209396"/>
              <a:gd name="connsiteX1" fmla="*/ 209396 w 209396"/>
              <a:gd name="connsiteY1" fmla="*/ 104698 h 209396"/>
              <a:gd name="connsiteX2" fmla="*/ 104698 w 209396"/>
              <a:gd name="connsiteY2" fmla="*/ 209396 h 209396"/>
              <a:gd name="connsiteX3" fmla="*/ 0 w 209396"/>
              <a:gd name="connsiteY3" fmla="*/ 104698 h 209396"/>
              <a:gd name="connsiteX4" fmla="*/ 104698 w 209396"/>
              <a:gd name="connsiteY4" fmla="*/ 0 h 2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96" h="209396">
                <a:moveTo>
                  <a:pt x="104698" y="0"/>
                </a:moveTo>
                <a:cubicBezTo>
                  <a:pt x="162521" y="0"/>
                  <a:pt x="209396" y="46875"/>
                  <a:pt x="209396" y="104698"/>
                </a:cubicBezTo>
                <a:cubicBezTo>
                  <a:pt x="209396" y="162521"/>
                  <a:pt x="162521" y="209396"/>
                  <a:pt x="104698" y="209396"/>
                </a:cubicBezTo>
                <a:cubicBezTo>
                  <a:pt x="46875" y="209396"/>
                  <a:pt x="0" y="162521"/>
                  <a:pt x="0" y="104698"/>
                </a:cubicBezTo>
                <a:cubicBezTo>
                  <a:pt x="0" y="46875"/>
                  <a:pt x="46875" y="0"/>
                  <a:pt x="104698" y="0"/>
                </a:cubicBezTo>
                <a:close/>
              </a:path>
            </a:pathLst>
          </a:custGeom>
          <a:solidFill>
            <a:schemeClr val="accent5"/>
          </a:solidFill>
        </p:spPr>
        <p:txBody>
          <a:bodyPr wrap="square" anchor="ctr">
            <a:noAutofit/>
          </a:bodyPr>
          <a:lstStyle>
            <a:lvl1pPr marL="0" indent="0" algn="ctr">
              <a:buNone/>
              <a:defRPr sz="800">
                <a:solidFill>
                  <a:schemeClr val="tx1">
                    <a:alpha val="0"/>
                  </a:schemeClr>
                </a:solidFill>
              </a:defRPr>
            </a:lvl1pPr>
          </a:lstStyle>
          <a:p>
            <a:pPr lvl="0"/>
            <a:r>
              <a:rPr lang="en-US"/>
              <a:t>X</a:t>
            </a:r>
          </a:p>
        </p:txBody>
      </p:sp>
      <p:sp>
        <p:nvSpPr>
          <p:cNvPr id="87" name="Text Placeholder 86">
            <a:extLst>
              <a:ext uri="{FF2B5EF4-FFF2-40B4-BE49-F238E27FC236}">
                <a16:creationId xmlns:a16="http://schemas.microsoft.com/office/drawing/2014/main" id="{143A506F-C19F-441F-4497-D86E9AB332F1}"/>
              </a:ext>
            </a:extLst>
          </p:cNvPr>
          <p:cNvSpPr>
            <a:spLocks noGrp="1"/>
          </p:cNvSpPr>
          <p:nvPr>
            <p:ph type="body" sz="quarter" idx="32" hasCustomPrompt="1"/>
          </p:nvPr>
        </p:nvSpPr>
        <p:spPr>
          <a:xfrm>
            <a:off x="5984012" y="2288841"/>
            <a:ext cx="209396" cy="209396"/>
          </a:xfrm>
          <a:custGeom>
            <a:avLst/>
            <a:gdLst>
              <a:gd name="connsiteX0" fmla="*/ 104698 w 209396"/>
              <a:gd name="connsiteY0" fmla="*/ 0 h 209396"/>
              <a:gd name="connsiteX1" fmla="*/ 209396 w 209396"/>
              <a:gd name="connsiteY1" fmla="*/ 104698 h 209396"/>
              <a:gd name="connsiteX2" fmla="*/ 104698 w 209396"/>
              <a:gd name="connsiteY2" fmla="*/ 209396 h 209396"/>
              <a:gd name="connsiteX3" fmla="*/ 0 w 209396"/>
              <a:gd name="connsiteY3" fmla="*/ 104698 h 209396"/>
              <a:gd name="connsiteX4" fmla="*/ 104698 w 209396"/>
              <a:gd name="connsiteY4" fmla="*/ 0 h 2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96" h="209396">
                <a:moveTo>
                  <a:pt x="104698" y="0"/>
                </a:moveTo>
                <a:cubicBezTo>
                  <a:pt x="162521" y="0"/>
                  <a:pt x="209396" y="46875"/>
                  <a:pt x="209396" y="104698"/>
                </a:cubicBezTo>
                <a:cubicBezTo>
                  <a:pt x="209396" y="162521"/>
                  <a:pt x="162521" y="209396"/>
                  <a:pt x="104698" y="209396"/>
                </a:cubicBezTo>
                <a:cubicBezTo>
                  <a:pt x="46875" y="209396"/>
                  <a:pt x="0" y="162521"/>
                  <a:pt x="0" y="104698"/>
                </a:cubicBezTo>
                <a:cubicBezTo>
                  <a:pt x="0" y="46875"/>
                  <a:pt x="46875" y="0"/>
                  <a:pt x="104698" y="0"/>
                </a:cubicBezTo>
                <a:close/>
              </a:path>
            </a:pathLst>
          </a:custGeom>
          <a:solidFill>
            <a:schemeClr val="accent4"/>
          </a:solidFill>
        </p:spPr>
        <p:txBody>
          <a:bodyPr wrap="square" anchor="ctr">
            <a:noAutofit/>
          </a:bodyPr>
          <a:lstStyle>
            <a:lvl1pPr marL="0" indent="0" algn="ctr">
              <a:buNone/>
              <a:defRPr sz="800">
                <a:solidFill>
                  <a:schemeClr val="tx1">
                    <a:alpha val="0"/>
                  </a:schemeClr>
                </a:solidFill>
              </a:defRPr>
            </a:lvl1pPr>
          </a:lstStyle>
          <a:p>
            <a:pPr lvl="0"/>
            <a:r>
              <a:rPr lang="en-US"/>
              <a:t>X</a:t>
            </a:r>
          </a:p>
        </p:txBody>
      </p:sp>
      <p:sp>
        <p:nvSpPr>
          <p:cNvPr id="86" name="Text Placeholder 85">
            <a:extLst>
              <a:ext uri="{FF2B5EF4-FFF2-40B4-BE49-F238E27FC236}">
                <a16:creationId xmlns:a16="http://schemas.microsoft.com/office/drawing/2014/main" id="{44F32027-9269-C3DC-33AC-A69C99A8A0C3}"/>
              </a:ext>
            </a:extLst>
          </p:cNvPr>
          <p:cNvSpPr>
            <a:spLocks noGrp="1"/>
          </p:cNvSpPr>
          <p:nvPr>
            <p:ph type="body" sz="quarter" idx="33" hasCustomPrompt="1"/>
          </p:nvPr>
        </p:nvSpPr>
        <p:spPr>
          <a:xfrm>
            <a:off x="8127690" y="2297879"/>
            <a:ext cx="209396" cy="209396"/>
          </a:xfrm>
          <a:custGeom>
            <a:avLst/>
            <a:gdLst>
              <a:gd name="connsiteX0" fmla="*/ 104698 w 209396"/>
              <a:gd name="connsiteY0" fmla="*/ 0 h 209396"/>
              <a:gd name="connsiteX1" fmla="*/ 209396 w 209396"/>
              <a:gd name="connsiteY1" fmla="*/ 104698 h 209396"/>
              <a:gd name="connsiteX2" fmla="*/ 104698 w 209396"/>
              <a:gd name="connsiteY2" fmla="*/ 209396 h 209396"/>
              <a:gd name="connsiteX3" fmla="*/ 0 w 209396"/>
              <a:gd name="connsiteY3" fmla="*/ 104698 h 209396"/>
              <a:gd name="connsiteX4" fmla="*/ 104698 w 209396"/>
              <a:gd name="connsiteY4" fmla="*/ 0 h 2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96" h="209396">
                <a:moveTo>
                  <a:pt x="104698" y="0"/>
                </a:moveTo>
                <a:cubicBezTo>
                  <a:pt x="162521" y="0"/>
                  <a:pt x="209396" y="46875"/>
                  <a:pt x="209396" y="104698"/>
                </a:cubicBezTo>
                <a:cubicBezTo>
                  <a:pt x="209396" y="162521"/>
                  <a:pt x="162521" y="209396"/>
                  <a:pt x="104698" y="209396"/>
                </a:cubicBezTo>
                <a:cubicBezTo>
                  <a:pt x="46875" y="209396"/>
                  <a:pt x="0" y="162521"/>
                  <a:pt x="0" y="104698"/>
                </a:cubicBezTo>
                <a:cubicBezTo>
                  <a:pt x="0" y="46875"/>
                  <a:pt x="46875" y="0"/>
                  <a:pt x="104698" y="0"/>
                </a:cubicBezTo>
                <a:close/>
              </a:path>
            </a:pathLst>
          </a:custGeom>
          <a:solidFill>
            <a:schemeClr val="accent2"/>
          </a:solidFill>
        </p:spPr>
        <p:txBody>
          <a:bodyPr wrap="square" anchor="ctr">
            <a:noAutofit/>
          </a:bodyPr>
          <a:lstStyle>
            <a:lvl1pPr marL="0" indent="0" algn="ctr">
              <a:buNone/>
              <a:defRPr sz="800">
                <a:solidFill>
                  <a:schemeClr val="tx1">
                    <a:alpha val="0"/>
                  </a:schemeClr>
                </a:solidFill>
              </a:defRPr>
            </a:lvl1pPr>
          </a:lstStyle>
          <a:p>
            <a:pPr lvl="0"/>
            <a:r>
              <a:rPr lang="en-US"/>
              <a:t>X</a:t>
            </a:r>
          </a:p>
        </p:txBody>
      </p:sp>
      <p:sp>
        <p:nvSpPr>
          <p:cNvPr id="85" name="Text Placeholder 84">
            <a:extLst>
              <a:ext uri="{FF2B5EF4-FFF2-40B4-BE49-F238E27FC236}">
                <a16:creationId xmlns:a16="http://schemas.microsoft.com/office/drawing/2014/main" id="{F3D9D69A-000C-EF97-2383-3A915A07BB24}"/>
              </a:ext>
            </a:extLst>
          </p:cNvPr>
          <p:cNvSpPr>
            <a:spLocks noGrp="1"/>
          </p:cNvSpPr>
          <p:nvPr>
            <p:ph type="body" sz="quarter" idx="34" hasCustomPrompt="1"/>
          </p:nvPr>
        </p:nvSpPr>
        <p:spPr>
          <a:xfrm>
            <a:off x="10342014" y="2290384"/>
            <a:ext cx="209396" cy="209396"/>
          </a:xfrm>
          <a:custGeom>
            <a:avLst/>
            <a:gdLst>
              <a:gd name="connsiteX0" fmla="*/ 104698 w 209396"/>
              <a:gd name="connsiteY0" fmla="*/ 0 h 209396"/>
              <a:gd name="connsiteX1" fmla="*/ 209396 w 209396"/>
              <a:gd name="connsiteY1" fmla="*/ 104698 h 209396"/>
              <a:gd name="connsiteX2" fmla="*/ 104698 w 209396"/>
              <a:gd name="connsiteY2" fmla="*/ 209396 h 209396"/>
              <a:gd name="connsiteX3" fmla="*/ 0 w 209396"/>
              <a:gd name="connsiteY3" fmla="*/ 104698 h 209396"/>
              <a:gd name="connsiteX4" fmla="*/ 104698 w 209396"/>
              <a:gd name="connsiteY4" fmla="*/ 0 h 2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96" h="209396">
                <a:moveTo>
                  <a:pt x="104698" y="0"/>
                </a:moveTo>
                <a:cubicBezTo>
                  <a:pt x="162521" y="0"/>
                  <a:pt x="209396" y="46875"/>
                  <a:pt x="209396" y="104698"/>
                </a:cubicBezTo>
                <a:cubicBezTo>
                  <a:pt x="209396" y="162521"/>
                  <a:pt x="162521" y="209396"/>
                  <a:pt x="104698" y="209396"/>
                </a:cubicBezTo>
                <a:cubicBezTo>
                  <a:pt x="46875" y="209396"/>
                  <a:pt x="0" y="162521"/>
                  <a:pt x="0" y="104698"/>
                </a:cubicBezTo>
                <a:cubicBezTo>
                  <a:pt x="0" y="46875"/>
                  <a:pt x="46875" y="0"/>
                  <a:pt x="104698" y="0"/>
                </a:cubicBezTo>
                <a:close/>
              </a:path>
            </a:pathLst>
          </a:custGeom>
          <a:solidFill>
            <a:schemeClr val="accent1"/>
          </a:solidFill>
        </p:spPr>
        <p:txBody>
          <a:bodyPr wrap="square" anchor="ctr">
            <a:noAutofit/>
          </a:bodyPr>
          <a:lstStyle>
            <a:lvl1pPr marL="0" indent="0" algn="ctr">
              <a:buNone/>
              <a:defRPr sz="800">
                <a:solidFill>
                  <a:schemeClr val="tx1">
                    <a:alpha val="0"/>
                  </a:schemeClr>
                </a:solidFill>
              </a:defRPr>
            </a:lvl1pPr>
          </a:lstStyle>
          <a:p>
            <a:pPr lvl="0"/>
            <a:r>
              <a:rPr lang="en-US"/>
              <a:t>X</a:t>
            </a:r>
          </a:p>
        </p:txBody>
      </p:sp>
      <p:sp>
        <p:nvSpPr>
          <p:cNvPr id="3" name="Slide Number Placeholder 2">
            <a:extLst>
              <a:ext uri="{FF2B5EF4-FFF2-40B4-BE49-F238E27FC236}">
                <a16:creationId xmlns:a16="http://schemas.microsoft.com/office/drawing/2014/main" id="{612C6418-CE5B-4B8C-B48B-D6F073C66673}"/>
              </a:ext>
            </a:extLst>
          </p:cNvPr>
          <p:cNvSpPr>
            <a:spLocks noGrp="1"/>
          </p:cNvSpPr>
          <p:nvPr>
            <p:ph type="sldNum" sz="quarter" idx="35"/>
          </p:nvPr>
        </p:nvSpPr>
        <p:spPr/>
        <p:txBody>
          <a:bodyPr/>
          <a:lstStyle/>
          <a:p>
            <a:fld id="{93CAF254-72B9-406C-9E86-C9D983240C82}" type="slidenum">
              <a:rPr lang="en-US" smtClean="0"/>
              <a:pPr/>
              <a:t>‹#›</a:t>
            </a:fld>
            <a:endParaRPr lang="en-US"/>
          </a:p>
        </p:txBody>
      </p:sp>
      <p:sp>
        <p:nvSpPr>
          <p:cNvPr id="4" name="Title 3">
            <a:extLst>
              <a:ext uri="{FF2B5EF4-FFF2-40B4-BE49-F238E27FC236}">
                <a16:creationId xmlns:a16="http://schemas.microsoft.com/office/drawing/2014/main" id="{916AE84D-804E-4F85-82B7-285B04368F0C}"/>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2C71AD41-83D3-44A4-95DE-0B49CF702782}"/>
              </a:ext>
            </a:extLst>
          </p:cNvPr>
          <p:cNvSpPr>
            <a:spLocks noGrp="1"/>
          </p:cNvSpPr>
          <p:nvPr>
            <p:ph type="ftr" sz="quarter" idx="36"/>
          </p:nvPr>
        </p:nvSpPr>
        <p:spPr/>
        <p:txBody>
          <a:bodyPr/>
          <a:lstStyle/>
          <a:p>
            <a:r>
              <a:rPr lang="en-US"/>
              <a:t>Georgia Department of Community Affairs</a:t>
            </a:r>
          </a:p>
        </p:txBody>
      </p:sp>
    </p:spTree>
    <p:extLst>
      <p:ext uri="{BB962C8B-B14F-4D97-AF65-F5344CB8AC3E}">
        <p14:creationId xmlns:p14="http://schemas.microsoft.com/office/powerpoint/2010/main" val="7340631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6EB68C9D-2145-4CC0-9F00-198AA56E3882}"/>
              </a:ext>
            </a:extLst>
          </p:cNvPr>
          <p:cNvSpPr>
            <a:spLocks noGrp="1"/>
          </p:cNvSpPr>
          <p:nvPr>
            <p:ph type="pic" sz="quarter" idx="13"/>
          </p:nvPr>
        </p:nvSpPr>
        <p:spPr>
          <a:xfrm>
            <a:off x="975089" y="2178387"/>
            <a:ext cx="1920240" cy="1920240"/>
          </a:xfrm>
          <a:prstGeom prst="ellipse">
            <a:avLst/>
          </a:prstGeom>
          <a:solidFill>
            <a:schemeClr val="bg1">
              <a:lumMod val="85000"/>
            </a:schemeClr>
          </a:solidFill>
        </p:spPr>
        <p:txBody>
          <a:bodyPr wrap="square" anchor="ctr">
            <a:noAutofit/>
          </a:bodyPr>
          <a:lstStyle>
            <a:lvl1pPr marL="0" indent="0" algn="ctr">
              <a:buNone/>
              <a:defRPr sz="1800"/>
            </a:lvl1pPr>
          </a:lstStyle>
          <a:p>
            <a:r>
              <a:rPr lang="en-US"/>
              <a:t>Click icon to add picture</a:t>
            </a:r>
          </a:p>
        </p:txBody>
      </p:sp>
      <p:sp>
        <p:nvSpPr>
          <p:cNvPr id="36" name="Picture Placeholder 35">
            <a:extLst>
              <a:ext uri="{FF2B5EF4-FFF2-40B4-BE49-F238E27FC236}">
                <a16:creationId xmlns:a16="http://schemas.microsoft.com/office/drawing/2014/main" id="{974C254A-D1C1-7C23-7A97-D08B5EF74FC5}"/>
              </a:ext>
            </a:extLst>
          </p:cNvPr>
          <p:cNvSpPr>
            <a:spLocks noGrp="1"/>
          </p:cNvSpPr>
          <p:nvPr>
            <p:ph type="pic" sz="quarter" idx="14"/>
          </p:nvPr>
        </p:nvSpPr>
        <p:spPr>
          <a:xfrm>
            <a:off x="3724866" y="2178387"/>
            <a:ext cx="1920240" cy="1920240"/>
          </a:xfrm>
          <a:prstGeom prst="ellipse">
            <a:avLst/>
          </a:prstGeom>
          <a:solidFill>
            <a:schemeClr val="bg1">
              <a:lumMod val="85000"/>
            </a:schemeClr>
          </a:solidFill>
        </p:spPr>
        <p:txBody>
          <a:bodyPr wrap="square" anchor="ctr">
            <a:noAutofit/>
          </a:bodyPr>
          <a:lstStyle>
            <a:lvl1pPr marL="0" indent="0" algn="ctr">
              <a:buNone/>
              <a:defRPr sz="1800"/>
            </a:lvl1pPr>
          </a:lstStyle>
          <a:p>
            <a:r>
              <a:rPr lang="en-US"/>
              <a:t>Click icon to add picture</a:t>
            </a:r>
          </a:p>
        </p:txBody>
      </p:sp>
      <p:sp>
        <p:nvSpPr>
          <p:cNvPr id="37" name="Picture Placeholder 36">
            <a:extLst>
              <a:ext uri="{FF2B5EF4-FFF2-40B4-BE49-F238E27FC236}">
                <a16:creationId xmlns:a16="http://schemas.microsoft.com/office/drawing/2014/main" id="{FD22F399-84EB-DA43-D72E-972541FA68AC}"/>
              </a:ext>
            </a:extLst>
          </p:cNvPr>
          <p:cNvSpPr>
            <a:spLocks noGrp="1"/>
          </p:cNvSpPr>
          <p:nvPr>
            <p:ph type="pic" sz="quarter" idx="15"/>
          </p:nvPr>
        </p:nvSpPr>
        <p:spPr>
          <a:xfrm>
            <a:off x="6538351" y="2139219"/>
            <a:ext cx="1920240" cy="1920240"/>
          </a:xfrm>
          <a:prstGeom prst="ellipse">
            <a:avLst/>
          </a:prstGeom>
          <a:solidFill>
            <a:schemeClr val="bg1">
              <a:lumMod val="85000"/>
            </a:schemeClr>
          </a:solidFill>
        </p:spPr>
        <p:txBody>
          <a:bodyPr wrap="square" anchor="ctr">
            <a:noAutofit/>
          </a:bodyPr>
          <a:lstStyle>
            <a:lvl1pPr marL="0" indent="0" algn="ctr">
              <a:buNone/>
              <a:defRPr sz="1800"/>
            </a:lvl1pPr>
          </a:lstStyle>
          <a:p>
            <a:r>
              <a:rPr lang="en-US"/>
              <a:t>Click icon to add picture</a:t>
            </a:r>
          </a:p>
        </p:txBody>
      </p:sp>
      <p:sp>
        <p:nvSpPr>
          <p:cNvPr id="38" name="Picture Placeholder 37">
            <a:extLst>
              <a:ext uri="{FF2B5EF4-FFF2-40B4-BE49-F238E27FC236}">
                <a16:creationId xmlns:a16="http://schemas.microsoft.com/office/drawing/2014/main" id="{293D7505-3D5F-5EC7-DA15-D6C2DF6E286A}"/>
              </a:ext>
            </a:extLst>
          </p:cNvPr>
          <p:cNvSpPr>
            <a:spLocks noGrp="1"/>
          </p:cNvSpPr>
          <p:nvPr>
            <p:ph type="pic" sz="quarter" idx="16"/>
          </p:nvPr>
        </p:nvSpPr>
        <p:spPr>
          <a:xfrm>
            <a:off x="9341823" y="2139219"/>
            <a:ext cx="1920240" cy="1920240"/>
          </a:xfrm>
          <a:prstGeom prst="ellipse">
            <a:avLst/>
          </a:prstGeom>
          <a:solidFill>
            <a:schemeClr val="bg1">
              <a:lumMod val="85000"/>
            </a:schemeClr>
          </a:solidFill>
        </p:spPr>
        <p:txBody>
          <a:bodyPr wrap="square" anchor="ctr">
            <a:noAutofit/>
          </a:bodyPr>
          <a:lstStyle>
            <a:lvl1pPr marL="0" indent="0" algn="ctr">
              <a:buNone/>
              <a:defRPr sz="1800"/>
            </a:lvl1pPr>
          </a:lstStyle>
          <a:p>
            <a:r>
              <a:rPr lang="en-US"/>
              <a:t>Click icon to add picture</a:t>
            </a:r>
          </a:p>
        </p:txBody>
      </p:sp>
      <p:sp>
        <p:nvSpPr>
          <p:cNvPr id="40" name="Text Placeholder 39">
            <a:extLst>
              <a:ext uri="{FF2B5EF4-FFF2-40B4-BE49-F238E27FC236}">
                <a16:creationId xmlns:a16="http://schemas.microsoft.com/office/drawing/2014/main" id="{95D410CB-8838-F5FE-B127-40EB466A162F}"/>
              </a:ext>
            </a:extLst>
          </p:cNvPr>
          <p:cNvSpPr>
            <a:spLocks noGrp="1"/>
          </p:cNvSpPr>
          <p:nvPr>
            <p:ph type="body" sz="quarter" idx="17"/>
          </p:nvPr>
        </p:nvSpPr>
        <p:spPr>
          <a:xfrm>
            <a:off x="695734" y="4507992"/>
            <a:ext cx="2468880" cy="365760"/>
          </a:xfrm>
        </p:spPr>
        <p:txBody>
          <a:bodyPr anchor="ctr">
            <a:noAutofit/>
          </a:bodyPr>
          <a:lstStyle>
            <a:lvl1pPr marL="0" indent="0" algn="ctr">
              <a:lnSpc>
                <a:spcPct val="100000"/>
              </a:lnSpc>
              <a:buNone/>
              <a:defRPr sz="1800"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41" name="Text Placeholder 39">
            <a:extLst>
              <a:ext uri="{FF2B5EF4-FFF2-40B4-BE49-F238E27FC236}">
                <a16:creationId xmlns:a16="http://schemas.microsoft.com/office/drawing/2014/main" id="{4AB9408A-B6CD-B62B-A40C-113C980EF1FE}"/>
              </a:ext>
            </a:extLst>
          </p:cNvPr>
          <p:cNvSpPr>
            <a:spLocks noGrp="1"/>
          </p:cNvSpPr>
          <p:nvPr>
            <p:ph type="body" sz="quarter" idx="18"/>
          </p:nvPr>
        </p:nvSpPr>
        <p:spPr>
          <a:xfrm>
            <a:off x="3451468" y="4507992"/>
            <a:ext cx="2468880" cy="365760"/>
          </a:xfrm>
        </p:spPr>
        <p:txBody>
          <a:bodyPr anchor="ctr">
            <a:noAutofit/>
          </a:bodyPr>
          <a:lstStyle>
            <a:lvl1pPr marL="0" indent="0" algn="ctr">
              <a:lnSpc>
                <a:spcPct val="100000"/>
              </a:lnSpc>
              <a:buNone/>
              <a:defRPr sz="1800"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42" name="Text Placeholder 39">
            <a:extLst>
              <a:ext uri="{FF2B5EF4-FFF2-40B4-BE49-F238E27FC236}">
                <a16:creationId xmlns:a16="http://schemas.microsoft.com/office/drawing/2014/main" id="{61463C70-6782-0D6E-7762-61E567762645}"/>
              </a:ext>
            </a:extLst>
          </p:cNvPr>
          <p:cNvSpPr>
            <a:spLocks noGrp="1"/>
          </p:cNvSpPr>
          <p:nvPr>
            <p:ph type="body" sz="quarter" idx="19"/>
          </p:nvPr>
        </p:nvSpPr>
        <p:spPr>
          <a:xfrm>
            <a:off x="6264031" y="4507992"/>
            <a:ext cx="2468880" cy="365760"/>
          </a:xfrm>
        </p:spPr>
        <p:txBody>
          <a:bodyPr anchor="ctr">
            <a:noAutofit/>
          </a:bodyPr>
          <a:lstStyle>
            <a:lvl1pPr marL="0" indent="0" algn="ctr">
              <a:lnSpc>
                <a:spcPct val="100000"/>
              </a:lnSpc>
              <a:buNone/>
              <a:defRPr sz="1800"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43" name="Text Placeholder 39">
            <a:extLst>
              <a:ext uri="{FF2B5EF4-FFF2-40B4-BE49-F238E27FC236}">
                <a16:creationId xmlns:a16="http://schemas.microsoft.com/office/drawing/2014/main" id="{E4A9BFDF-CD6B-DB2B-93AB-335CC2AE455B}"/>
              </a:ext>
            </a:extLst>
          </p:cNvPr>
          <p:cNvSpPr>
            <a:spLocks noGrp="1"/>
          </p:cNvSpPr>
          <p:nvPr>
            <p:ph type="body" sz="quarter" idx="20"/>
          </p:nvPr>
        </p:nvSpPr>
        <p:spPr>
          <a:xfrm>
            <a:off x="9067503" y="4507992"/>
            <a:ext cx="2468880" cy="365760"/>
          </a:xfrm>
        </p:spPr>
        <p:txBody>
          <a:bodyPr anchor="ctr">
            <a:noAutofit/>
          </a:bodyPr>
          <a:lstStyle>
            <a:lvl1pPr marL="0" indent="0" algn="ctr">
              <a:lnSpc>
                <a:spcPct val="100000"/>
              </a:lnSpc>
              <a:buNone/>
              <a:defRPr sz="1800"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44" name="Text Placeholder 39">
            <a:extLst>
              <a:ext uri="{FF2B5EF4-FFF2-40B4-BE49-F238E27FC236}">
                <a16:creationId xmlns:a16="http://schemas.microsoft.com/office/drawing/2014/main" id="{D4374427-D19A-E579-3D78-7A08CED4EE8A}"/>
              </a:ext>
            </a:extLst>
          </p:cNvPr>
          <p:cNvSpPr>
            <a:spLocks noGrp="1"/>
          </p:cNvSpPr>
          <p:nvPr>
            <p:ph type="body" sz="quarter" idx="21"/>
          </p:nvPr>
        </p:nvSpPr>
        <p:spPr>
          <a:xfrm>
            <a:off x="695734" y="4901184"/>
            <a:ext cx="2468880" cy="365760"/>
          </a:xfrm>
        </p:spPr>
        <p:txBody>
          <a:bodyPr anchor="ctr">
            <a:noAutofit/>
          </a:bodyPr>
          <a:lstStyle>
            <a:lvl1pPr marL="0" indent="0" algn="ctr">
              <a:lnSpc>
                <a:spcPct val="100000"/>
              </a:lnSpc>
              <a:buNone/>
              <a:defRPr sz="1400" b="0">
                <a:solidFill>
                  <a:schemeClr val="tx2"/>
                </a:solidFill>
                <a:latin typeface="+mn-lt"/>
                <a:ea typeface="Source Sans Pro" panose="020B0503030403020204" pitchFamily="34" charset="0"/>
              </a:defRPr>
            </a:lvl1pPr>
          </a:lstStyle>
          <a:p>
            <a:pPr lvl="0"/>
            <a:r>
              <a:rPr lang="en-US"/>
              <a:t>Click to edit Master text styles</a:t>
            </a:r>
          </a:p>
        </p:txBody>
      </p:sp>
      <p:sp>
        <p:nvSpPr>
          <p:cNvPr id="45" name="Text Placeholder 39">
            <a:extLst>
              <a:ext uri="{FF2B5EF4-FFF2-40B4-BE49-F238E27FC236}">
                <a16:creationId xmlns:a16="http://schemas.microsoft.com/office/drawing/2014/main" id="{1F400EB7-1FDE-3683-C9B4-63413EE5EA48}"/>
              </a:ext>
            </a:extLst>
          </p:cNvPr>
          <p:cNvSpPr>
            <a:spLocks noGrp="1"/>
          </p:cNvSpPr>
          <p:nvPr>
            <p:ph type="body" sz="quarter" idx="22"/>
          </p:nvPr>
        </p:nvSpPr>
        <p:spPr>
          <a:xfrm>
            <a:off x="3451468" y="4901184"/>
            <a:ext cx="2468880" cy="365760"/>
          </a:xfrm>
        </p:spPr>
        <p:txBody>
          <a:bodyPr anchor="ctr">
            <a:noAutofit/>
          </a:bodyPr>
          <a:lstStyle>
            <a:lvl1pPr marL="0" indent="0" algn="ctr">
              <a:lnSpc>
                <a:spcPct val="100000"/>
              </a:lnSpc>
              <a:buNone/>
              <a:defRPr sz="1400" b="0">
                <a:solidFill>
                  <a:schemeClr val="tx2"/>
                </a:solidFill>
                <a:latin typeface="+mn-lt"/>
                <a:ea typeface="Source Sans Pro" panose="020B0503030403020204" pitchFamily="34" charset="0"/>
              </a:defRPr>
            </a:lvl1pPr>
          </a:lstStyle>
          <a:p>
            <a:pPr lvl="0"/>
            <a:r>
              <a:rPr lang="en-US"/>
              <a:t>Click to edit Master text styles</a:t>
            </a:r>
          </a:p>
        </p:txBody>
      </p:sp>
      <p:sp>
        <p:nvSpPr>
          <p:cNvPr id="46" name="Text Placeholder 39">
            <a:extLst>
              <a:ext uri="{FF2B5EF4-FFF2-40B4-BE49-F238E27FC236}">
                <a16:creationId xmlns:a16="http://schemas.microsoft.com/office/drawing/2014/main" id="{5D8F7F98-168C-5B0E-F2F8-A4AD7BA597D2}"/>
              </a:ext>
            </a:extLst>
          </p:cNvPr>
          <p:cNvSpPr>
            <a:spLocks noGrp="1"/>
          </p:cNvSpPr>
          <p:nvPr>
            <p:ph type="body" sz="quarter" idx="23"/>
          </p:nvPr>
        </p:nvSpPr>
        <p:spPr>
          <a:xfrm>
            <a:off x="6264031" y="4901184"/>
            <a:ext cx="2468880" cy="365760"/>
          </a:xfrm>
        </p:spPr>
        <p:txBody>
          <a:bodyPr anchor="ctr">
            <a:noAutofit/>
          </a:bodyPr>
          <a:lstStyle>
            <a:lvl1pPr marL="0" indent="0" algn="ctr">
              <a:lnSpc>
                <a:spcPct val="100000"/>
              </a:lnSpc>
              <a:buNone/>
              <a:defRPr sz="1400" b="0">
                <a:solidFill>
                  <a:schemeClr val="tx2"/>
                </a:solidFill>
                <a:latin typeface="+mn-lt"/>
                <a:ea typeface="Source Sans Pro" panose="020B0503030403020204" pitchFamily="34" charset="0"/>
              </a:defRPr>
            </a:lvl1pPr>
          </a:lstStyle>
          <a:p>
            <a:pPr lvl="0"/>
            <a:r>
              <a:rPr lang="en-US"/>
              <a:t>Click to edit Master text styles</a:t>
            </a:r>
          </a:p>
        </p:txBody>
      </p:sp>
      <p:sp>
        <p:nvSpPr>
          <p:cNvPr id="47" name="Text Placeholder 39">
            <a:extLst>
              <a:ext uri="{FF2B5EF4-FFF2-40B4-BE49-F238E27FC236}">
                <a16:creationId xmlns:a16="http://schemas.microsoft.com/office/drawing/2014/main" id="{C5A299EB-BF79-F241-A67B-AD318037BB55}"/>
              </a:ext>
            </a:extLst>
          </p:cNvPr>
          <p:cNvSpPr>
            <a:spLocks noGrp="1"/>
          </p:cNvSpPr>
          <p:nvPr>
            <p:ph type="body" sz="quarter" idx="24"/>
          </p:nvPr>
        </p:nvSpPr>
        <p:spPr>
          <a:xfrm>
            <a:off x="9067503" y="4901184"/>
            <a:ext cx="2468880" cy="365760"/>
          </a:xfrm>
        </p:spPr>
        <p:txBody>
          <a:bodyPr anchor="ctr">
            <a:noAutofit/>
          </a:bodyPr>
          <a:lstStyle>
            <a:lvl1pPr marL="0" indent="0" algn="ctr">
              <a:lnSpc>
                <a:spcPct val="100000"/>
              </a:lnSpc>
              <a:buNone/>
              <a:defRPr sz="1400" b="0">
                <a:solidFill>
                  <a:schemeClr val="tx2"/>
                </a:solidFill>
                <a:latin typeface="+mn-lt"/>
                <a:ea typeface="Source Sans Pro" panose="020B0503030403020204" pitchFamily="34" charset="0"/>
              </a:defRPr>
            </a:lvl1pPr>
          </a:lstStyle>
          <a:p>
            <a:pPr lvl="0"/>
            <a:r>
              <a:rPr lang="en-US"/>
              <a:t>Click to edit Master text styles</a:t>
            </a:r>
          </a:p>
        </p:txBody>
      </p:sp>
      <p:sp>
        <p:nvSpPr>
          <p:cNvPr id="3" name="Slide Number Placeholder 2">
            <a:extLst>
              <a:ext uri="{FF2B5EF4-FFF2-40B4-BE49-F238E27FC236}">
                <a16:creationId xmlns:a16="http://schemas.microsoft.com/office/drawing/2014/main" id="{5338600C-73CB-48B4-9A32-F341C9A3D374}"/>
              </a:ext>
            </a:extLst>
          </p:cNvPr>
          <p:cNvSpPr>
            <a:spLocks noGrp="1"/>
          </p:cNvSpPr>
          <p:nvPr>
            <p:ph type="sldNum" sz="quarter" idx="25"/>
          </p:nvPr>
        </p:nvSpPr>
        <p:spPr/>
        <p:txBody>
          <a:bodyPr/>
          <a:lstStyle/>
          <a:p>
            <a:fld id="{93CAF254-72B9-406C-9E86-C9D983240C82}" type="slidenum">
              <a:rPr lang="en-US" smtClean="0"/>
              <a:pPr/>
              <a:t>‹#›</a:t>
            </a:fld>
            <a:endParaRPr lang="en-US"/>
          </a:p>
        </p:txBody>
      </p:sp>
      <p:sp>
        <p:nvSpPr>
          <p:cNvPr id="4" name="Title 3">
            <a:extLst>
              <a:ext uri="{FF2B5EF4-FFF2-40B4-BE49-F238E27FC236}">
                <a16:creationId xmlns:a16="http://schemas.microsoft.com/office/drawing/2014/main" id="{1AED22F3-26AB-40DB-B6D9-2FD06AF79F2F}"/>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291A18EA-4C4C-40EF-9582-38D2C855837A}"/>
              </a:ext>
            </a:extLst>
          </p:cNvPr>
          <p:cNvSpPr>
            <a:spLocks noGrp="1"/>
          </p:cNvSpPr>
          <p:nvPr>
            <p:ph type="ftr" sz="quarter" idx="26"/>
          </p:nvPr>
        </p:nvSpPr>
        <p:spPr/>
        <p:txBody>
          <a:bodyPr/>
          <a:lstStyle/>
          <a:p>
            <a:r>
              <a:rPr lang="en-US"/>
              <a:t>Georgia Department of Community Affairs</a:t>
            </a:r>
          </a:p>
        </p:txBody>
      </p:sp>
    </p:spTree>
    <p:extLst>
      <p:ext uri="{BB962C8B-B14F-4D97-AF65-F5344CB8AC3E}">
        <p14:creationId xmlns:p14="http://schemas.microsoft.com/office/powerpoint/2010/main" val="3371092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D75999-B599-4A23-8CC0-259BE0C32F29}"/>
              </a:ext>
            </a:extLst>
          </p:cNvPr>
          <p:cNvSpPr/>
          <p:nvPr userDrawn="1"/>
        </p:nvSpPr>
        <p:spPr>
          <a:xfrm>
            <a:off x="0" y="0"/>
            <a:ext cx="12192000" cy="6858000"/>
          </a:xfrm>
          <a:prstGeom prst="rect">
            <a:avLst/>
          </a:prstGeom>
          <a:gradFill flip="none" rotWithShape="1">
            <a:gsLst>
              <a:gs pos="20000">
                <a:schemeClr val="accent1"/>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4" name="Footer Placeholder 3">
            <a:extLst>
              <a:ext uri="{FF2B5EF4-FFF2-40B4-BE49-F238E27FC236}">
                <a16:creationId xmlns:a16="http://schemas.microsoft.com/office/drawing/2014/main" id="{9DC4A5AE-9011-4B1C-A7B9-36435B10D924}"/>
              </a:ext>
            </a:extLst>
          </p:cNvPr>
          <p:cNvSpPr>
            <a:spLocks noGrp="1"/>
          </p:cNvSpPr>
          <p:nvPr>
            <p:ph type="ftr" sz="quarter" idx="15"/>
          </p:nvPr>
        </p:nvSpPr>
        <p:spPr/>
        <p:txBody>
          <a:bodyPr/>
          <a:lstStyle>
            <a:lvl1pPr>
              <a:defRPr>
                <a:solidFill>
                  <a:schemeClr val="bg1"/>
                </a:solidFill>
              </a:defRPr>
            </a:lvl1pPr>
          </a:lstStyle>
          <a:p>
            <a:r>
              <a:rPr lang="en-US"/>
              <a:t>Georgia Department of Community Affairs</a:t>
            </a:r>
          </a:p>
        </p:txBody>
      </p:sp>
      <p:sp>
        <p:nvSpPr>
          <p:cNvPr id="5" name="Slide Number Placeholder 4">
            <a:extLst>
              <a:ext uri="{FF2B5EF4-FFF2-40B4-BE49-F238E27FC236}">
                <a16:creationId xmlns:a16="http://schemas.microsoft.com/office/drawing/2014/main" id="{721E31D6-98CC-46C3-8EF3-BCAE0E1E557F}"/>
              </a:ext>
            </a:extLst>
          </p:cNvPr>
          <p:cNvSpPr>
            <a:spLocks noGrp="1"/>
          </p:cNvSpPr>
          <p:nvPr>
            <p:ph type="sldNum" sz="quarter" idx="16"/>
          </p:nvPr>
        </p:nvSpPr>
        <p:spPr/>
        <p:txBody>
          <a:bodyPr/>
          <a:lstStyle>
            <a:lvl1pPr>
              <a:defRPr>
                <a:solidFill>
                  <a:schemeClr val="bg1"/>
                </a:solidFill>
              </a:defRPr>
            </a:lvl1pPr>
          </a:lstStyle>
          <a:p>
            <a:fld id="{93CAF254-72B9-406C-9E86-C9D983240C82}" type="slidenum">
              <a:rPr lang="en-US" smtClean="0"/>
              <a:pPr/>
              <a:t>‹#›</a:t>
            </a:fld>
            <a:endParaRPr lang="en-US"/>
          </a:p>
        </p:txBody>
      </p:sp>
      <p:sp>
        <p:nvSpPr>
          <p:cNvPr id="8" name="Text Placeholder 11">
            <a:extLst>
              <a:ext uri="{FF2B5EF4-FFF2-40B4-BE49-F238E27FC236}">
                <a16:creationId xmlns:a16="http://schemas.microsoft.com/office/drawing/2014/main" id="{B7723009-1AB1-40E8-935F-A59C441AC368}"/>
              </a:ext>
            </a:extLst>
          </p:cNvPr>
          <p:cNvSpPr>
            <a:spLocks noGrp="1"/>
          </p:cNvSpPr>
          <p:nvPr>
            <p:ph type="body" sz="quarter" idx="13"/>
          </p:nvPr>
        </p:nvSpPr>
        <p:spPr>
          <a:xfrm>
            <a:off x="1524000" y="1600200"/>
            <a:ext cx="9144000" cy="3657600"/>
          </a:xfrm>
        </p:spPr>
        <p:txBody>
          <a:bodyPr anchor="ctr">
            <a:normAutofit/>
          </a:bodyPr>
          <a:lstStyle>
            <a:lvl1pPr marL="0" indent="0" algn="l">
              <a:buNone/>
              <a:defRPr sz="4800">
                <a:solidFill>
                  <a:schemeClr val="bg1"/>
                </a:solidFill>
              </a:defRPr>
            </a:lvl1pPr>
          </a:lstStyle>
          <a:p>
            <a:pPr lvl="0"/>
            <a:r>
              <a:rPr lang="en-US"/>
              <a:t>Click to edit Master text styles</a:t>
            </a:r>
          </a:p>
        </p:txBody>
      </p:sp>
      <p:sp>
        <p:nvSpPr>
          <p:cNvPr id="9" name="TextBox 8">
            <a:extLst>
              <a:ext uri="{FF2B5EF4-FFF2-40B4-BE49-F238E27FC236}">
                <a16:creationId xmlns:a16="http://schemas.microsoft.com/office/drawing/2014/main" id="{8EC5D80C-E77E-48E6-B1CE-26C3DB460535}"/>
              </a:ext>
            </a:extLst>
          </p:cNvPr>
          <p:cNvSpPr txBox="1"/>
          <p:nvPr userDrawn="1"/>
        </p:nvSpPr>
        <p:spPr>
          <a:xfrm>
            <a:off x="223520" y="0"/>
            <a:ext cx="2240280" cy="4462760"/>
          </a:xfrm>
          <a:prstGeom prst="rect">
            <a:avLst/>
          </a:prstGeom>
          <a:noFill/>
        </p:spPr>
        <p:txBody>
          <a:bodyPr wrap="square" rtlCol="0">
            <a:spAutoFit/>
          </a:bodyPr>
          <a:lstStyle/>
          <a:p>
            <a:pPr algn="ctr"/>
            <a:r>
              <a:rPr lang="en-US" sz="28400">
                <a:solidFill>
                  <a:schemeClr val="bg1"/>
                </a:solidFill>
              </a:rPr>
              <a:t>“</a:t>
            </a:r>
          </a:p>
        </p:txBody>
      </p:sp>
    </p:spTree>
    <p:extLst>
      <p:ext uri="{BB962C8B-B14F-4D97-AF65-F5344CB8AC3E}">
        <p14:creationId xmlns:p14="http://schemas.microsoft.com/office/powerpoint/2010/main" val="20537570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Quo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D75999-B599-4A23-8CC0-259BE0C32F29}"/>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4" name="Footer Placeholder 3">
            <a:extLst>
              <a:ext uri="{FF2B5EF4-FFF2-40B4-BE49-F238E27FC236}">
                <a16:creationId xmlns:a16="http://schemas.microsoft.com/office/drawing/2014/main" id="{9DC4A5AE-9011-4B1C-A7B9-36435B10D924}"/>
              </a:ext>
            </a:extLst>
          </p:cNvPr>
          <p:cNvSpPr>
            <a:spLocks noGrp="1"/>
          </p:cNvSpPr>
          <p:nvPr>
            <p:ph type="ftr" sz="quarter" idx="15"/>
          </p:nvPr>
        </p:nvSpPr>
        <p:spPr/>
        <p:txBody>
          <a:bodyPr/>
          <a:lstStyle>
            <a:lvl1pPr>
              <a:defRPr>
                <a:solidFill>
                  <a:schemeClr val="bg1"/>
                </a:solidFill>
              </a:defRPr>
            </a:lvl1pPr>
          </a:lstStyle>
          <a:p>
            <a:r>
              <a:rPr lang="en-US"/>
              <a:t>Georgia Department of Community Affairs</a:t>
            </a:r>
          </a:p>
        </p:txBody>
      </p:sp>
      <p:sp>
        <p:nvSpPr>
          <p:cNvPr id="5" name="Slide Number Placeholder 4">
            <a:extLst>
              <a:ext uri="{FF2B5EF4-FFF2-40B4-BE49-F238E27FC236}">
                <a16:creationId xmlns:a16="http://schemas.microsoft.com/office/drawing/2014/main" id="{721E31D6-98CC-46C3-8EF3-BCAE0E1E557F}"/>
              </a:ext>
            </a:extLst>
          </p:cNvPr>
          <p:cNvSpPr>
            <a:spLocks noGrp="1"/>
          </p:cNvSpPr>
          <p:nvPr>
            <p:ph type="sldNum" sz="quarter" idx="16"/>
          </p:nvPr>
        </p:nvSpPr>
        <p:spPr/>
        <p:txBody>
          <a:bodyPr/>
          <a:lstStyle>
            <a:lvl1pPr>
              <a:defRPr>
                <a:solidFill>
                  <a:schemeClr val="bg1"/>
                </a:solidFill>
              </a:defRPr>
            </a:lvl1pPr>
          </a:lstStyle>
          <a:p>
            <a:fld id="{93CAF254-72B9-406C-9E86-C9D983240C82}" type="slidenum">
              <a:rPr lang="en-US" smtClean="0"/>
              <a:pPr/>
              <a:t>‹#›</a:t>
            </a:fld>
            <a:endParaRPr lang="en-US"/>
          </a:p>
        </p:txBody>
      </p:sp>
      <p:sp>
        <p:nvSpPr>
          <p:cNvPr id="8" name="Text Placeholder 11">
            <a:extLst>
              <a:ext uri="{FF2B5EF4-FFF2-40B4-BE49-F238E27FC236}">
                <a16:creationId xmlns:a16="http://schemas.microsoft.com/office/drawing/2014/main" id="{B7723009-1AB1-40E8-935F-A59C441AC368}"/>
              </a:ext>
            </a:extLst>
          </p:cNvPr>
          <p:cNvSpPr>
            <a:spLocks noGrp="1"/>
          </p:cNvSpPr>
          <p:nvPr>
            <p:ph type="body" sz="quarter" idx="13"/>
          </p:nvPr>
        </p:nvSpPr>
        <p:spPr>
          <a:xfrm>
            <a:off x="1524000" y="1600200"/>
            <a:ext cx="9144000" cy="3657600"/>
          </a:xfrm>
        </p:spPr>
        <p:txBody>
          <a:bodyPr anchor="ctr">
            <a:normAutofit/>
          </a:bodyPr>
          <a:lstStyle>
            <a:lvl1pPr marL="0" indent="0" algn="l">
              <a:buNone/>
              <a:defRPr sz="4800">
                <a:solidFill>
                  <a:schemeClr val="bg1"/>
                </a:solidFill>
              </a:defRPr>
            </a:lvl1pPr>
          </a:lstStyle>
          <a:p>
            <a:pPr lvl="0"/>
            <a:r>
              <a:rPr lang="en-US"/>
              <a:t>Click to edit Master text styles</a:t>
            </a:r>
          </a:p>
        </p:txBody>
      </p:sp>
      <p:sp>
        <p:nvSpPr>
          <p:cNvPr id="9" name="TextBox 8">
            <a:extLst>
              <a:ext uri="{FF2B5EF4-FFF2-40B4-BE49-F238E27FC236}">
                <a16:creationId xmlns:a16="http://schemas.microsoft.com/office/drawing/2014/main" id="{8EC5D80C-E77E-48E6-B1CE-26C3DB460535}"/>
              </a:ext>
            </a:extLst>
          </p:cNvPr>
          <p:cNvSpPr txBox="1"/>
          <p:nvPr userDrawn="1"/>
        </p:nvSpPr>
        <p:spPr>
          <a:xfrm>
            <a:off x="223520" y="0"/>
            <a:ext cx="2240280" cy="4462760"/>
          </a:xfrm>
          <a:prstGeom prst="rect">
            <a:avLst/>
          </a:prstGeom>
          <a:noFill/>
        </p:spPr>
        <p:txBody>
          <a:bodyPr wrap="square" rtlCol="0">
            <a:spAutoFit/>
          </a:bodyPr>
          <a:lstStyle/>
          <a:p>
            <a:pPr algn="ctr"/>
            <a:r>
              <a:rPr lang="en-US" sz="28400">
                <a:solidFill>
                  <a:schemeClr val="bg1"/>
                </a:solidFill>
              </a:rPr>
              <a:t>“</a:t>
            </a:r>
          </a:p>
        </p:txBody>
      </p:sp>
    </p:spTree>
    <p:extLst>
      <p:ext uri="{BB962C8B-B14F-4D97-AF65-F5344CB8AC3E}">
        <p14:creationId xmlns:p14="http://schemas.microsoft.com/office/powerpoint/2010/main" val="2314836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Quo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D75999-B599-4A23-8CC0-259BE0C32F29}"/>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4" name="Footer Placeholder 3">
            <a:extLst>
              <a:ext uri="{FF2B5EF4-FFF2-40B4-BE49-F238E27FC236}">
                <a16:creationId xmlns:a16="http://schemas.microsoft.com/office/drawing/2014/main" id="{9DC4A5AE-9011-4B1C-A7B9-36435B10D924}"/>
              </a:ext>
            </a:extLst>
          </p:cNvPr>
          <p:cNvSpPr>
            <a:spLocks noGrp="1"/>
          </p:cNvSpPr>
          <p:nvPr>
            <p:ph type="ftr" sz="quarter" idx="15"/>
          </p:nvPr>
        </p:nvSpPr>
        <p:spPr/>
        <p:txBody>
          <a:bodyPr/>
          <a:lstStyle>
            <a:lvl1pPr>
              <a:defRPr>
                <a:solidFill>
                  <a:schemeClr val="bg1"/>
                </a:solidFill>
              </a:defRPr>
            </a:lvl1pPr>
          </a:lstStyle>
          <a:p>
            <a:r>
              <a:rPr lang="en-US"/>
              <a:t>Georgia Department of Community Affairs</a:t>
            </a:r>
          </a:p>
        </p:txBody>
      </p:sp>
      <p:sp>
        <p:nvSpPr>
          <p:cNvPr id="5" name="Slide Number Placeholder 4">
            <a:extLst>
              <a:ext uri="{FF2B5EF4-FFF2-40B4-BE49-F238E27FC236}">
                <a16:creationId xmlns:a16="http://schemas.microsoft.com/office/drawing/2014/main" id="{721E31D6-98CC-46C3-8EF3-BCAE0E1E557F}"/>
              </a:ext>
            </a:extLst>
          </p:cNvPr>
          <p:cNvSpPr>
            <a:spLocks noGrp="1"/>
          </p:cNvSpPr>
          <p:nvPr>
            <p:ph type="sldNum" sz="quarter" idx="16"/>
          </p:nvPr>
        </p:nvSpPr>
        <p:spPr/>
        <p:txBody>
          <a:bodyPr/>
          <a:lstStyle>
            <a:lvl1pPr>
              <a:defRPr>
                <a:solidFill>
                  <a:schemeClr val="bg1"/>
                </a:solidFill>
              </a:defRPr>
            </a:lvl1pPr>
          </a:lstStyle>
          <a:p>
            <a:fld id="{93CAF254-72B9-406C-9E86-C9D983240C82}" type="slidenum">
              <a:rPr lang="en-US" smtClean="0"/>
              <a:pPr/>
              <a:t>‹#›</a:t>
            </a:fld>
            <a:endParaRPr lang="en-US"/>
          </a:p>
        </p:txBody>
      </p:sp>
      <p:sp>
        <p:nvSpPr>
          <p:cNvPr id="8" name="Text Placeholder 11">
            <a:extLst>
              <a:ext uri="{FF2B5EF4-FFF2-40B4-BE49-F238E27FC236}">
                <a16:creationId xmlns:a16="http://schemas.microsoft.com/office/drawing/2014/main" id="{B7723009-1AB1-40E8-935F-A59C441AC368}"/>
              </a:ext>
            </a:extLst>
          </p:cNvPr>
          <p:cNvSpPr>
            <a:spLocks noGrp="1"/>
          </p:cNvSpPr>
          <p:nvPr>
            <p:ph type="body" sz="quarter" idx="13"/>
          </p:nvPr>
        </p:nvSpPr>
        <p:spPr>
          <a:xfrm>
            <a:off x="1524000" y="1600200"/>
            <a:ext cx="9144000" cy="3657600"/>
          </a:xfrm>
        </p:spPr>
        <p:txBody>
          <a:bodyPr anchor="ctr">
            <a:normAutofit/>
          </a:bodyPr>
          <a:lstStyle>
            <a:lvl1pPr marL="0" indent="0" algn="l">
              <a:buNone/>
              <a:defRPr sz="4800">
                <a:solidFill>
                  <a:schemeClr val="bg1"/>
                </a:solidFill>
              </a:defRPr>
            </a:lvl1pPr>
          </a:lstStyle>
          <a:p>
            <a:pPr lvl="0"/>
            <a:r>
              <a:rPr lang="en-US"/>
              <a:t>Click to edit Master text styles</a:t>
            </a:r>
          </a:p>
        </p:txBody>
      </p:sp>
      <p:sp>
        <p:nvSpPr>
          <p:cNvPr id="9" name="TextBox 8">
            <a:extLst>
              <a:ext uri="{FF2B5EF4-FFF2-40B4-BE49-F238E27FC236}">
                <a16:creationId xmlns:a16="http://schemas.microsoft.com/office/drawing/2014/main" id="{8EC5D80C-E77E-48E6-B1CE-26C3DB460535}"/>
              </a:ext>
            </a:extLst>
          </p:cNvPr>
          <p:cNvSpPr txBox="1"/>
          <p:nvPr userDrawn="1"/>
        </p:nvSpPr>
        <p:spPr>
          <a:xfrm>
            <a:off x="223520" y="0"/>
            <a:ext cx="2240280" cy="4462760"/>
          </a:xfrm>
          <a:prstGeom prst="rect">
            <a:avLst/>
          </a:prstGeom>
          <a:noFill/>
        </p:spPr>
        <p:txBody>
          <a:bodyPr wrap="square" rtlCol="0">
            <a:spAutoFit/>
          </a:bodyPr>
          <a:lstStyle/>
          <a:p>
            <a:pPr algn="ctr"/>
            <a:r>
              <a:rPr lang="en-US" sz="28400">
                <a:solidFill>
                  <a:schemeClr val="bg1"/>
                </a:solidFill>
              </a:rPr>
              <a:t>“</a:t>
            </a:r>
          </a:p>
        </p:txBody>
      </p:sp>
    </p:spTree>
    <p:extLst>
      <p:ext uri="{BB962C8B-B14F-4D97-AF65-F5344CB8AC3E}">
        <p14:creationId xmlns:p14="http://schemas.microsoft.com/office/powerpoint/2010/main" val="3668371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Picture">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7A9F8241-5F32-487E-A848-83F2E0C71E67}"/>
              </a:ext>
            </a:extLst>
          </p:cNvPr>
          <p:cNvSpPr>
            <a:spLocks noGrp="1"/>
          </p:cNvSpPr>
          <p:nvPr>
            <p:ph type="pic" sz="quarter" idx="14"/>
          </p:nvPr>
        </p:nvSpPr>
        <p:spPr>
          <a:xfrm>
            <a:off x="0" y="0"/>
            <a:ext cx="12191999" cy="6858000"/>
          </a:xfrm>
        </p:spPr>
        <p:txBody>
          <a:bodyPr anchor="ctr"/>
          <a:lstStyle>
            <a:lvl1pPr marL="0" indent="0" algn="ctr">
              <a:buNone/>
              <a:defRPr/>
            </a:lvl1pPr>
          </a:lstStyle>
          <a:p>
            <a:endParaRPr lang="en-US"/>
          </a:p>
        </p:txBody>
      </p:sp>
      <p:sp>
        <p:nvSpPr>
          <p:cNvPr id="5" name="Footer Placeholder 4">
            <a:extLst>
              <a:ext uri="{FF2B5EF4-FFF2-40B4-BE49-F238E27FC236}">
                <a16:creationId xmlns:a16="http://schemas.microsoft.com/office/drawing/2014/main" id="{A3C4F66C-FB46-45B9-8206-4DE86B99AA9E}"/>
              </a:ext>
            </a:extLst>
          </p:cNvPr>
          <p:cNvSpPr>
            <a:spLocks noGrp="1"/>
          </p:cNvSpPr>
          <p:nvPr>
            <p:ph type="ftr" sz="quarter" idx="15"/>
          </p:nvPr>
        </p:nvSpPr>
        <p:spPr/>
        <p:txBody>
          <a:bodyPr/>
          <a:lstStyle>
            <a:lvl1pPr>
              <a:defRPr>
                <a:solidFill>
                  <a:schemeClr val="bg1"/>
                </a:solidFill>
              </a:defRPr>
            </a:lvl1pPr>
          </a:lstStyle>
          <a:p>
            <a:r>
              <a:rPr lang="en-US"/>
              <a:t>Georgia Department of Community Affairs</a:t>
            </a:r>
          </a:p>
        </p:txBody>
      </p:sp>
      <p:sp>
        <p:nvSpPr>
          <p:cNvPr id="7" name="Slide Number Placeholder 6">
            <a:extLst>
              <a:ext uri="{FF2B5EF4-FFF2-40B4-BE49-F238E27FC236}">
                <a16:creationId xmlns:a16="http://schemas.microsoft.com/office/drawing/2014/main" id="{D08C8336-9E94-4380-96D7-2388EC76DA77}"/>
              </a:ext>
            </a:extLst>
          </p:cNvPr>
          <p:cNvSpPr>
            <a:spLocks noGrp="1"/>
          </p:cNvSpPr>
          <p:nvPr>
            <p:ph type="sldNum" sz="quarter" idx="16"/>
          </p:nvPr>
        </p:nvSpPr>
        <p:spPr/>
        <p:txBody>
          <a:bodyPr/>
          <a:lstStyle>
            <a:lvl1pPr>
              <a:defRPr>
                <a:solidFill>
                  <a:schemeClr val="bg1"/>
                </a:solidFill>
              </a:defRPr>
            </a:lvl1pPr>
          </a:lstStyle>
          <a:p>
            <a:fld id="{93CAF254-72B9-406C-9E86-C9D983240C82}" type="slidenum">
              <a:rPr lang="en-US" smtClean="0"/>
              <a:pPr/>
              <a:t>‹#›</a:t>
            </a:fld>
            <a:endParaRPr lang="en-US"/>
          </a:p>
        </p:txBody>
      </p:sp>
    </p:spTree>
    <p:extLst>
      <p:ext uri="{BB962C8B-B14F-4D97-AF65-F5344CB8AC3E}">
        <p14:creationId xmlns:p14="http://schemas.microsoft.com/office/powerpoint/2010/main" val="2896722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Pictur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98D23CB-6276-4551-B081-9583D54AF93F}"/>
              </a:ext>
            </a:extLst>
          </p:cNvPr>
          <p:cNvSpPr>
            <a:spLocks noGrp="1"/>
          </p:cNvSpPr>
          <p:nvPr>
            <p:ph type="pic" sz="quarter" idx="13"/>
          </p:nvPr>
        </p:nvSpPr>
        <p:spPr>
          <a:xfrm>
            <a:off x="6156960" y="0"/>
            <a:ext cx="6035040" cy="6858000"/>
          </a:xfrm>
        </p:spPr>
        <p:txBody>
          <a:bodyPr anchor="ctr"/>
          <a:lstStyle>
            <a:lvl1pPr marL="0" indent="0" algn="ctr">
              <a:buNone/>
              <a:defRPr/>
            </a:lvl1pPr>
          </a:lstStyle>
          <a:p>
            <a:endParaRPr lang="en-US"/>
          </a:p>
        </p:txBody>
      </p:sp>
      <p:sp>
        <p:nvSpPr>
          <p:cNvPr id="4" name="Picture Placeholder 8">
            <a:extLst>
              <a:ext uri="{FF2B5EF4-FFF2-40B4-BE49-F238E27FC236}">
                <a16:creationId xmlns:a16="http://schemas.microsoft.com/office/drawing/2014/main" id="{7A9F8241-5F32-487E-A848-83F2E0C71E67}"/>
              </a:ext>
            </a:extLst>
          </p:cNvPr>
          <p:cNvSpPr>
            <a:spLocks noGrp="1"/>
          </p:cNvSpPr>
          <p:nvPr>
            <p:ph type="pic" sz="quarter" idx="14"/>
          </p:nvPr>
        </p:nvSpPr>
        <p:spPr>
          <a:xfrm>
            <a:off x="1" y="0"/>
            <a:ext cx="6035040" cy="6858000"/>
          </a:xfrm>
        </p:spPr>
        <p:txBody>
          <a:bodyPr anchor="ctr"/>
          <a:lstStyle>
            <a:lvl1pPr marL="0" indent="0" algn="ctr">
              <a:buNone/>
              <a:defRPr/>
            </a:lvl1pPr>
          </a:lstStyle>
          <a:p>
            <a:endParaRPr lang="en-US"/>
          </a:p>
        </p:txBody>
      </p:sp>
      <p:sp>
        <p:nvSpPr>
          <p:cNvPr id="2" name="Footer Placeholder 1">
            <a:extLst>
              <a:ext uri="{FF2B5EF4-FFF2-40B4-BE49-F238E27FC236}">
                <a16:creationId xmlns:a16="http://schemas.microsoft.com/office/drawing/2014/main" id="{A7F84428-91D2-49CF-B4BF-80CD750CBB7E}"/>
              </a:ext>
            </a:extLst>
          </p:cNvPr>
          <p:cNvSpPr>
            <a:spLocks noGrp="1"/>
          </p:cNvSpPr>
          <p:nvPr>
            <p:ph type="ftr" sz="quarter" idx="15"/>
          </p:nvPr>
        </p:nvSpPr>
        <p:spPr/>
        <p:txBody>
          <a:bodyPr/>
          <a:lstStyle>
            <a:lvl1pPr>
              <a:defRPr>
                <a:solidFill>
                  <a:schemeClr val="bg1"/>
                </a:solidFill>
              </a:defRPr>
            </a:lvl1pPr>
          </a:lstStyle>
          <a:p>
            <a:r>
              <a:rPr lang="en-US"/>
              <a:t>Georgia Department of Community Affairs</a:t>
            </a:r>
          </a:p>
        </p:txBody>
      </p:sp>
      <p:sp>
        <p:nvSpPr>
          <p:cNvPr id="3" name="Slide Number Placeholder 2">
            <a:extLst>
              <a:ext uri="{FF2B5EF4-FFF2-40B4-BE49-F238E27FC236}">
                <a16:creationId xmlns:a16="http://schemas.microsoft.com/office/drawing/2014/main" id="{E765BC11-E44D-4B53-A090-017C11571C21}"/>
              </a:ext>
            </a:extLst>
          </p:cNvPr>
          <p:cNvSpPr>
            <a:spLocks noGrp="1"/>
          </p:cNvSpPr>
          <p:nvPr>
            <p:ph type="sldNum" sz="quarter" idx="16"/>
          </p:nvPr>
        </p:nvSpPr>
        <p:spPr/>
        <p:txBody>
          <a:bodyPr/>
          <a:lstStyle>
            <a:lvl1pPr>
              <a:defRPr>
                <a:solidFill>
                  <a:schemeClr val="bg1"/>
                </a:solidFill>
              </a:defRPr>
            </a:lvl1pPr>
          </a:lstStyle>
          <a:p>
            <a:fld id="{93CAF254-72B9-406C-9E86-C9D983240C82}" type="slidenum">
              <a:rPr lang="en-US" smtClean="0"/>
              <a:pPr/>
              <a:t>‹#›</a:t>
            </a:fld>
            <a:endParaRPr lang="en-US"/>
          </a:p>
        </p:txBody>
      </p:sp>
    </p:spTree>
    <p:extLst>
      <p:ext uri="{BB962C8B-B14F-4D97-AF65-F5344CB8AC3E}">
        <p14:creationId xmlns:p14="http://schemas.microsoft.com/office/powerpoint/2010/main" val="849435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Pictur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98D23CB-6276-4551-B081-9583D54AF93F}"/>
              </a:ext>
            </a:extLst>
          </p:cNvPr>
          <p:cNvSpPr>
            <a:spLocks noGrp="1"/>
          </p:cNvSpPr>
          <p:nvPr>
            <p:ph type="pic" sz="quarter" idx="13"/>
          </p:nvPr>
        </p:nvSpPr>
        <p:spPr>
          <a:xfrm>
            <a:off x="6156960" y="-1"/>
            <a:ext cx="6035040" cy="3355848"/>
          </a:xfrm>
        </p:spPr>
        <p:txBody>
          <a:bodyPr anchor="ctr"/>
          <a:lstStyle>
            <a:lvl1pPr marL="0" indent="0" algn="ctr">
              <a:buNone/>
              <a:defRPr/>
            </a:lvl1pPr>
          </a:lstStyle>
          <a:p>
            <a:endParaRPr lang="en-US"/>
          </a:p>
        </p:txBody>
      </p:sp>
      <p:sp>
        <p:nvSpPr>
          <p:cNvPr id="4" name="Picture Placeholder 8">
            <a:extLst>
              <a:ext uri="{FF2B5EF4-FFF2-40B4-BE49-F238E27FC236}">
                <a16:creationId xmlns:a16="http://schemas.microsoft.com/office/drawing/2014/main" id="{7A9F8241-5F32-487E-A848-83F2E0C71E67}"/>
              </a:ext>
            </a:extLst>
          </p:cNvPr>
          <p:cNvSpPr>
            <a:spLocks noGrp="1"/>
          </p:cNvSpPr>
          <p:nvPr>
            <p:ph type="pic" sz="quarter" idx="14"/>
          </p:nvPr>
        </p:nvSpPr>
        <p:spPr>
          <a:xfrm>
            <a:off x="1" y="-1"/>
            <a:ext cx="6035040" cy="3355848"/>
          </a:xfrm>
        </p:spPr>
        <p:txBody>
          <a:bodyPr anchor="ctr"/>
          <a:lstStyle>
            <a:lvl1pPr marL="0" indent="0" algn="ctr">
              <a:buNone/>
              <a:defRPr/>
            </a:lvl1pPr>
          </a:lstStyle>
          <a:p>
            <a:endParaRPr lang="en-US"/>
          </a:p>
        </p:txBody>
      </p:sp>
      <p:sp>
        <p:nvSpPr>
          <p:cNvPr id="7" name="Picture Placeholder 8">
            <a:extLst>
              <a:ext uri="{FF2B5EF4-FFF2-40B4-BE49-F238E27FC236}">
                <a16:creationId xmlns:a16="http://schemas.microsoft.com/office/drawing/2014/main" id="{C2AE5AE4-EAC1-4FAD-8ACB-EDC50CFCD4D4}"/>
              </a:ext>
            </a:extLst>
          </p:cNvPr>
          <p:cNvSpPr>
            <a:spLocks noGrp="1"/>
          </p:cNvSpPr>
          <p:nvPr>
            <p:ph type="pic" sz="quarter" idx="15"/>
          </p:nvPr>
        </p:nvSpPr>
        <p:spPr>
          <a:xfrm>
            <a:off x="6156960" y="3502152"/>
            <a:ext cx="6035040" cy="3355848"/>
          </a:xfrm>
        </p:spPr>
        <p:txBody>
          <a:bodyPr anchor="ctr"/>
          <a:lstStyle>
            <a:lvl1pPr marL="0" indent="0" algn="ctr">
              <a:buNone/>
              <a:defRPr/>
            </a:lvl1pPr>
          </a:lstStyle>
          <a:p>
            <a:endParaRPr lang="en-US"/>
          </a:p>
        </p:txBody>
      </p:sp>
      <p:sp>
        <p:nvSpPr>
          <p:cNvPr id="8" name="Picture Placeholder 8">
            <a:extLst>
              <a:ext uri="{FF2B5EF4-FFF2-40B4-BE49-F238E27FC236}">
                <a16:creationId xmlns:a16="http://schemas.microsoft.com/office/drawing/2014/main" id="{431124D4-E78E-489D-A6CB-3E98B9D7C8C9}"/>
              </a:ext>
            </a:extLst>
          </p:cNvPr>
          <p:cNvSpPr>
            <a:spLocks noGrp="1"/>
          </p:cNvSpPr>
          <p:nvPr>
            <p:ph type="pic" sz="quarter" idx="16"/>
          </p:nvPr>
        </p:nvSpPr>
        <p:spPr>
          <a:xfrm>
            <a:off x="1" y="3502152"/>
            <a:ext cx="6035040" cy="3355848"/>
          </a:xfrm>
        </p:spPr>
        <p:txBody>
          <a:bodyPr anchor="ctr"/>
          <a:lstStyle>
            <a:lvl1pPr marL="0" indent="0" algn="ctr">
              <a:buNone/>
              <a:defRPr/>
            </a:lvl1pPr>
          </a:lstStyle>
          <a:p>
            <a:endParaRPr lang="en-US"/>
          </a:p>
        </p:txBody>
      </p:sp>
      <p:sp>
        <p:nvSpPr>
          <p:cNvPr id="2" name="Footer Placeholder 1">
            <a:extLst>
              <a:ext uri="{FF2B5EF4-FFF2-40B4-BE49-F238E27FC236}">
                <a16:creationId xmlns:a16="http://schemas.microsoft.com/office/drawing/2014/main" id="{220BD415-C1DB-44A5-B49B-6FD2363534EB}"/>
              </a:ext>
            </a:extLst>
          </p:cNvPr>
          <p:cNvSpPr>
            <a:spLocks noGrp="1"/>
          </p:cNvSpPr>
          <p:nvPr>
            <p:ph type="ftr" sz="quarter" idx="17"/>
          </p:nvPr>
        </p:nvSpPr>
        <p:spPr/>
        <p:txBody>
          <a:bodyPr/>
          <a:lstStyle>
            <a:lvl1pPr>
              <a:defRPr>
                <a:solidFill>
                  <a:schemeClr val="bg1"/>
                </a:solidFill>
              </a:defRPr>
            </a:lvl1pPr>
          </a:lstStyle>
          <a:p>
            <a:r>
              <a:rPr lang="en-US"/>
              <a:t>Georgia Department of Community Affairs</a:t>
            </a:r>
          </a:p>
        </p:txBody>
      </p:sp>
      <p:sp>
        <p:nvSpPr>
          <p:cNvPr id="3" name="Slide Number Placeholder 2">
            <a:extLst>
              <a:ext uri="{FF2B5EF4-FFF2-40B4-BE49-F238E27FC236}">
                <a16:creationId xmlns:a16="http://schemas.microsoft.com/office/drawing/2014/main" id="{3B2FFEC9-D3C8-420C-818D-1549E53CA035}"/>
              </a:ext>
            </a:extLst>
          </p:cNvPr>
          <p:cNvSpPr>
            <a:spLocks noGrp="1"/>
          </p:cNvSpPr>
          <p:nvPr>
            <p:ph type="sldNum" sz="quarter" idx="18"/>
          </p:nvPr>
        </p:nvSpPr>
        <p:spPr/>
        <p:txBody>
          <a:bodyPr/>
          <a:lstStyle>
            <a:lvl1pPr>
              <a:defRPr>
                <a:solidFill>
                  <a:schemeClr val="bg1"/>
                </a:solidFill>
              </a:defRPr>
            </a:lvl1pPr>
          </a:lstStyle>
          <a:p>
            <a:fld id="{93CAF254-72B9-406C-9E86-C9D983240C82}" type="slidenum">
              <a:rPr lang="en-US" smtClean="0"/>
              <a:pPr/>
              <a:t>‹#›</a:t>
            </a:fld>
            <a:endParaRPr lang="en-US"/>
          </a:p>
        </p:txBody>
      </p:sp>
    </p:spTree>
    <p:extLst>
      <p:ext uri="{BB962C8B-B14F-4D97-AF65-F5344CB8AC3E}">
        <p14:creationId xmlns:p14="http://schemas.microsoft.com/office/powerpoint/2010/main" val="1565347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and Two Content - re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98D23CB-6276-4551-B081-9583D54AF93F}"/>
              </a:ext>
            </a:extLst>
          </p:cNvPr>
          <p:cNvSpPr>
            <a:spLocks noGrp="1"/>
          </p:cNvSpPr>
          <p:nvPr>
            <p:ph type="pic" sz="quarter" idx="13"/>
          </p:nvPr>
        </p:nvSpPr>
        <p:spPr>
          <a:xfrm>
            <a:off x="0" y="0"/>
            <a:ext cx="12192000" cy="2514600"/>
          </a:xfrm>
        </p:spPr>
        <p:txBody>
          <a:bodyPr anchor="ctr"/>
          <a:lstStyle>
            <a:lvl1pPr marL="0" indent="0" algn="ctr">
              <a:buNone/>
              <a:defRPr/>
            </a:lvl1pPr>
          </a:lstStyle>
          <a:p>
            <a:endParaRPr lang="en-US"/>
          </a:p>
        </p:txBody>
      </p:sp>
      <p:sp>
        <p:nvSpPr>
          <p:cNvPr id="3" name="Rectangle 2">
            <a:extLst>
              <a:ext uri="{FF2B5EF4-FFF2-40B4-BE49-F238E27FC236}">
                <a16:creationId xmlns:a16="http://schemas.microsoft.com/office/drawing/2014/main" id="{477AEC52-4486-4405-80BC-EFCC9A410F5C}"/>
              </a:ext>
            </a:extLst>
          </p:cNvPr>
          <p:cNvSpPr/>
          <p:nvPr userDrawn="1"/>
        </p:nvSpPr>
        <p:spPr>
          <a:xfrm>
            <a:off x="0" y="2651760"/>
            <a:ext cx="12192000" cy="42062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sp>
        <p:nvSpPr>
          <p:cNvPr id="10" name="Content Placeholder 3">
            <a:extLst>
              <a:ext uri="{FF2B5EF4-FFF2-40B4-BE49-F238E27FC236}">
                <a16:creationId xmlns:a16="http://schemas.microsoft.com/office/drawing/2014/main" id="{E5721CF6-76AC-44FE-B16F-D734312D7DA3}"/>
              </a:ext>
            </a:extLst>
          </p:cNvPr>
          <p:cNvSpPr>
            <a:spLocks noGrp="1"/>
          </p:cNvSpPr>
          <p:nvPr>
            <p:ph sz="quarter" idx="18"/>
          </p:nvPr>
        </p:nvSpPr>
        <p:spPr>
          <a:xfrm>
            <a:off x="6370321" y="3152775"/>
            <a:ext cx="5196838" cy="27432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FD35BC66-8B10-4093-9779-5C79A7910D63}"/>
              </a:ext>
            </a:extLst>
          </p:cNvPr>
          <p:cNvSpPr>
            <a:spLocks noGrp="1"/>
          </p:cNvSpPr>
          <p:nvPr>
            <p:ph type="ftr" sz="quarter" idx="20"/>
          </p:nvPr>
        </p:nvSpPr>
        <p:spPr/>
        <p:txBody>
          <a:bodyPr/>
          <a:lstStyle>
            <a:lvl1pPr>
              <a:defRPr>
                <a:solidFill>
                  <a:schemeClr val="bg1"/>
                </a:solidFill>
              </a:defRPr>
            </a:lvl1pPr>
          </a:lstStyle>
          <a:p>
            <a:r>
              <a:rPr lang="en-US"/>
              <a:t>Georgia Department of Community Affairs</a:t>
            </a:r>
          </a:p>
        </p:txBody>
      </p:sp>
      <p:sp>
        <p:nvSpPr>
          <p:cNvPr id="11" name="Slide Number Placeholder 10">
            <a:extLst>
              <a:ext uri="{FF2B5EF4-FFF2-40B4-BE49-F238E27FC236}">
                <a16:creationId xmlns:a16="http://schemas.microsoft.com/office/drawing/2014/main" id="{E3470219-9A4B-4B0C-92DE-7B4C6B7736E8}"/>
              </a:ext>
            </a:extLst>
          </p:cNvPr>
          <p:cNvSpPr>
            <a:spLocks noGrp="1"/>
          </p:cNvSpPr>
          <p:nvPr>
            <p:ph type="sldNum" sz="quarter" idx="21"/>
          </p:nvPr>
        </p:nvSpPr>
        <p:spPr/>
        <p:txBody>
          <a:bodyPr/>
          <a:lstStyle>
            <a:lvl1pPr>
              <a:defRPr>
                <a:solidFill>
                  <a:schemeClr val="bg1"/>
                </a:solidFill>
              </a:defRPr>
            </a:lvl1pPr>
          </a:lstStyle>
          <a:p>
            <a:fld id="{93CAF254-72B9-406C-9E86-C9D983240C82}" type="slidenum">
              <a:rPr lang="en-US" smtClean="0"/>
              <a:pPr/>
              <a:t>‹#›</a:t>
            </a:fld>
            <a:endParaRPr lang="en-US"/>
          </a:p>
        </p:txBody>
      </p:sp>
      <p:sp>
        <p:nvSpPr>
          <p:cNvPr id="13" name="Title 1">
            <a:extLst>
              <a:ext uri="{FF2B5EF4-FFF2-40B4-BE49-F238E27FC236}">
                <a16:creationId xmlns:a16="http://schemas.microsoft.com/office/drawing/2014/main" id="{2B387EAB-07EE-4092-BBBD-F3E2585DDCE1}"/>
              </a:ext>
            </a:extLst>
          </p:cNvPr>
          <p:cNvSpPr>
            <a:spLocks noGrp="1"/>
          </p:cNvSpPr>
          <p:nvPr>
            <p:ph type="title"/>
          </p:nvPr>
        </p:nvSpPr>
        <p:spPr>
          <a:xfrm>
            <a:off x="613410" y="3163250"/>
            <a:ext cx="5193792" cy="2743200"/>
          </a:xfrm>
        </p:spPr>
        <p:txBody>
          <a:bodyPr anchor="t"/>
          <a:lstStyle>
            <a:lvl1pPr algn="l">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995385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BBC9BD-3806-4E16-A033-BEFF03F499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DF6EF7-3E42-4B71-91DF-101AD36185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A44353A-A281-43AA-9C67-B482E6F0B8DE}"/>
              </a:ext>
            </a:extLst>
          </p:cNvPr>
          <p:cNvSpPr>
            <a:spLocks noGrp="1"/>
          </p:cNvSpPr>
          <p:nvPr>
            <p:ph type="ftr" sz="quarter" idx="3"/>
          </p:nvPr>
        </p:nvSpPr>
        <p:spPr>
          <a:xfrm>
            <a:off x="406400" y="6107746"/>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Georgia Department of Community Affairs</a:t>
            </a:r>
          </a:p>
        </p:txBody>
      </p:sp>
      <p:sp>
        <p:nvSpPr>
          <p:cNvPr id="8" name="Slide Number Placeholder 5">
            <a:extLst>
              <a:ext uri="{FF2B5EF4-FFF2-40B4-BE49-F238E27FC236}">
                <a16:creationId xmlns:a16="http://schemas.microsoft.com/office/drawing/2014/main" id="{767F7F0A-A3E2-4A86-9EB6-120D8E330621}"/>
              </a:ext>
            </a:extLst>
          </p:cNvPr>
          <p:cNvSpPr>
            <a:spLocks noGrp="1"/>
          </p:cNvSpPr>
          <p:nvPr>
            <p:ph type="sldNum" sz="quarter" idx="4"/>
          </p:nvPr>
        </p:nvSpPr>
        <p:spPr>
          <a:xfrm>
            <a:off x="11277600" y="5949791"/>
            <a:ext cx="609600" cy="681037"/>
          </a:xfrm>
          <a:prstGeom prst="rect">
            <a:avLst/>
          </a:prstGeom>
        </p:spPr>
        <p:txBody>
          <a:bodyPr vert="horz" lIns="91440" tIns="45720" rIns="91440" bIns="45720" rtlCol="0" anchor="ctr"/>
          <a:lstStyle>
            <a:lvl1pPr algn="ctr">
              <a:defRPr sz="1000">
                <a:solidFill>
                  <a:schemeClr val="tx1">
                    <a:tint val="75000"/>
                  </a:schemeClr>
                </a:solidFill>
              </a:defRPr>
            </a:lvl1pPr>
          </a:lstStyle>
          <a:p>
            <a:fld id="{93CAF254-72B9-406C-9E86-C9D983240C82}" type="slidenum">
              <a:rPr lang="en-US" smtClean="0"/>
              <a:pPr/>
              <a:t>‹#›</a:t>
            </a:fld>
            <a:endParaRPr lang="en-US"/>
          </a:p>
        </p:txBody>
      </p:sp>
    </p:spTree>
    <p:extLst>
      <p:ext uri="{BB962C8B-B14F-4D97-AF65-F5344CB8AC3E}">
        <p14:creationId xmlns:p14="http://schemas.microsoft.com/office/powerpoint/2010/main" val="1427618905"/>
      </p:ext>
    </p:extLst>
  </p:cSld>
  <p:clrMap bg1="lt1" tx1="dk1" bg2="lt2" tx2="dk2" accent1="accent1" accent2="accent2" accent3="accent3" accent4="accent4" accent5="accent5" accent6="accent6" hlink="hlink" folHlink="folHlink"/>
  <p:sldLayoutIdLst>
    <p:sldLayoutId id="2147483766" r:id="rId1"/>
    <p:sldLayoutId id="2147483781" r:id="rId2"/>
    <p:sldLayoutId id="2147483780" r:id="rId3"/>
    <p:sldLayoutId id="2147483660" r:id="rId4"/>
    <p:sldLayoutId id="2147483779" r:id="rId5"/>
    <p:sldLayoutId id="2147483768" r:id="rId6"/>
    <p:sldLayoutId id="2147483770" r:id="rId7"/>
    <p:sldLayoutId id="2147483769" r:id="rId8"/>
    <p:sldLayoutId id="2147483747" r:id="rId9"/>
    <p:sldLayoutId id="2147483751" r:id="rId10"/>
    <p:sldLayoutId id="2147483670" r:id="rId11"/>
    <p:sldLayoutId id="2147483762" r:id="rId12"/>
    <p:sldLayoutId id="2147483745" r:id="rId13"/>
    <p:sldLayoutId id="2147483746" r:id="rId14"/>
    <p:sldLayoutId id="2147483708" r:id="rId15"/>
    <p:sldLayoutId id="2147483761" r:id="rId16"/>
    <p:sldLayoutId id="2147483774" r:id="rId17"/>
    <p:sldLayoutId id="2147483732" r:id="rId18"/>
    <p:sldLayoutId id="2147483782" r:id="rId19"/>
  </p:sldLayoutIdLst>
  <p:hf hd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7344" y="548640"/>
            <a:ext cx="10497312" cy="114204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47344" y="1825625"/>
            <a:ext cx="1049731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277600" y="5949791"/>
            <a:ext cx="609600" cy="681037"/>
          </a:xfrm>
          <a:prstGeom prst="rect">
            <a:avLst/>
          </a:prstGeom>
        </p:spPr>
        <p:txBody>
          <a:bodyPr vert="horz" lIns="91440" tIns="45720" rIns="91440" bIns="45720" rtlCol="0" anchor="ctr"/>
          <a:lstStyle>
            <a:lvl1pPr algn="ctr">
              <a:defRPr sz="1000">
                <a:solidFill>
                  <a:schemeClr val="tx1"/>
                </a:solidFill>
              </a:defRPr>
            </a:lvl1pPr>
          </a:lstStyle>
          <a:p>
            <a:fld id="{93CAF254-72B9-406C-9E86-C9D983240C82}" type="slidenum">
              <a:rPr lang="en-US" smtClean="0"/>
              <a:pPr/>
              <a:t>‹#›</a:t>
            </a:fld>
            <a:endParaRPr lang="en-US"/>
          </a:p>
        </p:txBody>
      </p:sp>
      <p:sp>
        <p:nvSpPr>
          <p:cNvPr id="8" name="Footer Placeholder 4">
            <a:extLst>
              <a:ext uri="{FF2B5EF4-FFF2-40B4-BE49-F238E27FC236}">
                <a16:creationId xmlns:a16="http://schemas.microsoft.com/office/drawing/2014/main" id="{7BAD0A3A-D1F3-46C7-B5AC-31A176125FC5}"/>
              </a:ext>
            </a:extLst>
          </p:cNvPr>
          <p:cNvSpPr>
            <a:spLocks noGrp="1"/>
          </p:cNvSpPr>
          <p:nvPr>
            <p:ph type="ftr" sz="quarter" idx="3"/>
          </p:nvPr>
        </p:nvSpPr>
        <p:spPr>
          <a:xfrm>
            <a:off x="406400" y="6107747"/>
            <a:ext cx="4114800" cy="365125"/>
          </a:xfrm>
          <a:prstGeom prst="rect">
            <a:avLst/>
          </a:prstGeom>
        </p:spPr>
        <p:txBody>
          <a:bodyPr vert="horz" lIns="91440" tIns="45720" rIns="91440" bIns="45720" rtlCol="0" anchor="ctr"/>
          <a:lstStyle>
            <a:lvl1pPr algn="l">
              <a:defRPr sz="1000">
                <a:solidFill>
                  <a:schemeClr val="tx1"/>
                </a:solidFill>
              </a:defRPr>
            </a:lvl1pPr>
          </a:lstStyle>
          <a:p>
            <a:r>
              <a:rPr lang="en-US"/>
              <a:t>Georgia Department of Community Affairs</a:t>
            </a:r>
          </a:p>
        </p:txBody>
      </p:sp>
    </p:spTree>
    <p:extLst>
      <p:ext uri="{BB962C8B-B14F-4D97-AF65-F5344CB8AC3E}">
        <p14:creationId xmlns:p14="http://schemas.microsoft.com/office/powerpoint/2010/main" val="2945651048"/>
      </p:ext>
    </p:extLst>
  </p:cSld>
  <p:clrMap bg1="lt1" tx1="dk1" bg2="lt2" tx2="dk2" accent1="accent1" accent2="accent2" accent3="accent3" accent4="accent4" accent5="accent5" accent6="accent6" hlink="hlink" folHlink="folHlink"/>
  <p:sldLayoutIdLst>
    <p:sldLayoutId id="2147483727" r:id="rId1"/>
    <p:sldLayoutId id="2147483765" r:id="rId2"/>
    <p:sldLayoutId id="2147483696" r:id="rId3"/>
    <p:sldLayoutId id="2147483697" r:id="rId4"/>
    <p:sldLayoutId id="2147483698" r:id="rId5"/>
    <p:sldLayoutId id="2147483763" r:id="rId6"/>
    <p:sldLayoutId id="2147483764" r:id="rId7"/>
    <p:sldLayoutId id="2147483711" r:id="rId8"/>
    <p:sldLayoutId id="2147483753" r:id="rId9"/>
    <p:sldLayoutId id="2147483700" r:id="rId10"/>
    <p:sldLayoutId id="2147483701" r:id="rId11"/>
    <p:sldLayoutId id="2147483759" r:id="rId12"/>
    <p:sldLayoutId id="2147483758" r:id="rId13"/>
    <p:sldLayoutId id="2147483757" r:id="rId14"/>
    <p:sldLayoutId id="2147483754" r:id="rId15"/>
    <p:sldLayoutId id="2147483771" r:id="rId16"/>
    <p:sldLayoutId id="2147483756" r:id="rId17"/>
    <p:sldLayoutId id="2147483755" r:id="rId18"/>
    <p:sldLayoutId id="2147483733" r:id="rId19"/>
    <p:sldLayoutId id="2147483734" r:id="rId20"/>
    <p:sldLayoutId id="2147483772" r:id="rId21"/>
  </p:sldLayoutIdLst>
  <p:hf hdr="0" dt="0"/>
  <p:txStyles>
    <p:titleStyle>
      <a:lvl1pPr algn="l" defTabSz="914400" rtl="0" eaLnBrk="1" latinLnBrk="0" hangingPunct="1">
        <a:lnSpc>
          <a:spcPct val="90000"/>
        </a:lnSpc>
        <a:spcBef>
          <a:spcPct val="0"/>
        </a:spcBef>
        <a:buNone/>
        <a:defRPr sz="4000" b="1" kern="120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hyperlink" Target="https://dca.us17.list-manage.com/track/click?u=f9d41c8442949fa944e63d836&amp;id=c54b90bb08&amp;e=821078f916" TargetMode="External"/><Relationship Id="rId2" Type="http://schemas.openxmlformats.org/officeDocument/2006/relationships/image" Target="../media/image3.jpe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hyperlink" Target="https://dca.georgia.gov/affordable-housing/housing-development/housing-tax-credit-program/housing-tax-credit-compliance-6" TargetMode="External"/><Relationship Id="rId2" Type="http://schemas.openxmlformats.org/officeDocument/2006/relationships/image" Target="../media/image4.jpeg"/><Relationship Id="rId1" Type="http://schemas.openxmlformats.org/officeDocument/2006/relationships/slideLayout" Target="../slideLayouts/slideLayout22.xml"/><Relationship Id="rId4" Type="http://schemas.openxmlformats.org/officeDocument/2006/relationships/hyperlink" Target="https://dcaqap.formstack.com/forms/new_project_setup_form"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hyperlink" Target="https://dcaqap.formstack.com/forms/emphasys_meeting_request" TargetMode="External"/><Relationship Id="rId2" Type="http://schemas.openxmlformats.org/officeDocument/2006/relationships/hyperlink" Target="https://dca.georgia.gov/affordable-housing/housing-development/housing-tax-credit-program/housing-tax-credit-compliance-6" TargetMode="External"/><Relationship Id="rId1" Type="http://schemas.openxmlformats.org/officeDocument/2006/relationships/slideLayout" Target="../slideLayouts/slideLayout22.xml"/><Relationship Id="rId5" Type="http://schemas.openxmlformats.org/officeDocument/2006/relationships/hyperlink" Target="mailto:Compliance@dca.ga.gov" TargetMode="External"/><Relationship Id="rId4" Type="http://schemas.openxmlformats.org/officeDocument/2006/relationships/hyperlink" Target="mailto:HFDEmphasys@dca.ga.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0939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99CCD3A-11AE-9765-1E70-141DA0737EF3}"/>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a:solidFill>
                  <a:schemeClr val="tx1"/>
                </a:solidFill>
              </a:rPr>
              <a:t>Quick Reminders</a:t>
            </a:r>
          </a:p>
        </p:txBody>
      </p:sp>
      <p:sp>
        <p:nvSpPr>
          <p:cNvPr id="9"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ight bulb on yellow background with sketched light beams and cord">
            <a:extLst>
              <a:ext uri="{FF2B5EF4-FFF2-40B4-BE49-F238E27FC236}">
                <a16:creationId xmlns:a16="http://schemas.microsoft.com/office/drawing/2014/main" id="{A660A175-4A3E-C091-14AC-19027DECA4F8}"/>
              </a:ext>
            </a:extLst>
          </p:cNvPr>
          <p:cNvPicPr>
            <a:picLocks noChangeAspect="1"/>
          </p:cNvPicPr>
          <p:nvPr/>
        </p:nvPicPr>
        <p:blipFill>
          <a:blip r:embed="rId2">
            <a:extLst>
              <a:ext uri="{28A0092B-C50C-407E-A947-70E740481C1C}">
                <a14:useLocalDpi xmlns:a14="http://schemas.microsoft.com/office/drawing/2010/main" val="0"/>
              </a:ext>
            </a:extLst>
          </a:blip>
          <a:srcRect l="19157" r="19157"/>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Footer Placeholder 4">
            <a:extLst>
              <a:ext uri="{FF2B5EF4-FFF2-40B4-BE49-F238E27FC236}">
                <a16:creationId xmlns:a16="http://schemas.microsoft.com/office/drawing/2014/main" id="{1D4C0486-C634-6363-9D6E-ADD8B7EAB39A}"/>
              </a:ext>
            </a:extLst>
          </p:cNvPr>
          <p:cNvSpPr>
            <a:spLocks noGrp="1"/>
          </p:cNvSpPr>
          <p:nvPr>
            <p:ph type="ftr" sz="quarter" idx="12"/>
          </p:nvPr>
        </p:nvSpPr>
        <p:spPr>
          <a:xfrm>
            <a:off x="6105278" y="6356350"/>
            <a:ext cx="4114800" cy="365125"/>
          </a:xfrm>
        </p:spPr>
        <p:txBody>
          <a:bodyPr vert="horz" lIns="91440" tIns="45720" rIns="91440" bIns="45720" rtlCol="0" anchor="ctr">
            <a:normAutofit/>
          </a:bodyPr>
          <a:lstStyle/>
          <a:p>
            <a:pPr defTabSz="914400">
              <a:spcAft>
                <a:spcPts val="600"/>
              </a:spcAft>
              <a:defRPr/>
            </a:pPr>
            <a:r>
              <a:rPr lang="en-US" sz="1200" kern="1200">
                <a:solidFill>
                  <a:srgbClr val="FFFFFF"/>
                </a:solidFill>
                <a:latin typeface="Calibri" panose="020F0502020204030204"/>
                <a:ea typeface="+mn-ea"/>
                <a:cs typeface="+mn-cs"/>
              </a:rPr>
              <a:t>Georgia Department of Community Affairs</a:t>
            </a:r>
          </a:p>
        </p:txBody>
      </p:sp>
      <p:sp>
        <p:nvSpPr>
          <p:cNvPr id="3" name="Slide Number Placeholder 2">
            <a:extLst>
              <a:ext uri="{FF2B5EF4-FFF2-40B4-BE49-F238E27FC236}">
                <a16:creationId xmlns:a16="http://schemas.microsoft.com/office/drawing/2014/main" id="{9922000A-0E3E-06E4-0138-90BD1CFC37E7}"/>
              </a:ext>
            </a:extLst>
          </p:cNvPr>
          <p:cNvSpPr>
            <a:spLocks noGrp="1"/>
          </p:cNvSpPr>
          <p:nvPr>
            <p:ph type="sldNum" sz="quarter" idx="11"/>
          </p:nvPr>
        </p:nvSpPr>
        <p:spPr>
          <a:xfrm>
            <a:off x="10591800" y="6356350"/>
            <a:ext cx="762000" cy="365125"/>
          </a:xfrm>
        </p:spPr>
        <p:txBody>
          <a:bodyPr vert="horz" lIns="91440" tIns="45720" rIns="91440" bIns="45720" rtlCol="0" anchor="ctr">
            <a:normAutofit/>
          </a:bodyPr>
          <a:lstStyle/>
          <a:p>
            <a:pPr algn="r" defTabSz="914400">
              <a:spcAft>
                <a:spcPts val="600"/>
              </a:spcAft>
              <a:defRPr/>
            </a:pPr>
            <a:fld id="{93CAF254-72B9-406C-9E86-C9D983240C82}" type="slidenum">
              <a:rPr lang="en-US" sz="1200">
                <a:solidFill>
                  <a:srgbClr val="FFFFFF"/>
                </a:solidFill>
                <a:latin typeface="Calibri" panose="020F0502020204030204"/>
              </a:rPr>
              <a:pPr algn="r" defTabSz="914400">
                <a:spcAft>
                  <a:spcPts val="600"/>
                </a:spcAft>
                <a:defRPr/>
              </a:pPr>
              <a:t>2</a:t>
            </a:fld>
            <a:endParaRPr lang="en-US" sz="1200">
              <a:solidFill>
                <a:srgbClr val="FFFFFF"/>
              </a:solidFill>
              <a:latin typeface="Calibri" panose="020F0502020204030204"/>
            </a:endParaRPr>
          </a:p>
        </p:txBody>
      </p:sp>
    </p:spTree>
    <p:extLst>
      <p:ext uri="{BB962C8B-B14F-4D97-AF65-F5344CB8AC3E}">
        <p14:creationId xmlns:p14="http://schemas.microsoft.com/office/powerpoint/2010/main" val="66589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289D31A-1B16-8258-272B-A5453E2091EF}"/>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ABAC4D8-D5AF-345F-81E4-C19972E15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aptop computer covered in sticky notes">
            <a:extLst>
              <a:ext uri="{FF2B5EF4-FFF2-40B4-BE49-F238E27FC236}">
                <a16:creationId xmlns:a16="http://schemas.microsoft.com/office/drawing/2014/main" id="{B6772CCF-7A12-D6A8-AC1E-BD48C271608A}"/>
              </a:ext>
            </a:extLst>
          </p:cNvPr>
          <p:cNvPicPr>
            <a:picLocks noChangeAspect="1"/>
          </p:cNvPicPr>
          <p:nvPr/>
        </p:nvPicPr>
        <p:blipFill>
          <a:blip r:embed="rId2"/>
          <a:srcRect l="4272" r="1610" b="-1"/>
          <a:stretch/>
        </p:blipFill>
        <p:spPr>
          <a:xfrm>
            <a:off x="1" y="10"/>
            <a:ext cx="6815666" cy="6857990"/>
          </a:xfrm>
          <a:prstGeom prst="rect">
            <a:avLst/>
          </a:prstGeom>
        </p:spPr>
      </p:pic>
      <p:sp>
        <p:nvSpPr>
          <p:cNvPr id="13" name="Rectangle 12">
            <a:extLst>
              <a:ext uri="{FF2B5EF4-FFF2-40B4-BE49-F238E27FC236}">
                <a16:creationId xmlns:a16="http://schemas.microsoft.com/office/drawing/2014/main" id="{F10A9137-A76F-BE15-39D4-E173C63F90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444767F-8BDE-A7DB-FF70-EB4C83056274}"/>
              </a:ext>
            </a:extLst>
          </p:cNvPr>
          <p:cNvSpPr>
            <a:spLocks noGrp="1"/>
          </p:cNvSpPr>
          <p:nvPr>
            <p:ph type="title"/>
          </p:nvPr>
        </p:nvSpPr>
        <p:spPr>
          <a:xfrm>
            <a:off x="6891867" y="59267"/>
            <a:ext cx="5190065" cy="939800"/>
          </a:xfrm>
        </p:spPr>
        <p:txBody>
          <a:bodyPr vert="horz" lIns="91440" tIns="45720" rIns="91440" bIns="45720" rtlCol="0" anchor="ctr">
            <a:normAutofit/>
          </a:bodyPr>
          <a:lstStyle/>
          <a:p>
            <a:pPr algn="ctr"/>
            <a:r>
              <a:rPr lang="en-US" dirty="0">
                <a:solidFill>
                  <a:schemeClr val="tx1"/>
                </a:solidFill>
              </a:rPr>
              <a:t>Super Users</a:t>
            </a:r>
          </a:p>
        </p:txBody>
      </p:sp>
      <p:sp>
        <p:nvSpPr>
          <p:cNvPr id="2" name="Content Placeholder 1">
            <a:extLst>
              <a:ext uri="{FF2B5EF4-FFF2-40B4-BE49-F238E27FC236}">
                <a16:creationId xmlns:a16="http://schemas.microsoft.com/office/drawing/2014/main" id="{EFF4BF57-1057-F850-A4A0-881F775DFABC}"/>
              </a:ext>
            </a:extLst>
          </p:cNvPr>
          <p:cNvSpPr>
            <a:spLocks noGrp="1"/>
          </p:cNvSpPr>
          <p:nvPr>
            <p:ph idx="1"/>
          </p:nvPr>
        </p:nvSpPr>
        <p:spPr>
          <a:xfrm>
            <a:off x="6959600" y="999066"/>
            <a:ext cx="5122332" cy="5452533"/>
          </a:xfrm>
        </p:spPr>
        <p:txBody>
          <a:bodyPr vert="horz" lIns="91440" tIns="45720" rIns="91440" bIns="45720" rtlCol="0" anchor="t">
            <a:normAutofit fontScale="77500" lnSpcReduction="20000"/>
          </a:bodyPr>
          <a:lstStyle/>
          <a:p>
            <a:pPr>
              <a:lnSpc>
                <a:spcPct val="200000"/>
              </a:lnSpc>
            </a:pPr>
            <a:r>
              <a:rPr lang="en-US" sz="1800" dirty="0">
                <a:solidFill>
                  <a:srgbClr val="000000"/>
                </a:solidFill>
                <a:effectLst/>
                <a:ea typeface="Aptos" panose="020B0004020202020204" pitchFamily="34" charset="0"/>
                <a:cs typeface="Aptos" panose="020B0004020202020204" pitchFamily="34" charset="0"/>
              </a:rPr>
              <a:t>Please note that all communication comes to and from us through your </a:t>
            </a:r>
            <a:r>
              <a:rPr lang="en-US" sz="1800" b="1" dirty="0">
                <a:solidFill>
                  <a:srgbClr val="000000"/>
                </a:solidFill>
                <a:effectLst/>
                <a:ea typeface="Aptos" panose="020B0004020202020204" pitchFamily="34" charset="0"/>
                <a:cs typeface="Aptos" panose="020B0004020202020204" pitchFamily="34" charset="0"/>
              </a:rPr>
              <a:t>Super User. </a:t>
            </a:r>
          </a:p>
          <a:p>
            <a:pPr lvl="1">
              <a:lnSpc>
                <a:spcPct val="200000"/>
              </a:lnSpc>
            </a:pPr>
            <a:r>
              <a:rPr lang="en-US" sz="1600" dirty="0">
                <a:solidFill>
                  <a:srgbClr val="000000"/>
                </a:solidFill>
                <a:effectLst/>
                <a:ea typeface="Aptos" panose="020B0004020202020204" pitchFamily="34" charset="0"/>
                <a:cs typeface="Aptos" panose="020B0004020202020204" pitchFamily="34" charset="0"/>
              </a:rPr>
              <a:t>A </a:t>
            </a:r>
            <a:r>
              <a:rPr lang="en-US" sz="1600" b="1" dirty="0">
                <a:solidFill>
                  <a:srgbClr val="000000"/>
                </a:solidFill>
                <a:effectLst/>
                <a:ea typeface="Aptos" panose="020B0004020202020204" pitchFamily="34" charset="0"/>
                <a:cs typeface="Aptos" panose="020B0004020202020204" pitchFamily="34" charset="0"/>
              </a:rPr>
              <a:t>Super User </a:t>
            </a:r>
            <a:r>
              <a:rPr lang="en-US" sz="1600" dirty="0">
                <a:solidFill>
                  <a:srgbClr val="000000"/>
                </a:solidFill>
                <a:effectLst/>
                <a:ea typeface="Aptos" panose="020B0004020202020204" pitchFamily="34" charset="0"/>
                <a:cs typeface="Aptos" panose="020B0004020202020204" pitchFamily="34" charset="0"/>
              </a:rPr>
              <a:t>is the person who </a:t>
            </a:r>
            <a:r>
              <a:rPr lang="en-US" sz="1600" dirty="0">
                <a:solidFill>
                  <a:srgbClr val="000000"/>
                </a:solidFill>
                <a:ea typeface="Aptos" panose="020B0004020202020204" pitchFamily="34" charset="0"/>
                <a:cs typeface="Aptos" panose="020B0004020202020204" pitchFamily="34" charset="0"/>
              </a:rPr>
              <a:t>has</a:t>
            </a:r>
            <a:r>
              <a:rPr lang="en-US" sz="1600" dirty="0">
                <a:solidFill>
                  <a:srgbClr val="000000"/>
                </a:solidFill>
                <a:effectLst/>
                <a:ea typeface="Aptos" panose="020B0004020202020204" pitchFamily="34" charset="0"/>
                <a:cs typeface="Aptos" panose="020B0004020202020204" pitchFamily="34" charset="0"/>
              </a:rPr>
              <a:t> full control of your portfolio in the Certification Portal (CP). They </a:t>
            </a:r>
            <a:r>
              <a:rPr lang="en-US" sz="1600" dirty="0">
                <a:solidFill>
                  <a:srgbClr val="000000"/>
                </a:solidFill>
                <a:ea typeface="Aptos" panose="020B0004020202020204" pitchFamily="34" charset="0"/>
                <a:cs typeface="Aptos" panose="020B0004020202020204" pitchFamily="34" charset="0"/>
              </a:rPr>
              <a:t>are responsible for, but are not limited to, adding/deleting users, resetting passwords, updating tenant data, submitting monthly tenant reports</a:t>
            </a:r>
            <a:r>
              <a:rPr lang="en-US" sz="1600" dirty="0">
                <a:solidFill>
                  <a:srgbClr val="000000"/>
                </a:solidFill>
                <a:effectLst/>
                <a:ea typeface="Aptos" panose="020B0004020202020204" pitchFamily="34" charset="0"/>
                <a:cs typeface="Aptos" panose="020B0004020202020204" pitchFamily="34" charset="0"/>
              </a:rPr>
              <a:t>, submitting any necessary forms, etc. </a:t>
            </a:r>
            <a:endParaRPr lang="en-US" sz="1600" dirty="0">
              <a:ea typeface="Aptos" panose="020B0004020202020204" pitchFamily="34" charset="0"/>
              <a:cs typeface="Aptos" panose="020B0004020202020204" pitchFamily="34" charset="0"/>
            </a:endParaRPr>
          </a:p>
          <a:p>
            <a:pPr lvl="1">
              <a:lnSpc>
                <a:spcPct val="200000"/>
              </a:lnSpc>
            </a:pPr>
            <a:r>
              <a:rPr lang="en-US" sz="1600" dirty="0">
                <a:solidFill>
                  <a:srgbClr val="000000"/>
                </a:solidFill>
                <a:effectLst/>
                <a:ea typeface="Aptos" panose="020B0004020202020204" pitchFamily="34" charset="0"/>
                <a:cs typeface="Aptos" panose="020B0004020202020204" pitchFamily="34" charset="0"/>
              </a:rPr>
              <a:t>If </a:t>
            </a:r>
            <a:r>
              <a:rPr lang="en-US" sz="1600" dirty="0">
                <a:solidFill>
                  <a:srgbClr val="000000"/>
                </a:solidFill>
                <a:ea typeface="Aptos" panose="020B0004020202020204" pitchFamily="34" charset="0"/>
                <a:cs typeface="Aptos" panose="020B0004020202020204" pitchFamily="34" charset="0"/>
              </a:rPr>
              <a:t>a 3rd Party Contractor or Consultant assists</a:t>
            </a:r>
            <a:r>
              <a:rPr lang="en-US" sz="1600" dirty="0">
                <a:solidFill>
                  <a:srgbClr val="000000"/>
                </a:solidFill>
                <a:effectLst/>
                <a:ea typeface="Aptos" panose="020B0004020202020204" pitchFamily="34" charset="0"/>
                <a:cs typeface="Aptos" panose="020B0004020202020204" pitchFamily="34" charset="0"/>
              </a:rPr>
              <a:t> you with your compliance portfolio, your Super User must assign the 3</a:t>
            </a:r>
            <a:r>
              <a:rPr lang="en-US" sz="1600" baseline="30000" dirty="0">
                <a:solidFill>
                  <a:srgbClr val="000000"/>
                </a:solidFill>
                <a:effectLst/>
                <a:ea typeface="Aptos" panose="020B0004020202020204" pitchFamily="34" charset="0"/>
                <a:cs typeface="Aptos" panose="020B0004020202020204" pitchFamily="34" charset="0"/>
              </a:rPr>
              <a:t>rd</a:t>
            </a:r>
            <a:r>
              <a:rPr lang="en-US" sz="1600" dirty="0">
                <a:solidFill>
                  <a:srgbClr val="000000"/>
                </a:solidFill>
                <a:effectLst/>
                <a:ea typeface="Aptos" panose="020B0004020202020204" pitchFamily="34" charset="0"/>
                <a:cs typeface="Aptos" panose="020B0004020202020204" pitchFamily="34" charset="0"/>
              </a:rPr>
              <a:t> Party Contractor or Consultant as an ‘</a:t>
            </a:r>
            <a:r>
              <a:rPr lang="en-US" sz="1600" b="1" dirty="0">
                <a:solidFill>
                  <a:srgbClr val="000000"/>
                </a:solidFill>
                <a:effectLst/>
                <a:ea typeface="Aptos" panose="020B0004020202020204" pitchFamily="34" charset="0"/>
                <a:cs typeface="Aptos" panose="020B0004020202020204" pitchFamily="34" charset="0"/>
              </a:rPr>
              <a:t>on-site manager</a:t>
            </a:r>
            <a:r>
              <a:rPr lang="en-US" sz="1600" dirty="0">
                <a:solidFill>
                  <a:srgbClr val="000000"/>
                </a:solidFill>
                <a:effectLst/>
                <a:ea typeface="Aptos" panose="020B0004020202020204" pitchFamily="34" charset="0"/>
                <a:cs typeface="Aptos" panose="020B0004020202020204" pitchFamily="34" charset="0"/>
              </a:rPr>
              <a:t>’.  See the Emphasys Manual at the link</a:t>
            </a:r>
            <a:r>
              <a:rPr lang="en-US" sz="1600" u="sng" dirty="0">
                <a:solidFill>
                  <a:srgbClr val="0061FE"/>
                </a:solidFill>
                <a:effectLst/>
                <a:ea typeface="Aptos" panose="020B0004020202020204" pitchFamily="34" charset="0"/>
                <a:cs typeface="Aptos" panose="020B0004020202020204" pitchFamily="34" charset="0"/>
                <a:hlinkClick r:id="rId3"/>
              </a:rPr>
              <a:t> </a:t>
            </a:r>
            <a:r>
              <a:rPr lang="en-US" sz="1600" b="1" u="sng" dirty="0">
                <a:solidFill>
                  <a:srgbClr val="0061FE"/>
                </a:solidFill>
                <a:effectLst/>
                <a:ea typeface="Aptos" panose="020B0004020202020204" pitchFamily="34" charset="0"/>
                <a:cs typeface="Aptos" panose="020B0004020202020204" pitchFamily="34" charset="0"/>
                <a:hlinkClick r:id="rId3"/>
              </a:rPr>
              <a:t>here</a:t>
            </a:r>
            <a:r>
              <a:rPr lang="en-US" sz="1600" b="1" dirty="0">
                <a:solidFill>
                  <a:srgbClr val="000000"/>
                </a:solidFill>
                <a:effectLst/>
                <a:ea typeface="Aptos" panose="020B0004020202020204" pitchFamily="34" charset="0"/>
                <a:cs typeface="Aptos" panose="020B0004020202020204" pitchFamily="34" charset="0"/>
              </a:rPr>
              <a:t> </a:t>
            </a:r>
            <a:r>
              <a:rPr lang="en-US" sz="1600" dirty="0">
                <a:solidFill>
                  <a:srgbClr val="000000"/>
                </a:solidFill>
                <a:effectLst/>
                <a:ea typeface="Aptos" panose="020B0004020202020204" pitchFamily="34" charset="0"/>
                <a:cs typeface="Aptos" panose="020B0004020202020204" pitchFamily="34" charset="0"/>
              </a:rPr>
              <a:t>for steps on ‘how to set up On-site </a:t>
            </a:r>
            <a:r>
              <a:rPr lang="en-US" sz="1600" dirty="0">
                <a:solidFill>
                  <a:srgbClr val="000000"/>
                </a:solidFill>
                <a:ea typeface="Aptos" panose="020B0004020202020204" pitchFamily="34" charset="0"/>
                <a:cs typeface="Aptos" panose="020B0004020202020204" pitchFamily="34" charset="0"/>
              </a:rPr>
              <a:t>M</a:t>
            </a:r>
            <a:r>
              <a:rPr lang="en-US" sz="1600" dirty="0">
                <a:solidFill>
                  <a:srgbClr val="000000"/>
                </a:solidFill>
                <a:effectLst/>
                <a:ea typeface="Aptos" panose="020B0004020202020204" pitchFamily="34" charset="0"/>
                <a:cs typeface="Aptos" panose="020B0004020202020204" pitchFamily="34" charset="0"/>
              </a:rPr>
              <a:t>anagers’.</a:t>
            </a:r>
            <a:endParaRPr lang="en-US" sz="1600" dirty="0">
              <a:effectLst/>
              <a:ea typeface="Aptos" panose="020B0004020202020204" pitchFamily="34" charset="0"/>
              <a:cs typeface="Aptos" panose="020B0004020202020204" pitchFamily="34" charset="0"/>
            </a:endParaRPr>
          </a:p>
        </p:txBody>
      </p:sp>
      <p:sp>
        <p:nvSpPr>
          <p:cNvPr id="5" name="Footer Placeholder 4">
            <a:extLst>
              <a:ext uri="{FF2B5EF4-FFF2-40B4-BE49-F238E27FC236}">
                <a16:creationId xmlns:a16="http://schemas.microsoft.com/office/drawing/2014/main" id="{D4E99998-F95D-A9A2-1FC2-933BC20F29B7}"/>
              </a:ext>
            </a:extLst>
          </p:cNvPr>
          <p:cNvSpPr>
            <a:spLocks noGrp="1"/>
          </p:cNvSpPr>
          <p:nvPr>
            <p:ph type="ftr" sz="quarter" idx="12"/>
          </p:nvPr>
        </p:nvSpPr>
        <p:spPr>
          <a:xfrm>
            <a:off x="4038600" y="6356350"/>
            <a:ext cx="4114800" cy="365125"/>
          </a:xfrm>
        </p:spPr>
        <p:txBody>
          <a:bodyPr vert="horz" lIns="91440" tIns="45720" rIns="91440" bIns="45720" rtlCol="0" anchor="ctr">
            <a:normAutofit/>
          </a:bodyPr>
          <a:lstStyle/>
          <a:p>
            <a:pPr algn="ctr" defTabSz="914400">
              <a:spcAft>
                <a:spcPts val="600"/>
              </a:spcAft>
              <a:defRPr/>
            </a:pPr>
            <a:r>
              <a:rPr lang="en-US" sz="1200" kern="1200">
                <a:solidFill>
                  <a:srgbClr val="FFFFFF"/>
                </a:solidFill>
                <a:latin typeface="Calibri" panose="020F0502020204030204"/>
                <a:ea typeface="+mn-ea"/>
                <a:cs typeface="+mn-cs"/>
              </a:rPr>
              <a:t>Georgia Department of Community Affairs</a:t>
            </a:r>
          </a:p>
        </p:txBody>
      </p:sp>
      <p:sp>
        <p:nvSpPr>
          <p:cNvPr id="3" name="Slide Number Placeholder 2">
            <a:extLst>
              <a:ext uri="{FF2B5EF4-FFF2-40B4-BE49-F238E27FC236}">
                <a16:creationId xmlns:a16="http://schemas.microsoft.com/office/drawing/2014/main" id="{F9D679E7-E53F-BE9A-9B97-4C5B4A8310F6}"/>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lgn="r" defTabSz="914400">
              <a:spcAft>
                <a:spcPts val="600"/>
              </a:spcAft>
              <a:defRPr/>
            </a:pPr>
            <a:fld id="{93CAF254-72B9-406C-9E86-C9D983240C82}" type="slidenum">
              <a:rPr lang="en-US" sz="1200" smtClean="0">
                <a:solidFill>
                  <a:prstClr val="black">
                    <a:tint val="75000"/>
                  </a:prstClr>
                </a:solidFill>
                <a:latin typeface="Calibri" panose="020F0502020204030204"/>
              </a:rPr>
              <a:pPr algn="r" defTabSz="914400">
                <a:spcAft>
                  <a:spcPts val="600"/>
                </a:spcAft>
                <a:defRPr/>
              </a:pPr>
              <a:t>3</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1104705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A440A548-C0D4-4418-940E-EDC2F1D9A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708B267-8CD2-4684-A57B-9F1070769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6A72C42-0323-F025-E5FC-3216EB05D902}"/>
              </a:ext>
            </a:extLst>
          </p:cNvPr>
          <p:cNvSpPr>
            <a:spLocks noGrp="1"/>
          </p:cNvSpPr>
          <p:nvPr>
            <p:ph type="title"/>
          </p:nvPr>
        </p:nvSpPr>
        <p:spPr>
          <a:xfrm>
            <a:off x="6617740" y="802955"/>
            <a:ext cx="4766330" cy="1454051"/>
          </a:xfrm>
        </p:spPr>
        <p:txBody>
          <a:bodyPr vert="horz" lIns="91440" tIns="45720" rIns="91440" bIns="45720" rtlCol="0" anchor="ctr">
            <a:normAutofit/>
          </a:bodyPr>
          <a:lstStyle/>
          <a:p>
            <a:r>
              <a:rPr lang="en-US" sz="3600" kern="1200">
                <a:solidFill>
                  <a:schemeClr val="tx2"/>
                </a:solidFill>
                <a:latin typeface="+mj-lt"/>
                <a:ea typeface="+mj-ea"/>
                <a:cs typeface="+mj-cs"/>
              </a:rPr>
              <a:t>Emphasys Updates </a:t>
            </a:r>
          </a:p>
        </p:txBody>
      </p:sp>
      <p:grpSp>
        <p:nvGrpSpPr>
          <p:cNvPr id="34" name="Group 33">
            <a:extLst>
              <a:ext uri="{FF2B5EF4-FFF2-40B4-BE49-F238E27FC236}">
                <a16:creationId xmlns:a16="http://schemas.microsoft.com/office/drawing/2014/main" id="{41E5AB36-9328-47E9-95AD-E38AC1C0E1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369"/>
            <a:ext cx="6091008" cy="6858000"/>
            <a:chOff x="305" y="-369"/>
            <a:chExt cx="6091008" cy="6858000"/>
          </a:xfrm>
        </p:grpSpPr>
        <p:sp>
          <p:nvSpPr>
            <p:cNvPr id="35" name="Freeform: Shape 34">
              <a:extLst>
                <a:ext uri="{FF2B5EF4-FFF2-40B4-BE49-F238E27FC236}">
                  <a16:creationId xmlns:a16="http://schemas.microsoft.com/office/drawing/2014/main" id="{4532450F-A219-4BF5-88FA-A47084237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57007" cy="6858000"/>
            </a:xfrm>
            <a:custGeom>
              <a:avLst/>
              <a:gdLst>
                <a:gd name="connsiteX0" fmla="*/ 1423825 w 6057007"/>
                <a:gd name="connsiteY0" fmla="*/ 0 h 6858000"/>
                <a:gd name="connsiteX1" fmla="*/ 4262456 w 6057007"/>
                <a:gd name="connsiteY1" fmla="*/ 0 h 6858000"/>
                <a:gd name="connsiteX2" fmla="*/ 4371584 w 6057007"/>
                <a:gd name="connsiteY2" fmla="*/ 79625 h 6858000"/>
                <a:gd name="connsiteX3" fmla="*/ 5400299 w 6057007"/>
                <a:gd name="connsiteY3" fmla="*/ 1779691 h 6858000"/>
                <a:gd name="connsiteX4" fmla="*/ 5961759 w 6057007"/>
                <a:gd name="connsiteY4" fmla="*/ 4554903 h 6858000"/>
                <a:gd name="connsiteX5" fmla="*/ 4326541 w 6057007"/>
                <a:gd name="connsiteY5" fmla="*/ 6729688 h 6858000"/>
                <a:gd name="connsiteX6" fmla="*/ 4109121 w 6057007"/>
                <a:gd name="connsiteY6" fmla="*/ 6858000 h 6858000"/>
                <a:gd name="connsiteX7" fmla="*/ 1145358 w 6057007"/>
                <a:gd name="connsiteY7" fmla="*/ 6858000 h 6858000"/>
                <a:gd name="connsiteX8" fmla="*/ 1143587 w 6057007"/>
                <a:gd name="connsiteY8" fmla="*/ 6856705 h 6858000"/>
                <a:gd name="connsiteX9" fmla="*/ 162579 w 6057007"/>
                <a:gd name="connsiteY9" fmla="*/ 6240990 h 6858000"/>
                <a:gd name="connsiteX10" fmla="*/ 0 w 6057007"/>
                <a:gd name="connsiteY10" fmla="*/ 6125553 h 6858000"/>
                <a:gd name="connsiteX11" fmla="*/ 0 w 6057007"/>
                <a:gd name="connsiteY11" fmla="*/ 4670879 h 6858000"/>
                <a:gd name="connsiteX12" fmla="*/ 38388 w 6057007"/>
                <a:gd name="connsiteY12" fmla="*/ 4778792 h 6858000"/>
                <a:gd name="connsiteX13" fmla="*/ 155449 w 6057007"/>
                <a:gd name="connsiteY13" fmla="*/ 5029879 h 6858000"/>
                <a:gd name="connsiteX14" fmla="*/ 411802 w 6057007"/>
                <a:gd name="connsiteY14" fmla="*/ 5399531 h 6858000"/>
                <a:gd name="connsiteX15" fmla="*/ 806388 w 6057007"/>
                <a:gd name="connsiteY15" fmla="*/ 5659633 h 6858000"/>
                <a:gd name="connsiteX16" fmla="*/ 1801512 w 6057007"/>
                <a:gd name="connsiteY16" fmla="*/ 6314010 h 6858000"/>
                <a:gd name="connsiteX17" fmla="*/ 2653483 w 6057007"/>
                <a:gd name="connsiteY17" fmla="*/ 6529898 h 6858000"/>
                <a:gd name="connsiteX18" fmla="*/ 3666486 w 6057007"/>
                <a:gd name="connsiteY18" fmla="*/ 6190615 h 6858000"/>
                <a:gd name="connsiteX19" fmla="*/ 4658657 w 6057007"/>
                <a:gd name="connsiteY19" fmla="*/ 5428179 h 6858000"/>
                <a:gd name="connsiteX20" fmla="*/ 5222967 w 6057007"/>
                <a:gd name="connsiteY20" fmla="*/ 4356944 h 6858000"/>
                <a:gd name="connsiteX21" fmla="*/ 4724795 w 6057007"/>
                <a:gd name="connsiteY21" fmla="*/ 2210416 h 6858000"/>
                <a:gd name="connsiteX22" fmla="*/ 4473185 w 6057007"/>
                <a:gd name="connsiteY22" fmla="*/ 1691554 h 6858000"/>
                <a:gd name="connsiteX23" fmla="*/ 4046677 w 6057007"/>
                <a:gd name="connsiteY23" fmla="*/ 911781 h 6858000"/>
                <a:gd name="connsiteX24" fmla="*/ 3555564 w 6057007"/>
                <a:gd name="connsiteY24" fmla="*/ 585888 h 6858000"/>
                <a:gd name="connsiteX25" fmla="*/ 2405914 w 6057007"/>
                <a:gd name="connsiteY25" fmla="*/ 536282 h 6858000"/>
                <a:gd name="connsiteX26" fmla="*/ 1345719 w 6057007"/>
                <a:gd name="connsiteY26" fmla="*/ 957619 h 6858000"/>
                <a:gd name="connsiteX27" fmla="*/ 73341 w 6057007"/>
                <a:gd name="connsiteY27" fmla="*/ 2571698 h 6858000"/>
                <a:gd name="connsiteX28" fmla="*/ 0 w 6057007"/>
                <a:gd name="connsiteY28" fmla="*/ 2803810 h 6858000"/>
                <a:gd name="connsiteX29" fmla="*/ 0 w 6057007"/>
                <a:gd name="connsiteY29" fmla="*/ 1147591 h 6858000"/>
                <a:gd name="connsiteX30" fmla="*/ 142706 w 6057007"/>
                <a:gd name="connsiteY30" fmla="*/ 968763 h 6858000"/>
                <a:gd name="connsiteX31" fmla="*/ 971831 w 6057007"/>
                <a:gd name="connsiteY31" fmla="*/ 249890 h 6858000"/>
                <a:gd name="connsiteX32" fmla="*/ 1288677 w 6057007"/>
                <a:gd name="connsiteY32" fmla="*/ 6583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57007" h="6858000">
                  <a:moveTo>
                    <a:pt x="1423825" y="0"/>
                  </a:moveTo>
                  <a:lnTo>
                    <a:pt x="4262456" y="0"/>
                  </a:lnTo>
                  <a:lnTo>
                    <a:pt x="4371584" y="79625"/>
                  </a:lnTo>
                  <a:cubicBezTo>
                    <a:pt x="4860533" y="476670"/>
                    <a:pt x="5063885" y="1132812"/>
                    <a:pt x="5400299" y="1779691"/>
                  </a:cubicBezTo>
                  <a:cubicBezTo>
                    <a:pt x="5848849" y="2642194"/>
                    <a:pt x="6244956" y="3497996"/>
                    <a:pt x="5961759" y="4554903"/>
                  </a:cubicBezTo>
                  <a:cubicBezTo>
                    <a:pt x="5691575" y="5563242"/>
                    <a:pt x="5092427" y="6238887"/>
                    <a:pt x="4326541" y="6729688"/>
                  </a:cubicBezTo>
                  <a:lnTo>
                    <a:pt x="4109121" y="6858000"/>
                  </a:lnTo>
                  <a:lnTo>
                    <a:pt x="1145358" y="6858000"/>
                  </a:lnTo>
                  <a:lnTo>
                    <a:pt x="1143587" y="6856705"/>
                  </a:lnTo>
                  <a:cubicBezTo>
                    <a:pt x="699546" y="6541440"/>
                    <a:pt x="399287" y="6392433"/>
                    <a:pt x="162579" y="6240990"/>
                  </a:cubicBezTo>
                  <a:lnTo>
                    <a:pt x="0" y="6125553"/>
                  </a:lnTo>
                  <a:lnTo>
                    <a:pt x="0" y="4670879"/>
                  </a:lnTo>
                  <a:lnTo>
                    <a:pt x="38388" y="4778792"/>
                  </a:lnTo>
                  <a:cubicBezTo>
                    <a:pt x="72793" y="4862402"/>
                    <a:pt x="111802" y="4945953"/>
                    <a:pt x="155449" y="5029879"/>
                  </a:cubicBezTo>
                  <a:cubicBezTo>
                    <a:pt x="273464" y="5256810"/>
                    <a:pt x="351295" y="5344113"/>
                    <a:pt x="411802" y="5399531"/>
                  </a:cubicBezTo>
                  <a:cubicBezTo>
                    <a:pt x="500065" y="5480405"/>
                    <a:pt x="628514" y="5555615"/>
                    <a:pt x="806388" y="5659633"/>
                  </a:cubicBezTo>
                  <a:cubicBezTo>
                    <a:pt x="1044358" y="5798926"/>
                    <a:pt x="1370396" y="5989780"/>
                    <a:pt x="1801512" y="6314010"/>
                  </a:cubicBezTo>
                  <a:cubicBezTo>
                    <a:pt x="2037213" y="6491324"/>
                    <a:pt x="2315885" y="6561958"/>
                    <a:pt x="2653483" y="6529898"/>
                  </a:cubicBezTo>
                  <a:cubicBezTo>
                    <a:pt x="2962383" y="6500529"/>
                    <a:pt x="3312661" y="6383221"/>
                    <a:pt x="3666486" y="6190615"/>
                  </a:cubicBezTo>
                  <a:cubicBezTo>
                    <a:pt x="4083218" y="5963697"/>
                    <a:pt x="4407642" y="5714350"/>
                    <a:pt x="4658657" y="5428179"/>
                  </a:cubicBezTo>
                  <a:cubicBezTo>
                    <a:pt x="4927319" y="5121947"/>
                    <a:pt x="5111907" y="4771422"/>
                    <a:pt x="5222967" y="4356944"/>
                  </a:cubicBezTo>
                  <a:cubicBezTo>
                    <a:pt x="5418167" y="3628447"/>
                    <a:pt x="5139747" y="3007703"/>
                    <a:pt x="4724795" y="2210416"/>
                  </a:cubicBezTo>
                  <a:cubicBezTo>
                    <a:pt x="4631776" y="2031551"/>
                    <a:pt x="4551122" y="1858737"/>
                    <a:pt x="4473185" y="1691554"/>
                  </a:cubicBezTo>
                  <a:cubicBezTo>
                    <a:pt x="4326842" y="1377756"/>
                    <a:pt x="4200559" y="1106810"/>
                    <a:pt x="4046677" y="911781"/>
                  </a:cubicBezTo>
                  <a:cubicBezTo>
                    <a:pt x="3910561" y="739097"/>
                    <a:pt x="3763658" y="641647"/>
                    <a:pt x="3555564" y="585888"/>
                  </a:cubicBezTo>
                  <a:cubicBezTo>
                    <a:pt x="3178534" y="484863"/>
                    <a:pt x="2791842" y="468166"/>
                    <a:pt x="2405914" y="536282"/>
                  </a:cubicBezTo>
                  <a:cubicBezTo>
                    <a:pt x="2032757" y="602054"/>
                    <a:pt x="1676044" y="743871"/>
                    <a:pt x="1345719" y="957619"/>
                  </a:cubicBezTo>
                  <a:cubicBezTo>
                    <a:pt x="762775" y="1334788"/>
                    <a:pt x="318714" y="1900690"/>
                    <a:pt x="73341" y="2571698"/>
                  </a:cubicBezTo>
                  <a:lnTo>
                    <a:pt x="0" y="2803810"/>
                  </a:lnTo>
                  <a:lnTo>
                    <a:pt x="0" y="1147591"/>
                  </a:lnTo>
                  <a:lnTo>
                    <a:pt x="142706" y="968763"/>
                  </a:lnTo>
                  <a:cubicBezTo>
                    <a:pt x="388539" y="688063"/>
                    <a:pt x="668237" y="446316"/>
                    <a:pt x="971831" y="249890"/>
                  </a:cubicBezTo>
                  <a:cubicBezTo>
                    <a:pt x="1074829" y="183240"/>
                    <a:pt x="1180574" y="121805"/>
                    <a:pt x="1288677" y="6583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5AC662-4000-411A-9E33-6A4B6C0FCB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91008" cy="6858000"/>
            </a:xfrm>
            <a:custGeom>
              <a:avLst/>
              <a:gdLst>
                <a:gd name="connsiteX0" fmla="*/ 0 w 6091008"/>
                <a:gd name="connsiteY0" fmla="*/ 5476844 h 6858000"/>
                <a:gd name="connsiteX1" fmla="*/ 15220 w 6091008"/>
                <a:gd name="connsiteY1" fmla="*/ 5501668 h 6858000"/>
                <a:gd name="connsiteX2" fmla="*/ 198940 w 6091008"/>
                <a:gd name="connsiteY2" fmla="*/ 5717964 h 6858000"/>
                <a:gd name="connsiteX3" fmla="*/ 251499 w 6091008"/>
                <a:gd name="connsiteY3" fmla="*/ 5763842 h 6858000"/>
                <a:gd name="connsiteX4" fmla="*/ 308460 w 6091008"/>
                <a:gd name="connsiteY4" fmla="*/ 5806337 h 6858000"/>
                <a:gd name="connsiteX5" fmla="*/ 368305 w 6091008"/>
                <a:gd name="connsiteY5" fmla="*/ 5847248 h 6858000"/>
                <a:gd name="connsiteX6" fmla="*/ 430451 w 6091008"/>
                <a:gd name="connsiteY6" fmla="*/ 5887305 h 6858000"/>
                <a:gd name="connsiteX7" fmla="*/ 975811 w 6091008"/>
                <a:gd name="connsiteY7" fmla="*/ 6205653 h 6858000"/>
                <a:gd name="connsiteX8" fmla="*/ 1510250 w 6091008"/>
                <a:gd name="connsiteY8" fmla="*/ 6575390 h 6858000"/>
                <a:gd name="connsiteX9" fmla="*/ 2002437 w 6091008"/>
                <a:gd name="connsiteY9" fmla="*/ 6825029 h 6858000"/>
                <a:gd name="connsiteX10" fmla="*/ 2137670 w 6091008"/>
                <a:gd name="connsiteY10" fmla="*/ 6856874 h 6858000"/>
                <a:gd name="connsiteX11" fmla="*/ 2145778 w 6091008"/>
                <a:gd name="connsiteY11" fmla="*/ 6858000 h 6858000"/>
                <a:gd name="connsiteX12" fmla="*/ 1098858 w 6091008"/>
                <a:gd name="connsiteY12" fmla="*/ 6858000 h 6858000"/>
                <a:gd name="connsiteX13" fmla="*/ 1004166 w 6091008"/>
                <a:gd name="connsiteY13" fmla="*/ 6786858 h 6858000"/>
                <a:gd name="connsiteX14" fmla="*/ 751974 w 6091008"/>
                <a:gd name="connsiteY14" fmla="*/ 6608169 h 6858000"/>
                <a:gd name="connsiteX15" fmla="*/ 623305 w 6091008"/>
                <a:gd name="connsiteY15" fmla="*/ 6522172 h 6858000"/>
                <a:gd name="connsiteX16" fmla="*/ 492346 w 6091008"/>
                <a:gd name="connsiteY16" fmla="*/ 6437477 h 6858000"/>
                <a:gd name="connsiteX17" fmla="*/ 358536 w 6091008"/>
                <a:gd name="connsiteY17" fmla="*/ 6352312 h 6858000"/>
                <a:gd name="connsiteX18" fmla="*/ 290710 w 6091008"/>
                <a:gd name="connsiteY18" fmla="*/ 6308820 h 6858000"/>
                <a:gd name="connsiteX19" fmla="*/ 221792 w 6091008"/>
                <a:gd name="connsiteY19" fmla="*/ 6263122 h 6858000"/>
                <a:gd name="connsiteX20" fmla="*/ 152460 w 6091008"/>
                <a:gd name="connsiteY20" fmla="*/ 6215106 h 6858000"/>
                <a:gd name="connsiteX21" fmla="*/ 83055 w 6091008"/>
                <a:gd name="connsiteY21" fmla="*/ 6163978 h 6858000"/>
                <a:gd name="connsiteX22" fmla="*/ 14161 w 6091008"/>
                <a:gd name="connsiteY22" fmla="*/ 6109014 h 6858000"/>
                <a:gd name="connsiteX23" fmla="*/ 0 w 6091008"/>
                <a:gd name="connsiteY23" fmla="*/ 6096195 h 6858000"/>
                <a:gd name="connsiteX24" fmla="*/ 3707444 w 6091008"/>
                <a:gd name="connsiteY24" fmla="*/ 0 h 6858000"/>
                <a:gd name="connsiteX25" fmla="*/ 4265528 w 6091008"/>
                <a:gd name="connsiteY25" fmla="*/ 0 h 6858000"/>
                <a:gd name="connsiteX26" fmla="*/ 4291472 w 6091008"/>
                <a:gd name="connsiteY26" fmla="*/ 15596 h 6858000"/>
                <a:gd name="connsiteX27" fmla="*/ 4431124 w 6091008"/>
                <a:gd name="connsiteY27" fmla="*/ 119052 h 6858000"/>
                <a:gd name="connsiteX28" fmla="*/ 4899570 w 6091008"/>
                <a:gd name="connsiteY28" fmla="*/ 643769 h 6858000"/>
                <a:gd name="connsiteX29" fmla="*/ 5247925 w 6091008"/>
                <a:gd name="connsiteY29" fmla="*/ 1232134 h 6858000"/>
                <a:gd name="connsiteX30" fmla="*/ 5401234 w 6091008"/>
                <a:gd name="connsiteY30" fmla="*/ 1518442 h 6858000"/>
                <a:gd name="connsiteX31" fmla="*/ 5480921 w 6091008"/>
                <a:gd name="connsiteY31" fmla="*/ 1662114 h 6858000"/>
                <a:gd name="connsiteX32" fmla="*/ 5561804 w 6091008"/>
                <a:gd name="connsiteY32" fmla="*/ 1812436 h 6858000"/>
                <a:gd name="connsiteX33" fmla="*/ 5855037 w 6091008"/>
                <a:gd name="connsiteY33" fmla="*/ 2457716 h 6858000"/>
                <a:gd name="connsiteX34" fmla="*/ 6052254 w 6091008"/>
                <a:gd name="connsiteY34" fmla="*/ 3193699 h 6858000"/>
                <a:gd name="connsiteX35" fmla="*/ 6073151 w 6091008"/>
                <a:gd name="connsiteY35" fmla="*/ 4004612 h 6858000"/>
                <a:gd name="connsiteX36" fmla="*/ 6067309 w 6091008"/>
                <a:gd name="connsiteY36" fmla="*/ 4055890 h 6858000"/>
                <a:gd name="connsiteX37" fmla="*/ 6059979 w 6091008"/>
                <a:gd name="connsiteY37" fmla="*/ 4106917 h 6858000"/>
                <a:gd name="connsiteX38" fmla="*/ 6052371 w 6091008"/>
                <a:gd name="connsiteY38" fmla="*/ 4158016 h 6858000"/>
                <a:gd name="connsiteX39" fmla="*/ 6043434 w 6091008"/>
                <a:gd name="connsiteY39" fmla="*/ 4208759 h 6858000"/>
                <a:gd name="connsiteX40" fmla="*/ 6023229 w 6091008"/>
                <a:gd name="connsiteY40" fmla="*/ 4309769 h 6858000"/>
                <a:gd name="connsiteX41" fmla="*/ 5999922 w 6091008"/>
                <a:gd name="connsiteY41" fmla="*/ 4409799 h 6858000"/>
                <a:gd name="connsiteX42" fmla="*/ 5987157 w 6091008"/>
                <a:gd name="connsiteY42" fmla="*/ 4459369 h 6858000"/>
                <a:gd name="connsiteX43" fmla="*/ 5973731 w 6091008"/>
                <a:gd name="connsiteY43" fmla="*/ 4508027 h 6858000"/>
                <a:gd name="connsiteX44" fmla="*/ 5944653 w 6091008"/>
                <a:gd name="connsiteY44" fmla="*/ 4602538 h 6858000"/>
                <a:gd name="connsiteX45" fmla="*/ 5915334 w 6091008"/>
                <a:gd name="connsiteY45" fmla="*/ 4696982 h 6858000"/>
                <a:gd name="connsiteX46" fmla="*/ 5881786 w 6091008"/>
                <a:gd name="connsiteY46" fmla="*/ 4790295 h 6858000"/>
                <a:gd name="connsiteX47" fmla="*/ 5539609 w 6091008"/>
                <a:gd name="connsiteY47" fmla="*/ 5504511 h 6858000"/>
                <a:gd name="connsiteX48" fmla="*/ 5432400 w 6091008"/>
                <a:gd name="connsiteY48" fmla="*/ 5669348 h 6858000"/>
                <a:gd name="connsiteX49" fmla="*/ 5404330 w 6091008"/>
                <a:gd name="connsiteY49" fmla="*/ 5709372 h 6858000"/>
                <a:gd name="connsiteX50" fmla="*/ 5375525 w 6091008"/>
                <a:gd name="connsiteY50" fmla="*/ 5748757 h 6858000"/>
                <a:gd name="connsiteX51" fmla="*/ 5317831 w 6091008"/>
                <a:gd name="connsiteY51" fmla="*/ 5827355 h 6858000"/>
                <a:gd name="connsiteX52" fmla="*/ 5288208 w 6091008"/>
                <a:gd name="connsiteY52" fmla="*/ 5865932 h 6858000"/>
                <a:gd name="connsiteX53" fmla="*/ 5273251 w 6091008"/>
                <a:gd name="connsiteY53" fmla="*/ 5885035 h 6858000"/>
                <a:gd name="connsiteX54" fmla="*/ 5256656 w 6091008"/>
                <a:gd name="connsiteY54" fmla="*/ 5902520 h 6858000"/>
                <a:gd name="connsiteX55" fmla="*/ 5189858 w 6091008"/>
                <a:gd name="connsiteY55" fmla="*/ 5971616 h 6858000"/>
                <a:gd name="connsiteX56" fmla="*/ 5156287 w 6091008"/>
                <a:gd name="connsiteY56" fmla="*/ 6005600 h 6858000"/>
                <a:gd name="connsiteX57" fmla="*/ 5121598 w 6091008"/>
                <a:gd name="connsiteY57" fmla="*/ 6037962 h 6858000"/>
                <a:gd name="connsiteX58" fmla="*/ 5051798 w 6091008"/>
                <a:gd name="connsiteY58" fmla="*/ 6101838 h 6858000"/>
                <a:gd name="connsiteX59" fmla="*/ 4463594 w 6091008"/>
                <a:gd name="connsiteY59" fmla="*/ 6532280 h 6858000"/>
                <a:gd name="connsiteX60" fmla="*/ 4388637 w 6091008"/>
                <a:gd name="connsiteY60" fmla="*/ 6579169 h 6858000"/>
                <a:gd name="connsiteX61" fmla="*/ 4312856 w 6091008"/>
                <a:gd name="connsiteY61" fmla="*/ 6623337 h 6858000"/>
                <a:gd name="connsiteX62" fmla="*/ 4237558 w 6091008"/>
                <a:gd name="connsiteY62" fmla="*/ 6667632 h 6858000"/>
                <a:gd name="connsiteX63" fmla="*/ 4161774 w 6091008"/>
                <a:gd name="connsiteY63" fmla="*/ 6709883 h 6858000"/>
                <a:gd name="connsiteX64" fmla="*/ 4010448 w 6091008"/>
                <a:gd name="connsiteY64" fmla="*/ 6792981 h 6858000"/>
                <a:gd name="connsiteX65" fmla="*/ 3935163 w 6091008"/>
                <a:gd name="connsiteY65" fmla="*/ 6834338 h 6858000"/>
                <a:gd name="connsiteX66" fmla="*/ 3892887 w 6091008"/>
                <a:gd name="connsiteY66" fmla="*/ 6858000 h 6858000"/>
                <a:gd name="connsiteX67" fmla="*/ 2743942 w 6091008"/>
                <a:gd name="connsiteY67" fmla="*/ 6858000 h 6858000"/>
                <a:gd name="connsiteX68" fmla="*/ 2852577 w 6091008"/>
                <a:gd name="connsiteY68" fmla="*/ 6838910 h 6858000"/>
                <a:gd name="connsiteX69" fmla="*/ 3143255 w 6091008"/>
                <a:gd name="connsiteY69" fmla="*/ 6759775 h 6858000"/>
                <a:gd name="connsiteX70" fmla="*/ 3430899 w 6091008"/>
                <a:gd name="connsiteY70" fmla="*/ 6650056 h 6858000"/>
                <a:gd name="connsiteX71" fmla="*/ 3713289 w 6091008"/>
                <a:gd name="connsiteY71" fmla="*/ 6514054 h 6858000"/>
                <a:gd name="connsiteX72" fmla="*/ 3981228 w 6091008"/>
                <a:gd name="connsiteY72" fmla="*/ 6334878 h 6858000"/>
                <a:gd name="connsiteX73" fmla="*/ 4107885 w 6091008"/>
                <a:gd name="connsiteY73" fmla="*/ 6233689 h 6858000"/>
                <a:gd name="connsiteX74" fmla="*/ 4169795 w 6091008"/>
                <a:gd name="connsiteY74" fmla="*/ 6181389 h 6858000"/>
                <a:gd name="connsiteX75" fmla="*/ 4229189 w 6091008"/>
                <a:gd name="connsiteY75" fmla="*/ 6125914 h 6858000"/>
                <a:gd name="connsiteX76" fmla="*/ 4652064 w 6091008"/>
                <a:gd name="connsiteY76" fmla="*/ 5641457 h 6858000"/>
                <a:gd name="connsiteX77" fmla="*/ 4697555 w 6091008"/>
                <a:gd name="connsiteY77" fmla="*/ 5576516 h 6858000"/>
                <a:gd name="connsiteX78" fmla="*/ 4720492 w 6091008"/>
                <a:gd name="connsiteY78" fmla="*/ 5544537 h 6858000"/>
                <a:gd name="connsiteX79" fmla="*/ 4741922 w 6091008"/>
                <a:gd name="connsiteY79" fmla="*/ 5511420 h 6858000"/>
                <a:gd name="connsiteX80" fmla="*/ 4784179 w 6091008"/>
                <a:gd name="connsiteY80" fmla="*/ 5445022 h 6858000"/>
                <a:gd name="connsiteX81" fmla="*/ 4794796 w 6091008"/>
                <a:gd name="connsiteY81" fmla="*/ 5428584 h 6858000"/>
                <a:gd name="connsiteX82" fmla="*/ 4807173 w 6091008"/>
                <a:gd name="connsiteY82" fmla="*/ 5413795 h 6858000"/>
                <a:gd name="connsiteX83" fmla="*/ 4830010 w 6091008"/>
                <a:gd name="connsiteY83" fmla="*/ 5382674 h 6858000"/>
                <a:gd name="connsiteX84" fmla="*/ 4874298 w 6091008"/>
                <a:gd name="connsiteY84" fmla="*/ 5319323 h 6858000"/>
                <a:gd name="connsiteX85" fmla="*/ 4896484 w 6091008"/>
                <a:gd name="connsiteY85" fmla="*/ 5287734 h 6858000"/>
                <a:gd name="connsiteX86" fmla="*/ 4918019 w 6091008"/>
                <a:gd name="connsiteY86" fmla="*/ 5255673 h 6858000"/>
                <a:gd name="connsiteX87" fmla="*/ 4999238 w 6091008"/>
                <a:gd name="connsiteY87" fmla="*/ 5124058 h 6858000"/>
                <a:gd name="connsiteX88" fmla="*/ 5251271 w 6091008"/>
                <a:gd name="connsiteY88" fmla="*/ 4554965 h 6858000"/>
                <a:gd name="connsiteX89" fmla="*/ 5276136 w 6091008"/>
                <a:gd name="connsiteY89" fmla="*/ 4480521 h 6858000"/>
                <a:gd name="connsiteX90" fmla="*/ 5297442 w 6091008"/>
                <a:gd name="connsiteY90" fmla="*/ 4404389 h 6858000"/>
                <a:gd name="connsiteX91" fmla="*/ 5318953 w 6091008"/>
                <a:gd name="connsiteY91" fmla="*/ 4328458 h 6858000"/>
                <a:gd name="connsiteX92" fmla="*/ 5328684 w 6091008"/>
                <a:gd name="connsiteY92" fmla="*/ 4291175 h 6858000"/>
                <a:gd name="connsiteX93" fmla="*/ 5337470 w 6091008"/>
                <a:gd name="connsiteY93" fmla="*/ 4254522 h 6858000"/>
                <a:gd name="connsiteX94" fmla="*/ 5353277 w 6091008"/>
                <a:gd name="connsiteY94" fmla="*/ 4181038 h 6858000"/>
                <a:gd name="connsiteX95" fmla="*/ 5366762 w 6091008"/>
                <a:gd name="connsiteY95" fmla="*/ 4107520 h 6858000"/>
                <a:gd name="connsiteX96" fmla="*/ 5373105 w 6091008"/>
                <a:gd name="connsiteY96" fmla="*/ 4070802 h 6858000"/>
                <a:gd name="connsiteX97" fmla="*/ 5378288 w 6091008"/>
                <a:gd name="connsiteY97" fmla="*/ 4034066 h 6858000"/>
                <a:gd name="connsiteX98" fmla="*/ 5383471 w 6091008"/>
                <a:gd name="connsiteY98" fmla="*/ 3997331 h 6858000"/>
                <a:gd name="connsiteX99" fmla="*/ 5387373 w 6091008"/>
                <a:gd name="connsiteY99" fmla="*/ 3960547 h 6858000"/>
                <a:gd name="connsiteX100" fmla="*/ 5375699 w 6091008"/>
                <a:gd name="connsiteY100" fmla="*/ 3369810 h 6858000"/>
                <a:gd name="connsiteX101" fmla="*/ 5225695 w 6091008"/>
                <a:gd name="connsiteY101" fmla="*/ 2777923 h 6858000"/>
                <a:gd name="connsiteX102" fmla="*/ 4989893 w 6091008"/>
                <a:gd name="connsiteY102" fmla="*/ 2181595 h 6858000"/>
                <a:gd name="connsiteX103" fmla="*/ 4856777 w 6091008"/>
                <a:gd name="connsiteY103" fmla="*/ 1872581 h 6858000"/>
                <a:gd name="connsiteX104" fmla="*/ 4729367 w 6091008"/>
                <a:gd name="connsiteY104" fmla="*/ 1547581 h 6858000"/>
                <a:gd name="connsiteX105" fmla="*/ 4510575 w 6091008"/>
                <a:gd name="connsiteY105" fmla="*/ 917244 h 6858000"/>
                <a:gd name="connsiteX106" fmla="*/ 4387446 w 6091008"/>
                <a:gd name="connsiteY106" fmla="*/ 626512 h 6858000"/>
                <a:gd name="connsiteX107" fmla="*/ 4227716 w 6091008"/>
                <a:gd name="connsiteY107" fmla="*/ 368510 h 6858000"/>
                <a:gd name="connsiteX108" fmla="*/ 4017774 w 6091008"/>
                <a:gd name="connsiteY108" fmla="*/ 161674 h 6858000"/>
                <a:gd name="connsiteX109" fmla="*/ 3761542 w 6091008"/>
                <a:gd name="connsiteY109" fmla="*/ 19860 h 6858000"/>
                <a:gd name="connsiteX110" fmla="*/ 3727185 w 6091008"/>
                <a:gd name="connsiteY110" fmla="*/ 6533 h 6858000"/>
                <a:gd name="connsiteX111" fmla="*/ 1325680 w 6091008"/>
                <a:gd name="connsiteY111" fmla="*/ 0 h 6858000"/>
                <a:gd name="connsiteX112" fmla="*/ 2347354 w 6091008"/>
                <a:gd name="connsiteY112" fmla="*/ 0 h 6858000"/>
                <a:gd name="connsiteX113" fmla="*/ 2262734 w 6091008"/>
                <a:gd name="connsiteY113" fmla="*/ 20581 h 6858000"/>
                <a:gd name="connsiteX114" fmla="*/ 1969830 w 6091008"/>
                <a:gd name="connsiteY114" fmla="*/ 118108 h 6858000"/>
                <a:gd name="connsiteX115" fmla="*/ 1897367 w 6091008"/>
                <a:gd name="connsiteY115" fmla="*/ 145059 h 6858000"/>
                <a:gd name="connsiteX116" fmla="*/ 1825860 w 6091008"/>
                <a:gd name="connsiteY116" fmla="*/ 175210 h 6858000"/>
                <a:gd name="connsiteX117" fmla="*/ 1754258 w 6091008"/>
                <a:gd name="connsiteY117" fmla="*/ 204746 h 6858000"/>
                <a:gd name="connsiteX118" fmla="*/ 1683442 w 6091008"/>
                <a:gd name="connsiteY118" fmla="*/ 237143 h 6858000"/>
                <a:gd name="connsiteX119" fmla="*/ 1612330 w 6091008"/>
                <a:gd name="connsiteY119" fmla="*/ 268724 h 6858000"/>
                <a:gd name="connsiteX120" fmla="*/ 1542244 w 6091008"/>
                <a:gd name="connsiteY120" fmla="*/ 303229 h 6858000"/>
                <a:gd name="connsiteX121" fmla="*/ 1471990 w 6091008"/>
                <a:gd name="connsiteY121" fmla="*/ 337395 h 6858000"/>
                <a:gd name="connsiteX122" fmla="*/ 1402813 w 6091008"/>
                <a:gd name="connsiteY122" fmla="*/ 374794 h 6858000"/>
                <a:gd name="connsiteX123" fmla="*/ 1333886 w 6091008"/>
                <a:gd name="connsiteY123" fmla="*/ 412702 h 6858000"/>
                <a:gd name="connsiteX124" fmla="*/ 1266278 w 6091008"/>
                <a:gd name="connsiteY124" fmla="*/ 453907 h 6858000"/>
                <a:gd name="connsiteX125" fmla="*/ 1199136 w 6091008"/>
                <a:gd name="connsiteY125" fmla="*/ 496266 h 6858000"/>
                <a:gd name="connsiteX126" fmla="*/ 1182302 w 6091008"/>
                <a:gd name="connsiteY126" fmla="*/ 506917 h 6858000"/>
                <a:gd name="connsiteX127" fmla="*/ 1166009 w 6091008"/>
                <a:gd name="connsiteY127" fmla="*/ 518449 h 6858000"/>
                <a:gd name="connsiteX128" fmla="*/ 1133302 w 6091008"/>
                <a:gd name="connsiteY128" fmla="*/ 541479 h 6858000"/>
                <a:gd name="connsiteX129" fmla="*/ 1067923 w 6091008"/>
                <a:gd name="connsiteY129" fmla="*/ 587403 h 6858000"/>
                <a:gd name="connsiteX130" fmla="*/ 1051509 w 6091008"/>
                <a:gd name="connsiteY130" fmla="*/ 598902 h 6858000"/>
                <a:gd name="connsiteX131" fmla="*/ 1035673 w 6091008"/>
                <a:gd name="connsiteY131" fmla="*/ 611145 h 6858000"/>
                <a:gd name="connsiteX132" fmla="*/ 1003878 w 6091008"/>
                <a:gd name="connsiteY132" fmla="*/ 635598 h 6858000"/>
                <a:gd name="connsiteX133" fmla="*/ 877673 w 6091008"/>
                <a:gd name="connsiteY133" fmla="*/ 735582 h 6858000"/>
                <a:gd name="connsiteX134" fmla="*/ 417533 w 6091008"/>
                <a:gd name="connsiteY134" fmla="*/ 1198720 h 6858000"/>
                <a:gd name="connsiteX135" fmla="*/ 54935 w 6091008"/>
                <a:gd name="connsiteY135" fmla="*/ 1756293 h 6858000"/>
                <a:gd name="connsiteX136" fmla="*/ 17844 w 6091008"/>
                <a:gd name="connsiteY136" fmla="*/ 1831433 h 6858000"/>
                <a:gd name="connsiteX137" fmla="*/ 0 w 6091008"/>
                <a:gd name="connsiteY137" fmla="*/ 1869131 h 6858000"/>
                <a:gd name="connsiteX138" fmla="*/ 0 w 6091008"/>
                <a:gd name="connsiteY138" fmla="*/ 1198550 h 6858000"/>
                <a:gd name="connsiteX139" fmla="*/ 185957 w 6091008"/>
                <a:gd name="connsiteY139" fmla="*/ 961506 h 6858000"/>
                <a:gd name="connsiteX140" fmla="*/ 689746 w 6091008"/>
                <a:gd name="connsiteY140" fmla="*/ 447064 h 6858000"/>
                <a:gd name="connsiteX141" fmla="*/ 827126 w 6091008"/>
                <a:gd name="connsiteY141" fmla="*/ 333881 h 6858000"/>
                <a:gd name="connsiteX142" fmla="*/ 968997 w 6091008"/>
                <a:gd name="connsiteY142" fmla="*/ 228085 h 6858000"/>
                <a:gd name="connsiteX143" fmla="*/ 1004883 w 6091008"/>
                <a:gd name="connsiteY143" fmla="*/ 202373 h 6858000"/>
                <a:gd name="connsiteX144" fmla="*/ 1022826 w 6091008"/>
                <a:gd name="connsiteY144" fmla="*/ 189517 h 6858000"/>
                <a:gd name="connsiteX145" fmla="*/ 1041187 w 6091008"/>
                <a:gd name="connsiteY145" fmla="*/ 177509 h 6858000"/>
                <a:gd name="connsiteX146" fmla="*/ 1114760 w 6091008"/>
                <a:gd name="connsiteY146" fmla="*/ 129512 h 6858000"/>
                <a:gd name="connsiteX147" fmla="*/ 1188498 w 6091008"/>
                <a:gd name="connsiteY147" fmla="*/ 81854 h 6858000"/>
                <a:gd name="connsiteX148" fmla="*/ 1263461 w 6091008"/>
                <a:gd name="connsiteY148" fmla="*/ 368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6091008" h="6858000">
                  <a:moveTo>
                    <a:pt x="0" y="5476844"/>
                  </a:moveTo>
                  <a:lnTo>
                    <a:pt x="15220" y="5501668"/>
                  </a:lnTo>
                  <a:cubicBezTo>
                    <a:pt x="69097" y="5585141"/>
                    <a:pt x="130925" y="5654403"/>
                    <a:pt x="198940" y="5717964"/>
                  </a:cubicBezTo>
                  <a:lnTo>
                    <a:pt x="251499" y="5763842"/>
                  </a:lnTo>
                  <a:lnTo>
                    <a:pt x="308460" y="5806337"/>
                  </a:lnTo>
                  <a:cubicBezTo>
                    <a:pt x="326685" y="5820934"/>
                    <a:pt x="348384" y="5833667"/>
                    <a:pt x="368305" y="5847248"/>
                  </a:cubicBezTo>
                  <a:cubicBezTo>
                    <a:pt x="388782" y="5860683"/>
                    <a:pt x="408424" y="5874336"/>
                    <a:pt x="430451" y="5887305"/>
                  </a:cubicBezTo>
                  <a:cubicBezTo>
                    <a:pt x="601703" y="5991186"/>
                    <a:pt x="792871" y="6091279"/>
                    <a:pt x="975811" y="6205653"/>
                  </a:cubicBezTo>
                  <a:cubicBezTo>
                    <a:pt x="1159565" y="6318920"/>
                    <a:pt x="1337666" y="6443625"/>
                    <a:pt x="1510250" y="6575390"/>
                  </a:cubicBezTo>
                  <a:cubicBezTo>
                    <a:pt x="1658997" y="6690317"/>
                    <a:pt x="1824862" y="6774210"/>
                    <a:pt x="2002437" y="6825029"/>
                  </a:cubicBezTo>
                  <a:cubicBezTo>
                    <a:pt x="2046812" y="6837803"/>
                    <a:pt x="2091936" y="6848385"/>
                    <a:pt x="2137670" y="6856874"/>
                  </a:cubicBezTo>
                  <a:lnTo>
                    <a:pt x="2145778" y="6858000"/>
                  </a:lnTo>
                  <a:lnTo>
                    <a:pt x="1098858" y="6858000"/>
                  </a:lnTo>
                  <a:lnTo>
                    <a:pt x="1004166" y="6786858"/>
                  </a:lnTo>
                  <a:cubicBezTo>
                    <a:pt x="920997" y="6725805"/>
                    <a:pt x="837118" y="6666016"/>
                    <a:pt x="751974" y="6608169"/>
                  </a:cubicBezTo>
                  <a:lnTo>
                    <a:pt x="623305" y="6522172"/>
                  </a:lnTo>
                  <a:lnTo>
                    <a:pt x="492346" y="6437477"/>
                  </a:lnTo>
                  <a:lnTo>
                    <a:pt x="358536" y="6352312"/>
                  </a:lnTo>
                  <a:lnTo>
                    <a:pt x="290710" y="6308820"/>
                  </a:lnTo>
                  <a:lnTo>
                    <a:pt x="221792" y="6263122"/>
                  </a:lnTo>
                  <a:cubicBezTo>
                    <a:pt x="198889" y="6248595"/>
                    <a:pt x="175526" y="6231442"/>
                    <a:pt x="152460" y="6215106"/>
                  </a:cubicBezTo>
                  <a:cubicBezTo>
                    <a:pt x="129301" y="6198154"/>
                    <a:pt x="105988" y="6183223"/>
                    <a:pt x="83055" y="6163978"/>
                  </a:cubicBezTo>
                  <a:lnTo>
                    <a:pt x="14161" y="6109014"/>
                  </a:lnTo>
                  <a:lnTo>
                    <a:pt x="0" y="6096195"/>
                  </a:lnTo>
                  <a:close/>
                  <a:moveTo>
                    <a:pt x="3707444" y="0"/>
                  </a:moveTo>
                  <a:lnTo>
                    <a:pt x="4265528" y="0"/>
                  </a:lnTo>
                  <a:lnTo>
                    <a:pt x="4291472" y="15596"/>
                  </a:lnTo>
                  <a:cubicBezTo>
                    <a:pt x="4339292" y="47637"/>
                    <a:pt x="4385917" y="82210"/>
                    <a:pt x="4431124" y="119052"/>
                  </a:cubicBezTo>
                  <a:cubicBezTo>
                    <a:pt x="4612085" y="266897"/>
                    <a:pt x="4766658" y="451392"/>
                    <a:pt x="4899570" y="643769"/>
                  </a:cubicBezTo>
                  <a:cubicBezTo>
                    <a:pt x="5032421" y="836866"/>
                    <a:pt x="5144168" y="1037706"/>
                    <a:pt x="5247925" y="1232134"/>
                  </a:cubicBezTo>
                  <a:cubicBezTo>
                    <a:pt x="5299886" y="1329516"/>
                    <a:pt x="5349860" y="1425631"/>
                    <a:pt x="5401234" y="1518442"/>
                  </a:cubicBezTo>
                  <a:lnTo>
                    <a:pt x="5480921" y="1662114"/>
                  </a:lnTo>
                  <a:cubicBezTo>
                    <a:pt x="5508162" y="1711659"/>
                    <a:pt x="5535098" y="1761858"/>
                    <a:pt x="5561804" y="1812436"/>
                  </a:cubicBezTo>
                  <a:cubicBezTo>
                    <a:pt x="5668394" y="2015131"/>
                    <a:pt x="5769309" y="2228374"/>
                    <a:pt x="5855037" y="2457716"/>
                  </a:cubicBezTo>
                  <a:cubicBezTo>
                    <a:pt x="5940757" y="2686612"/>
                    <a:pt x="6011031" y="2932566"/>
                    <a:pt x="6052254" y="3193699"/>
                  </a:cubicBezTo>
                  <a:cubicBezTo>
                    <a:pt x="6093625" y="3454283"/>
                    <a:pt x="6103924" y="3730828"/>
                    <a:pt x="6073151" y="4004612"/>
                  </a:cubicBezTo>
                  <a:lnTo>
                    <a:pt x="6067309" y="4055890"/>
                  </a:lnTo>
                  <a:cubicBezTo>
                    <a:pt x="6065066" y="4072953"/>
                    <a:pt x="6062462" y="4089919"/>
                    <a:pt x="6059979" y="4106917"/>
                  </a:cubicBezTo>
                  <a:lnTo>
                    <a:pt x="6052371" y="4158016"/>
                  </a:lnTo>
                  <a:cubicBezTo>
                    <a:pt x="6049766" y="4174982"/>
                    <a:pt x="6046401" y="4191890"/>
                    <a:pt x="6043434" y="4208759"/>
                  </a:cubicBezTo>
                  <a:cubicBezTo>
                    <a:pt x="6037102" y="4242536"/>
                    <a:pt x="6031011" y="4276380"/>
                    <a:pt x="6023229" y="4309769"/>
                  </a:cubicBezTo>
                  <a:cubicBezTo>
                    <a:pt x="6015690" y="4343223"/>
                    <a:pt x="6008874" y="4376870"/>
                    <a:pt x="5999922" y="4409799"/>
                  </a:cubicBezTo>
                  <a:lnTo>
                    <a:pt x="5987157" y="4459369"/>
                  </a:lnTo>
                  <a:cubicBezTo>
                    <a:pt x="5982945" y="4476053"/>
                    <a:pt x="5978687" y="4492427"/>
                    <a:pt x="5973731" y="4508027"/>
                  </a:cubicBezTo>
                  <a:lnTo>
                    <a:pt x="5944653" y="4602538"/>
                  </a:lnTo>
                  <a:lnTo>
                    <a:pt x="5915334" y="4696982"/>
                  </a:lnTo>
                  <a:cubicBezTo>
                    <a:pt x="5905346" y="4728457"/>
                    <a:pt x="5892944" y="4759283"/>
                    <a:pt x="5881786" y="4790295"/>
                  </a:cubicBezTo>
                  <a:cubicBezTo>
                    <a:pt x="5791737" y="5038923"/>
                    <a:pt x="5677271" y="5280123"/>
                    <a:pt x="5539609" y="5504511"/>
                  </a:cubicBezTo>
                  <a:lnTo>
                    <a:pt x="5432400" y="5669348"/>
                  </a:lnTo>
                  <a:cubicBezTo>
                    <a:pt x="5423763" y="5683225"/>
                    <a:pt x="5413823" y="5696165"/>
                    <a:pt x="5404330" y="5709372"/>
                  </a:cubicBezTo>
                  <a:lnTo>
                    <a:pt x="5375525" y="5748757"/>
                  </a:lnTo>
                  <a:lnTo>
                    <a:pt x="5317831" y="5827355"/>
                  </a:lnTo>
                  <a:cubicBezTo>
                    <a:pt x="5308217" y="5840529"/>
                    <a:pt x="5298639" y="5853567"/>
                    <a:pt x="5288208" y="5865932"/>
                  </a:cubicBezTo>
                  <a:cubicBezTo>
                    <a:pt x="5283153" y="5872232"/>
                    <a:pt x="5278509" y="5878936"/>
                    <a:pt x="5273251" y="5885035"/>
                  </a:cubicBezTo>
                  <a:cubicBezTo>
                    <a:pt x="5267908" y="5890963"/>
                    <a:pt x="5262120" y="5896624"/>
                    <a:pt x="5256656" y="5902520"/>
                  </a:cubicBezTo>
                  <a:lnTo>
                    <a:pt x="5189858" y="5971616"/>
                  </a:lnTo>
                  <a:cubicBezTo>
                    <a:pt x="5178681" y="5982899"/>
                    <a:pt x="5167959" y="5994892"/>
                    <a:pt x="5156287" y="6005600"/>
                  </a:cubicBezTo>
                  <a:lnTo>
                    <a:pt x="5121598" y="6037962"/>
                  </a:lnTo>
                  <a:lnTo>
                    <a:pt x="5051798" y="6101838"/>
                  </a:lnTo>
                  <a:cubicBezTo>
                    <a:pt x="4864110" y="6268956"/>
                    <a:pt x="4663874" y="6407541"/>
                    <a:pt x="4463594" y="6532280"/>
                  </a:cubicBezTo>
                  <a:cubicBezTo>
                    <a:pt x="4438472" y="6547774"/>
                    <a:pt x="4413434" y="6563439"/>
                    <a:pt x="4388637" y="6579169"/>
                  </a:cubicBezTo>
                  <a:lnTo>
                    <a:pt x="4312856" y="6623337"/>
                  </a:lnTo>
                  <a:lnTo>
                    <a:pt x="4237558" y="6667632"/>
                  </a:lnTo>
                  <a:cubicBezTo>
                    <a:pt x="4212548" y="6682715"/>
                    <a:pt x="4186842" y="6695553"/>
                    <a:pt x="4161774" y="6709883"/>
                  </a:cubicBezTo>
                  <a:cubicBezTo>
                    <a:pt x="4111167" y="6737392"/>
                    <a:pt x="4061123" y="6766670"/>
                    <a:pt x="4010448" y="6792981"/>
                  </a:cubicBezTo>
                  <a:cubicBezTo>
                    <a:pt x="3985322" y="6806562"/>
                    <a:pt x="3960037" y="6820248"/>
                    <a:pt x="3935163" y="6834338"/>
                  </a:cubicBezTo>
                  <a:lnTo>
                    <a:pt x="3892887" y="6858000"/>
                  </a:lnTo>
                  <a:lnTo>
                    <a:pt x="2743942" y="6858000"/>
                  </a:lnTo>
                  <a:lnTo>
                    <a:pt x="2852577" y="6838910"/>
                  </a:lnTo>
                  <a:cubicBezTo>
                    <a:pt x="2949686" y="6818527"/>
                    <a:pt x="3046805" y="6791706"/>
                    <a:pt x="3143255" y="6759775"/>
                  </a:cubicBezTo>
                  <a:cubicBezTo>
                    <a:pt x="3239807" y="6727945"/>
                    <a:pt x="3335416" y="6689975"/>
                    <a:pt x="3430899" y="6650056"/>
                  </a:cubicBezTo>
                  <a:cubicBezTo>
                    <a:pt x="3526299" y="6609969"/>
                    <a:pt x="3621242" y="6565786"/>
                    <a:pt x="3713289" y="6514054"/>
                  </a:cubicBezTo>
                  <a:cubicBezTo>
                    <a:pt x="3805137" y="6460650"/>
                    <a:pt x="3895762" y="6401178"/>
                    <a:pt x="3981228" y="6334878"/>
                  </a:cubicBezTo>
                  <a:cubicBezTo>
                    <a:pt x="4024934" y="6303166"/>
                    <a:pt x="4066572" y="6268544"/>
                    <a:pt x="4107885" y="6233689"/>
                  </a:cubicBezTo>
                  <a:cubicBezTo>
                    <a:pt x="4128602" y="6216277"/>
                    <a:pt x="4149365" y="6199173"/>
                    <a:pt x="4169795" y="6181389"/>
                  </a:cubicBezTo>
                  <a:cubicBezTo>
                    <a:pt x="4189729" y="6163032"/>
                    <a:pt x="4209542" y="6144643"/>
                    <a:pt x="4229189" y="6125914"/>
                  </a:cubicBezTo>
                  <a:cubicBezTo>
                    <a:pt x="4387326" y="5978255"/>
                    <a:pt x="4528049" y="5812977"/>
                    <a:pt x="4652064" y="5641457"/>
                  </a:cubicBezTo>
                  <a:lnTo>
                    <a:pt x="4697555" y="5576516"/>
                  </a:lnTo>
                  <a:lnTo>
                    <a:pt x="4720492" y="5544537"/>
                  </a:lnTo>
                  <a:cubicBezTo>
                    <a:pt x="4728246" y="5533956"/>
                    <a:pt x="4734819" y="5522469"/>
                    <a:pt x="4741922" y="5511420"/>
                  </a:cubicBezTo>
                  <a:lnTo>
                    <a:pt x="4784179" y="5445022"/>
                  </a:lnTo>
                  <a:cubicBezTo>
                    <a:pt x="4787730" y="5439497"/>
                    <a:pt x="4791161" y="5433940"/>
                    <a:pt x="4794796" y="5428584"/>
                  </a:cubicBezTo>
                  <a:cubicBezTo>
                    <a:pt x="4798637" y="5423432"/>
                    <a:pt x="4803091" y="5418884"/>
                    <a:pt x="4807173" y="5413795"/>
                  </a:cubicBezTo>
                  <a:cubicBezTo>
                    <a:pt x="4815384" y="5403926"/>
                    <a:pt x="4822656" y="5393214"/>
                    <a:pt x="4830010" y="5382674"/>
                  </a:cubicBezTo>
                  <a:lnTo>
                    <a:pt x="4874298" y="5319323"/>
                  </a:lnTo>
                  <a:lnTo>
                    <a:pt x="4896484" y="5287734"/>
                  </a:lnTo>
                  <a:cubicBezTo>
                    <a:pt x="4903839" y="5277191"/>
                    <a:pt x="4911520" y="5266885"/>
                    <a:pt x="4918019" y="5255673"/>
                  </a:cubicBezTo>
                  <a:lnTo>
                    <a:pt x="4999238" y="5124058"/>
                  </a:lnTo>
                  <a:cubicBezTo>
                    <a:pt x="5102559" y="4945225"/>
                    <a:pt x="5185787" y="4753943"/>
                    <a:pt x="5251271" y="4554965"/>
                  </a:cubicBezTo>
                  <a:cubicBezTo>
                    <a:pt x="5259371" y="4530051"/>
                    <a:pt x="5268846" y="4505799"/>
                    <a:pt x="5276136" y="4480521"/>
                  </a:cubicBezTo>
                  <a:lnTo>
                    <a:pt x="5297442" y="4404389"/>
                  </a:lnTo>
                  <a:lnTo>
                    <a:pt x="5318953" y="4328458"/>
                  </a:lnTo>
                  <a:cubicBezTo>
                    <a:pt x="5322895" y="4315679"/>
                    <a:pt x="5325929" y="4303390"/>
                    <a:pt x="5328684" y="4291175"/>
                  </a:cubicBezTo>
                  <a:lnTo>
                    <a:pt x="5337470" y="4254522"/>
                  </a:lnTo>
                  <a:cubicBezTo>
                    <a:pt x="5343899" y="4230045"/>
                    <a:pt x="5348129" y="4205565"/>
                    <a:pt x="5353277" y="4181038"/>
                  </a:cubicBezTo>
                  <a:cubicBezTo>
                    <a:pt x="5358786" y="4156608"/>
                    <a:pt x="5362533" y="4132000"/>
                    <a:pt x="5366762" y="4107520"/>
                  </a:cubicBezTo>
                  <a:cubicBezTo>
                    <a:pt x="5368877" y="4095280"/>
                    <a:pt x="5371390" y="4083000"/>
                    <a:pt x="5373105" y="4070802"/>
                  </a:cubicBezTo>
                  <a:lnTo>
                    <a:pt x="5378288" y="4034066"/>
                  </a:lnTo>
                  <a:lnTo>
                    <a:pt x="5383471" y="3997331"/>
                  </a:lnTo>
                  <a:lnTo>
                    <a:pt x="5387373" y="3960547"/>
                  </a:lnTo>
                  <a:cubicBezTo>
                    <a:pt x="5408513" y="3764258"/>
                    <a:pt x="5404752" y="3567184"/>
                    <a:pt x="5375699" y="3369810"/>
                  </a:cubicBezTo>
                  <a:cubicBezTo>
                    <a:pt x="5347044" y="3172396"/>
                    <a:pt x="5293473" y="2975222"/>
                    <a:pt x="5225695" y="2777923"/>
                  </a:cubicBezTo>
                  <a:cubicBezTo>
                    <a:pt x="5157675" y="2580560"/>
                    <a:pt x="5075729" y="2382997"/>
                    <a:pt x="4989893" y="2181595"/>
                  </a:cubicBezTo>
                  <a:lnTo>
                    <a:pt x="4856777" y="1872581"/>
                  </a:lnTo>
                  <a:cubicBezTo>
                    <a:pt x="4811108" y="1763784"/>
                    <a:pt x="4768691" y="1655416"/>
                    <a:pt x="4729367" y="1547581"/>
                  </a:cubicBezTo>
                  <a:cubicBezTo>
                    <a:pt x="4650320" y="1331954"/>
                    <a:pt x="4585048" y="1118545"/>
                    <a:pt x="4510575" y="917244"/>
                  </a:cubicBezTo>
                  <a:cubicBezTo>
                    <a:pt x="4473339" y="816594"/>
                    <a:pt x="4433491" y="718925"/>
                    <a:pt x="4387446" y="626512"/>
                  </a:cubicBezTo>
                  <a:cubicBezTo>
                    <a:pt x="4341559" y="533993"/>
                    <a:pt x="4289352" y="446701"/>
                    <a:pt x="4227716" y="368510"/>
                  </a:cubicBezTo>
                  <a:cubicBezTo>
                    <a:pt x="4166554" y="290006"/>
                    <a:pt x="4096194" y="220222"/>
                    <a:pt x="4017774" y="161674"/>
                  </a:cubicBezTo>
                  <a:cubicBezTo>
                    <a:pt x="3939391" y="102989"/>
                    <a:pt x="3853034" y="55709"/>
                    <a:pt x="3761542" y="19860"/>
                  </a:cubicBezTo>
                  <a:lnTo>
                    <a:pt x="3727185" y="6533"/>
                  </a:lnTo>
                  <a:close/>
                  <a:moveTo>
                    <a:pt x="1325680" y="0"/>
                  </a:moveTo>
                  <a:lnTo>
                    <a:pt x="2347354" y="0"/>
                  </a:lnTo>
                  <a:lnTo>
                    <a:pt x="2262734" y="20581"/>
                  </a:lnTo>
                  <a:cubicBezTo>
                    <a:pt x="2164073" y="49233"/>
                    <a:pt x="2066423" y="82020"/>
                    <a:pt x="1969830" y="118108"/>
                  </a:cubicBezTo>
                  <a:cubicBezTo>
                    <a:pt x="1945675" y="127092"/>
                    <a:pt x="1921391" y="135598"/>
                    <a:pt x="1897367" y="145059"/>
                  </a:cubicBezTo>
                  <a:cubicBezTo>
                    <a:pt x="1873522" y="155302"/>
                    <a:pt x="1849679" y="165546"/>
                    <a:pt x="1825860" y="175210"/>
                  </a:cubicBezTo>
                  <a:lnTo>
                    <a:pt x="1754258" y="204746"/>
                  </a:lnTo>
                  <a:lnTo>
                    <a:pt x="1683442" y="237143"/>
                  </a:lnTo>
                  <a:cubicBezTo>
                    <a:pt x="1659851" y="247896"/>
                    <a:pt x="1636127" y="258172"/>
                    <a:pt x="1612330" y="268724"/>
                  </a:cubicBezTo>
                  <a:lnTo>
                    <a:pt x="1542244" y="303229"/>
                  </a:lnTo>
                  <a:lnTo>
                    <a:pt x="1471990" y="337395"/>
                  </a:lnTo>
                  <a:cubicBezTo>
                    <a:pt x="1448660" y="349103"/>
                    <a:pt x="1425927" y="362441"/>
                    <a:pt x="1402813" y="374794"/>
                  </a:cubicBezTo>
                  <a:lnTo>
                    <a:pt x="1333886" y="412702"/>
                  </a:lnTo>
                  <a:cubicBezTo>
                    <a:pt x="1310940" y="425394"/>
                    <a:pt x="1288842" y="440228"/>
                    <a:pt x="1266278" y="453907"/>
                  </a:cubicBezTo>
                  <a:lnTo>
                    <a:pt x="1199136" y="496266"/>
                  </a:lnTo>
                  <a:lnTo>
                    <a:pt x="1182302" y="506917"/>
                  </a:lnTo>
                  <a:lnTo>
                    <a:pt x="1166009" y="518449"/>
                  </a:lnTo>
                  <a:lnTo>
                    <a:pt x="1133302" y="541479"/>
                  </a:lnTo>
                  <a:lnTo>
                    <a:pt x="1067923" y="587403"/>
                  </a:lnTo>
                  <a:lnTo>
                    <a:pt x="1051509" y="598902"/>
                  </a:lnTo>
                  <a:lnTo>
                    <a:pt x="1035673" y="611145"/>
                  </a:lnTo>
                  <a:lnTo>
                    <a:pt x="1003878" y="635598"/>
                  </a:lnTo>
                  <a:cubicBezTo>
                    <a:pt x="961473" y="668248"/>
                    <a:pt x="918407" y="699983"/>
                    <a:pt x="877673" y="735582"/>
                  </a:cubicBezTo>
                  <a:cubicBezTo>
                    <a:pt x="711850" y="872792"/>
                    <a:pt x="555901" y="1026776"/>
                    <a:pt x="417533" y="1198720"/>
                  </a:cubicBezTo>
                  <a:cubicBezTo>
                    <a:pt x="278999" y="1370325"/>
                    <a:pt x="156917" y="1557820"/>
                    <a:pt x="54935" y="1756293"/>
                  </a:cubicBezTo>
                  <a:lnTo>
                    <a:pt x="17844" y="1831433"/>
                  </a:lnTo>
                  <a:lnTo>
                    <a:pt x="0" y="1869131"/>
                  </a:lnTo>
                  <a:lnTo>
                    <a:pt x="0" y="1198550"/>
                  </a:lnTo>
                  <a:lnTo>
                    <a:pt x="185957" y="961506"/>
                  </a:lnTo>
                  <a:cubicBezTo>
                    <a:pt x="342426" y="776600"/>
                    <a:pt x="509755" y="602849"/>
                    <a:pt x="689746" y="447064"/>
                  </a:cubicBezTo>
                  <a:cubicBezTo>
                    <a:pt x="733932" y="406795"/>
                    <a:pt x="780859" y="370795"/>
                    <a:pt x="827126" y="333881"/>
                  </a:cubicBezTo>
                  <a:cubicBezTo>
                    <a:pt x="872886" y="295949"/>
                    <a:pt x="921195" y="262526"/>
                    <a:pt x="968997" y="228085"/>
                  </a:cubicBezTo>
                  <a:lnTo>
                    <a:pt x="1004883" y="202373"/>
                  </a:lnTo>
                  <a:lnTo>
                    <a:pt x="1022826" y="189517"/>
                  </a:lnTo>
                  <a:lnTo>
                    <a:pt x="1041187" y="177509"/>
                  </a:lnTo>
                  <a:lnTo>
                    <a:pt x="1114760" y="129512"/>
                  </a:lnTo>
                  <a:cubicBezTo>
                    <a:pt x="1139435" y="113750"/>
                    <a:pt x="1163439" y="96630"/>
                    <a:pt x="1188498" y="81854"/>
                  </a:cubicBezTo>
                  <a:lnTo>
                    <a:pt x="1263461" y="36880"/>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D01D44A9-1D51-461B-A228-06F6C500B0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55600" cy="6858000"/>
            </a:xfrm>
            <a:custGeom>
              <a:avLst/>
              <a:gdLst>
                <a:gd name="connsiteX0" fmla="*/ 0 w 6055600"/>
                <a:gd name="connsiteY0" fmla="*/ 5960220 h 6858000"/>
                <a:gd name="connsiteX1" fmla="*/ 36039 w 6055600"/>
                <a:gd name="connsiteY1" fmla="*/ 6002605 h 6858000"/>
                <a:gd name="connsiteX2" fmla="*/ 92950 w 6055600"/>
                <a:gd name="connsiteY2" fmla="*/ 6059050 h 6858000"/>
                <a:gd name="connsiteX3" fmla="*/ 153706 w 6055600"/>
                <a:gd name="connsiteY3" fmla="*/ 6111427 h 6858000"/>
                <a:gd name="connsiteX4" fmla="*/ 216806 w 6055600"/>
                <a:gd name="connsiteY4" fmla="*/ 6161603 h 6858000"/>
                <a:gd name="connsiteX5" fmla="*/ 281945 w 6055600"/>
                <a:gd name="connsiteY5" fmla="*/ 6209777 h 6858000"/>
                <a:gd name="connsiteX6" fmla="*/ 553337 w 6055600"/>
                <a:gd name="connsiteY6" fmla="*/ 6391500 h 6858000"/>
                <a:gd name="connsiteX7" fmla="*/ 690543 w 6055600"/>
                <a:gd name="connsiteY7" fmla="*/ 6481634 h 6858000"/>
                <a:gd name="connsiteX8" fmla="*/ 827127 w 6055600"/>
                <a:gd name="connsiteY8" fmla="*/ 6573159 h 6858000"/>
                <a:gd name="connsiteX9" fmla="*/ 1095915 w 6055600"/>
                <a:gd name="connsiteY9" fmla="*/ 6762202 h 6858000"/>
                <a:gd name="connsiteX10" fmla="*/ 1224853 w 6055600"/>
                <a:gd name="connsiteY10" fmla="*/ 6858000 h 6858000"/>
                <a:gd name="connsiteX11" fmla="*/ 1154072 w 6055600"/>
                <a:gd name="connsiteY11" fmla="*/ 6858000 h 6858000"/>
                <a:gd name="connsiteX12" fmla="*/ 1073489 w 6055600"/>
                <a:gd name="connsiteY12" fmla="*/ 6799140 h 6858000"/>
                <a:gd name="connsiteX13" fmla="*/ 800175 w 6055600"/>
                <a:gd name="connsiteY13" fmla="*/ 6620441 h 6858000"/>
                <a:gd name="connsiteX14" fmla="*/ 231518 w 6055600"/>
                <a:gd name="connsiteY14" fmla="*/ 6299323 h 6858000"/>
                <a:gd name="connsiteX15" fmla="*/ 160401 w 6055600"/>
                <a:gd name="connsiteY15" fmla="*/ 6256627 h 6858000"/>
                <a:gd name="connsiteX16" fmla="*/ 89697 w 6055600"/>
                <a:gd name="connsiteY16" fmla="*/ 6211916 h 6858000"/>
                <a:gd name="connsiteX17" fmla="*/ 20148 w 6055600"/>
                <a:gd name="connsiteY17" fmla="*/ 6163835 h 6858000"/>
                <a:gd name="connsiteX18" fmla="*/ 0 w 6055600"/>
                <a:gd name="connsiteY18" fmla="*/ 6147796 h 6858000"/>
                <a:gd name="connsiteX19" fmla="*/ 3748345 w 6055600"/>
                <a:gd name="connsiteY19" fmla="*/ 0 h 6858000"/>
                <a:gd name="connsiteX20" fmla="*/ 4277792 w 6055600"/>
                <a:gd name="connsiteY20" fmla="*/ 0 h 6858000"/>
                <a:gd name="connsiteX21" fmla="*/ 4339531 w 6055600"/>
                <a:gd name="connsiteY21" fmla="*/ 40262 h 6858000"/>
                <a:gd name="connsiteX22" fmla="*/ 4476306 w 6055600"/>
                <a:gd name="connsiteY22" fmla="*/ 153922 h 6858000"/>
                <a:gd name="connsiteX23" fmla="*/ 4713639 w 6055600"/>
                <a:gd name="connsiteY23" fmla="*/ 422076 h 6858000"/>
                <a:gd name="connsiteX24" fmla="*/ 4906991 w 6055600"/>
                <a:gd name="connsiteY24" fmla="*/ 723463 h 6858000"/>
                <a:gd name="connsiteX25" fmla="*/ 5070511 w 6055600"/>
                <a:gd name="connsiteY25" fmla="*/ 1037524 h 6858000"/>
                <a:gd name="connsiteX26" fmla="*/ 5219493 w 6055600"/>
                <a:gd name="connsiteY26" fmla="*/ 1352079 h 6858000"/>
                <a:gd name="connsiteX27" fmla="*/ 5367779 w 6055600"/>
                <a:gd name="connsiteY27" fmla="*/ 1658945 h 6858000"/>
                <a:gd name="connsiteX28" fmla="*/ 5446095 w 6055600"/>
                <a:gd name="connsiteY28" fmla="*/ 1811301 h 6858000"/>
                <a:gd name="connsiteX29" fmla="*/ 5525115 w 6055600"/>
                <a:gd name="connsiteY29" fmla="*/ 1967103 h 6858000"/>
                <a:gd name="connsiteX30" fmla="*/ 5816642 w 6055600"/>
                <a:gd name="connsiteY30" fmla="*/ 2618837 h 6858000"/>
                <a:gd name="connsiteX31" fmla="*/ 6015787 w 6055600"/>
                <a:gd name="connsiteY31" fmla="*/ 3339957 h 6858000"/>
                <a:gd name="connsiteX32" fmla="*/ 6054206 w 6055600"/>
                <a:gd name="connsiteY32" fmla="*/ 3727239 h 6858000"/>
                <a:gd name="connsiteX33" fmla="*/ 6039811 w 6055600"/>
                <a:gd name="connsiteY33" fmla="*/ 4122735 h 6858000"/>
                <a:gd name="connsiteX34" fmla="*/ 5971601 w 6055600"/>
                <a:gd name="connsiteY34" fmla="*/ 4514288 h 6858000"/>
                <a:gd name="connsiteX35" fmla="*/ 5946751 w 6055600"/>
                <a:gd name="connsiteY35" fmla="*/ 4609838 h 6858000"/>
                <a:gd name="connsiteX36" fmla="*/ 5919986 w 6055600"/>
                <a:gd name="connsiteY36" fmla="*/ 4703178 h 6858000"/>
                <a:gd name="connsiteX37" fmla="*/ 5890731 w 6055600"/>
                <a:gd name="connsiteY37" fmla="*/ 4795992 h 6858000"/>
                <a:gd name="connsiteX38" fmla="*/ 5859058 w 6055600"/>
                <a:gd name="connsiteY38" fmla="*/ 4888015 h 6858000"/>
                <a:gd name="connsiteX39" fmla="*/ 5525053 w 6055600"/>
                <a:gd name="connsiteY39" fmla="*/ 5588449 h 6858000"/>
                <a:gd name="connsiteX40" fmla="*/ 5058962 w 6055600"/>
                <a:gd name="connsiteY40" fmla="*/ 6189929 h 6858000"/>
                <a:gd name="connsiteX41" fmla="*/ 4787706 w 6055600"/>
                <a:gd name="connsiteY41" fmla="*/ 6442985 h 6858000"/>
                <a:gd name="connsiteX42" fmla="*/ 4498686 w 6055600"/>
                <a:gd name="connsiteY42" fmla="*/ 6663678 h 6858000"/>
                <a:gd name="connsiteX43" fmla="*/ 4197167 w 6055600"/>
                <a:gd name="connsiteY43" fmla="*/ 6854053 h 6858000"/>
                <a:gd name="connsiteX44" fmla="*/ 4189720 w 6055600"/>
                <a:gd name="connsiteY44" fmla="*/ 6858000 h 6858000"/>
                <a:gd name="connsiteX45" fmla="*/ 3651929 w 6055600"/>
                <a:gd name="connsiteY45" fmla="*/ 6858000 h 6858000"/>
                <a:gd name="connsiteX46" fmla="*/ 3789040 w 6055600"/>
                <a:gd name="connsiteY46" fmla="*/ 6778034 h 6858000"/>
                <a:gd name="connsiteX47" fmla="*/ 4335568 w 6055600"/>
                <a:gd name="connsiteY47" fmla="*/ 6382709 h 6858000"/>
                <a:gd name="connsiteX48" fmla="*/ 4586923 w 6055600"/>
                <a:gd name="connsiteY48" fmla="*/ 6158577 h 6858000"/>
                <a:gd name="connsiteX49" fmla="*/ 4819585 w 6055600"/>
                <a:gd name="connsiteY49" fmla="*/ 5915847 h 6858000"/>
                <a:gd name="connsiteX50" fmla="*/ 5214727 w 6055600"/>
                <a:gd name="connsiteY50" fmla="*/ 5371094 h 6858000"/>
                <a:gd name="connsiteX51" fmla="*/ 5495409 w 6055600"/>
                <a:gd name="connsiteY51" fmla="*/ 4752778 h 6858000"/>
                <a:gd name="connsiteX52" fmla="*/ 5522322 w 6055600"/>
                <a:gd name="connsiteY52" fmla="*/ 4671511 h 6858000"/>
                <a:gd name="connsiteX53" fmla="*/ 5547631 w 6055600"/>
                <a:gd name="connsiteY53" fmla="*/ 4589675 h 6858000"/>
                <a:gd name="connsiteX54" fmla="*/ 5570792 w 6055600"/>
                <a:gd name="connsiteY54" fmla="*/ 4506978 h 6858000"/>
                <a:gd name="connsiteX55" fmla="*/ 5591541 w 6055600"/>
                <a:gd name="connsiteY55" fmla="*/ 4425334 h 6858000"/>
                <a:gd name="connsiteX56" fmla="*/ 5649500 w 6055600"/>
                <a:gd name="connsiteY56" fmla="*/ 4097286 h 6858000"/>
                <a:gd name="connsiteX57" fmla="*/ 5637615 w 6055600"/>
                <a:gd name="connsiteY57" fmla="*/ 3437524 h 6858000"/>
                <a:gd name="connsiteX58" fmla="*/ 5475454 w 6055600"/>
                <a:gd name="connsiteY58" fmla="*/ 2791575 h 6858000"/>
                <a:gd name="connsiteX59" fmla="*/ 5217600 w 6055600"/>
                <a:gd name="connsiteY59" fmla="*/ 2164719 h 6858000"/>
                <a:gd name="connsiteX60" fmla="*/ 5144941 w 6055600"/>
                <a:gd name="connsiteY60" fmla="*/ 2009490 h 6858000"/>
                <a:gd name="connsiteX61" fmla="*/ 5070052 w 6055600"/>
                <a:gd name="connsiteY61" fmla="*/ 1851823 h 6858000"/>
                <a:gd name="connsiteX62" fmla="*/ 4926984 w 6055600"/>
                <a:gd name="connsiteY62" fmla="*/ 1529226 h 6858000"/>
                <a:gd name="connsiteX63" fmla="*/ 4790925 w 6055600"/>
                <a:gd name="connsiteY63" fmla="*/ 1209923 h 6858000"/>
                <a:gd name="connsiteX64" fmla="*/ 4650559 w 6055600"/>
                <a:gd name="connsiteY64" fmla="*/ 902490 h 6858000"/>
                <a:gd name="connsiteX65" fmla="*/ 4491930 w 6055600"/>
                <a:gd name="connsiteY65" fmla="*/ 616919 h 6858000"/>
                <a:gd name="connsiteX66" fmla="*/ 4302323 w 6055600"/>
                <a:gd name="connsiteY66" fmla="*/ 366083 h 6858000"/>
                <a:gd name="connsiteX67" fmla="*/ 4072203 w 6055600"/>
                <a:gd name="connsiteY67" fmla="*/ 164982 h 6858000"/>
                <a:gd name="connsiteX68" fmla="*/ 3803964 w 6055600"/>
                <a:gd name="connsiteY68" fmla="*/ 21052 h 6858000"/>
                <a:gd name="connsiteX69" fmla="*/ 3768314 w 6055600"/>
                <a:gd name="connsiteY69" fmla="*/ 6826 h 6858000"/>
                <a:gd name="connsiteX70" fmla="*/ 1589779 w 6055600"/>
                <a:gd name="connsiteY70" fmla="*/ 0 h 6858000"/>
                <a:gd name="connsiteX71" fmla="*/ 1918056 w 6055600"/>
                <a:gd name="connsiteY71" fmla="*/ 0 h 6858000"/>
                <a:gd name="connsiteX72" fmla="*/ 1764243 w 6055600"/>
                <a:gd name="connsiteY72" fmla="*/ 55145 h 6858000"/>
                <a:gd name="connsiteX73" fmla="*/ 1313330 w 6055600"/>
                <a:gd name="connsiteY73" fmla="*/ 274424 h 6858000"/>
                <a:gd name="connsiteX74" fmla="*/ 295673 w 6055600"/>
                <a:gd name="connsiteY74" fmla="*/ 1187630 h 6858000"/>
                <a:gd name="connsiteX75" fmla="*/ 96207 w 6055600"/>
                <a:gd name="connsiteY75" fmla="*/ 1474327 h 6858000"/>
                <a:gd name="connsiteX76" fmla="*/ 0 w 6055600"/>
                <a:gd name="connsiteY76" fmla="*/ 1641460 h 6858000"/>
                <a:gd name="connsiteX77" fmla="*/ 0 w 6055600"/>
                <a:gd name="connsiteY77" fmla="*/ 1224218 h 6858000"/>
                <a:gd name="connsiteX78" fmla="*/ 150937 w 6055600"/>
                <a:gd name="connsiteY78" fmla="*/ 1040975 h 6858000"/>
                <a:gd name="connsiteX79" fmla="*/ 1264907 w 6055600"/>
                <a:gd name="connsiteY79" fmla="*/ 158248 h 6858000"/>
                <a:gd name="connsiteX80" fmla="*/ 1575167 w 6055600"/>
                <a:gd name="connsiteY80" fmla="*/ 56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055600" h="6858000">
                  <a:moveTo>
                    <a:pt x="0" y="5960220"/>
                  </a:moveTo>
                  <a:lnTo>
                    <a:pt x="36039" y="6002605"/>
                  </a:lnTo>
                  <a:cubicBezTo>
                    <a:pt x="54896" y="6021530"/>
                    <a:pt x="73635" y="6040425"/>
                    <a:pt x="92950" y="6059050"/>
                  </a:cubicBezTo>
                  <a:lnTo>
                    <a:pt x="153706" y="6111427"/>
                  </a:lnTo>
                  <a:cubicBezTo>
                    <a:pt x="173546" y="6129485"/>
                    <a:pt x="195722" y="6144912"/>
                    <a:pt x="216806" y="6161603"/>
                  </a:cubicBezTo>
                  <a:cubicBezTo>
                    <a:pt x="238229" y="6177961"/>
                    <a:pt x="259466" y="6194551"/>
                    <a:pt x="281945" y="6209777"/>
                  </a:cubicBezTo>
                  <a:cubicBezTo>
                    <a:pt x="369940" y="6272709"/>
                    <a:pt x="461791" y="6332004"/>
                    <a:pt x="553337" y="6391500"/>
                  </a:cubicBezTo>
                  <a:lnTo>
                    <a:pt x="690543" y="6481634"/>
                  </a:lnTo>
                  <a:lnTo>
                    <a:pt x="827127" y="6573159"/>
                  </a:lnTo>
                  <a:cubicBezTo>
                    <a:pt x="917674" y="6634511"/>
                    <a:pt x="1007156" y="6697737"/>
                    <a:pt x="1095915" y="6762202"/>
                  </a:cubicBezTo>
                  <a:lnTo>
                    <a:pt x="1224853" y="6858000"/>
                  </a:lnTo>
                  <a:lnTo>
                    <a:pt x="1154072" y="6858000"/>
                  </a:lnTo>
                  <a:lnTo>
                    <a:pt x="1073489" y="6799140"/>
                  </a:lnTo>
                  <a:cubicBezTo>
                    <a:pt x="983882" y="6736908"/>
                    <a:pt x="892851" y="6677125"/>
                    <a:pt x="800175" y="6620441"/>
                  </a:cubicBezTo>
                  <a:cubicBezTo>
                    <a:pt x="615108" y="6506015"/>
                    <a:pt x="422939" y="6407807"/>
                    <a:pt x="231518" y="6299323"/>
                  </a:cubicBezTo>
                  <a:cubicBezTo>
                    <a:pt x="207467" y="6286226"/>
                    <a:pt x="184098" y="6271045"/>
                    <a:pt x="160401" y="6256627"/>
                  </a:cubicBezTo>
                  <a:cubicBezTo>
                    <a:pt x="136809" y="6241811"/>
                    <a:pt x="112558" y="6228518"/>
                    <a:pt x="89697" y="6211916"/>
                  </a:cubicBezTo>
                  <a:lnTo>
                    <a:pt x="20148" y="6163835"/>
                  </a:lnTo>
                  <a:lnTo>
                    <a:pt x="0" y="6147796"/>
                  </a:lnTo>
                  <a:close/>
                  <a:moveTo>
                    <a:pt x="3748345" y="0"/>
                  </a:moveTo>
                  <a:lnTo>
                    <a:pt x="4277792" y="0"/>
                  </a:lnTo>
                  <a:lnTo>
                    <a:pt x="4339531" y="40262"/>
                  </a:lnTo>
                  <a:cubicBezTo>
                    <a:pt x="4386991" y="75346"/>
                    <a:pt x="4432680" y="113353"/>
                    <a:pt x="4476306" y="153922"/>
                  </a:cubicBezTo>
                  <a:cubicBezTo>
                    <a:pt x="4563779" y="234693"/>
                    <a:pt x="4642423" y="325982"/>
                    <a:pt x="4713639" y="422076"/>
                  </a:cubicBezTo>
                  <a:cubicBezTo>
                    <a:pt x="4784481" y="518635"/>
                    <a:pt x="4848552" y="619893"/>
                    <a:pt x="4906991" y="723463"/>
                  </a:cubicBezTo>
                  <a:cubicBezTo>
                    <a:pt x="4965582" y="826932"/>
                    <a:pt x="5019421" y="932243"/>
                    <a:pt x="5070511" y="1037524"/>
                  </a:cubicBezTo>
                  <a:cubicBezTo>
                    <a:pt x="5121871" y="1142738"/>
                    <a:pt x="5170833" y="1248016"/>
                    <a:pt x="5219493" y="1352079"/>
                  </a:cubicBezTo>
                  <a:cubicBezTo>
                    <a:pt x="5268459" y="1455943"/>
                    <a:pt x="5317204" y="1558756"/>
                    <a:pt x="5367779" y="1658945"/>
                  </a:cubicBezTo>
                  <a:lnTo>
                    <a:pt x="5446095" y="1811301"/>
                  </a:lnTo>
                  <a:cubicBezTo>
                    <a:pt x="5472584" y="1862992"/>
                    <a:pt x="5498885" y="1914915"/>
                    <a:pt x="5525115" y="1967103"/>
                  </a:cubicBezTo>
                  <a:cubicBezTo>
                    <a:pt x="5629428" y="2176256"/>
                    <a:pt x="5730254" y="2391411"/>
                    <a:pt x="5816642" y="2618837"/>
                  </a:cubicBezTo>
                  <a:cubicBezTo>
                    <a:pt x="5902562" y="2846137"/>
                    <a:pt x="5974641" y="3086291"/>
                    <a:pt x="6015787" y="3339957"/>
                  </a:cubicBezTo>
                  <a:cubicBezTo>
                    <a:pt x="6036373" y="3466512"/>
                    <a:pt x="6050262" y="3596084"/>
                    <a:pt x="6054206" y="3727239"/>
                  </a:cubicBezTo>
                  <a:cubicBezTo>
                    <a:pt x="6058266" y="3858425"/>
                    <a:pt x="6053460" y="3990915"/>
                    <a:pt x="6039811" y="4122735"/>
                  </a:cubicBezTo>
                  <a:cubicBezTo>
                    <a:pt x="6026397" y="4254618"/>
                    <a:pt x="6002552" y="4385688"/>
                    <a:pt x="5971601" y="4514288"/>
                  </a:cubicBezTo>
                  <a:cubicBezTo>
                    <a:pt x="5963342" y="4546050"/>
                    <a:pt x="5955885" y="4579019"/>
                    <a:pt x="5946751" y="4609838"/>
                  </a:cubicBezTo>
                  <a:lnTo>
                    <a:pt x="5919986" y="4703178"/>
                  </a:lnTo>
                  <a:lnTo>
                    <a:pt x="5890731" y="4795992"/>
                  </a:lnTo>
                  <a:cubicBezTo>
                    <a:pt x="5880825" y="4826888"/>
                    <a:pt x="5869667" y="4857307"/>
                    <a:pt x="5859058" y="4888015"/>
                  </a:cubicBezTo>
                  <a:cubicBezTo>
                    <a:pt x="5772112" y="5132558"/>
                    <a:pt x="5660551" y="5369373"/>
                    <a:pt x="5525053" y="5588449"/>
                  </a:cubicBezTo>
                  <a:cubicBezTo>
                    <a:pt x="5389674" y="5807557"/>
                    <a:pt x="5232835" y="6010440"/>
                    <a:pt x="5058962" y="6189929"/>
                  </a:cubicBezTo>
                  <a:cubicBezTo>
                    <a:pt x="4972125" y="6279771"/>
                    <a:pt x="4880998" y="6363650"/>
                    <a:pt x="4787706" y="6442985"/>
                  </a:cubicBezTo>
                  <a:cubicBezTo>
                    <a:pt x="4693655" y="6521410"/>
                    <a:pt x="4597439" y="6595290"/>
                    <a:pt x="4498686" y="6663678"/>
                  </a:cubicBezTo>
                  <a:cubicBezTo>
                    <a:pt x="4399893" y="6731984"/>
                    <a:pt x="4299240" y="6795191"/>
                    <a:pt x="4197167" y="6854053"/>
                  </a:cubicBezTo>
                  <a:lnTo>
                    <a:pt x="4189720" y="6858000"/>
                  </a:lnTo>
                  <a:lnTo>
                    <a:pt x="3651929" y="6858000"/>
                  </a:lnTo>
                  <a:lnTo>
                    <a:pt x="3789040" y="6778034"/>
                  </a:lnTo>
                  <a:cubicBezTo>
                    <a:pt x="3978462" y="6656931"/>
                    <a:pt x="4162446" y="6525734"/>
                    <a:pt x="4335568" y="6382709"/>
                  </a:cubicBezTo>
                  <a:cubicBezTo>
                    <a:pt x="4422084" y="6310901"/>
                    <a:pt x="4506335" y="6236787"/>
                    <a:pt x="4586923" y="6158577"/>
                  </a:cubicBezTo>
                  <a:cubicBezTo>
                    <a:pt x="4668153" y="6081248"/>
                    <a:pt x="4745649" y="6000086"/>
                    <a:pt x="4819585" y="5915847"/>
                  </a:cubicBezTo>
                  <a:cubicBezTo>
                    <a:pt x="4967573" y="5747401"/>
                    <a:pt x="5101426" y="5566247"/>
                    <a:pt x="5214727" y="5371094"/>
                  </a:cubicBezTo>
                  <a:cubicBezTo>
                    <a:pt x="5327795" y="5175879"/>
                    <a:pt x="5421090" y="4968427"/>
                    <a:pt x="5495409" y="4752778"/>
                  </a:cubicBezTo>
                  <a:cubicBezTo>
                    <a:pt x="5504291" y="4725712"/>
                    <a:pt x="5513872" y="4698834"/>
                    <a:pt x="5522322" y="4671511"/>
                  </a:cubicBezTo>
                  <a:lnTo>
                    <a:pt x="5547631" y="4589675"/>
                  </a:lnTo>
                  <a:lnTo>
                    <a:pt x="5570792" y="4506978"/>
                  </a:lnTo>
                  <a:cubicBezTo>
                    <a:pt x="5578845" y="4479265"/>
                    <a:pt x="5584485" y="4452605"/>
                    <a:pt x="5591541" y="4425334"/>
                  </a:cubicBezTo>
                  <a:cubicBezTo>
                    <a:pt x="5618002" y="4316765"/>
                    <a:pt x="5636850" y="4207148"/>
                    <a:pt x="5649500" y="4097286"/>
                  </a:cubicBezTo>
                  <a:cubicBezTo>
                    <a:pt x="5674602" y="3877368"/>
                    <a:pt x="5668749" y="3656091"/>
                    <a:pt x="5637615" y="3437524"/>
                  </a:cubicBezTo>
                  <a:cubicBezTo>
                    <a:pt x="5605861" y="3218934"/>
                    <a:pt x="5549060" y="3003118"/>
                    <a:pt x="5475454" y="2791575"/>
                  </a:cubicBezTo>
                  <a:cubicBezTo>
                    <a:pt x="5402070" y="2579668"/>
                    <a:pt x="5313111" y="2371656"/>
                    <a:pt x="5217600" y="2164719"/>
                  </a:cubicBezTo>
                  <a:cubicBezTo>
                    <a:pt x="5193627" y="2112994"/>
                    <a:pt x="5169419" y="2061207"/>
                    <a:pt x="5144941" y="2009490"/>
                  </a:cubicBezTo>
                  <a:lnTo>
                    <a:pt x="5070052" y="1851823"/>
                  </a:lnTo>
                  <a:cubicBezTo>
                    <a:pt x="5020031" y="1744421"/>
                    <a:pt x="4972748" y="1636620"/>
                    <a:pt x="4926984" y="1529226"/>
                  </a:cubicBezTo>
                  <a:lnTo>
                    <a:pt x="4790925" y="1209923"/>
                  </a:lnTo>
                  <a:cubicBezTo>
                    <a:pt x="4745458" y="1105158"/>
                    <a:pt x="4699567" y="1001976"/>
                    <a:pt x="4650559" y="902490"/>
                  </a:cubicBezTo>
                  <a:cubicBezTo>
                    <a:pt x="4601243" y="803205"/>
                    <a:pt x="4549606" y="706978"/>
                    <a:pt x="4491930" y="616919"/>
                  </a:cubicBezTo>
                  <a:cubicBezTo>
                    <a:pt x="4434712" y="526559"/>
                    <a:pt x="4372370" y="441762"/>
                    <a:pt x="4302323" y="366083"/>
                  </a:cubicBezTo>
                  <a:cubicBezTo>
                    <a:pt x="4232428" y="290304"/>
                    <a:pt x="4155542" y="222846"/>
                    <a:pt x="4072203" y="164982"/>
                  </a:cubicBezTo>
                  <a:cubicBezTo>
                    <a:pt x="3988864" y="107118"/>
                    <a:pt x="3898693" y="59316"/>
                    <a:pt x="3803964" y="21052"/>
                  </a:cubicBezTo>
                  <a:lnTo>
                    <a:pt x="3768314" y="6826"/>
                  </a:lnTo>
                  <a:close/>
                  <a:moveTo>
                    <a:pt x="1589779" y="0"/>
                  </a:moveTo>
                  <a:lnTo>
                    <a:pt x="1918056" y="0"/>
                  </a:lnTo>
                  <a:lnTo>
                    <a:pt x="1764243" y="55145"/>
                  </a:lnTo>
                  <a:cubicBezTo>
                    <a:pt x="1609764" y="115414"/>
                    <a:pt x="1458840" y="188978"/>
                    <a:pt x="1313330" y="274424"/>
                  </a:cubicBezTo>
                  <a:cubicBezTo>
                    <a:pt x="924625" y="501532"/>
                    <a:pt x="576885" y="817476"/>
                    <a:pt x="295673" y="1187630"/>
                  </a:cubicBezTo>
                  <a:cubicBezTo>
                    <a:pt x="225216" y="1280162"/>
                    <a:pt x="158640" y="1375858"/>
                    <a:pt x="96207" y="1474327"/>
                  </a:cubicBezTo>
                  <a:lnTo>
                    <a:pt x="0" y="1641460"/>
                  </a:lnTo>
                  <a:lnTo>
                    <a:pt x="0" y="1224218"/>
                  </a:lnTo>
                  <a:lnTo>
                    <a:pt x="150937" y="1040975"/>
                  </a:lnTo>
                  <a:cubicBezTo>
                    <a:pt x="478530" y="677729"/>
                    <a:pt x="858178" y="381092"/>
                    <a:pt x="1264907" y="158248"/>
                  </a:cubicBezTo>
                  <a:cubicBezTo>
                    <a:pt x="1366631" y="102619"/>
                    <a:pt x="1470177" y="51760"/>
                    <a:pt x="1575167" y="567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descr="Updates Archives | Themely">
            <a:extLst>
              <a:ext uri="{FF2B5EF4-FFF2-40B4-BE49-F238E27FC236}">
                <a16:creationId xmlns:a16="http://schemas.microsoft.com/office/drawing/2014/main" id="{788B93D1-31E8-F531-3069-FD6D7E7A4EAF}"/>
              </a:ext>
            </a:extLst>
          </p:cNvPr>
          <p:cNvPicPr>
            <a:picLocks noChangeAspect="1"/>
          </p:cNvPicPr>
          <p:nvPr/>
        </p:nvPicPr>
        <p:blipFill>
          <a:blip r:embed="rId2"/>
          <a:stretch>
            <a:fillRect/>
          </a:stretch>
        </p:blipFill>
        <p:spPr>
          <a:xfrm>
            <a:off x="674437" y="2836469"/>
            <a:ext cx="3785616" cy="1514246"/>
          </a:xfrm>
          <a:prstGeom prst="rect">
            <a:avLst/>
          </a:prstGeom>
        </p:spPr>
      </p:pic>
      <p:sp>
        <p:nvSpPr>
          <p:cNvPr id="2" name="Content Placeholder 1">
            <a:extLst>
              <a:ext uri="{FF2B5EF4-FFF2-40B4-BE49-F238E27FC236}">
                <a16:creationId xmlns:a16="http://schemas.microsoft.com/office/drawing/2014/main" id="{21497158-269C-DF0A-2BCA-F46CB3C79933}"/>
              </a:ext>
            </a:extLst>
          </p:cNvPr>
          <p:cNvSpPr>
            <a:spLocks noGrp="1"/>
          </p:cNvSpPr>
          <p:nvPr>
            <p:ph idx="1"/>
          </p:nvPr>
        </p:nvSpPr>
        <p:spPr>
          <a:xfrm>
            <a:off x="6493933" y="1998132"/>
            <a:ext cx="5308599" cy="4428067"/>
          </a:xfrm>
        </p:spPr>
        <p:txBody>
          <a:bodyPr vert="horz" lIns="91440" tIns="45720" rIns="91440" bIns="45720" rtlCol="0" anchor="t">
            <a:normAutofit/>
          </a:bodyPr>
          <a:lstStyle/>
          <a:p>
            <a:r>
              <a:rPr lang="en-US" sz="1400" b="1" dirty="0">
                <a:solidFill>
                  <a:schemeClr val="tx2"/>
                </a:solidFill>
              </a:rPr>
              <a:t>Emphasys Manual </a:t>
            </a:r>
            <a:endParaRPr lang="en-US" sz="1400" dirty="0">
              <a:solidFill>
                <a:schemeClr val="tx2"/>
              </a:solidFill>
            </a:endParaRPr>
          </a:p>
          <a:p>
            <a:pPr lvl="1"/>
            <a:r>
              <a:rPr lang="en-US" sz="1200" b="1" dirty="0">
                <a:solidFill>
                  <a:schemeClr val="tx2"/>
                </a:solidFill>
              </a:rPr>
              <a:t>Link: </a:t>
            </a:r>
            <a:r>
              <a:rPr lang="en-US" sz="1200" b="1" dirty="0">
                <a:solidFill>
                  <a:schemeClr val="tx2"/>
                </a:solidFill>
                <a:hlinkClick r:id="rId3"/>
              </a:rPr>
              <a:t>https://dca.georgia.gov/affordable-housing/housing-development/housing-tax-credit-program/housing-tax-credit-compliance-6</a:t>
            </a:r>
            <a:r>
              <a:rPr lang="en-US" sz="1200" b="1" dirty="0">
                <a:solidFill>
                  <a:schemeClr val="tx2"/>
                </a:solidFill>
              </a:rPr>
              <a:t> </a:t>
            </a:r>
            <a:endParaRPr lang="en-US" sz="1200" dirty="0">
              <a:solidFill>
                <a:schemeClr val="tx2"/>
              </a:solidFill>
            </a:endParaRPr>
          </a:p>
          <a:p>
            <a:r>
              <a:rPr lang="en-US" sz="1400" b="1" dirty="0">
                <a:solidFill>
                  <a:schemeClr val="tx2"/>
                </a:solidFill>
              </a:rPr>
              <a:t>Tenant Reporting:</a:t>
            </a:r>
            <a:r>
              <a:rPr lang="en-US" sz="1400" dirty="0">
                <a:solidFill>
                  <a:schemeClr val="tx2"/>
                </a:solidFill>
              </a:rPr>
              <a:t> </a:t>
            </a:r>
          </a:p>
          <a:p>
            <a:pPr lvl="1"/>
            <a:r>
              <a:rPr lang="en-US" sz="1200" dirty="0">
                <a:solidFill>
                  <a:schemeClr val="tx2"/>
                </a:solidFill>
              </a:rPr>
              <a:t>Monthly tenant data submission is mandatory and due by the 10</a:t>
            </a:r>
            <a:r>
              <a:rPr lang="en-US" sz="1200" baseline="30000" dirty="0">
                <a:solidFill>
                  <a:schemeClr val="tx2"/>
                </a:solidFill>
              </a:rPr>
              <a:t>th</a:t>
            </a:r>
            <a:r>
              <a:rPr lang="en-US" sz="1200" dirty="0">
                <a:solidFill>
                  <a:schemeClr val="tx2"/>
                </a:solidFill>
              </a:rPr>
              <a:t> of each month. Late submissions are subject to noncompliance fees. </a:t>
            </a:r>
          </a:p>
          <a:p>
            <a:pPr lvl="2"/>
            <a:r>
              <a:rPr lang="en-US" sz="1200" dirty="0">
                <a:solidFill>
                  <a:schemeClr val="tx2"/>
                </a:solidFill>
              </a:rPr>
              <a:t>Tenant data is due every month, regardless of whether any new transactions/updates to current tenants need to be entered or not </a:t>
            </a:r>
          </a:p>
          <a:p>
            <a:pPr lvl="2"/>
            <a:r>
              <a:rPr lang="en-US" sz="1200" dirty="0">
                <a:solidFill>
                  <a:schemeClr val="tx2"/>
                </a:solidFill>
              </a:rPr>
              <a:t>Please note that if tenant data is not up to date or within 60 days of the current reporting period, you could be assessed for noncompliance fees</a:t>
            </a:r>
          </a:p>
          <a:p>
            <a:r>
              <a:rPr lang="en-US" sz="1400" b="1" dirty="0">
                <a:solidFill>
                  <a:schemeClr val="tx2"/>
                </a:solidFill>
              </a:rPr>
              <a:t>New Properties Placing in Service</a:t>
            </a:r>
            <a:r>
              <a:rPr lang="en-US" sz="1400" dirty="0">
                <a:solidFill>
                  <a:schemeClr val="tx2"/>
                </a:solidFill>
              </a:rPr>
              <a:t> </a:t>
            </a:r>
          </a:p>
          <a:p>
            <a:pPr lvl="1"/>
            <a:r>
              <a:rPr lang="en-US" sz="1200" dirty="0">
                <a:solidFill>
                  <a:schemeClr val="tx2"/>
                </a:solidFill>
              </a:rPr>
              <a:t>Please complete the link below to start the process of placing new properties in the Emphasys Certification Portal. (</a:t>
            </a:r>
            <a:r>
              <a:rPr lang="en-US" sz="1200" dirty="0">
                <a:solidFill>
                  <a:schemeClr val="tx2"/>
                </a:solidFill>
                <a:hlinkClick r:id="rId4"/>
              </a:rPr>
              <a:t>https://DCAQAP.formstack.com/forms/new_project_setup_form</a:t>
            </a:r>
            <a:r>
              <a:rPr lang="en-US" sz="1200" dirty="0">
                <a:solidFill>
                  <a:schemeClr val="tx2"/>
                </a:solidFill>
              </a:rPr>
              <a:t>)</a:t>
            </a:r>
          </a:p>
          <a:p>
            <a:pPr lvl="1"/>
            <a:endParaRPr lang="en-US" sz="1000" dirty="0">
              <a:solidFill>
                <a:schemeClr val="tx2"/>
              </a:solidFill>
            </a:endParaRPr>
          </a:p>
          <a:p>
            <a:pPr lvl="2"/>
            <a:endParaRPr lang="en-US" sz="1000" dirty="0">
              <a:solidFill>
                <a:schemeClr val="tx2"/>
              </a:solidFill>
            </a:endParaRPr>
          </a:p>
          <a:p>
            <a:endParaRPr lang="en-US" sz="1000" dirty="0">
              <a:solidFill>
                <a:schemeClr val="tx2"/>
              </a:solidFill>
            </a:endParaRPr>
          </a:p>
          <a:p>
            <a:pPr lvl="2"/>
            <a:endParaRPr lang="en-US" sz="1000" dirty="0">
              <a:solidFill>
                <a:schemeClr val="tx2"/>
              </a:solidFill>
            </a:endParaRPr>
          </a:p>
          <a:p>
            <a:endParaRPr lang="en-US" sz="1000" dirty="0">
              <a:solidFill>
                <a:schemeClr val="tx2"/>
              </a:solidFill>
            </a:endParaRPr>
          </a:p>
        </p:txBody>
      </p:sp>
      <p:sp>
        <p:nvSpPr>
          <p:cNvPr id="5" name="Footer Placeholder 4">
            <a:extLst>
              <a:ext uri="{FF2B5EF4-FFF2-40B4-BE49-F238E27FC236}">
                <a16:creationId xmlns:a16="http://schemas.microsoft.com/office/drawing/2014/main" id="{7B066B5C-E53A-CF4F-674D-FF270645C0FF}"/>
              </a:ext>
            </a:extLst>
          </p:cNvPr>
          <p:cNvSpPr>
            <a:spLocks noGrp="1"/>
          </p:cNvSpPr>
          <p:nvPr>
            <p:ph type="ftr" sz="quarter" idx="12"/>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Georgia Department of Community Affairs</a:t>
            </a:r>
          </a:p>
        </p:txBody>
      </p:sp>
      <p:sp>
        <p:nvSpPr>
          <p:cNvPr id="3" name="Slide Number Placeholder 2">
            <a:extLst>
              <a:ext uri="{FF2B5EF4-FFF2-40B4-BE49-F238E27FC236}">
                <a16:creationId xmlns:a16="http://schemas.microsoft.com/office/drawing/2014/main" id="{C4862276-32D9-46A7-5874-709A684149C1}"/>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lgn="r" defTabSz="914400">
              <a:spcAft>
                <a:spcPts val="600"/>
              </a:spcAft>
            </a:pPr>
            <a:fld id="{93CAF254-72B9-406C-9E86-C9D983240C82}" type="slidenum">
              <a:rPr lang="en-US" sz="1200" smtClean="0">
                <a:solidFill>
                  <a:schemeClr val="tx1">
                    <a:tint val="75000"/>
                  </a:schemeClr>
                </a:solidFill>
              </a:rPr>
              <a:pPr algn="r" defTabSz="914400">
                <a:spcAft>
                  <a:spcPts val="600"/>
                </a:spcAft>
              </a:pPr>
              <a:t>4</a:t>
            </a:fld>
            <a:endParaRPr lang="en-US" sz="1200">
              <a:solidFill>
                <a:schemeClr val="tx1">
                  <a:tint val="75000"/>
                </a:schemeClr>
              </a:solidFill>
            </a:endParaRPr>
          </a:p>
        </p:txBody>
      </p:sp>
    </p:spTree>
    <p:extLst>
      <p:ext uri="{BB962C8B-B14F-4D97-AF65-F5344CB8AC3E}">
        <p14:creationId xmlns:p14="http://schemas.microsoft.com/office/powerpoint/2010/main" val="2116131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9C3C864-C625-4883-B868-9A4C470F4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291" y="3296652"/>
            <a:ext cx="12202113" cy="3561346"/>
          </a:xfrm>
          <a:custGeom>
            <a:avLst/>
            <a:gdLst>
              <a:gd name="connsiteX0" fmla="*/ 0 w 12202113"/>
              <a:gd name="connsiteY0" fmla="*/ 3188466 h 3188466"/>
              <a:gd name="connsiteX1" fmla="*/ 10116 w 12202113"/>
              <a:gd name="connsiteY1" fmla="*/ 2657641 h 3188466"/>
              <a:gd name="connsiteX2" fmla="*/ 10116 w 12202113"/>
              <a:gd name="connsiteY2" fmla="*/ 0 h 3188466"/>
              <a:gd name="connsiteX3" fmla="*/ 12202113 w 12202113"/>
              <a:gd name="connsiteY3" fmla="*/ 0 h 3188466"/>
              <a:gd name="connsiteX4" fmla="*/ 12202113 w 12202113"/>
              <a:gd name="connsiteY4" fmla="*/ 2879832 h 3188466"/>
              <a:gd name="connsiteX5" fmla="*/ 12198167 w 12202113"/>
              <a:gd name="connsiteY5" fmla="*/ 2880360 h 3188466"/>
              <a:gd name="connsiteX6" fmla="*/ 12122128 w 12202113"/>
              <a:gd name="connsiteY6" fmla="*/ 2887194 h 3188466"/>
              <a:gd name="connsiteX7" fmla="*/ 12028868 w 12202113"/>
              <a:gd name="connsiteY7" fmla="*/ 2911786 h 3188466"/>
              <a:gd name="connsiteX8" fmla="*/ 11995238 w 12202113"/>
              <a:gd name="connsiteY8" fmla="*/ 2914090 h 3188466"/>
              <a:gd name="connsiteX9" fmla="*/ 11996460 w 12202113"/>
              <a:gd name="connsiteY9" fmla="*/ 2918442 h 3188466"/>
              <a:gd name="connsiteX10" fmla="*/ 11983968 w 12202113"/>
              <a:gd name="connsiteY10" fmla="*/ 2918762 h 3188466"/>
              <a:gd name="connsiteX11" fmla="*/ 11956084 w 12202113"/>
              <a:gd name="connsiteY11" fmla="*/ 2918868 h 3188466"/>
              <a:gd name="connsiteX12" fmla="*/ 11872586 w 12202113"/>
              <a:gd name="connsiteY12" fmla="*/ 2920076 h 3188466"/>
              <a:gd name="connsiteX13" fmla="*/ 11849804 w 12202113"/>
              <a:gd name="connsiteY13" fmla="*/ 2928420 h 3188466"/>
              <a:gd name="connsiteX14" fmla="*/ 11828254 w 12202113"/>
              <a:gd name="connsiteY14" fmla="*/ 2928551 h 3188466"/>
              <a:gd name="connsiteX15" fmla="*/ 11703277 w 12202113"/>
              <a:gd name="connsiteY15" fmla="*/ 2939735 h 3188466"/>
              <a:gd name="connsiteX16" fmla="*/ 11686094 w 12202113"/>
              <a:gd name="connsiteY16" fmla="*/ 2940570 h 3188466"/>
              <a:gd name="connsiteX17" fmla="*/ 11676788 w 12202113"/>
              <a:gd name="connsiteY17" fmla="*/ 2944321 h 3188466"/>
              <a:gd name="connsiteX18" fmla="*/ 11643464 w 12202113"/>
              <a:gd name="connsiteY18" fmla="*/ 2945066 h 3188466"/>
              <a:gd name="connsiteX19" fmla="*/ 11641922 w 12202113"/>
              <a:gd name="connsiteY19" fmla="*/ 2947200 h 3188466"/>
              <a:gd name="connsiteX20" fmla="*/ 11532386 w 12202113"/>
              <a:gd name="connsiteY20" fmla="*/ 2965529 h 3188466"/>
              <a:gd name="connsiteX21" fmla="*/ 11513619 w 12202113"/>
              <a:gd name="connsiteY21" fmla="*/ 2968556 h 3188466"/>
              <a:gd name="connsiteX22" fmla="*/ 11497404 w 12202113"/>
              <a:gd name="connsiteY22" fmla="*/ 2967639 h 3188466"/>
              <a:gd name="connsiteX23" fmla="*/ 11407630 w 12202113"/>
              <a:gd name="connsiteY23" fmla="*/ 2970255 h 3188466"/>
              <a:gd name="connsiteX24" fmla="*/ 11386276 w 12202113"/>
              <a:gd name="connsiteY24" fmla="*/ 2968648 h 3188466"/>
              <a:gd name="connsiteX25" fmla="*/ 11377296 w 12202113"/>
              <a:gd name="connsiteY25" fmla="*/ 2965257 h 3188466"/>
              <a:gd name="connsiteX26" fmla="*/ 11342536 w 12202113"/>
              <a:gd name="connsiteY26" fmla="*/ 2971666 h 3188466"/>
              <a:gd name="connsiteX27" fmla="*/ 11288902 w 12202113"/>
              <a:gd name="connsiteY27" fmla="*/ 2976058 h 3188466"/>
              <a:gd name="connsiteX28" fmla="*/ 11263411 w 12202113"/>
              <a:gd name="connsiteY28" fmla="*/ 2979228 h 3188466"/>
              <a:gd name="connsiteX29" fmla="*/ 11242843 w 12202113"/>
              <a:gd name="connsiteY29" fmla="*/ 2977303 h 3188466"/>
              <a:gd name="connsiteX30" fmla="*/ 11125798 w 12202113"/>
              <a:gd name="connsiteY30" fmla="*/ 2976816 h 3188466"/>
              <a:gd name="connsiteX31" fmla="*/ 11098884 w 12202113"/>
              <a:gd name="connsiteY31" fmla="*/ 2973758 h 3188466"/>
              <a:gd name="connsiteX32" fmla="*/ 11086128 w 12202113"/>
              <a:gd name="connsiteY32" fmla="*/ 2967663 h 3188466"/>
              <a:gd name="connsiteX33" fmla="*/ 11076132 w 12202113"/>
              <a:gd name="connsiteY33" fmla="*/ 2969836 h 3188466"/>
              <a:gd name="connsiteX34" fmla="*/ 11005337 w 12202113"/>
              <a:gd name="connsiteY34" fmla="*/ 2970053 h 3188466"/>
              <a:gd name="connsiteX35" fmla="*/ 10959154 w 12202113"/>
              <a:gd name="connsiteY35" fmla="*/ 2970750 h 3188466"/>
              <a:gd name="connsiteX36" fmla="*/ 10956347 w 12202113"/>
              <a:gd name="connsiteY36" fmla="*/ 2979118 h 3188466"/>
              <a:gd name="connsiteX37" fmla="*/ 10915223 w 12202113"/>
              <a:gd name="connsiteY37" fmla="*/ 2982099 h 3188466"/>
              <a:gd name="connsiteX38" fmla="*/ 10871398 w 12202113"/>
              <a:gd name="connsiteY38" fmla="*/ 2976728 h 3188466"/>
              <a:gd name="connsiteX39" fmla="*/ 10819743 w 12202113"/>
              <a:gd name="connsiteY39" fmla="*/ 2977481 h 3188466"/>
              <a:gd name="connsiteX40" fmla="*/ 10788834 w 12202113"/>
              <a:gd name="connsiteY40" fmla="*/ 2977840 h 3188466"/>
              <a:gd name="connsiteX41" fmla="*/ 10707711 w 12202113"/>
              <a:gd name="connsiteY41" fmla="*/ 2985644 h 3188466"/>
              <a:gd name="connsiteX42" fmla="*/ 10576086 w 12202113"/>
              <a:gd name="connsiteY42" fmla="*/ 3015319 h 3188466"/>
              <a:gd name="connsiteX43" fmla="*/ 10534761 w 12202113"/>
              <a:gd name="connsiteY43" fmla="*/ 3019524 h 3188466"/>
              <a:gd name="connsiteX44" fmla="*/ 10527537 w 12202113"/>
              <a:gd name="connsiteY44" fmla="*/ 3017814 h 3188466"/>
              <a:gd name="connsiteX45" fmla="*/ 10321799 w 12202113"/>
              <a:gd name="connsiteY45" fmla="*/ 3035635 h 3188466"/>
              <a:gd name="connsiteX46" fmla="*/ 10284989 w 12202113"/>
              <a:gd name="connsiteY46" fmla="*/ 3036679 h 3188466"/>
              <a:gd name="connsiteX47" fmla="*/ 10257423 w 12202113"/>
              <a:gd name="connsiteY47" fmla="*/ 3036027 h 3188466"/>
              <a:gd name="connsiteX48" fmla="*/ 10191450 w 12202113"/>
              <a:gd name="connsiteY48" fmla="*/ 3041963 h 3188466"/>
              <a:gd name="connsiteX49" fmla="*/ 10083845 w 12202113"/>
              <a:gd name="connsiteY49" fmla="*/ 3054978 h 3188466"/>
              <a:gd name="connsiteX50" fmla="*/ 10060611 w 12202113"/>
              <a:gd name="connsiteY50" fmla="*/ 3057035 h 3188466"/>
              <a:gd name="connsiteX51" fmla="*/ 10039363 w 12202113"/>
              <a:gd name="connsiteY51" fmla="*/ 3055961 h 3188466"/>
              <a:gd name="connsiteX52" fmla="*/ 10033322 w 12202113"/>
              <a:gd name="connsiteY52" fmla="*/ 3053238 h 3188466"/>
              <a:gd name="connsiteX53" fmla="*/ 10020337 w 12202113"/>
              <a:gd name="connsiteY53" fmla="*/ 3053912 h 3188466"/>
              <a:gd name="connsiteX54" fmla="*/ 10016616 w 12202113"/>
              <a:gd name="connsiteY54" fmla="*/ 3053498 h 3188466"/>
              <a:gd name="connsiteX55" fmla="*/ 9995549 w 12202113"/>
              <a:gd name="connsiteY55" fmla="*/ 3051719 h 3188466"/>
              <a:gd name="connsiteX56" fmla="*/ 9957212 w 12202113"/>
              <a:gd name="connsiteY56" fmla="*/ 3062663 h 3188466"/>
              <a:gd name="connsiteX57" fmla="*/ 9904584 w 12202113"/>
              <a:gd name="connsiteY57" fmla="*/ 3063999 h 3188466"/>
              <a:gd name="connsiteX58" fmla="*/ 9713857 w 12202113"/>
              <a:gd name="connsiteY58" fmla="*/ 3087955 h 3188466"/>
              <a:gd name="connsiteX59" fmla="*/ 9678879 w 12202113"/>
              <a:gd name="connsiteY59" fmla="*/ 3079676 h 3188466"/>
              <a:gd name="connsiteX60" fmla="*/ 9598760 w 12202113"/>
              <a:gd name="connsiteY60" fmla="*/ 3085228 h 3188466"/>
              <a:gd name="connsiteX61" fmla="*/ 9488796 w 12202113"/>
              <a:gd name="connsiteY61" fmla="*/ 3115384 h 3188466"/>
              <a:gd name="connsiteX62" fmla="*/ 9341972 w 12202113"/>
              <a:gd name="connsiteY62" fmla="*/ 3126583 h 3188466"/>
              <a:gd name="connsiteX63" fmla="*/ 9333795 w 12202113"/>
              <a:gd name="connsiteY63" fmla="*/ 3132083 h 3188466"/>
              <a:gd name="connsiteX64" fmla="*/ 9321736 w 12202113"/>
              <a:gd name="connsiteY64" fmla="*/ 3135834 h 3188466"/>
              <a:gd name="connsiteX65" fmla="*/ 9319405 w 12202113"/>
              <a:gd name="connsiteY65" fmla="*/ 3135561 h 3188466"/>
              <a:gd name="connsiteX66" fmla="*/ 9302847 w 12202113"/>
              <a:gd name="connsiteY66" fmla="*/ 3137746 h 3188466"/>
              <a:gd name="connsiteX67" fmla="*/ 9300930 w 12202113"/>
              <a:gd name="connsiteY67" fmla="*/ 3139687 h 3188466"/>
              <a:gd name="connsiteX68" fmla="*/ 9290106 w 12202113"/>
              <a:gd name="connsiteY68" fmla="*/ 3141645 h 3188466"/>
              <a:gd name="connsiteX69" fmla="*/ 9270220 w 12202113"/>
              <a:gd name="connsiteY69" fmla="*/ 3146737 h 3188466"/>
              <a:gd name="connsiteX70" fmla="*/ 9265150 w 12202113"/>
              <a:gd name="connsiteY70" fmla="*/ 3146531 h 3188466"/>
              <a:gd name="connsiteX71" fmla="*/ 9233057 w 12202113"/>
              <a:gd name="connsiteY71" fmla="*/ 3152408 h 3188466"/>
              <a:gd name="connsiteX72" fmla="*/ 9231974 w 12202113"/>
              <a:gd name="connsiteY72" fmla="*/ 3151938 h 3188466"/>
              <a:gd name="connsiteX73" fmla="*/ 9220130 w 12202113"/>
              <a:gd name="connsiteY73" fmla="*/ 3151189 h 3188466"/>
              <a:gd name="connsiteX74" fmla="*/ 9198955 w 12202113"/>
              <a:gd name="connsiteY74" fmla="*/ 3151015 h 3188466"/>
              <a:gd name="connsiteX75" fmla="*/ 9142196 w 12202113"/>
              <a:gd name="connsiteY75" fmla="*/ 3143802 h 3188466"/>
              <a:gd name="connsiteX76" fmla="*/ 9108665 w 12202113"/>
              <a:gd name="connsiteY76" fmla="*/ 3149868 h 3188466"/>
              <a:gd name="connsiteX77" fmla="*/ 9014086 w 12202113"/>
              <a:gd name="connsiteY77" fmla="*/ 3150791 h 3188466"/>
              <a:gd name="connsiteX78" fmla="*/ 8915037 w 12202113"/>
              <a:gd name="connsiteY78" fmla="*/ 3140020 h 3188466"/>
              <a:gd name="connsiteX79" fmla="*/ 8815667 w 12202113"/>
              <a:gd name="connsiteY79" fmla="*/ 3138606 h 3188466"/>
              <a:gd name="connsiteX80" fmla="*/ 8779688 w 12202113"/>
              <a:gd name="connsiteY80" fmla="*/ 3138895 h 3188466"/>
              <a:gd name="connsiteX81" fmla="*/ 8715556 w 12202113"/>
              <a:gd name="connsiteY81" fmla="*/ 3135878 h 3188466"/>
              <a:gd name="connsiteX82" fmla="*/ 8686183 w 12202113"/>
              <a:gd name="connsiteY82" fmla="*/ 3132307 h 3188466"/>
              <a:gd name="connsiteX83" fmla="*/ 8684895 w 12202113"/>
              <a:gd name="connsiteY83" fmla="*/ 3132527 h 3188466"/>
              <a:gd name="connsiteX84" fmla="*/ 8682270 w 12202113"/>
              <a:gd name="connsiteY84" fmla="*/ 3130989 h 3188466"/>
              <a:gd name="connsiteX85" fmla="*/ 8676836 w 12202113"/>
              <a:gd name="connsiteY85" fmla="*/ 3130278 h 3188466"/>
              <a:gd name="connsiteX86" fmla="*/ 8662002 w 12202113"/>
              <a:gd name="connsiteY86" fmla="*/ 3130735 h 3188466"/>
              <a:gd name="connsiteX87" fmla="*/ 8656423 w 12202113"/>
              <a:gd name="connsiteY87" fmla="*/ 3131304 h 3188466"/>
              <a:gd name="connsiteX88" fmla="*/ 8648261 w 12202113"/>
              <a:gd name="connsiteY88" fmla="*/ 3131294 h 3188466"/>
              <a:gd name="connsiteX89" fmla="*/ 8648057 w 12202113"/>
              <a:gd name="connsiteY89" fmla="*/ 3131167 h 3188466"/>
              <a:gd name="connsiteX90" fmla="*/ 8640412 w 12202113"/>
              <a:gd name="connsiteY90" fmla="*/ 3131403 h 3188466"/>
              <a:gd name="connsiteX91" fmla="*/ 8603003 w 12202113"/>
              <a:gd name="connsiteY91" fmla="*/ 3134155 h 3188466"/>
              <a:gd name="connsiteX92" fmla="*/ 8553571 w 12202113"/>
              <a:gd name="connsiteY92" fmla="*/ 3122125 h 3188466"/>
              <a:gd name="connsiteX93" fmla="*/ 8533128 w 12202113"/>
              <a:gd name="connsiteY93" fmla="*/ 3120039 h 3188466"/>
              <a:gd name="connsiteX94" fmla="*/ 8522209 w 12202113"/>
              <a:gd name="connsiteY94" fmla="*/ 3118252 h 3188466"/>
              <a:gd name="connsiteX95" fmla="*/ 8521532 w 12202113"/>
              <a:gd name="connsiteY95" fmla="*/ 3117705 h 3188466"/>
              <a:gd name="connsiteX96" fmla="*/ 8485667 w 12202113"/>
              <a:gd name="connsiteY96" fmla="*/ 3120406 h 3188466"/>
              <a:gd name="connsiteX97" fmla="*/ 8480905 w 12202113"/>
              <a:gd name="connsiteY97" fmla="*/ 3119749 h 3188466"/>
              <a:gd name="connsiteX98" fmla="*/ 8457530 w 12202113"/>
              <a:gd name="connsiteY98" fmla="*/ 3122810 h 3188466"/>
              <a:gd name="connsiteX99" fmla="*/ 8445451 w 12202113"/>
              <a:gd name="connsiteY99" fmla="*/ 3123697 h 3188466"/>
              <a:gd name="connsiteX100" fmla="*/ 8442039 w 12202113"/>
              <a:gd name="connsiteY100" fmla="*/ 3125378 h 3188466"/>
              <a:gd name="connsiteX101" fmla="*/ 8424215 w 12202113"/>
              <a:gd name="connsiteY101" fmla="*/ 3125963 h 3188466"/>
              <a:gd name="connsiteX102" fmla="*/ 8422165 w 12202113"/>
              <a:gd name="connsiteY102" fmla="*/ 3125491 h 3188466"/>
              <a:gd name="connsiteX103" fmla="*/ 8407465 w 12202113"/>
              <a:gd name="connsiteY103" fmla="*/ 3127979 h 3188466"/>
              <a:gd name="connsiteX104" fmla="*/ 8395146 w 12202113"/>
              <a:gd name="connsiteY104" fmla="*/ 3132488 h 3188466"/>
              <a:gd name="connsiteX105" fmla="*/ 8243538 w 12202113"/>
              <a:gd name="connsiteY105" fmla="*/ 3129873 h 3188466"/>
              <a:gd name="connsiteX106" fmla="*/ 8112685 w 12202113"/>
              <a:gd name="connsiteY106" fmla="*/ 3148698 h 3188466"/>
              <a:gd name="connsiteX107" fmla="*/ 8026741 w 12202113"/>
              <a:gd name="connsiteY107" fmla="*/ 3154015 h 3188466"/>
              <a:gd name="connsiteX108" fmla="*/ 8030400 w 12202113"/>
              <a:gd name="connsiteY108" fmla="*/ 3146736 h 3188466"/>
              <a:gd name="connsiteX109" fmla="*/ 8002987 w 12202113"/>
              <a:gd name="connsiteY109" fmla="*/ 3135663 h 3188466"/>
              <a:gd name="connsiteX110" fmla="*/ 7798568 w 12202113"/>
              <a:gd name="connsiteY110" fmla="*/ 3141249 h 3188466"/>
              <a:gd name="connsiteX111" fmla="*/ 7746353 w 12202113"/>
              <a:gd name="connsiteY111" fmla="*/ 3137755 h 3188466"/>
              <a:gd name="connsiteX112" fmla="*/ 7700395 w 12202113"/>
              <a:gd name="connsiteY112" fmla="*/ 3144729 h 3188466"/>
              <a:gd name="connsiteX113" fmla="*/ 7681335 w 12202113"/>
              <a:gd name="connsiteY113" fmla="*/ 3141120 h 3188466"/>
              <a:gd name="connsiteX114" fmla="*/ 7678044 w 12202113"/>
              <a:gd name="connsiteY114" fmla="*/ 3140387 h 3188466"/>
              <a:gd name="connsiteX115" fmla="*/ 7664890 w 12202113"/>
              <a:gd name="connsiteY115" fmla="*/ 3139855 h 3188466"/>
              <a:gd name="connsiteX116" fmla="*/ 7661183 w 12202113"/>
              <a:gd name="connsiteY116" fmla="*/ 3136706 h 3188466"/>
              <a:gd name="connsiteX117" fmla="*/ 7641383 w 12202113"/>
              <a:gd name="connsiteY117" fmla="*/ 3133755 h 3188466"/>
              <a:gd name="connsiteX118" fmla="*/ 7617169 w 12202113"/>
              <a:gd name="connsiteY118" fmla="*/ 3133614 h 3188466"/>
              <a:gd name="connsiteX119" fmla="*/ 7531143 w 12202113"/>
              <a:gd name="connsiteY119" fmla="*/ 3132781 h 3188466"/>
              <a:gd name="connsiteX120" fmla="*/ 7517113 w 12202113"/>
              <a:gd name="connsiteY120" fmla="*/ 3134483 h 3188466"/>
              <a:gd name="connsiteX121" fmla="*/ 7471320 w 12202113"/>
              <a:gd name="connsiteY121" fmla="*/ 3131645 h 3188466"/>
              <a:gd name="connsiteX122" fmla="*/ 7430512 w 12202113"/>
              <a:gd name="connsiteY122" fmla="*/ 3131007 h 3188466"/>
              <a:gd name="connsiteX123" fmla="*/ 7404071 w 12202113"/>
              <a:gd name="connsiteY123" fmla="*/ 3132361 h 3188466"/>
              <a:gd name="connsiteX124" fmla="*/ 7397140 w 12202113"/>
              <a:gd name="connsiteY124" fmla="*/ 3131239 h 3188466"/>
              <a:gd name="connsiteX125" fmla="*/ 7370514 w 12202113"/>
              <a:gd name="connsiteY125" fmla="*/ 3130516 h 3188466"/>
              <a:gd name="connsiteX126" fmla="*/ 7356953 w 12202113"/>
              <a:gd name="connsiteY126" fmla="*/ 3132179 h 3188466"/>
              <a:gd name="connsiteX127" fmla="*/ 7343567 w 12202113"/>
              <a:gd name="connsiteY127" fmla="*/ 3128350 h 3188466"/>
              <a:gd name="connsiteX128" fmla="*/ 7340295 w 12202113"/>
              <a:gd name="connsiteY128" fmla="*/ 3125545 h 3188466"/>
              <a:gd name="connsiteX129" fmla="*/ 7321348 w 12202113"/>
              <a:gd name="connsiteY129" fmla="*/ 3126804 h 3188466"/>
              <a:gd name="connsiteX130" fmla="*/ 7305815 w 12202113"/>
              <a:gd name="connsiteY130" fmla="*/ 3124063 h 3188466"/>
              <a:gd name="connsiteX131" fmla="*/ 7292274 w 12202113"/>
              <a:gd name="connsiteY131" fmla="*/ 3125855 h 3188466"/>
              <a:gd name="connsiteX132" fmla="*/ 7286654 w 12202113"/>
              <a:gd name="connsiteY132" fmla="*/ 3125451 h 3188466"/>
              <a:gd name="connsiteX133" fmla="*/ 7272685 w 12202113"/>
              <a:gd name="connsiteY133" fmla="*/ 3124094 h 3188466"/>
              <a:gd name="connsiteX134" fmla="*/ 7248584 w 12202113"/>
              <a:gd name="connsiteY134" fmla="*/ 3121080 h 3188466"/>
              <a:gd name="connsiteX135" fmla="*/ 7241065 w 12202113"/>
              <a:gd name="connsiteY135" fmla="*/ 3120661 h 3188466"/>
              <a:gd name="connsiteX136" fmla="*/ 7224696 w 12202113"/>
              <a:gd name="connsiteY136" fmla="*/ 3116051 h 3188466"/>
              <a:gd name="connsiteX137" fmla="*/ 7193009 w 12202113"/>
              <a:gd name="connsiteY137" fmla="*/ 3112108 h 3188466"/>
              <a:gd name="connsiteX138" fmla="*/ 7137220 w 12202113"/>
              <a:gd name="connsiteY138" fmla="*/ 3098354 h 3188466"/>
              <a:gd name="connsiteX139" fmla="*/ 7104427 w 12202113"/>
              <a:gd name="connsiteY139" fmla="*/ 3091790 h 3188466"/>
              <a:gd name="connsiteX140" fmla="*/ 7082240 w 12202113"/>
              <a:gd name="connsiteY140" fmla="*/ 3085740 h 3188466"/>
              <a:gd name="connsiteX141" fmla="*/ 7016754 w 12202113"/>
              <a:gd name="connsiteY141" fmla="*/ 3077196 h 3188466"/>
              <a:gd name="connsiteX142" fmla="*/ 6904436 w 12202113"/>
              <a:gd name="connsiteY142" fmla="*/ 3065900 h 3188466"/>
              <a:gd name="connsiteX143" fmla="*/ 6881434 w 12202113"/>
              <a:gd name="connsiteY143" fmla="*/ 3062865 h 3188466"/>
              <a:gd name="connsiteX144" fmla="*/ 6865273 w 12202113"/>
              <a:gd name="connsiteY144" fmla="*/ 3057749 h 3188466"/>
              <a:gd name="connsiteX145" fmla="*/ 6864671 w 12202113"/>
              <a:gd name="connsiteY145" fmla="*/ 3054378 h 3188466"/>
              <a:gd name="connsiteX146" fmla="*/ 6852599 w 12202113"/>
              <a:gd name="connsiteY146" fmla="*/ 3052306 h 3188466"/>
              <a:gd name="connsiteX147" fmla="*/ 6850143 w 12202113"/>
              <a:gd name="connsiteY147" fmla="*/ 3051232 h 3188466"/>
              <a:gd name="connsiteX148" fmla="*/ 6835301 w 12202113"/>
              <a:gd name="connsiteY148" fmla="*/ 3045593 h 3188466"/>
              <a:gd name="connsiteX149" fmla="*/ 6784871 w 12202113"/>
              <a:gd name="connsiteY149" fmla="*/ 3046562 h 3188466"/>
              <a:gd name="connsiteX150" fmla="*/ 6738245 w 12202113"/>
              <a:gd name="connsiteY150" fmla="*/ 3037055 h 3188466"/>
              <a:gd name="connsiteX151" fmla="*/ 6537703 w 12202113"/>
              <a:gd name="connsiteY151" fmla="*/ 3017736 h 3188466"/>
              <a:gd name="connsiteX152" fmla="*/ 6521858 w 12202113"/>
              <a:gd name="connsiteY152" fmla="*/ 3004158 h 3188466"/>
              <a:gd name="connsiteX153" fmla="*/ 6445069 w 12202113"/>
              <a:gd name="connsiteY153" fmla="*/ 2992470 h 3188466"/>
              <a:gd name="connsiteX154" fmla="*/ 6302447 w 12202113"/>
              <a:gd name="connsiteY154" fmla="*/ 2994274 h 3188466"/>
              <a:gd name="connsiteX155" fmla="*/ 6160029 w 12202113"/>
              <a:gd name="connsiteY155" fmla="*/ 2973666 h 3188466"/>
              <a:gd name="connsiteX156" fmla="*/ 6144046 w 12202113"/>
              <a:gd name="connsiteY156" fmla="*/ 2976380 h 3188466"/>
              <a:gd name="connsiteX157" fmla="*/ 6127670 w 12202113"/>
              <a:gd name="connsiteY157" fmla="*/ 2976929 h 3188466"/>
              <a:gd name="connsiteX158" fmla="*/ 6126155 w 12202113"/>
              <a:gd name="connsiteY158" fmla="*/ 2976245 h 3188466"/>
              <a:gd name="connsiteX159" fmla="*/ 6108575 w 12202113"/>
              <a:gd name="connsiteY159" fmla="*/ 2974651 h 3188466"/>
              <a:gd name="connsiteX160" fmla="*/ 6103746 w 12202113"/>
              <a:gd name="connsiteY160" fmla="*/ 2975803 h 3188466"/>
              <a:gd name="connsiteX161" fmla="*/ 6091377 w 12202113"/>
              <a:gd name="connsiteY161" fmla="*/ 2975180 h 3188466"/>
              <a:gd name="connsiteX162" fmla="*/ 6066183 w 12202113"/>
              <a:gd name="connsiteY162" fmla="*/ 2975222 h 3188466"/>
              <a:gd name="connsiteX163" fmla="*/ 6063287 w 12202113"/>
              <a:gd name="connsiteY163" fmla="*/ 2974353 h 3188466"/>
              <a:gd name="connsiteX164" fmla="*/ 6054813 w 12202113"/>
              <a:gd name="connsiteY164" fmla="*/ 2974911 h 3188466"/>
              <a:gd name="connsiteX165" fmla="*/ 6050809 w 12202113"/>
              <a:gd name="connsiteY165" fmla="*/ 2973985 h 3188466"/>
              <a:gd name="connsiteX166" fmla="*/ 6013979 w 12202113"/>
              <a:gd name="connsiteY166" fmla="*/ 2974553 h 3188466"/>
              <a:gd name="connsiteX167" fmla="*/ 6013800 w 12202113"/>
              <a:gd name="connsiteY167" fmla="*/ 2973973 h 3188466"/>
              <a:gd name="connsiteX168" fmla="*/ 6004866 w 12202113"/>
              <a:gd name="connsiteY168" fmla="*/ 2971570 h 3188466"/>
              <a:gd name="connsiteX169" fmla="*/ 5987036 w 12202113"/>
              <a:gd name="connsiteY169" fmla="*/ 2968315 h 3188466"/>
              <a:gd name="connsiteX170" fmla="*/ 5950027 w 12202113"/>
              <a:gd name="connsiteY170" fmla="*/ 2953546 h 3188466"/>
              <a:gd name="connsiteX171" fmla="*/ 5911668 w 12202113"/>
              <a:gd name="connsiteY171" fmla="*/ 2954074 h 3188466"/>
              <a:gd name="connsiteX172" fmla="*/ 5904110 w 12202113"/>
              <a:gd name="connsiteY172" fmla="*/ 2953861 h 3188466"/>
              <a:gd name="connsiteX173" fmla="*/ 5904026 w 12202113"/>
              <a:gd name="connsiteY173" fmla="*/ 2953724 h 3188466"/>
              <a:gd name="connsiteX174" fmla="*/ 5896189 w 12202113"/>
              <a:gd name="connsiteY174" fmla="*/ 2953236 h 3188466"/>
              <a:gd name="connsiteX175" fmla="*/ 5890331 w 12202113"/>
              <a:gd name="connsiteY175" fmla="*/ 2953471 h 3188466"/>
              <a:gd name="connsiteX176" fmla="*/ 5875672 w 12202113"/>
              <a:gd name="connsiteY176" fmla="*/ 2953056 h 3188466"/>
              <a:gd name="connsiteX177" fmla="*/ 5871070 w 12202113"/>
              <a:gd name="connsiteY177" fmla="*/ 2952035 h 3188466"/>
              <a:gd name="connsiteX178" fmla="*/ 5869888 w 12202113"/>
              <a:gd name="connsiteY178" fmla="*/ 2950364 h 3188466"/>
              <a:gd name="connsiteX179" fmla="*/ 5868461 w 12202113"/>
              <a:gd name="connsiteY179" fmla="*/ 2950506 h 3188466"/>
              <a:gd name="connsiteX180" fmla="*/ 5843343 w 12202113"/>
              <a:gd name="connsiteY180" fmla="*/ 2945262 h 3188466"/>
              <a:gd name="connsiteX181" fmla="*/ 5784331 w 12202113"/>
              <a:gd name="connsiteY181" fmla="*/ 2938531 h 3188466"/>
              <a:gd name="connsiteX182" fmla="*/ 5749498 w 12202113"/>
              <a:gd name="connsiteY182" fmla="*/ 2936713 h 3188466"/>
              <a:gd name="connsiteX183" fmla="*/ 5655214 w 12202113"/>
              <a:gd name="connsiteY183" fmla="*/ 2929503 h 3188466"/>
              <a:gd name="connsiteX184" fmla="*/ 5561446 w 12202113"/>
              <a:gd name="connsiteY184" fmla="*/ 2920575 h 3188466"/>
              <a:gd name="connsiteX185" fmla="*/ 5519456 w 12202113"/>
              <a:gd name="connsiteY185" fmla="*/ 2906631 h 3188466"/>
              <a:gd name="connsiteX186" fmla="*/ 5514099 w 12202113"/>
              <a:gd name="connsiteY186" fmla="*/ 2906097 h 3188466"/>
              <a:gd name="connsiteX187" fmla="*/ 5499273 w 12202113"/>
              <a:gd name="connsiteY187" fmla="*/ 2907057 h 3188466"/>
              <a:gd name="connsiteX188" fmla="*/ 5493664 w 12202113"/>
              <a:gd name="connsiteY188" fmla="*/ 2907817 h 3188466"/>
              <a:gd name="connsiteX189" fmla="*/ 5485530 w 12202113"/>
              <a:gd name="connsiteY189" fmla="*/ 2908080 h 3188466"/>
              <a:gd name="connsiteX190" fmla="*/ 5485337 w 12202113"/>
              <a:gd name="connsiteY190" fmla="*/ 2907959 h 3188466"/>
              <a:gd name="connsiteX191" fmla="*/ 5477696 w 12202113"/>
              <a:gd name="connsiteY191" fmla="*/ 2908455 h 3188466"/>
              <a:gd name="connsiteX192" fmla="*/ 5440170 w 12202113"/>
              <a:gd name="connsiteY192" fmla="*/ 2912482 h 3188466"/>
              <a:gd name="connsiteX193" fmla="*/ 5391911 w 12202113"/>
              <a:gd name="connsiteY193" fmla="*/ 2902040 h 3188466"/>
              <a:gd name="connsiteX194" fmla="*/ 5371708 w 12202113"/>
              <a:gd name="connsiteY194" fmla="*/ 2900629 h 3188466"/>
              <a:gd name="connsiteX195" fmla="*/ 5360976 w 12202113"/>
              <a:gd name="connsiteY195" fmla="*/ 2899197 h 3188466"/>
              <a:gd name="connsiteX196" fmla="*/ 5360345 w 12202113"/>
              <a:gd name="connsiteY196" fmla="*/ 2898671 h 3188466"/>
              <a:gd name="connsiteX197" fmla="*/ 5324367 w 12202113"/>
              <a:gd name="connsiteY197" fmla="*/ 2902593 h 3188466"/>
              <a:gd name="connsiteX198" fmla="*/ 5319673 w 12202113"/>
              <a:gd name="connsiteY198" fmla="*/ 2902094 h 3188466"/>
              <a:gd name="connsiteX199" fmla="*/ 5296114 w 12202113"/>
              <a:gd name="connsiteY199" fmla="*/ 2905958 h 3188466"/>
              <a:gd name="connsiteX200" fmla="*/ 5283999 w 12202113"/>
              <a:gd name="connsiteY200" fmla="*/ 2907258 h 3188466"/>
              <a:gd name="connsiteX201" fmla="*/ 5280460 w 12202113"/>
              <a:gd name="connsiteY201" fmla="*/ 2909063 h 3188466"/>
              <a:gd name="connsiteX202" fmla="*/ 5262637 w 12202113"/>
              <a:gd name="connsiteY202" fmla="*/ 2910250 h 3188466"/>
              <a:gd name="connsiteX203" fmla="*/ 5260635 w 12202113"/>
              <a:gd name="connsiteY203" fmla="*/ 2909845 h 3188466"/>
              <a:gd name="connsiteX204" fmla="*/ 5245770 w 12202113"/>
              <a:gd name="connsiteY204" fmla="*/ 2912842 h 3188466"/>
              <a:gd name="connsiteX205" fmla="*/ 5233108 w 12202113"/>
              <a:gd name="connsiteY205" fmla="*/ 2917794 h 3188466"/>
              <a:gd name="connsiteX206" fmla="*/ 5082201 w 12202113"/>
              <a:gd name="connsiteY206" fmla="*/ 2920260 h 3188466"/>
              <a:gd name="connsiteX207" fmla="*/ 4939211 w 12202113"/>
              <a:gd name="connsiteY207" fmla="*/ 2931760 h 3188466"/>
              <a:gd name="connsiteX208" fmla="*/ 4794309 w 12202113"/>
              <a:gd name="connsiteY208" fmla="*/ 2937227 h 3188466"/>
              <a:gd name="connsiteX209" fmla="*/ 4637676 w 12202113"/>
              <a:gd name="connsiteY209" fmla="*/ 2946666 h 3188466"/>
              <a:gd name="connsiteX210" fmla="*/ 4585922 w 12202113"/>
              <a:gd name="connsiteY210" fmla="*/ 2944906 h 3188466"/>
              <a:gd name="connsiteX211" fmla="*/ 4539516 w 12202113"/>
              <a:gd name="connsiteY211" fmla="*/ 2953466 h 3188466"/>
              <a:gd name="connsiteX212" fmla="*/ 4520819 w 12202113"/>
              <a:gd name="connsiteY212" fmla="*/ 2950477 h 3188466"/>
              <a:gd name="connsiteX213" fmla="*/ 4517604 w 12202113"/>
              <a:gd name="connsiteY213" fmla="*/ 2949852 h 3188466"/>
              <a:gd name="connsiteX214" fmla="*/ 4504537 w 12202113"/>
              <a:gd name="connsiteY214" fmla="*/ 2949759 h 3188466"/>
              <a:gd name="connsiteX215" fmla="*/ 4501104 w 12202113"/>
              <a:gd name="connsiteY215" fmla="*/ 2946715 h 3188466"/>
              <a:gd name="connsiteX216" fmla="*/ 4342695 w 12202113"/>
              <a:gd name="connsiteY216" fmla="*/ 2951638 h 3188466"/>
              <a:gd name="connsiteX217" fmla="*/ 4274096 w 12202113"/>
              <a:gd name="connsiteY217" fmla="*/ 2953640 h 3188466"/>
              <a:gd name="connsiteX218" fmla="*/ 4248170 w 12202113"/>
              <a:gd name="connsiteY218" fmla="*/ 2951384 h 3188466"/>
              <a:gd name="connsiteX219" fmla="*/ 4147924 w 12202113"/>
              <a:gd name="connsiteY219" fmla="*/ 2945945 h 3188466"/>
              <a:gd name="connsiteX220" fmla="*/ 4061825 w 12202113"/>
              <a:gd name="connsiteY220" fmla="*/ 2944206 h 3188466"/>
              <a:gd name="connsiteX221" fmla="*/ 3998557 w 12202113"/>
              <a:gd name="connsiteY221" fmla="*/ 2955821 h 3188466"/>
              <a:gd name="connsiteX222" fmla="*/ 3993107 w 12202113"/>
              <a:gd name="connsiteY222" fmla="*/ 2953708 h 3188466"/>
              <a:gd name="connsiteX223" fmla="*/ 3949713 w 12202113"/>
              <a:gd name="connsiteY223" fmla="*/ 2955441 h 3188466"/>
              <a:gd name="connsiteX224" fmla="*/ 3797284 w 12202113"/>
              <a:gd name="connsiteY224" fmla="*/ 2977037 h 3188466"/>
              <a:gd name="connsiteX225" fmla="*/ 3712498 w 12202113"/>
              <a:gd name="connsiteY225" fmla="*/ 2979996 h 3188466"/>
              <a:gd name="connsiteX226" fmla="*/ 3682471 w 12202113"/>
              <a:gd name="connsiteY226" fmla="*/ 2978543 h 3188466"/>
              <a:gd name="connsiteX227" fmla="*/ 3632163 w 12202113"/>
              <a:gd name="connsiteY227" fmla="*/ 2976264 h 3188466"/>
              <a:gd name="connsiteX228" fmla="*/ 3594728 w 12202113"/>
              <a:gd name="connsiteY228" fmla="*/ 2968398 h 3188466"/>
              <a:gd name="connsiteX229" fmla="*/ 3552594 w 12202113"/>
              <a:gd name="connsiteY229" fmla="*/ 2968934 h 3188466"/>
              <a:gd name="connsiteX230" fmla="*/ 3542589 w 12202113"/>
              <a:gd name="connsiteY230" fmla="*/ 2977031 h 3188466"/>
              <a:gd name="connsiteX231" fmla="*/ 3497591 w 12202113"/>
              <a:gd name="connsiteY231" fmla="*/ 2975018 h 3188466"/>
              <a:gd name="connsiteX232" fmla="*/ 3429352 w 12202113"/>
              <a:gd name="connsiteY232" fmla="*/ 2971090 h 3188466"/>
              <a:gd name="connsiteX233" fmla="*/ 3389938 w 12202113"/>
              <a:gd name="connsiteY233" fmla="*/ 2970884 h 3188466"/>
              <a:gd name="connsiteX234" fmla="*/ 3282344 w 12202113"/>
              <a:gd name="connsiteY234" fmla="*/ 2968084 h 3188466"/>
              <a:gd name="connsiteX235" fmla="*/ 3174624 w 12202113"/>
              <a:gd name="connsiteY235" fmla="*/ 2963576 h 3188466"/>
              <a:gd name="connsiteX236" fmla="*/ 3111077 w 12202113"/>
              <a:gd name="connsiteY236" fmla="*/ 2951285 h 3188466"/>
              <a:gd name="connsiteX237" fmla="*/ 3022501 w 12202113"/>
              <a:gd name="connsiteY237" fmla="*/ 2948619 h 3188466"/>
              <a:gd name="connsiteX238" fmla="*/ 3007714 w 12202113"/>
              <a:gd name="connsiteY238" fmla="*/ 2946762 h 3188466"/>
              <a:gd name="connsiteX239" fmla="*/ 2903098 w 12202113"/>
              <a:gd name="connsiteY239" fmla="*/ 2940576 h 3188466"/>
              <a:gd name="connsiteX240" fmla="*/ 2781591 w 12202113"/>
              <a:gd name="connsiteY240" fmla="*/ 2946394 h 3188466"/>
              <a:gd name="connsiteX241" fmla="*/ 2627942 w 12202113"/>
              <a:gd name="connsiteY241" fmla="*/ 2919996 h 3188466"/>
              <a:gd name="connsiteX242" fmla="*/ 2354959 w 12202113"/>
              <a:gd name="connsiteY242" fmla="*/ 2882080 h 3188466"/>
              <a:gd name="connsiteX243" fmla="*/ 2063184 w 12202113"/>
              <a:gd name="connsiteY243" fmla="*/ 2879109 h 3188466"/>
              <a:gd name="connsiteX244" fmla="*/ 1986946 w 12202113"/>
              <a:gd name="connsiteY244" fmla="*/ 2887619 h 3188466"/>
              <a:gd name="connsiteX245" fmla="*/ 1763479 w 12202113"/>
              <a:gd name="connsiteY245" fmla="*/ 2909077 h 3188466"/>
              <a:gd name="connsiteX246" fmla="*/ 1537980 w 12202113"/>
              <a:gd name="connsiteY246" fmla="*/ 2960398 h 3188466"/>
              <a:gd name="connsiteX247" fmla="*/ 1395229 w 12202113"/>
              <a:gd name="connsiteY247" fmla="*/ 2975625 h 3188466"/>
              <a:gd name="connsiteX248" fmla="*/ 1327834 w 12202113"/>
              <a:gd name="connsiteY248" fmla="*/ 2989485 h 3188466"/>
              <a:gd name="connsiteX249" fmla="*/ 1280757 w 12202113"/>
              <a:gd name="connsiteY249" fmla="*/ 2992959 h 3188466"/>
              <a:gd name="connsiteX250" fmla="*/ 1252582 w 12202113"/>
              <a:gd name="connsiteY250" fmla="*/ 2995877 h 3188466"/>
              <a:gd name="connsiteX251" fmla="*/ 1204670 w 12202113"/>
              <a:gd name="connsiteY251" fmla="*/ 3014826 h 3188466"/>
              <a:gd name="connsiteX252" fmla="*/ 1020457 w 12202113"/>
              <a:gd name="connsiteY252" fmla="*/ 3031603 h 3188466"/>
              <a:gd name="connsiteX253" fmla="*/ 843248 w 12202113"/>
              <a:gd name="connsiteY253" fmla="*/ 3026954 h 3188466"/>
              <a:gd name="connsiteX254" fmla="*/ 583517 w 12202113"/>
              <a:gd name="connsiteY254" fmla="*/ 3089095 h 3188466"/>
              <a:gd name="connsiteX255" fmla="*/ 556836 w 12202113"/>
              <a:gd name="connsiteY255" fmla="*/ 3094374 h 3188466"/>
              <a:gd name="connsiteX256" fmla="*/ 412089 w 12202113"/>
              <a:gd name="connsiteY256" fmla="*/ 3121334 h 3188466"/>
              <a:gd name="connsiteX257" fmla="*/ 83929 w 12202113"/>
              <a:gd name="connsiteY257" fmla="*/ 3150566 h 318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202113" h="3188466">
                <a:moveTo>
                  <a:pt x="0" y="3188466"/>
                </a:moveTo>
                <a:lnTo>
                  <a:pt x="10116" y="2657641"/>
                </a:lnTo>
                <a:lnTo>
                  <a:pt x="10116" y="0"/>
                </a:lnTo>
                <a:lnTo>
                  <a:pt x="12202113" y="0"/>
                </a:lnTo>
                <a:lnTo>
                  <a:pt x="12202113" y="2879832"/>
                </a:lnTo>
                <a:lnTo>
                  <a:pt x="12198167" y="2880360"/>
                </a:lnTo>
                <a:cubicBezTo>
                  <a:pt x="12163116" y="2884349"/>
                  <a:pt x="12143771" y="2884544"/>
                  <a:pt x="12122128" y="2887194"/>
                </a:cubicBezTo>
                <a:cubicBezTo>
                  <a:pt x="12087086" y="2893347"/>
                  <a:pt x="12050015" y="2907304"/>
                  <a:pt x="12028868" y="2911786"/>
                </a:cubicBezTo>
                <a:lnTo>
                  <a:pt x="11995238" y="2914090"/>
                </a:lnTo>
                <a:lnTo>
                  <a:pt x="11996460" y="2918442"/>
                </a:lnTo>
                <a:lnTo>
                  <a:pt x="11983968" y="2918762"/>
                </a:lnTo>
                <a:lnTo>
                  <a:pt x="11956084" y="2918868"/>
                </a:lnTo>
                <a:cubicBezTo>
                  <a:pt x="11938684" y="2919526"/>
                  <a:pt x="11890300" y="2918483"/>
                  <a:pt x="11872586" y="2920076"/>
                </a:cubicBezTo>
                <a:cubicBezTo>
                  <a:pt x="11867476" y="2924717"/>
                  <a:pt x="11859589" y="2927247"/>
                  <a:pt x="11849804" y="2928420"/>
                </a:cubicBezTo>
                <a:lnTo>
                  <a:pt x="11828254" y="2928551"/>
                </a:lnTo>
                <a:lnTo>
                  <a:pt x="11703277" y="2939735"/>
                </a:lnTo>
                <a:lnTo>
                  <a:pt x="11686094" y="2940570"/>
                </a:lnTo>
                <a:lnTo>
                  <a:pt x="11676788" y="2944321"/>
                </a:lnTo>
                <a:cubicBezTo>
                  <a:pt x="11669684" y="2945069"/>
                  <a:pt x="11649276" y="2944585"/>
                  <a:pt x="11643464" y="2945066"/>
                </a:cubicBezTo>
                <a:lnTo>
                  <a:pt x="11641922" y="2947200"/>
                </a:lnTo>
                <a:cubicBezTo>
                  <a:pt x="11623408" y="2950611"/>
                  <a:pt x="11553770" y="2961969"/>
                  <a:pt x="11532386" y="2965529"/>
                </a:cubicBezTo>
                <a:cubicBezTo>
                  <a:pt x="11528114" y="2962248"/>
                  <a:pt x="11518548" y="2967430"/>
                  <a:pt x="11513619" y="2968556"/>
                </a:cubicBezTo>
                <a:cubicBezTo>
                  <a:pt x="11512856" y="2966346"/>
                  <a:pt x="11500924" y="2965672"/>
                  <a:pt x="11497404" y="2967639"/>
                </a:cubicBezTo>
                <a:cubicBezTo>
                  <a:pt x="11413522" y="2978420"/>
                  <a:pt x="11455510" y="2956141"/>
                  <a:pt x="11407630" y="2970255"/>
                </a:cubicBezTo>
                <a:cubicBezTo>
                  <a:pt x="11399160" y="2971190"/>
                  <a:pt x="11392296" y="2970299"/>
                  <a:pt x="11386276" y="2968648"/>
                </a:cubicBezTo>
                <a:lnTo>
                  <a:pt x="11377296" y="2965257"/>
                </a:lnTo>
                <a:lnTo>
                  <a:pt x="11342536" y="2971666"/>
                </a:lnTo>
                <a:cubicBezTo>
                  <a:pt x="11325414" y="2973900"/>
                  <a:pt x="11307393" y="2975381"/>
                  <a:pt x="11288902" y="2976058"/>
                </a:cubicBezTo>
                <a:cubicBezTo>
                  <a:pt x="11284753" y="2971542"/>
                  <a:pt x="11270239" y="2977957"/>
                  <a:pt x="11263411" y="2979228"/>
                </a:cubicBezTo>
                <a:cubicBezTo>
                  <a:pt x="11263340" y="2976278"/>
                  <a:pt x="11248212" y="2974865"/>
                  <a:pt x="11242843" y="2977303"/>
                </a:cubicBezTo>
                <a:cubicBezTo>
                  <a:pt x="11130019" y="2987845"/>
                  <a:pt x="11193504" y="2960297"/>
                  <a:pt x="11125798" y="2976816"/>
                </a:cubicBezTo>
                <a:cubicBezTo>
                  <a:pt x="11114472" y="2977677"/>
                  <a:pt x="11105974" y="2976199"/>
                  <a:pt x="11098884" y="2973758"/>
                </a:cubicBezTo>
                <a:lnTo>
                  <a:pt x="11086128" y="2967663"/>
                </a:lnTo>
                <a:lnTo>
                  <a:pt x="11076132" y="2969836"/>
                </a:lnTo>
                <a:cubicBezTo>
                  <a:pt x="11038408" y="2970007"/>
                  <a:pt x="11027285" y="2963760"/>
                  <a:pt x="11005337" y="2970053"/>
                </a:cubicBezTo>
                <a:cubicBezTo>
                  <a:pt x="10972902" y="2956973"/>
                  <a:pt x="10983824" y="2968749"/>
                  <a:pt x="10959154" y="2970750"/>
                </a:cubicBezTo>
                <a:cubicBezTo>
                  <a:pt x="10939692" y="2973358"/>
                  <a:pt x="10975422" y="2978377"/>
                  <a:pt x="10956347" y="2979118"/>
                </a:cubicBezTo>
                <a:cubicBezTo>
                  <a:pt x="10935712" y="2975741"/>
                  <a:pt x="10936682" y="2986229"/>
                  <a:pt x="10915223" y="2982099"/>
                </a:cubicBezTo>
                <a:cubicBezTo>
                  <a:pt x="10920436" y="2974198"/>
                  <a:pt x="10872877" y="2983630"/>
                  <a:pt x="10871398" y="2976728"/>
                </a:cubicBezTo>
                <a:cubicBezTo>
                  <a:pt x="10853171" y="2986599"/>
                  <a:pt x="10844013" y="2974439"/>
                  <a:pt x="10819743" y="2977481"/>
                </a:cubicBezTo>
                <a:cubicBezTo>
                  <a:pt x="10808314" y="2981215"/>
                  <a:pt x="10800068" y="2981856"/>
                  <a:pt x="10788834" y="2977840"/>
                </a:cubicBezTo>
                <a:cubicBezTo>
                  <a:pt x="10736185" y="2996020"/>
                  <a:pt x="10756982" y="2978653"/>
                  <a:pt x="10707711" y="2985644"/>
                </a:cubicBezTo>
                <a:cubicBezTo>
                  <a:pt x="10665262" y="2992997"/>
                  <a:pt x="10617142" y="2997767"/>
                  <a:pt x="10576086" y="3015319"/>
                </a:cubicBezTo>
                <a:cubicBezTo>
                  <a:pt x="10568550" y="3020292"/>
                  <a:pt x="10550046" y="3022174"/>
                  <a:pt x="10534761" y="3019524"/>
                </a:cubicBezTo>
                <a:cubicBezTo>
                  <a:pt x="10532134" y="3019067"/>
                  <a:pt x="10529698" y="3018490"/>
                  <a:pt x="10527537" y="3017814"/>
                </a:cubicBezTo>
                <a:cubicBezTo>
                  <a:pt x="10492044" y="3020498"/>
                  <a:pt x="10362224" y="3032491"/>
                  <a:pt x="10321799" y="3035635"/>
                </a:cubicBezTo>
                <a:cubicBezTo>
                  <a:pt x="10318526" y="3029246"/>
                  <a:pt x="10298084" y="3040774"/>
                  <a:pt x="10284989" y="3036679"/>
                </a:cubicBezTo>
                <a:cubicBezTo>
                  <a:pt x="10275610" y="3033085"/>
                  <a:pt x="10267220" y="3035744"/>
                  <a:pt x="10257423" y="3036027"/>
                </a:cubicBezTo>
                <a:cubicBezTo>
                  <a:pt x="10244517" y="3033202"/>
                  <a:pt x="10202424" y="3038304"/>
                  <a:pt x="10191450" y="3041963"/>
                </a:cubicBezTo>
                <a:cubicBezTo>
                  <a:pt x="10165225" y="3054679"/>
                  <a:pt x="10105634" y="3045236"/>
                  <a:pt x="10083845" y="3054978"/>
                </a:cubicBezTo>
                <a:cubicBezTo>
                  <a:pt x="10075939" y="3056408"/>
                  <a:pt x="10068203" y="3056986"/>
                  <a:pt x="10060611" y="3057035"/>
                </a:cubicBezTo>
                <a:lnTo>
                  <a:pt x="10039363" y="3055961"/>
                </a:lnTo>
                <a:lnTo>
                  <a:pt x="10033322" y="3053238"/>
                </a:lnTo>
                <a:lnTo>
                  <a:pt x="10020337" y="3053912"/>
                </a:lnTo>
                <a:lnTo>
                  <a:pt x="10016616" y="3053498"/>
                </a:lnTo>
                <a:cubicBezTo>
                  <a:pt x="10009508" y="3052695"/>
                  <a:pt x="10002492" y="3051995"/>
                  <a:pt x="9995549" y="3051719"/>
                </a:cubicBezTo>
                <a:cubicBezTo>
                  <a:pt x="10004680" y="3065377"/>
                  <a:pt x="9937988" y="3051618"/>
                  <a:pt x="9957212" y="3062663"/>
                </a:cubicBezTo>
                <a:cubicBezTo>
                  <a:pt x="9920646" y="3063519"/>
                  <a:pt x="9948538" y="3073806"/>
                  <a:pt x="9904584" y="3063999"/>
                </a:cubicBezTo>
                <a:cubicBezTo>
                  <a:pt x="9847813" y="3075166"/>
                  <a:pt x="9758323" y="3071010"/>
                  <a:pt x="9713857" y="3087955"/>
                </a:cubicBezTo>
                <a:cubicBezTo>
                  <a:pt x="9719380" y="3081485"/>
                  <a:pt x="9695453" y="3076466"/>
                  <a:pt x="9678879" y="3079676"/>
                </a:cubicBezTo>
                <a:cubicBezTo>
                  <a:pt x="9698255" y="3054291"/>
                  <a:pt x="9613348" y="3102551"/>
                  <a:pt x="9598760" y="3085228"/>
                </a:cubicBezTo>
                <a:cubicBezTo>
                  <a:pt x="9598041" y="3101310"/>
                  <a:pt x="9523758" y="3128579"/>
                  <a:pt x="9488796" y="3115384"/>
                </a:cubicBezTo>
                <a:cubicBezTo>
                  <a:pt x="9435532" y="3118605"/>
                  <a:pt x="9397815" y="3131898"/>
                  <a:pt x="9341972" y="3126583"/>
                </a:cubicBezTo>
                <a:cubicBezTo>
                  <a:pt x="9340239" y="3128735"/>
                  <a:pt x="9337399" y="3130536"/>
                  <a:pt x="9333795" y="3132083"/>
                </a:cubicBezTo>
                <a:lnTo>
                  <a:pt x="9321736" y="3135834"/>
                </a:lnTo>
                <a:lnTo>
                  <a:pt x="9319405" y="3135561"/>
                </a:lnTo>
                <a:cubicBezTo>
                  <a:pt x="9310247" y="3135512"/>
                  <a:pt x="9305558" y="3136419"/>
                  <a:pt x="9302847" y="3137746"/>
                </a:cubicBezTo>
                <a:lnTo>
                  <a:pt x="9300930" y="3139687"/>
                </a:lnTo>
                <a:lnTo>
                  <a:pt x="9290106" y="3141645"/>
                </a:lnTo>
                <a:lnTo>
                  <a:pt x="9270220" y="3146737"/>
                </a:lnTo>
                <a:lnTo>
                  <a:pt x="9265150" y="3146531"/>
                </a:lnTo>
                <a:lnTo>
                  <a:pt x="9233057" y="3152408"/>
                </a:lnTo>
                <a:lnTo>
                  <a:pt x="9231974" y="3151938"/>
                </a:lnTo>
                <a:cubicBezTo>
                  <a:pt x="9228816" y="3151020"/>
                  <a:pt x="9225099" y="3150595"/>
                  <a:pt x="9220130" y="3151189"/>
                </a:cubicBezTo>
                <a:cubicBezTo>
                  <a:pt x="9218372" y="3142213"/>
                  <a:pt x="9213458" y="3148467"/>
                  <a:pt x="9198955" y="3151015"/>
                </a:cubicBezTo>
                <a:cubicBezTo>
                  <a:pt x="9192986" y="3137641"/>
                  <a:pt x="9157451" y="3149750"/>
                  <a:pt x="9142196" y="3143802"/>
                </a:cubicBezTo>
                <a:cubicBezTo>
                  <a:pt x="9131673" y="3145976"/>
                  <a:pt x="9120437" y="3148030"/>
                  <a:pt x="9108665" y="3149868"/>
                </a:cubicBezTo>
                <a:lnTo>
                  <a:pt x="9014086" y="3150791"/>
                </a:lnTo>
                <a:lnTo>
                  <a:pt x="8915037" y="3140020"/>
                </a:lnTo>
                <a:cubicBezTo>
                  <a:pt x="8878400" y="3139785"/>
                  <a:pt x="8846675" y="3135786"/>
                  <a:pt x="8815667" y="3138606"/>
                </a:cubicBezTo>
                <a:cubicBezTo>
                  <a:pt x="8803071" y="3135495"/>
                  <a:pt x="8791199" y="3134238"/>
                  <a:pt x="8779688" y="3138895"/>
                </a:cubicBezTo>
                <a:cubicBezTo>
                  <a:pt x="8745498" y="3137342"/>
                  <a:pt x="8737221" y="3130691"/>
                  <a:pt x="8715556" y="3135878"/>
                </a:cubicBezTo>
                <a:cubicBezTo>
                  <a:pt x="8696347" y="3125121"/>
                  <a:pt x="8695210" y="3129227"/>
                  <a:pt x="8686183" y="3132307"/>
                </a:cubicBezTo>
                <a:lnTo>
                  <a:pt x="8684895" y="3132527"/>
                </a:lnTo>
                <a:lnTo>
                  <a:pt x="8682270" y="3130989"/>
                </a:lnTo>
                <a:lnTo>
                  <a:pt x="8676836" y="3130278"/>
                </a:lnTo>
                <a:lnTo>
                  <a:pt x="8662002" y="3130735"/>
                </a:lnTo>
                <a:lnTo>
                  <a:pt x="8656423" y="3131304"/>
                </a:lnTo>
                <a:cubicBezTo>
                  <a:pt x="8652581" y="3131550"/>
                  <a:pt x="8650028" y="3131521"/>
                  <a:pt x="8648261" y="3131294"/>
                </a:cubicBezTo>
                <a:lnTo>
                  <a:pt x="8648057" y="3131167"/>
                </a:lnTo>
                <a:lnTo>
                  <a:pt x="8640412" y="3131403"/>
                </a:lnTo>
                <a:cubicBezTo>
                  <a:pt x="8627510" y="3132092"/>
                  <a:pt x="8614954" y="3133035"/>
                  <a:pt x="8603003" y="3134155"/>
                </a:cubicBezTo>
                <a:cubicBezTo>
                  <a:pt x="8592897" y="3127095"/>
                  <a:pt x="8548738" y="3135435"/>
                  <a:pt x="8553571" y="3122125"/>
                </a:cubicBezTo>
                <a:cubicBezTo>
                  <a:pt x="8537450" y="3123243"/>
                  <a:pt x="8527699" y="3128769"/>
                  <a:pt x="8533128" y="3120039"/>
                </a:cubicBezTo>
                <a:cubicBezTo>
                  <a:pt x="8527821" y="3120156"/>
                  <a:pt x="8524551" y="3119414"/>
                  <a:pt x="8522209" y="3118252"/>
                </a:cubicBezTo>
                <a:lnTo>
                  <a:pt x="8521532" y="3117705"/>
                </a:lnTo>
                <a:lnTo>
                  <a:pt x="8485667" y="3120406"/>
                </a:lnTo>
                <a:lnTo>
                  <a:pt x="8480905" y="3119749"/>
                </a:lnTo>
                <a:lnTo>
                  <a:pt x="8457530" y="3122810"/>
                </a:lnTo>
                <a:lnTo>
                  <a:pt x="8445451" y="3123697"/>
                </a:lnTo>
                <a:lnTo>
                  <a:pt x="8442039" y="3125378"/>
                </a:lnTo>
                <a:cubicBezTo>
                  <a:pt x="8438355" y="3126399"/>
                  <a:pt x="8433075" y="3126839"/>
                  <a:pt x="8424215" y="3125963"/>
                </a:cubicBezTo>
                <a:lnTo>
                  <a:pt x="8422165" y="3125491"/>
                </a:lnTo>
                <a:lnTo>
                  <a:pt x="8407465" y="3127979"/>
                </a:lnTo>
                <a:cubicBezTo>
                  <a:pt x="8402731" y="3129129"/>
                  <a:pt x="8398540" y="3130592"/>
                  <a:pt x="8395146" y="3132488"/>
                </a:cubicBezTo>
                <a:cubicBezTo>
                  <a:pt x="8345093" y="3122354"/>
                  <a:pt x="8297866" y="3131626"/>
                  <a:pt x="8243538" y="3129873"/>
                </a:cubicBezTo>
                <a:cubicBezTo>
                  <a:pt x="8220052" y="3114107"/>
                  <a:pt x="8126172" y="3133411"/>
                  <a:pt x="8112685" y="3148698"/>
                </a:cubicBezTo>
                <a:cubicBezTo>
                  <a:pt x="8112380" y="3135302"/>
                  <a:pt x="8044302" y="3153542"/>
                  <a:pt x="8026741" y="3154015"/>
                </a:cubicBezTo>
                <a:cubicBezTo>
                  <a:pt x="8020887" y="3154173"/>
                  <a:pt x="8020646" y="3152357"/>
                  <a:pt x="8030400" y="3146736"/>
                </a:cubicBezTo>
                <a:cubicBezTo>
                  <a:pt x="8011739" y="3148301"/>
                  <a:pt x="7992477" y="3141339"/>
                  <a:pt x="8002987" y="3135663"/>
                </a:cubicBezTo>
                <a:cubicBezTo>
                  <a:pt x="7946297" y="3147811"/>
                  <a:pt x="7862627" y="3135732"/>
                  <a:pt x="7798568" y="3141249"/>
                </a:cubicBezTo>
                <a:cubicBezTo>
                  <a:pt x="7763645" y="3127901"/>
                  <a:pt x="7782577" y="3140251"/>
                  <a:pt x="7746353" y="3137755"/>
                </a:cubicBezTo>
                <a:cubicBezTo>
                  <a:pt x="7756261" y="3150042"/>
                  <a:pt x="7702377" y="3130861"/>
                  <a:pt x="7700395" y="3144729"/>
                </a:cubicBezTo>
                <a:cubicBezTo>
                  <a:pt x="7693866" y="3143835"/>
                  <a:pt x="7687603" y="3142532"/>
                  <a:pt x="7681335" y="3141120"/>
                </a:cubicBezTo>
                <a:lnTo>
                  <a:pt x="7678044" y="3140387"/>
                </a:lnTo>
                <a:lnTo>
                  <a:pt x="7664890" y="3139855"/>
                </a:lnTo>
                <a:lnTo>
                  <a:pt x="7661183" y="3136706"/>
                </a:lnTo>
                <a:lnTo>
                  <a:pt x="7641383" y="3133755"/>
                </a:lnTo>
                <a:cubicBezTo>
                  <a:pt x="7633967" y="3133115"/>
                  <a:pt x="7625987" y="3132967"/>
                  <a:pt x="7617169" y="3133614"/>
                </a:cubicBezTo>
                <a:cubicBezTo>
                  <a:pt x="7595475" y="3139109"/>
                  <a:pt x="7561695" y="3132374"/>
                  <a:pt x="7531143" y="3132781"/>
                </a:cubicBezTo>
                <a:lnTo>
                  <a:pt x="7517113" y="3134483"/>
                </a:lnTo>
                <a:lnTo>
                  <a:pt x="7471320" y="3131645"/>
                </a:lnTo>
                <a:cubicBezTo>
                  <a:pt x="7458285" y="3131095"/>
                  <a:pt x="7444756" y="3130805"/>
                  <a:pt x="7430512" y="3131007"/>
                </a:cubicBezTo>
                <a:lnTo>
                  <a:pt x="7404071" y="3132361"/>
                </a:lnTo>
                <a:lnTo>
                  <a:pt x="7397140" y="3131239"/>
                </a:lnTo>
                <a:cubicBezTo>
                  <a:pt x="7385068" y="3131364"/>
                  <a:pt x="7369091" y="3135313"/>
                  <a:pt x="7370514" y="3130516"/>
                </a:cubicBezTo>
                <a:lnTo>
                  <a:pt x="7356953" y="3132179"/>
                </a:lnTo>
                <a:lnTo>
                  <a:pt x="7343567" y="3128350"/>
                </a:lnTo>
                <a:cubicBezTo>
                  <a:pt x="7342101" y="3127461"/>
                  <a:pt x="7340998" y="3126514"/>
                  <a:pt x="7340295" y="3125545"/>
                </a:cubicBezTo>
                <a:lnTo>
                  <a:pt x="7321348" y="3126804"/>
                </a:lnTo>
                <a:lnTo>
                  <a:pt x="7305815" y="3124063"/>
                </a:lnTo>
                <a:lnTo>
                  <a:pt x="7292274" y="3125855"/>
                </a:lnTo>
                <a:lnTo>
                  <a:pt x="7286654" y="3125451"/>
                </a:lnTo>
                <a:lnTo>
                  <a:pt x="7272685" y="3124094"/>
                </a:lnTo>
                <a:cubicBezTo>
                  <a:pt x="7265523" y="3123143"/>
                  <a:pt x="7257508" y="3121997"/>
                  <a:pt x="7248584" y="3121080"/>
                </a:cubicBezTo>
                <a:lnTo>
                  <a:pt x="7241065" y="3120661"/>
                </a:lnTo>
                <a:lnTo>
                  <a:pt x="7224696" y="3116051"/>
                </a:lnTo>
                <a:cubicBezTo>
                  <a:pt x="7212786" y="3112566"/>
                  <a:pt x="7203412" y="3110217"/>
                  <a:pt x="7193009" y="3112108"/>
                </a:cubicBezTo>
                <a:cubicBezTo>
                  <a:pt x="7175276" y="3107606"/>
                  <a:pt x="7162888" y="3094987"/>
                  <a:pt x="7137220" y="3098354"/>
                </a:cubicBezTo>
                <a:cubicBezTo>
                  <a:pt x="7145010" y="3092637"/>
                  <a:pt x="7108715" y="3097662"/>
                  <a:pt x="7104427" y="3091790"/>
                </a:cubicBezTo>
                <a:cubicBezTo>
                  <a:pt x="7102447" y="3087061"/>
                  <a:pt x="7090976" y="3087484"/>
                  <a:pt x="7082240" y="3085740"/>
                </a:cubicBezTo>
                <a:cubicBezTo>
                  <a:pt x="7076014" y="3080911"/>
                  <a:pt x="7032058" y="3076501"/>
                  <a:pt x="7016754" y="3077196"/>
                </a:cubicBezTo>
                <a:cubicBezTo>
                  <a:pt x="6973620" y="3082001"/>
                  <a:pt x="6938923" y="3062558"/>
                  <a:pt x="6904436" y="3065900"/>
                </a:cubicBezTo>
                <a:cubicBezTo>
                  <a:pt x="6895406" y="3065445"/>
                  <a:pt x="6887919" y="3064350"/>
                  <a:pt x="6881434" y="3062865"/>
                </a:cubicBezTo>
                <a:lnTo>
                  <a:pt x="6865273" y="3057749"/>
                </a:lnTo>
                <a:cubicBezTo>
                  <a:pt x="6865072" y="3056626"/>
                  <a:pt x="6864871" y="3055502"/>
                  <a:pt x="6864671" y="3054378"/>
                </a:cubicBezTo>
                <a:lnTo>
                  <a:pt x="6852599" y="3052306"/>
                </a:lnTo>
                <a:lnTo>
                  <a:pt x="6850143" y="3051232"/>
                </a:lnTo>
                <a:cubicBezTo>
                  <a:pt x="6845470" y="3049168"/>
                  <a:pt x="6840704" y="3047206"/>
                  <a:pt x="6835301" y="3045593"/>
                </a:cubicBezTo>
                <a:cubicBezTo>
                  <a:pt x="6820447" y="3058242"/>
                  <a:pt x="6786888" y="3033956"/>
                  <a:pt x="6784871" y="3046562"/>
                </a:cubicBezTo>
                <a:cubicBezTo>
                  <a:pt x="6752593" y="3039899"/>
                  <a:pt x="6759140" y="3053646"/>
                  <a:pt x="6738245" y="3037055"/>
                </a:cubicBezTo>
                <a:cubicBezTo>
                  <a:pt x="6671880" y="3034501"/>
                  <a:pt x="6603220" y="3013245"/>
                  <a:pt x="6537703" y="3017736"/>
                </a:cubicBezTo>
                <a:cubicBezTo>
                  <a:pt x="6553051" y="3013722"/>
                  <a:pt x="6541149" y="3004943"/>
                  <a:pt x="6521858" y="3004158"/>
                </a:cubicBezTo>
                <a:cubicBezTo>
                  <a:pt x="6580141" y="2987944"/>
                  <a:pt x="6428765" y="3009117"/>
                  <a:pt x="6445069" y="2992470"/>
                </a:cubicBezTo>
                <a:cubicBezTo>
                  <a:pt x="6417897" y="3005060"/>
                  <a:pt x="6310156" y="3011743"/>
                  <a:pt x="6302447" y="2994274"/>
                </a:cubicBezTo>
                <a:cubicBezTo>
                  <a:pt x="6252173" y="2986131"/>
                  <a:pt x="6198382" y="2989085"/>
                  <a:pt x="6160029" y="2973666"/>
                </a:cubicBezTo>
                <a:cubicBezTo>
                  <a:pt x="6155014" y="2975022"/>
                  <a:pt x="6149642" y="2975878"/>
                  <a:pt x="6144046" y="2976380"/>
                </a:cubicBezTo>
                <a:lnTo>
                  <a:pt x="6127670" y="2976929"/>
                </a:lnTo>
                <a:lnTo>
                  <a:pt x="6126155" y="2976245"/>
                </a:lnTo>
                <a:cubicBezTo>
                  <a:pt x="6118509" y="2974369"/>
                  <a:pt x="6113052" y="2974144"/>
                  <a:pt x="6108575" y="2974651"/>
                </a:cubicBezTo>
                <a:lnTo>
                  <a:pt x="6103746" y="2975803"/>
                </a:lnTo>
                <a:lnTo>
                  <a:pt x="6091377" y="2975180"/>
                </a:lnTo>
                <a:lnTo>
                  <a:pt x="6066183" y="2975222"/>
                </a:lnTo>
                <a:lnTo>
                  <a:pt x="6063287" y="2974353"/>
                </a:lnTo>
                <a:lnTo>
                  <a:pt x="6054813" y="2974911"/>
                </a:lnTo>
                <a:lnTo>
                  <a:pt x="6050809" y="2973985"/>
                </a:lnTo>
                <a:lnTo>
                  <a:pt x="6013979" y="2974553"/>
                </a:lnTo>
                <a:cubicBezTo>
                  <a:pt x="6013918" y="2974361"/>
                  <a:pt x="6013860" y="2974167"/>
                  <a:pt x="6013800" y="2973973"/>
                </a:cubicBezTo>
                <a:cubicBezTo>
                  <a:pt x="6012565" y="2972689"/>
                  <a:pt x="6010070" y="2971765"/>
                  <a:pt x="6004866" y="2971570"/>
                </a:cubicBezTo>
                <a:cubicBezTo>
                  <a:pt x="6017706" y="2963268"/>
                  <a:pt x="6003515" y="2968156"/>
                  <a:pt x="5987036" y="2968315"/>
                </a:cubicBezTo>
                <a:cubicBezTo>
                  <a:pt x="6003302" y="2955458"/>
                  <a:pt x="5953573" y="2961108"/>
                  <a:pt x="5950027" y="2953546"/>
                </a:cubicBezTo>
                <a:cubicBezTo>
                  <a:pt x="5937559" y="2953953"/>
                  <a:pt x="5924668" y="2954151"/>
                  <a:pt x="5911668" y="2954074"/>
                </a:cubicBezTo>
                <a:lnTo>
                  <a:pt x="5904110" y="2953861"/>
                </a:lnTo>
                <a:cubicBezTo>
                  <a:pt x="5904082" y="2953815"/>
                  <a:pt x="5904053" y="2953769"/>
                  <a:pt x="5904026" y="2953724"/>
                </a:cubicBezTo>
                <a:cubicBezTo>
                  <a:pt x="5902528" y="2953395"/>
                  <a:pt x="5900097" y="2953219"/>
                  <a:pt x="5896189" y="2953236"/>
                </a:cubicBezTo>
                <a:lnTo>
                  <a:pt x="5890331" y="2953471"/>
                </a:lnTo>
                <a:lnTo>
                  <a:pt x="5875672" y="2953056"/>
                </a:lnTo>
                <a:lnTo>
                  <a:pt x="5871070" y="2952035"/>
                </a:lnTo>
                <a:lnTo>
                  <a:pt x="5869888" y="2950364"/>
                </a:lnTo>
                <a:lnTo>
                  <a:pt x="5868461" y="2950506"/>
                </a:lnTo>
                <a:cubicBezTo>
                  <a:pt x="5857092" y="2953019"/>
                  <a:pt x="5852416" y="2957005"/>
                  <a:pt x="5843343" y="2945262"/>
                </a:cubicBezTo>
                <a:cubicBezTo>
                  <a:pt x="5817989" y="2949116"/>
                  <a:pt x="5815840" y="2942065"/>
                  <a:pt x="5784331" y="2938531"/>
                </a:cubicBezTo>
                <a:cubicBezTo>
                  <a:pt x="5769202" y="2942455"/>
                  <a:pt x="5758885" y="2940521"/>
                  <a:pt x="5749498" y="2936713"/>
                </a:cubicBezTo>
                <a:cubicBezTo>
                  <a:pt x="5717228" y="2937683"/>
                  <a:pt x="5690227" y="2931877"/>
                  <a:pt x="5655214" y="2929503"/>
                </a:cubicBezTo>
                <a:cubicBezTo>
                  <a:pt x="5614827" y="2933899"/>
                  <a:pt x="5598877" y="2923069"/>
                  <a:pt x="5561446" y="2920575"/>
                </a:cubicBezTo>
                <a:cubicBezTo>
                  <a:pt x="5525084" y="2929276"/>
                  <a:pt x="5537471" y="2911136"/>
                  <a:pt x="5519456" y="2906631"/>
                </a:cubicBezTo>
                <a:lnTo>
                  <a:pt x="5514099" y="2906097"/>
                </a:lnTo>
                <a:lnTo>
                  <a:pt x="5499273" y="2907057"/>
                </a:lnTo>
                <a:lnTo>
                  <a:pt x="5493664" y="2907817"/>
                </a:lnTo>
                <a:cubicBezTo>
                  <a:pt x="5489815" y="2908191"/>
                  <a:pt x="5487270" y="2908250"/>
                  <a:pt x="5485530" y="2908080"/>
                </a:cubicBezTo>
                <a:lnTo>
                  <a:pt x="5485337" y="2907959"/>
                </a:lnTo>
                <a:lnTo>
                  <a:pt x="5477696" y="2908455"/>
                </a:lnTo>
                <a:cubicBezTo>
                  <a:pt x="5464775" y="2909581"/>
                  <a:pt x="5452182" y="2910951"/>
                  <a:pt x="5440170" y="2912482"/>
                </a:cubicBezTo>
                <a:cubicBezTo>
                  <a:pt x="5430698" y="2905718"/>
                  <a:pt x="5385970" y="2915593"/>
                  <a:pt x="5391911" y="2902040"/>
                </a:cubicBezTo>
                <a:cubicBezTo>
                  <a:pt x="5375744" y="2903707"/>
                  <a:pt x="5365560" y="2909594"/>
                  <a:pt x="5371708" y="2900629"/>
                </a:cubicBezTo>
                <a:cubicBezTo>
                  <a:pt x="5366408" y="2900926"/>
                  <a:pt x="5363213" y="2900288"/>
                  <a:pt x="5360976" y="2899197"/>
                </a:cubicBezTo>
                <a:lnTo>
                  <a:pt x="5360345" y="2898671"/>
                </a:lnTo>
                <a:lnTo>
                  <a:pt x="5324367" y="2902593"/>
                </a:lnTo>
                <a:lnTo>
                  <a:pt x="5319673" y="2902094"/>
                </a:lnTo>
                <a:lnTo>
                  <a:pt x="5296114" y="2905958"/>
                </a:lnTo>
                <a:lnTo>
                  <a:pt x="5283999" y="2907258"/>
                </a:lnTo>
                <a:lnTo>
                  <a:pt x="5280460" y="2909063"/>
                </a:lnTo>
                <a:cubicBezTo>
                  <a:pt x="5276699" y="2910214"/>
                  <a:pt x="5271395" y="2910834"/>
                  <a:pt x="5262637" y="2910250"/>
                </a:cubicBezTo>
                <a:lnTo>
                  <a:pt x="5260635" y="2909845"/>
                </a:lnTo>
                <a:lnTo>
                  <a:pt x="5245770" y="2912842"/>
                </a:lnTo>
                <a:cubicBezTo>
                  <a:pt x="5240955" y="2914159"/>
                  <a:pt x="5236652" y="2915770"/>
                  <a:pt x="5233108" y="2917794"/>
                </a:cubicBezTo>
                <a:cubicBezTo>
                  <a:pt x="5184071" y="2909280"/>
                  <a:pt x="5136210" y="2920197"/>
                  <a:pt x="5082201" y="2920260"/>
                </a:cubicBezTo>
                <a:lnTo>
                  <a:pt x="4939211" y="2931760"/>
                </a:lnTo>
                <a:cubicBezTo>
                  <a:pt x="4920477" y="2933960"/>
                  <a:pt x="4783353" y="2943291"/>
                  <a:pt x="4794309" y="2937227"/>
                </a:cubicBezTo>
                <a:cubicBezTo>
                  <a:pt x="4736776" y="2951353"/>
                  <a:pt x="4701995" y="2938961"/>
                  <a:pt x="4637676" y="2946666"/>
                </a:cubicBezTo>
                <a:cubicBezTo>
                  <a:pt x="4603987" y="2934412"/>
                  <a:pt x="4621816" y="2946201"/>
                  <a:pt x="4585922" y="2944906"/>
                </a:cubicBezTo>
                <a:cubicBezTo>
                  <a:pt x="4594760" y="2956935"/>
                  <a:pt x="4542663" y="2939450"/>
                  <a:pt x="4539516" y="2953466"/>
                </a:cubicBezTo>
                <a:cubicBezTo>
                  <a:pt x="4533082" y="2952789"/>
                  <a:pt x="4526953" y="2951687"/>
                  <a:pt x="4520819" y="2950477"/>
                </a:cubicBezTo>
                <a:lnTo>
                  <a:pt x="4517604" y="2949852"/>
                </a:lnTo>
                <a:lnTo>
                  <a:pt x="4504537" y="2949759"/>
                </a:lnTo>
                <a:lnTo>
                  <a:pt x="4501104" y="2946715"/>
                </a:lnTo>
                <a:lnTo>
                  <a:pt x="4342695" y="2951638"/>
                </a:lnTo>
                <a:cubicBezTo>
                  <a:pt x="4328954" y="2954609"/>
                  <a:pt x="4284038" y="2957184"/>
                  <a:pt x="4274096" y="2953640"/>
                </a:cubicBezTo>
                <a:cubicBezTo>
                  <a:pt x="4264434" y="2953346"/>
                  <a:pt x="4254047" y="2955481"/>
                  <a:pt x="4248170" y="2951384"/>
                </a:cubicBezTo>
                <a:lnTo>
                  <a:pt x="4147924" y="2945945"/>
                </a:lnTo>
                <a:cubicBezTo>
                  <a:pt x="4131656" y="2952619"/>
                  <a:pt x="4104816" y="2942907"/>
                  <a:pt x="4061825" y="2944206"/>
                </a:cubicBezTo>
                <a:cubicBezTo>
                  <a:pt x="4044045" y="2951860"/>
                  <a:pt x="4032845" y="2944993"/>
                  <a:pt x="3998557" y="2955821"/>
                </a:cubicBezTo>
                <a:cubicBezTo>
                  <a:pt x="3997072" y="2955023"/>
                  <a:pt x="3995237" y="2954313"/>
                  <a:pt x="3993107" y="2953708"/>
                </a:cubicBezTo>
                <a:cubicBezTo>
                  <a:pt x="3980729" y="2950196"/>
                  <a:pt x="3961302" y="2950972"/>
                  <a:pt x="3949713" y="2955441"/>
                </a:cubicBezTo>
                <a:cubicBezTo>
                  <a:pt x="3894925" y="2970367"/>
                  <a:pt x="3844508" y="2972262"/>
                  <a:pt x="3797284" y="2977037"/>
                </a:cubicBezTo>
                <a:cubicBezTo>
                  <a:pt x="3743822" y="2981057"/>
                  <a:pt x="3778974" y="2965129"/>
                  <a:pt x="3712498" y="2979996"/>
                </a:cubicBezTo>
                <a:cubicBezTo>
                  <a:pt x="3705202" y="2975373"/>
                  <a:pt x="3696720" y="2975524"/>
                  <a:pt x="3682471" y="2978543"/>
                </a:cubicBezTo>
                <a:cubicBezTo>
                  <a:pt x="3656488" y="2980127"/>
                  <a:pt x="3658300" y="2967587"/>
                  <a:pt x="3632163" y="2976264"/>
                </a:cubicBezTo>
                <a:cubicBezTo>
                  <a:pt x="3636766" y="2969363"/>
                  <a:pt x="3582819" y="2975892"/>
                  <a:pt x="3594728" y="2968398"/>
                </a:cubicBezTo>
                <a:cubicBezTo>
                  <a:pt x="3577705" y="2963064"/>
                  <a:pt x="3569481" y="2973476"/>
                  <a:pt x="3552594" y="2968934"/>
                </a:cubicBezTo>
                <a:cubicBezTo>
                  <a:pt x="3533613" y="2968552"/>
                  <a:pt x="3563577" y="2975594"/>
                  <a:pt x="3542589" y="2977031"/>
                </a:cubicBezTo>
                <a:cubicBezTo>
                  <a:pt x="3517131" y="2977564"/>
                  <a:pt x="3517346" y="2989828"/>
                  <a:pt x="3497591" y="2975018"/>
                </a:cubicBezTo>
                <a:lnTo>
                  <a:pt x="3429352" y="2971090"/>
                </a:lnTo>
                <a:cubicBezTo>
                  <a:pt x="3414141" y="2975624"/>
                  <a:pt x="3401904" y="2974195"/>
                  <a:pt x="3389938" y="2970884"/>
                </a:cubicBezTo>
                <a:cubicBezTo>
                  <a:pt x="3354504" y="2973297"/>
                  <a:pt x="3322178" y="2968827"/>
                  <a:pt x="3282344" y="2968084"/>
                </a:cubicBezTo>
                <a:cubicBezTo>
                  <a:pt x="3239277" y="2974224"/>
                  <a:pt x="3217192" y="2964327"/>
                  <a:pt x="3174624" y="2963576"/>
                </a:cubicBezTo>
                <a:cubicBezTo>
                  <a:pt x="3132504" y="2975210"/>
                  <a:pt x="3146911" y="2949576"/>
                  <a:pt x="3111077" y="2951285"/>
                </a:cubicBezTo>
                <a:cubicBezTo>
                  <a:pt x="3052732" y="2962418"/>
                  <a:pt x="3112543" y="2942881"/>
                  <a:pt x="3022501" y="2948619"/>
                </a:cubicBezTo>
                <a:cubicBezTo>
                  <a:pt x="3017399" y="2950352"/>
                  <a:pt x="3006521" y="2948989"/>
                  <a:pt x="3007714" y="2946762"/>
                </a:cubicBezTo>
                <a:cubicBezTo>
                  <a:pt x="2987987" y="2948105"/>
                  <a:pt x="2931270" y="2937206"/>
                  <a:pt x="2903098" y="2940576"/>
                </a:cubicBezTo>
                <a:cubicBezTo>
                  <a:pt x="2848155" y="2935894"/>
                  <a:pt x="2821430" y="2947095"/>
                  <a:pt x="2781591" y="2946394"/>
                </a:cubicBezTo>
                <a:cubicBezTo>
                  <a:pt x="2735559" y="2940279"/>
                  <a:pt x="2708563" y="2934146"/>
                  <a:pt x="2627942" y="2919996"/>
                </a:cubicBezTo>
                <a:lnTo>
                  <a:pt x="2354959" y="2882080"/>
                </a:lnTo>
                <a:cubicBezTo>
                  <a:pt x="2252426" y="2847776"/>
                  <a:pt x="2124519" y="2878188"/>
                  <a:pt x="2063184" y="2879109"/>
                </a:cubicBezTo>
                <a:cubicBezTo>
                  <a:pt x="2038620" y="2892844"/>
                  <a:pt x="2017217" y="2880735"/>
                  <a:pt x="1986946" y="2887619"/>
                </a:cubicBezTo>
                <a:cubicBezTo>
                  <a:pt x="1919067" y="2894646"/>
                  <a:pt x="1852404" y="2912737"/>
                  <a:pt x="1763479" y="2909077"/>
                </a:cubicBezTo>
                <a:cubicBezTo>
                  <a:pt x="1726097" y="2949538"/>
                  <a:pt x="1621108" y="2933327"/>
                  <a:pt x="1537980" y="2960398"/>
                </a:cubicBezTo>
                <a:cubicBezTo>
                  <a:pt x="1489205" y="2967965"/>
                  <a:pt x="1410921" y="2954082"/>
                  <a:pt x="1395229" y="2975625"/>
                </a:cubicBezTo>
                <a:cubicBezTo>
                  <a:pt x="1371975" y="2964548"/>
                  <a:pt x="1352259" y="2986116"/>
                  <a:pt x="1327834" y="2989485"/>
                </a:cubicBezTo>
                <a:cubicBezTo>
                  <a:pt x="1307734" y="2982782"/>
                  <a:pt x="1298456" y="2990289"/>
                  <a:pt x="1280757" y="2992959"/>
                </a:cubicBezTo>
                <a:cubicBezTo>
                  <a:pt x="1272383" y="2988567"/>
                  <a:pt x="1257337" y="2989790"/>
                  <a:pt x="1252582" y="2995877"/>
                </a:cubicBezTo>
                <a:cubicBezTo>
                  <a:pt x="1260705" y="3008688"/>
                  <a:pt x="1207969" y="3005420"/>
                  <a:pt x="1204670" y="3014826"/>
                </a:cubicBezTo>
                <a:cubicBezTo>
                  <a:pt x="1174431" y="3018683"/>
                  <a:pt x="1041848" y="3015513"/>
                  <a:pt x="1020457" y="3031603"/>
                </a:cubicBezTo>
                <a:cubicBezTo>
                  <a:pt x="959520" y="3042500"/>
                  <a:pt x="869308" y="3024872"/>
                  <a:pt x="843248" y="3026954"/>
                </a:cubicBezTo>
                <a:cubicBezTo>
                  <a:pt x="815646" y="3001836"/>
                  <a:pt x="694189" y="3080490"/>
                  <a:pt x="583517" y="3089095"/>
                </a:cubicBezTo>
                <a:cubicBezTo>
                  <a:pt x="568425" y="3087467"/>
                  <a:pt x="560448" y="3088013"/>
                  <a:pt x="556836" y="3094374"/>
                </a:cubicBezTo>
                <a:cubicBezTo>
                  <a:pt x="528264" y="3099747"/>
                  <a:pt x="471823" y="3109156"/>
                  <a:pt x="412089" y="3121334"/>
                </a:cubicBezTo>
                <a:cubicBezTo>
                  <a:pt x="367235" y="3131096"/>
                  <a:pt x="143790" y="3139436"/>
                  <a:pt x="83929" y="315056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B98CBFD4-A2A0-3570-21B5-A7022BF8E14C}"/>
              </a:ext>
            </a:extLst>
          </p:cNvPr>
          <p:cNvSpPr>
            <a:spLocks noGrp="1"/>
          </p:cNvSpPr>
          <p:nvPr>
            <p:ph type="title"/>
          </p:nvPr>
        </p:nvSpPr>
        <p:spPr>
          <a:xfrm>
            <a:off x="444138" y="3675017"/>
            <a:ext cx="4609126" cy="2629529"/>
          </a:xfrm>
        </p:spPr>
        <p:txBody>
          <a:bodyPr vert="horz" lIns="91440" tIns="45720" rIns="91440" bIns="45720" rtlCol="0" anchor="ctr">
            <a:normAutofit/>
          </a:bodyPr>
          <a:lstStyle/>
          <a:p>
            <a:pPr algn="ctr"/>
            <a:r>
              <a:rPr lang="en-US" sz="2800" dirty="0">
                <a:solidFill>
                  <a:schemeClr val="tx1"/>
                </a:solidFill>
              </a:rPr>
              <a:t>Do </a:t>
            </a:r>
            <a:r>
              <a:rPr lang="en-US" sz="2800" kern="1200" dirty="0">
                <a:solidFill>
                  <a:schemeClr val="tx1"/>
                </a:solidFill>
                <a:latin typeface="+mj-lt"/>
                <a:ea typeface="+mj-ea"/>
                <a:cs typeface="+mj-cs"/>
              </a:rPr>
              <a:t>You Know?</a:t>
            </a:r>
            <a:br>
              <a:rPr lang="en-US" sz="2800" kern="1200" dirty="0"/>
            </a:br>
            <a:br>
              <a:rPr lang="en-US" sz="2800" dirty="0"/>
            </a:br>
            <a:r>
              <a:rPr lang="en-US" sz="2800" kern="1200" dirty="0">
                <a:solidFill>
                  <a:schemeClr val="tx1"/>
                </a:solidFill>
                <a:latin typeface="+mj-lt"/>
                <a:ea typeface="+mj-ea"/>
                <a:cs typeface="+mj-cs"/>
              </a:rPr>
              <a:t>Emphasys Certification Portal </a:t>
            </a:r>
            <a:endParaRPr lang="en-US" dirty="0">
              <a:solidFill>
                <a:schemeClr val="tx1"/>
              </a:solidFill>
              <a:ea typeface="+mj-ea"/>
              <a:cs typeface="+mj-cs"/>
            </a:endParaRPr>
          </a:p>
        </p:txBody>
      </p:sp>
      <p:pic>
        <p:nvPicPr>
          <p:cNvPr id="6" name="Content Placeholder 5">
            <a:extLst>
              <a:ext uri="{FF2B5EF4-FFF2-40B4-BE49-F238E27FC236}">
                <a16:creationId xmlns:a16="http://schemas.microsoft.com/office/drawing/2014/main" id="{59F2B017-529C-8979-385B-14A9997082D2}"/>
              </a:ext>
            </a:extLst>
          </p:cNvPr>
          <p:cNvPicPr>
            <a:picLocks noChangeAspect="1"/>
          </p:cNvPicPr>
          <p:nvPr/>
        </p:nvPicPr>
        <p:blipFill>
          <a:blip r:embed="rId2"/>
          <a:stretch>
            <a:fillRect/>
          </a:stretch>
        </p:blipFill>
        <p:spPr>
          <a:xfrm>
            <a:off x="1158955" y="1491836"/>
            <a:ext cx="9875259" cy="592515"/>
          </a:xfrm>
          <a:prstGeom prst="rect">
            <a:avLst/>
          </a:prstGeom>
        </p:spPr>
      </p:pic>
      <p:graphicFrame>
        <p:nvGraphicFramePr>
          <p:cNvPr id="42" name="Content Placeholder 9">
            <a:extLst>
              <a:ext uri="{FF2B5EF4-FFF2-40B4-BE49-F238E27FC236}">
                <a16:creationId xmlns:a16="http://schemas.microsoft.com/office/drawing/2014/main" id="{B2468A31-3BA0-1D56-6E4B-715EC0D03F0D}"/>
              </a:ext>
            </a:extLst>
          </p:cNvPr>
          <p:cNvGraphicFramePr>
            <a:graphicFrameLocks noGrp="1"/>
          </p:cNvGraphicFramePr>
          <p:nvPr>
            <p:ph idx="1"/>
            <p:extLst>
              <p:ext uri="{D42A27DB-BD31-4B8C-83A1-F6EECF244321}">
                <p14:modId xmlns:p14="http://schemas.microsoft.com/office/powerpoint/2010/main" val="1122079578"/>
              </p:ext>
            </p:extLst>
          </p:nvPr>
        </p:nvGraphicFramePr>
        <p:xfrm>
          <a:off x="5808618" y="2373079"/>
          <a:ext cx="6226628" cy="37126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a:extLst>
              <a:ext uri="{FF2B5EF4-FFF2-40B4-BE49-F238E27FC236}">
                <a16:creationId xmlns:a16="http://schemas.microsoft.com/office/drawing/2014/main" id="{5AE8161B-06E7-7CA4-401E-FEA4AA227E59}"/>
              </a:ext>
            </a:extLst>
          </p:cNvPr>
          <p:cNvSpPr>
            <a:spLocks noGrp="1"/>
          </p:cNvSpPr>
          <p:nvPr>
            <p:ph type="ftr" sz="quarter" idx="12"/>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kern="1200">
                <a:solidFill>
                  <a:schemeClr val="tx1">
                    <a:tint val="75000"/>
                  </a:schemeClr>
                </a:solidFill>
                <a:latin typeface="+mn-lt"/>
                <a:ea typeface="+mn-ea"/>
                <a:cs typeface="+mn-cs"/>
              </a:rPr>
              <a:t>Georgia Department of Community Affairs</a:t>
            </a:r>
          </a:p>
        </p:txBody>
      </p:sp>
      <p:sp>
        <p:nvSpPr>
          <p:cNvPr id="3" name="Slide Number Placeholder 2">
            <a:extLst>
              <a:ext uri="{FF2B5EF4-FFF2-40B4-BE49-F238E27FC236}">
                <a16:creationId xmlns:a16="http://schemas.microsoft.com/office/drawing/2014/main" id="{AA79C2FA-1A93-7596-4DD5-C62EC4F920D7}"/>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lgn="r" defTabSz="914400">
              <a:spcAft>
                <a:spcPts val="600"/>
              </a:spcAft>
            </a:pPr>
            <a:fld id="{93CAF254-72B9-406C-9E86-C9D983240C82}" type="slidenum">
              <a:rPr lang="en-US" smtClean="0">
                <a:solidFill>
                  <a:schemeClr val="tx1">
                    <a:tint val="75000"/>
                  </a:schemeClr>
                </a:solidFill>
              </a:rPr>
              <a:pPr algn="r" defTabSz="914400">
                <a:spcAft>
                  <a:spcPts val="600"/>
                </a:spcAft>
              </a:pPr>
              <a:t>5</a:t>
            </a:fld>
            <a:endParaRPr lang="en-US">
              <a:solidFill>
                <a:schemeClr val="tx1">
                  <a:tint val="75000"/>
                </a:schemeClr>
              </a:solidFill>
            </a:endParaRPr>
          </a:p>
        </p:txBody>
      </p:sp>
    </p:spTree>
    <p:extLst>
      <p:ext uri="{BB962C8B-B14F-4D97-AF65-F5344CB8AC3E}">
        <p14:creationId xmlns:p14="http://schemas.microsoft.com/office/powerpoint/2010/main" val="2185856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38AFAA4-45CF-3712-9980-D6A6489FC7BD}"/>
              </a:ext>
            </a:extLst>
          </p:cNvPr>
          <p:cNvSpPr>
            <a:spLocks noGrp="1"/>
          </p:cNvSpPr>
          <p:nvPr>
            <p:ph type="title"/>
          </p:nvPr>
        </p:nvSpPr>
        <p:spPr>
          <a:xfrm>
            <a:off x="838201" y="365125"/>
            <a:ext cx="3816095" cy="1938076"/>
          </a:xfrm>
        </p:spPr>
        <p:txBody>
          <a:bodyPr vert="horz" lIns="91440" tIns="45720" rIns="91440" bIns="45720" rtlCol="0" anchor="ctr">
            <a:normAutofit/>
          </a:bodyPr>
          <a:lstStyle/>
          <a:p>
            <a:r>
              <a:rPr lang="en-US" sz="4400" kern="1200">
                <a:solidFill>
                  <a:schemeClr val="tx1"/>
                </a:solidFill>
                <a:latin typeface="+mj-lt"/>
                <a:ea typeface="+mj-ea"/>
                <a:cs typeface="+mj-cs"/>
              </a:rPr>
              <a:t>Reports You Should Know</a:t>
            </a:r>
          </a:p>
        </p:txBody>
      </p:sp>
      <p:sp>
        <p:nvSpPr>
          <p:cNvPr id="2" name="Content Placeholder 1">
            <a:extLst>
              <a:ext uri="{FF2B5EF4-FFF2-40B4-BE49-F238E27FC236}">
                <a16:creationId xmlns:a16="http://schemas.microsoft.com/office/drawing/2014/main" id="{463CA916-BE46-3597-6EC4-60D3ED0D9356}"/>
              </a:ext>
            </a:extLst>
          </p:cNvPr>
          <p:cNvSpPr>
            <a:spLocks noGrp="1"/>
          </p:cNvSpPr>
          <p:nvPr>
            <p:ph idx="1"/>
          </p:nvPr>
        </p:nvSpPr>
        <p:spPr>
          <a:xfrm>
            <a:off x="172382" y="2277394"/>
            <a:ext cx="5147732" cy="3694373"/>
          </a:xfrm>
        </p:spPr>
        <p:txBody>
          <a:bodyPr vert="horz" lIns="91440" tIns="45720" rIns="91440" bIns="45720" rtlCol="0">
            <a:normAutofit/>
          </a:bodyPr>
          <a:lstStyle/>
          <a:p>
            <a:r>
              <a:rPr lang="en-US" sz="1900" b="1" dirty="0"/>
              <a:t>LIHTC/HOME Annual Occupancy Report</a:t>
            </a:r>
          </a:p>
          <a:p>
            <a:pPr marL="0" indent="0">
              <a:buNone/>
            </a:pPr>
            <a:endParaRPr lang="en-US" sz="1900" b="1" dirty="0"/>
          </a:p>
          <a:p>
            <a:pPr marL="0" indent="0">
              <a:buNone/>
            </a:pPr>
            <a:endParaRPr lang="en-US" sz="1900" b="1" dirty="0"/>
          </a:p>
          <a:p>
            <a:pPr marL="0" indent="0">
              <a:buNone/>
            </a:pPr>
            <a:endParaRPr lang="en-US" sz="1900" b="1" dirty="0"/>
          </a:p>
          <a:p>
            <a:pPr marL="0" indent="0">
              <a:buNone/>
            </a:pPr>
            <a:endParaRPr lang="en-US" sz="1900" b="1" dirty="0"/>
          </a:p>
          <a:p>
            <a:pPr marL="0" indent="0">
              <a:buNone/>
            </a:pPr>
            <a:endParaRPr lang="en-US" sz="1900" b="1" dirty="0"/>
          </a:p>
          <a:p>
            <a:pPr marL="0" indent="0">
              <a:buNone/>
            </a:pPr>
            <a:endParaRPr lang="en-US" sz="1900" b="1" dirty="0"/>
          </a:p>
          <a:p>
            <a:r>
              <a:rPr lang="en-US" sz="1900" b="1" dirty="0"/>
              <a:t>Household Income &amp; Rent Limits Status</a:t>
            </a:r>
            <a:endParaRPr lang="en-US" sz="1900" dirty="0"/>
          </a:p>
          <a:p>
            <a:endParaRPr lang="en-US" sz="1900" b="1" dirty="0"/>
          </a:p>
          <a:p>
            <a:endParaRPr lang="en-US" sz="1900" dirty="0"/>
          </a:p>
          <a:p>
            <a:endParaRPr lang="en-US" sz="1900" b="1" u="sng" dirty="0"/>
          </a:p>
        </p:txBody>
      </p:sp>
      <p:pic>
        <p:nvPicPr>
          <p:cNvPr id="6" name="Picture 5">
            <a:extLst>
              <a:ext uri="{FF2B5EF4-FFF2-40B4-BE49-F238E27FC236}">
                <a16:creationId xmlns:a16="http://schemas.microsoft.com/office/drawing/2014/main" id="{509715FC-772F-2BC7-3917-D9F34929329C}"/>
              </a:ext>
            </a:extLst>
          </p:cNvPr>
          <p:cNvPicPr>
            <a:picLocks noChangeAspect="1"/>
          </p:cNvPicPr>
          <p:nvPr/>
        </p:nvPicPr>
        <p:blipFill>
          <a:blip r:embed="rId2"/>
          <a:srcRect l="9717" r="57734" b="-1"/>
          <a:stretch>
            <a:fillRect/>
          </a:stretch>
        </p:blipFill>
        <p:spPr>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7" name="Picture 6" descr="Table&#10;&#10;AI-generated content may be incorrect.">
            <a:extLst>
              <a:ext uri="{FF2B5EF4-FFF2-40B4-BE49-F238E27FC236}">
                <a16:creationId xmlns:a16="http://schemas.microsoft.com/office/drawing/2014/main" id="{4EB7BF5D-D05C-7DA4-AAE7-55F570CF2D6D}"/>
              </a:ext>
            </a:extLst>
          </p:cNvPr>
          <p:cNvPicPr>
            <a:picLocks noChangeAspect="1"/>
          </p:cNvPicPr>
          <p:nvPr/>
        </p:nvPicPr>
        <p:blipFill>
          <a:blip r:embed="rId3"/>
          <a:srcRect l="12853" r="60242"/>
          <a:stretch>
            <a:fillRect/>
          </a:stretch>
        </p:blipFill>
        <p:spPr>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
        <p:nvSpPr>
          <p:cNvPr id="5" name="Footer Placeholder 4">
            <a:extLst>
              <a:ext uri="{FF2B5EF4-FFF2-40B4-BE49-F238E27FC236}">
                <a16:creationId xmlns:a16="http://schemas.microsoft.com/office/drawing/2014/main" id="{AD575536-8303-D2E2-6D05-9022E46D9D5A}"/>
              </a:ext>
            </a:extLst>
          </p:cNvPr>
          <p:cNvSpPr>
            <a:spLocks noGrp="1"/>
          </p:cNvSpPr>
          <p:nvPr>
            <p:ph type="ftr" sz="quarter" idx="12"/>
          </p:nvPr>
        </p:nvSpPr>
        <p:spPr>
          <a:xfrm>
            <a:off x="6516985" y="6356350"/>
            <a:ext cx="4114800" cy="365125"/>
          </a:xfrm>
        </p:spPr>
        <p:txBody>
          <a:bodyPr vert="horz" lIns="91440" tIns="45720" rIns="91440" bIns="45720" rtlCol="0" anchor="ctr">
            <a:normAutofit/>
          </a:bodyPr>
          <a:lstStyle/>
          <a:p>
            <a:pPr defTabSz="914400">
              <a:spcAft>
                <a:spcPts val="600"/>
              </a:spcAft>
            </a:pPr>
            <a:r>
              <a:rPr lang="en-US" sz="1200" kern="1200">
                <a:solidFill>
                  <a:srgbClr val="FFFFFF"/>
                </a:solidFill>
                <a:latin typeface="+mn-lt"/>
                <a:ea typeface="+mn-ea"/>
                <a:cs typeface="+mn-cs"/>
              </a:rPr>
              <a:t>Georgia Department of Community Affairs</a:t>
            </a:r>
          </a:p>
        </p:txBody>
      </p:sp>
      <p:sp>
        <p:nvSpPr>
          <p:cNvPr id="3" name="Slide Number Placeholder 2">
            <a:extLst>
              <a:ext uri="{FF2B5EF4-FFF2-40B4-BE49-F238E27FC236}">
                <a16:creationId xmlns:a16="http://schemas.microsoft.com/office/drawing/2014/main" id="{4C5C68C4-2BD1-3073-E858-D86A29039286}"/>
              </a:ext>
            </a:extLst>
          </p:cNvPr>
          <p:cNvSpPr>
            <a:spLocks noGrp="1"/>
          </p:cNvSpPr>
          <p:nvPr>
            <p:ph type="sldNum" sz="quarter" idx="11"/>
          </p:nvPr>
        </p:nvSpPr>
        <p:spPr>
          <a:xfrm>
            <a:off x="10515600" y="6356350"/>
            <a:ext cx="838200" cy="365125"/>
          </a:xfrm>
        </p:spPr>
        <p:txBody>
          <a:bodyPr vert="horz" lIns="91440" tIns="45720" rIns="91440" bIns="45720" rtlCol="0" anchor="ctr">
            <a:normAutofit/>
          </a:bodyPr>
          <a:lstStyle/>
          <a:p>
            <a:pPr algn="r" defTabSz="914400">
              <a:spcAft>
                <a:spcPts val="600"/>
              </a:spcAft>
            </a:pPr>
            <a:fld id="{93CAF254-72B9-406C-9E86-C9D983240C82}" type="slidenum">
              <a:rPr lang="en-US" sz="1200">
                <a:solidFill>
                  <a:srgbClr val="FFFFFF"/>
                </a:solidFill>
              </a:rPr>
              <a:pPr algn="r" defTabSz="914400">
                <a:spcAft>
                  <a:spcPts val="600"/>
                </a:spcAft>
              </a:pPr>
              <a:t>6</a:t>
            </a:fld>
            <a:endParaRPr lang="en-US" sz="1200">
              <a:solidFill>
                <a:srgbClr val="FFFFFF"/>
              </a:solidFill>
            </a:endParaRPr>
          </a:p>
        </p:txBody>
      </p:sp>
    </p:spTree>
    <p:extLst>
      <p:ext uri="{BB962C8B-B14F-4D97-AF65-F5344CB8AC3E}">
        <p14:creationId xmlns:p14="http://schemas.microsoft.com/office/powerpoint/2010/main" val="961328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F8D3F9A-30C7-0DD6-62BB-EF6ECFC61E79}"/>
              </a:ext>
            </a:extLst>
          </p:cNvPr>
          <p:cNvSpPr>
            <a:spLocks noGrp="1"/>
          </p:cNvSpPr>
          <p:nvPr>
            <p:ph type="title"/>
          </p:nvPr>
        </p:nvSpPr>
        <p:spPr>
          <a:xfrm>
            <a:off x="761800" y="762001"/>
            <a:ext cx="5334197" cy="1708242"/>
          </a:xfrm>
        </p:spPr>
        <p:txBody>
          <a:bodyPr vert="horz" lIns="91440" tIns="45720" rIns="91440" bIns="45720" rtlCol="0" anchor="ctr">
            <a:normAutofit/>
          </a:bodyPr>
          <a:lstStyle/>
          <a:p>
            <a:r>
              <a:rPr lang="en-US">
                <a:solidFill>
                  <a:schemeClr val="tx1"/>
                </a:solidFill>
              </a:rPr>
              <a:t>Common Out of Compliance Errors </a:t>
            </a:r>
          </a:p>
        </p:txBody>
      </p:sp>
      <p:sp>
        <p:nvSpPr>
          <p:cNvPr id="2" name="Content Placeholder 1">
            <a:extLst>
              <a:ext uri="{FF2B5EF4-FFF2-40B4-BE49-F238E27FC236}">
                <a16:creationId xmlns:a16="http://schemas.microsoft.com/office/drawing/2014/main" id="{CFAE961F-6900-FEB5-126E-78D0DF27F035}"/>
              </a:ext>
            </a:extLst>
          </p:cNvPr>
          <p:cNvSpPr>
            <a:spLocks noGrp="1"/>
          </p:cNvSpPr>
          <p:nvPr>
            <p:ph idx="1"/>
          </p:nvPr>
        </p:nvSpPr>
        <p:spPr>
          <a:xfrm>
            <a:off x="761800" y="2470244"/>
            <a:ext cx="5334197" cy="3769835"/>
          </a:xfrm>
        </p:spPr>
        <p:txBody>
          <a:bodyPr vert="horz" lIns="91440" tIns="45720" rIns="91440" bIns="45720" rtlCol="0" anchor="ctr">
            <a:normAutofit/>
          </a:bodyPr>
          <a:lstStyle/>
          <a:p>
            <a:r>
              <a:rPr lang="en-US" dirty="0"/>
              <a:t>"Stacking"</a:t>
            </a:r>
          </a:p>
          <a:p>
            <a:r>
              <a:rPr lang="en-US" dirty="0"/>
              <a:t>Building Below Allocation Basis</a:t>
            </a:r>
          </a:p>
          <a:p>
            <a:r>
              <a:rPr lang="en-US" dirty="0"/>
              <a:t>Transient Housing Rules</a:t>
            </a:r>
          </a:p>
          <a:p>
            <a:pPr lvl="1"/>
            <a:r>
              <a:rPr lang="en-US" sz="2000" dirty="0"/>
              <a:t>Required documentation – lease</a:t>
            </a:r>
          </a:p>
          <a:p>
            <a:r>
              <a:rPr lang="en-US" dirty="0"/>
              <a:t>Market Units </a:t>
            </a:r>
          </a:p>
          <a:p>
            <a:r>
              <a:rPr lang="en-US" dirty="0"/>
              <a:t>Missing Tenant Recertifications</a:t>
            </a:r>
          </a:p>
          <a:p>
            <a:r>
              <a:rPr lang="en-US" dirty="0"/>
              <a:t>Over Rent &amp; Income</a:t>
            </a:r>
          </a:p>
        </p:txBody>
      </p:sp>
      <p:sp>
        <p:nvSpPr>
          <p:cNvPr id="5" name="Footer Placeholder 4">
            <a:extLst>
              <a:ext uri="{FF2B5EF4-FFF2-40B4-BE49-F238E27FC236}">
                <a16:creationId xmlns:a16="http://schemas.microsoft.com/office/drawing/2014/main" id="{98A0E8C2-054E-569B-434B-D62DB1D14FE1}"/>
              </a:ext>
            </a:extLst>
          </p:cNvPr>
          <p:cNvSpPr>
            <a:spLocks noGrp="1"/>
          </p:cNvSpPr>
          <p:nvPr>
            <p:ph type="ftr" sz="quarter" idx="12"/>
          </p:nvPr>
        </p:nvSpPr>
        <p:spPr>
          <a:xfrm>
            <a:off x="3131672" y="6356350"/>
            <a:ext cx="3293034" cy="365125"/>
          </a:xfrm>
        </p:spPr>
        <p:txBody>
          <a:bodyPr vert="horz" lIns="91440" tIns="45720" rIns="91440" bIns="45720" rtlCol="0" anchor="ctr">
            <a:normAutofit/>
          </a:bodyPr>
          <a:lstStyle/>
          <a:p>
            <a:pPr algn="r" defTabSz="914400">
              <a:spcAft>
                <a:spcPts val="600"/>
              </a:spcAft>
              <a:defRPr/>
            </a:pPr>
            <a:r>
              <a:rPr lang="en-US" sz="1200" kern="1200">
                <a:latin typeface="Calibri" panose="020F0502020204030204"/>
                <a:ea typeface="+mn-ea"/>
                <a:cs typeface="+mn-cs"/>
              </a:rPr>
              <a:t>Georgia Department of Community Affairs</a:t>
            </a:r>
          </a:p>
        </p:txBody>
      </p:sp>
      <p:pic>
        <p:nvPicPr>
          <p:cNvPr id="6" name="Picture 5" descr="Learning to Wait | The Child ...">
            <a:extLst>
              <a:ext uri="{FF2B5EF4-FFF2-40B4-BE49-F238E27FC236}">
                <a16:creationId xmlns:a16="http://schemas.microsoft.com/office/drawing/2014/main" id="{F4A63BFB-2300-8FDE-0013-50614633EFAB}"/>
              </a:ext>
            </a:extLst>
          </p:cNvPr>
          <p:cNvPicPr>
            <a:picLocks noChangeAspect="1"/>
          </p:cNvPicPr>
          <p:nvPr/>
        </p:nvPicPr>
        <p:blipFill>
          <a:blip r:embed="rId2"/>
          <a:srcRect r="1271" b="1"/>
          <a:stretch>
            <a:fillRect/>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
        <p:nvSpPr>
          <p:cNvPr id="3" name="Slide Number Placeholder 2">
            <a:extLst>
              <a:ext uri="{FF2B5EF4-FFF2-40B4-BE49-F238E27FC236}">
                <a16:creationId xmlns:a16="http://schemas.microsoft.com/office/drawing/2014/main" id="{95C858D8-E454-F4CE-8F0F-DD97721AEFA5}"/>
              </a:ext>
            </a:extLst>
          </p:cNvPr>
          <p:cNvSpPr>
            <a:spLocks noGrp="1"/>
          </p:cNvSpPr>
          <p:nvPr>
            <p:ph type="sldNum" sz="quarter" idx="11"/>
          </p:nvPr>
        </p:nvSpPr>
        <p:spPr>
          <a:xfrm>
            <a:off x="10167869" y="6356350"/>
            <a:ext cx="1768425" cy="365125"/>
          </a:xfrm>
        </p:spPr>
        <p:txBody>
          <a:bodyPr vert="horz" lIns="91440" tIns="45720" rIns="91440" bIns="45720" rtlCol="0" anchor="ctr">
            <a:normAutofit/>
          </a:bodyPr>
          <a:lstStyle/>
          <a:p>
            <a:pPr algn="r" defTabSz="914400">
              <a:spcAft>
                <a:spcPts val="600"/>
              </a:spcAft>
              <a:defRPr/>
            </a:pPr>
            <a:fld id="{93CAF254-72B9-406C-9E86-C9D983240C82}" type="slidenum">
              <a:rPr lang="en-US" sz="1200">
                <a:solidFill>
                  <a:srgbClr val="FFFFFF"/>
                </a:solidFill>
                <a:latin typeface="Calibri" panose="020F0502020204030204"/>
              </a:rPr>
              <a:pPr algn="r" defTabSz="914400">
                <a:spcAft>
                  <a:spcPts val="600"/>
                </a:spcAft>
                <a:defRPr/>
              </a:pPr>
              <a:t>7</a:t>
            </a:fld>
            <a:endParaRPr lang="en-US" sz="1200">
              <a:solidFill>
                <a:srgbClr val="FFFFFF"/>
              </a:solidFill>
              <a:latin typeface="Calibri" panose="020F0502020204030204"/>
            </a:endParaRPr>
          </a:p>
        </p:txBody>
      </p:sp>
    </p:spTree>
    <p:extLst>
      <p:ext uri="{BB962C8B-B14F-4D97-AF65-F5344CB8AC3E}">
        <p14:creationId xmlns:p14="http://schemas.microsoft.com/office/powerpoint/2010/main" val="3299223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8707AE-983F-3FCF-F2F1-EECF3FCBDFB5}"/>
              </a:ext>
            </a:extLst>
          </p:cNvPr>
          <p:cNvSpPr>
            <a:spLocks noGrp="1"/>
          </p:cNvSpPr>
          <p:nvPr>
            <p:ph type="title"/>
          </p:nvPr>
        </p:nvSpPr>
        <p:spPr>
          <a:xfrm>
            <a:off x="5868557" y="1138036"/>
            <a:ext cx="5444382" cy="1402470"/>
          </a:xfrm>
        </p:spPr>
        <p:txBody>
          <a:bodyPr vert="horz" lIns="91440" tIns="45720" rIns="91440" bIns="45720" rtlCol="0" anchor="t">
            <a:normAutofit/>
          </a:bodyPr>
          <a:lstStyle/>
          <a:p>
            <a:r>
              <a:rPr lang="en-US" sz="3200" i="1" dirty="0">
                <a:solidFill>
                  <a:schemeClr val="tx1"/>
                </a:solidFill>
              </a:rPr>
              <a:t>Thank you for your Patience and Support!</a:t>
            </a:r>
            <a:endParaRPr lang="en-US" sz="3200" dirty="0">
              <a:solidFill>
                <a:schemeClr val="tx1"/>
              </a:solidFill>
            </a:endParaRPr>
          </a:p>
        </p:txBody>
      </p:sp>
      <p:pic>
        <p:nvPicPr>
          <p:cNvPr id="6" name="Picture 5" descr="A red rose on a wooden floor">
            <a:extLst>
              <a:ext uri="{FF2B5EF4-FFF2-40B4-BE49-F238E27FC236}">
                <a16:creationId xmlns:a16="http://schemas.microsoft.com/office/drawing/2014/main" id="{3678A5B5-D417-82FE-A500-90FC7C6D9682}"/>
              </a:ext>
            </a:extLst>
          </p:cNvPr>
          <p:cNvPicPr>
            <a:picLocks noChangeAspect="1"/>
          </p:cNvPicPr>
          <p:nvPr/>
        </p:nvPicPr>
        <p:blipFill>
          <a:blip r:embed="rId2">
            <a:extLst>
              <a:ext uri="{28A0092B-C50C-407E-A947-70E740481C1C}">
                <a14:useLocalDpi xmlns:a14="http://schemas.microsoft.com/office/drawing/2010/main" val="0"/>
              </a:ext>
            </a:extLst>
          </a:blip>
          <a:srcRect r="55308"/>
          <a:stretch>
            <a:fillRect/>
          </a:stretch>
        </p:blipFill>
        <p:spPr>
          <a:xfrm>
            <a:off x="-1" y="10"/>
            <a:ext cx="5151179" cy="6857990"/>
          </a:xfrm>
          <a:prstGeom prst="rect">
            <a:avLst/>
          </a:prstGeom>
        </p:spPr>
      </p:pic>
      <p:cxnSp>
        <p:nvCxnSpPr>
          <p:cNvPr id="12" name="Straight Connector 11">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8CF0036A-16F9-79B1-8740-D249C5E5C2DE}"/>
              </a:ext>
            </a:extLst>
          </p:cNvPr>
          <p:cNvSpPr>
            <a:spLocks noGrp="1"/>
          </p:cNvSpPr>
          <p:nvPr>
            <p:ph idx="1"/>
          </p:nvPr>
        </p:nvSpPr>
        <p:spPr>
          <a:xfrm>
            <a:off x="5868557" y="2551176"/>
            <a:ext cx="5444382" cy="3591207"/>
          </a:xfrm>
        </p:spPr>
        <p:txBody>
          <a:bodyPr vert="horz" lIns="91440" tIns="45720" rIns="91440" bIns="45720" rtlCol="0">
            <a:normAutofit/>
          </a:bodyPr>
          <a:lstStyle/>
          <a:p>
            <a:pPr marL="0" indent="0">
              <a:buNone/>
            </a:pPr>
            <a:r>
              <a:rPr lang="en-US" i="1" dirty="0"/>
              <a:t>To prepare for the upcoming HUD Data Submission, our team is ensuring properties have the most up-to-date information within our portfolio.  HUGE shout-out to our partners for your patience and support during this time of numerous document and survey requests.  Please continue to bear with us as we continue with our goal of ensuring our Georgians have safe, affordable places for families to live and call home.</a:t>
            </a:r>
            <a:endParaRPr lang="en-US" dirty="0"/>
          </a:p>
          <a:p>
            <a:pPr marL="0" indent="0">
              <a:buNone/>
            </a:pPr>
            <a:endParaRPr lang="en-US" dirty="0"/>
          </a:p>
        </p:txBody>
      </p:sp>
      <p:sp>
        <p:nvSpPr>
          <p:cNvPr id="5" name="Footer Placeholder 4">
            <a:extLst>
              <a:ext uri="{FF2B5EF4-FFF2-40B4-BE49-F238E27FC236}">
                <a16:creationId xmlns:a16="http://schemas.microsoft.com/office/drawing/2014/main" id="{181C044D-FD9E-1F45-E64F-D180926797A2}"/>
              </a:ext>
            </a:extLst>
          </p:cNvPr>
          <p:cNvSpPr>
            <a:spLocks noGrp="1"/>
          </p:cNvSpPr>
          <p:nvPr>
            <p:ph type="ftr" sz="quarter" idx="12"/>
          </p:nvPr>
        </p:nvSpPr>
        <p:spPr>
          <a:xfrm>
            <a:off x="5755598" y="6356350"/>
            <a:ext cx="3254356" cy="365125"/>
          </a:xfrm>
        </p:spPr>
        <p:txBody>
          <a:bodyPr vert="horz" lIns="91440" tIns="45720" rIns="91440" bIns="45720" rtlCol="0" anchor="ctr">
            <a:normAutofit/>
          </a:bodyPr>
          <a:lstStyle/>
          <a:p>
            <a:pPr defTabSz="914400">
              <a:spcAft>
                <a:spcPts val="600"/>
              </a:spcAft>
              <a:defRPr/>
            </a:pPr>
            <a:r>
              <a:rPr lang="en-US" sz="1200" kern="1200">
                <a:solidFill>
                  <a:schemeClr val="tx1">
                    <a:lumMod val="50000"/>
                    <a:lumOff val="50000"/>
                  </a:schemeClr>
                </a:solidFill>
                <a:latin typeface="Calibri" panose="020F0502020204030204"/>
                <a:ea typeface="+mn-ea"/>
                <a:cs typeface="+mn-cs"/>
              </a:rPr>
              <a:t>Georgia Department of Community Affairs</a:t>
            </a:r>
          </a:p>
        </p:txBody>
      </p:sp>
      <p:sp>
        <p:nvSpPr>
          <p:cNvPr id="3" name="Slide Number Placeholder 2">
            <a:extLst>
              <a:ext uri="{FF2B5EF4-FFF2-40B4-BE49-F238E27FC236}">
                <a16:creationId xmlns:a16="http://schemas.microsoft.com/office/drawing/2014/main" id="{B5C4E60B-3DD5-961B-95A1-20CB19F16714}"/>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lgn="r" defTabSz="914400">
              <a:spcAft>
                <a:spcPts val="600"/>
              </a:spcAft>
              <a:defRPr/>
            </a:pPr>
            <a:fld id="{93CAF254-72B9-406C-9E86-C9D983240C82}" type="slidenum">
              <a:rPr lang="en-US" sz="1200">
                <a:solidFill>
                  <a:schemeClr val="tx1">
                    <a:lumMod val="50000"/>
                    <a:lumOff val="50000"/>
                  </a:schemeClr>
                </a:solidFill>
                <a:latin typeface="Calibri" panose="020F0502020204030204"/>
              </a:rPr>
              <a:pPr algn="r" defTabSz="914400">
                <a:spcAft>
                  <a:spcPts val="600"/>
                </a:spcAft>
                <a:defRPr/>
              </a:pPr>
              <a:t>8</a:t>
            </a:fld>
            <a:endParaRPr lang="en-US" sz="1200">
              <a:solidFill>
                <a:schemeClr val="tx1">
                  <a:lumMod val="50000"/>
                  <a:lumOff val="50000"/>
                </a:schemeClr>
              </a:solidFill>
              <a:latin typeface="Calibri" panose="020F0502020204030204"/>
            </a:endParaRPr>
          </a:p>
        </p:txBody>
      </p:sp>
    </p:spTree>
    <p:extLst>
      <p:ext uri="{BB962C8B-B14F-4D97-AF65-F5344CB8AC3E}">
        <p14:creationId xmlns:p14="http://schemas.microsoft.com/office/powerpoint/2010/main" val="2894975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3A9CF30-2188-1532-2913-2AED7996F527}"/>
              </a:ext>
            </a:extLst>
          </p:cNvPr>
          <p:cNvSpPr>
            <a:spLocks noGrp="1"/>
          </p:cNvSpPr>
          <p:nvPr>
            <p:ph type="title"/>
          </p:nvPr>
        </p:nvSpPr>
        <p:spPr>
          <a:xfrm>
            <a:off x="1244867" y="1461359"/>
            <a:ext cx="3240506" cy="4064628"/>
          </a:xfrm>
        </p:spPr>
        <p:txBody>
          <a:bodyPr vert="horz" lIns="91440" tIns="45720" rIns="91440" bIns="45720" rtlCol="0" anchor="ctr">
            <a:normAutofit/>
          </a:bodyPr>
          <a:lstStyle/>
          <a:p>
            <a:r>
              <a:rPr lang="en-US" sz="4400" kern="1200" dirty="0">
                <a:solidFill>
                  <a:srgbClr val="FFFFFF"/>
                </a:solidFill>
                <a:latin typeface="+mj-lt"/>
                <a:ea typeface="+mj-ea"/>
                <a:cs typeface="+mj-cs"/>
              </a:rPr>
              <a:t>Emphasys Resources</a:t>
            </a:r>
          </a:p>
        </p:txBody>
      </p:sp>
      <p:sp>
        <p:nvSpPr>
          <p:cNvPr id="14" name="Arc 13">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E6FC065F-04A6-0BDC-5FDE-041C28ACD785}"/>
              </a:ext>
            </a:extLst>
          </p:cNvPr>
          <p:cNvSpPr>
            <a:spLocks noGrp="1"/>
          </p:cNvSpPr>
          <p:nvPr>
            <p:ph idx="1"/>
          </p:nvPr>
        </p:nvSpPr>
        <p:spPr>
          <a:xfrm>
            <a:off x="5109127" y="1755685"/>
            <a:ext cx="6871206" cy="4382648"/>
          </a:xfrm>
        </p:spPr>
        <p:txBody>
          <a:bodyPr vert="horz" lIns="91440" tIns="45720" rIns="91440" bIns="45720" rtlCol="0" anchor="t">
            <a:normAutofit/>
          </a:bodyPr>
          <a:lstStyle/>
          <a:p>
            <a:r>
              <a:rPr lang="en-US" dirty="0"/>
              <a:t>For Emphasys Manual, training, and forms, go to:</a:t>
            </a:r>
          </a:p>
          <a:p>
            <a:pPr marL="457200" lvl="1" indent="0">
              <a:buNone/>
            </a:pPr>
            <a:r>
              <a:rPr lang="en-US" b="1" dirty="0">
                <a:hlinkClick r:id="rId2"/>
              </a:rPr>
              <a:t>Emphasys Compliance</a:t>
            </a:r>
            <a:endParaRPr lang="en-US" b="1" dirty="0"/>
          </a:p>
          <a:p>
            <a:pPr marL="457200" lvl="1" indent="0">
              <a:buNone/>
            </a:pPr>
            <a:endParaRPr lang="en-US" b="1" dirty="0">
              <a:cs typeface="Arial"/>
            </a:endParaRPr>
          </a:p>
          <a:p>
            <a:r>
              <a:rPr lang="en-US" dirty="0"/>
              <a:t>For project-specific questions and/or concerns, go to the:</a:t>
            </a:r>
          </a:p>
          <a:p>
            <a:pPr marL="457200" lvl="1" indent="0">
              <a:buNone/>
            </a:pPr>
            <a:r>
              <a:rPr lang="en-US" sz="1800" b="1" u="sng" dirty="0">
                <a:solidFill>
                  <a:srgbClr val="0061FE"/>
                </a:solidFill>
                <a:effectLst/>
                <a:latin typeface="Helvetica" panose="020B0604020202020204" pitchFamily="34" charset="0"/>
                <a:ea typeface="Aptos" panose="020B0004020202020204" pitchFamily="34" charset="0"/>
                <a:cs typeface="Aptos" panose="020B0004020202020204" pitchFamily="34" charset="0"/>
                <a:hlinkClick r:id="rId3"/>
              </a:rPr>
              <a:t>Emphasys Meeting Request form</a:t>
            </a:r>
            <a:endParaRPr lang="en-US" sz="1800" b="1" u="sng" dirty="0">
              <a:solidFill>
                <a:srgbClr val="0061FE"/>
              </a:solidFill>
              <a:effectLst/>
              <a:latin typeface="Helvetica" panose="020B0604020202020204" pitchFamily="34" charset="0"/>
              <a:ea typeface="Aptos" panose="020B0004020202020204" pitchFamily="34" charset="0"/>
              <a:cs typeface="Aptos" panose="020B0004020202020204" pitchFamily="34" charset="0"/>
            </a:endParaRPr>
          </a:p>
          <a:p>
            <a:pPr marL="457200" lvl="1" indent="0">
              <a:buNone/>
            </a:pPr>
            <a:endParaRPr lang="en-US" dirty="0">
              <a:cs typeface="Arial"/>
            </a:endParaRPr>
          </a:p>
          <a:p>
            <a:r>
              <a:rPr lang="en-US" dirty="0">
                <a:cs typeface="Arial"/>
              </a:rPr>
              <a:t>To contact the team, you can reach us at:</a:t>
            </a:r>
          </a:p>
          <a:p>
            <a:pPr marL="457200" lvl="1" indent="0">
              <a:buNone/>
            </a:pPr>
            <a:r>
              <a:rPr lang="en-US" b="1" dirty="0">
                <a:cs typeface="Arial"/>
                <a:hlinkClick r:id="rId4"/>
              </a:rPr>
              <a:t>HFDEmphasys@dca.ga.gov</a:t>
            </a:r>
            <a:endParaRPr lang="en-US" b="1" dirty="0">
              <a:cs typeface="Arial"/>
            </a:endParaRPr>
          </a:p>
          <a:p>
            <a:pPr marL="457200" lvl="1" indent="0">
              <a:buNone/>
            </a:pPr>
            <a:endParaRPr lang="en-US" dirty="0">
              <a:cs typeface="Arial"/>
            </a:endParaRPr>
          </a:p>
          <a:p>
            <a:r>
              <a:rPr lang="en-US" dirty="0"/>
              <a:t>For compliance requested uploads (i.e. AOCs, HRRs, pre-audit docs, etc.) you can contact:</a:t>
            </a:r>
          </a:p>
          <a:p>
            <a:pPr marL="457200" lvl="1" indent="0">
              <a:buNone/>
            </a:pPr>
            <a:r>
              <a:rPr lang="en-US" b="1" dirty="0">
                <a:cs typeface="Arial"/>
                <a:hlinkClick r:id="rId5"/>
              </a:rPr>
              <a:t>Compliance@dca.ga.gov</a:t>
            </a:r>
            <a:endParaRPr lang="en-US" b="1" dirty="0">
              <a:cs typeface="Arial"/>
            </a:endParaRPr>
          </a:p>
          <a:p>
            <a:pPr lvl="1"/>
            <a:endParaRPr lang="en-US" dirty="0">
              <a:cs typeface="Arial"/>
            </a:endParaRPr>
          </a:p>
        </p:txBody>
      </p:sp>
      <p:sp>
        <p:nvSpPr>
          <p:cNvPr id="4" name="Footer Placeholder 3">
            <a:extLst>
              <a:ext uri="{FF2B5EF4-FFF2-40B4-BE49-F238E27FC236}">
                <a16:creationId xmlns:a16="http://schemas.microsoft.com/office/drawing/2014/main" id="{85696BBE-7C54-F29C-ED4C-7780020D889F}"/>
              </a:ext>
            </a:extLst>
          </p:cNvPr>
          <p:cNvSpPr>
            <a:spLocks noGrp="1"/>
          </p:cNvSpPr>
          <p:nvPr>
            <p:ph type="ftr" sz="quarter" idx="12"/>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Georgia Department of Community Affairs</a:t>
            </a:r>
          </a:p>
        </p:txBody>
      </p:sp>
      <p:sp>
        <p:nvSpPr>
          <p:cNvPr id="2" name="Slide Number Placeholder 1">
            <a:extLst>
              <a:ext uri="{FF2B5EF4-FFF2-40B4-BE49-F238E27FC236}">
                <a16:creationId xmlns:a16="http://schemas.microsoft.com/office/drawing/2014/main" id="{83D106ED-85D2-AAC5-5E25-ED5FD51443B8}"/>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lgn="r" defTabSz="914400">
              <a:spcAft>
                <a:spcPts val="600"/>
              </a:spcAft>
            </a:pPr>
            <a:fld id="{93CAF254-72B9-406C-9E86-C9D983240C82}" type="slidenum">
              <a:rPr lang="en-US" sz="1200" smtClean="0">
                <a:solidFill>
                  <a:schemeClr val="tx1">
                    <a:tint val="75000"/>
                  </a:schemeClr>
                </a:solidFill>
              </a:rPr>
              <a:pPr algn="r" defTabSz="914400">
                <a:spcAft>
                  <a:spcPts val="600"/>
                </a:spcAft>
              </a:pPr>
              <a:t>9</a:t>
            </a:fld>
            <a:endParaRPr lang="en-US" sz="1200">
              <a:solidFill>
                <a:schemeClr val="tx1">
                  <a:tint val="75000"/>
                </a:schemeClr>
              </a:solidFill>
            </a:endParaRPr>
          </a:p>
        </p:txBody>
      </p:sp>
    </p:spTree>
    <p:extLst>
      <p:ext uri="{BB962C8B-B14F-4D97-AF65-F5344CB8AC3E}">
        <p14:creationId xmlns:p14="http://schemas.microsoft.com/office/powerpoint/2010/main" val="924176047"/>
      </p:ext>
    </p:extLst>
  </p:cSld>
  <p:clrMapOvr>
    <a:masterClrMapping/>
  </p:clrMapOvr>
</p:sld>
</file>

<file path=ppt/theme/theme1.xml><?xml version="1.0" encoding="utf-8"?>
<a:theme xmlns:a="http://schemas.openxmlformats.org/drawingml/2006/main" name="Custom Design">
  <a:themeElements>
    <a:clrScheme name="Custom 2">
      <a:dk1>
        <a:srgbClr val="000000"/>
      </a:dk1>
      <a:lt1>
        <a:srgbClr val="FFFFFF"/>
      </a:lt1>
      <a:dk2>
        <a:srgbClr val="000000"/>
      </a:dk2>
      <a:lt2>
        <a:srgbClr val="E4E8EE"/>
      </a:lt2>
      <a:accent1>
        <a:srgbClr val="8DC63F"/>
      </a:accent1>
      <a:accent2>
        <a:srgbClr val="D5E04E"/>
      </a:accent2>
      <a:accent3>
        <a:srgbClr val="C2DFEF"/>
      </a:accent3>
      <a:accent4>
        <a:srgbClr val="AE462D"/>
      </a:accent4>
      <a:accent5>
        <a:srgbClr val="E4E8EE"/>
      </a:accent5>
      <a:accent6>
        <a:srgbClr val="1B3A4D"/>
      </a:accent6>
      <a:hlink>
        <a:srgbClr val="AE462D"/>
      </a:hlink>
      <a:folHlink>
        <a:srgbClr val="1B3A4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2">
      <a:dk1>
        <a:srgbClr val="000000"/>
      </a:dk1>
      <a:lt1>
        <a:srgbClr val="FFFFFF"/>
      </a:lt1>
      <a:dk2>
        <a:srgbClr val="000000"/>
      </a:dk2>
      <a:lt2>
        <a:srgbClr val="E4E8EE"/>
      </a:lt2>
      <a:accent1>
        <a:srgbClr val="8DC63F"/>
      </a:accent1>
      <a:accent2>
        <a:srgbClr val="D5E04E"/>
      </a:accent2>
      <a:accent3>
        <a:srgbClr val="C2DFEF"/>
      </a:accent3>
      <a:accent4>
        <a:srgbClr val="AE462D"/>
      </a:accent4>
      <a:accent5>
        <a:srgbClr val="E4E8EE"/>
      </a:accent5>
      <a:accent6>
        <a:srgbClr val="1B3A4D"/>
      </a:accent6>
      <a:hlink>
        <a:srgbClr val="AE462D"/>
      </a:hlink>
      <a:folHlink>
        <a:srgbClr val="1B3A4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397AD9EDCFA904DBD84C7A0268C19C5" ma:contentTypeVersion="17" ma:contentTypeDescription="Create a new document." ma:contentTypeScope="" ma:versionID="843085817a3de8d56dcf7d2a659ca84b">
  <xsd:schema xmlns:xsd="http://www.w3.org/2001/XMLSchema" xmlns:xs="http://www.w3.org/2001/XMLSchema" xmlns:p="http://schemas.microsoft.com/office/2006/metadata/properties" xmlns:ns2="431100d4-4470-42c1-96bc-46686c1829ae" xmlns:ns3="fe3e7538-6511-42e0-a733-fd2d4217dd8c" targetNamespace="http://schemas.microsoft.com/office/2006/metadata/properties" ma:root="true" ma:fieldsID="ab66e6f5661e2b7dff0e64a6ac858418" ns2:_="" ns3:_="">
    <xsd:import namespace="431100d4-4470-42c1-96bc-46686c1829ae"/>
    <xsd:import namespace="fe3e7538-6511-42e0-a733-fd2d4217dd8c"/>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LengthInSeconds" minOccurs="0"/>
                <xsd:element ref="ns3:MediaServiceOCR" minOccurs="0"/>
                <xsd:element ref="ns3:MediaServiceGenerationTime" minOccurs="0"/>
                <xsd:element ref="ns3:MediaServiceEventHashCode"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1100d4-4470-42c1-96bc-46686c1829a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CatchAll" ma:index="22" nillable="true" ma:displayName="Taxonomy Catch All Column" ma:hidden="true" ma:list="{9e4df687-44af-4f4f-83ce-cc549dc79046}" ma:internalName="TaxCatchAll" ma:showField="CatchAllData" ma:web="431100d4-4470-42c1-96bc-46686c1829a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e3e7538-6511-42e0-a733-fd2d4217dd8c"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e84caa5-4932-4209-ae5a-cc2c42c6674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31100d4-4470-42c1-96bc-46686c1829ae" xsi:nil="true"/>
    <lcf76f155ced4ddcb4097134ff3c332f xmlns="fe3e7538-6511-42e0-a733-fd2d4217dd8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4A310C9-E07D-4FFA-9024-23784B9B0BDF}">
  <ds:schemaRefs>
    <ds:schemaRef ds:uri="http://schemas.microsoft.com/sharepoint/v3/contenttype/forms"/>
  </ds:schemaRefs>
</ds:datastoreItem>
</file>

<file path=customXml/itemProps2.xml><?xml version="1.0" encoding="utf-8"?>
<ds:datastoreItem xmlns:ds="http://schemas.openxmlformats.org/officeDocument/2006/customXml" ds:itemID="{F5A96198-082D-44C2-87B1-47361480FDA5}">
  <ds:schemaRefs>
    <ds:schemaRef ds:uri="431100d4-4470-42c1-96bc-46686c1829ae"/>
    <ds:schemaRef ds:uri="fe3e7538-6511-42e0-a733-fd2d4217dd8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1116A27-DA52-4EA6-9E99-B226B712BB11}">
  <ds:schemaRefs>
    <ds:schemaRef ds:uri="431100d4-4470-42c1-96bc-46686c1829ae"/>
    <ds:schemaRef ds:uri="http://schemas.microsoft.com/office/2006/documentManagement/types"/>
    <ds:schemaRef ds:uri="http://schemas.microsoft.com/office/2006/metadata/properties"/>
    <ds:schemaRef ds:uri="http://purl.org/dc/elements/1.1/"/>
    <ds:schemaRef ds:uri="http://purl.org/dc/terms/"/>
    <ds:schemaRef ds:uri="http://schemas.openxmlformats.org/package/2006/metadata/core-properties"/>
    <ds:schemaRef ds:uri="http://purl.org/dc/dcmitype/"/>
    <ds:schemaRef ds:uri="fe3e7538-6511-42e0-a733-fd2d4217dd8c"/>
    <ds:schemaRef ds:uri="http://schemas.microsoft.com/office/infopath/2007/PartnerControls"/>
    <ds:schemaRef ds:uri="http://www.w3.org/XML/1998/namespace"/>
  </ds:schemaRefs>
</ds:datastoreItem>
</file>

<file path=docMetadata/LabelInfo.xml><?xml version="1.0" encoding="utf-8"?>
<clbl:labelList xmlns:clbl="http://schemas.microsoft.com/office/2020/mipLabelMetadata">
  <clbl:label id="{dc9db449-fad6-4fcd-8990-14394088d4ec}" enabled="0" method="" siteId="{dc9db449-fad6-4fcd-8990-14394088d4ec}" removed="1"/>
</clbl:labelList>
</file>

<file path=docProps/app.xml><?xml version="1.0" encoding="utf-8"?>
<Properties xmlns="http://schemas.openxmlformats.org/officeDocument/2006/extended-properties" xmlns:vt="http://schemas.openxmlformats.org/officeDocument/2006/docPropsVTypes">
  <Template>Office Theme</Template>
  <TotalTime>464</TotalTime>
  <Words>602</Words>
  <Application>Microsoft Office PowerPoint</Application>
  <PresentationFormat>Widescreen</PresentationFormat>
  <Paragraphs>71</Paragraphs>
  <Slides>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Aptos</vt:lpstr>
      <vt:lpstr>Arial</vt:lpstr>
      <vt:lpstr>Calibri</vt:lpstr>
      <vt:lpstr>Helvetica</vt:lpstr>
      <vt:lpstr>Source Sans Pro</vt:lpstr>
      <vt:lpstr>Custom Design</vt:lpstr>
      <vt:lpstr>Office Theme</vt:lpstr>
      <vt:lpstr>PowerPoint Presentation</vt:lpstr>
      <vt:lpstr>Quick Reminders</vt:lpstr>
      <vt:lpstr>Super Users</vt:lpstr>
      <vt:lpstr>Emphasys Updates </vt:lpstr>
      <vt:lpstr>Do You Know?  Emphasys Certification Portal </vt:lpstr>
      <vt:lpstr>Reports You Should Know</vt:lpstr>
      <vt:lpstr>Common Out of Compliance Errors </vt:lpstr>
      <vt:lpstr>Thank you for your Patience and Support!</vt:lpstr>
      <vt:lpstr>Emphasys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Shayla Moultrie</dc:creator>
  <cp:lastModifiedBy>Sherrie Potter</cp:lastModifiedBy>
  <cp:revision>7</cp:revision>
  <dcterms:created xsi:type="dcterms:W3CDTF">2023-04-03T19:03:47Z</dcterms:created>
  <dcterms:modified xsi:type="dcterms:W3CDTF">2025-07-31T20:38:11Z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0x0101006397AD9EDCFA904DBD84C7A0268C19C5</vt:lpwstr>
  </property>
  <property fmtid="{D5CDD505-2E9C-101B-9397-08002B2CF9AE}" pid="3" name="MediaServiceImageTags">
    <vt:lpwstr/>
  </property>
</Properties>
</file>